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Lst>
  <p:notesMasterIdLst>
    <p:notesMasterId r:id="rId39"/>
  </p:notesMasterIdLst>
  <p:sldIdLst>
    <p:sldId id="370" r:id="rId5"/>
    <p:sldId id="334" r:id="rId6"/>
    <p:sldId id="335" r:id="rId7"/>
    <p:sldId id="371" r:id="rId8"/>
    <p:sldId id="298" r:id="rId9"/>
    <p:sldId id="304" r:id="rId10"/>
    <p:sldId id="336" r:id="rId11"/>
    <p:sldId id="372" r:id="rId12"/>
    <p:sldId id="377" r:id="rId13"/>
    <p:sldId id="375" r:id="rId14"/>
    <p:sldId id="374" r:id="rId15"/>
    <p:sldId id="299" r:id="rId16"/>
    <p:sldId id="341" r:id="rId17"/>
    <p:sldId id="309" r:id="rId18"/>
    <p:sldId id="344" r:id="rId19"/>
    <p:sldId id="348" r:id="rId20"/>
    <p:sldId id="349" r:id="rId21"/>
    <p:sldId id="358" r:id="rId22"/>
    <p:sldId id="351" r:id="rId23"/>
    <p:sldId id="352" r:id="rId24"/>
    <p:sldId id="315" r:id="rId25"/>
    <p:sldId id="320" r:id="rId26"/>
    <p:sldId id="359" r:id="rId27"/>
    <p:sldId id="360" r:id="rId28"/>
    <p:sldId id="361" r:id="rId29"/>
    <p:sldId id="362" r:id="rId30"/>
    <p:sldId id="363" r:id="rId31"/>
    <p:sldId id="378" r:id="rId32"/>
    <p:sldId id="263" r:id="rId33"/>
    <p:sldId id="379" r:id="rId34"/>
    <p:sldId id="380" r:id="rId35"/>
    <p:sldId id="365" r:id="rId36"/>
    <p:sldId id="366" r:id="rId37"/>
    <p:sldId id="37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DFB"/>
    <a:srgbClr val="FFFEEF"/>
    <a:srgbClr val="FF0066"/>
    <a:srgbClr val="D7603C"/>
    <a:srgbClr val="FEE084"/>
    <a:srgbClr val="FFF5D2"/>
    <a:srgbClr val="FFEBCD"/>
    <a:srgbClr val="9900CC"/>
    <a:srgbClr val="CCCC00"/>
    <a:srgbClr val="4824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28"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4B82B-10C9-45DA-B710-96DA6459DDC6}" type="datetimeFigureOut">
              <a:rPr lang="en-US" smtClean="0"/>
              <a:t>3/13/2022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F603B6-7E3D-4B76-AFD0-0B7F52ACF83A}" type="slidenum">
              <a:rPr lang="en-US" smtClean="0"/>
              <a:t>‹#›</a:t>
            </a:fld>
            <a:endParaRPr lang="en-US"/>
          </a:p>
        </p:txBody>
      </p:sp>
    </p:spTree>
    <p:extLst>
      <p:ext uri="{BB962C8B-B14F-4D97-AF65-F5344CB8AC3E}">
        <p14:creationId xmlns:p14="http://schemas.microsoft.com/office/powerpoint/2010/main" val="2225351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077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374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1717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6305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3998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836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138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1341-AB63-4E19-B570-C1E4BC5A5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F98A69-27D5-4507-A23A-6E7E00E32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CD68BB-EF5D-4CE3-AE3D-4230EC35BA4D}"/>
              </a:ext>
            </a:extLst>
          </p:cNvPr>
          <p:cNvSpPr>
            <a:spLocks noGrp="1"/>
          </p:cNvSpPr>
          <p:nvPr>
            <p:ph type="dt" sz="half" idx="10"/>
          </p:nvPr>
        </p:nvSpPr>
        <p:spPr/>
        <p:txBody>
          <a:bodyPr/>
          <a:lstStyle/>
          <a:p>
            <a:fld id="{BA1BE366-5A0F-4454-8F0F-D0A14946084E}" type="datetimeFigureOut">
              <a:rPr lang="en-US" smtClean="0"/>
              <a:t>3/13/2022</a:t>
            </a:fld>
            <a:endParaRPr lang="en-US"/>
          </a:p>
        </p:txBody>
      </p:sp>
      <p:sp>
        <p:nvSpPr>
          <p:cNvPr id="5" name="Footer Placeholder 4">
            <a:extLst>
              <a:ext uri="{FF2B5EF4-FFF2-40B4-BE49-F238E27FC236}">
                <a16:creationId xmlns:a16="http://schemas.microsoft.com/office/drawing/2014/main" id="{B402E737-DBBE-4EBE-ACD0-153C8B5E1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7168D7-41CC-40DD-AE4E-BD7740046F4A}"/>
              </a:ext>
            </a:extLst>
          </p:cNvPr>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1543476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9D63-51FB-43C9-AE54-516C8C0FBD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03439-692B-47E3-9621-488961044D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C791C-D339-4D11-AF30-0E7A23A87D05}"/>
              </a:ext>
            </a:extLst>
          </p:cNvPr>
          <p:cNvSpPr>
            <a:spLocks noGrp="1"/>
          </p:cNvSpPr>
          <p:nvPr>
            <p:ph type="dt" sz="half" idx="10"/>
          </p:nvPr>
        </p:nvSpPr>
        <p:spPr/>
        <p:txBody>
          <a:bodyPr/>
          <a:lstStyle/>
          <a:p>
            <a:fld id="{BA1BE366-5A0F-4454-8F0F-D0A14946084E}" type="datetimeFigureOut">
              <a:rPr lang="en-US" smtClean="0"/>
              <a:t>3/13/2022</a:t>
            </a:fld>
            <a:endParaRPr lang="en-US"/>
          </a:p>
        </p:txBody>
      </p:sp>
      <p:sp>
        <p:nvSpPr>
          <p:cNvPr id="5" name="Footer Placeholder 4">
            <a:extLst>
              <a:ext uri="{FF2B5EF4-FFF2-40B4-BE49-F238E27FC236}">
                <a16:creationId xmlns:a16="http://schemas.microsoft.com/office/drawing/2014/main" id="{2D633668-8450-45B6-9E16-16608D786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320849-5BA4-4AF6-A687-F2EA3E8F4219}"/>
              </a:ext>
            </a:extLst>
          </p:cNvPr>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238046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FF82B2-ECE5-46B0-8B87-64BE53DDC1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AB35B4-FC35-44A9-9646-73F7107707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D0B21-76BD-4F9F-B664-40AA39968ED0}"/>
              </a:ext>
            </a:extLst>
          </p:cNvPr>
          <p:cNvSpPr>
            <a:spLocks noGrp="1"/>
          </p:cNvSpPr>
          <p:nvPr>
            <p:ph type="dt" sz="half" idx="10"/>
          </p:nvPr>
        </p:nvSpPr>
        <p:spPr/>
        <p:txBody>
          <a:bodyPr/>
          <a:lstStyle/>
          <a:p>
            <a:fld id="{BA1BE366-5A0F-4454-8F0F-D0A14946084E}" type="datetimeFigureOut">
              <a:rPr lang="en-US" smtClean="0"/>
              <a:t>3/13/2022</a:t>
            </a:fld>
            <a:endParaRPr lang="en-US"/>
          </a:p>
        </p:txBody>
      </p:sp>
      <p:sp>
        <p:nvSpPr>
          <p:cNvPr id="5" name="Footer Placeholder 4">
            <a:extLst>
              <a:ext uri="{FF2B5EF4-FFF2-40B4-BE49-F238E27FC236}">
                <a16:creationId xmlns:a16="http://schemas.microsoft.com/office/drawing/2014/main" id="{D626A619-5516-425D-BC8E-A3544E8EC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8E15C-E89F-4CEA-884A-5241F9BC42C9}"/>
              </a:ext>
            </a:extLst>
          </p:cNvPr>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3296968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4273435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777264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1848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400687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EC7E3C-B80D-431C-A389-5E64AAFA3F97}" type="datetimeFigureOut">
              <a:rPr lang="zh-CN" altLang="en-US" smtClean="0"/>
              <a:t>2022/3/13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931864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0EC7E3C-B80D-431C-A389-5E64AAFA3F97}"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68873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EC7E3C-B80D-431C-A389-5E64AAFA3F97}" type="datetimeFigureOut">
              <a:rPr lang="zh-CN" altLang="en-US" smtClean="0"/>
              <a:t>2022/3/13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437514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96900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5D6D1-386F-4BDC-A743-94FD16F7D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8763C2-9597-4361-8D53-3AC180CC24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72AA3A-A484-476E-B361-46581EA1EF15}"/>
              </a:ext>
            </a:extLst>
          </p:cNvPr>
          <p:cNvSpPr>
            <a:spLocks noGrp="1"/>
          </p:cNvSpPr>
          <p:nvPr>
            <p:ph type="dt" sz="half" idx="10"/>
          </p:nvPr>
        </p:nvSpPr>
        <p:spPr/>
        <p:txBody>
          <a:bodyPr/>
          <a:lstStyle/>
          <a:p>
            <a:fld id="{BA1BE366-5A0F-4454-8F0F-D0A14946084E}" type="datetimeFigureOut">
              <a:rPr lang="en-US" smtClean="0"/>
              <a:t>3/13/2022</a:t>
            </a:fld>
            <a:endParaRPr lang="en-US"/>
          </a:p>
        </p:txBody>
      </p:sp>
      <p:sp>
        <p:nvSpPr>
          <p:cNvPr id="5" name="Footer Placeholder 4">
            <a:extLst>
              <a:ext uri="{FF2B5EF4-FFF2-40B4-BE49-F238E27FC236}">
                <a16:creationId xmlns:a16="http://schemas.microsoft.com/office/drawing/2014/main" id="{7A98EF3C-9209-44DF-97BD-CA23D7CEE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319E1-67ED-43E0-8AB7-E7472D3C1235}"/>
              </a:ext>
            </a:extLst>
          </p:cNvPr>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423921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186979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763516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442471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1BE366-5A0F-4454-8F0F-D0A14946084E}"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3887857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1BE366-5A0F-4454-8F0F-D0A14946084E}"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1961658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BE366-5A0F-4454-8F0F-D0A14946084E}"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2799735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1BE366-5A0F-4454-8F0F-D0A14946084E}"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4258530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1BE366-5A0F-4454-8F0F-D0A14946084E}" type="datetimeFigureOut">
              <a:rPr lang="en-US" smtClean="0"/>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3919951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1BE366-5A0F-4454-8F0F-D0A14946084E}"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1656634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BE366-5A0F-4454-8F0F-D0A14946084E}" type="datetimeFigureOut">
              <a:rPr lang="en-US" smtClean="0"/>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3327942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697E1-8E90-4CD9-B49E-1995E69A2A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43B669-0A7D-4243-976B-11D1C216D7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6E9F6B-9A03-48C3-A47E-222CF881E79F}"/>
              </a:ext>
            </a:extLst>
          </p:cNvPr>
          <p:cNvSpPr>
            <a:spLocks noGrp="1"/>
          </p:cNvSpPr>
          <p:nvPr>
            <p:ph type="dt" sz="half" idx="10"/>
          </p:nvPr>
        </p:nvSpPr>
        <p:spPr/>
        <p:txBody>
          <a:bodyPr/>
          <a:lstStyle/>
          <a:p>
            <a:fld id="{BA1BE366-5A0F-4454-8F0F-D0A14946084E}" type="datetimeFigureOut">
              <a:rPr lang="en-US" smtClean="0"/>
              <a:t>3/13/2022</a:t>
            </a:fld>
            <a:endParaRPr lang="en-US"/>
          </a:p>
        </p:txBody>
      </p:sp>
      <p:sp>
        <p:nvSpPr>
          <p:cNvPr id="5" name="Footer Placeholder 4">
            <a:extLst>
              <a:ext uri="{FF2B5EF4-FFF2-40B4-BE49-F238E27FC236}">
                <a16:creationId xmlns:a16="http://schemas.microsoft.com/office/drawing/2014/main" id="{7F1AA3F2-79C3-4A75-8C12-D79D6EA41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43B3A-6692-43CB-94F3-A6F7B66D787A}"/>
              </a:ext>
            </a:extLst>
          </p:cNvPr>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1544512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1BE366-5A0F-4454-8F0F-D0A14946084E}"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3991658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1BE366-5A0F-4454-8F0F-D0A14946084E}"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1229563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1BE366-5A0F-4454-8F0F-D0A14946084E}"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1081403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1BE366-5A0F-4454-8F0F-D0A14946084E}"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2070580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C671-C86B-47FD-9FB1-6CC27E5B5A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EFD0A3-697C-44C4-AC40-FF99FB7C8B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0A46BB-1BD3-43DD-AF89-7C7B7E18F6B1}"/>
              </a:ext>
            </a:extLst>
          </p:cNvPr>
          <p:cNvSpPr>
            <a:spLocks noGrp="1"/>
          </p:cNvSpPr>
          <p:nvPr>
            <p:ph type="dt" sz="half" idx="10"/>
          </p:nvPr>
        </p:nvSpPr>
        <p:spPr/>
        <p:txBody>
          <a:bodyPr/>
          <a:lstStyle/>
          <a:p>
            <a:fld id="{655A5808-3B61-48CC-92EF-85AC2E0DFA56}" type="datetime2">
              <a:rPr lang="en-US" smtClean="0"/>
              <a:t>Sunday, March 13, 2022</a:t>
            </a:fld>
            <a:endParaRPr lang="en-US"/>
          </a:p>
        </p:txBody>
      </p:sp>
      <p:sp>
        <p:nvSpPr>
          <p:cNvPr id="5" name="Footer Placeholder 4">
            <a:extLst>
              <a:ext uri="{FF2B5EF4-FFF2-40B4-BE49-F238E27FC236}">
                <a16:creationId xmlns:a16="http://schemas.microsoft.com/office/drawing/2014/main" id="{9FE7F9B2-1FE6-47E3-AA52-610C81182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21106-6FDC-4A28-87DC-9A4445B4CFB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23073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2744-8A84-4128-907A-DA3C849ABE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69DB6D-3DFE-46A6-B13B-EF8A35B39C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B025F-00CF-4EA4-B663-235E9EF57AC9}"/>
              </a:ext>
            </a:extLst>
          </p:cNvPr>
          <p:cNvSpPr>
            <a:spLocks noGrp="1"/>
          </p:cNvSpPr>
          <p:nvPr>
            <p:ph type="dt" sz="half" idx="10"/>
          </p:nvPr>
        </p:nvSpPr>
        <p:spPr/>
        <p:txBody>
          <a:bodyPr/>
          <a:lstStyle/>
          <a:p>
            <a:fld id="{2F3AF3C6-0FD4-4939-991C-00DDE5C56815}" type="datetime2">
              <a:rPr lang="en-US" smtClean="0"/>
              <a:t>Sunday, March 13, 2022</a:t>
            </a:fld>
            <a:endParaRPr lang="en-US"/>
          </a:p>
        </p:txBody>
      </p:sp>
      <p:sp>
        <p:nvSpPr>
          <p:cNvPr id="5" name="Footer Placeholder 4">
            <a:extLst>
              <a:ext uri="{FF2B5EF4-FFF2-40B4-BE49-F238E27FC236}">
                <a16:creationId xmlns:a16="http://schemas.microsoft.com/office/drawing/2014/main" id="{406F2205-22FD-43E3-A992-9E7C8C776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28D82-2EC2-42FA-8803-ACEE39FFBA2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36342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9E33E-5C69-4D5D-AFE1-FAED5C86E3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C05A5A-062D-4A4C-AA77-4C732B6D2D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AB9D9F-81C8-4C89-9601-7721851AEE1D}"/>
              </a:ext>
            </a:extLst>
          </p:cNvPr>
          <p:cNvSpPr>
            <a:spLocks noGrp="1"/>
          </p:cNvSpPr>
          <p:nvPr>
            <p:ph type="dt" sz="half" idx="10"/>
          </p:nvPr>
        </p:nvSpPr>
        <p:spPr/>
        <p:txBody>
          <a:bodyPr/>
          <a:lstStyle/>
          <a:p>
            <a:fld id="{86807482-8128-47C6-A8DD-6452B0291CFF}" type="datetime2">
              <a:rPr lang="en-US" smtClean="0"/>
              <a:t>Sunday, March 13, 2022</a:t>
            </a:fld>
            <a:endParaRPr lang="en-US"/>
          </a:p>
        </p:txBody>
      </p:sp>
      <p:sp>
        <p:nvSpPr>
          <p:cNvPr id="5" name="Footer Placeholder 4">
            <a:extLst>
              <a:ext uri="{FF2B5EF4-FFF2-40B4-BE49-F238E27FC236}">
                <a16:creationId xmlns:a16="http://schemas.microsoft.com/office/drawing/2014/main" id="{9AFAAD8B-67E9-47DE-840D-C23569A03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363BC-5518-4510-987B-596C78C74B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92483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642B7-3250-4636-8E08-FA93ADB3F8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C1091E-5406-4219-8170-F500E79B24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B5628A-2AA6-4B14-886D-707AB090B4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8625C7-0637-4658-8484-8C63C8409C00}"/>
              </a:ext>
            </a:extLst>
          </p:cNvPr>
          <p:cNvSpPr>
            <a:spLocks noGrp="1"/>
          </p:cNvSpPr>
          <p:nvPr>
            <p:ph type="dt" sz="half" idx="10"/>
          </p:nvPr>
        </p:nvSpPr>
        <p:spPr/>
        <p:txBody>
          <a:bodyPr/>
          <a:lstStyle/>
          <a:p>
            <a:fld id="{37903F25-275E-41DE-BE3B-EBF0DB49F9B1}" type="datetime2">
              <a:rPr lang="en-US" smtClean="0"/>
              <a:t>Sunday, March 13, 2022</a:t>
            </a:fld>
            <a:endParaRPr lang="en-US"/>
          </a:p>
        </p:txBody>
      </p:sp>
      <p:sp>
        <p:nvSpPr>
          <p:cNvPr id="6" name="Footer Placeholder 5">
            <a:extLst>
              <a:ext uri="{FF2B5EF4-FFF2-40B4-BE49-F238E27FC236}">
                <a16:creationId xmlns:a16="http://schemas.microsoft.com/office/drawing/2014/main" id="{0389717F-5B02-4052-81AE-C8C49BFA2B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1CAA1-E105-4857-B3A3-BBE0795E4CAA}"/>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15093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7214-21DC-4B32-BB7A-4DD9EA36D7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0BF2C0-ED21-4F28-870A-9B463222BE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2EC600-2696-43CB-AA96-B2BB6D6CB0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5E4271-8E80-461D-9013-24E63232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00E2B4-A574-4523-B88D-C3988FADF4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DBC703-CD30-47BF-B0D4-318DC88EFD4B}"/>
              </a:ext>
            </a:extLst>
          </p:cNvPr>
          <p:cNvSpPr>
            <a:spLocks noGrp="1"/>
          </p:cNvSpPr>
          <p:nvPr>
            <p:ph type="dt" sz="half" idx="10"/>
          </p:nvPr>
        </p:nvSpPr>
        <p:spPr/>
        <p:txBody>
          <a:bodyPr/>
          <a:lstStyle/>
          <a:p>
            <a:fld id="{EE475572-4A44-4171-84AA-64D42C8050A6}" type="datetime2">
              <a:rPr lang="en-US" smtClean="0"/>
              <a:t>Sunday, March 13, 2022</a:t>
            </a:fld>
            <a:endParaRPr lang="en-US"/>
          </a:p>
        </p:txBody>
      </p:sp>
      <p:sp>
        <p:nvSpPr>
          <p:cNvPr id="8" name="Footer Placeholder 7">
            <a:extLst>
              <a:ext uri="{FF2B5EF4-FFF2-40B4-BE49-F238E27FC236}">
                <a16:creationId xmlns:a16="http://schemas.microsoft.com/office/drawing/2014/main" id="{5D63565C-9851-4B32-9DEE-27E011B21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B0A45A-5351-4D12-BA32-581D9614774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67895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5E37A-8D65-417E-AADF-472B18A0C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48FDB6-4D4F-464B-A904-C0170DE976F0}"/>
              </a:ext>
            </a:extLst>
          </p:cNvPr>
          <p:cNvSpPr>
            <a:spLocks noGrp="1"/>
          </p:cNvSpPr>
          <p:nvPr>
            <p:ph type="dt" sz="half" idx="10"/>
          </p:nvPr>
        </p:nvSpPr>
        <p:spPr/>
        <p:txBody>
          <a:bodyPr/>
          <a:lstStyle/>
          <a:p>
            <a:fld id="{C4C1612E-528E-4FD5-9E9E-E15F1108F171}" type="datetime2">
              <a:rPr lang="en-US" smtClean="0"/>
              <a:t>Sunday, March 13, 2022</a:t>
            </a:fld>
            <a:endParaRPr lang="en-US"/>
          </a:p>
        </p:txBody>
      </p:sp>
      <p:sp>
        <p:nvSpPr>
          <p:cNvPr id="4" name="Footer Placeholder 3">
            <a:extLst>
              <a:ext uri="{FF2B5EF4-FFF2-40B4-BE49-F238E27FC236}">
                <a16:creationId xmlns:a16="http://schemas.microsoft.com/office/drawing/2014/main" id="{3EF9A5F2-2DD2-4122-AAB3-3B7C3D5546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1E823-3DB0-48DC-A33B-EE785E6463C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94553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52DFD-F93B-4305-A574-CF603E84A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78299-0B90-49AC-830A-093E90CC43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C04927-F602-404E-8022-7085597D9C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7A92FD-12D7-4551-A5A6-AFA3ADA95765}"/>
              </a:ext>
            </a:extLst>
          </p:cNvPr>
          <p:cNvSpPr>
            <a:spLocks noGrp="1"/>
          </p:cNvSpPr>
          <p:nvPr>
            <p:ph type="dt" sz="half" idx="10"/>
          </p:nvPr>
        </p:nvSpPr>
        <p:spPr/>
        <p:txBody>
          <a:bodyPr/>
          <a:lstStyle/>
          <a:p>
            <a:fld id="{BA1BE366-5A0F-4454-8F0F-D0A14946084E}" type="datetimeFigureOut">
              <a:rPr lang="en-US" smtClean="0"/>
              <a:t>3/13/2022</a:t>
            </a:fld>
            <a:endParaRPr lang="en-US"/>
          </a:p>
        </p:txBody>
      </p:sp>
      <p:sp>
        <p:nvSpPr>
          <p:cNvPr id="6" name="Footer Placeholder 5">
            <a:extLst>
              <a:ext uri="{FF2B5EF4-FFF2-40B4-BE49-F238E27FC236}">
                <a16:creationId xmlns:a16="http://schemas.microsoft.com/office/drawing/2014/main" id="{D69ED337-401C-4ADA-875D-D16DD64C50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D7ACA-EBA5-42EE-BE16-6FCD98989EF9}"/>
              </a:ext>
            </a:extLst>
          </p:cNvPr>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725580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67C6D-C8AB-43A9-BB63-30A9870537FA}"/>
              </a:ext>
            </a:extLst>
          </p:cNvPr>
          <p:cNvSpPr>
            <a:spLocks noGrp="1"/>
          </p:cNvSpPr>
          <p:nvPr>
            <p:ph type="dt" sz="half" idx="10"/>
          </p:nvPr>
        </p:nvSpPr>
        <p:spPr/>
        <p:txBody>
          <a:bodyPr/>
          <a:lstStyle/>
          <a:p>
            <a:fld id="{D4F6D862-A06D-436F-A92E-EBAAD50B6E50}" type="datetime2">
              <a:rPr lang="en-US" smtClean="0"/>
              <a:t>Sunday, March 13, 2022</a:t>
            </a:fld>
            <a:endParaRPr lang="en-US"/>
          </a:p>
        </p:txBody>
      </p:sp>
      <p:sp>
        <p:nvSpPr>
          <p:cNvPr id="3" name="Footer Placeholder 2">
            <a:extLst>
              <a:ext uri="{FF2B5EF4-FFF2-40B4-BE49-F238E27FC236}">
                <a16:creationId xmlns:a16="http://schemas.microsoft.com/office/drawing/2014/main" id="{F427A359-8A13-46CF-9004-E321366F08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846037-C0C7-4B3B-9108-3D86DD0917B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3309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808E-C44F-4129-A7EC-A8CC690B89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B89F29-6542-467C-BE41-7AF0737803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E145BD-9C92-409F-B35E-462963D83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1DAE1-CB51-47C4-9BBC-36F7AFE24099}"/>
              </a:ext>
            </a:extLst>
          </p:cNvPr>
          <p:cNvSpPr>
            <a:spLocks noGrp="1"/>
          </p:cNvSpPr>
          <p:nvPr>
            <p:ph type="dt" sz="half" idx="10"/>
          </p:nvPr>
        </p:nvSpPr>
        <p:spPr/>
        <p:txBody>
          <a:bodyPr/>
          <a:lstStyle/>
          <a:p>
            <a:fld id="{B73E0B7D-2260-4809-8F0A-9E5F3E24F169}" type="datetime2">
              <a:rPr lang="en-US" smtClean="0"/>
              <a:t>Sunday, March 13, 2022</a:t>
            </a:fld>
            <a:endParaRPr lang="en-US"/>
          </a:p>
        </p:txBody>
      </p:sp>
      <p:sp>
        <p:nvSpPr>
          <p:cNvPr id="6" name="Footer Placeholder 5">
            <a:extLst>
              <a:ext uri="{FF2B5EF4-FFF2-40B4-BE49-F238E27FC236}">
                <a16:creationId xmlns:a16="http://schemas.microsoft.com/office/drawing/2014/main" id="{A5B8448C-F2DE-40EE-845F-CBDD65C552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1A4804-E2DA-49D0-9FE6-2FC753B507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644637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6814-3D99-4A86-AFF5-378A9A779A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06AF4-7787-4290-B52C-B65430798C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188FBB9-AA0A-4483-B829-D395D19ED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74AAA-DF10-4A3A-A165-4F5C77252AE8}"/>
              </a:ext>
            </a:extLst>
          </p:cNvPr>
          <p:cNvSpPr>
            <a:spLocks noGrp="1"/>
          </p:cNvSpPr>
          <p:nvPr>
            <p:ph type="dt" sz="half" idx="10"/>
          </p:nvPr>
        </p:nvSpPr>
        <p:spPr/>
        <p:txBody>
          <a:bodyPr/>
          <a:lstStyle/>
          <a:p>
            <a:fld id="{3C8E4735-C637-46A3-94EB-AB3AC4188D2F}" type="datetime2">
              <a:rPr lang="en-US" smtClean="0"/>
              <a:t>Sunday, March 13, 2022</a:t>
            </a:fld>
            <a:endParaRPr lang="en-US"/>
          </a:p>
        </p:txBody>
      </p:sp>
      <p:sp>
        <p:nvSpPr>
          <p:cNvPr id="6" name="Footer Placeholder 5">
            <a:extLst>
              <a:ext uri="{FF2B5EF4-FFF2-40B4-BE49-F238E27FC236}">
                <a16:creationId xmlns:a16="http://schemas.microsoft.com/office/drawing/2014/main" id="{A13039B2-33DC-4E87-81A5-AF966F70C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301494-2FF9-40EC-9FB5-E3D6F46F806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242319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FA09-86B9-4B39-B684-EBC0A106F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2860D-D512-4E28-8E36-945DA63B00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B368B-CDE9-435B-9E5D-DB48225D19C2}"/>
              </a:ext>
            </a:extLst>
          </p:cNvPr>
          <p:cNvSpPr>
            <a:spLocks noGrp="1"/>
          </p:cNvSpPr>
          <p:nvPr>
            <p:ph type="dt" sz="half" idx="10"/>
          </p:nvPr>
        </p:nvSpPr>
        <p:spPr/>
        <p:txBody>
          <a:bodyPr/>
          <a:lstStyle/>
          <a:p>
            <a:fld id="{735E98AF-4574-4509-BF7A-519ACD5BF826}" type="datetime2">
              <a:rPr lang="en-US" smtClean="0"/>
              <a:t>Sunday, March 13, 2022</a:t>
            </a:fld>
            <a:endParaRPr lang="en-US"/>
          </a:p>
        </p:txBody>
      </p:sp>
      <p:sp>
        <p:nvSpPr>
          <p:cNvPr id="5" name="Footer Placeholder 4">
            <a:extLst>
              <a:ext uri="{FF2B5EF4-FFF2-40B4-BE49-F238E27FC236}">
                <a16:creationId xmlns:a16="http://schemas.microsoft.com/office/drawing/2014/main" id="{07235FAC-E527-4F3B-8C9E-365E51F75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D716A-AD98-4285-93F7-362D954F4D2E}"/>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578806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0F7A9B-90F7-49AC-8B07-7808025967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B5846B-493E-47FD-A932-FC9CC721BC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DAB33-357D-45DC-8D8F-7274B91BD768}"/>
              </a:ext>
            </a:extLst>
          </p:cNvPr>
          <p:cNvSpPr>
            <a:spLocks noGrp="1"/>
          </p:cNvSpPr>
          <p:nvPr>
            <p:ph type="dt" sz="half" idx="10"/>
          </p:nvPr>
        </p:nvSpPr>
        <p:spPr/>
        <p:txBody>
          <a:bodyPr/>
          <a:lstStyle/>
          <a:p>
            <a:fld id="{93DD97D4-9636-490F-85D0-E926C2B6F3B1}" type="datetime2">
              <a:rPr lang="en-US" smtClean="0"/>
              <a:t>Sunday, March 13, 2022</a:t>
            </a:fld>
            <a:endParaRPr lang="en-US"/>
          </a:p>
        </p:txBody>
      </p:sp>
      <p:sp>
        <p:nvSpPr>
          <p:cNvPr id="5" name="Footer Placeholder 4">
            <a:extLst>
              <a:ext uri="{FF2B5EF4-FFF2-40B4-BE49-F238E27FC236}">
                <a16:creationId xmlns:a16="http://schemas.microsoft.com/office/drawing/2014/main" id="{4A7427F9-3ACB-4312-A304-D4746388F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43476-E162-4880-9347-2F77F2CC2ADB}"/>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50197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DA97-C122-4C8B-84D6-DEA3022D97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D2DAD1-9E2C-4D85-AD7F-1271AC7942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290F8-485E-4DC8-82FF-214FE6F4FE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E273AE-2F20-4983-A035-454049030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29AC7E-136A-4D96-9AB5-C291AE994C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87AB9A-A3C8-4E6A-9AB4-34BFE3486F1E}"/>
              </a:ext>
            </a:extLst>
          </p:cNvPr>
          <p:cNvSpPr>
            <a:spLocks noGrp="1"/>
          </p:cNvSpPr>
          <p:nvPr>
            <p:ph type="dt" sz="half" idx="10"/>
          </p:nvPr>
        </p:nvSpPr>
        <p:spPr/>
        <p:txBody>
          <a:bodyPr/>
          <a:lstStyle/>
          <a:p>
            <a:fld id="{BA1BE366-5A0F-4454-8F0F-D0A14946084E}" type="datetimeFigureOut">
              <a:rPr lang="en-US" smtClean="0"/>
              <a:t>3/13/2022</a:t>
            </a:fld>
            <a:endParaRPr lang="en-US"/>
          </a:p>
        </p:txBody>
      </p:sp>
      <p:sp>
        <p:nvSpPr>
          <p:cNvPr id="8" name="Footer Placeholder 7">
            <a:extLst>
              <a:ext uri="{FF2B5EF4-FFF2-40B4-BE49-F238E27FC236}">
                <a16:creationId xmlns:a16="http://schemas.microsoft.com/office/drawing/2014/main" id="{0FDB87DB-BFF9-43DD-A9D5-6ABBE96329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FE5CED-57CD-4875-B536-04328B15C316}"/>
              </a:ext>
            </a:extLst>
          </p:cNvPr>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255702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B466D-47C4-4FBA-ADBF-66BA4417B7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6344D3-090B-483C-93DF-BE3179579105}"/>
              </a:ext>
            </a:extLst>
          </p:cNvPr>
          <p:cNvSpPr>
            <a:spLocks noGrp="1"/>
          </p:cNvSpPr>
          <p:nvPr>
            <p:ph type="dt" sz="half" idx="10"/>
          </p:nvPr>
        </p:nvSpPr>
        <p:spPr/>
        <p:txBody>
          <a:bodyPr/>
          <a:lstStyle/>
          <a:p>
            <a:fld id="{BA1BE366-5A0F-4454-8F0F-D0A14946084E}" type="datetimeFigureOut">
              <a:rPr lang="en-US" smtClean="0"/>
              <a:t>3/13/2022</a:t>
            </a:fld>
            <a:endParaRPr lang="en-US"/>
          </a:p>
        </p:txBody>
      </p:sp>
      <p:sp>
        <p:nvSpPr>
          <p:cNvPr id="4" name="Footer Placeholder 3">
            <a:extLst>
              <a:ext uri="{FF2B5EF4-FFF2-40B4-BE49-F238E27FC236}">
                <a16:creationId xmlns:a16="http://schemas.microsoft.com/office/drawing/2014/main" id="{F0E5A3D3-3ABA-4FB5-8163-CDE71D8035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0F5E25-2192-4BF6-B92B-AEAE3C07C180}"/>
              </a:ext>
            </a:extLst>
          </p:cNvPr>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2847777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5389D-4155-4944-BCED-68E7A53A36D5}"/>
              </a:ext>
            </a:extLst>
          </p:cNvPr>
          <p:cNvSpPr>
            <a:spLocks noGrp="1"/>
          </p:cNvSpPr>
          <p:nvPr>
            <p:ph type="dt" sz="half" idx="10"/>
          </p:nvPr>
        </p:nvSpPr>
        <p:spPr/>
        <p:txBody>
          <a:bodyPr/>
          <a:lstStyle/>
          <a:p>
            <a:fld id="{BA1BE366-5A0F-4454-8F0F-D0A14946084E}" type="datetimeFigureOut">
              <a:rPr lang="en-US" smtClean="0"/>
              <a:t>3/13/2022</a:t>
            </a:fld>
            <a:endParaRPr lang="en-US"/>
          </a:p>
        </p:txBody>
      </p:sp>
      <p:sp>
        <p:nvSpPr>
          <p:cNvPr id="3" name="Footer Placeholder 2">
            <a:extLst>
              <a:ext uri="{FF2B5EF4-FFF2-40B4-BE49-F238E27FC236}">
                <a16:creationId xmlns:a16="http://schemas.microsoft.com/office/drawing/2014/main" id="{FD8025BD-215F-45DD-920D-4C8D7036E5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7E7BF0-5EAC-4D95-ADF2-BF58A763CCA0}"/>
              </a:ext>
            </a:extLst>
          </p:cNvPr>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711682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E051E-CF4D-4472-9BE3-A35651820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5E0642-FF14-412A-B5CC-7DF745114A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AB6FD3-7691-4337-8470-73D8F9546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5BCCA2-6E98-4E3C-9E43-9EDE30135EDB}"/>
              </a:ext>
            </a:extLst>
          </p:cNvPr>
          <p:cNvSpPr>
            <a:spLocks noGrp="1"/>
          </p:cNvSpPr>
          <p:nvPr>
            <p:ph type="dt" sz="half" idx="10"/>
          </p:nvPr>
        </p:nvSpPr>
        <p:spPr/>
        <p:txBody>
          <a:bodyPr/>
          <a:lstStyle/>
          <a:p>
            <a:fld id="{BA1BE366-5A0F-4454-8F0F-D0A14946084E}" type="datetimeFigureOut">
              <a:rPr lang="en-US" smtClean="0"/>
              <a:t>3/13/2022</a:t>
            </a:fld>
            <a:endParaRPr lang="en-US"/>
          </a:p>
        </p:txBody>
      </p:sp>
      <p:sp>
        <p:nvSpPr>
          <p:cNvPr id="6" name="Footer Placeholder 5">
            <a:extLst>
              <a:ext uri="{FF2B5EF4-FFF2-40B4-BE49-F238E27FC236}">
                <a16:creationId xmlns:a16="http://schemas.microsoft.com/office/drawing/2014/main" id="{64E2A9E8-3995-4EC0-ACCC-B782F55F9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81D52-9F8D-45C5-A82B-86602AAC0290}"/>
              </a:ext>
            </a:extLst>
          </p:cNvPr>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3822816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4D404-F632-41C6-91CD-F3902AEA2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5F24A5-4EA1-4CEA-89E6-7FD188F088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61958B-53CB-41B6-92A5-787164B7A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D93D1F-853B-4ABE-A010-FD9D79E391CC}"/>
              </a:ext>
            </a:extLst>
          </p:cNvPr>
          <p:cNvSpPr>
            <a:spLocks noGrp="1"/>
          </p:cNvSpPr>
          <p:nvPr>
            <p:ph type="dt" sz="half" idx="10"/>
          </p:nvPr>
        </p:nvSpPr>
        <p:spPr/>
        <p:txBody>
          <a:bodyPr/>
          <a:lstStyle/>
          <a:p>
            <a:fld id="{BA1BE366-5A0F-4454-8F0F-D0A14946084E}" type="datetimeFigureOut">
              <a:rPr lang="en-US" smtClean="0"/>
              <a:t>3/13/2022</a:t>
            </a:fld>
            <a:endParaRPr lang="en-US"/>
          </a:p>
        </p:txBody>
      </p:sp>
      <p:sp>
        <p:nvSpPr>
          <p:cNvPr id="6" name="Footer Placeholder 5">
            <a:extLst>
              <a:ext uri="{FF2B5EF4-FFF2-40B4-BE49-F238E27FC236}">
                <a16:creationId xmlns:a16="http://schemas.microsoft.com/office/drawing/2014/main" id="{F3662583-C1D4-4645-B70E-3C71C92EB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0D854-5184-4309-8259-A69B4CBD969F}"/>
              </a:ext>
            </a:extLst>
          </p:cNvPr>
          <p:cNvSpPr>
            <a:spLocks noGrp="1"/>
          </p:cNvSpPr>
          <p:nvPr>
            <p:ph type="sldNum" sz="quarter" idx="12"/>
          </p:nvPr>
        </p:nvSpPr>
        <p:spPr/>
        <p:txBody>
          <a:bodyPr/>
          <a:lstStyle/>
          <a:p>
            <a:fld id="{4E3E65EF-DC56-4E25-95E0-1E2BF8BA8C09}" type="slidenum">
              <a:rPr lang="en-US" smtClean="0"/>
              <a:t>‹#›</a:t>
            </a:fld>
            <a:endParaRPr lang="en-US"/>
          </a:p>
        </p:txBody>
      </p:sp>
    </p:spTree>
    <p:extLst>
      <p:ext uri="{BB962C8B-B14F-4D97-AF65-F5344CB8AC3E}">
        <p14:creationId xmlns:p14="http://schemas.microsoft.com/office/powerpoint/2010/main" val="1722948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FAED56-88DB-414B-96F4-731788290B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154A65-7BBB-4899-8DB1-81592B368B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67410-832F-4015-A13A-27C695BAB8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BE366-5A0F-4454-8F0F-D0A14946084E}" type="datetimeFigureOut">
              <a:rPr lang="en-US" smtClean="0"/>
              <a:t>3/13/2022</a:t>
            </a:fld>
            <a:endParaRPr lang="en-US"/>
          </a:p>
        </p:txBody>
      </p:sp>
      <p:sp>
        <p:nvSpPr>
          <p:cNvPr id="5" name="Footer Placeholder 4">
            <a:extLst>
              <a:ext uri="{FF2B5EF4-FFF2-40B4-BE49-F238E27FC236}">
                <a16:creationId xmlns:a16="http://schemas.microsoft.com/office/drawing/2014/main" id="{5A239C39-8C85-4A59-B68E-32A8FADC44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194ADC-C624-4380-A030-BDDB22638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E65EF-DC56-4E25-95E0-1E2BF8BA8C09}" type="slidenum">
              <a:rPr lang="en-US" smtClean="0"/>
              <a:t>‹#›</a:t>
            </a:fld>
            <a:endParaRPr lang="en-US"/>
          </a:p>
        </p:txBody>
      </p:sp>
    </p:spTree>
    <p:extLst>
      <p:ext uri="{BB962C8B-B14F-4D97-AF65-F5344CB8AC3E}">
        <p14:creationId xmlns:p14="http://schemas.microsoft.com/office/powerpoint/2010/main" val="2915358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C7E3C-B80D-431C-A389-5E64AAFA3F97}" type="datetimeFigureOut">
              <a:rPr lang="zh-CN" altLang="en-US" smtClean="0"/>
              <a:t>2022/3/13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5041732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BE366-5A0F-4454-8F0F-D0A14946084E}" type="datetimeFigureOut">
              <a:rPr lang="en-US" smtClean="0"/>
              <a:t>3/13/2022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E65EF-DC56-4E25-95E0-1E2BF8BA8C09}" type="slidenum">
              <a:rPr lang="en-US" smtClean="0"/>
              <a:t>‹#›</a:t>
            </a:fld>
            <a:endParaRPr lang="en-US"/>
          </a:p>
        </p:txBody>
      </p:sp>
    </p:spTree>
    <p:extLst>
      <p:ext uri="{BB962C8B-B14F-4D97-AF65-F5344CB8AC3E}">
        <p14:creationId xmlns:p14="http://schemas.microsoft.com/office/powerpoint/2010/main" val="3855674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9EF83D-50DC-4FED-A995-5B92D93E6E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5D40C8-AB51-44BC-BC85-F4368CC1BD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C47F9-13B0-4632-9A94-8A87C271C2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C963C-C1DB-4AFD-9DDC-0691666BF49B}" type="datetime2">
              <a:rPr lang="en-US" smtClean="0"/>
              <a:pPr/>
              <a:t>Sunday, March 13, 2022</a:t>
            </a:fld>
            <a:endParaRPr lang="en-US" cap="all" dirty="0"/>
          </a:p>
        </p:txBody>
      </p:sp>
      <p:sp>
        <p:nvSpPr>
          <p:cNvPr id="5" name="Footer Placeholder 4">
            <a:extLst>
              <a:ext uri="{FF2B5EF4-FFF2-40B4-BE49-F238E27FC236}">
                <a16:creationId xmlns:a16="http://schemas.microsoft.com/office/drawing/2014/main" id="{D51C0050-4CD6-4E2B-8CFE-F024542422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endParaRPr lang="en-US"/>
          </a:p>
        </p:txBody>
      </p:sp>
      <p:sp>
        <p:nvSpPr>
          <p:cNvPr id="6" name="Slide Number Placeholder 5">
            <a:extLst>
              <a:ext uri="{FF2B5EF4-FFF2-40B4-BE49-F238E27FC236}">
                <a16:creationId xmlns:a16="http://schemas.microsoft.com/office/drawing/2014/main" id="{0BDC9473-C6C9-47E2-8AB5-61A5999BE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5337567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N HỒNG (Hình minh họa theo lời bài hát)">
            <a:hlinkClick r:id="" action="ppaction://media"/>
            <a:extLst>
              <a:ext uri="{FF2B5EF4-FFF2-40B4-BE49-F238E27FC236}">
                <a16:creationId xmlns:a16="http://schemas.microsoft.com/office/drawing/2014/main" id="{2F368B4C-674D-44F0-AD3A-5A803E6D83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8260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1837">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674CB628-87A2-43AF-8315-486851F98E87}"/>
              </a:ext>
            </a:extLst>
          </p:cNvPr>
          <p:cNvSpPr txBox="1"/>
          <p:nvPr/>
        </p:nvSpPr>
        <p:spPr>
          <a:xfrm>
            <a:off x="33739" y="571501"/>
            <a:ext cx="11993711" cy="6032421"/>
          </a:xfrm>
          <a:prstGeom prst="rect">
            <a:avLst/>
          </a:prstGeom>
          <a:noFill/>
        </p:spPr>
        <p:txBody>
          <a:bodyPr wrap="square">
            <a:spAutoFit/>
          </a:bodyPr>
          <a:lstStyle/>
          <a:p>
            <a:pPr algn="ctr">
              <a:spcBef>
                <a:spcPts val="600"/>
              </a:spcBef>
              <a:spcAft>
                <a:spcPts val="600"/>
              </a:spcAft>
            </a:pPr>
            <a:r>
              <a:rPr lang="vi-VN" sz="2800" b="1" i="0">
                <a:solidFill>
                  <a:srgbClr val="00B0F0"/>
                </a:solidFill>
                <a:effectLst/>
              </a:rPr>
              <a:t>Đầm sen</a:t>
            </a:r>
            <a:endParaRPr lang="vi-VN" sz="2800" b="0" i="0">
              <a:solidFill>
                <a:srgbClr val="00B0F0"/>
              </a:solidFill>
              <a:effectLst/>
            </a:endParaRPr>
          </a:p>
          <a:p>
            <a:pPr indent="457200" algn="l">
              <a:spcBef>
                <a:spcPts val="600"/>
              </a:spcBef>
              <a:spcAft>
                <a:spcPts val="600"/>
              </a:spcAft>
            </a:pPr>
            <a:r>
              <a:rPr lang="vi-VN" sz="2800" b="0" i="0">
                <a:solidFill>
                  <a:srgbClr val="000000"/>
                </a:solidFill>
                <a:effectLst/>
              </a:rPr>
              <a:t>Đi khỏi dốc đê, lối rẽ vào làng, tự nhiên Minh cảm thấy rất khoan khoái, dễ chịu. Minh dừng lại hít một hơi dài. Hương sen thơm mát từ cánh đồng đưa lên làm dịu hẳn cái nóng ngột ngạt của trưa hè.</a:t>
            </a:r>
          </a:p>
          <a:p>
            <a:pPr indent="457200" algn="l">
              <a:spcBef>
                <a:spcPts val="600"/>
              </a:spcBef>
              <a:spcAft>
                <a:spcPts val="600"/>
              </a:spcAft>
            </a:pPr>
            <a:r>
              <a:rPr lang="vi-VN" sz="2800" b="0" i="0">
                <a:solidFill>
                  <a:srgbClr val="000000"/>
                </a:solidFill>
                <a:effectLst/>
              </a:rPr>
              <a:t>Trước mặt Minh, đầm sen rộng mênh mông. Những bông sen trắng, sen hồng khẽ đu đưa nổi bật trên nền lá xanh mượt.</a:t>
            </a:r>
          </a:p>
          <a:p>
            <a:pPr indent="457200" algn="l">
              <a:spcBef>
                <a:spcPts val="600"/>
              </a:spcBef>
              <a:spcAft>
                <a:spcPts val="600"/>
              </a:spcAft>
            </a:pPr>
            <a:r>
              <a:rPr lang="vi-VN" sz="2800" b="0" i="0">
                <a:solidFill>
                  <a:srgbClr val="000000"/>
                </a:solidFill>
                <a:effectLst/>
              </a:rPr>
              <a:t>Giữa đầm, mẹ con bác Tâm đang bơi chiếc mủng đi hái sen. Bác cẩn thận ngắt từng bông, bó thành từng bó, bọc bên ngoài một chiếc lá, rồi để nhè nhẹ vào lòng thuyền.</a:t>
            </a:r>
          </a:p>
          <a:p>
            <a:pPr indent="457200" algn="l">
              <a:spcBef>
                <a:spcPts val="600"/>
              </a:spcBef>
              <a:spcAft>
                <a:spcPts val="600"/>
              </a:spcAft>
            </a:pPr>
            <a:r>
              <a:rPr lang="vi-VN" sz="2800" b="0" i="0">
                <a:solidFill>
                  <a:srgbClr val="000000"/>
                </a:solidFill>
                <a:effectLst/>
              </a:rPr>
              <a:t>Minh chợt nhớ đến ngày giỗ ông năm ngoái. Hôm đó có bà ngoại em sang chơi. Mẹ nấu chè hạt sen, bà ăn tấm tắc khen ngon mãi.</a:t>
            </a:r>
          </a:p>
          <a:p>
            <a:pPr algn="r">
              <a:spcBef>
                <a:spcPts val="600"/>
              </a:spcBef>
              <a:spcAft>
                <a:spcPts val="600"/>
              </a:spcAft>
            </a:pPr>
            <a:r>
              <a:rPr lang="vi-VN" sz="2800" b="0" i="0">
                <a:solidFill>
                  <a:srgbClr val="000000"/>
                </a:solidFill>
                <a:effectLst/>
              </a:rPr>
              <a:t>Tập đọc lớp 2, 1980</a:t>
            </a:r>
          </a:p>
        </p:txBody>
      </p:sp>
      <p:pic>
        <p:nvPicPr>
          <p:cNvPr id="44" name="Picture 43">
            <a:extLst>
              <a:ext uri="{FF2B5EF4-FFF2-40B4-BE49-F238E27FC236}">
                <a16:creationId xmlns:a16="http://schemas.microsoft.com/office/drawing/2014/main" id="{6ADDFB5D-EFC9-4AAF-A05A-20209D86132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973" r="85486" b="86520"/>
          <a:stretch/>
        </p:blipFill>
        <p:spPr>
          <a:xfrm>
            <a:off x="33739" y="-50894"/>
            <a:ext cx="701673" cy="799913"/>
          </a:xfrm>
          <a:prstGeom prst="rect">
            <a:avLst/>
          </a:prstGeom>
        </p:spPr>
      </p:pic>
      <p:sp>
        <p:nvSpPr>
          <p:cNvPr id="4" name="Rectangle: Rounded Corners 3">
            <a:extLst>
              <a:ext uri="{FF2B5EF4-FFF2-40B4-BE49-F238E27FC236}">
                <a16:creationId xmlns:a16="http://schemas.microsoft.com/office/drawing/2014/main" id="{D9347189-F4F6-4F6B-8C4B-90F3139B822E}"/>
              </a:ext>
            </a:extLst>
          </p:cNvPr>
          <p:cNvSpPr/>
          <p:nvPr/>
        </p:nvSpPr>
        <p:spPr>
          <a:xfrm>
            <a:off x="735412" y="1913"/>
            <a:ext cx="3225975" cy="569588"/>
          </a:xfrm>
          <a:prstGeom prst="roundRect">
            <a:avLst>
              <a:gd name="adj" fmla="val 36056"/>
            </a:avLst>
          </a:prstGeom>
          <a:solidFill>
            <a:srgbClr val="FFD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Luyện đọc câu</a:t>
            </a:r>
          </a:p>
        </p:txBody>
      </p:sp>
      <p:sp>
        <p:nvSpPr>
          <p:cNvPr id="15" name="Rectangle 14">
            <a:extLst>
              <a:ext uri="{FF2B5EF4-FFF2-40B4-BE49-F238E27FC236}">
                <a16:creationId xmlns:a16="http://schemas.microsoft.com/office/drawing/2014/main" id="{DBC51720-3E23-4DDB-9E40-EEB51BB676DF}"/>
              </a:ext>
            </a:extLst>
          </p:cNvPr>
          <p:cNvSpPr/>
          <p:nvPr/>
        </p:nvSpPr>
        <p:spPr>
          <a:xfrm>
            <a:off x="2709703" y="1141089"/>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16" name="Rectangle 15">
            <a:extLst>
              <a:ext uri="{FF2B5EF4-FFF2-40B4-BE49-F238E27FC236}">
                <a16:creationId xmlns:a16="http://schemas.microsoft.com/office/drawing/2014/main" id="{5BC99E5D-D0BF-4CAF-969A-A05D0E03E7C6}"/>
              </a:ext>
            </a:extLst>
          </p:cNvPr>
          <p:cNvSpPr/>
          <p:nvPr/>
        </p:nvSpPr>
        <p:spPr>
          <a:xfrm>
            <a:off x="1158262" y="1548982"/>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17" name="Rectangle 16">
            <a:extLst>
              <a:ext uri="{FF2B5EF4-FFF2-40B4-BE49-F238E27FC236}">
                <a16:creationId xmlns:a16="http://schemas.microsoft.com/office/drawing/2014/main" id="{5AFE68C1-44F3-48C0-869F-84B74BA7EFB9}"/>
              </a:ext>
            </a:extLst>
          </p:cNvPr>
          <p:cNvSpPr/>
          <p:nvPr/>
        </p:nvSpPr>
        <p:spPr>
          <a:xfrm>
            <a:off x="5176678" y="1141089"/>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8F0DFBD8-9F64-499F-8083-D2773295CD1E}"/>
              </a:ext>
            </a:extLst>
          </p:cNvPr>
          <p:cNvSpPr/>
          <p:nvPr/>
        </p:nvSpPr>
        <p:spPr>
          <a:xfrm>
            <a:off x="11600532" y="1141089"/>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50E937F6-FC40-444B-8616-9CFBCE34B99C}"/>
              </a:ext>
            </a:extLst>
          </p:cNvPr>
          <p:cNvSpPr/>
          <p:nvPr/>
        </p:nvSpPr>
        <p:spPr>
          <a:xfrm>
            <a:off x="5921630" y="1548982"/>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20" name="Rectangle 19">
            <a:extLst>
              <a:ext uri="{FF2B5EF4-FFF2-40B4-BE49-F238E27FC236}">
                <a16:creationId xmlns:a16="http://schemas.microsoft.com/office/drawing/2014/main" id="{B3CC9ED3-226A-450B-BD72-D09CD8B16E6E}"/>
              </a:ext>
            </a:extLst>
          </p:cNvPr>
          <p:cNvSpPr/>
          <p:nvPr/>
        </p:nvSpPr>
        <p:spPr>
          <a:xfrm>
            <a:off x="9481271" y="1548982"/>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21" name="Rectangle 20">
            <a:extLst>
              <a:ext uri="{FF2B5EF4-FFF2-40B4-BE49-F238E27FC236}">
                <a16:creationId xmlns:a16="http://schemas.microsoft.com/office/drawing/2014/main" id="{2D5B0B84-2231-4841-B83A-E6D25E26507E}"/>
              </a:ext>
            </a:extLst>
          </p:cNvPr>
          <p:cNvSpPr/>
          <p:nvPr/>
        </p:nvSpPr>
        <p:spPr>
          <a:xfrm>
            <a:off x="1178381" y="1970322"/>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23" name="Rectangle 22">
            <a:extLst>
              <a:ext uri="{FF2B5EF4-FFF2-40B4-BE49-F238E27FC236}">
                <a16:creationId xmlns:a16="http://schemas.microsoft.com/office/drawing/2014/main" id="{8B8546B9-A33A-40B2-ABAC-59A726D31611}"/>
              </a:ext>
            </a:extLst>
          </p:cNvPr>
          <p:cNvSpPr/>
          <p:nvPr/>
        </p:nvSpPr>
        <p:spPr>
          <a:xfrm>
            <a:off x="8261418" y="1970322"/>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24" name="Rectangle 23">
            <a:extLst>
              <a:ext uri="{FF2B5EF4-FFF2-40B4-BE49-F238E27FC236}">
                <a16:creationId xmlns:a16="http://schemas.microsoft.com/office/drawing/2014/main" id="{6ADF0812-D7F9-41F3-8DF4-4F5857F9E10B}"/>
              </a:ext>
            </a:extLst>
          </p:cNvPr>
          <p:cNvSpPr/>
          <p:nvPr/>
        </p:nvSpPr>
        <p:spPr>
          <a:xfrm>
            <a:off x="3061397" y="2555097"/>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id="{1FC264AD-CF57-48F1-AFE1-C8E3B95292F7}"/>
              </a:ext>
            </a:extLst>
          </p:cNvPr>
          <p:cNvSpPr/>
          <p:nvPr/>
        </p:nvSpPr>
        <p:spPr>
          <a:xfrm>
            <a:off x="7400807" y="2555096"/>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26" name="Rectangle 25">
            <a:extLst>
              <a:ext uri="{FF2B5EF4-FFF2-40B4-BE49-F238E27FC236}">
                <a16:creationId xmlns:a16="http://schemas.microsoft.com/office/drawing/2014/main" id="{B31D5609-8C38-42CC-839B-4B2AB4CB03B7}"/>
              </a:ext>
            </a:extLst>
          </p:cNvPr>
          <p:cNvSpPr/>
          <p:nvPr/>
        </p:nvSpPr>
        <p:spPr>
          <a:xfrm>
            <a:off x="11169081" y="2555097"/>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id="{BFCCA7B3-53AD-4E52-96DD-8006340660B9}"/>
              </a:ext>
            </a:extLst>
          </p:cNvPr>
          <p:cNvSpPr/>
          <p:nvPr/>
        </p:nvSpPr>
        <p:spPr>
          <a:xfrm>
            <a:off x="1445630" y="2976437"/>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28" name="Rectangle 27">
            <a:extLst>
              <a:ext uri="{FF2B5EF4-FFF2-40B4-BE49-F238E27FC236}">
                <a16:creationId xmlns:a16="http://schemas.microsoft.com/office/drawing/2014/main" id="{4E595A77-3BB4-41DA-94E9-A118C1444E0A}"/>
              </a:ext>
            </a:extLst>
          </p:cNvPr>
          <p:cNvSpPr/>
          <p:nvPr/>
        </p:nvSpPr>
        <p:spPr>
          <a:xfrm>
            <a:off x="4517495" y="2976437"/>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29" name="Rectangle 28">
            <a:extLst>
              <a:ext uri="{FF2B5EF4-FFF2-40B4-BE49-F238E27FC236}">
                <a16:creationId xmlns:a16="http://schemas.microsoft.com/office/drawing/2014/main" id="{CDDC429C-D417-42FE-BAF0-13504F890134}"/>
              </a:ext>
            </a:extLst>
          </p:cNvPr>
          <p:cNvSpPr/>
          <p:nvPr/>
        </p:nvSpPr>
        <p:spPr>
          <a:xfrm>
            <a:off x="8269375" y="3002936"/>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EAD19912-7721-4B01-A19F-18DC38B01CD0}"/>
              </a:ext>
            </a:extLst>
          </p:cNvPr>
          <p:cNvSpPr/>
          <p:nvPr/>
        </p:nvSpPr>
        <p:spPr>
          <a:xfrm>
            <a:off x="2090115" y="3587711"/>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31" name="Rectangle 30">
            <a:extLst>
              <a:ext uri="{FF2B5EF4-FFF2-40B4-BE49-F238E27FC236}">
                <a16:creationId xmlns:a16="http://schemas.microsoft.com/office/drawing/2014/main" id="{1FF1B425-C805-4452-B776-755992A2EA8E}"/>
              </a:ext>
            </a:extLst>
          </p:cNvPr>
          <p:cNvSpPr/>
          <p:nvPr/>
        </p:nvSpPr>
        <p:spPr>
          <a:xfrm>
            <a:off x="9934953" y="3561212"/>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32" name="Rectangle 31">
            <a:extLst>
              <a:ext uri="{FF2B5EF4-FFF2-40B4-BE49-F238E27FC236}">
                <a16:creationId xmlns:a16="http://schemas.microsoft.com/office/drawing/2014/main" id="{8DCCD78D-C654-4D83-B100-A5E4E977419E}"/>
              </a:ext>
            </a:extLst>
          </p:cNvPr>
          <p:cNvSpPr/>
          <p:nvPr/>
        </p:nvSpPr>
        <p:spPr>
          <a:xfrm>
            <a:off x="3179496" y="3996563"/>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33" name="Rectangle 32">
            <a:extLst>
              <a:ext uri="{FF2B5EF4-FFF2-40B4-BE49-F238E27FC236}">
                <a16:creationId xmlns:a16="http://schemas.microsoft.com/office/drawing/2014/main" id="{23A7B335-B43A-4ED6-A4E1-1913317E75C5}"/>
              </a:ext>
            </a:extLst>
          </p:cNvPr>
          <p:cNvSpPr/>
          <p:nvPr/>
        </p:nvSpPr>
        <p:spPr>
          <a:xfrm>
            <a:off x="6122677" y="3996562"/>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34" name="Rectangle 33">
            <a:extLst>
              <a:ext uri="{FF2B5EF4-FFF2-40B4-BE49-F238E27FC236}">
                <a16:creationId xmlns:a16="http://schemas.microsoft.com/office/drawing/2014/main" id="{5B5A780B-FD0F-4AA8-89D6-913BE9B10C7A}"/>
              </a:ext>
            </a:extLst>
          </p:cNvPr>
          <p:cNvSpPr/>
          <p:nvPr/>
        </p:nvSpPr>
        <p:spPr>
          <a:xfrm>
            <a:off x="10554283" y="3996562"/>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36" name="Rectangle 35">
            <a:extLst>
              <a:ext uri="{FF2B5EF4-FFF2-40B4-BE49-F238E27FC236}">
                <a16:creationId xmlns:a16="http://schemas.microsoft.com/office/drawing/2014/main" id="{6206AF3A-5B43-4F3C-A4B5-9C98A1163EDC}"/>
              </a:ext>
            </a:extLst>
          </p:cNvPr>
          <p:cNvSpPr/>
          <p:nvPr/>
        </p:nvSpPr>
        <p:spPr>
          <a:xfrm>
            <a:off x="3961387" y="4419359"/>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37" name="Rectangle 36">
            <a:extLst>
              <a:ext uri="{FF2B5EF4-FFF2-40B4-BE49-F238E27FC236}">
                <a16:creationId xmlns:a16="http://schemas.microsoft.com/office/drawing/2014/main" id="{0632AE2B-7C78-4022-816F-9C4A3DF9BD31}"/>
              </a:ext>
            </a:extLst>
          </p:cNvPr>
          <p:cNvSpPr/>
          <p:nvPr/>
        </p:nvSpPr>
        <p:spPr>
          <a:xfrm>
            <a:off x="7381281" y="4988032"/>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38" name="Rectangle 37">
            <a:extLst>
              <a:ext uri="{FF2B5EF4-FFF2-40B4-BE49-F238E27FC236}">
                <a16:creationId xmlns:a16="http://schemas.microsoft.com/office/drawing/2014/main" id="{76035B4D-B12C-470D-AB3A-787D159B5125}"/>
              </a:ext>
            </a:extLst>
          </p:cNvPr>
          <p:cNvSpPr/>
          <p:nvPr/>
        </p:nvSpPr>
        <p:spPr>
          <a:xfrm>
            <a:off x="8788236" y="4988031"/>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39" name="Rectangle 38">
            <a:extLst>
              <a:ext uri="{FF2B5EF4-FFF2-40B4-BE49-F238E27FC236}">
                <a16:creationId xmlns:a16="http://schemas.microsoft.com/office/drawing/2014/main" id="{1D730BDF-1381-4E20-A1FF-EF7B0673A166}"/>
              </a:ext>
            </a:extLst>
          </p:cNvPr>
          <p:cNvSpPr/>
          <p:nvPr/>
        </p:nvSpPr>
        <p:spPr>
          <a:xfrm>
            <a:off x="1585180" y="5431921"/>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40" name="Rectangle 39">
            <a:extLst>
              <a:ext uri="{FF2B5EF4-FFF2-40B4-BE49-F238E27FC236}">
                <a16:creationId xmlns:a16="http://schemas.microsoft.com/office/drawing/2014/main" id="{3CF6D12E-2386-497D-B117-0F3849A3E088}"/>
              </a:ext>
            </a:extLst>
          </p:cNvPr>
          <p:cNvSpPr/>
          <p:nvPr/>
        </p:nvSpPr>
        <p:spPr>
          <a:xfrm>
            <a:off x="4882145" y="5431921"/>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41" name="Rectangle 40">
            <a:extLst>
              <a:ext uri="{FF2B5EF4-FFF2-40B4-BE49-F238E27FC236}">
                <a16:creationId xmlns:a16="http://schemas.microsoft.com/office/drawing/2014/main" id="{6803BAA7-E48A-475E-9D58-75ED98B60158}"/>
              </a:ext>
            </a:extLst>
          </p:cNvPr>
          <p:cNvSpPr/>
          <p:nvPr/>
        </p:nvSpPr>
        <p:spPr>
          <a:xfrm>
            <a:off x="9721494" y="5431921"/>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77078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674CB628-87A2-43AF-8315-486851F98E87}"/>
              </a:ext>
            </a:extLst>
          </p:cNvPr>
          <p:cNvSpPr txBox="1"/>
          <p:nvPr/>
        </p:nvSpPr>
        <p:spPr>
          <a:xfrm>
            <a:off x="1267209" y="349062"/>
            <a:ext cx="10924791" cy="6463308"/>
          </a:xfrm>
          <a:prstGeom prst="rect">
            <a:avLst/>
          </a:prstGeom>
          <a:noFill/>
        </p:spPr>
        <p:txBody>
          <a:bodyPr wrap="square">
            <a:spAutoFit/>
          </a:bodyPr>
          <a:lstStyle/>
          <a:p>
            <a:pPr algn="ctr">
              <a:spcBef>
                <a:spcPts val="600"/>
              </a:spcBef>
              <a:spcAft>
                <a:spcPts val="600"/>
              </a:spcAft>
            </a:pPr>
            <a:r>
              <a:rPr lang="vi-VN" sz="2800" b="1" i="0">
                <a:solidFill>
                  <a:srgbClr val="00B0F0"/>
                </a:solidFill>
                <a:effectLst/>
              </a:rPr>
              <a:t>Đầm sen</a:t>
            </a:r>
            <a:endParaRPr lang="vi-VN" sz="2800" b="0" i="0">
              <a:solidFill>
                <a:srgbClr val="00B0F0"/>
              </a:solidFill>
              <a:effectLst/>
            </a:endParaRPr>
          </a:p>
          <a:p>
            <a:pPr indent="457200" algn="l">
              <a:spcBef>
                <a:spcPts val="600"/>
              </a:spcBef>
              <a:spcAft>
                <a:spcPts val="600"/>
              </a:spcAft>
            </a:pPr>
            <a:r>
              <a:rPr lang="vi-VN" sz="2800" b="0" i="0">
                <a:solidFill>
                  <a:srgbClr val="000000"/>
                </a:solidFill>
                <a:effectLst/>
              </a:rPr>
              <a:t>Đi khỏi dốc đê, lối rẽ vào làng, tự nhiên Minh cảm thấy rất khoan khoái, dễ chịu. Minh dừng lại hít một hơi dài. Hương sen thơm mát từ cánh đồng đưa lên làm dịu hẳn cái nóng ngột ngạt của trưa hè.</a:t>
            </a:r>
          </a:p>
          <a:p>
            <a:pPr indent="457200" algn="l">
              <a:spcBef>
                <a:spcPts val="600"/>
              </a:spcBef>
              <a:spcAft>
                <a:spcPts val="600"/>
              </a:spcAft>
            </a:pPr>
            <a:r>
              <a:rPr lang="vi-VN" sz="2800" b="0" i="0">
                <a:solidFill>
                  <a:srgbClr val="000000"/>
                </a:solidFill>
                <a:effectLst/>
              </a:rPr>
              <a:t>Trước mặt Minh, đầm sen rộng mênh mông. Những bông sen trắng, sen hồng khẽ đu đưa nổi bật trên nền lá xanh mượt.</a:t>
            </a:r>
          </a:p>
          <a:p>
            <a:pPr indent="457200" algn="l">
              <a:spcBef>
                <a:spcPts val="600"/>
              </a:spcBef>
              <a:spcAft>
                <a:spcPts val="600"/>
              </a:spcAft>
            </a:pPr>
            <a:r>
              <a:rPr lang="vi-VN" sz="2800" b="0" i="0">
                <a:solidFill>
                  <a:srgbClr val="000000"/>
                </a:solidFill>
                <a:effectLst/>
              </a:rPr>
              <a:t>Giữa đầm, mẹ con bác Tâm đang bơi chiếc mủng đi hái sen. Bác cẩn thận ngắt từng bông, bó thành từng bó, bọc bên ngoài một chiếc lá, rồi để nhè nhẹ vào lòng thuyền.</a:t>
            </a:r>
          </a:p>
          <a:p>
            <a:pPr indent="457200" algn="l">
              <a:spcBef>
                <a:spcPts val="600"/>
              </a:spcBef>
              <a:spcAft>
                <a:spcPts val="600"/>
              </a:spcAft>
            </a:pPr>
            <a:r>
              <a:rPr lang="vi-VN" sz="2800" b="0" i="0">
                <a:solidFill>
                  <a:srgbClr val="000000"/>
                </a:solidFill>
                <a:effectLst/>
              </a:rPr>
              <a:t>Minh chợt nhớ đến ngày giỗ ông năm ngoái. Hôm đó có bà ngoại em sang chơi. Mẹ nấu chè hạt sen, bà ăn tấm tắc khen ngon mãi.</a:t>
            </a:r>
          </a:p>
          <a:p>
            <a:pPr algn="r">
              <a:spcBef>
                <a:spcPts val="600"/>
              </a:spcBef>
              <a:spcAft>
                <a:spcPts val="600"/>
              </a:spcAft>
            </a:pPr>
            <a:r>
              <a:rPr lang="vi-VN" sz="2800" b="0" i="0">
                <a:solidFill>
                  <a:srgbClr val="000000"/>
                </a:solidFill>
                <a:effectLst/>
              </a:rPr>
              <a:t>Tập đọc lớp 2, 1980</a:t>
            </a:r>
          </a:p>
        </p:txBody>
      </p:sp>
      <p:pic>
        <p:nvPicPr>
          <p:cNvPr id="44" name="Picture 43">
            <a:extLst>
              <a:ext uri="{FF2B5EF4-FFF2-40B4-BE49-F238E27FC236}">
                <a16:creationId xmlns:a16="http://schemas.microsoft.com/office/drawing/2014/main" id="{6ADDFB5D-EFC9-4AAF-A05A-20209D86132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973" r="85486" b="86520"/>
          <a:stretch/>
        </p:blipFill>
        <p:spPr>
          <a:xfrm>
            <a:off x="33739" y="-50894"/>
            <a:ext cx="701673" cy="799913"/>
          </a:xfrm>
          <a:prstGeom prst="rect">
            <a:avLst/>
          </a:prstGeom>
        </p:spPr>
      </p:pic>
      <p:sp>
        <p:nvSpPr>
          <p:cNvPr id="4" name="Rectangle: Rounded Corners 3">
            <a:extLst>
              <a:ext uri="{FF2B5EF4-FFF2-40B4-BE49-F238E27FC236}">
                <a16:creationId xmlns:a16="http://schemas.microsoft.com/office/drawing/2014/main" id="{D9347189-F4F6-4F6B-8C4B-90F3139B822E}"/>
              </a:ext>
            </a:extLst>
          </p:cNvPr>
          <p:cNvSpPr/>
          <p:nvPr/>
        </p:nvSpPr>
        <p:spPr>
          <a:xfrm>
            <a:off x="735412" y="1913"/>
            <a:ext cx="3225975" cy="569588"/>
          </a:xfrm>
          <a:prstGeom prst="roundRect">
            <a:avLst>
              <a:gd name="adj" fmla="val 36056"/>
            </a:avLst>
          </a:prstGeom>
          <a:solidFill>
            <a:srgbClr val="FFD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Luyện đọc đoạn</a:t>
            </a:r>
          </a:p>
        </p:txBody>
      </p:sp>
      <p:sp>
        <p:nvSpPr>
          <p:cNvPr id="35" name="Rectangle: Rounded Corners 34">
            <a:extLst>
              <a:ext uri="{FF2B5EF4-FFF2-40B4-BE49-F238E27FC236}">
                <a16:creationId xmlns:a16="http://schemas.microsoft.com/office/drawing/2014/main" id="{5B9114DD-E745-47ED-94F2-28ECC27E5245}"/>
              </a:ext>
            </a:extLst>
          </p:cNvPr>
          <p:cNvSpPr/>
          <p:nvPr/>
        </p:nvSpPr>
        <p:spPr>
          <a:xfrm>
            <a:off x="1267209" y="1013066"/>
            <a:ext cx="10833340" cy="1185742"/>
          </a:xfrm>
          <a:prstGeom prst="roundRect">
            <a:avLst>
              <a:gd name="adj" fmla="val 11012"/>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5492AF4D-B060-4CA5-B76C-81D15CF3BE3F}"/>
              </a:ext>
            </a:extLst>
          </p:cNvPr>
          <p:cNvSpPr/>
          <p:nvPr/>
        </p:nvSpPr>
        <p:spPr>
          <a:xfrm>
            <a:off x="1267209" y="2374614"/>
            <a:ext cx="10818748" cy="938954"/>
          </a:xfrm>
          <a:prstGeom prst="roundRect">
            <a:avLst>
              <a:gd name="adj" fmla="val 4982"/>
            </a:avLst>
          </a:prstGeom>
          <a:solidFill>
            <a:srgbClr val="00B05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57F9144B-E1DD-4583-B839-7C9BDB82F066}"/>
              </a:ext>
            </a:extLst>
          </p:cNvPr>
          <p:cNvSpPr/>
          <p:nvPr/>
        </p:nvSpPr>
        <p:spPr>
          <a:xfrm>
            <a:off x="1267209" y="3407551"/>
            <a:ext cx="10833340" cy="1372679"/>
          </a:xfrm>
          <a:prstGeom prst="roundRect">
            <a:avLst>
              <a:gd name="adj" fmla="val 12041"/>
            </a:avLst>
          </a:prstGeom>
          <a:solidFill>
            <a:srgbClr val="3333FF">
              <a:alpha val="1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9985368B-0996-4567-BBB9-793B8B756865}"/>
              </a:ext>
            </a:extLst>
          </p:cNvPr>
          <p:cNvSpPr/>
          <p:nvPr/>
        </p:nvSpPr>
        <p:spPr>
          <a:xfrm>
            <a:off x="98102" y="1302465"/>
            <a:ext cx="1274619" cy="656164"/>
          </a:xfrm>
          <a:custGeom>
            <a:avLst/>
            <a:gdLst>
              <a:gd name="connsiteX0" fmla="*/ 0 w 1274619"/>
              <a:gd name="connsiteY0" fmla="*/ 99386 h 656164"/>
              <a:gd name="connsiteX1" fmla="*/ 463803 w 1274619"/>
              <a:gd name="connsiteY1" fmla="*/ 99386 h 656164"/>
              <a:gd name="connsiteX2" fmla="*/ 946537 w 1274619"/>
              <a:gd name="connsiteY2" fmla="*/ 99386 h 656164"/>
              <a:gd name="connsiteX3" fmla="*/ 946537 w 1274619"/>
              <a:gd name="connsiteY3" fmla="*/ 0 h 656164"/>
              <a:gd name="connsiteX4" fmla="*/ 1274619 w 1274619"/>
              <a:gd name="connsiteY4" fmla="*/ 328082 h 656164"/>
              <a:gd name="connsiteX5" fmla="*/ 946537 w 1274619"/>
              <a:gd name="connsiteY5" fmla="*/ 656164 h 656164"/>
              <a:gd name="connsiteX6" fmla="*/ 946537 w 1274619"/>
              <a:gd name="connsiteY6" fmla="*/ 556778 h 656164"/>
              <a:gd name="connsiteX7" fmla="*/ 501665 w 1274619"/>
              <a:gd name="connsiteY7" fmla="*/ 556778 h 656164"/>
              <a:gd name="connsiteX8" fmla="*/ 0 w 1274619"/>
              <a:gd name="connsiteY8" fmla="*/ 556778 h 656164"/>
              <a:gd name="connsiteX9" fmla="*/ 0 w 1274619"/>
              <a:gd name="connsiteY9" fmla="*/ 99386 h 65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4619" h="656164" fill="none" extrusionOk="0">
                <a:moveTo>
                  <a:pt x="0" y="99386"/>
                </a:moveTo>
                <a:cubicBezTo>
                  <a:pt x="149302" y="92416"/>
                  <a:pt x="366276" y="138782"/>
                  <a:pt x="463803" y="99386"/>
                </a:cubicBezTo>
                <a:cubicBezTo>
                  <a:pt x="561330" y="59990"/>
                  <a:pt x="796169" y="114355"/>
                  <a:pt x="946537" y="99386"/>
                </a:cubicBezTo>
                <a:cubicBezTo>
                  <a:pt x="945768" y="50221"/>
                  <a:pt x="951222" y="41176"/>
                  <a:pt x="946537" y="0"/>
                </a:cubicBezTo>
                <a:cubicBezTo>
                  <a:pt x="1026621" y="71000"/>
                  <a:pt x="1122117" y="204485"/>
                  <a:pt x="1274619" y="328082"/>
                </a:cubicBezTo>
                <a:cubicBezTo>
                  <a:pt x="1149866" y="475421"/>
                  <a:pt x="1052420" y="529374"/>
                  <a:pt x="946537" y="656164"/>
                </a:cubicBezTo>
                <a:cubicBezTo>
                  <a:pt x="935778" y="629669"/>
                  <a:pt x="953028" y="590243"/>
                  <a:pt x="946537" y="556778"/>
                </a:cubicBezTo>
                <a:cubicBezTo>
                  <a:pt x="835696" y="573148"/>
                  <a:pt x="649504" y="523149"/>
                  <a:pt x="501665" y="556778"/>
                </a:cubicBezTo>
                <a:cubicBezTo>
                  <a:pt x="353826" y="590407"/>
                  <a:pt x="128298" y="512219"/>
                  <a:pt x="0" y="556778"/>
                </a:cubicBezTo>
                <a:cubicBezTo>
                  <a:pt x="-15404" y="433932"/>
                  <a:pt x="25379" y="305270"/>
                  <a:pt x="0" y="99386"/>
                </a:cubicBezTo>
                <a:close/>
              </a:path>
              <a:path w="1274619" h="656164" stroke="0" extrusionOk="0">
                <a:moveTo>
                  <a:pt x="0" y="99386"/>
                </a:moveTo>
                <a:cubicBezTo>
                  <a:pt x="222319" y="53407"/>
                  <a:pt x="252261" y="144028"/>
                  <a:pt x="482734" y="99386"/>
                </a:cubicBezTo>
                <a:cubicBezTo>
                  <a:pt x="713207" y="54744"/>
                  <a:pt x="812499" y="149741"/>
                  <a:pt x="946537" y="99386"/>
                </a:cubicBezTo>
                <a:cubicBezTo>
                  <a:pt x="935357" y="58156"/>
                  <a:pt x="957008" y="20649"/>
                  <a:pt x="946537" y="0"/>
                </a:cubicBezTo>
                <a:cubicBezTo>
                  <a:pt x="1127195" y="136075"/>
                  <a:pt x="1115415" y="219530"/>
                  <a:pt x="1274619" y="328082"/>
                </a:cubicBezTo>
                <a:cubicBezTo>
                  <a:pt x="1164209" y="451478"/>
                  <a:pt x="1043848" y="504398"/>
                  <a:pt x="946537" y="656164"/>
                </a:cubicBezTo>
                <a:cubicBezTo>
                  <a:pt x="937315" y="621865"/>
                  <a:pt x="948678" y="582306"/>
                  <a:pt x="946537" y="556778"/>
                </a:cubicBezTo>
                <a:cubicBezTo>
                  <a:pt x="800619" y="568224"/>
                  <a:pt x="678294" y="540900"/>
                  <a:pt x="473269" y="556778"/>
                </a:cubicBezTo>
                <a:cubicBezTo>
                  <a:pt x="268244" y="572656"/>
                  <a:pt x="142956" y="541891"/>
                  <a:pt x="0" y="556778"/>
                </a:cubicBezTo>
                <a:cubicBezTo>
                  <a:pt x="-48649" y="430252"/>
                  <a:pt x="21915" y="287594"/>
                  <a:pt x="0" y="99386"/>
                </a:cubicBezTo>
                <a:close/>
              </a:path>
            </a:pathLst>
          </a:custGeom>
          <a:solidFill>
            <a:schemeClr val="bg1"/>
          </a:solidFill>
          <a:ln w="57150">
            <a:solidFill>
              <a:srgbClr val="FE3644"/>
            </a:solidFill>
            <a:extLst>
              <a:ext uri="{C807C97D-BFC1-408E-A445-0C87EB9F89A2}">
                <ask:lineSketchStyleProps xmlns:ask="http://schemas.microsoft.com/office/drawing/2018/sketchyshapes" sd="4096288743">
                  <a:prstGeom prst="rightArrow">
                    <a:avLst>
                      <a:gd name="adj1" fmla="val 69707"/>
                      <a:gd name="adj2"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latin typeface="Arial" panose="020B0604020202020204" pitchFamily="34" charset="0"/>
                <a:cs typeface="Arial" panose="020B0604020202020204" pitchFamily="34" charset="0"/>
              </a:rPr>
              <a:t>Đoạn 1</a:t>
            </a:r>
          </a:p>
        </p:txBody>
      </p:sp>
      <p:sp>
        <p:nvSpPr>
          <p:cNvPr id="46" name="Arrow: Right 45">
            <a:extLst>
              <a:ext uri="{FF2B5EF4-FFF2-40B4-BE49-F238E27FC236}">
                <a16:creationId xmlns:a16="http://schemas.microsoft.com/office/drawing/2014/main" id="{58E891BC-C08F-4E4C-BC71-171F32E44101}"/>
              </a:ext>
            </a:extLst>
          </p:cNvPr>
          <p:cNvSpPr/>
          <p:nvPr/>
        </p:nvSpPr>
        <p:spPr>
          <a:xfrm>
            <a:off x="66476" y="2531341"/>
            <a:ext cx="1274619" cy="656164"/>
          </a:xfrm>
          <a:custGeom>
            <a:avLst/>
            <a:gdLst>
              <a:gd name="connsiteX0" fmla="*/ 0 w 1274619"/>
              <a:gd name="connsiteY0" fmla="*/ 99386 h 656164"/>
              <a:gd name="connsiteX1" fmla="*/ 463803 w 1274619"/>
              <a:gd name="connsiteY1" fmla="*/ 99386 h 656164"/>
              <a:gd name="connsiteX2" fmla="*/ 946537 w 1274619"/>
              <a:gd name="connsiteY2" fmla="*/ 99386 h 656164"/>
              <a:gd name="connsiteX3" fmla="*/ 946537 w 1274619"/>
              <a:gd name="connsiteY3" fmla="*/ 0 h 656164"/>
              <a:gd name="connsiteX4" fmla="*/ 1274619 w 1274619"/>
              <a:gd name="connsiteY4" fmla="*/ 328082 h 656164"/>
              <a:gd name="connsiteX5" fmla="*/ 946537 w 1274619"/>
              <a:gd name="connsiteY5" fmla="*/ 656164 h 656164"/>
              <a:gd name="connsiteX6" fmla="*/ 946537 w 1274619"/>
              <a:gd name="connsiteY6" fmla="*/ 556778 h 656164"/>
              <a:gd name="connsiteX7" fmla="*/ 501665 w 1274619"/>
              <a:gd name="connsiteY7" fmla="*/ 556778 h 656164"/>
              <a:gd name="connsiteX8" fmla="*/ 0 w 1274619"/>
              <a:gd name="connsiteY8" fmla="*/ 556778 h 656164"/>
              <a:gd name="connsiteX9" fmla="*/ 0 w 1274619"/>
              <a:gd name="connsiteY9" fmla="*/ 99386 h 65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4619" h="656164" fill="none" extrusionOk="0">
                <a:moveTo>
                  <a:pt x="0" y="99386"/>
                </a:moveTo>
                <a:cubicBezTo>
                  <a:pt x="149302" y="92416"/>
                  <a:pt x="366276" y="138782"/>
                  <a:pt x="463803" y="99386"/>
                </a:cubicBezTo>
                <a:cubicBezTo>
                  <a:pt x="561330" y="59990"/>
                  <a:pt x="796169" y="114355"/>
                  <a:pt x="946537" y="99386"/>
                </a:cubicBezTo>
                <a:cubicBezTo>
                  <a:pt x="945768" y="50221"/>
                  <a:pt x="951222" y="41176"/>
                  <a:pt x="946537" y="0"/>
                </a:cubicBezTo>
                <a:cubicBezTo>
                  <a:pt x="1026621" y="71000"/>
                  <a:pt x="1122117" y="204485"/>
                  <a:pt x="1274619" y="328082"/>
                </a:cubicBezTo>
                <a:cubicBezTo>
                  <a:pt x="1149866" y="475421"/>
                  <a:pt x="1052420" y="529374"/>
                  <a:pt x="946537" y="656164"/>
                </a:cubicBezTo>
                <a:cubicBezTo>
                  <a:pt x="935778" y="629669"/>
                  <a:pt x="953028" y="590243"/>
                  <a:pt x="946537" y="556778"/>
                </a:cubicBezTo>
                <a:cubicBezTo>
                  <a:pt x="835696" y="573148"/>
                  <a:pt x="649504" y="523149"/>
                  <a:pt x="501665" y="556778"/>
                </a:cubicBezTo>
                <a:cubicBezTo>
                  <a:pt x="353826" y="590407"/>
                  <a:pt x="128298" y="512219"/>
                  <a:pt x="0" y="556778"/>
                </a:cubicBezTo>
                <a:cubicBezTo>
                  <a:pt x="-15404" y="433932"/>
                  <a:pt x="25379" y="305270"/>
                  <a:pt x="0" y="99386"/>
                </a:cubicBezTo>
                <a:close/>
              </a:path>
              <a:path w="1274619" h="656164" stroke="0" extrusionOk="0">
                <a:moveTo>
                  <a:pt x="0" y="99386"/>
                </a:moveTo>
                <a:cubicBezTo>
                  <a:pt x="222319" y="53407"/>
                  <a:pt x="252261" y="144028"/>
                  <a:pt x="482734" y="99386"/>
                </a:cubicBezTo>
                <a:cubicBezTo>
                  <a:pt x="713207" y="54744"/>
                  <a:pt x="812499" y="149741"/>
                  <a:pt x="946537" y="99386"/>
                </a:cubicBezTo>
                <a:cubicBezTo>
                  <a:pt x="935357" y="58156"/>
                  <a:pt x="957008" y="20649"/>
                  <a:pt x="946537" y="0"/>
                </a:cubicBezTo>
                <a:cubicBezTo>
                  <a:pt x="1127195" y="136075"/>
                  <a:pt x="1115415" y="219530"/>
                  <a:pt x="1274619" y="328082"/>
                </a:cubicBezTo>
                <a:cubicBezTo>
                  <a:pt x="1164209" y="451478"/>
                  <a:pt x="1043848" y="504398"/>
                  <a:pt x="946537" y="656164"/>
                </a:cubicBezTo>
                <a:cubicBezTo>
                  <a:pt x="937315" y="621865"/>
                  <a:pt x="948678" y="582306"/>
                  <a:pt x="946537" y="556778"/>
                </a:cubicBezTo>
                <a:cubicBezTo>
                  <a:pt x="800619" y="568224"/>
                  <a:pt x="678294" y="540900"/>
                  <a:pt x="473269" y="556778"/>
                </a:cubicBezTo>
                <a:cubicBezTo>
                  <a:pt x="268244" y="572656"/>
                  <a:pt x="142956" y="541891"/>
                  <a:pt x="0" y="556778"/>
                </a:cubicBezTo>
                <a:cubicBezTo>
                  <a:pt x="-48649" y="430252"/>
                  <a:pt x="21915" y="287594"/>
                  <a:pt x="0" y="99386"/>
                </a:cubicBezTo>
                <a:close/>
              </a:path>
            </a:pathLst>
          </a:custGeom>
          <a:solidFill>
            <a:schemeClr val="bg1"/>
          </a:solidFill>
          <a:ln w="57150">
            <a:solidFill>
              <a:srgbClr val="00B050"/>
            </a:solidFill>
            <a:extLst>
              <a:ext uri="{C807C97D-BFC1-408E-A445-0C87EB9F89A2}">
                <ask:lineSketchStyleProps xmlns:ask="http://schemas.microsoft.com/office/drawing/2018/sketchyshapes" sd="4096288743">
                  <a:prstGeom prst="rightArrow">
                    <a:avLst>
                      <a:gd name="adj1" fmla="val 69707"/>
                      <a:gd name="adj2"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B050"/>
                </a:solidFill>
                <a:latin typeface="Arial" panose="020B0604020202020204" pitchFamily="34" charset="0"/>
                <a:cs typeface="Arial" panose="020B0604020202020204" pitchFamily="34" charset="0"/>
              </a:rPr>
              <a:t>Đoạn 2</a:t>
            </a:r>
          </a:p>
        </p:txBody>
      </p:sp>
      <p:sp>
        <p:nvSpPr>
          <p:cNvPr id="47" name="Arrow: Right 46">
            <a:extLst>
              <a:ext uri="{FF2B5EF4-FFF2-40B4-BE49-F238E27FC236}">
                <a16:creationId xmlns:a16="http://schemas.microsoft.com/office/drawing/2014/main" id="{DC3D7004-0947-4CE5-8755-F19E327505F2}"/>
              </a:ext>
            </a:extLst>
          </p:cNvPr>
          <p:cNvSpPr/>
          <p:nvPr/>
        </p:nvSpPr>
        <p:spPr>
          <a:xfrm>
            <a:off x="45346" y="3752417"/>
            <a:ext cx="1274619" cy="656164"/>
          </a:xfrm>
          <a:custGeom>
            <a:avLst/>
            <a:gdLst>
              <a:gd name="connsiteX0" fmla="*/ 0 w 1274619"/>
              <a:gd name="connsiteY0" fmla="*/ 99386 h 656164"/>
              <a:gd name="connsiteX1" fmla="*/ 463803 w 1274619"/>
              <a:gd name="connsiteY1" fmla="*/ 99386 h 656164"/>
              <a:gd name="connsiteX2" fmla="*/ 946537 w 1274619"/>
              <a:gd name="connsiteY2" fmla="*/ 99386 h 656164"/>
              <a:gd name="connsiteX3" fmla="*/ 946537 w 1274619"/>
              <a:gd name="connsiteY3" fmla="*/ 0 h 656164"/>
              <a:gd name="connsiteX4" fmla="*/ 1274619 w 1274619"/>
              <a:gd name="connsiteY4" fmla="*/ 328082 h 656164"/>
              <a:gd name="connsiteX5" fmla="*/ 946537 w 1274619"/>
              <a:gd name="connsiteY5" fmla="*/ 656164 h 656164"/>
              <a:gd name="connsiteX6" fmla="*/ 946537 w 1274619"/>
              <a:gd name="connsiteY6" fmla="*/ 556778 h 656164"/>
              <a:gd name="connsiteX7" fmla="*/ 501665 w 1274619"/>
              <a:gd name="connsiteY7" fmla="*/ 556778 h 656164"/>
              <a:gd name="connsiteX8" fmla="*/ 0 w 1274619"/>
              <a:gd name="connsiteY8" fmla="*/ 556778 h 656164"/>
              <a:gd name="connsiteX9" fmla="*/ 0 w 1274619"/>
              <a:gd name="connsiteY9" fmla="*/ 99386 h 65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4619" h="656164" fill="none" extrusionOk="0">
                <a:moveTo>
                  <a:pt x="0" y="99386"/>
                </a:moveTo>
                <a:cubicBezTo>
                  <a:pt x="149302" y="92416"/>
                  <a:pt x="366276" y="138782"/>
                  <a:pt x="463803" y="99386"/>
                </a:cubicBezTo>
                <a:cubicBezTo>
                  <a:pt x="561330" y="59990"/>
                  <a:pt x="796169" y="114355"/>
                  <a:pt x="946537" y="99386"/>
                </a:cubicBezTo>
                <a:cubicBezTo>
                  <a:pt x="945768" y="50221"/>
                  <a:pt x="951222" y="41176"/>
                  <a:pt x="946537" y="0"/>
                </a:cubicBezTo>
                <a:cubicBezTo>
                  <a:pt x="1026621" y="71000"/>
                  <a:pt x="1122117" y="204485"/>
                  <a:pt x="1274619" y="328082"/>
                </a:cubicBezTo>
                <a:cubicBezTo>
                  <a:pt x="1149866" y="475421"/>
                  <a:pt x="1052420" y="529374"/>
                  <a:pt x="946537" y="656164"/>
                </a:cubicBezTo>
                <a:cubicBezTo>
                  <a:pt x="935778" y="629669"/>
                  <a:pt x="953028" y="590243"/>
                  <a:pt x="946537" y="556778"/>
                </a:cubicBezTo>
                <a:cubicBezTo>
                  <a:pt x="835696" y="573148"/>
                  <a:pt x="649504" y="523149"/>
                  <a:pt x="501665" y="556778"/>
                </a:cubicBezTo>
                <a:cubicBezTo>
                  <a:pt x="353826" y="590407"/>
                  <a:pt x="128298" y="512219"/>
                  <a:pt x="0" y="556778"/>
                </a:cubicBezTo>
                <a:cubicBezTo>
                  <a:pt x="-15404" y="433932"/>
                  <a:pt x="25379" y="305270"/>
                  <a:pt x="0" y="99386"/>
                </a:cubicBezTo>
                <a:close/>
              </a:path>
              <a:path w="1274619" h="656164" stroke="0" extrusionOk="0">
                <a:moveTo>
                  <a:pt x="0" y="99386"/>
                </a:moveTo>
                <a:cubicBezTo>
                  <a:pt x="222319" y="53407"/>
                  <a:pt x="252261" y="144028"/>
                  <a:pt x="482734" y="99386"/>
                </a:cubicBezTo>
                <a:cubicBezTo>
                  <a:pt x="713207" y="54744"/>
                  <a:pt x="812499" y="149741"/>
                  <a:pt x="946537" y="99386"/>
                </a:cubicBezTo>
                <a:cubicBezTo>
                  <a:pt x="935357" y="58156"/>
                  <a:pt x="957008" y="20649"/>
                  <a:pt x="946537" y="0"/>
                </a:cubicBezTo>
                <a:cubicBezTo>
                  <a:pt x="1127195" y="136075"/>
                  <a:pt x="1115415" y="219530"/>
                  <a:pt x="1274619" y="328082"/>
                </a:cubicBezTo>
                <a:cubicBezTo>
                  <a:pt x="1164209" y="451478"/>
                  <a:pt x="1043848" y="504398"/>
                  <a:pt x="946537" y="656164"/>
                </a:cubicBezTo>
                <a:cubicBezTo>
                  <a:pt x="937315" y="621865"/>
                  <a:pt x="948678" y="582306"/>
                  <a:pt x="946537" y="556778"/>
                </a:cubicBezTo>
                <a:cubicBezTo>
                  <a:pt x="800619" y="568224"/>
                  <a:pt x="678294" y="540900"/>
                  <a:pt x="473269" y="556778"/>
                </a:cubicBezTo>
                <a:cubicBezTo>
                  <a:pt x="268244" y="572656"/>
                  <a:pt x="142956" y="541891"/>
                  <a:pt x="0" y="556778"/>
                </a:cubicBezTo>
                <a:cubicBezTo>
                  <a:pt x="-48649" y="430252"/>
                  <a:pt x="21915" y="287594"/>
                  <a:pt x="0" y="99386"/>
                </a:cubicBezTo>
                <a:close/>
              </a:path>
            </a:pathLst>
          </a:custGeom>
          <a:solidFill>
            <a:schemeClr val="bg1"/>
          </a:solidFill>
          <a:ln w="57150">
            <a:solidFill>
              <a:srgbClr val="3333FF"/>
            </a:solidFill>
            <a:extLst>
              <a:ext uri="{C807C97D-BFC1-408E-A445-0C87EB9F89A2}">
                <ask:lineSketchStyleProps xmlns:ask="http://schemas.microsoft.com/office/drawing/2018/sketchyshapes" sd="4096288743">
                  <a:prstGeom prst="rightArrow">
                    <a:avLst>
                      <a:gd name="adj1" fmla="val 69707"/>
                      <a:gd name="adj2"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3333FF"/>
                </a:solidFill>
                <a:latin typeface="Arial" panose="020B0604020202020204" pitchFamily="34" charset="0"/>
                <a:cs typeface="Arial" panose="020B0604020202020204" pitchFamily="34" charset="0"/>
              </a:rPr>
              <a:t>Đoạn 3</a:t>
            </a:r>
          </a:p>
        </p:txBody>
      </p:sp>
      <p:sp>
        <p:nvSpPr>
          <p:cNvPr id="48" name="Rectangle: Rounded Corners 47">
            <a:extLst>
              <a:ext uri="{FF2B5EF4-FFF2-40B4-BE49-F238E27FC236}">
                <a16:creationId xmlns:a16="http://schemas.microsoft.com/office/drawing/2014/main" id="{D9F140FC-F9CD-4325-97FB-75941B55B5E8}"/>
              </a:ext>
            </a:extLst>
          </p:cNvPr>
          <p:cNvSpPr/>
          <p:nvPr/>
        </p:nvSpPr>
        <p:spPr>
          <a:xfrm>
            <a:off x="1267209" y="4874212"/>
            <a:ext cx="10833340" cy="1372679"/>
          </a:xfrm>
          <a:prstGeom prst="roundRect">
            <a:avLst>
              <a:gd name="adj" fmla="val 12041"/>
            </a:avLst>
          </a:prstGeom>
          <a:solidFill>
            <a:schemeClr val="accent4">
              <a:lumMod val="75000"/>
              <a:alpha val="156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5CF84B13-ADAE-44D5-98C7-01ED22AC67F8}"/>
              </a:ext>
            </a:extLst>
          </p:cNvPr>
          <p:cNvSpPr/>
          <p:nvPr/>
        </p:nvSpPr>
        <p:spPr>
          <a:xfrm>
            <a:off x="0" y="5156570"/>
            <a:ext cx="1274619" cy="656164"/>
          </a:xfrm>
          <a:custGeom>
            <a:avLst/>
            <a:gdLst>
              <a:gd name="connsiteX0" fmla="*/ 0 w 1274619"/>
              <a:gd name="connsiteY0" fmla="*/ 99386 h 656164"/>
              <a:gd name="connsiteX1" fmla="*/ 463803 w 1274619"/>
              <a:gd name="connsiteY1" fmla="*/ 99386 h 656164"/>
              <a:gd name="connsiteX2" fmla="*/ 946537 w 1274619"/>
              <a:gd name="connsiteY2" fmla="*/ 99386 h 656164"/>
              <a:gd name="connsiteX3" fmla="*/ 946537 w 1274619"/>
              <a:gd name="connsiteY3" fmla="*/ 0 h 656164"/>
              <a:gd name="connsiteX4" fmla="*/ 1274619 w 1274619"/>
              <a:gd name="connsiteY4" fmla="*/ 328082 h 656164"/>
              <a:gd name="connsiteX5" fmla="*/ 946537 w 1274619"/>
              <a:gd name="connsiteY5" fmla="*/ 656164 h 656164"/>
              <a:gd name="connsiteX6" fmla="*/ 946537 w 1274619"/>
              <a:gd name="connsiteY6" fmla="*/ 556778 h 656164"/>
              <a:gd name="connsiteX7" fmla="*/ 501665 w 1274619"/>
              <a:gd name="connsiteY7" fmla="*/ 556778 h 656164"/>
              <a:gd name="connsiteX8" fmla="*/ 0 w 1274619"/>
              <a:gd name="connsiteY8" fmla="*/ 556778 h 656164"/>
              <a:gd name="connsiteX9" fmla="*/ 0 w 1274619"/>
              <a:gd name="connsiteY9" fmla="*/ 99386 h 65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4619" h="656164" fill="none" extrusionOk="0">
                <a:moveTo>
                  <a:pt x="0" y="99386"/>
                </a:moveTo>
                <a:cubicBezTo>
                  <a:pt x="149302" y="92416"/>
                  <a:pt x="366276" y="138782"/>
                  <a:pt x="463803" y="99386"/>
                </a:cubicBezTo>
                <a:cubicBezTo>
                  <a:pt x="561330" y="59990"/>
                  <a:pt x="796169" y="114355"/>
                  <a:pt x="946537" y="99386"/>
                </a:cubicBezTo>
                <a:cubicBezTo>
                  <a:pt x="945768" y="50221"/>
                  <a:pt x="951222" y="41176"/>
                  <a:pt x="946537" y="0"/>
                </a:cubicBezTo>
                <a:cubicBezTo>
                  <a:pt x="1026621" y="71000"/>
                  <a:pt x="1122117" y="204485"/>
                  <a:pt x="1274619" y="328082"/>
                </a:cubicBezTo>
                <a:cubicBezTo>
                  <a:pt x="1149866" y="475421"/>
                  <a:pt x="1052420" y="529374"/>
                  <a:pt x="946537" y="656164"/>
                </a:cubicBezTo>
                <a:cubicBezTo>
                  <a:pt x="935778" y="629669"/>
                  <a:pt x="953028" y="590243"/>
                  <a:pt x="946537" y="556778"/>
                </a:cubicBezTo>
                <a:cubicBezTo>
                  <a:pt x="835696" y="573148"/>
                  <a:pt x="649504" y="523149"/>
                  <a:pt x="501665" y="556778"/>
                </a:cubicBezTo>
                <a:cubicBezTo>
                  <a:pt x="353826" y="590407"/>
                  <a:pt x="128298" y="512219"/>
                  <a:pt x="0" y="556778"/>
                </a:cubicBezTo>
                <a:cubicBezTo>
                  <a:pt x="-15404" y="433932"/>
                  <a:pt x="25379" y="305270"/>
                  <a:pt x="0" y="99386"/>
                </a:cubicBezTo>
                <a:close/>
              </a:path>
              <a:path w="1274619" h="656164" stroke="0" extrusionOk="0">
                <a:moveTo>
                  <a:pt x="0" y="99386"/>
                </a:moveTo>
                <a:cubicBezTo>
                  <a:pt x="222319" y="53407"/>
                  <a:pt x="252261" y="144028"/>
                  <a:pt x="482734" y="99386"/>
                </a:cubicBezTo>
                <a:cubicBezTo>
                  <a:pt x="713207" y="54744"/>
                  <a:pt x="812499" y="149741"/>
                  <a:pt x="946537" y="99386"/>
                </a:cubicBezTo>
                <a:cubicBezTo>
                  <a:pt x="935357" y="58156"/>
                  <a:pt x="957008" y="20649"/>
                  <a:pt x="946537" y="0"/>
                </a:cubicBezTo>
                <a:cubicBezTo>
                  <a:pt x="1127195" y="136075"/>
                  <a:pt x="1115415" y="219530"/>
                  <a:pt x="1274619" y="328082"/>
                </a:cubicBezTo>
                <a:cubicBezTo>
                  <a:pt x="1164209" y="451478"/>
                  <a:pt x="1043848" y="504398"/>
                  <a:pt x="946537" y="656164"/>
                </a:cubicBezTo>
                <a:cubicBezTo>
                  <a:pt x="937315" y="621865"/>
                  <a:pt x="948678" y="582306"/>
                  <a:pt x="946537" y="556778"/>
                </a:cubicBezTo>
                <a:cubicBezTo>
                  <a:pt x="800619" y="568224"/>
                  <a:pt x="678294" y="540900"/>
                  <a:pt x="473269" y="556778"/>
                </a:cubicBezTo>
                <a:cubicBezTo>
                  <a:pt x="268244" y="572656"/>
                  <a:pt x="142956" y="541891"/>
                  <a:pt x="0" y="556778"/>
                </a:cubicBezTo>
                <a:cubicBezTo>
                  <a:pt x="-48649" y="430252"/>
                  <a:pt x="21915" y="287594"/>
                  <a:pt x="0" y="99386"/>
                </a:cubicBezTo>
                <a:close/>
              </a:path>
            </a:pathLst>
          </a:custGeom>
          <a:solidFill>
            <a:schemeClr val="bg1"/>
          </a:solidFill>
          <a:ln w="57150">
            <a:solidFill>
              <a:schemeClr val="accent4">
                <a:lumMod val="50000"/>
              </a:schemeClr>
            </a:solidFill>
            <a:extLst>
              <a:ext uri="{C807C97D-BFC1-408E-A445-0C87EB9F89A2}">
                <ask:lineSketchStyleProps xmlns:ask="http://schemas.microsoft.com/office/drawing/2018/sketchyshapes" sd="4096288743">
                  <a:prstGeom prst="rightArrow">
                    <a:avLst>
                      <a:gd name="adj1" fmla="val 69707"/>
                      <a:gd name="adj2"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4">
                    <a:lumMod val="50000"/>
                  </a:schemeClr>
                </a:solidFill>
                <a:latin typeface="Arial" panose="020B0604020202020204" pitchFamily="34" charset="0"/>
                <a:cs typeface="Arial" panose="020B0604020202020204" pitchFamily="34" charset="0"/>
              </a:rPr>
              <a:t>Đoạn 4</a:t>
            </a:r>
          </a:p>
        </p:txBody>
      </p:sp>
    </p:spTree>
    <p:extLst>
      <p:ext uri="{BB962C8B-B14F-4D97-AF65-F5344CB8AC3E}">
        <p14:creationId xmlns:p14="http://schemas.microsoft.com/office/powerpoint/2010/main" val="3887811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EE94D5CE-53F4-42BE-A990-63F5718EFF64}"/>
              </a:ext>
            </a:extLst>
          </p:cNvPr>
          <p:cNvPicPr>
            <a:picLocks noChangeAspect="1"/>
          </p:cNvPicPr>
          <p:nvPr/>
        </p:nvPicPr>
        <p:blipFill rotWithShape="1">
          <a:blip r:embed="rId2">
            <a:extLst>
              <a:ext uri="{28A0092B-C50C-407E-A947-70E740481C1C}">
                <a14:useLocalDpi xmlns:a14="http://schemas.microsoft.com/office/drawing/2010/main" val="0"/>
              </a:ext>
            </a:extLst>
          </a:blip>
          <a:srcRect t="22" r="1" b="16970"/>
          <a:stretch/>
        </p:blipFill>
        <p:spPr>
          <a:xfrm>
            <a:off x="196850" y="173518"/>
            <a:ext cx="11798300" cy="6512763"/>
          </a:xfrm>
          <a:prstGeom prst="rect">
            <a:avLst/>
          </a:prstGeom>
        </p:spPr>
      </p:pic>
    </p:spTree>
    <p:extLst>
      <p:ext uri="{BB962C8B-B14F-4D97-AF65-F5344CB8AC3E}">
        <p14:creationId xmlns:p14="http://schemas.microsoft.com/office/powerpoint/2010/main" val="1773236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3">
            <a:extLst>
              <a:ext uri="{FF2B5EF4-FFF2-40B4-BE49-F238E27FC236}">
                <a16:creationId xmlns:a16="http://schemas.microsoft.com/office/drawing/2014/main" id="{A77E51A9-D506-45E6-97E6-FEDC47BB189C}"/>
              </a:ext>
            </a:extLst>
          </p:cNvPr>
          <p:cNvGrpSpPr/>
          <p:nvPr/>
        </p:nvGrpSpPr>
        <p:grpSpPr>
          <a:xfrm>
            <a:off x="9800035" y="-510901"/>
            <a:ext cx="3059113" cy="1616075"/>
            <a:chOff x="9559925" y="2573338"/>
            <a:chExt cx="3059113" cy="1616075"/>
          </a:xfrm>
        </p:grpSpPr>
        <p:sp>
          <p:nvSpPr>
            <p:cNvPr id="27" name="Freeform 5">
              <a:extLst>
                <a:ext uri="{FF2B5EF4-FFF2-40B4-BE49-F238E27FC236}">
                  <a16:creationId xmlns:a16="http://schemas.microsoft.com/office/drawing/2014/main" id="{999813F5-CE84-4A42-B071-A5E12ED18636}"/>
                </a:ext>
              </a:extLst>
            </p:cNvPr>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6">
              <a:extLst>
                <a:ext uri="{FF2B5EF4-FFF2-40B4-BE49-F238E27FC236}">
                  <a16:creationId xmlns:a16="http://schemas.microsoft.com/office/drawing/2014/main" id="{6F48A510-45BF-4330-9C39-777A6526D752}"/>
                </a:ext>
              </a:extLst>
            </p:cNvPr>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7">
              <a:extLst>
                <a:ext uri="{FF2B5EF4-FFF2-40B4-BE49-F238E27FC236}">
                  <a16:creationId xmlns:a16="http://schemas.microsoft.com/office/drawing/2014/main" id="{C5929068-AF82-4A1A-A928-5D44F31E7481}"/>
                </a:ext>
              </a:extLst>
            </p:cNvPr>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8">
              <a:extLst>
                <a:ext uri="{FF2B5EF4-FFF2-40B4-BE49-F238E27FC236}">
                  <a16:creationId xmlns:a16="http://schemas.microsoft.com/office/drawing/2014/main" id="{CBF3BD34-92AF-4FD5-BABD-F0DB6E8E9E16}"/>
                </a:ext>
              </a:extLst>
            </p:cNvPr>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9">
              <a:extLst>
                <a:ext uri="{FF2B5EF4-FFF2-40B4-BE49-F238E27FC236}">
                  <a16:creationId xmlns:a16="http://schemas.microsoft.com/office/drawing/2014/main" id="{360DE054-6970-4ED8-ADAC-4D7DFDC66CAD}"/>
                </a:ext>
              </a:extLst>
            </p:cNvPr>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0">
              <a:extLst>
                <a:ext uri="{FF2B5EF4-FFF2-40B4-BE49-F238E27FC236}">
                  <a16:creationId xmlns:a16="http://schemas.microsoft.com/office/drawing/2014/main" id="{CCC243F2-5E56-4775-8854-7B61CADCB4CF}"/>
                </a:ext>
              </a:extLst>
            </p:cNvPr>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1">
              <a:extLst>
                <a:ext uri="{FF2B5EF4-FFF2-40B4-BE49-F238E27FC236}">
                  <a16:creationId xmlns:a16="http://schemas.microsoft.com/office/drawing/2014/main" id="{6BABE4B5-1E2E-47C3-9C82-2D65F96050C4}"/>
                </a:ext>
              </a:extLst>
            </p:cNvPr>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2">
              <a:extLst>
                <a:ext uri="{FF2B5EF4-FFF2-40B4-BE49-F238E27FC236}">
                  <a16:creationId xmlns:a16="http://schemas.microsoft.com/office/drawing/2014/main" id="{18F387AD-DBF9-4056-9B87-A60B1211B3CE}"/>
                </a:ext>
              </a:extLst>
            </p:cNvPr>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5" name="组合 12">
            <a:extLst>
              <a:ext uri="{FF2B5EF4-FFF2-40B4-BE49-F238E27FC236}">
                <a16:creationId xmlns:a16="http://schemas.microsoft.com/office/drawing/2014/main" id="{50FA90AF-8233-4E87-933E-3AD92838C713}"/>
              </a:ext>
            </a:extLst>
          </p:cNvPr>
          <p:cNvGrpSpPr/>
          <p:nvPr/>
        </p:nvGrpSpPr>
        <p:grpSpPr>
          <a:xfrm>
            <a:off x="-667147" y="-526964"/>
            <a:ext cx="3092451" cy="1617663"/>
            <a:chOff x="-920750" y="2238375"/>
            <a:chExt cx="3092451" cy="1617663"/>
          </a:xfrm>
        </p:grpSpPr>
        <p:sp>
          <p:nvSpPr>
            <p:cNvPr id="36" name="Freeform 13">
              <a:extLst>
                <a:ext uri="{FF2B5EF4-FFF2-40B4-BE49-F238E27FC236}">
                  <a16:creationId xmlns:a16="http://schemas.microsoft.com/office/drawing/2014/main" id="{B4314A6E-8350-4994-A527-84C89FCEAFF2}"/>
                </a:ext>
              </a:extLst>
            </p:cNvPr>
            <p:cNvSpPr>
              <a:spLocks/>
            </p:cNvSpPr>
            <p:nvPr/>
          </p:nvSpPr>
          <p:spPr bwMode="auto">
            <a:xfrm>
              <a:off x="-920750" y="2238375"/>
              <a:ext cx="3036888" cy="1501775"/>
            </a:xfrm>
            <a:custGeom>
              <a:avLst/>
              <a:gdLst>
                <a:gd name="T0" fmla="*/ 708 w 708"/>
                <a:gd name="T1" fmla="*/ 6 h 350"/>
                <a:gd name="T2" fmla="*/ 0 w 708"/>
                <a:gd name="T3" fmla="*/ 298 h 350"/>
                <a:gd name="T4" fmla="*/ 3 w 708"/>
                <a:gd name="T5" fmla="*/ 287 h 350"/>
                <a:gd name="T6" fmla="*/ 698 w 708"/>
                <a:gd name="T7" fmla="*/ 0 h 350"/>
                <a:gd name="T8" fmla="*/ 708 w 708"/>
                <a:gd name="T9" fmla="*/ 6 h 350"/>
              </a:gdLst>
              <a:ahLst/>
              <a:cxnLst>
                <a:cxn ang="0">
                  <a:pos x="T0" y="T1"/>
                </a:cxn>
                <a:cxn ang="0">
                  <a:pos x="T2" y="T3"/>
                </a:cxn>
                <a:cxn ang="0">
                  <a:pos x="T4" y="T5"/>
                </a:cxn>
                <a:cxn ang="0">
                  <a:pos x="T6" y="T7"/>
                </a:cxn>
                <a:cxn ang="0">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4">
              <a:extLst>
                <a:ext uri="{FF2B5EF4-FFF2-40B4-BE49-F238E27FC236}">
                  <a16:creationId xmlns:a16="http://schemas.microsoft.com/office/drawing/2014/main" id="{A8B64C07-7990-4405-A9C7-37EFB274C45C}"/>
                </a:ext>
              </a:extLst>
            </p:cNvPr>
            <p:cNvSpPr>
              <a:spLocks/>
            </p:cNvSpPr>
            <p:nvPr/>
          </p:nvSpPr>
          <p:spPr bwMode="auto">
            <a:xfrm>
              <a:off x="-762000" y="3533775"/>
              <a:ext cx="342900" cy="312738"/>
            </a:xfrm>
            <a:custGeom>
              <a:avLst/>
              <a:gdLst>
                <a:gd name="T0" fmla="*/ 33 w 80"/>
                <a:gd name="T1" fmla="*/ 73 h 73"/>
                <a:gd name="T2" fmla="*/ 0 w 80"/>
                <a:gd name="T3" fmla="*/ 0 h 73"/>
                <a:gd name="T4" fmla="*/ 80 w 80"/>
                <a:gd name="T5" fmla="*/ 8 h 73"/>
                <a:gd name="T6" fmla="*/ 33 w 80"/>
                <a:gd name="T7" fmla="*/ 73 h 73"/>
              </a:gdLst>
              <a:ahLst/>
              <a:cxnLst>
                <a:cxn ang="0">
                  <a:pos x="T0" y="T1"/>
                </a:cxn>
                <a:cxn ang="0">
                  <a:pos x="T2" y="T3"/>
                </a:cxn>
                <a:cxn ang="0">
                  <a:pos x="T4" y="T5"/>
                </a:cxn>
                <a:cxn ang="0">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5">
              <a:extLst>
                <a:ext uri="{FF2B5EF4-FFF2-40B4-BE49-F238E27FC236}">
                  <a16:creationId xmlns:a16="http://schemas.microsoft.com/office/drawing/2014/main" id="{9F6C5EA9-389A-4D52-8C3A-527F53BFC4EA}"/>
                </a:ext>
              </a:extLst>
            </p:cNvPr>
            <p:cNvSpPr>
              <a:spLocks/>
            </p:cNvSpPr>
            <p:nvPr/>
          </p:nvSpPr>
          <p:spPr bwMode="auto">
            <a:xfrm>
              <a:off x="-277812" y="3551238"/>
              <a:ext cx="339725" cy="304800"/>
            </a:xfrm>
            <a:custGeom>
              <a:avLst/>
              <a:gdLst>
                <a:gd name="T0" fmla="*/ 44 w 79"/>
                <a:gd name="T1" fmla="*/ 71 h 71"/>
                <a:gd name="T2" fmla="*/ 0 w 79"/>
                <a:gd name="T3" fmla="*/ 5 h 71"/>
                <a:gd name="T4" fmla="*/ 79 w 79"/>
                <a:gd name="T5" fmla="*/ 0 h 71"/>
                <a:gd name="T6" fmla="*/ 44 w 79"/>
                <a:gd name="T7" fmla="*/ 71 h 71"/>
              </a:gdLst>
              <a:ahLst/>
              <a:cxnLst>
                <a:cxn ang="0">
                  <a:pos x="T0" y="T1"/>
                </a:cxn>
                <a:cxn ang="0">
                  <a:pos x="T2" y="T3"/>
                </a:cxn>
                <a:cxn ang="0">
                  <a:pos x="T4" y="T5"/>
                </a:cxn>
                <a:cxn ang="0">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6">
              <a:extLst>
                <a:ext uri="{FF2B5EF4-FFF2-40B4-BE49-F238E27FC236}">
                  <a16:creationId xmlns:a16="http://schemas.microsoft.com/office/drawing/2014/main" id="{B3E0D94A-61C1-4594-9DDD-442104E619A1}"/>
                </a:ext>
              </a:extLst>
            </p:cNvPr>
            <p:cNvSpPr>
              <a:spLocks/>
            </p:cNvSpPr>
            <p:nvPr/>
          </p:nvSpPr>
          <p:spPr bwMode="auto">
            <a:xfrm>
              <a:off x="198438" y="3452813"/>
              <a:ext cx="325438" cy="325438"/>
            </a:xfrm>
            <a:custGeom>
              <a:avLst/>
              <a:gdLst>
                <a:gd name="T0" fmla="*/ 54 w 76"/>
                <a:gd name="T1" fmla="*/ 76 h 76"/>
                <a:gd name="T2" fmla="*/ 0 w 76"/>
                <a:gd name="T3" fmla="*/ 18 h 76"/>
                <a:gd name="T4" fmla="*/ 76 w 76"/>
                <a:gd name="T5" fmla="*/ 0 h 76"/>
                <a:gd name="T6" fmla="*/ 54 w 76"/>
                <a:gd name="T7" fmla="*/ 76 h 76"/>
              </a:gdLst>
              <a:ahLst/>
              <a:cxnLst>
                <a:cxn ang="0">
                  <a:pos x="T0" y="T1"/>
                </a:cxn>
                <a:cxn ang="0">
                  <a:pos x="T2" y="T3"/>
                </a:cxn>
                <a:cxn ang="0">
                  <a:pos x="T4" y="T5"/>
                </a:cxn>
                <a:cxn ang="0">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7">
              <a:extLst>
                <a:ext uri="{FF2B5EF4-FFF2-40B4-BE49-F238E27FC236}">
                  <a16:creationId xmlns:a16="http://schemas.microsoft.com/office/drawing/2014/main" id="{702A1F96-4E3F-4CFF-B932-912F6B67A3E8}"/>
                </a:ext>
              </a:extLst>
            </p:cNvPr>
            <p:cNvSpPr>
              <a:spLocks/>
            </p:cNvSpPr>
            <p:nvPr/>
          </p:nvSpPr>
          <p:spPr bwMode="auto">
            <a:xfrm>
              <a:off x="657225" y="3276600"/>
              <a:ext cx="309563" cy="338138"/>
            </a:xfrm>
            <a:custGeom>
              <a:avLst/>
              <a:gdLst>
                <a:gd name="T0" fmla="*/ 63 w 72"/>
                <a:gd name="T1" fmla="*/ 79 h 79"/>
                <a:gd name="T2" fmla="*/ 0 w 72"/>
                <a:gd name="T3" fmla="*/ 30 h 79"/>
                <a:gd name="T4" fmla="*/ 72 w 72"/>
                <a:gd name="T5" fmla="*/ 0 h 79"/>
                <a:gd name="T6" fmla="*/ 63 w 72"/>
                <a:gd name="T7" fmla="*/ 79 h 79"/>
              </a:gdLst>
              <a:ahLst/>
              <a:cxnLst>
                <a:cxn ang="0">
                  <a:pos x="T0" y="T1"/>
                </a:cxn>
                <a:cxn ang="0">
                  <a:pos x="T2" y="T3"/>
                </a:cxn>
                <a:cxn ang="0">
                  <a:pos x="T4" y="T5"/>
                </a:cxn>
                <a:cxn ang="0">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8">
              <a:extLst>
                <a:ext uri="{FF2B5EF4-FFF2-40B4-BE49-F238E27FC236}">
                  <a16:creationId xmlns:a16="http://schemas.microsoft.com/office/drawing/2014/main" id="{DB76F8FE-5E60-42C7-A98A-336766F4681F}"/>
                </a:ext>
              </a:extLst>
            </p:cNvPr>
            <p:cNvSpPr>
              <a:spLocks/>
            </p:cNvSpPr>
            <p:nvPr/>
          </p:nvSpPr>
          <p:spPr bwMode="auto">
            <a:xfrm>
              <a:off x="1090613" y="3032125"/>
              <a:ext cx="300038" cy="338138"/>
            </a:xfrm>
            <a:custGeom>
              <a:avLst/>
              <a:gdLst>
                <a:gd name="T0" fmla="*/ 70 w 70"/>
                <a:gd name="T1" fmla="*/ 79 h 79"/>
                <a:gd name="T2" fmla="*/ 0 w 70"/>
                <a:gd name="T3" fmla="*/ 42 h 79"/>
                <a:gd name="T4" fmla="*/ 66 w 70"/>
                <a:gd name="T5" fmla="*/ 0 h 79"/>
                <a:gd name="T6" fmla="*/ 70 w 70"/>
                <a:gd name="T7" fmla="*/ 79 h 79"/>
              </a:gdLst>
              <a:ahLst/>
              <a:cxnLst>
                <a:cxn ang="0">
                  <a:pos x="T0" y="T1"/>
                </a:cxn>
                <a:cxn ang="0">
                  <a:pos x="T2" y="T3"/>
                </a:cxn>
                <a:cxn ang="0">
                  <a:pos x="T4" y="T5"/>
                </a:cxn>
                <a:cxn ang="0">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9">
              <a:extLst>
                <a:ext uri="{FF2B5EF4-FFF2-40B4-BE49-F238E27FC236}">
                  <a16:creationId xmlns:a16="http://schemas.microsoft.com/office/drawing/2014/main" id="{74C4E634-30EF-4707-B50C-D3AF2984F213}"/>
                </a:ext>
              </a:extLst>
            </p:cNvPr>
            <p:cNvSpPr>
              <a:spLocks/>
            </p:cNvSpPr>
            <p:nvPr/>
          </p:nvSpPr>
          <p:spPr bwMode="auto">
            <a:xfrm>
              <a:off x="1485900" y="2719388"/>
              <a:ext cx="325438" cy="333375"/>
            </a:xfrm>
            <a:custGeom>
              <a:avLst/>
              <a:gdLst>
                <a:gd name="T0" fmla="*/ 76 w 76"/>
                <a:gd name="T1" fmla="*/ 78 h 78"/>
                <a:gd name="T2" fmla="*/ 0 w 76"/>
                <a:gd name="T3" fmla="*/ 53 h 78"/>
                <a:gd name="T4" fmla="*/ 58 w 76"/>
                <a:gd name="T5" fmla="*/ 0 h 78"/>
                <a:gd name="T6" fmla="*/ 76 w 76"/>
                <a:gd name="T7" fmla="*/ 78 h 78"/>
              </a:gdLst>
              <a:ahLst/>
              <a:cxnLst>
                <a:cxn ang="0">
                  <a:pos x="T0" y="T1"/>
                </a:cxn>
                <a:cxn ang="0">
                  <a:pos x="T2" y="T3"/>
                </a:cxn>
                <a:cxn ang="0">
                  <a:pos x="T4" y="T5"/>
                </a:cxn>
                <a:cxn ang="0">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0">
              <a:extLst>
                <a:ext uri="{FF2B5EF4-FFF2-40B4-BE49-F238E27FC236}">
                  <a16:creationId xmlns:a16="http://schemas.microsoft.com/office/drawing/2014/main" id="{EEE3B2D3-0F14-400D-8874-D7F48C35A67E}"/>
                </a:ext>
              </a:extLst>
            </p:cNvPr>
            <p:cNvSpPr>
              <a:spLocks/>
            </p:cNvSpPr>
            <p:nvPr/>
          </p:nvSpPr>
          <p:spPr bwMode="auto">
            <a:xfrm>
              <a:off x="1833563" y="2341563"/>
              <a:ext cx="338138" cy="322263"/>
            </a:xfrm>
            <a:custGeom>
              <a:avLst/>
              <a:gdLst>
                <a:gd name="T0" fmla="*/ 79 w 79"/>
                <a:gd name="T1" fmla="*/ 75 h 75"/>
                <a:gd name="T2" fmla="*/ 0 w 79"/>
                <a:gd name="T3" fmla="*/ 64 h 75"/>
                <a:gd name="T4" fmla="*/ 50 w 79"/>
                <a:gd name="T5" fmla="*/ 0 h 75"/>
                <a:gd name="T6" fmla="*/ 79 w 79"/>
                <a:gd name="T7" fmla="*/ 75 h 75"/>
              </a:gdLst>
              <a:ahLst/>
              <a:cxnLst>
                <a:cxn ang="0">
                  <a:pos x="T0" y="T1"/>
                </a:cxn>
                <a:cxn ang="0">
                  <a:pos x="T2" y="T3"/>
                </a:cxn>
                <a:cxn ang="0">
                  <a:pos x="T4" y="T5"/>
                </a:cxn>
                <a:cxn ang="0">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 name="Rectangle: Rounded Corners 3">
            <a:extLst>
              <a:ext uri="{FF2B5EF4-FFF2-40B4-BE49-F238E27FC236}">
                <a16:creationId xmlns:a16="http://schemas.microsoft.com/office/drawing/2014/main" id="{D9347189-F4F6-4F6B-8C4B-90F3139B822E}"/>
              </a:ext>
            </a:extLst>
          </p:cNvPr>
          <p:cNvSpPr/>
          <p:nvPr/>
        </p:nvSpPr>
        <p:spPr>
          <a:xfrm>
            <a:off x="4516262" y="160764"/>
            <a:ext cx="3225975" cy="747107"/>
          </a:xfrm>
          <a:prstGeom prst="roundRect">
            <a:avLst>
              <a:gd name="adj" fmla="val 36056"/>
            </a:avLst>
          </a:prstGeom>
          <a:solidFill>
            <a:srgbClr val="FFD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Giải nghĩa từ</a:t>
            </a:r>
          </a:p>
        </p:txBody>
      </p:sp>
      <p:grpSp>
        <p:nvGrpSpPr>
          <p:cNvPr id="5" name="Group 4">
            <a:extLst>
              <a:ext uri="{FF2B5EF4-FFF2-40B4-BE49-F238E27FC236}">
                <a16:creationId xmlns:a16="http://schemas.microsoft.com/office/drawing/2014/main" id="{374C03F0-0F64-4848-B57B-468B47DD2662}"/>
              </a:ext>
            </a:extLst>
          </p:cNvPr>
          <p:cNvGrpSpPr/>
          <p:nvPr/>
        </p:nvGrpSpPr>
        <p:grpSpPr>
          <a:xfrm>
            <a:off x="2990664" y="-19224"/>
            <a:ext cx="1366959" cy="1188438"/>
            <a:chOff x="2990664" y="-19224"/>
            <a:chExt cx="1366959" cy="1188438"/>
          </a:xfrm>
        </p:grpSpPr>
        <p:grpSp>
          <p:nvGrpSpPr>
            <p:cNvPr id="2" name="Group 1">
              <a:extLst>
                <a:ext uri="{FF2B5EF4-FFF2-40B4-BE49-F238E27FC236}">
                  <a16:creationId xmlns:a16="http://schemas.microsoft.com/office/drawing/2014/main" id="{157C1B51-8F2F-4BB2-8D62-00763F0961E9}"/>
                </a:ext>
              </a:extLst>
            </p:cNvPr>
            <p:cNvGrpSpPr/>
            <p:nvPr/>
          </p:nvGrpSpPr>
          <p:grpSpPr>
            <a:xfrm rot="1467724">
              <a:off x="3647788" y="-19224"/>
              <a:ext cx="709835" cy="1188438"/>
              <a:chOff x="3910100" y="5603885"/>
              <a:chExt cx="709835" cy="1188438"/>
            </a:xfrm>
          </p:grpSpPr>
          <p:sp>
            <p:nvSpPr>
              <p:cNvPr id="23" name="Freeform 22">
                <a:extLst>
                  <a:ext uri="{FF2B5EF4-FFF2-40B4-BE49-F238E27FC236}">
                    <a16:creationId xmlns:a16="http://schemas.microsoft.com/office/drawing/2014/main" id="{857B7C3B-1E38-4219-94DE-AF78E68C7088}"/>
                  </a:ext>
                </a:extLst>
              </p:cNvPr>
              <p:cNvSpPr>
                <a:spLocks/>
              </p:cNvSpPr>
              <p:nvPr/>
            </p:nvSpPr>
            <p:spPr bwMode="auto">
              <a:xfrm>
                <a:off x="4111757" y="5956116"/>
                <a:ext cx="188214" cy="836207"/>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3">
                <a:extLst>
                  <a:ext uri="{FF2B5EF4-FFF2-40B4-BE49-F238E27FC236}">
                    <a16:creationId xmlns:a16="http://schemas.microsoft.com/office/drawing/2014/main" id="{50A78DD8-8049-49F7-83FC-15D879EDC594}"/>
                  </a:ext>
                </a:extLst>
              </p:cNvPr>
              <p:cNvSpPr>
                <a:spLocks/>
              </p:cNvSpPr>
              <p:nvPr/>
            </p:nvSpPr>
            <p:spPr bwMode="auto">
              <a:xfrm>
                <a:off x="3982696" y="5603885"/>
                <a:ext cx="637239" cy="672193"/>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784FD644-2304-48BE-BE2C-2A761EC3D4B3}"/>
                  </a:ext>
                </a:extLst>
              </p:cNvPr>
              <p:cNvSpPr>
                <a:spLocks/>
              </p:cNvSpPr>
              <p:nvPr/>
            </p:nvSpPr>
            <p:spPr bwMode="auto">
              <a:xfrm>
                <a:off x="4125202" y="5773280"/>
                <a:ext cx="387183" cy="352228"/>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5">
                <a:extLst>
                  <a:ext uri="{FF2B5EF4-FFF2-40B4-BE49-F238E27FC236}">
                    <a16:creationId xmlns:a16="http://schemas.microsoft.com/office/drawing/2014/main" id="{959DB4A8-ED5C-41E2-9046-CB86EEEA80F2}"/>
                  </a:ext>
                </a:extLst>
              </p:cNvPr>
              <p:cNvSpPr>
                <a:spLocks/>
              </p:cNvSpPr>
              <p:nvPr/>
            </p:nvSpPr>
            <p:spPr bwMode="auto">
              <a:xfrm>
                <a:off x="3910100" y="6214237"/>
                <a:ext cx="282322" cy="223167"/>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6" name="Group 45">
              <a:extLst>
                <a:ext uri="{FF2B5EF4-FFF2-40B4-BE49-F238E27FC236}">
                  <a16:creationId xmlns:a16="http://schemas.microsoft.com/office/drawing/2014/main" id="{B355724B-F9AA-4C2C-9D62-F9B86537D30F}"/>
                </a:ext>
              </a:extLst>
            </p:cNvPr>
            <p:cNvGrpSpPr/>
            <p:nvPr/>
          </p:nvGrpSpPr>
          <p:grpSpPr>
            <a:xfrm rot="20335734" flipH="1">
              <a:off x="2990664" y="-19224"/>
              <a:ext cx="709835" cy="1188438"/>
              <a:chOff x="3910100" y="5603885"/>
              <a:chExt cx="709835" cy="1188438"/>
            </a:xfrm>
          </p:grpSpPr>
          <p:sp>
            <p:nvSpPr>
              <p:cNvPr id="47" name="Freeform 22">
                <a:extLst>
                  <a:ext uri="{FF2B5EF4-FFF2-40B4-BE49-F238E27FC236}">
                    <a16:creationId xmlns:a16="http://schemas.microsoft.com/office/drawing/2014/main" id="{BD97CD50-1FBB-4840-AEE1-6BEE403A96D2}"/>
                  </a:ext>
                </a:extLst>
              </p:cNvPr>
              <p:cNvSpPr>
                <a:spLocks/>
              </p:cNvSpPr>
              <p:nvPr/>
            </p:nvSpPr>
            <p:spPr bwMode="auto">
              <a:xfrm>
                <a:off x="4111757" y="5956116"/>
                <a:ext cx="188214" cy="836207"/>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
                <a:extLst>
                  <a:ext uri="{FF2B5EF4-FFF2-40B4-BE49-F238E27FC236}">
                    <a16:creationId xmlns:a16="http://schemas.microsoft.com/office/drawing/2014/main" id="{5AC1F6A2-34DF-471F-95F8-15B57D38DC5D}"/>
                  </a:ext>
                </a:extLst>
              </p:cNvPr>
              <p:cNvSpPr>
                <a:spLocks/>
              </p:cNvSpPr>
              <p:nvPr/>
            </p:nvSpPr>
            <p:spPr bwMode="auto">
              <a:xfrm>
                <a:off x="3982696" y="5603885"/>
                <a:ext cx="637239" cy="672193"/>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4">
                <a:extLst>
                  <a:ext uri="{FF2B5EF4-FFF2-40B4-BE49-F238E27FC236}">
                    <a16:creationId xmlns:a16="http://schemas.microsoft.com/office/drawing/2014/main" id="{F6750A11-2BFF-412E-B4C9-393FA26E8B65}"/>
                  </a:ext>
                </a:extLst>
              </p:cNvPr>
              <p:cNvSpPr>
                <a:spLocks/>
              </p:cNvSpPr>
              <p:nvPr/>
            </p:nvSpPr>
            <p:spPr bwMode="auto">
              <a:xfrm>
                <a:off x="4125202" y="5773280"/>
                <a:ext cx="387183" cy="352228"/>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5">
                <a:extLst>
                  <a:ext uri="{FF2B5EF4-FFF2-40B4-BE49-F238E27FC236}">
                    <a16:creationId xmlns:a16="http://schemas.microsoft.com/office/drawing/2014/main" id="{AF6B2B2B-010B-4C75-8C8B-28C482C5CE06}"/>
                  </a:ext>
                </a:extLst>
              </p:cNvPr>
              <p:cNvSpPr>
                <a:spLocks/>
              </p:cNvSpPr>
              <p:nvPr/>
            </p:nvSpPr>
            <p:spPr bwMode="auto">
              <a:xfrm>
                <a:off x="3910100" y="6214237"/>
                <a:ext cx="282322" cy="223167"/>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52" name="Freeform 57">
            <a:extLst>
              <a:ext uri="{FF2B5EF4-FFF2-40B4-BE49-F238E27FC236}">
                <a16:creationId xmlns:a16="http://schemas.microsoft.com/office/drawing/2014/main" id="{F09C54A2-4F16-41C4-9CD1-B9E61FEEE040}"/>
              </a:ext>
            </a:extLst>
          </p:cNvPr>
          <p:cNvSpPr>
            <a:spLocks/>
          </p:cNvSpPr>
          <p:nvPr/>
        </p:nvSpPr>
        <p:spPr bwMode="auto">
          <a:xfrm>
            <a:off x="5403637" y="827542"/>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58">
            <a:extLst>
              <a:ext uri="{FF2B5EF4-FFF2-40B4-BE49-F238E27FC236}">
                <a16:creationId xmlns:a16="http://schemas.microsoft.com/office/drawing/2014/main" id="{173F5E75-D5C6-4035-A1D4-FCF4339D9CD2}"/>
              </a:ext>
            </a:extLst>
          </p:cNvPr>
          <p:cNvSpPr>
            <a:spLocks/>
          </p:cNvSpPr>
          <p:nvPr/>
        </p:nvSpPr>
        <p:spPr bwMode="auto">
          <a:xfrm>
            <a:off x="8629612" y="762754"/>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61">
            <a:extLst>
              <a:ext uri="{FF2B5EF4-FFF2-40B4-BE49-F238E27FC236}">
                <a16:creationId xmlns:a16="http://schemas.microsoft.com/office/drawing/2014/main" id="{9A94EAFB-B29B-4530-8907-939A7F218F3B}"/>
              </a:ext>
            </a:extLst>
          </p:cNvPr>
          <p:cNvSpPr>
            <a:spLocks/>
          </p:cNvSpPr>
          <p:nvPr/>
        </p:nvSpPr>
        <p:spPr bwMode="auto">
          <a:xfrm>
            <a:off x="7857330" y="31231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61">
            <a:extLst>
              <a:ext uri="{FF2B5EF4-FFF2-40B4-BE49-F238E27FC236}">
                <a16:creationId xmlns:a16="http://schemas.microsoft.com/office/drawing/2014/main" id="{FDCA8ED3-BB6A-48C5-B0F0-024AFD8226B1}"/>
              </a:ext>
            </a:extLst>
          </p:cNvPr>
          <p:cNvSpPr>
            <a:spLocks/>
          </p:cNvSpPr>
          <p:nvPr/>
        </p:nvSpPr>
        <p:spPr bwMode="auto">
          <a:xfrm>
            <a:off x="9393439" y="200994"/>
            <a:ext cx="424619" cy="265113"/>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65" name="组合 48">
            <a:extLst>
              <a:ext uri="{FF2B5EF4-FFF2-40B4-BE49-F238E27FC236}">
                <a16:creationId xmlns:a16="http://schemas.microsoft.com/office/drawing/2014/main" id="{9EAF963C-DD62-4532-AB4A-23D89FCB1969}"/>
              </a:ext>
            </a:extLst>
          </p:cNvPr>
          <p:cNvGrpSpPr/>
          <p:nvPr/>
        </p:nvGrpSpPr>
        <p:grpSpPr>
          <a:xfrm>
            <a:off x="7506282" y="4602122"/>
            <a:ext cx="4705349" cy="2255878"/>
            <a:chOff x="5033963" y="5529263"/>
            <a:chExt cx="2778125" cy="1331912"/>
          </a:xfrm>
        </p:grpSpPr>
        <p:sp>
          <p:nvSpPr>
            <p:cNvPr id="66" name="Freeform 5">
              <a:extLst>
                <a:ext uri="{FF2B5EF4-FFF2-40B4-BE49-F238E27FC236}">
                  <a16:creationId xmlns:a16="http://schemas.microsoft.com/office/drawing/2014/main" id="{E0C53D47-8697-4546-A88F-1686A22F9DE0}"/>
                </a:ext>
              </a:extLst>
            </p:cNvPr>
            <p:cNvSpPr>
              <a:spLocks/>
            </p:cNvSpPr>
            <p:nvPr/>
          </p:nvSpPr>
          <p:spPr bwMode="auto">
            <a:xfrm>
              <a:off x="5767388" y="5775325"/>
              <a:ext cx="630238" cy="628650"/>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6">
              <a:extLst>
                <a:ext uri="{FF2B5EF4-FFF2-40B4-BE49-F238E27FC236}">
                  <a16:creationId xmlns:a16="http://schemas.microsoft.com/office/drawing/2014/main" id="{6EEAB4B0-43F9-45DF-B325-0D3D85D326F1}"/>
                </a:ext>
              </a:extLst>
            </p:cNvPr>
            <p:cNvSpPr>
              <a:spLocks/>
            </p:cNvSpPr>
            <p:nvPr/>
          </p:nvSpPr>
          <p:spPr bwMode="auto">
            <a:xfrm>
              <a:off x="5951538" y="6092825"/>
              <a:ext cx="273050" cy="623887"/>
            </a:xfrm>
            <a:custGeom>
              <a:avLst/>
              <a:gdLst>
                <a:gd name="T0" fmla="*/ 172 w 172"/>
                <a:gd name="T1" fmla="*/ 69 h 393"/>
                <a:gd name="T2" fmla="*/ 98 w 172"/>
                <a:gd name="T3" fmla="*/ 112 h 393"/>
                <a:gd name="T4" fmla="*/ 86 w 172"/>
                <a:gd name="T5" fmla="*/ 0 h 393"/>
                <a:gd name="T6" fmla="*/ 75 w 172"/>
                <a:gd name="T7" fmla="*/ 112 h 393"/>
                <a:gd name="T8" fmla="*/ 0 w 172"/>
                <a:gd name="T9" fmla="*/ 69 h 393"/>
                <a:gd name="T10" fmla="*/ 69 w 172"/>
                <a:gd name="T11" fmla="*/ 149 h 393"/>
                <a:gd name="T12" fmla="*/ 71 w 172"/>
                <a:gd name="T13" fmla="*/ 393 h 393"/>
                <a:gd name="T14" fmla="*/ 107 w 172"/>
                <a:gd name="T15" fmla="*/ 393 h 393"/>
                <a:gd name="T16" fmla="*/ 104 w 172"/>
                <a:gd name="T17" fmla="*/ 149 h 393"/>
                <a:gd name="T18" fmla="*/ 172 w 172"/>
                <a:gd name="T19" fmla="*/ 6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393">
                  <a:moveTo>
                    <a:pt x="172" y="69"/>
                  </a:moveTo>
                  <a:lnTo>
                    <a:pt x="98" y="112"/>
                  </a:lnTo>
                  <a:lnTo>
                    <a:pt x="86" y="0"/>
                  </a:lnTo>
                  <a:lnTo>
                    <a:pt x="75" y="112"/>
                  </a:lnTo>
                  <a:lnTo>
                    <a:pt x="0" y="69"/>
                  </a:lnTo>
                  <a:lnTo>
                    <a:pt x="69" y="149"/>
                  </a:lnTo>
                  <a:lnTo>
                    <a:pt x="71" y="393"/>
                  </a:lnTo>
                  <a:lnTo>
                    <a:pt x="107" y="393"/>
                  </a:lnTo>
                  <a:lnTo>
                    <a:pt x="104" y="149"/>
                  </a:lnTo>
                  <a:lnTo>
                    <a:pt x="172" y="69"/>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9">
              <a:extLst>
                <a:ext uri="{FF2B5EF4-FFF2-40B4-BE49-F238E27FC236}">
                  <a16:creationId xmlns:a16="http://schemas.microsoft.com/office/drawing/2014/main" id="{C941DA35-910C-43BC-9B1E-8D0FEE30E8C4}"/>
                </a:ext>
              </a:extLst>
            </p:cNvPr>
            <p:cNvSpPr>
              <a:spLocks/>
            </p:cNvSpPr>
            <p:nvPr/>
          </p:nvSpPr>
          <p:spPr bwMode="auto">
            <a:xfrm>
              <a:off x="5407025" y="6413500"/>
              <a:ext cx="511175" cy="247650"/>
            </a:xfrm>
            <a:custGeom>
              <a:avLst/>
              <a:gdLst>
                <a:gd name="T0" fmla="*/ 168 w 169"/>
                <a:gd name="T1" fmla="*/ 82 h 82"/>
                <a:gd name="T2" fmla="*/ 169 w 169"/>
                <a:gd name="T3" fmla="*/ 72 h 82"/>
                <a:gd name="T4" fmla="*/ 126 w 169"/>
                <a:gd name="T5" fmla="*/ 29 h 82"/>
                <a:gd name="T6" fmla="*/ 123 w 169"/>
                <a:gd name="T7" fmla="*/ 30 h 82"/>
                <a:gd name="T8" fmla="*/ 86 w 169"/>
                <a:gd name="T9" fmla="*/ 0 h 82"/>
                <a:gd name="T10" fmla="*/ 47 w 169"/>
                <a:gd name="T11" fmla="*/ 38 h 82"/>
                <a:gd name="T12" fmla="*/ 37 w 169"/>
                <a:gd name="T13" fmla="*/ 37 h 82"/>
                <a:gd name="T14" fmla="*/ 0 w 169"/>
                <a:gd name="T15" fmla="*/ 73 h 82"/>
                <a:gd name="T16" fmla="*/ 1 w 169"/>
                <a:gd name="T17" fmla="*/ 82 h 82"/>
                <a:gd name="T18" fmla="*/ 168 w 169"/>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82">
                  <a:moveTo>
                    <a:pt x="168" y="82"/>
                  </a:moveTo>
                  <a:cubicBezTo>
                    <a:pt x="169" y="79"/>
                    <a:pt x="169" y="76"/>
                    <a:pt x="169" y="72"/>
                  </a:cubicBezTo>
                  <a:cubicBezTo>
                    <a:pt x="169" y="49"/>
                    <a:pt x="150" y="29"/>
                    <a:pt x="126" y="29"/>
                  </a:cubicBezTo>
                  <a:cubicBezTo>
                    <a:pt x="125" y="30"/>
                    <a:pt x="124" y="30"/>
                    <a:pt x="123" y="30"/>
                  </a:cubicBezTo>
                  <a:cubicBezTo>
                    <a:pt x="119" y="13"/>
                    <a:pt x="103" y="0"/>
                    <a:pt x="86" y="0"/>
                  </a:cubicBezTo>
                  <a:cubicBezTo>
                    <a:pt x="65" y="0"/>
                    <a:pt x="47" y="18"/>
                    <a:pt x="47" y="38"/>
                  </a:cubicBezTo>
                  <a:cubicBezTo>
                    <a:pt x="44" y="37"/>
                    <a:pt x="41" y="37"/>
                    <a:pt x="37" y="37"/>
                  </a:cubicBezTo>
                  <a:cubicBezTo>
                    <a:pt x="17" y="37"/>
                    <a:pt x="0" y="53"/>
                    <a:pt x="0" y="73"/>
                  </a:cubicBezTo>
                  <a:cubicBezTo>
                    <a:pt x="0" y="76"/>
                    <a:pt x="1" y="79"/>
                    <a:pt x="1" y="82"/>
                  </a:cubicBezTo>
                  <a:cubicBezTo>
                    <a:pt x="168" y="82"/>
                    <a:pt x="168" y="82"/>
                    <a:pt x="168" y="82"/>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10">
              <a:extLst>
                <a:ext uri="{FF2B5EF4-FFF2-40B4-BE49-F238E27FC236}">
                  <a16:creationId xmlns:a16="http://schemas.microsoft.com/office/drawing/2014/main" id="{BDB64CBC-124F-49C9-88F6-0E259D1A0BC0}"/>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11">
              <a:extLst>
                <a:ext uri="{FF2B5EF4-FFF2-40B4-BE49-F238E27FC236}">
                  <a16:creationId xmlns:a16="http://schemas.microsoft.com/office/drawing/2014/main" id="{7D92C842-8FAB-4DA5-B23D-4D53057A0C4D}"/>
                </a:ext>
              </a:extLst>
            </p:cNvPr>
            <p:cNvSpPr>
              <a:spLocks/>
            </p:cNvSpPr>
            <p:nvPr/>
          </p:nvSpPr>
          <p:spPr bwMode="auto">
            <a:xfrm>
              <a:off x="5580063" y="6564313"/>
              <a:ext cx="63500" cy="69850"/>
            </a:xfrm>
            <a:custGeom>
              <a:avLst/>
              <a:gdLst>
                <a:gd name="T0" fmla="*/ 19 w 21"/>
                <a:gd name="T1" fmla="*/ 5 h 23"/>
                <a:gd name="T2" fmla="*/ 8 w 21"/>
                <a:gd name="T3" fmla="*/ 1 h 23"/>
                <a:gd name="T4" fmla="*/ 3 w 21"/>
                <a:gd name="T5" fmla="*/ 4 h 23"/>
                <a:gd name="T6" fmla="*/ 1 w 21"/>
                <a:gd name="T7" fmla="*/ 13 h 23"/>
                <a:gd name="T8" fmla="*/ 17 w 21"/>
                <a:gd name="T9" fmla="*/ 18 h 23"/>
                <a:gd name="T10" fmla="*/ 19 w 21"/>
                <a:gd name="T11" fmla="*/ 5 h 23"/>
              </a:gdLst>
              <a:ahLst/>
              <a:cxnLst>
                <a:cxn ang="0">
                  <a:pos x="T0" y="T1"/>
                </a:cxn>
                <a:cxn ang="0">
                  <a:pos x="T2" y="T3"/>
                </a:cxn>
                <a:cxn ang="0">
                  <a:pos x="T4" y="T5"/>
                </a:cxn>
                <a:cxn ang="0">
                  <a:pos x="T6" y="T7"/>
                </a:cxn>
                <a:cxn ang="0">
                  <a:pos x="T8" y="T9"/>
                </a:cxn>
                <a:cxn ang="0">
                  <a:pos x="T10" y="T11"/>
                </a:cxn>
              </a:cxnLst>
              <a:rect l="0" t="0" r="r" b="b"/>
              <a:pathLst>
                <a:path w="21" h="23">
                  <a:moveTo>
                    <a:pt x="19" y="5"/>
                  </a:moveTo>
                  <a:cubicBezTo>
                    <a:pt x="17" y="1"/>
                    <a:pt x="12" y="0"/>
                    <a:pt x="8" y="1"/>
                  </a:cubicBezTo>
                  <a:cubicBezTo>
                    <a:pt x="6" y="2"/>
                    <a:pt x="4" y="3"/>
                    <a:pt x="3" y="4"/>
                  </a:cubicBezTo>
                  <a:cubicBezTo>
                    <a:pt x="1" y="6"/>
                    <a:pt x="0" y="10"/>
                    <a:pt x="1" y="13"/>
                  </a:cubicBezTo>
                  <a:cubicBezTo>
                    <a:pt x="3" y="20"/>
                    <a:pt x="12" y="23"/>
                    <a:pt x="17" y="18"/>
                  </a:cubicBezTo>
                  <a:cubicBezTo>
                    <a:pt x="20" y="14"/>
                    <a:pt x="21" y="9"/>
                    <a:pt x="19" y="5"/>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12">
              <a:extLst>
                <a:ext uri="{FF2B5EF4-FFF2-40B4-BE49-F238E27FC236}">
                  <a16:creationId xmlns:a16="http://schemas.microsoft.com/office/drawing/2014/main" id="{B4EF12B5-F020-45CE-A09C-56232C069CF5}"/>
                </a:ext>
              </a:extLst>
            </p:cNvPr>
            <p:cNvSpPr>
              <a:spLocks/>
            </p:cNvSpPr>
            <p:nvPr/>
          </p:nvSpPr>
          <p:spPr bwMode="auto">
            <a:xfrm>
              <a:off x="5586413" y="6483350"/>
              <a:ext cx="84138" cy="63500"/>
            </a:xfrm>
            <a:custGeom>
              <a:avLst/>
              <a:gdLst>
                <a:gd name="T0" fmla="*/ 16 w 28"/>
                <a:gd name="T1" fmla="*/ 0 h 21"/>
                <a:gd name="T2" fmla="*/ 16 w 28"/>
                <a:gd name="T3" fmla="*/ 21 h 21"/>
                <a:gd name="T4" fmla="*/ 16 w 28"/>
                <a:gd name="T5" fmla="*/ 0 h 21"/>
              </a:gdLst>
              <a:ahLst/>
              <a:cxnLst>
                <a:cxn ang="0">
                  <a:pos x="T0" y="T1"/>
                </a:cxn>
                <a:cxn ang="0">
                  <a:pos x="T2" y="T3"/>
                </a:cxn>
                <a:cxn ang="0">
                  <a:pos x="T4" y="T5"/>
                </a:cxn>
              </a:cxnLst>
              <a:rect l="0" t="0" r="r" b="b"/>
              <a:pathLst>
                <a:path w="28" h="21">
                  <a:moveTo>
                    <a:pt x="16" y="0"/>
                  </a:moveTo>
                  <a:cubicBezTo>
                    <a:pt x="0" y="0"/>
                    <a:pt x="0" y="21"/>
                    <a:pt x="16" y="21"/>
                  </a:cubicBezTo>
                  <a:cubicBezTo>
                    <a:pt x="28" y="21"/>
                    <a:pt x="28"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13">
              <a:extLst>
                <a:ext uri="{FF2B5EF4-FFF2-40B4-BE49-F238E27FC236}">
                  <a16:creationId xmlns:a16="http://schemas.microsoft.com/office/drawing/2014/main" id="{06EFFD6C-35B1-43C9-9F83-8854BEA6B29B}"/>
                </a:ext>
              </a:extLst>
            </p:cNvPr>
            <p:cNvSpPr>
              <a:spLocks/>
            </p:cNvSpPr>
            <p:nvPr/>
          </p:nvSpPr>
          <p:spPr bwMode="auto">
            <a:xfrm>
              <a:off x="5700713" y="6550025"/>
              <a:ext cx="60325" cy="69850"/>
            </a:xfrm>
            <a:custGeom>
              <a:avLst/>
              <a:gdLst>
                <a:gd name="T0" fmla="*/ 18 w 20"/>
                <a:gd name="T1" fmla="*/ 5 h 23"/>
                <a:gd name="T2" fmla="*/ 15 w 20"/>
                <a:gd name="T3" fmla="*/ 2 h 23"/>
                <a:gd name="T4" fmla="*/ 5 w 20"/>
                <a:gd name="T5" fmla="*/ 3 h 23"/>
                <a:gd name="T6" fmla="*/ 1 w 20"/>
                <a:gd name="T7" fmla="*/ 6 h 23"/>
                <a:gd name="T8" fmla="*/ 0 w 20"/>
                <a:gd name="T9" fmla="*/ 12 h 23"/>
                <a:gd name="T10" fmla="*/ 7 w 20"/>
                <a:gd name="T11" fmla="*/ 21 h 23"/>
                <a:gd name="T12" fmla="*/ 19 w 20"/>
                <a:gd name="T13" fmla="*/ 17 h 23"/>
                <a:gd name="T14" fmla="*/ 20 w 20"/>
                <a:gd name="T15" fmla="*/ 12 h 23"/>
                <a:gd name="T16" fmla="*/ 18 w 20"/>
                <a:gd name="T1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18" y="5"/>
                  </a:moveTo>
                  <a:cubicBezTo>
                    <a:pt x="17" y="4"/>
                    <a:pt x="16" y="3"/>
                    <a:pt x="15" y="2"/>
                  </a:cubicBezTo>
                  <a:cubicBezTo>
                    <a:pt x="12" y="1"/>
                    <a:pt x="8" y="0"/>
                    <a:pt x="5" y="3"/>
                  </a:cubicBezTo>
                  <a:cubicBezTo>
                    <a:pt x="3" y="4"/>
                    <a:pt x="2" y="5"/>
                    <a:pt x="1" y="6"/>
                  </a:cubicBezTo>
                  <a:cubicBezTo>
                    <a:pt x="0" y="8"/>
                    <a:pt x="0" y="10"/>
                    <a:pt x="0" y="12"/>
                  </a:cubicBezTo>
                  <a:cubicBezTo>
                    <a:pt x="0" y="16"/>
                    <a:pt x="3" y="20"/>
                    <a:pt x="7" y="21"/>
                  </a:cubicBezTo>
                  <a:cubicBezTo>
                    <a:pt x="12" y="23"/>
                    <a:pt x="17" y="21"/>
                    <a:pt x="19" y="17"/>
                  </a:cubicBezTo>
                  <a:cubicBezTo>
                    <a:pt x="20" y="15"/>
                    <a:pt x="20" y="13"/>
                    <a:pt x="20" y="12"/>
                  </a:cubicBezTo>
                  <a:cubicBezTo>
                    <a:pt x="20" y="9"/>
                    <a:pt x="20" y="7"/>
                    <a:pt x="18" y="5"/>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14">
              <a:extLst>
                <a:ext uri="{FF2B5EF4-FFF2-40B4-BE49-F238E27FC236}">
                  <a16:creationId xmlns:a16="http://schemas.microsoft.com/office/drawing/2014/main" id="{C407C9BD-178A-479A-80DA-A81938A081FD}"/>
                </a:ext>
              </a:extLst>
            </p:cNvPr>
            <p:cNvSpPr>
              <a:spLocks/>
            </p:cNvSpPr>
            <p:nvPr/>
          </p:nvSpPr>
          <p:spPr bwMode="auto">
            <a:xfrm>
              <a:off x="5791200" y="6567488"/>
              <a:ext cx="73025" cy="57150"/>
            </a:xfrm>
            <a:custGeom>
              <a:avLst/>
              <a:gdLst>
                <a:gd name="T0" fmla="*/ 12 w 24"/>
                <a:gd name="T1" fmla="*/ 0 h 19"/>
                <a:gd name="T2" fmla="*/ 12 w 24"/>
                <a:gd name="T3" fmla="*/ 19 h 19"/>
                <a:gd name="T4" fmla="*/ 12 w 24"/>
                <a:gd name="T5" fmla="*/ 0 h 19"/>
              </a:gdLst>
              <a:ahLst/>
              <a:cxnLst>
                <a:cxn ang="0">
                  <a:pos x="T0" y="T1"/>
                </a:cxn>
                <a:cxn ang="0">
                  <a:pos x="T2" y="T3"/>
                </a:cxn>
                <a:cxn ang="0">
                  <a:pos x="T4" y="T5"/>
                </a:cxn>
              </a:cxnLst>
              <a:rect l="0" t="0" r="r" b="b"/>
              <a:pathLst>
                <a:path w="24" h="19">
                  <a:moveTo>
                    <a:pt x="12" y="0"/>
                  </a:moveTo>
                  <a:cubicBezTo>
                    <a:pt x="0" y="0"/>
                    <a:pt x="0" y="19"/>
                    <a:pt x="12" y="19"/>
                  </a:cubicBezTo>
                  <a:cubicBezTo>
                    <a:pt x="24" y="19"/>
                    <a:pt x="24" y="0"/>
                    <a:pt x="12"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15">
              <a:extLst>
                <a:ext uri="{FF2B5EF4-FFF2-40B4-BE49-F238E27FC236}">
                  <a16:creationId xmlns:a16="http://schemas.microsoft.com/office/drawing/2014/main" id="{1744B30E-14DB-467E-A8CC-209AC459D230}"/>
                </a:ext>
              </a:extLst>
            </p:cNvPr>
            <p:cNvSpPr>
              <a:spLocks noEditPoints="1"/>
            </p:cNvSpPr>
            <p:nvPr/>
          </p:nvSpPr>
          <p:spPr bwMode="auto">
            <a:xfrm>
              <a:off x="5407025" y="6523038"/>
              <a:ext cx="142875" cy="111125"/>
            </a:xfrm>
            <a:custGeom>
              <a:avLst/>
              <a:gdLst>
                <a:gd name="T0" fmla="*/ 47 w 47"/>
                <a:gd name="T1" fmla="*/ 2 h 37"/>
                <a:gd name="T2" fmla="*/ 47 w 47"/>
                <a:gd name="T3" fmla="*/ 2 h 37"/>
                <a:gd name="T4" fmla="*/ 47 w 47"/>
                <a:gd name="T5" fmla="*/ 2 h 37"/>
                <a:gd name="T6" fmla="*/ 47 w 47"/>
                <a:gd name="T7" fmla="*/ 2 h 37"/>
                <a:gd name="T8" fmla="*/ 47 w 47"/>
                <a:gd name="T9" fmla="*/ 2 h 37"/>
                <a:gd name="T10" fmla="*/ 47 w 47"/>
                <a:gd name="T11" fmla="*/ 2 h 37"/>
                <a:gd name="T12" fmla="*/ 47 w 47"/>
                <a:gd name="T13" fmla="*/ 2 h 37"/>
                <a:gd name="T14" fmla="*/ 47 w 47"/>
                <a:gd name="T15" fmla="*/ 2 h 37"/>
                <a:gd name="T16" fmla="*/ 47 w 47"/>
                <a:gd name="T17" fmla="*/ 2 h 37"/>
                <a:gd name="T18" fmla="*/ 47 w 47"/>
                <a:gd name="T19" fmla="*/ 2 h 37"/>
                <a:gd name="T20" fmla="*/ 47 w 47"/>
                <a:gd name="T21" fmla="*/ 2 h 37"/>
                <a:gd name="T22" fmla="*/ 47 w 47"/>
                <a:gd name="T23" fmla="*/ 2 h 37"/>
                <a:gd name="T24" fmla="*/ 47 w 47"/>
                <a:gd name="T25" fmla="*/ 2 h 37"/>
                <a:gd name="T26" fmla="*/ 47 w 47"/>
                <a:gd name="T27" fmla="*/ 2 h 37"/>
                <a:gd name="T28" fmla="*/ 47 w 47"/>
                <a:gd name="T29" fmla="*/ 2 h 37"/>
                <a:gd name="T30" fmla="*/ 47 w 47"/>
                <a:gd name="T31" fmla="*/ 2 h 37"/>
                <a:gd name="T32" fmla="*/ 47 w 47"/>
                <a:gd name="T33" fmla="*/ 2 h 37"/>
                <a:gd name="T34" fmla="*/ 47 w 47"/>
                <a:gd name="T35" fmla="*/ 2 h 37"/>
                <a:gd name="T36" fmla="*/ 47 w 47"/>
                <a:gd name="T37" fmla="*/ 1 h 37"/>
                <a:gd name="T38" fmla="*/ 47 w 47"/>
                <a:gd name="T39" fmla="*/ 1 h 37"/>
                <a:gd name="T40" fmla="*/ 47 w 47"/>
                <a:gd name="T41" fmla="*/ 1 h 37"/>
                <a:gd name="T42" fmla="*/ 47 w 47"/>
                <a:gd name="T43" fmla="*/ 1 h 37"/>
                <a:gd name="T44" fmla="*/ 47 w 47"/>
                <a:gd name="T45" fmla="*/ 1 h 37"/>
                <a:gd name="T46" fmla="*/ 47 w 47"/>
                <a:gd name="T47" fmla="*/ 1 h 37"/>
                <a:gd name="T48" fmla="*/ 47 w 47"/>
                <a:gd name="T49" fmla="*/ 1 h 37"/>
                <a:gd name="T50" fmla="*/ 47 w 47"/>
                <a:gd name="T51" fmla="*/ 1 h 37"/>
                <a:gd name="T52" fmla="*/ 47 w 47"/>
                <a:gd name="T53" fmla="*/ 1 h 37"/>
                <a:gd name="T54" fmla="*/ 47 w 47"/>
                <a:gd name="T55" fmla="*/ 1 h 37"/>
                <a:gd name="T56" fmla="*/ 47 w 47"/>
                <a:gd name="T57" fmla="*/ 1 h 37"/>
                <a:gd name="T58" fmla="*/ 47 w 47"/>
                <a:gd name="T59" fmla="*/ 1 h 37"/>
                <a:gd name="T60" fmla="*/ 47 w 47"/>
                <a:gd name="T61" fmla="*/ 1 h 37"/>
                <a:gd name="T62" fmla="*/ 47 w 47"/>
                <a:gd name="T63" fmla="*/ 1 h 37"/>
                <a:gd name="T64" fmla="*/ 47 w 47"/>
                <a:gd name="T65" fmla="*/ 1 h 37"/>
                <a:gd name="T66" fmla="*/ 47 w 47"/>
                <a:gd name="T67" fmla="*/ 1 h 37"/>
                <a:gd name="T68" fmla="*/ 47 w 47"/>
                <a:gd name="T69" fmla="*/ 1 h 37"/>
                <a:gd name="T70" fmla="*/ 47 w 47"/>
                <a:gd name="T71" fmla="*/ 1 h 37"/>
                <a:gd name="T72" fmla="*/ 37 w 47"/>
                <a:gd name="T73" fmla="*/ 1 h 37"/>
                <a:gd name="T74" fmla="*/ 0 w 47"/>
                <a:gd name="T75" fmla="*/ 37 h 37"/>
                <a:gd name="T76" fmla="*/ 0 w 47"/>
                <a:gd name="T77" fmla="*/ 37 h 37"/>
                <a:gd name="T78" fmla="*/ 37 w 47"/>
                <a:gd name="T79" fmla="*/ 1 h 37"/>
                <a:gd name="T80" fmla="*/ 47 w 47"/>
                <a:gd name="T81" fmla="*/ 2 h 37"/>
                <a:gd name="T82" fmla="*/ 47 w 47"/>
                <a:gd name="T83" fmla="*/ 2 h 37"/>
                <a:gd name="T84" fmla="*/ 47 w 47"/>
                <a:gd name="T85" fmla="*/ 2 h 37"/>
                <a:gd name="T86" fmla="*/ 37 w 47"/>
                <a:gd name="T87" fmla="*/ 1 h 37"/>
                <a:gd name="T88" fmla="*/ 47 w 47"/>
                <a:gd name="T89" fmla="*/ 1 h 37"/>
                <a:gd name="T90" fmla="*/ 47 w 47"/>
                <a:gd name="T91" fmla="*/ 1 h 37"/>
                <a:gd name="T92" fmla="*/ 47 w 47"/>
                <a:gd name="T93" fmla="*/ 1 h 37"/>
                <a:gd name="T94" fmla="*/ 47 w 47"/>
                <a:gd name="T95" fmla="*/ 1 h 37"/>
                <a:gd name="T96" fmla="*/ 47 w 47"/>
                <a:gd name="T97" fmla="*/ 1 h 37"/>
                <a:gd name="T98" fmla="*/ 47 w 47"/>
                <a:gd name="T99" fmla="*/ 1 h 37"/>
                <a:gd name="T100" fmla="*/ 47 w 47"/>
                <a:gd name="T101" fmla="*/ 0 h 37"/>
                <a:gd name="T102" fmla="*/ 47 w 47"/>
                <a:gd name="T103" fmla="*/ 0 h 37"/>
                <a:gd name="T104" fmla="*/ 47 w 47"/>
                <a:gd name="T105" fmla="*/ 0 h 37"/>
                <a:gd name="T106" fmla="*/ 47 w 47"/>
                <a:gd name="T107" fmla="*/ 0 h 37"/>
                <a:gd name="T108" fmla="*/ 47 w 47"/>
                <a:gd name="T109" fmla="*/ 0 h 37"/>
                <a:gd name="T110" fmla="*/ 47 w 47"/>
                <a:gd name="T11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 h="37">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37" y="1"/>
                  </a:moveTo>
                  <a:cubicBezTo>
                    <a:pt x="17" y="1"/>
                    <a:pt x="0" y="17"/>
                    <a:pt x="0" y="37"/>
                  </a:cubicBezTo>
                  <a:cubicBezTo>
                    <a:pt x="0" y="37"/>
                    <a:pt x="0" y="37"/>
                    <a:pt x="0" y="37"/>
                  </a:cubicBezTo>
                  <a:cubicBezTo>
                    <a:pt x="0" y="17"/>
                    <a:pt x="17" y="1"/>
                    <a:pt x="37" y="1"/>
                  </a:cubicBezTo>
                  <a:cubicBezTo>
                    <a:pt x="41" y="1"/>
                    <a:pt x="44" y="1"/>
                    <a:pt x="47" y="2"/>
                  </a:cubicBezTo>
                  <a:cubicBezTo>
                    <a:pt x="47" y="2"/>
                    <a:pt x="47" y="2"/>
                    <a:pt x="47" y="2"/>
                  </a:cubicBezTo>
                  <a:cubicBezTo>
                    <a:pt x="47" y="2"/>
                    <a:pt x="47" y="2"/>
                    <a:pt x="47" y="2"/>
                  </a:cubicBezTo>
                  <a:cubicBezTo>
                    <a:pt x="44" y="1"/>
                    <a:pt x="41" y="1"/>
                    <a:pt x="3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0"/>
                  </a:moveTo>
                  <a:cubicBezTo>
                    <a:pt x="47" y="0"/>
                    <a:pt x="47" y="0"/>
                    <a:pt x="47" y="0"/>
                  </a:cubicBezTo>
                  <a:cubicBezTo>
                    <a:pt x="47" y="0"/>
                    <a:pt x="47" y="0"/>
                    <a:pt x="47" y="0"/>
                  </a:cubicBezTo>
                  <a:moveTo>
                    <a:pt x="47" y="0"/>
                  </a:moveTo>
                  <a:cubicBezTo>
                    <a:pt x="47" y="0"/>
                    <a:pt x="47" y="0"/>
                    <a:pt x="47" y="0"/>
                  </a:cubicBezTo>
                  <a:cubicBezTo>
                    <a:pt x="47" y="0"/>
                    <a:pt x="47" y="0"/>
                    <a:pt x="4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16">
              <a:extLst>
                <a:ext uri="{FF2B5EF4-FFF2-40B4-BE49-F238E27FC236}">
                  <a16:creationId xmlns:a16="http://schemas.microsoft.com/office/drawing/2014/main" id="{F0D236F4-1A79-4A0D-9959-BCD8BF1A0F5B}"/>
                </a:ext>
              </a:extLst>
            </p:cNvPr>
            <p:cNvSpPr>
              <a:spLocks noEditPoints="1"/>
            </p:cNvSpPr>
            <p:nvPr/>
          </p:nvSpPr>
          <p:spPr bwMode="auto">
            <a:xfrm>
              <a:off x="5407025" y="6416675"/>
              <a:ext cx="242888" cy="244475"/>
            </a:xfrm>
            <a:custGeom>
              <a:avLst/>
              <a:gdLst>
                <a:gd name="T0" fmla="*/ 27 w 80"/>
                <a:gd name="T1" fmla="*/ 69 h 81"/>
                <a:gd name="T2" fmla="*/ 27 w 80"/>
                <a:gd name="T3" fmla="*/ 51 h 81"/>
                <a:gd name="T4" fmla="*/ 27 w 80"/>
                <a:gd name="T5" fmla="*/ 69 h 81"/>
                <a:gd name="T6" fmla="*/ 67 w 80"/>
                <a:gd name="T7" fmla="*/ 69 h 81"/>
                <a:gd name="T8" fmla="*/ 58 w 80"/>
                <a:gd name="T9" fmla="*/ 62 h 81"/>
                <a:gd name="T10" fmla="*/ 60 w 80"/>
                <a:gd name="T11" fmla="*/ 53 h 81"/>
                <a:gd name="T12" fmla="*/ 65 w 80"/>
                <a:gd name="T13" fmla="*/ 50 h 81"/>
                <a:gd name="T14" fmla="*/ 68 w 80"/>
                <a:gd name="T15" fmla="*/ 50 h 81"/>
                <a:gd name="T16" fmla="*/ 76 w 80"/>
                <a:gd name="T17" fmla="*/ 54 h 81"/>
                <a:gd name="T18" fmla="*/ 74 w 80"/>
                <a:gd name="T19" fmla="*/ 67 h 81"/>
                <a:gd name="T20" fmla="*/ 67 w 80"/>
                <a:gd name="T21" fmla="*/ 69 h 81"/>
                <a:gd name="T22" fmla="*/ 80 w 80"/>
                <a:gd name="T23" fmla="*/ 0 h 81"/>
                <a:gd name="T24" fmla="*/ 47 w 80"/>
                <a:gd name="T25" fmla="*/ 35 h 81"/>
                <a:gd name="T26" fmla="*/ 47 w 80"/>
                <a:gd name="T27" fmla="*/ 35 h 81"/>
                <a:gd name="T28" fmla="*/ 47 w 80"/>
                <a:gd name="T29" fmla="*/ 35 h 81"/>
                <a:gd name="T30" fmla="*/ 47 w 80"/>
                <a:gd name="T31" fmla="*/ 35 h 81"/>
                <a:gd name="T32" fmla="*/ 47 w 80"/>
                <a:gd name="T33" fmla="*/ 36 h 81"/>
                <a:gd name="T34" fmla="*/ 47 w 80"/>
                <a:gd name="T35" fmla="*/ 36 h 81"/>
                <a:gd name="T36" fmla="*/ 47 w 80"/>
                <a:gd name="T37" fmla="*/ 36 h 81"/>
                <a:gd name="T38" fmla="*/ 47 w 80"/>
                <a:gd name="T39" fmla="*/ 36 h 81"/>
                <a:gd name="T40" fmla="*/ 47 w 80"/>
                <a:gd name="T41" fmla="*/ 36 h 81"/>
                <a:gd name="T42" fmla="*/ 47 w 80"/>
                <a:gd name="T43" fmla="*/ 36 h 81"/>
                <a:gd name="T44" fmla="*/ 47 w 80"/>
                <a:gd name="T45" fmla="*/ 36 h 81"/>
                <a:gd name="T46" fmla="*/ 47 w 80"/>
                <a:gd name="T47" fmla="*/ 36 h 81"/>
                <a:gd name="T48" fmla="*/ 47 w 80"/>
                <a:gd name="T49" fmla="*/ 36 h 81"/>
                <a:gd name="T50" fmla="*/ 47 w 80"/>
                <a:gd name="T51" fmla="*/ 36 h 81"/>
                <a:gd name="T52" fmla="*/ 47 w 80"/>
                <a:gd name="T53" fmla="*/ 36 h 81"/>
                <a:gd name="T54" fmla="*/ 47 w 80"/>
                <a:gd name="T55" fmla="*/ 36 h 81"/>
                <a:gd name="T56" fmla="*/ 47 w 80"/>
                <a:gd name="T57" fmla="*/ 36 h 81"/>
                <a:gd name="T58" fmla="*/ 47 w 80"/>
                <a:gd name="T59" fmla="*/ 36 h 81"/>
                <a:gd name="T60" fmla="*/ 47 w 80"/>
                <a:gd name="T61" fmla="*/ 36 h 81"/>
                <a:gd name="T62" fmla="*/ 47 w 80"/>
                <a:gd name="T63" fmla="*/ 36 h 81"/>
                <a:gd name="T64" fmla="*/ 47 w 80"/>
                <a:gd name="T65" fmla="*/ 37 h 81"/>
                <a:gd name="T66" fmla="*/ 47 w 80"/>
                <a:gd name="T67" fmla="*/ 37 h 81"/>
                <a:gd name="T68" fmla="*/ 47 w 80"/>
                <a:gd name="T69" fmla="*/ 37 h 81"/>
                <a:gd name="T70" fmla="*/ 47 w 80"/>
                <a:gd name="T71" fmla="*/ 37 h 81"/>
                <a:gd name="T72" fmla="*/ 47 w 80"/>
                <a:gd name="T73" fmla="*/ 37 h 81"/>
                <a:gd name="T74" fmla="*/ 47 w 80"/>
                <a:gd name="T75" fmla="*/ 37 h 81"/>
                <a:gd name="T76" fmla="*/ 47 w 80"/>
                <a:gd name="T77" fmla="*/ 37 h 81"/>
                <a:gd name="T78" fmla="*/ 47 w 80"/>
                <a:gd name="T79" fmla="*/ 37 h 81"/>
                <a:gd name="T80" fmla="*/ 47 w 80"/>
                <a:gd name="T81" fmla="*/ 37 h 81"/>
                <a:gd name="T82" fmla="*/ 47 w 80"/>
                <a:gd name="T83" fmla="*/ 37 h 81"/>
                <a:gd name="T84" fmla="*/ 47 w 80"/>
                <a:gd name="T85" fmla="*/ 37 h 81"/>
                <a:gd name="T86" fmla="*/ 47 w 80"/>
                <a:gd name="T87" fmla="*/ 37 h 81"/>
                <a:gd name="T88" fmla="*/ 47 w 80"/>
                <a:gd name="T89" fmla="*/ 37 h 81"/>
                <a:gd name="T90" fmla="*/ 47 w 80"/>
                <a:gd name="T91" fmla="*/ 37 h 81"/>
                <a:gd name="T92" fmla="*/ 37 w 80"/>
                <a:gd name="T93" fmla="*/ 36 h 81"/>
                <a:gd name="T94" fmla="*/ 0 w 80"/>
                <a:gd name="T95" fmla="*/ 72 h 81"/>
                <a:gd name="T96" fmla="*/ 1 w 80"/>
                <a:gd name="T97" fmla="*/ 81 h 81"/>
                <a:gd name="T98" fmla="*/ 80 w 80"/>
                <a:gd name="T99" fmla="*/ 81 h 81"/>
                <a:gd name="T100" fmla="*/ 80 w 80"/>
                <a:gd name="T101" fmla="*/ 42 h 81"/>
                <a:gd name="T102" fmla="*/ 75 w 80"/>
                <a:gd name="T103" fmla="*/ 43 h 81"/>
                <a:gd name="T104" fmla="*/ 75 w 80"/>
                <a:gd name="T105" fmla="*/ 22 h 81"/>
                <a:gd name="T106" fmla="*/ 80 w 80"/>
                <a:gd name="T107" fmla="*/ 23 h 81"/>
                <a:gd name="T108" fmla="*/ 80 w 80"/>
                <a:gd name="T10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81">
                  <a:moveTo>
                    <a:pt x="27" y="69"/>
                  </a:moveTo>
                  <a:cubicBezTo>
                    <a:pt x="15" y="69"/>
                    <a:pt x="15" y="51"/>
                    <a:pt x="27" y="51"/>
                  </a:cubicBezTo>
                  <a:cubicBezTo>
                    <a:pt x="39" y="51"/>
                    <a:pt x="39" y="69"/>
                    <a:pt x="27" y="69"/>
                  </a:cubicBezTo>
                  <a:moveTo>
                    <a:pt x="67" y="69"/>
                  </a:moveTo>
                  <a:cubicBezTo>
                    <a:pt x="63" y="69"/>
                    <a:pt x="59" y="67"/>
                    <a:pt x="58" y="62"/>
                  </a:cubicBezTo>
                  <a:cubicBezTo>
                    <a:pt x="57" y="59"/>
                    <a:pt x="58" y="55"/>
                    <a:pt x="60" y="53"/>
                  </a:cubicBezTo>
                  <a:cubicBezTo>
                    <a:pt x="61" y="52"/>
                    <a:pt x="63" y="51"/>
                    <a:pt x="65" y="50"/>
                  </a:cubicBezTo>
                  <a:cubicBezTo>
                    <a:pt x="66" y="50"/>
                    <a:pt x="67" y="50"/>
                    <a:pt x="68" y="50"/>
                  </a:cubicBezTo>
                  <a:cubicBezTo>
                    <a:pt x="71" y="50"/>
                    <a:pt x="74" y="51"/>
                    <a:pt x="76" y="54"/>
                  </a:cubicBezTo>
                  <a:cubicBezTo>
                    <a:pt x="78" y="58"/>
                    <a:pt x="77" y="63"/>
                    <a:pt x="74" y="67"/>
                  </a:cubicBezTo>
                  <a:cubicBezTo>
                    <a:pt x="72" y="69"/>
                    <a:pt x="70" y="69"/>
                    <a:pt x="67" y="69"/>
                  </a:cubicBezTo>
                  <a:moveTo>
                    <a:pt x="80" y="0"/>
                  </a:moveTo>
                  <a:cubicBezTo>
                    <a:pt x="62" y="3"/>
                    <a:pt x="48" y="17"/>
                    <a:pt x="47" y="35"/>
                  </a:cubicBezTo>
                  <a:cubicBezTo>
                    <a:pt x="47" y="35"/>
                    <a:pt x="47" y="35"/>
                    <a:pt x="47" y="35"/>
                  </a:cubicBezTo>
                  <a:cubicBezTo>
                    <a:pt x="47" y="35"/>
                    <a:pt x="47" y="35"/>
                    <a:pt x="47" y="35"/>
                  </a:cubicBezTo>
                  <a:cubicBezTo>
                    <a:pt x="47" y="35"/>
                    <a:pt x="47" y="35"/>
                    <a:pt x="47" y="35"/>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4" y="36"/>
                    <a:pt x="41" y="36"/>
                    <a:pt x="37" y="36"/>
                  </a:cubicBezTo>
                  <a:cubicBezTo>
                    <a:pt x="17" y="36"/>
                    <a:pt x="0" y="52"/>
                    <a:pt x="0" y="72"/>
                  </a:cubicBezTo>
                  <a:cubicBezTo>
                    <a:pt x="0" y="75"/>
                    <a:pt x="1" y="78"/>
                    <a:pt x="1" y="81"/>
                  </a:cubicBezTo>
                  <a:cubicBezTo>
                    <a:pt x="80" y="81"/>
                    <a:pt x="80" y="81"/>
                    <a:pt x="80" y="81"/>
                  </a:cubicBezTo>
                  <a:cubicBezTo>
                    <a:pt x="80" y="42"/>
                    <a:pt x="80" y="42"/>
                    <a:pt x="80" y="42"/>
                  </a:cubicBezTo>
                  <a:cubicBezTo>
                    <a:pt x="78" y="42"/>
                    <a:pt x="77" y="43"/>
                    <a:pt x="75" y="43"/>
                  </a:cubicBezTo>
                  <a:cubicBezTo>
                    <a:pt x="59" y="43"/>
                    <a:pt x="59" y="22"/>
                    <a:pt x="75" y="22"/>
                  </a:cubicBezTo>
                  <a:cubicBezTo>
                    <a:pt x="77" y="22"/>
                    <a:pt x="78" y="23"/>
                    <a:pt x="80" y="23"/>
                  </a:cubicBezTo>
                  <a:cubicBezTo>
                    <a:pt x="80" y="0"/>
                    <a:pt x="80" y="0"/>
                    <a:pt x="80"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17">
              <a:extLst>
                <a:ext uri="{FF2B5EF4-FFF2-40B4-BE49-F238E27FC236}">
                  <a16:creationId xmlns:a16="http://schemas.microsoft.com/office/drawing/2014/main" id="{45A68D95-BE16-4518-A0B6-36A145C66A1E}"/>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18">
              <a:extLst>
                <a:ext uri="{FF2B5EF4-FFF2-40B4-BE49-F238E27FC236}">
                  <a16:creationId xmlns:a16="http://schemas.microsoft.com/office/drawing/2014/main" id="{398443B2-07A1-413B-8672-FE6A2AEBEB3F}"/>
                </a:ext>
              </a:extLst>
            </p:cNvPr>
            <p:cNvSpPr>
              <a:spLocks/>
            </p:cNvSpPr>
            <p:nvPr/>
          </p:nvSpPr>
          <p:spPr bwMode="auto">
            <a:xfrm>
              <a:off x="5580063" y="6567488"/>
              <a:ext cx="63500" cy="57150"/>
            </a:xfrm>
            <a:custGeom>
              <a:avLst/>
              <a:gdLst>
                <a:gd name="T0" fmla="*/ 11 w 21"/>
                <a:gd name="T1" fmla="*/ 0 h 19"/>
                <a:gd name="T2" fmla="*/ 8 w 21"/>
                <a:gd name="T3" fmla="*/ 0 h 19"/>
                <a:gd name="T4" fmla="*/ 3 w 21"/>
                <a:gd name="T5" fmla="*/ 3 h 19"/>
                <a:gd name="T6" fmla="*/ 1 w 21"/>
                <a:gd name="T7" fmla="*/ 12 h 19"/>
                <a:gd name="T8" fmla="*/ 10 w 21"/>
                <a:gd name="T9" fmla="*/ 19 h 19"/>
                <a:gd name="T10" fmla="*/ 17 w 21"/>
                <a:gd name="T11" fmla="*/ 17 h 19"/>
                <a:gd name="T12" fmla="*/ 19 w 21"/>
                <a:gd name="T13" fmla="*/ 4 h 19"/>
                <a:gd name="T14" fmla="*/ 11 w 21"/>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1" y="0"/>
                  </a:moveTo>
                  <a:cubicBezTo>
                    <a:pt x="10" y="0"/>
                    <a:pt x="9" y="0"/>
                    <a:pt x="8" y="0"/>
                  </a:cubicBezTo>
                  <a:cubicBezTo>
                    <a:pt x="6" y="1"/>
                    <a:pt x="4" y="2"/>
                    <a:pt x="3" y="3"/>
                  </a:cubicBezTo>
                  <a:cubicBezTo>
                    <a:pt x="1" y="5"/>
                    <a:pt x="0" y="9"/>
                    <a:pt x="1" y="12"/>
                  </a:cubicBezTo>
                  <a:cubicBezTo>
                    <a:pt x="2" y="17"/>
                    <a:pt x="6" y="19"/>
                    <a:pt x="10" y="19"/>
                  </a:cubicBezTo>
                  <a:cubicBezTo>
                    <a:pt x="13" y="19"/>
                    <a:pt x="15" y="19"/>
                    <a:pt x="17" y="17"/>
                  </a:cubicBezTo>
                  <a:cubicBezTo>
                    <a:pt x="20" y="13"/>
                    <a:pt x="21" y="8"/>
                    <a:pt x="19" y="4"/>
                  </a:cubicBezTo>
                  <a:cubicBezTo>
                    <a:pt x="17" y="1"/>
                    <a:pt x="14" y="0"/>
                    <a:pt x="11"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19">
              <a:extLst>
                <a:ext uri="{FF2B5EF4-FFF2-40B4-BE49-F238E27FC236}">
                  <a16:creationId xmlns:a16="http://schemas.microsoft.com/office/drawing/2014/main" id="{58D77BC9-9FB7-4166-BACC-F7634270C0E1}"/>
                </a:ext>
              </a:extLst>
            </p:cNvPr>
            <p:cNvSpPr>
              <a:spLocks/>
            </p:cNvSpPr>
            <p:nvPr/>
          </p:nvSpPr>
          <p:spPr bwMode="auto">
            <a:xfrm>
              <a:off x="5586413" y="6483350"/>
              <a:ext cx="63500" cy="63500"/>
            </a:xfrm>
            <a:custGeom>
              <a:avLst/>
              <a:gdLst>
                <a:gd name="T0" fmla="*/ 16 w 21"/>
                <a:gd name="T1" fmla="*/ 0 h 21"/>
                <a:gd name="T2" fmla="*/ 16 w 21"/>
                <a:gd name="T3" fmla="*/ 21 h 21"/>
                <a:gd name="T4" fmla="*/ 21 w 21"/>
                <a:gd name="T5" fmla="*/ 20 h 21"/>
                <a:gd name="T6" fmla="*/ 21 w 21"/>
                <a:gd name="T7" fmla="*/ 1 h 21"/>
                <a:gd name="T8" fmla="*/ 16 w 21"/>
                <a:gd name="T9" fmla="*/ 0 h 21"/>
              </a:gdLst>
              <a:ahLst/>
              <a:cxnLst>
                <a:cxn ang="0">
                  <a:pos x="T0" y="T1"/>
                </a:cxn>
                <a:cxn ang="0">
                  <a:pos x="T2" y="T3"/>
                </a:cxn>
                <a:cxn ang="0">
                  <a:pos x="T4" y="T5"/>
                </a:cxn>
                <a:cxn ang="0">
                  <a:pos x="T6" y="T7"/>
                </a:cxn>
                <a:cxn ang="0">
                  <a:pos x="T8" y="T9"/>
                </a:cxn>
              </a:cxnLst>
              <a:rect l="0" t="0" r="r" b="b"/>
              <a:pathLst>
                <a:path w="21" h="21">
                  <a:moveTo>
                    <a:pt x="16" y="0"/>
                  </a:moveTo>
                  <a:cubicBezTo>
                    <a:pt x="0" y="0"/>
                    <a:pt x="0" y="21"/>
                    <a:pt x="16" y="21"/>
                  </a:cubicBezTo>
                  <a:cubicBezTo>
                    <a:pt x="18" y="21"/>
                    <a:pt x="19" y="20"/>
                    <a:pt x="21" y="20"/>
                  </a:cubicBezTo>
                  <a:cubicBezTo>
                    <a:pt x="21" y="1"/>
                    <a:pt x="21" y="1"/>
                    <a:pt x="21" y="1"/>
                  </a:cubicBezTo>
                  <a:cubicBezTo>
                    <a:pt x="19" y="1"/>
                    <a:pt x="18"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2">
              <a:extLst>
                <a:ext uri="{FF2B5EF4-FFF2-40B4-BE49-F238E27FC236}">
                  <a16:creationId xmlns:a16="http://schemas.microsoft.com/office/drawing/2014/main" id="{928BA14C-C0C3-4007-AF12-1FD597DDDF74}"/>
                </a:ext>
              </a:extLst>
            </p:cNvPr>
            <p:cNvSpPr>
              <a:spLocks/>
            </p:cNvSpPr>
            <p:nvPr/>
          </p:nvSpPr>
          <p:spPr bwMode="auto">
            <a:xfrm>
              <a:off x="5153025" y="6367463"/>
              <a:ext cx="111125" cy="493712"/>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3">
              <a:extLst>
                <a:ext uri="{FF2B5EF4-FFF2-40B4-BE49-F238E27FC236}">
                  <a16:creationId xmlns:a16="http://schemas.microsoft.com/office/drawing/2014/main" id="{B53A25B1-8065-4E6D-98A3-88E5249F648F}"/>
                </a:ext>
              </a:extLst>
            </p:cNvPr>
            <p:cNvSpPr>
              <a:spLocks/>
            </p:cNvSpPr>
            <p:nvPr/>
          </p:nvSpPr>
          <p:spPr bwMode="auto">
            <a:xfrm>
              <a:off x="5076825" y="6159500"/>
              <a:ext cx="376238" cy="3968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4">
              <a:extLst>
                <a:ext uri="{FF2B5EF4-FFF2-40B4-BE49-F238E27FC236}">
                  <a16:creationId xmlns:a16="http://schemas.microsoft.com/office/drawing/2014/main" id="{49197641-4BCD-4808-9A4B-22D0DD645E18}"/>
                </a:ext>
              </a:extLst>
            </p:cNvPr>
            <p:cNvSpPr>
              <a:spLocks/>
            </p:cNvSpPr>
            <p:nvPr/>
          </p:nvSpPr>
          <p:spPr bwMode="auto">
            <a:xfrm>
              <a:off x="5160963" y="6259513"/>
              <a:ext cx="228600" cy="207962"/>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5">
              <a:extLst>
                <a:ext uri="{FF2B5EF4-FFF2-40B4-BE49-F238E27FC236}">
                  <a16:creationId xmlns:a16="http://schemas.microsoft.com/office/drawing/2014/main" id="{DE3EFDED-822F-4E5B-BF02-E048ED3B3477}"/>
                </a:ext>
              </a:extLst>
            </p:cNvPr>
            <p:cNvSpPr>
              <a:spLocks/>
            </p:cNvSpPr>
            <p:nvPr/>
          </p:nvSpPr>
          <p:spPr bwMode="auto">
            <a:xfrm>
              <a:off x="5033963" y="6519863"/>
              <a:ext cx="166688" cy="131762"/>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
              <a:extLst>
                <a:ext uri="{FF2B5EF4-FFF2-40B4-BE49-F238E27FC236}">
                  <a16:creationId xmlns:a16="http://schemas.microsoft.com/office/drawing/2014/main" id="{A2A24923-37A1-42E7-95C3-D33559859EA5}"/>
                </a:ext>
              </a:extLst>
            </p:cNvPr>
            <p:cNvSpPr>
              <a:spLocks/>
            </p:cNvSpPr>
            <p:nvPr/>
          </p:nvSpPr>
          <p:spPr bwMode="auto">
            <a:xfrm>
              <a:off x="6797675" y="5759450"/>
              <a:ext cx="968375" cy="860425"/>
            </a:xfrm>
            <a:custGeom>
              <a:avLst/>
              <a:gdLst>
                <a:gd name="T0" fmla="*/ 610 w 610"/>
                <a:gd name="T1" fmla="*/ 542 h 542"/>
                <a:gd name="T2" fmla="*/ 610 w 610"/>
                <a:gd name="T3" fmla="*/ 259 h 542"/>
                <a:gd name="T4" fmla="*/ 328 w 610"/>
                <a:gd name="T5" fmla="*/ 0 h 542"/>
                <a:gd name="T6" fmla="*/ 0 w 610"/>
                <a:gd name="T7" fmla="*/ 0 h 542"/>
                <a:gd name="T8" fmla="*/ 0 w 610"/>
                <a:gd name="T9" fmla="*/ 542 h 542"/>
                <a:gd name="T10" fmla="*/ 610 w 610"/>
                <a:gd name="T11" fmla="*/ 542 h 542"/>
              </a:gdLst>
              <a:ahLst/>
              <a:cxnLst>
                <a:cxn ang="0">
                  <a:pos x="T0" y="T1"/>
                </a:cxn>
                <a:cxn ang="0">
                  <a:pos x="T2" y="T3"/>
                </a:cxn>
                <a:cxn ang="0">
                  <a:pos x="T4" y="T5"/>
                </a:cxn>
                <a:cxn ang="0">
                  <a:pos x="T6" y="T7"/>
                </a:cxn>
                <a:cxn ang="0">
                  <a:pos x="T8" y="T9"/>
                </a:cxn>
                <a:cxn ang="0">
                  <a:pos x="T10" y="T11"/>
                </a:cxn>
              </a:cxnLst>
              <a:rect l="0" t="0" r="r" b="b"/>
              <a:pathLst>
                <a:path w="610" h="542">
                  <a:moveTo>
                    <a:pt x="610" y="542"/>
                  </a:moveTo>
                  <a:lnTo>
                    <a:pt x="610" y="259"/>
                  </a:lnTo>
                  <a:lnTo>
                    <a:pt x="328" y="0"/>
                  </a:lnTo>
                  <a:lnTo>
                    <a:pt x="0" y="0"/>
                  </a:lnTo>
                  <a:lnTo>
                    <a:pt x="0" y="542"/>
                  </a:lnTo>
                  <a:lnTo>
                    <a:pt x="610" y="542"/>
                  </a:lnTo>
                  <a:close/>
                </a:path>
              </a:pathLst>
            </a:custGeom>
            <a:solidFill>
              <a:srgbClr val="FFD9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
              <a:extLst>
                <a:ext uri="{FF2B5EF4-FFF2-40B4-BE49-F238E27FC236}">
                  <a16:creationId xmlns:a16="http://schemas.microsoft.com/office/drawing/2014/main" id="{92A0DAFB-3EF1-49AB-80E4-29E55402CF9A}"/>
                </a:ext>
              </a:extLst>
            </p:cNvPr>
            <p:cNvSpPr>
              <a:spLocks/>
            </p:cNvSpPr>
            <p:nvPr/>
          </p:nvSpPr>
          <p:spPr bwMode="auto">
            <a:xfrm>
              <a:off x="6380163" y="5799138"/>
              <a:ext cx="887413" cy="820737"/>
            </a:xfrm>
            <a:custGeom>
              <a:avLst/>
              <a:gdLst>
                <a:gd name="T0" fmla="*/ 559 w 559"/>
                <a:gd name="T1" fmla="*/ 517 h 517"/>
                <a:gd name="T2" fmla="*/ 559 w 559"/>
                <a:gd name="T3" fmla="*/ 210 h 517"/>
                <a:gd name="T4" fmla="*/ 280 w 559"/>
                <a:gd name="T5" fmla="*/ 0 h 517"/>
                <a:gd name="T6" fmla="*/ 0 w 559"/>
                <a:gd name="T7" fmla="*/ 210 h 517"/>
                <a:gd name="T8" fmla="*/ 0 w 559"/>
                <a:gd name="T9" fmla="*/ 517 h 517"/>
                <a:gd name="T10" fmla="*/ 559 w 559"/>
                <a:gd name="T11" fmla="*/ 517 h 517"/>
              </a:gdLst>
              <a:ahLst/>
              <a:cxnLst>
                <a:cxn ang="0">
                  <a:pos x="T0" y="T1"/>
                </a:cxn>
                <a:cxn ang="0">
                  <a:pos x="T2" y="T3"/>
                </a:cxn>
                <a:cxn ang="0">
                  <a:pos x="T4" y="T5"/>
                </a:cxn>
                <a:cxn ang="0">
                  <a:pos x="T6" y="T7"/>
                </a:cxn>
                <a:cxn ang="0">
                  <a:pos x="T8" y="T9"/>
                </a:cxn>
                <a:cxn ang="0">
                  <a:pos x="T10" y="T11"/>
                </a:cxn>
              </a:cxnLst>
              <a:rect l="0" t="0" r="r" b="b"/>
              <a:pathLst>
                <a:path w="559" h="517">
                  <a:moveTo>
                    <a:pt x="559" y="517"/>
                  </a:moveTo>
                  <a:lnTo>
                    <a:pt x="559" y="210"/>
                  </a:lnTo>
                  <a:lnTo>
                    <a:pt x="280" y="0"/>
                  </a:lnTo>
                  <a:lnTo>
                    <a:pt x="0" y="210"/>
                  </a:lnTo>
                  <a:lnTo>
                    <a:pt x="0" y="517"/>
                  </a:lnTo>
                  <a:lnTo>
                    <a:pt x="559" y="517"/>
                  </a:ln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8">
              <a:extLst>
                <a:ext uri="{FF2B5EF4-FFF2-40B4-BE49-F238E27FC236}">
                  <a16:creationId xmlns:a16="http://schemas.microsoft.com/office/drawing/2014/main" id="{E440A154-AFB8-46B3-8A3E-6E15CC856917}"/>
                </a:ext>
              </a:extLst>
            </p:cNvPr>
            <p:cNvSpPr>
              <a:spLocks/>
            </p:cNvSpPr>
            <p:nvPr/>
          </p:nvSpPr>
          <p:spPr bwMode="auto">
            <a:xfrm>
              <a:off x="6488113" y="6196013"/>
              <a:ext cx="109538" cy="247650"/>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9">
              <a:extLst>
                <a:ext uri="{FF2B5EF4-FFF2-40B4-BE49-F238E27FC236}">
                  <a16:creationId xmlns:a16="http://schemas.microsoft.com/office/drawing/2014/main" id="{0A814B7F-0790-4E03-960C-6D22EF45EB56}"/>
                </a:ext>
              </a:extLst>
            </p:cNvPr>
            <p:cNvSpPr>
              <a:spLocks/>
            </p:cNvSpPr>
            <p:nvPr/>
          </p:nvSpPr>
          <p:spPr bwMode="auto">
            <a:xfrm>
              <a:off x="6457950" y="6165850"/>
              <a:ext cx="169863" cy="307975"/>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30">
              <a:extLst>
                <a:ext uri="{FF2B5EF4-FFF2-40B4-BE49-F238E27FC236}">
                  <a16:creationId xmlns:a16="http://schemas.microsoft.com/office/drawing/2014/main" id="{3A0DCBC6-2000-452A-94A6-A089E7D8A00F}"/>
                </a:ext>
              </a:extLst>
            </p:cNvPr>
            <p:cNvSpPr>
              <a:spLocks/>
            </p:cNvSpPr>
            <p:nvPr/>
          </p:nvSpPr>
          <p:spPr bwMode="auto">
            <a:xfrm>
              <a:off x="7061200" y="6196013"/>
              <a:ext cx="111125" cy="247650"/>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31">
              <a:extLst>
                <a:ext uri="{FF2B5EF4-FFF2-40B4-BE49-F238E27FC236}">
                  <a16:creationId xmlns:a16="http://schemas.microsoft.com/office/drawing/2014/main" id="{864B997F-39CA-4895-9C89-0A00187C06F9}"/>
                </a:ext>
              </a:extLst>
            </p:cNvPr>
            <p:cNvSpPr>
              <a:spLocks/>
            </p:cNvSpPr>
            <p:nvPr/>
          </p:nvSpPr>
          <p:spPr bwMode="auto">
            <a:xfrm>
              <a:off x="7031038" y="6165850"/>
              <a:ext cx="169863" cy="307975"/>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32">
              <a:extLst>
                <a:ext uri="{FF2B5EF4-FFF2-40B4-BE49-F238E27FC236}">
                  <a16:creationId xmlns:a16="http://schemas.microsoft.com/office/drawing/2014/main" id="{84CB372B-00C1-46F2-AB93-2A0920689233}"/>
                </a:ext>
              </a:extLst>
            </p:cNvPr>
            <p:cNvSpPr>
              <a:spLocks/>
            </p:cNvSpPr>
            <p:nvPr/>
          </p:nvSpPr>
          <p:spPr bwMode="auto">
            <a:xfrm>
              <a:off x="7448550" y="6267450"/>
              <a:ext cx="112713" cy="249237"/>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33">
              <a:extLst>
                <a:ext uri="{FF2B5EF4-FFF2-40B4-BE49-F238E27FC236}">
                  <a16:creationId xmlns:a16="http://schemas.microsoft.com/office/drawing/2014/main" id="{F1C34FE1-0387-479E-937F-238ACDB66F73}"/>
                </a:ext>
              </a:extLst>
            </p:cNvPr>
            <p:cNvSpPr>
              <a:spLocks/>
            </p:cNvSpPr>
            <p:nvPr/>
          </p:nvSpPr>
          <p:spPr bwMode="auto">
            <a:xfrm>
              <a:off x="7418388" y="6237288"/>
              <a:ext cx="169863" cy="309562"/>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Rectangle 34">
              <a:extLst>
                <a:ext uri="{FF2B5EF4-FFF2-40B4-BE49-F238E27FC236}">
                  <a16:creationId xmlns:a16="http://schemas.microsoft.com/office/drawing/2014/main" id="{6971AABF-F300-4FCD-A0AB-97CAAACABC78}"/>
                </a:ext>
              </a:extLst>
            </p:cNvPr>
            <p:cNvSpPr>
              <a:spLocks noChangeArrowheads="1"/>
            </p:cNvSpPr>
            <p:nvPr/>
          </p:nvSpPr>
          <p:spPr bwMode="auto">
            <a:xfrm>
              <a:off x="6710363" y="6330950"/>
              <a:ext cx="227013" cy="2889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35">
              <a:extLst>
                <a:ext uri="{FF2B5EF4-FFF2-40B4-BE49-F238E27FC236}">
                  <a16:creationId xmlns:a16="http://schemas.microsoft.com/office/drawing/2014/main" id="{63C4A028-70F9-4B38-8641-437FCEEC552C}"/>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 name="T12" fmla="*/ 292 w 887"/>
                <a:gd name="T13" fmla="*/ 0 h 247"/>
              </a:gdLst>
              <a:ahLst/>
              <a:cxnLst>
                <a:cxn ang="0">
                  <a:pos x="T0" y="T1"/>
                </a:cxn>
                <a:cxn ang="0">
                  <a:pos x="T2" y="T3"/>
                </a:cxn>
                <a:cxn ang="0">
                  <a:pos x="T4" y="T5"/>
                </a:cxn>
                <a:cxn ang="0">
                  <a:pos x="T6" y="T7"/>
                </a:cxn>
                <a:cxn ang="0">
                  <a:pos x="T8" y="T9"/>
                </a:cxn>
                <a:cxn ang="0">
                  <a:pos x="T10" y="T11"/>
                </a:cxn>
                <a:cxn ang="0">
                  <a:pos x="T12" y="T13"/>
                </a:cxn>
              </a:cxnLst>
              <a:rect l="0" t="0" r="r" b="b"/>
              <a:pathLst>
                <a:path w="887" h="247">
                  <a:moveTo>
                    <a:pt x="292" y="0"/>
                  </a:moveTo>
                  <a:lnTo>
                    <a:pt x="605" y="0"/>
                  </a:lnTo>
                  <a:lnTo>
                    <a:pt x="887" y="247"/>
                  </a:lnTo>
                  <a:lnTo>
                    <a:pt x="584" y="240"/>
                  </a:lnTo>
                  <a:lnTo>
                    <a:pt x="290" y="2"/>
                  </a:lnTo>
                  <a:lnTo>
                    <a:pt x="0" y="228"/>
                  </a:lnTo>
                  <a:lnTo>
                    <a:pt x="292" y="0"/>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36">
              <a:extLst>
                <a:ext uri="{FF2B5EF4-FFF2-40B4-BE49-F238E27FC236}">
                  <a16:creationId xmlns:a16="http://schemas.microsoft.com/office/drawing/2014/main" id="{84709B5D-7E99-4BD7-AD30-3D5E5F75F9E3}"/>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Lst>
              <a:ahLst/>
              <a:cxnLst>
                <a:cxn ang="0">
                  <a:pos x="T0" y="T1"/>
                </a:cxn>
                <a:cxn ang="0">
                  <a:pos x="T2" y="T3"/>
                </a:cxn>
                <a:cxn ang="0">
                  <a:pos x="T4" y="T5"/>
                </a:cxn>
                <a:cxn ang="0">
                  <a:pos x="T6" y="T7"/>
                </a:cxn>
                <a:cxn ang="0">
                  <a:pos x="T8" y="T9"/>
                </a:cxn>
                <a:cxn ang="0">
                  <a:pos x="T10" y="T11"/>
                </a:cxn>
              </a:cxnLst>
              <a:rect l="0" t="0" r="r" b="b"/>
              <a:pathLst>
                <a:path w="887" h="247">
                  <a:moveTo>
                    <a:pt x="292" y="0"/>
                  </a:moveTo>
                  <a:lnTo>
                    <a:pt x="605" y="0"/>
                  </a:lnTo>
                  <a:lnTo>
                    <a:pt x="887" y="247"/>
                  </a:lnTo>
                  <a:lnTo>
                    <a:pt x="584" y="240"/>
                  </a:lnTo>
                  <a:lnTo>
                    <a:pt x="290" y="2"/>
                  </a:lnTo>
                  <a:lnTo>
                    <a:pt x="0" y="2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37">
              <a:extLst>
                <a:ext uri="{FF2B5EF4-FFF2-40B4-BE49-F238E27FC236}">
                  <a16:creationId xmlns:a16="http://schemas.microsoft.com/office/drawing/2014/main" id="{79E7B0E8-6D0D-4D54-9556-1FAAE1120A5B}"/>
                </a:ext>
              </a:extLst>
            </p:cNvPr>
            <p:cNvSpPr>
              <a:spLocks/>
            </p:cNvSpPr>
            <p:nvPr/>
          </p:nvSpPr>
          <p:spPr bwMode="auto">
            <a:xfrm>
              <a:off x="6330950" y="5735638"/>
              <a:ext cx="1481138" cy="477837"/>
            </a:xfrm>
            <a:custGeom>
              <a:avLst/>
              <a:gdLst>
                <a:gd name="T0" fmla="*/ 162 w 489"/>
                <a:gd name="T1" fmla="*/ 28 h 158"/>
                <a:gd name="T2" fmla="*/ 321 w 489"/>
                <a:gd name="T3" fmla="*/ 28 h 158"/>
                <a:gd name="T4" fmla="*/ 436 w 489"/>
                <a:gd name="T5" fmla="*/ 129 h 158"/>
                <a:gd name="T6" fmla="*/ 321 w 489"/>
                <a:gd name="T7" fmla="*/ 126 h 158"/>
                <a:gd name="T8" fmla="*/ 170 w 489"/>
                <a:gd name="T9" fmla="*/ 4 h 158"/>
                <a:gd name="T10" fmla="*/ 153 w 489"/>
                <a:gd name="T11" fmla="*/ 4 h 158"/>
                <a:gd name="T12" fmla="*/ 0 w 489"/>
                <a:gd name="T13" fmla="*/ 123 h 158"/>
                <a:gd name="T14" fmla="*/ 18 w 489"/>
                <a:gd name="T15" fmla="*/ 145 h 158"/>
                <a:gd name="T16" fmla="*/ 161 w 489"/>
                <a:gd name="T17" fmla="*/ 33 h 158"/>
                <a:gd name="T18" fmla="*/ 307 w 489"/>
                <a:gd name="T19" fmla="*/ 151 h 158"/>
                <a:gd name="T20" fmla="*/ 315 w 489"/>
                <a:gd name="T21" fmla="*/ 154 h 158"/>
                <a:gd name="T22" fmla="*/ 474 w 489"/>
                <a:gd name="T23" fmla="*/ 158 h 158"/>
                <a:gd name="T24" fmla="*/ 487 w 489"/>
                <a:gd name="T25" fmla="*/ 149 h 158"/>
                <a:gd name="T26" fmla="*/ 483 w 489"/>
                <a:gd name="T27" fmla="*/ 133 h 158"/>
                <a:gd name="T28" fmla="*/ 335 w 489"/>
                <a:gd name="T29" fmla="*/ 3 h 158"/>
                <a:gd name="T30" fmla="*/ 326 w 489"/>
                <a:gd name="T31" fmla="*/ 0 h 158"/>
                <a:gd name="T32" fmla="*/ 162 w 489"/>
                <a:gd name="T33" fmla="*/ 0 h 158"/>
                <a:gd name="T34" fmla="*/ 162 w 489"/>
                <a:gd name="T35" fmla="*/ 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9" h="158">
                  <a:moveTo>
                    <a:pt x="162" y="28"/>
                  </a:moveTo>
                  <a:cubicBezTo>
                    <a:pt x="321" y="28"/>
                    <a:pt x="321" y="28"/>
                    <a:pt x="321" y="28"/>
                  </a:cubicBezTo>
                  <a:cubicBezTo>
                    <a:pt x="436" y="129"/>
                    <a:pt x="436" y="129"/>
                    <a:pt x="436" y="129"/>
                  </a:cubicBezTo>
                  <a:cubicBezTo>
                    <a:pt x="321" y="126"/>
                    <a:pt x="321" y="126"/>
                    <a:pt x="321" y="126"/>
                  </a:cubicBezTo>
                  <a:cubicBezTo>
                    <a:pt x="170" y="4"/>
                    <a:pt x="170" y="4"/>
                    <a:pt x="170" y="4"/>
                  </a:cubicBezTo>
                  <a:cubicBezTo>
                    <a:pt x="165" y="0"/>
                    <a:pt x="158" y="0"/>
                    <a:pt x="153" y="4"/>
                  </a:cubicBezTo>
                  <a:cubicBezTo>
                    <a:pt x="0" y="123"/>
                    <a:pt x="0" y="123"/>
                    <a:pt x="0" y="123"/>
                  </a:cubicBezTo>
                  <a:cubicBezTo>
                    <a:pt x="18" y="145"/>
                    <a:pt x="18" y="145"/>
                    <a:pt x="18" y="145"/>
                  </a:cubicBezTo>
                  <a:cubicBezTo>
                    <a:pt x="161" y="33"/>
                    <a:pt x="161" y="33"/>
                    <a:pt x="161" y="33"/>
                  </a:cubicBezTo>
                  <a:cubicBezTo>
                    <a:pt x="307" y="151"/>
                    <a:pt x="307" y="151"/>
                    <a:pt x="307" y="151"/>
                  </a:cubicBezTo>
                  <a:cubicBezTo>
                    <a:pt x="309" y="153"/>
                    <a:pt x="312" y="154"/>
                    <a:pt x="315" y="154"/>
                  </a:cubicBezTo>
                  <a:cubicBezTo>
                    <a:pt x="474" y="158"/>
                    <a:pt x="474" y="158"/>
                    <a:pt x="474" y="158"/>
                  </a:cubicBezTo>
                  <a:cubicBezTo>
                    <a:pt x="480" y="158"/>
                    <a:pt x="485" y="155"/>
                    <a:pt x="487" y="149"/>
                  </a:cubicBezTo>
                  <a:cubicBezTo>
                    <a:pt x="489" y="144"/>
                    <a:pt x="488" y="137"/>
                    <a:pt x="483" y="133"/>
                  </a:cubicBezTo>
                  <a:cubicBezTo>
                    <a:pt x="335" y="3"/>
                    <a:pt x="335" y="3"/>
                    <a:pt x="335" y="3"/>
                  </a:cubicBezTo>
                  <a:cubicBezTo>
                    <a:pt x="333" y="1"/>
                    <a:pt x="329" y="0"/>
                    <a:pt x="326" y="0"/>
                  </a:cubicBezTo>
                  <a:cubicBezTo>
                    <a:pt x="162" y="0"/>
                    <a:pt x="162" y="0"/>
                    <a:pt x="162" y="0"/>
                  </a:cubicBezTo>
                  <a:cubicBezTo>
                    <a:pt x="162" y="28"/>
                    <a:pt x="162" y="28"/>
                    <a:pt x="162" y="28"/>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Rectangle 38">
              <a:extLst>
                <a:ext uri="{FF2B5EF4-FFF2-40B4-BE49-F238E27FC236}">
                  <a16:creationId xmlns:a16="http://schemas.microsoft.com/office/drawing/2014/main" id="{804EB0C5-2A02-4D50-98F6-A9E1C3EF7904}"/>
                </a:ext>
              </a:extLst>
            </p:cNvPr>
            <p:cNvSpPr>
              <a:spLocks noChangeArrowheads="1"/>
            </p:cNvSpPr>
            <p:nvPr/>
          </p:nvSpPr>
          <p:spPr bwMode="auto">
            <a:xfrm>
              <a:off x="7197725" y="5614988"/>
              <a:ext cx="180975" cy="338137"/>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Rectangle 39">
              <a:extLst>
                <a:ext uri="{FF2B5EF4-FFF2-40B4-BE49-F238E27FC236}">
                  <a16:creationId xmlns:a16="http://schemas.microsoft.com/office/drawing/2014/main" id="{5ADBF16C-00B6-440E-AC46-339BCF950D0E}"/>
                </a:ext>
              </a:extLst>
            </p:cNvPr>
            <p:cNvSpPr>
              <a:spLocks noChangeArrowheads="1"/>
            </p:cNvSpPr>
            <p:nvPr/>
          </p:nvSpPr>
          <p:spPr bwMode="auto">
            <a:xfrm>
              <a:off x="7197725" y="5529263"/>
              <a:ext cx="180975" cy="96837"/>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7" name="Freeform 122">
            <a:extLst>
              <a:ext uri="{FF2B5EF4-FFF2-40B4-BE49-F238E27FC236}">
                <a16:creationId xmlns:a16="http://schemas.microsoft.com/office/drawing/2014/main" id="{0409A17D-7633-4CF5-B6A5-61CC7F47875F}"/>
              </a:ext>
            </a:extLst>
          </p:cNvPr>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Cloud 97">
            <a:extLst>
              <a:ext uri="{FF2B5EF4-FFF2-40B4-BE49-F238E27FC236}">
                <a16:creationId xmlns:a16="http://schemas.microsoft.com/office/drawing/2014/main" id="{449851FD-BBC8-49FD-ACAC-9311BD7D6B9F}"/>
              </a:ext>
            </a:extLst>
          </p:cNvPr>
          <p:cNvSpPr/>
          <p:nvPr/>
        </p:nvSpPr>
        <p:spPr>
          <a:xfrm>
            <a:off x="3333919" y="1502607"/>
            <a:ext cx="5049672" cy="1774209"/>
          </a:xfrm>
          <a:prstGeom prst="cloud">
            <a:avLst/>
          </a:prstGeom>
          <a:solidFill>
            <a:srgbClr val="FF5C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 panose="020B0604020202020204" pitchFamily="34" charset="0"/>
                <a:cs typeface="Arial" panose="020B0604020202020204" pitchFamily="34" charset="0"/>
              </a:rPr>
              <a:t>mủng</a:t>
            </a:r>
          </a:p>
        </p:txBody>
      </p:sp>
      <p:pic>
        <p:nvPicPr>
          <p:cNvPr id="99" name="Picture 2">
            <a:extLst>
              <a:ext uri="{FF2B5EF4-FFF2-40B4-BE49-F238E27FC236}">
                <a16:creationId xmlns:a16="http://schemas.microsoft.com/office/drawing/2014/main" id="{0592522B-F3FC-4C7D-84E9-798F06B5B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73" y="3327322"/>
            <a:ext cx="3421892" cy="3421892"/>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Diagonal Corners Rounded 99">
            <a:extLst>
              <a:ext uri="{FF2B5EF4-FFF2-40B4-BE49-F238E27FC236}">
                <a16:creationId xmlns:a16="http://schemas.microsoft.com/office/drawing/2014/main" id="{2F109A17-1BEE-4B04-A447-869A2A3CBE1E}"/>
              </a:ext>
            </a:extLst>
          </p:cNvPr>
          <p:cNvSpPr/>
          <p:nvPr/>
        </p:nvSpPr>
        <p:spPr>
          <a:xfrm>
            <a:off x="2459610" y="3914175"/>
            <a:ext cx="8857397" cy="1774209"/>
          </a:xfrm>
          <a:prstGeom prst="round2DiagRect">
            <a:avLst/>
          </a:prstGeom>
          <a:solidFill>
            <a:schemeClr val="bg1"/>
          </a:solidFill>
          <a:ln w="38100">
            <a:solidFill>
              <a:srgbClr val="FF5C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a:solidFill>
                  <a:srgbClr val="FF5C0B"/>
                </a:solidFill>
                <a:latin typeface="Arial" panose="020B0604020202020204" pitchFamily="34" charset="0"/>
                <a:cs typeface="Arial" panose="020B0604020202020204" pitchFamily="34" charset="0"/>
              </a:rPr>
              <a:t>Một loại thuyền nhỏ, tròn, đan bằng tre.</a:t>
            </a:r>
          </a:p>
        </p:txBody>
      </p:sp>
    </p:spTree>
    <p:extLst>
      <p:ext uri="{BB962C8B-B14F-4D97-AF65-F5344CB8AC3E}">
        <p14:creationId xmlns:p14="http://schemas.microsoft.com/office/powerpoint/2010/main" val="3979271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000"/>
                                        <p:tgtEl>
                                          <p:spTgt spid="55"/>
                                        </p:tgtEl>
                                      </p:cBhvr>
                                    </p:animEffect>
                                    <p:anim calcmode="lin" valueType="num">
                                      <p:cBhvr>
                                        <p:cTn id="23" dur="1000" fill="hold"/>
                                        <p:tgtEl>
                                          <p:spTgt spid="55"/>
                                        </p:tgtEl>
                                        <p:attrNameLst>
                                          <p:attrName>ppt_x</p:attrName>
                                        </p:attrNameLst>
                                      </p:cBhvr>
                                      <p:tavLst>
                                        <p:tav tm="0">
                                          <p:val>
                                            <p:strVal val="#ppt_x"/>
                                          </p:val>
                                        </p:tav>
                                        <p:tav tm="100000">
                                          <p:val>
                                            <p:strVal val="#ppt_x"/>
                                          </p:val>
                                        </p:tav>
                                      </p:tavLst>
                                    </p:anim>
                                    <p:anim calcmode="lin" valueType="num">
                                      <p:cBhvr>
                                        <p:cTn id="24" dur="1000" fill="hold"/>
                                        <p:tgtEl>
                                          <p:spTgt spid="5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par>
                          <p:cTn id="29" fill="hold">
                            <p:stCondLst>
                              <p:cond delay="1500"/>
                            </p:stCondLst>
                            <p:childTnLst>
                              <p:par>
                                <p:cTn id="30" presetID="16" presetClass="entr" presetSubtype="37"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par>
                          <p:cTn id="33" fill="hold">
                            <p:stCondLst>
                              <p:cond delay="2000"/>
                            </p:stCondLst>
                            <p:childTnLst>
                              <p:par>
                                <p:cTn id="34" presetID="47" presetClass="entr" presetSubtype="0"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7"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fade">
                                      <p:cBhvr>
                                        <p:cTn id="49" dur="1000"/>
                                        <p:tgtEl>
                                          <p:spTgt spid="98"/>
                                        </p:tgtEl>
                                      </p:cBhvr>
                                    </p:animEffect>
                                    <p:anim calcmode="lin" valueType="num">
                                      <p:cBhvr>
                                        <p:cTn id="50" dur="1000" fill="hold"/>
                                        <p:tgtEl>
                                          <p:spTgt spid="98"/>
                                        </p:tgtEl>
                                        <p:attrNameLst>
                                          <p:attrName>ppt_x</p:attrName>
                                        </p:attrNameLst>
                                      </p:cBhvr>
                                      <p:tavLst>
                                        <p:tav tm="0">
                                          <p:val>
                                            <p:strVal val="#ppt_x"/>
                                          </p:val>
                                        </p:tav>
                                        <p:tav tm="100000">
                                          <p:val>
                                            <p:strVal val="#ppt_x"/>
                                          </p:val>
                                        </p:tav>
                                      </p:tavLst>
                                    </p:anim>
                                    <p:anim calcmode="lin" valueType="num">
                                      <p:cBhvr>
                                        <p:cTn id="51"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99"/>
                                        </p:tgtEl>
                                        <p:attrNameLst>
                                          <p:attrName>style.visibility</p:attrName>
                                        </p:attrNameLst>
                                      </p:cBhvr>
                                      <p:to>
                                        <p:strVal val="visible"/>
                                      </p:to>
                                    </p:set>
                                    <p:anim calcmode="lin" valueType="num">
                                      <p:cBhvr additive="base">
                                        <p:cTn id="56" dur="500" fill="hold"/>
                                        <p:tgtEl>
                                          <p:spTgt spid="99"/>
                                        </p:tgtEl>
                                        <p:attrNameLst>
                                          <p:attrName>ppt_x</p:attrName>
                                        </p:attrNameLst>
                                      </p:cBhvr>
                                      <p:tavLst>
                                        <p:tav tm="0">
                                          <p:val>
                                            <p:strVal val="1+#ppt_w/2"/>
                                          </p:val>
                                        </p:tav>
                                        <p:tav tm="100000">
                                          <p:val>
                                            <p:strVal val="#ppt_x"/>
                                          </p:val>
                                        </p:tav>
                                      </p:tavLst>
                                    </p:anim>
                                    <p:anim calcmode="lin" valueType="num">
                                      <p:cBhvr additive="base">
                                        <p:cTn id="57" dur="500" fill="hold"/>
                                        <p:tgtEl>
                                          <p:spTgt spid="99"/>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100"/>
                                        </p:tgtEl>
                                        <p:attrNameLst>
                                          <p:attrName>style.visibility</p:attrName>
                                        </p:attrNameLst>
                                      </p:cBhvr>
                                      <p:to>
                                        <p:strVal val="visible"/>
                                      </p:to>
                                    </p:set>
                                    <p:anim calcmode="lin" valueType="num">
                                      <p:cBhvr additive="base">
                                        <p:cTn id="60" dur="500" fill="hold"/>
                                        <p:tgtEl>
                                          <p:spTgt spid="100"/>
                                        </p:tgtEl>
                                        <p:attrNameLst>
                                          <p:attrName>ppt_x</p:attrName>
                                        </p:attrNameLst>
                                      </p:cBhvr>
                                      <p:tavLst>
                                        <p:tav tm="0">
                                          <p:val>
                                            <p:strVal val="1+#ppt_w/2"/>
                                          </p:val>
                                        </p:tav>
                                        <p:tav tm="100000">
                                          <p:val>
                                            <p:strVal val="#ppt_x"/>
                                          </p:val>
                                        </p:tav>
                                      </p:tavLst>
                                    </p:anim>
                                    <p:anim calcmode="lin" valueType="num">
                                      <p:cBhvr additive="base">
                                        <p:cTn id="61" dur="500" fill="hold"/>
                                        <p:tgtEl>
                                          <p:spTgt spid="100"/>
                                        </p:tgtEl>
                                        <p:attrNameLst>
                                          <p:attrName>ppt_y</p:attrName>
                                        </p:attrNameLst>
                                      </p:cBhvr>
                                      <p:tavLst>
                                        <p:tav tm="0">
                                          <p:val>
                                            <p:strVal val="#ppt_y"/>
                                          </p:val>
                                        </p:tav>
                                        <p:tav tm="100000">
                                          <p:val>
                                            <p:strVal val="#ppt_y"/>
                                          </p:val>
                                        </p:tav>
                                      </p:tavLst>
                                    </p:anim>
                                  </p:childTnLst>
                                </p:cTn>
                              </p:par>
                              <p:par>
                                <p:cTn id="62" presetID="32" presetClass="emph" presetSubtype="0" repeatCount="indefinite" fill="hold" nodeType="withEffect">
                                  <p:stCondLst>
                                    <p:cond delay="0"/>
                                  </p:stCondLst>
                                  <p:childTnLst>
                                    <p:animRot by="120000">
                                      <p:cBhvr>
                                        <p:cTn id="63" dur="100" fill="hold">
                                          <p:stCondLst>
                                            <p:cond delay="0"/>
                                          </p:stCondLst>
                                        </p:cTn>
                                        <p:tgtEl>
                                          <p:spTgt spid="99"/>
                                        </p:tgtEl>
                                        <p:attrNameLst>
                                          <p:attrName>r</p:attrName>
                                        </p:attrNameLst>
                                      </p:cBhvr>
                                    </p:animRot>
                                    <p:animRot by="-240000">
                                      <p:cBhvr>
                                        <p:cTn id="64" dur="200" fill="hold">
                                          <p:stCondLst>
                                            <p:cond delay="200"/>
                                          </p:stCondLst>
                                        </p:cTn>
                                        <p:tgtEl>
                                          <p:spTgt spid="99"/>
                                        </p:tgtEl>
                                        <p:attrNameLst>
                                          <p:attrName>r</p:attrName>
                                        </p:attrNameLst>
                                      </p:cBhvr>
                                    </p:animRot>
                                    <p:animRot by="240000">
                                      <p:cBhvr>
                                        <p:cTn id="65" dur="200" fill="hold">
                                          <p:stCondLst>
                                            <p:cond delay="400"/>
                                          </p:stCondLst>
                                        </p:cTn>
                                        <p:tgtEl>
                                          <p:spTgt spid="99"/>
                                        </p:tgtEl>
                                        <p:attrNameLst>
                                          <p:attrName>r</p:attrName>
                                        </p:attrNameLst>
                                      </p:cBhvr>
                                    </p:animRot>
                                    <p:animRot by="-240000">
                                      <p:cBhvr>
                                        <p:cTn id="66" dur="200" fill="hold">
                                          <p:stCondLst>
                                            <p:cond delay="600"/>
                                          </p:stCondLst>
                                        </p:cTn>
                                        <p:tgtEl>
                                          <p:spTgt spid="99"/>
                                        </p:tgtEl>
                                        <p:attrNameLst>
                                          <p:attrName>r</p:attrName>
                                        </p:attrNameLst>
                                      </p:cBhvr>
                                    </p:animRot>
                                    <p:animRot by="120000">
                                      <p:cBhvr>
                                        <p:cTn id="67" dur="200" fill="hold">
                                          <p:stCondLst>
                                            <p:cond delay="800"/>
                                          </p:stCondLst>
                                        </p:cTn>
                                        <p:tgtEl>
                                          <p:spTgt spid="9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2" grpId="0" animBg="1"/>
      <p:bldP spid="53" grpId="0" animBg="1"/>
      <p:bldP spid="54" grpId="0" animBg="1"/>
      <p:bldP spid="55" grpId="0" animBg="1"/>
      <p:bldP spid="98" grpId="0" animBg="1"/>
      <p:bldP spid="10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2" descr="Sen nở rộ, người dân làm trà Hồ Tây tất bật vào vụ mới | Tin tức mới nhất  24h - Đọc Báo Lao Động online - Laodong.vn">
            <a:extLst>
              <a:ext uri="{FF2B5EF4-FFF2-40B4-BE49-F238E27FC236}">
                <a16:creationId xmlns:a16="http://schemas.microsoft.com/office/drawing/2014/main" id="{B1C54650-3600-4815-A603-21B245BF42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85" r="-1" b="12096"/>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467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8">
            <a:extLst>
              <a:ext uri="{FF2B5EF4-FFF2-40B4-BE49-F238E27FC236}">
                <a16:creationId xmlns:a16="http://schemas.microsoft.com/office/drawing/2014/main" id="{48BA431F-CEF4-467B-BF59-9957488BB56C}"/>
              </a:ext>
            </a:extLst>
          </p:cNvPr>
          <p:cNvGrpSpPr/>
          <p:nvPr/>
        </p:nvGrpSpPr>
        <p:grpSpPr>
          <a:xfrm>
            <a:off x="7506282" y="4602122"/>
            <a:ext cx="4705349" cy="2255878"/>
            <a:chOff x="5033963" y="5529263"/>
            <a:chExt cx="2778125" cy="1331912"/>
          </a:xfrm>
        </p:grpSpPr>
        <p:sp>
          <p:nvSpPr>
            <p:cNvPr id="5" name="Freeform 5">
              <a:extLst>
                <a:ext uri="{FF2B5EF4-FFF2-40B4-BE49-F238E27FC236}">
                  <a16:creationId xmlns:a16="http://schemas.microsoft.com/office/drawing/2014/main" id="{DFCF308D-B3B9-4184-95E8-DBF1F825642A}"/>
                </a:ext>
              </a:extLst>
            </p:cNvPr>
            <p:cNvSpPr>
              <a:spLocks/>
            </p:cNvSpPr>
            <p:nvPr/>
          </p:nvSpPr>
          <p:spPr bwMode="auto">
            <a:xfrm>
              <a:off x="5767388" y="5775325"/>
              <a:ext cx="630238" cy="628650"/>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6">
              <a:extLst>
                <a:ext uri="{FF2B5EF4-FFF2-40B4-BE49-F238E27FC236}">
                  <a16:creationId xmlns:a16="http://schemas.microsoft.com/office/drawing/2014/main" id="{F0D465FB-180D-42A7-8B23-AFCB8B267287}"/>
                </a:ext>
              </a:extLst>
            </p:cNvPr>
            <p:cNvSpPr>
              <a:spLocks/>
            </p:cNvSpPr>
            <p:nvPr/>
          </p:nvSpPr>
          <p:spPr bwMode="auto">
            <a:xfrm>
              <a:off x="5951538" y="6092825"/>
              <a:ext cx="273050" cy="623887"/>
            </a:xfrm>
            <a:custGeom>
              <a:avLst/>
              <a:gdLst>
                <a:gd name="T0" fmla="*/ 172 w 172"/>
                <a:gd name="T1" fmla="*/ 69 h 393"/>
                <a:gd name="T2" fmla="*/ 98 w 172"/>
                <a:gd name="T3" fmla="*/ 112 h 393"/>
                <a:gd name="T4" fmla="*/ 86 w 172"/>
                <a:gd name="T5" fmla="*/ 0 h 393"/>
                <a:gd name="T6" fmla="*/ 75 w 172"/>
                <a:gd name="T7" fmla="*/ 112 h 393"/>
                <a:gd name="T8" fmla="*/ 0 w 172"/>
                <a:gd name="T9" fmla="*/ 69 h 393"/>
                <a:gd name="T10" fmla="*/ 69 w 172"/>
                <a:gd name="T11" fmla="*/ 149 h 393"/>
                <a:gd name="T12" fmla="*/ 71 w 172"/>
                <a:gd name="T13" fmla="*/ 393 h 393"/>
                <a:gd name="T14" fmla="*/ 107 w 172"/>
                <a:gd name="T15" fmla="*/ 393 h 393"/>
                <a:gd name="T16" fmla="*/ 104 w 172"/>
                <a:gd name="T17" fmla="*/ 149 h 393"/>
                <a:gd name="T18" fmla="*/ 172 w 172"/>
                <a:gd name="T19" fmla="*/ 6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393">
                  <a:moveTo>
                    <a:pt x="172" y="69"/>
                  </a:moveTo>
                  <a:lnTo>
                    <a:pt x="98" y="112"/>
                  </a:lnTo>
                  <a:lnTo>
                    <a:pt x="86" y="0"/>
                  </a:lnTo>
                  <a:lnTo>
                    <a:pt x="75" y="112"/>
                  </a:lnTo>
                  <a:lnTo>
                    <a:pt x="0" y="69"/>
                  </a:lnTo>
                  <a:lnTo>
                    <a:pt x="69" y="149"/>
                  </a:lnTo>
                  <a:lnTo>
                    <a:pt x="71" y="393"/>
                  </a:lnTo>
                  <a:lnTo>
                    <a:pt x="107" y="393"/>
                  </a:lnTo>
                  <a:lnTo>
                    <a:pt x="104" y="149"/>
                  </a:lnTo>
                  <a:lnTo>
                    <a:pt x="172" y="69"/>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9">
              <a:extLst>
                <a:ext uri="{FF2B5EF4-FFF2-40B4-BE49-F238E27FC236}">
                  <a16:creationId xmlns:a16="http://schemas.microsoft.com/office/drawing/2014/main" id="{4A7C5672-C21E-43D8-8E87-D08AED722BA2}"/>
                </a:ext>
              </a:extLst>
            </p:cNvPr>
            <p:cNvSpPr>
              <a:spLocks/>
            </p:cNvSpPr>
            <p:nvPr/>
          </p:nvSpPr>
          <p:spPr bwMode="auto">
            <a:xfrm>
              <a:off x="5407025" y="6413500"/>
              <a:ext cx="511175" cy="247650"/>
            </a:xfrm>
            <a:custGeom>
              <a:avLst/>
              <a:gdLst>
                <a:gd name="T0" fmla="*/ 168 w 169"/>
                <a:gd name="T1" fmla="*/ 82 h 82"/>
                <a:gd name="T2" fmla="*/ 169 w 169"/>
                <a:gd name="T3" fmla="*/ 72 h 82"/>
                <a:gd name="T4" fmla="*/ 126 w 169"/>
                <a:gd name="T5" fmla="*/ 29 h 82"/>
                <a:gd name="T6" fmla="*/ 123 w 169"/>
                <a:gd name="T7" fmla="*/ 30 h 82"/>
                <a:gd name="T8" fmla="*/ 86 w 169"/>
                <a:gd name="T9" fmla="*/ 0 h 82"/>
                <a:gd name="T10" fmla="*/ 47 w 169"/>
                <a:gd name="T11" fmla="*/ 38 h 82"/>
                <a:gd name="T12" fmla="*/ 37 w 169"/>
                <a:gd name="T13" fmla="*/ 37 h 82"/>
                <a:gd name="T14" fmla="*/ 0 w 169"/>
                <a:gd name="T15" fmla="*/ 73 h 82"/>
                <a:gd name="T16" fmla="*/ 1 w 169"/>
                <a:gd name="T17" fmla="*/ 82 h 82"/>
                <a:gd name="T18" fmla="*/ 168 w 169"/>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82">
                  <a:moveTo>
                    <a:pt x="168" y="82"/>
                  </a:moveTo>
                  <a:cubicBezTo>
                    <a:pt x="169" y="79"/>
                    <a:pt x="169" y="76"/>
                    <a:pt x="169" y="72"/>
                  </a:cubicBezTo>
                  <a:cubicBezTo>
                    <a:pt x="169" y="49"/>
                    <a:pt x="150" y="29"/>
                    <a:pt x="126" y="29"/>
                  </a:cubicBezTo>
                  <a:cubicBezTo>
                    <a:pt x="125" y="30"/>
                    <a:pt x="124" y="30"/>
                    <a:pt x="123" y="30"/>
                  </a:cubicBezTo>
                  <a:cubicBezTo>
                    <a:pt x="119" y="13"/>
                    <a:pt x="103" y="0"/>
                    <a:pt x="86" y="0"/>
                  </a:cubicBezTo>
                  <a:cubicBezTo>
                    <a:pt x="65" y="0"/>
                    <a:pt x="47" y="18"/>
                    <a:pt x="47" y="38"/>
                  </a:cubicBezTo>
                  <a:cubicBezTo>
                    <a:pt x="44" y="37"/>
                    <a:pt x="41" y="37"/>
                    <a:pt x="37" y="37"/>
                  </a:cubicBezTo>
                  <a:cubicBezTo>
                    <a:pt x="17" y="37"/>
                    <a:pt x="0" y="53"/>
                    <a:pt x="0" y="73"/>
                  </a:cubicBezTo>
                  <a:cubicBezTo>
                    <a:pt x="0" y="76"/>
                    <a:pt x="1" y="79"/>
                    <a:pt x="1" y="82"/>
                  </a:cubicBezTo>
                  <a:cubicBezTo>
                    <a:pt x="168" y="82"/>
                    <a:pt x="168" y="82"/>
                    <a:pt x="168" y="82"/>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10">
              <a:extLst>
                <a:ext uri="{FF2B5EF4-FFF2-40B4-BE49-F238E27FC236}">
                  <a16:creationId xmlns:a16="http://schemas.microsoft.com/office/drawing/2014/main" id="{6C040E57-995F-47B6-8629-29CA2938890A}"/>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11">
              <a:extLst>
                <a:ext uri="{FF2B5EF4-FFF2-40B4-BE49-F238E27FC236}">
                  <a16:creationId xmlns:a16="http://schemas.microsoft.com/office/drawing/2014/main" id="{8C4F348E-7F99-4441-A75B-F962E801BB1E}"/>
                </a:ext>
              </a:extLst>
            </p:cNvPr>
            <p:cNvSpPr>
              <a:spLocks/>
            </p:cNvSpPr>
            <p:nvPr/>
          </p:nvSpPr>
          <p:spPr bwMode="auto">
            <a:xfrm>
              <a:off x="5580063" y="6564313"/>
              <a:ext cx="63500" cy="69850"/>
            </a:xfrm>
            <a:custGeom>
              <a:avLst/>
              <a:gdLst>
                <a:gd name="T0" fmla="*/ 19 w 21"/>
                <a:gd name="T1" fmla="*/ 5 h 23"/>
                <a:gd name="T2" fmla="*/ 8 w 21"/>
                <a:gd name="T3" fmla="*/ 1 h 23"/>
                <a:gd name="T4" fmla="*/ 3 w 21"/>
                <a:gd name="T5" fmla="*/ 4 h 23"/>
                <a:gd name="T6" fmla="*/ 1 w 21"/>
                <a:gd name="T7" fmla="*/ 13 h 23"/>
                <a:gd name="T8" fmla="*/ 17 w 21"/>
                <a:gd name="T9" fmla="*/ 18 h 23"/>
                <a:gd name="T10" fmla="*/ 19 w 21"/>
                <a:gd name="T11" fmla="*/ 5 h 23"/>
              </a:gdLst>
              <a:ahLst/>
              <a:cxnLst>
                <a:cxn ang="0">
                  <a:pos x="T0" y="T1"/>
                </a:cxn>
                <a:cxn ang="0">
                  <a:pos x="T2" y="T3"/>
                </a:cxn>
                <a:cxn ang="0">
                  <a:pos x="T4" y="T5"/>
                </a:cxn>
                <a:cxn ang="0">
                  <a:pos x="T6" y="T7"/>
                </a:cxn>
                <a:cxn ang="0">
                  <a:pos x="T8" y="T9"/>
                </a:cxn>
                <a:cxn ang="0">
                  <a:pos x="T10" y="T11"/>
                </a:cxn>
              </a:cxnLst>
              <a:rect l="0" t="0" r="r" b="b"/>
              <a:pathLst>
                <a:path w="21" h="23">
                  <a:moveTo>
                    <a:pt x="19" y="5"/>
                  </a:moveTo>
                  <a:cubicBezTo>
                    <a:pt x="17" y="1"/>
                    <a:pt x="12" y="0"/>
                    <a:pt x="8" y="1"/>
                  </a:cubicBezTo>
                  <a:cubicBezTo>
                    <a:pt x="6" y="2"/>
                    <a:pt x="4" y="3"/>
                    <a:pt x="3" y="4"/>
                  </a:cubicBezTo>
                  <a:cubicBezTo>
                    <a:pt x="1" y="6"/>
                    <a:pt x="0" y="10"/>
                    <a:pt x="1" y="13"/>
                  </a:cubicBezTo>
                  <a:cubicBezTo>
                    <a:pt x="3" y="20"/>
                    <a:pt x="12" y="23"/>
                    <a:pt x="17" y="18"/>
                  </a:cubicBezTo>
                  <a:cubicBezTo>
                    <a:pt x="20" y="14"/>
                    <a:pt x="21" y="9"/>
                    <a:pt x="19" y="5"/>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2">
              <a:extLst>
                <a:ext uri="{FF2B5EF4-FFF2-40B4-BE49-F238E27FC236}">
                  <a16:creationId xmlns:a16="http://schemas.microsoft.com/office/drawing/2014/main" id="{3FDFF193-B7CB-4B35-A0AE-CD070C82C4F2}"/>
                </a:ext>
              </a:extLst>
            </p:cNvPr>
            <p:cNvSpPr>
              <a:spLocks/>
            </p:cNvSpPr>
            <p:nvPr/>
          </p:nvSpPr>
          <p:spPr bwMode="auto">
            <a:xfrm>
              <a:off x="5586413" y="6483350"/>
              <a:ext cx="84138" cy="63500"/>
            </a:xfrm>
            <a:custGeom>
              <a:avLst/>
              <a:gdLst>
                <a:gd name="T0" fmla="*/ 16 w 28"/>
                <a:gd name="T1" fmla="*/ 0 h 21"/>
                <a:gd name="T2" fmla="*/ 16 w 28"/>
                <a:gd name="T3" fmla="*/ 21 h 21"/>
                <a:gd name="T4" fmla="*/ 16 w 28"/>
                <a:gd name="T5" fmla="*/ 0 h 21"/>
              </a:gdLst>
              <a:ahLst/>
              <a:cxnLst>
                <a:cxn ang="0">
                  <a:pos x="T0" y="T1"/>
                </a:cxn>
                <a:cxn ang="0">
                  <a:pos x="T2" y="T3"/>
                </a:cxn>
                <a:cxn ang="0">
                  <a:pos x="T4" y="T5"/>
                </a:cxn>
              </a:cxnLst>
              <a:rect l="0" t="0" r="r" b="b"/>
              <a:pathLst>
                <a:path w="28" h="21">
                  <a:moveTo>
                    <a:pt x="16" y="0"/>
                  </a:moveTo>
                  <a:cubicBezTo>
                    <a:pt x="0" y="0"/>
                    <a:pt x="0" y="21"/>
                    <a:pt x="16" y="21"/>
                  </a:cubicBezTo>
                  <a:cubicBezTo>
                    <a:pt x="28" y="21"/>
                    <a:pt x="28"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3">
              <a:extLst>
                <a:ext uri="{FF2B5EF4-FFF2-40B4-BE49-F238E27FC236}">
                  <a16:creationId xmlns:a16="http://schemas.microsoft.com/office/drawing/2014/main" id="{22856889-655E-4FA1-82A0-50943F4837A3}"/>
                </a:ext>
              </a:extLst>
            </p:cNvPr>
            <p:cNvSpPr>
              <a:spLocks/>
            </p:cNvSpPr>
            <p:nvPr/>
          </p:nvSpPr>
          <p:spPr bwMode="auto">
            <a:xfrm>
              <a:off x="5700713" y="6550025"/>
              <a:ext cx="60325" cy="69850"/>
            </a:xfrm>
            <a:custGeom>
              <a:avLst/>
              <a:gdLst>
                <a:gd name="T0" fmla="*/ 18 w 20"/>
                <a:gd name="T1" fmla="*/ 5 h 23"/>
                <a:gd name="T2" fmla="*/ 15 w 20"/>
                <a:gd name="T3" fmla="*/ 2 h 23"/>
                <a:gd name="T4" fmla="*/ 5 w 20"/>
                <a:gd name="T5" fmla="*/ 3 h 23"/>
                <a:gd name="T6" fmla="*/ 1 w 20"/>
                <a:gd name="T7" fmla="*/ 6 h 23"/>
                <a:gd name="T8" fmla="*/ 0 w 20"/>
                <a:gd name="T9" fmla="*/ 12 h 23"/>
                <a:gd name="T10" fmla="*/ 7 w 20"/>
                <a:gd name="T11" fmla="*/ 21 h 23"/>
                <a:gd name="T12" fmla="*/ 19 w 20"/>
                <a:gd name="T13" fmla="*/ 17 h 23"/>
                <a:gd name="T14" fmla="*/ 20 w 20"/>
                <a:gd name="T15" fmla="*/ 12 h 23"/>
                <a:gd name="T16" fmla="*/ 18 w 20"/>
                <a:gd name="T1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18" y="5"/>
                  </a:moveTo>
                  <a:cubicBezTo>
                    <a:pt x="17" y="4"/>
                    <a:pt x="16" y="3"/>
                    <a:pt x="15" y="2"/>
                  </a:cubicBezTo>
                  <a:cubicBezTo>
                    <a:pt x="12" y="1"/>
                    <a:pt x="8" y="0"/>
                    <a:pt x="5" y="3"/>
                  </a:cubicBezTo>
                  <a:cubicBezTo>
                    <a:pt x="3" y="4"/>
                    <a:pt x="2" y="5"/>
                    <a:pt x="1" y="6"/>
                  </a:cubicBezTo>
                  <a:cubicBezTo>
                    <a:pt x="0" y="8"/>
                    <a:pt x="0" y="10"/>
                    <a:pt x="0" y="12"/>
                  </a:cubicBezTo>
                  <a:cubicBezTo>
                    <a:pt x="0" y="16"/>
                    <a:pt x="3" y="20"/>
                    <a:pt x="7" y="21"/>
                  </a:cubicBezTo>
                  <a:cubicBezTo>
                    <a:pt x="12" y="23"/>
                    <a:pt x="17" y="21"/>
                    <a:pt x="19" y="17"/>
                  </a:cubicBezTo>
                  <a:cubicBezTo>
                    <a:pt x="20" y="15"/>
                    <a:pt x="20" y="13"/>
                    <a:pt x="20" y="12"/>
                  </a:cubicBezTo>
                  <a:cubicBezTo>
                    <a:pt x="20" y="9"/>
                    <a:pt x="20" y="7"/>
                    <a:pt x="18" y="5"/>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4">
              <a:extLst>
                <a:ext uri="{FF2B5EF4-FFF2-40B4-BE49-F238E27FC236}">
                  <a16:creationId xmlns:a16="http://schemas.microsoft.com/office/drawing/2014/main" id="{AD68D1FE-34F6-47A5-A5AC-53ACBA73803B}"/>
                </a:ext>
              </a:extLst>
            </p:cNvPr>
            <p:cNvSpPr>
              <a:spLocks/>
            </p:cNvSpPr>
            <p:nvPr/>
          </p:nvSpPr>
          <p:spPr bwMode="auto">
            <a:xfrm>
              <a:off x="5791200" y="6567488"/>
              <a:ext cx="73025" cy="57150"/>
            </a:xfrm>
            <a:custGeom>
              <a:avLst/>
              <a:gdLst>
                <a:gd name="T0" fmla="*/ 12 w 24"/>
                <a:gd name="T1" fmla="*/ 0 h 19"/>
                <a:gd name="T2" fmla="*/ 12 w 24"/>
                <a:gd name="T3" fmla="*/ 19 h 19"/>
                <a:gd name="T4" fmla="*/ 12 w 24"/>
                <a:gd name="T5" fmla="*/ 0 h 19"/>
              </a:gdLst>
              <a:ahLst/>
              <a:cxnLst>
                <a:cxn ang="0">
                  <a:pos x="T0" y="T1"/>
                </a:cxn>
                <a:cxn ang="0">
                  <a:pos x="T2" y="T3"/>
                </a:cxn>
                <a:cxn ang="0">
                  <a:pos x="T4" y="T5"/>
                </a:cxn>
              </a:cxnLst>
              <a:rect l="0" t="0" r="r" b="b"/>
              <a:pathLst>
                <a:path w="24" h="19">
                  <a:moveTo>
                    <a:pt x="12" y="0"/>
                  </a:moveTo>
                  <a:cubicBezTo>
                    <a:pt x="0" y="0"/>
                    <a:pt x="0" y="19"/>
                    <a:pt x="12" y="19"/>
                  </a:cubicBezTo>
                  <a:cubicBezTo>
                    <a:pt x="24" y="19"/>
                    <a:pt x="24" y="0"/>
                    <a:pt x="12"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5">
              <a:extLst>
                <a:ext uri="{FF2B5EF4-FFF2-40B4-BE49-F238E27FC236}">
                  <a16:creationId xmlns:a16="http://schemas.microsoft.com/office/drawing/2014/main" id="{C81C96AB-2C78-495B-B545-A77F21CBAF09}"/>
                </a:ext>
              </a:extLst>
            </p:cNvPr>
            <p:cNvSpPr>
              <a:spLocks noEditPoints="1"/>
            </p:cNvSpPr>
            <p:nvPr/>
          </p:nvSpPr>
          <p:spPr bwMode="auto">
            <a:xfrm>
              <a:off x="5407025" y="6523038"/>
              <a:ext cx="142875" cy="111125"/>
            </a:xfrm>
            <a:custGeom>
              <a:avLst/>
              <a:gdLst>
                <a:gd name="T0" fmla="*/ 47 w 47"/>
                <a:gd name="T1" fmla="*/ 2 h 37"/>
                <a:gd name="T2" fmla="*/ 47 w 47"/>
                <a:gd name="T3" fmla="*/ 2 h 37"/>
                <a:gd name="T4" fmla="*/ 47 w 47"/>
                <a:gd name="T5" fmla="*/ 2 h 37"/>
                <a:gd name="T6" fmla="*/ 47 w 47"/>
                <a:gd name="T7" fmla="*/ 2 h 37"/>
                <a:gd name="T8" fmla="*/ 47 w 47"/>
                <a:gd name="T9" fmla="*/ 2 h 37"/>
                <a:gd name="T10" fmla="*/ 47 w 47"/>
                <a:gd name="T11" fmla="*/ 2 h 37"/>
                <a:gd name="T12" fmla="*/ 47 w 47"/>
                <a:gd name="T13" fmla="*/ 2 h 37"/>
                <a:gd name="T14" fmla="*/ 47 w 47"/>
                <a:gd name="T15" fmla="*/ 2 h 37"/>
                <a:gd name="T16" fmla="*/ 47 w 47"/>
                <a:gd name="T17" fmla="*/ 2 h 37"/>
                <a:gd name="T18" fmla="*/ 47 w 47"/>
                <a:gd name="T19" fmla="*/ 2 h 37"/>
                <a:gd name="T20" fmla="*/ 47 w 47"/>
                <a:gd name="T21" fmla="*/ 2 h 37"/>
                <a:gd name="T22" fmla="*/ 47 w 47"/>
                <a:gd name="T23" fmla="*/ 2 h 37"/>
                <a:gd name="T24" fmla="*/ 47 w 47"/>
                <a:gd name="T25" fmla="*/ 2 h 37"/>
                <a:gd name="T26" fmla="*/ 47 w 47"/>
                <a:gd name="T27" fmla="*/ 2 h 37"/>
                <a:gd name="T28" fmla="*/ 47 w 47"/>
                <a:gd name="T29" fmla="*/ 2 h 37"/>
                <a:gd name="T30" fmla="*/ 47 w 47"/>
                <a:gd name="T31" fmla="*/ 2 h 37"/>
                <a:gd name="T32" fmla="*/ 47 w 47"/>
                <a:gd name="T33" fmla="*/ 2 h 37"/>
                <a:gd name="T34" fmla="*/ 47 w 47"/>
                <a:gd name="T35" fmla="*/ 2 h 37"/>
                <a:gd name="T36" fmla="*/ 47 w 47"/>
                <a:gd name="T37" fmla="*/ 1 h 37"/>
                <a:gd name="T38" fmla="*/ 47 w 47"/>
                <a:gd name="T39" fmla="*/ 1 h 37"/>
                <a:gd name="T40" fmla="*/ 47 w 47"/>
                <a:gd name="T41" fmla="*/ 1 h 37"/>
                <a:gd name="T42" fmla="*/ 47 w 47"/>
                <a:gd name="T43" fmla="*/ 1 h 37"/>
                <a:gd name="T44" fmla="*/ 47 w 47"/>
                <a:gd name="T45" fmla="*/ 1 h 37"/>
                <a:gd name="T46" fmla="*/ 47 w 47"/>
                <a:gd name="T47" fmla="*/ 1 h 37"/>
                <a:gd name="T48" fmla="*/ 47 w 47"/>
                <a:gd name="T49" fmla="*/ 1 h 37"/>
                <a:gd name="T50" fmla="*/ 47 w 47"/>
                <a:gd name="T51" fmla="*/ 1 h 37"/>
                <a:gd name="T52" fmla="*/ 47 w 47"/>
                <a:gd name="T53" fmla="*/ 1 h 37"/>
                <a:gd name="T54" fmla="*/ 47 w 47"/>
                <a:gd name="T55" fmla="*/ 1 h 37"/>
                <a:gd name="T56" fmla="*/ 47 w 47"/>
                <a:gd name="T57" fmla="*/ 1 h 37"/>
                <a:gd name="T58" fmla="*/ 47 w 47"/>
                <a:gd name="T59" fmla="*/ 1 h 37"/>
                <a:gd name="T60" fmla="*/ 47 w 47"/>
                <a:gd name="T61" fmla="*/ 1 h 37"/>
                <a:gd name="T62" fmla="*/ 47 w 47"/>
                <a:gd name="T63" fmla="*/ 1 h 37"/>
                <a:gd name="T64" fmla="*/ 47 w 47"/>
                <a:gd name="T65" fmla="*/ 1 h 37"/>
                <a:gd name="T66" fmla="*/ 47 w 47"/>
                <a:gd name="T67" fmla="*/ 1 h 37"/>
                <a:gd name="T68" fmla="*/ 47 w 47"/>
                <a:gd name="T69" fmla="*/ 1 h 37"/>
                <a:gd name="T70" fmla="*/ 47 w 47"/>
                <a:gd name="T71" fmla="*/ 1 h 37"/>
                <a:gd name="T72" fmla="*/ 37 w 47"/>
                <a:gd name="T73" fmla="*/ 1 h 37"/>
                <a:gd name="T74" fmla="*/ 0 w 47"/>
                <a:gd name="T75" fmla="*/ 37 h 37"/>
                <a:gd name="T76" fmla="*/ 0 w 47"/>
                <a:gd name="T77" fmla="*/ 37 h 37"/>
                <a:gd name="T78" fmla="*/ 37 w 47"/>
                <a:gd name="T79" fmla="*/ 1 h 37"/>
                <a:gd name="T80" fmla="*/ 47 w 47"/>
                <a:gd name="T81" fmla="*/ 2 h 37"/>
                <a:gd name="T82" fmla="*/ 47 w 47"/>
                <a:gd name="T83" fmla="*/ 2 h 37"/>
                <a:gd name="T84" fmla="*/ 47 w 47"/>
                <a:gd name="T85" fmla="*/ 2 h 37"/>
                <a:gd name="T86" fmla="*/ 37 w 47"/>
                <a:gd name="T87" fmla="*/ 1 h 37"/>
                <a:gd name="T88" fmla="*/ 47 w 47"/>
                <a:gd name="T89" fmla="*/ 1 h 37"/>
                <a:gd name="T90" fmla="*/ 47 w 47"/>
                <a:gd name="T91" fmla="*/ 1 h 37"/>
                <a:gd name="T92" fmla="*/ 47 w 47"/>
                <a:gd name="T93" fmla="*/ 1 h 37"/>
                <a:gd name="T94" fmla="*/ 47 w 47"/>
                <a:gd name="T95" fmla="*/ 1 h 37"/>
                <a:gd name="T96" fmla="*/ 47 w 47"/>
                <a:gd name="T97" fmla="*/ 1 h 37"/>
                <a:gd name="T98" fmla="*/ 47 w 47"/>
                <a:gd name="T99" fmla="*/ 1 h 37"/>
                <a:gd name="T100" fmla="*/ 47 w 47"/>
                <a:gd name="T101" fmla="*/ 0 h 37"/>
                <a:gd name="T102" fmla="*/ 47 w 47"/>
                <a:gd name="T103" fmla="*/ 0 h 37"/>
                <a:gd name="T104" fmla="*/ 47 w 47"/>
                <a:gd name="T105" fmla="*/ 0 h 37"/>
                <a:gd name="T106" fmla="*/ 47 w 47"/>
                <a:gd name="T107" fmla="*/ 0 h 37"/>
                <a:gd name="T108" fmla="*/ 47 w 47"/>
                <a:gd name="T109" fmla="*/ 0 h 37"/>
                <a:gd name="T110" fmla="*/ 47 w 47"/>
                <a:gd name="T11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 h="37">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37" y="1"/>
                  </a:moveTo>
                  <a:cubicBezTo>
                    <a:pt x="17" y="1"/>
                    <a:pt x="0" y="17"/>
                    <a:pt x="0" y="37"/>
                  </a:cubicBezTo>
                  <a:cubicBezTo>
                    <a:pt x="0" y="37"/>
                    <a:pt x="0" y="37"/>
                    <a:pt x="0" y="37"/>
                  </a:cubicBezTo>
                  <a:cubicBezTo>
                    <a:pt x="0" y="17"/>
                    <a:pt x="17" y="1"/>
                    <a:pt x="37" y="1"/>
                  </a:cubicBezTo>
                  <a:cubicBezTo>
                    <a:pt x="41" y="1"/>
                    <a:pt x="44" y="1"/>
                    <a:pt x="47" y="2"/>
                  </a:cubicBezTo>
                  <a:cubicBezTo>
                    <a:pt x="47" y="2"/>
                    <a:pt x="47" y="2"/>
                    <a:pt x="47" y="2"/>
                  </a:cubicBezTo>
                  <a:cubicBezTo>
                    <a:pt x="47" y="2"/>
                    <a:pt x="47" y="2"/>
                    <a:pt x="47" y="2"/>
                  </a:cubicBezTo>
                  <a:cubicBezTo>
                    <a:pt x="44" y="1"/>
                    <a:pt x="41" y="1"/>
                    <a:pt x="3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0"/>
                  </a:moveTo>
                  <a:cubicBezTo>
                    <a:pt x="47" y="0"/>
                    <a:pt x="47" y="0"/>
                    <a:pt x="47" y="0"/>
                  </a:cubicBezTo>
                  <a:cubicBezTo>
                    <a:pt x="47" y="0"/>
                    <a:pt x="47" y="0"/>
                    <a:pt x="47" y="0"/>
                  </a:cubicBezTo>
                  <a:moveTo>
                    <a:pt x="47" y="0"/>
                  </a:moveTo>
                  <a:cubicBezTo>
                    <a:pt x="47" y="0"/>
                    <a:pt x="47" y="0"/>
                    <a:pt x="47" y="0"/>
                  </a:cubicBezTo>
                  <a:cubicBezTo>
                    <a:pt x="47" y="0"/>
                    <a:pt x="47" y="0"/>
                    <a:pt x="4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6">
              <a:extLst>
                <a:ext uri="{FF2B5EF4-FFF2-40B4-BE49-F238E27FC236}">
                  <a16:creationId xmlns:a16="http://schemas.microsoft.com/office/drawing/2014/main" id="{4DC6E16A-DEE4-4A16-BA8F-07FAD6D4C176}"/>
                </a:ext>
              </a:extLst>
            </p:cNvPr>
            <p:cNvSpPr>
              <a:spLocks noEditPoints="1"/>
            </p:cNvSpPr>
            <p:nvPr/>
          </p:nvSpPr>
          <p:spPr bwMode="auto">
            <a:xfrm>
              <a:off x="5407025" y="6416675"/>
              <a:ext cx="242888" cy="244475"/>
            </a:xfrm>
            <a:custGeom>
              <a:avLst/>
              <a:gdLst>
                <a:gd name="T0" fmla="*/ 27 w 80"/>
                <a:gd name="T1" fmla="*/ 69 h 81"/>
                <a:gd name="T2" fmla="*/ 27 w 80"/>
                <a:gd name="T3" fmla="*/ 51 h 81"/>
                <a:gd name="T4" fmla="*/ 27 w 80"/>
                <a:gd name="T5" fmla="*/ 69 h 81"/>
                <a:gd name="T6" fmla="*/ 67 w 80"/>
                <a:gd name="T7" fmla="*/ 69 h 81"/>
                <a:gd name="T8" fmla="*/ 58 w 80"/>
                <a:gd name="T9" fmla="*/ 62 h 81"/>
                <a:gd name="T10" fmla="*/ 60 w 80"/>
                <a:gd name="T11" fmla="*/ 53 h 81"/>
                <a:gd name="T12" fmla="*/ 65 w 80"/>
                <a:gd name="T13" fmla="*/ 50 h 81"/>
                <a:gd name="T14" fmla="*/ 68 w 80"/>
                <a:gd name="T15" fmla="*/ 50 h 81"/>
                <a:gd name="T16" fmla="*/ 76 w 80"/>
                <a:gd name="T17" fmla="*/ 54 h 81"/>
                <a:gd name="T18" fmla="*/ 74 w 80"/>
                <a:gd name="T19" fmla="*/ 67 h 81"/>
                <a:gd name="T20" fmla="*/ 67 w 80"/>
                <a:gd name="T21" fmla="*/ 69 h 81"/>
                <a:gd name="T22" fmla="*/ 80 w 80"/>
                <a:gd name="T23" fmla="*/ 0 h 81"/>
                <a:gd name="T24" fmla="*/ 47 w 80"/>
                <a:gd name="T25" fmla="*/ 35 h 81"/>
                <a:gd name="T26" fmla="*/ 47 w 80"/>
                <a:gd name="T27" fmla="*/ 35 h 81"/>
                <a:gd name="T28" fmla="*/ 47 w 80"/>
                <a:gd name="T29" fmla="*/ 35 h 81"/>
                <a:gd name="T30" fmla="*/ 47 w 80"/>
                <a:gd name="T31" fmla="*/ 35 h 81"/>
                <a:gd name="T32" fmla="*/ 47 w 80"/>
                <a:gd name="T33" fmla="*/ 36 h 81"/>
                <a:gd name="T34" fmla="*/ 47 w 80"/>
                <a:gd name="T35" fmla="*/ 36 h 81"/>
                <a:gd name="T36" fmla="*/ 47 w 80"/>
                <a:gd name="T37" fmla="*/ 36 h 81"/>
                <a:gd name="T38" fmla="*/ 47 w 80"/>
                <a:gd name="T39" fmla="*/ 36 h 81"/>
                <a:gd name="T40" fmla="*/ 47 w 80"/>
                <a:gd name="T41" fmla="*/ 36 h 81"/>
                <a:gd name="T42" fmla="*/ 47 w 80"/>
                <a:gd name="T43" fmla="*/ 36 h 81"/>
                <a:gd name="T44" fmla="*/ 47 w 80"/>
                <a:gd name="T45" fmla="*/ 36 h 81"/>
                <a:gd name="T46" fmla="*/ 47 w 80"/>
                <a:gd name="T47" fmla="*/ 36 h 81"/>
                <a:gd name="T48" fmla="*/ 47 w 80"/>
                <a:gd name="T49" fmla="*/ 36 h 81"/>
                <a:gd name="T50" fmla="*/ 47 w 80"/>
                <a:gd name="T51" fmla="*/ 36 h 81"/>
                <a:gd name="T52" fmla="*/ 47 w 80"/>
                <a:gd name="T53" fmla="*/ 36 h 81"/>
                <a:gd name="T54" fmla="*/ 47 w 80"/>
                <a:gd name="T55" fmla="*/ 36 h 81"/>
                <a:gd name="T56" fmla="*/ 47 w 80"/>
                <a:gd name="T57" fmla="*/ 36 h 81"/>
                <a:gd name="T58" fmla="*/ 47 w 80"/>
                <a:gd name="T59" fmla="*/ 36 h 81"/>
                <a:gd name="T60" fmla="*/ 47 w 80"/>
                <a:gd name="T61" fmla="*/ 36 h 81"/>
                <a:gd name="T62" fmla="*/ 47 w 80"/>
                <a:gd name="T63" fmla="*/ 36 h 81"/>
                <a:gd name="T64" fmla="*/ 47 w 80"/>
                <a:gd name="T65" fmla="*/ 37 h 81"/>
                <a:gd name="T66" fmla="*/ 47 w 80"/>
                <a:gd name="T67" fmla="*/ 37 h 81"/>
                <a:gd name="T68" fmla="*/ 47 w 80"/>
                <a:gd name="T69" fmla="*/ 37 h 81"/>
                <a:gd name="T70" fmla="*/ 47 w 80"/>
                <a:gd name="T71" fmla="*/ 37 h 81"/>
                <a:gd name="T72" fmla="*/ 47 w 80"/>
                <a:gd name="T73" fmla="*/ 37 h 81"/>
                <a:gd name="T74" fmla="*/ 47 w 80"/>
                <a:gd name="T75" fmla="*/ 37 h 81"/>
                <a:gd name="T76" fmla="*/ 47 w 80"/>
                <a:gd name="T77" fmla="*/ 37 h 81"/>
                <a:gd name="T78" fmla="*/ 47 w 80"/>
                <a:gd name="T79" fmla="*/ 37 h 81"/>
                <a:gd name="T80" fmla="*/ 47 w 80"/>
                <a:gd name="T81" fmla="*/ 37 h 81"/>
                <a:gd name="T82" fmla="*/ 47 w 80"/>
                <a:gd name="T83" fmla="*/ 37 h 81"/>
                <a:gd name="T84" fmla="*/ 47 w 80"/>
                <a:gd name="T85" fmla="*/ 37 h 81"/>
                <a:gd name="T86" fmla="*/ 47 w 80"/>
                <a:gd name="T87" fmla="*/ 37 h 81"/>
                <a:gd name="T88" fmla="*/ 47 w 80"/>
                <a:gd name="T89" fmla="*/ 37 h 81"/>
                <a:gd name="T90" fmla="*/ 47 w 80"/>
                <a:gd name="T91" fmla="*/ 37 h 81"/>
                <a:gd name="T92" fmla="*/ 37 w 80"/>
                <a:gd name="T93" fmla="*/ 36 h 81"/>
                <a:gd name="T94" fmla="*/ 0 w 80"/>
                <a:gd name="T95" fmla="*/ 72 h 81"/>
                <a:gd name="T96" fmla="*/ 1 w 80"/>
                <a:gd name="T97" fmla="*/ 81 h 81"/>
                <a:gd name="T98" fmla="*/ 80 w 80"/>
                <a:gd name="T99" fmla="*/ 81 h 81"/>
                <a:gd name="T100" fmla="*/ 80 w 80"/>
                <a:gd name="T101" fmla="*/ 42 h 81"/>
                <a:gd name="T102" fmla="*/ 75 w 80"/>
                <a:gd name="T103" fmla="*/ 43 h 81"/>
                <a:gd name="T104" fmla="*/ 75 w 80"/>
                <a:gd name="T105" fmla="*/ 22 h 81"/>
                <a:gd name="T106" fmla="*/ 80 w 80"/>
                <a:gd name="T107" fmla="*/ 23 h 81"/>
                <a:gd name="T108" fmla="*/ 80 w 80"/>
                <a:gd name="T10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81">
                  <a:moveTo>
                    <a:pt x="27" y="69"/>
                  </a:moveTo>
                  <a:cubicBezTo>
                    <a:pt x="15" y="69"/>
                    <a:pt x="15" y="51"/>
                    <a:pt x="27" y="51"/>
                  </a:cubicBezTo>
                  <a:cubicBezTo>
                    <a:pt x="39" y="51"/>
                    <a:pt x="39" y="69"/>
                    <a:pt x="27" y="69"/>
                  </a:cubicBezTo>
                  <a:moveTo>
                    <a:pt x="67" y="69"/>
                  </a:moveTo>
                  <a:cubicBezTo>
                    <a:pt x="63" y="69"/>
                    <a:pt x="59" y="67"/>
                    <a:pt x="58" y="62"/>
                  </a:cubicBezTo>
                  <a:cubicBezTo>
                    <a:pt x="57" y="59"/>
                    <a:pt x="58" y="55"/>
                    <a:pt x="60" y="53"/>
                  </a:cubicBezTo>
                  <a:cubicBezTo>
                    <a:pt x="61" y="52"/>
                    <a:pt x="63" y="51"/>
                    <a:pt x="65" y="50"/>
                  </a:cubicBezTo>
                  <a:cubicBezTo>
                    <a:pt x="66" y="50"/>
                    <a:pt x="67" y="50"/>
                    <a:pt x="68" y="50"/>
                  </a:cubicBezTo>
                  <a:cubicBezTo>
                    <a:pt x="71" y="50"/>
                    <a:pt x="74" y="51"/>
                    <a:pt x="76" y="54"/>
                  </a:cubicBezTo>
                  <a:cubicBezTo>
                    <a:pt x="78" y="58"/>
                    <a:pt x="77" y="63"/>
                    <a:pt x="74" y="67"/>
                  </a:cubicBezTo>
                  <a:cubicBezTo>
                    <a:pt x="72" y="69"/>
                    <a:pt x="70" y="69"/>
                    <a:pt x="67" y="69"/>
                  </a:cubicBezTo>
                  <a:moveTo>
                    <a:pt x="80" y="0"/>
                  </a:moveTo>
                  <a:cubicBezTo>
                    <a:pt x="62" y="3"/>
                    <a:pt x="48" y="17"/>
                    <a:pt x="47" y="35"/>
                  </a:cubicBezTo>
                  <a:cubicBezTo>
                    <a:pt x="47" y="35"/>
                    <a:pt x="47" y="35"/>
                    <a:pt x="47" y="35"/>
                  </a:cubicBezTo>
                  <a:cubicBezTo>
                    <a:pt x="47" y="35"/>
                    <a:pt x="47" y="35"/>
                    <a:pt x="47" y="35"/>
                  </a:cubicBezTo>
                  <a:cubicBezTo>
                    <a:pt x="47" y="35"/>
                    <a:pt x="47" y="35"/>
                    <a:pt x="47" y="35"/>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4" y="36"/>
                    <a:pt x="41" y="36"/>
                    <a:pt x="37" y="36"/>
                  </a:cubicBezTo>
                  <a:cubicBezTo>
                    <a:pt x="17" y="36"/>
                    <a:pt x="0" y="52"/>
                    <a:pt x="0" y="72"/>
                  </a:cubicBezTo>
                  <a:cubicBezTo>
                    <a:pt x="0" y="75"/>
                    <a:pt x="1" y="78"/>
                    <a:pt x="1" y="81"/>
                  </a:cubicBezTo>
                  <a:cubicBezTo>
                    <a:pt x="80" y="81"/>
                    <a:pt x="80" y="81"/>
                    <a:pt x="80" y="81"/>
                  </a:cubicBezTo>
                  <a:cubicBezTo>
                    <a:pt x="80" y="42"/>
                    <a:pt x="80" y="42"/>
                    <a:pt x="80" y="42"/>
                  </a:cubicBezTo>
                  <a:cubicBezTo>
                    <a:pt x="78" y="42"/>
                    <a:pt x="77" y="43"/>
                    <a:pt x="75" y="43"/>
                  </a:cubicBezTo>
                  <a:cubicBezTo>
                    <a:pt x="59" y="43"/>
                    <a:pt x="59" y="22"/>
                    <a:pt x="75" y="22"/>
                  </a:cubicBezTo>
                  <a:cubicBezTo>
                    <a:pt x="77" y="22"/>
                    <a:pt x="78" y="23"/>
                    <a:pt x="80" y="23"/>
                  </a:cubicBezTo>
                  <a:cubicBezTo>
                    <a:pt x="80" y="0"/>
                    <a:pt x="80" y="0"/>
                    <a:pt x="80"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7">
              <a:extLst>
                <a:ext uri="{FF2B5EF4-FFF2-40B4-BE49-F238E27FC236}">
                  <a16:creationId xmlns:a16="http://schemas.microsoft.com/office/drawing/2014/main" id="{28CD0F1A-AD7F-40C4-A3BA-D2C07EAC38AF}"/>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8">
              <a:extLst>
                <a:ext uri="{FF2B5EF4-FFF2-40B4-BE49-F238E27FC236}">
                  <a16:creationId xmlns:a16="http://schemas.microsoft.com/office/drawing/2014/main" id="{DCFF78B8-F197-4442-B8E9-D46A8F529E4B}"/>
                </a:ext>
              </a:extLst>
            </p:cNvPr>
            <p:cNvSpPr>
              <a:spLocks/>
            </p:cNvSpPr>
            <p:nvPr/>
          </p:nvSpPr>
          <p:spPr bwMode="auto">
            <a:xfrm>
              <a:off x="5580063" y="6567488"/>
              <a:ext cx="63500" cy="57150"/>
            </a:xfrm>
            <a:custGeom>
              <a:avLst/>
              <a:gdLst>
                <a:gd name="T0" fmla="*/ 11 w 21"/>
                <a:gd name="T1" fmla="*/ 0 h 19"/>
                <a:gd name="T2" fmla="*/ 8 w 21"/>
                <a:gd name="T3" fmla="*/ 0 h 19"/>
                <a:gd name="T4" fmla="*/ 3 w 21"/>
                <a:gd name="T5" fmla="*/ 3 h 19"/>
                <a:gd name="T6" fmla="*/ 1 w 21"/>
                <a:gd name="T7" fmla="*/ 12 h 19"/>
                <a:gd name="T8" fmla="*/ 10 w 21"/>
                <a:gd name="T9" fmla="*/ 19 h 19"/>
                <a:gd name="T10" fmla="*/ 17 w 21"/>
                <a:gd name="T11" fmla="*/ 17 h 19"/>
                <a:gd name="T12" fmla="*/ 19 w 21"/>
                <a:gd name="T13" fmla="*/ 4 h 19"/>
                <a:gd name="T14" fmla="*/ 11 w 21"/>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1" y="0"/>
                  </a:moveTo>
                  <a:cubicBezTo>
                    <a:pt x="10" y="0"/>
                    <a:pt x="9" y="0"/>
                    <a:pt x="8" y="0"/>
                  </a:cubicBezTo>
                  <a:cubicBezTo>
                    <a:pt x="6" y="1"/>
                    <a:pt x="4" y="2"/>
                    <a:pt x="3" y="3"/>
                  </a:cubicBezTo>
                  <a:cubicBezTo>
                    <a:pt x="1" y="5"/>
                    <a:pt x="0" y="9"/>
                    <a:pt x="1" y="12"/>
                  </a:cubicBezTo>
                  <a:cubicBezTo>
                    <a:pt x="2" y="17"/>
                    <a:pt x="6" y="19"/>
                    <a:pt x="10" y="19"/>
                  </a:cubicBezTo>
                  <a:cubicBezTo>
                    <a:pt x="13" y="19"/>
                    <a:pt x="15" y="19"/>
                    <a:pt x="17" y="17"/>
                  </a:cubicBezTo>
                  <a:cubicBezTo>
                    <a:pt x="20" y="13"/>
                    <a:pt x="21" y="8"/>
                    <a:pt x="19" y="4"/>
                  </a:cubicBezTo>
                  <a:cubicBezTo>
                    <a:pt x="17" y="1"/>
                    <a:pt x="14" y="0"/>
                    <a:pt x="11"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9">
              <a:extLst>
                <a:ext uri="{FF2B5EF4-FFF2-40B4-BE49-F238E27FC236}">
                  <a16:creationId xmlns:a16="http://schemas.microsoft.com/office/drawing/2014/main" id="{A6A76224-5953-4310-8987-23EF109E2B10}"/>
                </a:ext>
              </a:extLst>
            </p:cNvPr>
            <p:cNvSpPr>
              <a:spLocks/>
            </p:cNvSpPr>
            <p:nvPr/>
          </p:nvSpPr>
          <p:spPr bwMode="auto">
            <a:xfrm>
              <a:off x="5586413" y="6483350"/>
              <a:ext cx="63500" cy="63500"/>
            </a:xfrm>
            <a:custGeom>
              <a:avLst/>
              <a:gdLst>
                <a:gd name="T0" fmla="*/ 16 w 21"/>
                <a:gd name="T1" fmla="*/ 0 h 21"/>
                <a:gd name="T2" fmla="*/ 16 w 21"/>
                <a:gd name="T3" fmla="*/ 21 h 21"/>
                <a:gd name="T4" fmla="*/ 21 w 21"/>
                <a:gd name="T5" fmla="*/ 20 h 21"/>
                <a:gd name="T6" fmla="*/ 21 w 21"/>
                <a:gd name="T7" fmla="*/ 1 h 21"/>
                <a:gd name="T8" fmla="*/ 16 w 21"/>
                <a:gd name="T9" fmla="*/ 0 h 21"/>
              </a:gdLst>
              <a:ahLst/>
              <a:cxnLst>
                <a:cxn ang="0">
                  <a:pos x="T0" y="T1"/>
                </a:cxn>
                <a:cxn ang="0">
                  <a:pos x="T2" y="T3"/>
                </a:cxn>
                <a:cxn ang="0">
                  <a:pos x="T4" y="T5"/>
                </a:cxn>
                <a:cxn ang="0">
                  <a:pos x="T6" y="T7"/>
                </a:cxn>
                <a:cxn ang="0">
                  <a:pos x="T8" y="T9"/>
                </a:cxn>
              </a:cxnLst>
              <a:rect l="0" t="0" r="r" b="b"/>
              <a:pathLst>
                <a:path w="21" h="21">
                  <a:moveTo>
                    <a:pt x="16" y="0"/>
                  </a:moveTo>
                  <a:cubicBezTo>
                    <a:pt x="0" y="0"/>
                    <a:pt x="0" y="21"/>
                    <a:pt x="16" y="21"/>
                  </a:cubicBezTo>
                  <a:cubicBezTo>
                    <a:pt x="18" y="21"/>
                    <a:pt x="19" y="20"/>
                    <a:pt x="21" y="20"/>
                  </a:cubicBezTo>
                  <a:cubicBezTo>
                    <a:pt x="21" y="1"/>
                    <a:pt x="21" y="1"/>
                    <a:pt x="21" y="1"/>
                  </a:cubicBezTo>
                  <a:cubicBezTo>
                    <a:pt x="19" y="1"/>
                    <a:pt x="18"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2">
              <a:extLst>
                <a:ext uri="{FF2B5EF4-FFF2-40B4-BE49-F238E27FC236}">
                  <a16:creationId xmlns:a16="http://schemas.microsoft.com/office/drawing/2014/main" id="{7D668FA8-CCBF-425E-8212-82D7EDD9A345}"/>
                </a:ext>
              </a:extLst>
            </p:cNvPr>
            <p:cNvSpPr>
              <a:spLocks/>
            </p:cNvSpPr>
            <p:nvPr/>
          </p:nvSpPr>
          <p:spPr bwMode="auto">
            <a:xfrm>
              <a:off x="5153025" y="6367463"/>
              <a:ext cx="111125" cy="493712"/>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23">
              <a:extLst>
                <a:ext uri="{FF2B5EF4-FFF2-40B4-BE49-F238E27FC236}">
                  <a16:creationId xmlns:a16="http://schemas.microsoft.com/office/drawing/2014/main" id="{5655CCE2-B76D-4B65-96DF-D30EC2D2C7F4}"/>
                </a:ext>
              </a:extLst>
            </p:cNvPr>
            <p:cNvSpPr>
              <a:spLocks/>
            </p:cNvSpPr>
            <p:nvPr/>
          </p:nvSpPr>
          <p:spPr bwMode="auto">
            <a:xfrm>
              <a:off x="5076825" y="6159500"/>
              <a:ext cx="376238" cy="3968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24">
              <a:extLst>
                <a:ext uri="{FF2B5EF4-FFF2-40B4-BE49-F238E27FC236}">
                  <a16:creationId xmlns:a16="http://schemas.microsoft.com/office/drawing/2014/main" id="{B54D40B8-1A9C-4290-B769-27EA5E978C03}"/>
                </a:ext>
              </a:extLst>
            </p:cNvPr>
            <p:cNvSpPr>
              <a:spLocks/>
            </p:cNvSpPr>
            <p:nvPr/>
          </p:nvSpPr>
          <p:spPr bwMode="auto">
            <a:xfrm>
              <a:off x="5160963" y="6259513"/>
              <a:ext cx="228600" cy="207962"/>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5">
              <a:extLst>
                <a:ext uri="{FF2B5EF4-FFF2-40B4-BE49-F238E27FC236}">
                  <a16:creationId xmlns:a16="http://schemas.microsoft.com/office/drawing/2014/main" id="{D0B0C06C-169C-48ED-9E92-0EF5B6D535CC}"/>
                </a:ext>
              </a:extLst>
            </p:cNvPr>
            <p:cNvSpPr>
              <a:spLocks/>
            </p:cNvSpPr>
            <p:nvPr/>
          </p:nvSpPr>
          <p:spPr bwMode="auto">
            <a:xfrm>
              <a:off x="5033963" y="6519863"/>
              <a:ext cx="166688" cy="131762"/>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6">
              <a:extLst>
                <a:ext uri="{FF2B5EF4-FFF2-40B4-BE49-F238E27FC236}">
                  <a16:creationId xmlns:a16="http://schemas.microsoft.com/office/drawing/2014/main" id="{AE8BA788-112E-434C-93A5-253F364DFA4C}"/>
                </a:ext>
              </a:extLst>
            </p:cNvPr>
            <p:cNvSpPr>
              <a:spLocks/>
            </p:cNvSpPr>
            <p:nvPr/>
          </p:nvSpPr>
          <p:spPr bwMode="auto">
            <a:xfrm>
              <a:off x="6797675" y="5759450"/>
              <a:ext cx="968375" cy="860425"/>
            </a:xfrm>
            <a:custGeom>
              <a:avLst/>
              <a:gdLst>
                <a:gd name="T0" fmla="*/ 610 w 610"/>
                <a:gd name="T1" fmla="*/ 542 h 542"/>
                <a:gd name="T2" fmla="*/ 610 w 610"/>
                <a:gd name="T3" fmla="*/ 259 h 542"/>
                <a:gd name="T4" fmla="*/ 328 w 610"/>
                <a:gd name="T5" fmla="*/ 0 h 542"/>
                <a:gd name="T6" fmla="*/ 0 w 610"/>
                <a:gd name="T7" fmla="*/ 0 h 542"/>
                <a:gd name="T8" fmla="*/ 0 w 610"/>
                <a:gd name="T9" fmla="*/ 542 h 542"/>
                <a:gd name="T10" fmla="*/ 610 w 610"/>
                <a:gd name="T11" fmla="*/ 542 h 542"/>
              </a:gdLst>
              <a:ahLst/>
              <a:cxnLst>
                <a:cxn ang="0">
                  <a:pos x="T0" y="T1"/>
                </a:cxn>
                <a:cxn ang="0">
                  <a:pos x="T2" y="T3"/>
                </a:cxn>
                <a:cxn ang="0">
                  <a:pos x="T4" y="T5"/>
                </a:cxn>
                <a:cxn ang="0">
                  <a:pos x="T6" y="T7"/>
                </a:cxn>
                <a:cxn ang="0">
                  <a:pos x="T8" y="T9"/>
                </a:cxn>
                <a:cxn ang="0">
                  <a:pos x="T10" y="T11"/>
                </a:cxn>
              </a:cxnLst>
              <a:rect l="0" t="0" r="r" b="b"/>
              <a:pathLst>
                <a:path w="610" h="542">
                  <a:moveTo>
                    <a:pt x="610" y="542"/>
                  </a:moveTo>
                  <a:lnTo>
                    <a:pt x="610" y="259"/>
                  </a:lnTo>
                  <a:lnTo>
                    <a:pt x="328" y="0"/>
                  </a:lnTo>
                  <a:lnTo>
                    <a:pt x="0" y="0"/>
                  </a:lnTo>
                  <a:lnTo>
                    <a:pt x="0" y="542"/>
                  </a:lnTo>
                  <a:lnTo>
                    <a:pt x="610" y="542"/>
                  </a:lnTo>
                  <a:close/>
                </a:path>
              </a:pathLst>
            </a:custGeom>
            <a:solidFill>
              <a:srgbClr val="FFD9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7">
              <a:extLst>
                <a:ext uri="{FF2B5EF4-FFF2-40B4-BE49-F238E27FC236}">
                  <a16:creationId xmlns:a16="http://schemas.microsoft.com/office/drawing/2014/main" id="{4E1A28AA-C123-41C7-9A97-11F576C0DD1A}"/>
                </a:ext>
              </a:extLst>
            </p:cNvPr>
            <p:cNvSpPr>
              <a:spLocks/>
            </p:cNvSpPr>
            <p:nvPr/>
          </p:nvSpPr>
          <p:spPr bwMode="auto">
            <a:xfrm>
              <a:off x="6380163" y="5799138"/>
              <a:ext cx="887413" cy="820737"/>
            </a:xfrm>
            <a:custGeom>
              <a:avLst/>
              <a:gdLst>
                <a:gd name="T0" fmla="*/ 559 w 559"/>
                <a:gd name="T1" fmla="*/ 517 h 517"/>
                <a:gd name="T2" fmla="*/ 559 w 559"/>
                <a:gd name="T3" fmla="*/ 210 h 517"/>
                <a:gd name="T4" fmla="*/ 280 w 559"/>
                <a:gd name="T5" fmla="*/ 0 h 517"/>
                <a:gd name="T6" fmla="*/ 0 w 559"/>
                <a:gd name="T7" fmla="*/ 210 h 517"/>
                <a:gd name="T8" fmla="*/ 0 w 559"/>
                <a:gd name="T9" fmla="*/ 517 h 517"/>
                <a:gd name="T10" fmla="*/ 559 w 559"/>
                <a:gd name="T11" fmla="*/ 517 h 517"/>
              </a:gdLst>
              <a:ahLst/>
              <a:cxnLst>
                <a:cxn ang="0">
                  <a:pos x="T0" y="T1"/>
                </a:cxn>
                <a:cxn ang="0">
                  <a:pos x="T2" y="T3"/>
                </a:cxn>
                <a:cxn ang="0">
                  <a:pos x="T4" y="T5"/>
                </a:cxn>
                <a:cxn ang="0">
                  <a:pos x="T6" y="T7"/>
                </a:cxn>
                <a:cxn ang="0">
                  <a:pos x="T8" y="T9"/>
                </a:cxn>
                <a:cxn ang="0">
                  <a:pos x="T10" y="T11"/>
                </a:cxn>
              </a:cxnLst>
              <a:rect l="0" t="0" r="r" b="b"/>
              <a:pathLst>
                <a:path w="559" h="517">
                  <a:moveTo>
                    <a:pt x="559" y="517"/>
                  </a:moveTo>
                  <a:lnTo>
                    <a:pt x="559" y="210"/>
                  </a:lnTo>
                  <a:lnTo>
                    <a:pt x="280" y="0"/>
                  </a:lnTo>
                  <a:lnTo>
                    <a:pt x="0" y="210"/>
                  </a:lnTo>
                  <a:lnTo>
                    <a:pt x="0" y="517"/>
                  </a:lnTo>
                  <a:lnTo>
                    <a:pt x="559" y="517"/>
                  </a:ln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8">
              <a:extLst>
                <a:ext uri="{FF2B5EF4-FFF2-40B4-BE49-F238E27FC236}">
                  <a16:creationId xmlns:a16="http://schemas.microsoft.com/office/drawing/2014/main" id="{A4C91846-807B-4E1B-B448-932176E54100}"/>
                </a:ext>
              </a:extLst>
            </p:cNvPr>
            <p:cNvSpPr>
              <a:spLocks/>
            </p:cNvSpPr>
            <p:nvPr/>
          </p:nvSpPr>
          <p:spPr bwMode="auto">
            <a:xfrm>
              <a:off x="6488113" y="6196013"/>
              <a:ext cx="109538" cy="247650"/>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9">
              <a:extLst>
                <a:ext uri="{FF2B5EF4-FFF2-40B4-BE49-F238E27FC236}">
                  <a16:creationId xmlns:a16="http://schemas.microsoft.com/office/drawing/2014/main" id="{5FE96F96-0174-46E7-875D-09B5510DEFBB}"/>
                </a:ext>
              </a:extLst>
            </p:cNvPr>
            <p:cNvSpPr>
              <a:spLocks/>
            </p:cNvSpPr>
            <p:nvPr/>
          </p:nvSpPr>
          <p:spPr bwMode="auto">
            <a:xfrm>
              <a:off x="6457950" y="6165850"/>
              <a:ext cx="169863" cy="307975"/>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30">
              <a:extLst>
                <a:ext uri="{FF2B5EF4-FFF2-40B4-BE49-F238E27FC236}">
                  <a16:creationId xmlns:a16="http://schemas.microsoft.com/office/drawing/2014/main" id="{6C119711-3F0E-4C76-8AEA-B24C6FF61A36}"/>
                </a:ext>
              </a:extLst>
            </p:cNvPr>
            <p:cNvSpPr>
              <a:spLocks/>
            </p:cNvSpPr>
            <p:nvPr/>
          </p:nvSpPr>
          <p:spPr bwMode="auto">
            <a:xfrm>
              <a:off x="7061200" y="6196013"/>
              <a:ext cx="111125" cy="247650"/>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31">
              <a:extLst>
                <a:ext uri="{FF2B5EF4-FFF2-40B4-BE49-F238E27FC236}">
                  <a16:creationId xmlns:a16="http://schemas.microsoft.com/office/drawing/2014/main" id="{B3E37ADE-12E7-4F49-8CDC-66676633A301}"/>
                </a:ext>
              </a:extLst>
            </p:cNvPr>
            <p:cNvSpPr>
              <a:spLocks/>
            </p:cNvSpPr>
            <p:nvPr/>
          </p:nvSpPr>
          <p:spPr bwMode="auto">
            <a:xfrm>
              <a:off x="7031038" y="6165850"/>
              <a:ext cx="169863" cy="307975"/>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32">
              <a:extLst>
                <a:ext uri="{FF2B5EF4-FFF2-40B4-BE49-F238E27FC236}">
                  <a16:creationId xmlns:a16="http://schemas.microsoft.com/office/drawing/2014/main" id="{8AD8C772-0443-492F-AA48-2CFAFFDCF933}"/>
                </a:ext>
              </a:extLst>
            </p:cNvPr>
            <p:cNvSpPr>
              <a:spLocks/>
            </p:cNvSpPr>
            <p:nvPr/>
          </p:nvSpPr>
          <p:spPr bwMode="auto">
            <a:xfrm>
              <a:off x="7448550" y="6267450"/>
              <a:ext cx="112713" cy="249237"/>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33">
              <a:extLst>
                <a:ext uri="{FF2B5EF4-FFF2-40B4-BE49-F238E27FC236}">
                  <a16:creationId xmlns:a16="http://schemas.microsoft.com/office/drawing/2014/main" id="{D07982D5-9A96-48C6-9784-223B4E1F2883}"/>
                </a:ext>
              </a:extLst>
            </p:cNvPr>
            <p:cNvSpPr>
              <a:spLocks/>
            </p:cNvSpPr>
            <p:nvPr/>
          </p:nvSpPr>
          <p:spPr bwMode="auto">
            <a:xfrm>
              <a:off x="7418388" y="6237288"/>
              <a:ext cx="169863" cy="309562"/>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Rectangle 34">
              <a:extLst>
                <a:ext uri="{FF2B5EF4-FFF2-40B4-BE49-F238E27FC236}">
                  <a16:creationId xmlns:a16="http://schemas.microsoft.com/office/drawing/2014/main" id="{D23B1012-06C8-4A33-99CB-89AC0801CD95}"/>
                </a:ext>
              </a:extLst>
            </p:cNvPr>
            <p:cNvSpPr>
              <a:spLocks noChangeArrowheads="1"/>
            </p:cNvSpPr>
            <p:nvPr/>
          </p:nvSpPr>
          <p:spPr bwMode="auto">
            <a:xfrm>
              <a:off x="6710363" y="6330950"/>
              <a:ext cx="227013" cy="2889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35">
              <a:extLst>
                <a:ext uri="{FF2B5EF4-FFF2-40B4-BE49-F238E27FC236}">
                  <a16:creationId xmlns:a16="http://schemas.microsoft.com/office/drawing/2014/main" id="{7D370895-C652-47DF-B879-0982D7DD913A}"/>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 name="T12" fmla="*/ 292 w 887"/>
                <a:gd name="T13" fmla="*/ 0 h 247"/>
              </a:gdLst>
              <a:ahLst/>
              <a:cxnLst>
                <a:cxn ang="0">
                  <a:pos x="T0" y="T1"/>
                </a:cxn>
                <a:cxn ang="0">
                  <a:pos x="T2" y="T3"/>
                </a:cxn>
                <a:cxn ang="0">
                  <a:pos x="T4" y="T5"/>
                </a:cxn>
                <a:cxn ang="0">
                  <a:pos x="T6" y="T7"/>
                </a:cxn>
                <a:cxn ang="0">
                  <a:pos x="T8" y="T9"/>
                </a:cxn>
                <a:cxn ang="0">
                  <a:pos x="T10" y="T11"/>
                </a:cxn>
                <a:cxn ang="0">
                  <a:pos x="T12" y="T13"/>
                </a:cxn>
              </a:cxnLst>
              <a:rect l="0" t="0" r="r" b="b"/>
              <a:pathLst>
                <a:path w="887" h="247">
                  <a:moveTo>
                    <a:pt x="292" y="0"/>
                  </a:moveTo>
                  <a:lnTo>
                    <a:pt x="605" y="0"/>
                  </a:lnTo>
                  <a:lnTo>
                    <a:pt x="887" y="247"/>
                  </a:lnTo>
                  <a:lnTo>
                    <a:pt x="584" y="240"/>
                  </a:lnTo>
                  <a:lnTo>
                    <a:pt x="290" y="2"/>
                  </a:lnTo>
                  <a:lnTo>
                    <a:pt x="0" y="228"/>
                  </a:lnTo>
                  <a:lnTo>
                    <a:pt x="292" y="0"/>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36">
              <a:extLst>
                <a:ext uri="{FF2B5EF4-FFF2-40B4-BE49-F238E27FC236}">
                  <a16:creationId xmlns:a16="http://schemas.microsoft.com/office/drawing/2014/main" id="{2036BB2F-16CE-48DF-96AF-97A92F77EB91}"/>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Lst>
              <a:ahLst/>
              <a:cxnLst>
                <a:cxn ang="0">
                  <a:pos x="T0" y="T1"/>
                </a:cxn>
                <a:cxn ang="0">
                  <a:pos x="T2" y="T3"/>
                </a:cxn>
                <a:cxn ang="0">
                  <a:pos x="T4" y="T5"/>
                </a:cxn>
                <a:cxn ang="0">
                  <a:pos x="T6" y="T7"/>
                </a:cxn>
                <a:cxn ang="0">
                  <a:pos x="T8" y="T9"/>
                </a:cxn>
                <a:cxn ang="0">
                  <a:pos x="T10" y="T11"/>
                </a:cxn>
              </a:cxnLst>
              <a:rect l="0" t="0" r="r" b="b"/>
              <a:pathLst>
                <a:path w="887" h="247">
                  <a:moveTo>
                    <a:pt x="292" y="0"/>
                  </a:moveTo>
                  <a:lnTo>
                    <a:pt x="605" y="0"/>
                  </a:lnTo>
                  <a:lnTo>
                    <a:pt x="887" y="247"/>
                  </a:lnTo>
                  <a:lnTo>
                    <a:pt x="584" y="240"/>
                  </a:lnTo>
                  <a:lnTo>
                    <a:pt x="290" y="2"/>
                  </a:lnTo>
                  <a:lnTo>
                    <a:pt x="0" y="2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7">
              <a:extLst>
                <a:ext uri="{FF2B5EF4-FFF2-40B4-BE49-F238E27FC236}">
                  <a16:creationId xmlns:a16="http://schemas.microsoft.com/office/drawing/2014/main" id="{3CBDB164-4098-431A-A78A-6E0BFE3E25B0}"/>
                </a:ext>
              </a:extLst>
            </p:cNvPr>
            <p:cNvSpPr>
              <a:spLocks/>
            </p:cNvSpPr>
            <p:nvPr/>
          </p:nvSpPr>
          <p:spPr bwMode="auto">
            <a:xfrm>
              <a:off x="6330950" y="5735638"/>
              <a:ext cx="1481138" cy="477837"/>
            </a:xfrm>
            <a:custGeom>
              <a:avLst/>
              <a:gdLst>
                <a:gd name="T0" fmla="*/ 162 w 489"/>
                <a:gd name="T1" fmla="*/ 28 h 158"/>
                <a:gd name="T2" fmla="*/ 321 w 489"/>
                <a:gd name="T3" fmla="*/ 28 h 158"/>
                <a:gd name="T4" fmla="*/ 436 w 489"/>
                <a:gd name="T5" fmla="*/ 129 h 158"/>
                <a:gd name="T6" fmla="*/ 321 w 489"/>
                <a:gd name="T7" fmla="*/ 126 h 158"/>
                <a:gd name="T8" fmla="*/ 170 w 489"/>
                <a:gd name="T9" fmla="*/ 4 h 158"/>
                <a:gd name="T10" fmla="*/ 153 w 489"/>
                <a:gd name="T11" fmla="*/ 4 h 158"/>
                <a:gd name="T12" fmla="*/ 0 w 489"/>
                <a:gd name="T13" fmla="*/ 123 h 158"/>
                <a:gd name="T14" fmla="*/ 18 w 489"/>
                <a:gd name="T15" fmla="*/ 145 h 158"/>
                <a:gd name="T16" fmla="*/ 161 w 489"/>
                <a:gd name="T17" fmla="*/ 33 h 158"/>
                <a:gd name="T18" fmla="*/ 307 w 489"/>
                <a:gd name="T19" fmla="*/ 151 h 158"/>
                <a:gd name="T20" fmla="*/ 315 w 489"/>
                <a:gd name="T21" fmla="*/ 154 h 158"/>
                <a:gd name="T22" fmla="*/ 474 w 489"/>
                <a:gd name="T23" fmla="*/ 158 h 158"/>
                <a:gd name="T24" fmla="*/ 487 w 489"/>
                <a:gd name="T25" fmla="*/ 149 h 158"/>
                <a:gd name="T26" fmla="*/ 483 w 489"/>
                <a:gd name="T27" fmla="*/ 133 h 158"/>
                <a:gd name="T28" fmla="*/ 335 w 489"/>
                <a:gd name="T29" fmla="*/ 3 h 158"/>
                <a:gd name="T30" fmla="*/ 326 w 489"/>
                <a:gd name="T31" fmla="*/ 0 h 158"/>
                <a:gd name="T32" fmla="*/ 162 w 489"/>
                <a:gd name="T33" fmla="*/ 0 h 158"/>
                <a:gd name="T34" fmla="*/ 162 w 489"/>
                <a:gd name="T35" fmla="*/ 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9" h="158">
                  <a:moveTo>
                    <a:pt x="162" y="28"/>
                  </a:moveTo>
                  <a:cubicBezTo>
                    <a:pt x="321" y="28"/>
                    <a:pt x="321" y="28"/>
                    <a:pt x="321" y="28"/>
                  </a:cubicBezTo>
                  <a:cubicBezTo>
                    <a:pt x="436" y="129"/>
                    <a:pt x="436" y="129"/>
                    <a:pt x="436" y="129"/>
                  </a:cubicBezTo>
                  <a:cubicBezTo>
                    <a:pt x="321" y="126"/>
                    <a:pt x="321" y="126"/>
                    <a:pt x="321" y="126"/>
                  </a:cubicBezTo>
                  <a:cubicBezTo>
                    <a:pt x="170" y="4"/>
                    <a:pt x="170" y="4"/>
                    <a:pt x="170" y="4"/>
                  </a:cubicBezTo>
                  <a:cubicBezTo>
                    <a:pt x="165" y="0"/>
                    <a:pt x="158" y="0"/>
                    <a:pt x="153" y="4"/>
                  </a:cubicBezTo>
                  <a:cubicBezTo>
                    <a:pt x="0" y="123"/>
                    <a:pt x="0" y="123"/>
                    <a:pt x="0" y="123"/>
                  </a:cubicBezTo>
                  <a:cubicBezTo>
                    <a:pt x="18" y="145"/>
                    <a:pt x="18" y="145"/>
                    <a:pt x="18" y="145"/>
                  </a:cubicBezTo>
                  <a:cubicBezTo>
                    <a:pt x="161" y="33"/>
                    <a:pt x="161" y="33"/>
                    <a:pt x="161" y="33"/>
                  </a:cubicBezTo>
                  <a:cubicBezTo>
                    <a:pt x="307" y="151"/>
                    <a:pt x="307" y="151"/>
                    <a:pt x="307" y="151"/>
                  </a:cubicBezTo>
                  <a:cubicBezTo>
                    <a:pt x="309" y="153"/>
                    <a:pt x="312" y="154"/>
                    <a:pt x="315" y="154"/>
                  </a:cubicBezTo>
                  <a:cubicBezTo>
                    <a:pt x="474" y="158"/>
                    <a:pt x="474" y="158"/>
                    <a:pt x="474" y="158"/>
                  </a:cubicBezTo>
                  <a:cubicBezTo>
                    <a:pt x="480" y="158"/>
                    <a:pt x="485" y="155"/>
                    <a:pt x="487" y="149"/>
                  </a:cubicBezTo>
                  <a:cubicBezTo>
                    <a:pt x="489" y="144"/>
                    <a:pt x="488" y="137"/>
                    <a:pt x="483" y="133"/>
                  </a:cubicBezTo>
                  <a:cubicBezTo>
                    <a:pt x="335" y="3"/>
                    <a:pt x="335" y="3"/>
                    <a:pt x="335" y="3"/>
                  </a:cubicBezTo>
                  <a:cubicBezTo>
                    <a:pt x="333" y="1"/>
                    <a:pt x="329" y="0"/>
                    <a:pt x="326" y="0"/>
                  </a:cubicBezTo>
                  <a:cubicBezTo>
                    <a:pt x="162" y="0"/>
                    <a:pt x="162" y="0"/>
                    <a:pt x="162" y="0"/>
                  </a:cubicBezTo>
                  <a:cubicBezTo>
                    <a:pt x="162" y="28"/>
                    <a:pt x="162" y="28"/>
                    <a:pt x="162" y="28"/>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Rectangle 38">
              <a:extLst>
                <a:ext uri="{FF2B5EF4-FFF2-40B4-BE49-F238E27FC236}">
                  <a16:creationId xmlns:a16="http://schemas.microsoft.com/office/drawing/2014/main" id="{9CE47958-DC29-4C00-9D22-F301529509DD}"/>
                </a:ext>
              </a:extLst>
            </p:cNvPr>
            <p:cNvSpPr>
              <a:spLocks noChangeArrowheads="1"/>
            </p:cNvSpPr>
            <p:nvPr/>
          </p:nvSpPr>
          <p:spPr bwMode="auto">
            <a:xfrm>
              <a:off x="7197725" y="5614988"/>
              <a:ext cx="180975" cy="338137"/>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Rectangle 39">
              <a:extLst>
                <a:ext uri="{FF2B5EF4-FFF2-40B4-BE49-F238E27FC236}">
                  <a16:creationId xmlns:a16="http://schemas.microsoft.com/office/drawing/2014/main" id="{0B5B3DAA-6DC0-4BD2-A13A-24D82AD5B2E6}"/>
                </a:ext>
              </a:extLst>
            </p:cNvPr>
            <p:cNvSpPr>
              <a:spLocks noChangeArrowheads="1"/>
            </p:cNvSpPr>
            <p:nvPr/>
          </p:nvSpPr>
          <p:spPr bwMode="auto">
            <a:xfrm>
              <a:off x="7197725" y="5529263"/>
              <a:ext cx="180975" cy="96837"/>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6" name="Freeform 122">
            <a:extLst>
              <a:ext uri="{FF2B5EF4-FFF2-40B4-BE49-F238E27FC236}">
                <a16:creationId xmlns:a16="http://schemas.microsoft.com/office/drawing/2014/main" id="{E63DBE45-F751-4D41-9A82-D6937CC4C733}"/>
              </a:ext>
            </a:extLst>
          </p:cNvPr>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42" name="Group 41">
            <a:extLst>
              <a:ext uri="{FF2B5EF4-FFF2-40B4-BE49-F238E27FC236}">
                <a16:creationId xmlns:a16="http://schemas.microsoft.com/office/drawing/2014/main" id="{84C3440C-4173-4D3E-A084-7C1802EFB486}"/>
              </a:ext>
            </a:extLst>
          </p:cNvPr>
          <p:cNvGrpSpPr/>
          <p:nvPr/>
        </p:nvGrpSpPr>
        <p:grpSpPr>
          <a:xfrm>
            <a:off x="0" y="36486"/>
            <a:ext cx="12202577" cy="775428"/>
            <a:chOff x="0" y="-8779"/>
            <a:chExt cx="12202577" cy="775428"/>
          </a:xfrm>
        </p:grpSpPr>
        <p:sp>
          <p:nvSpPr>
            <p:cNvPr id="41" name="Rectangle: Rounded Corners 40">
              <a:extLst>
                <a:ext uri="{FF2B5EF4-FFF2-40B4-BE49-F238E27FC236}">
                  <a16:creationId xmlns:a16="http://schemas.microsoft.com/office/drawing/2014/main" id="{0E0774BD-7E3C-4637-B1B3-A5FF3428990B}"/>
                </a:ext>
              </a:extLst>
            </p:cNvPr>
            <p:cNvSpPr/>
            <p:nvPr/>
          </p:nvSpPr>
          <p:spPr>
            <a:xfrm>
              <a:off x="48074" y="0"/>
              <a:ext cx="12154503" cy="766649"/>
            </a:xfrm>
            <a:prstGeom prst="roundRect">
              <a:avLst>
                <a:gd name="adj" fmla="val 50000"/>
              </a:avLst>
            </a:prstGeom>
            <a:solidFill>
              <a:srgbClr val="F59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a:solidFill>
                    <a:schemeClr val="bg1"/>
                  </a:solidFill>
                  <a:effectLst/>
                </a:rPr>
                <a:t>   </a:t>
              </a:r>
              <a:r>
                <a:rPr lang="en-US" sz="3600" b="0" i="0">
                  <a:solidFill>
                    <a:schemeClr val="bg1"/>
                  </a:solidFill>
                  <a:effectLst/>
                  <a:latin typeface="Arial" panose="020B0604020202020204" pitchFamily="34" charset="0"/>
                  <a:cs typeface="Arial" panose="020B0604020202020204" pitchFamily="34" charset="0"/>
                </a:rPr>
                <a:t>Điều gì đã khiến Minh dừng lại khi vừa rẽ vào làng?</a:t>
              </a:r>
              <a:endParaRPr lang="en-US" sz="3600">
                <a:solidFill>
                  <a:schemeClr val="bg1"/>
                </a:solidFill>
                <a:latin typeface="Arial" panose="020B0604020202020204" pitchFamily="34" charset="0"/>
                <a:cs typeface="Arial" panose="020B0604020202020204" pitchFamily="34" charset="0"/>
              </a:endParaRPr>
            </a:p>
          </p:txBody>
        </p:sp>
        <p:grpSp>
          <p:nvGrpSpPr>
            <p:cNvPr id="37" name="PA_库_组合 5">
              <a:extLst>
                <a:ext uri="{FF2B5EF4-FFF2-40B4-BE49-F238E27FC236}">
                  <a16:creationId xmlns:a16="http://schemas.microsoft.com/office/drawing/2014/main" id="{777141DC-59F5-4172-B437-46F5894664AA}"/>
                </a:ext>
              </a:extLst>
            </p:cNvPr>
            <p:cNvGrpSpPr/>
            <p:nvPr>
              <p:custDataLst>
                <p:tags r:id="rId1"/>
              </p:custDataLst>
            </p:nvPr>
          </p:nvGrpSpPr>
          <p:grpSpPr>
            <a:xfrm>
              <a:off x="0" y="-8779"/>
              <a:ext cx="593063" cy="671691"/>
              <a:chOff x="1836100" y="2332000"/>
              <a:chExt cx="1572829" cy="820060"/>
            </a:xfrm>
          </p:grpSpPr>
          <p:sp>
            <p:nvSpPr>
              <p:cNvPr id="38" name="任意多边形 10">
                <a:extLst>
                  <a:ext uri="{FF2B5EF4-FFF2-40B4-BE49-F238E27FC236}">
                    <a16:creationId xmlns:a16="http://schemas.microsoft.com/office/drawing/2014/main" id="{DBB1D69D-186F-44A3-99E6-D73982595575}"/>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9" name="任意多边形 11">
                <a:extLst>
                  <a:ext uri="{FF2B5EF4-FFF2-40B4-BE49-F238E27FC236}">
                    <a16:creationId xmlns:a16="http://schemas.microsoft.com/office/drawing/2014/main" id="{933CC8A9-9D19-4DF0-884A-C268A47DAC7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0" name="文本框 12">
                <a:extLst>
                  <a:ext uri="{FF2B5EF4-FFF2-40B4-BE49-F238E27FC236}">
                    <a16:creationId xmlns:a16="http://schemas.microsoft.com/office/drawing/2014/main" id="{96AE5EEB-E921-4CEC-9FA6-6D05836799F8}"/>
                  </a:ext>
                </a:extLst>
              </p:cNvPr>
              <p:cNvSpPr txBox="1"/>
              <p:nvPr/>
            </p:nvSpPr>
            <p:spPr>
              <a:xfrm>
                <a:off x="2222348" y="2332000"/>
                <a:ext cx="756774" cy="747473"/>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mj-lt"/>
                    <a:ea typeface="方正静蕾简体" panose="02000000000000000000" pitchFamily="2" charset="-122"/>
                  </a:rPr>
                  <a:t>1</a:t>
                </a:r>
              </a:p>
            </p:txBody>
          </p:sp>
        </p:grpSp>
      </p:grpSp>
      <p:sp>
        <p:nvSpPr>
          <p:cNvPr id="45" name="TextBox 44">
            <a:extLst>
              <a:ext uri="{FF2B5EF4-FFF2-40B4-BE49-F238E27FC236}">
                <a16:creationId xmlns:a16="http://schemas.microsoft.com/office/drawing/2014/main" id="{1A4EB666-B22C-4657-BA25-C04A22DD7A74}"/>
              </a:ext>
            </a:extLst>
          </p:cNvPr>
          <p:cNvSpPr txBox="1"/>
          <p:nvPr/>
        </p:nvSpPr>
        <p:spPr>
          <a:xfrm>
            <a:off x="82534" y="820447"/>
            <a:ext cx="12085582" cy="2708434"/>
          </a:xfrm>
          <a:prstGeom prst="rect">
            <a:avLst/>
          </a:prstGeom>
          <a:noFill/>
        </p:spPr>
        <p:txBody>
          <a:bodyPr wrap="square">
            <a:spAutoFit/>
          </a:bodyPr>
          <a:lstStyle/>
          <a:p>
            <a:pPr algn="ctr">
              <a:spcBef>
                <a:spcPts val="600"/>
              </a:spcBef>
              <a:spcAft>
                <a:spcPts val="600"/>
              </a:spcAft>
            </a:pPr>
            <a:r>
              <a:rPr lang="vi-VN" sz="3200" b="1" i="0">
                <a:solidFill>
                  <a:srgbClr val="00B0F0"/>
                </a:solidFill>
                <a:effectLst/>
              </a:rPr>
              <a:t>Đầm sen</a:t>
            </a:r>
            <a:endParaRPr lang="vi-VN" sz="3200" b="0" i="0">
              <a:solidFill>
                <a:srgbClr val="00B0F0"/>
              </a:solidFill>
              <a:effectLst/>
            </a:endParaRPr>
          </a:p>
          <a:p>
            <a:pPr indent="457200" algn="l">
              <a:spcBef>
                <a:spcPts val="600"/>
              </a:spcBef>
              <a:spcAft>
                <a:spcPts val="600"/>
              </a:spcAft>
            </a:pPr>
            <a:r>
              <a:rPr lang="vi-VN" sz="3200" b="0" i="0">
                <a:solidFill>
                  <a:srgbClr val="000000"/>
                </a:solidFill>
                <a:effectLst/>
              </a:rPr>
              <a:t>Đi khỏi dốc đê, lối rẽ vào làng, tự nhiên Minh cảm thấy rất khoan khoái, dễ chịu. Minh dừng lại hít một hơi dài. Hương sen thơm mát từ cánh đồng đưa lên làm dịu hẳn cái nóng ngột ngạt của trưa hè.</a:t>
            </a:r>
          </a:p>
        </p:txBody>
      </p:sp>
      <p:sp>
        <p:nvSpPr>
          <p:cNvPr id="46" name="Rectangle: Rounded Corners 45">
            <a:extLst>
              <a:ext uri="{FF2B5EF4-FFF2-40B4-BE49-F238E27FC236}">
                <a16:creationId xmlns:a16="http://schemas.microsoft.com/office/drawing/2014/main" id="{CA46E0FC-A603-47E4-AB12-DDF1515225D7}"/>
              </a:ext>
            </a:extLst>
          </p:cNvPr>
          <p:cNvSpPr/>
          <p:nvPr/>
        </p:nvSpPr>
        <p:spPr>
          <a:xfrm>
            <a:off x="6102572" y="1409384"/>
            <a:ext cx="5729943" cy="560031"/>
          </a:xfrm>
          <a:prstGeom prst="roundRect">
            <a:avLst>
              <a:gd name="adj" fmla="val 11012"/>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A132325E-41D9-47C2-B61C-5E5EB14A2DD7}"/>
              </a:ext>
            </a:extLst>
          </p:cNvPr>
          <p:cNvSpPr/>
          <p:nvPr/>
        </p:nvSpPr>
        <p:spPr>
          <a:xfrm>
            <a:off x="93568" y="1979640"/>
            <a:ext cx="11738947" cy="560031"/>
          </a:xfrm>
          <a:prstGeom prst="roundRect">
            <a:avLst>
              <a:gd name="adj" fmla="val 11012"/>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5C676E41-9406-4D3E-91AC-0DF5698C9541}"/>
              </a:ext>
            </a:extLst>
          </p:cNvPr>
          <p:cNvSpPr/>
          <p:nvPr/>
        </p:nvSpPr>
        <p:spPr>
          <a:xfrm>
            <a:off x="93568" y="2555804"/>
            <a:ext cx="11738947" cy="560031"/>
          </a:xfrm>
          <a:prstGeom prst="roundRect">
            <a:avLst>
              <a:gd name="adj" fmla="val 11012"/>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AA6C42A2-C3D4-4A3A-9604-6E69CE558017}"/>
              </a:ext>
            </a:extLst>
          </p:cNvPr>
          <p:cNvSpPr/>
          <p:nvPr/>
        </p:nvSpPr>
        <p:spPr>
          <a:xfrm>
            <a:off x="93568" y="3119340"/>
            <a:ext cx="3029878" cy="560031"/>
          </a:xfrm>
          <a:prstGeom prst="roundRect">
            <a:avLst>
              <a:gd name="adj" fmla="val 11012"/>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Diagonal Corners Rounded 50">
            <a:extLst>
              <a:ext uri="{FF2B5EF4-FFF2-40B4-BE49-F238E27FC236}">
                <a16:creationId xmlns:a16="http://schemas.microsoft.com/office/drawing/2014/main" id="{8A7475AD-3B49-434B-A398-C688A54F57E8}"/>
              </a:ext>
            </a:extLst>
          </p:cNvPr>
          <p:cNvSpPr/>
          <p:nvPr/>
        </p:nvSpPr>
        <p:spPr>
          <a:xfrm>
            <a:off x="333374" y="3893112"/>
            <a:ext cx="7229373" cy="2317991"/>
          </a:xfrm>
          <a:prstGeom prst="round2DiagRect">
            <a:avLst>
              <a:gd name="adj1" fmla="val 22526"/>
              <a:gd name="adj2" fmla="val 0"/>
            </a:avLst>
          </a:prstGeom>
          <a:solidFill>
            <a:srgbClr val="D76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a:solidFill>
                  <a:schemeClr val="bg1"/>
                </a:solidFill>
                <a:effectLst/>
              </a:rPr>
              <a:t>Minh dừng lại khi vừa rẽ vào làng vì Minh ngửi thấy hương sen khoan khoái, dễ chịu.</a:t>
            </a:r>
            <a:endParaRPr lang="en-US" sz="3600">
              <a:solidFill>
                <a:schemeClr val="bg1"/>
              </a:solidFill>
            </a:endParaRPr>
          </a:p>
        </p:txBody>
      </p:sp>
    </p:spTree>
    <p:extLst>
      <p:ext uri="{BB962C8B-B14F-4D97-AF65-F5344CB8AC3E}">
        <p14:creationId xmlns:p14="http://schemas.microsoft.com/office/powerpoint/2010/main" val="8645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left)">
                                      <p:cBhvr>
                                        <p:cTn id="15" dur="500"/>
                                        <p:tgtEl>
                                          <p:spTgt spid="4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outVertical)">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9" grpId="0" animBg="1"/>
      <p:bldP spid="50" grpId="0" animBg="1"/>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122">
            <a:extLst>
              <a:ext uri="{FF2B5EF4-FFF2-40B4-BE49-F238E27FC236}">
                <a16:creationId xmlns:a16="http://schemas.microsoft.com/office/drawing/2014/main" id="{E63DBE45-F751-4D41-9A82-D6937CC4C733}"/>
              </a:ext>
            </a:extLst>
          </p:cNvPr>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Rectangle: Rounded Corners 40">
            <a:extLst>
              <a:ext uri="{FF2B5EF4-FFF2-40B4-BE49-F238E27FC236}">
                <a16:creationId xmlns:a16="http://schemas.microsoft.com/office/drawing/2014/main" id="{0E0774BD-7E3C-4637-B1B3-A5FF3428990B}"/>
              </a:ext>
            </a:extLst>
          </p:cNvPr>
          <p:cNvSpPr/>
          <p:nvPr/>
        </p:nvSpPr>
        <p:spPr>
          <a:xfrm>
            <a:off x="57127" y="135802"/>
            <a:ext cx="12043695" cy="627218"/>
          </a:xfrm>
          <a:prstGeom prst="roundRect">
            <a:avLst>
              <a:gd name="adj" fmla="val 50000"/>
            </a:avLst>
          </a:prstGeom>
          <a:solidFill>
            <a:srgbClr val="F59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latin typeface="Arial" panose="020B0604020202020204" pitchFamily="34" charset="0"/>
                <a:cs typeface="Arial" panose="020B0604020202020204" pitchFamily="34" charset="0"/>
              </a:rPr>
              <a:t>    </a:t>
            </a:r>
            <a:r>
              <a:rPr lang="en-US" sz="4000" b="1" i="0">
                <a:solidFill>
                  <a:schemeClr val="bg1"/>
                </a:solidFill>
                <a:effectLst/>
                <a:latin typeface="Arial" panose="020B0604020202020204" pitchFamily="34" charset="0"/>
                <a:cs typeface="Arial" panose="020B0604020202020204" pitchFamily="34" charset="0"/>
              </a:rPr>
              <a:t>Đầm sen có gì đẹp?</a:t>
            </a:r>
            <a:endParaRPr lang="en-US" sz="4000">
              <a:solidFill>
                <a:schemeClr val="bg1"/>
              </a:solidFill>
              <a:latin typeface="Arial" panose="020B0604020202020204" pitchFamily="34" charset="0"/>
              <a:cs typeface="Arial" panose="020B0604020202020204" pitchFamily="34" charset="0"/>
            </a:endParaRPr>
          </a:p>
        </p:txBody>
      </p:sp>
      <p:grpSp>
        <p:nvGrpSpPr>
          <p:cNvPr id="37" name="PA_库_组合 5">
            <a:extLst>
              <a:ext uri="{FF2B5EF4-FFF2-40B4-BE49-F238E27FC236}">
                <a16:creationId xmlns:a16="http://schemas.microsoft.com/office/drawing/2014/main" id="{777141DC-59F5-4172-B437-46F5894664AA}"/>
              </a:ext>
            </a:extLst>
          </p:cNvPr>
          <p:cNvGrpSpPr/>
          <p:nvPr>
            <p:custDataLst>
              <p:tags r:id="rId1"/>
            </p:custDataLst>
          </p:nvPr>
        </p:nvGrpSpPr>
        <p:grpSpPr>
          <a:xfrm>
            <a:off x="72152" y="45432"/>
            <a:ext cx="593063" cy="733599"/>
            <a:chOff x="1836100" y="2332000"/>
            <a:chExt cx="1572829" cy="895643"/>
          </a:xfrm>
        </p:grpSpPr>
        <p:sp>
          <p:nvSpPr>
            <p:cNvPr id="38" name="任意多边形 10">
              <a:extLst>
                <a:ext uri="{FF2B5EF4-FFF2-40B4-BE49-F238E27FC236}">
                  <a16:creationId xmlns:a16="http://schemas.microsoft.com/office/drawing/2014/main" id="{DBB1D69D-186F-44A3-99E6-D73982595575}"/>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9" name="任意多边形 11">
              <a:extLst>
                <a:ext uri="{FF2B5EF4-FFF2-40B4-BE49-F238E27FC236}">
                  <a16:creationId xmlns:a16="http://schemas.microsoft.com/office/drawing/2014/main" id="{933CC8A9-9D19-4DF0-884A-C268A47DAC7E}"/>
                </a:ext>
              </a:extLst>
            </p:cNvPr>
            <p:cNvSpPr/>
            <p:nvPr/>
          </p:nvSpPr>
          <p:spPr>
            <a:xfrm>
              <a:off x="1836100" y="2454748"/>
              <a:ext cx="1456447"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0" name="文本框 12">
              <a:extLst>
                <a:ext uri="{FF2B5EF4-FFF2-40B4-BE49-F238E27FC236}">
                  <a16:creationId xmlns:a16="http://schemas.microsoft.com/office/drawing/2014/main" id="{96AE5EEB-E921-4CEC-9FA6-6D05836799F8}"/>
                </a:ext>
              </a:extLst>
            </p:cNvPr>
            <p:cNvSpPr txBox="1"/>
            <p:nvPr/>
          </p:nvSpPr>
          <p:spPr>
            <a:xfrm>
              <a:off x="2222349" y="2332000"/>
              <a:ext cx="756774" cy="895643"/>
            </a:xfrm>
            <a:prstGeom prst="rect">
              <a:avLst/>
            </a:prstGeom>
            <a:noFill/>
            <a:ln>
              <a:noFill/>
            </a:ln>
          </p:spPr>
          <p:txBody>
            <a:bodyPr wrap="square" rtlCol="0">
              <a:spAutoFit/>
            </a:bodyPr>
            <a:lstStyle/>
            <a:p>
              <a:pPr algn="ctr">
                <a:lnSpc>
                  <a:spcPct val="125000"/>
                </a:lnSpc>
              </a:pPr>
              <a:r>
                <a:rPr lang="en-US" altLang="zh-CN" sz="3600" b="1">
                  <a:solidFill>
                    <a:srgbClr val="F59C1F"/>
                  </a:solidFill>
                  <a:latin typeface="+mj-lt"/>
                  <a:ea typeface="方正静蕾简体" panose="02000000000000000000" pitchFamily="2" charset="-122"/>
                </a:rPr>
                <a:t>2</a:t>
              </a:r>
              <a:endParaRPr lang="en-US" altLang="zh-CN" sz="3600" b="1" dirty="0">
                <a:solidFill>
                  <a:srgbClr val="F59C1F"/>
                </a:solidFill>
                <a:latin typeface="+mj-lt"/>
                <a:ea typeface="方正静蕾简体" panose="02000000000000000000" pitchFamily="2" charset="-122"/>
              </a:endParaRPr>
            </a:p>
          </p:txBody>
        </p:sp>
      </p:grpSp>
      <p:sp>
        <p:nvSpPr>
          <p:cNvPr id="50" name="TextBox 49">
            <a:extLst>
              <a:ext uri="{FF2B5EF4-FFF2-40B4-BE49-F238E27FC236}">
                <a16:creationId xmlns:a16="http://schemas.microsoft.com/office/drawing/2014/main" id="{0329C490-2504-49F4-9E92-1A99201F6CED}"/>
              </a:ext>
            </a:extLst>
          </p:cNvPr>
          <p:cNvSpPr txBox="1"/>
          <p:nvPr/>
        </p:nvSpPr>
        <p:spPr>
          <a:xfrm>
            <a:off x="28563" y="830052"/>
            <a:ext cx="12100822" cy="1938992"/>
          </a:xfrm>
          <a:prstGeom prst="rect">
            <a:avLst/>
          </a:prstGeom>
          <a:noFill/>
        </p:spPr>
        <p:txBody>
          <a:bodyPr wrap="square">
            <a:spAutoFit/>
          </a:bodyPr>
          <a:lstStyle/>
          <a:p>
            <a:pPr indent="457200" algn="just">
              <a:spcBef>
                <a:spcPts val="600"/>
              </a:spcBef>
              <a:spcAft>
                <a:spcPts val="600"/>
              </a:spcAft>
            </a:pPr>
            <a:r>
              <a:rPr lang="en-US" sz="4000">
                <a:solidFill>
                  <a:srgbClr val="000000"/>
                </a:solidFill>
                <a:latin typeface="Arial" panose="020B0604020202020204" pitchFamily="34" charset="0"/>
                <a:cs typeface="Arial" panose="020B0604020202020204" pitchFamily="34" charset="0"/>
              </a:rPr>
              <a:t>Đầm</a:t>
            </a:r>
            <a:r>
              <a:rPr lang="en-US" sz="4000">
                <a:solidFill>
                  <a:srgbClr val="000000"/>
                </a:solidFill>
              </a:rPr>
              <a:t> </a:t>
            </a:r>
            <a:r>
              <a:rPr lang="vi-VN" sz="4000">
                <a:solidFill>
                  <a:srgbClr val="000000"/>
                </a:solidFill>
              </a:rPr>
              <a:t>s</a:t>
            </a:r>
            <a:r>
              <a:rPr lang="vi-VN" sz="4000" b="0" i="0">
                <a:solidFill>
                  <a:srgbClr val="000000"/>
                </a:solidFill>
                <a:effectLst/>
              </a:rPr>
              <a:t>en rộng </a:t>
            </a:r>
            <a:r>
              <a:rPr lang="vi-VN" sz="4000">
                <a:solidFill>
                  <a:srgbClr val="000000"/>
                </a:solidFill>
              </a:rPr>
              <a:t>mênh mông</a:t>
            </a:r>
            <a:r>
              <a:rPr lang="vi-VN" sz="4000" b="0" i="0">
                <a:solidFill>
                  <a:srgbClr val="000000"/>
                </a:solidFill>
                <a:effectLst/>
              </a:rPr>
              <a:t>. Những bông sen trắng, sen hồng khẽ đu đưa nổi bật trên nền lá xanh mượt.</a:t>
            </a:r>
          </a:p>
        </p:txBody>
      </p:sp>
      <p:grpSp>
        <p:nvGrpSpPr>
          <p:cNvPr id="4" name="组合 48">
            <a:extLst>
              <a:ext uri="{FF2B5EF4-FFF2-40B4-BE49-F238E27FC236}">
                <a16:creationId xmlns:a16="http://schemas.microsoft.com/office/drawing/2014/main" id="{48BA431F-CEF4-467B-BF59-9957488BB56C}"/>
              </a:ext>
            </a:extLst>
          </p:cNvPr>
          <p:cNvGrpSpPr/>
          <p:nvPr/>
        </p:nvGrpSpPr>
        <p:grpSpPr>
          <a:xfrm>
            <a:off x="9027410" y="5291207"/>
            <a:ext cx="3073412" cy="1473481"/>
            <a:chOff x="5033963" y="5529263"/>
            <a:chExt cx="2778125" cy="1331912"/>
          </a:xfrm>
        </p:grpSpPr>
        <p:sp>
          <p:nvSpPr>
            <p:cNvPr id="5" name="Freeform 5">
              <a:extLst>
                <a:ext uri="{FF2B5EF4-FFF2-40B4-BE49-F238E27FC236}">
                  <a16:creationId xmlns:a16="http://schemas.microsoft.com/office/drawing/2014/main" id="{DFCF308D-B3B9-4184-95E8-DBF1F825642A}"/>
                </a:ext>
              </a:extLst>
            </p:cNvPr>
            <p:cNvSpPr>
              <a:spLocks/>
            </p:cNvSpPr>
            <p:nvPr/>
          </p:nvSpPr>
          <p:spPr bwMode="auto">
            <a:xfrm>
              <a:off x="5767388" y="5775325"/>
              <a:ext cx="630238" cy="628650"/>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6">
              <a:extLst>
                <a:ext uri="{FF2B5EF4-FFF2-40B4-BE49-F238E27FC236}">
                  <a16:creationId xmlns:a16="http://schemas.microsoft.com/office/drawing/2014/main" id="{F0D465FB-180D-42A7-8B23-AFCB8B267287}"/>
                </a:ext>
              </a:extLst>
            </p:cNvPr>
            <p:cNvSpPr>
              <a:spLocks/>
            </p:cNvSpPr>
            <p:nvPr/>
          </p:nvSpPr>
          <p:spPr bwMode="auto">
            <a:xfrm>
              <a:off x="5951538" y="6092825"/>
              <a:ext cx="273050" cy="623887"/>
            </a:xfrm>
            <a:custGeom>
              <a:avLst/>
              <a:gdLst>
                <a:gd name="T0" fmla="*/ 172 w 172"/>
                <a:gd name="T1" fmla="*/ 69 h 393"/>
                <a:gd name="T2" fmla="*/ 98 w 172"/>
                <a:gd name="T3" fmla="*/ 112 h 393"/>
                <a:gd name="T4" fmla="*/ 86 w 172"/>
                <a:gd name="T5" fmla="*/ 0 h 393"/>
                <a:gd name="T6" fmla="*/ 75 w 172"/>
                <a:gd name="T7" fmla="*/ 112 h 393"/>
                <a:gd name="T8" fmla="*/ 0 w 172"/>
                <a:gd name="T9" fmla="*/ 69 h 393"/>
                <a:gd name="T10" fmla="*/ 69 w 172"/>
                <a:gd name="T11" fmla="*/ 149 h 393"/>
                <a:gd name="T12" fmla="*/ 71 w 172"/>
                <a:gd name="T13" fmla="*/ 393 h 393"/>
                <a:gd name="T14" fmla="*/ 107 w 172"/>
                <a:gd name="T15" fmla="*/ 393 h 393"/>
                <a:gd name="T16" fmla="*/ 104 w 172"/>
                <a:gd name="T17" fmla="*/ 149 h 393"/>
                <a:gd name="T18" fmla="*/ 172 w 172"/>
                <a:gd name="T19" fmla="*/ 6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393">
                  <a:moveTo>
                    <a:pt x="172" y="69"/>
                  </a:moveTo>
                  <a:lnTo>
                    <a:pt x="98" y="112"/>
                  </a:lnTo>
                  <a:lnTo>
                    <a:pt x="86" y="0"/>
                  </a:lnTo>
                  <a:lnTo>
                    <a:pt x="75" y="112"/>
                  </a:lnTo>
                  <a:lnTo>
                    <a:pt x="0" y="69"/>
                  </a:lnTo>
                  <a:lnTo>
                    <a:pt x="69" y="149"/>
                  </a:lnTo>
                  <a:lnTo>
                    <a:pt x="71" y="393"/>
                  </a:lnTo>
                  <a:lnTo>
                    <a:pt x="107" y="393"/>
                  </a:lnTo>
                  <a:lnTo>
                    <a:pt x="104" y="149"/>
                  </a:lnTo>
                  <a:lnTo>
                    <a:pt x="172" y="69"/>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9">
              <a:extLst>
                <a:ext uri="{FF2B5EF4-FFF2-40B4-BE49-F238E27FC236}">
                  <a16:creationId xmlns:a16="http://schemas.microsoft.com/office/drawing/2014/main" id="{4A7C5672-C21E-43D8-8E87-D08AED722BA2}"/>
                </a:ext>
              </a:extLst>
            </p:cNvPr>
            <p:cNvSpPr>
              <a:spLocks/>
            </p:cNvSpPr>
            <p:nvPr/>
          </p:nvSpPr>
          <p:spPr bwMode="auto">
            <a:xfrm>
              <a:off x="5407025" y="6413500"/>
              <a:ext cx="511175" cy="247650"/>
            </a:xfrm>
            <a:custGeom>
              <a:avLst/>
              <a:gdLst>
                <a:gd name="T0" fmla="*/ 168 w 169"/>
                <a:gd name="T1" fmla="*/ 82 h 82"/>
                <a:gd name="T2" fmla="*/ 169 w 169"/>
                <a:gd name="T3" fmla="*/ 72 h 82"/>
                <a:gd name="T4" fmla="*/ 126 w 169"/>
                <a:gd name="T5" fmla="*/ 29 h 82"/>
                <a:gd name="T6" fmla="*/ 123 w 169"/>
                <a:gd name="T7" fmla="*/ 30 h 82"/>
                <a:gd name="T8" fmla="*/ 86 w 169"/>
                <a:gd name="T9" fmla="*/ 0 h 82"/>
                <a:gd name="T10" fmla="*/ 47 w 169"/>
                <a:gd name="T11" fmla="*/ 38 h 82"/>
                <a:gd name="T12" fmla="*/ 37 w 169"/>
                <a:gd name="T13" fmla="*/ 37 h 82"/>
                <a:gd name="T14" fmla="*/ 0 w 169"/>
                <a:gd name="T15" fmla="*/ 73 h 82"/>
                <a:gd name="T16" fmla="*/ 1 w 169"/>
                <a:gd name="T17" fmla="*/ 82 h 82"/>
                <a:gd name="T18" fmla="*/ 168 w 169"/>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82">
                  <a:moveTo>
                    <a:pt x="168" y="82"/>
                  </a:moveTo>
                  <a:cubicBezTo>
                    <a:pt x="169" y="79"/>
                    <a:pt x="169" y="76"/>
                    <a:pt x="169" y="72"/>
                  </a:cubicBezTo>
                  <a:cubicBezTo>
                    <a:pt x="169" y="49"/>
                    <a:pt x="150" y="29"/>
                    <a:pt x="126" y="29"/>
                  </a:cubicBezTo>
                  <a:cubicBezTo>
                    <a:pt x="125" y="30"/>
                    <a:pt x="124" y="30"/>
                    <a:pt x="123" y="30"/>
                  </a:cubicBezTo>
                  <a:cubicBezTo>
                    <a:pt x="119" y="13"/>
                    <a:pt x="103" y="0"/>
                    <a:pt x="86" y="0"/>
                  </a:cubicBezTo>
                  <a:cubicBezTo>
                    <a:pt x="65" y="0"/>
                    <a:pt x="47" y="18"/>
                    <a:pt x="47" y="38"/>
                  </a:cubicBezTo>
                  <a:cubicBezTo>
                    <a:pt x="44" y="37"/>
                    <a:pt x="41" y="37"/>
                    <a:pt x="37" y="37"/>
                  </a:cubicBezTo>
                  <a:cubicBezTo>
                    <a:pt x="17" y="37"/>
                    <a:pt x="0" y="53"/>
                    <a:pt x="0" y="73"/>
                  </a:cubicBezTo>
                  <a:cubicBezTo>
                    <a:pt x="0" y="76"/>
                    <a:pt x="1" y="79"/>
                    <a:pt x="1" y="82"/>
                  </a:cubicBezTo>
                  <a:cubicBezTo>
                    <a:pt x="168" y="82"/>
                    <a:pt x="168" y="82"/>
                    <a:pt x="168" y="82"/>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10">
              <a:extLst>
                <a:ext uri="{FF2B5EF4-FFF2-40B4-BE49-F238E27FC236}">
                  <a16:creationId xmlns:a16="http://schemas.microsoft.com/office/drawing/2014/main" id="{6C040E57-995F-47B6-8629-29CA2938890A}"/>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11">
              <a:extLst>
                <a:ext uri="{FF2B5EF4-FFF2-40B4-BE49-F238E27FC236}">
                  <a16:creationId xmlns:a16="http://schemas.microsoft.com/office/drawing/2014/main" id="{8C4F348E-7F99-4441-A75B-F962E801BB1E}"/>
                </a:ext>
              </a:extLst>
            </p:cNvPr>
            <p:cNvSpPr>
              <a:spLocks/>
            </p:cNvSpPr>
            <p:nvPr/>
          </p:nvSpPr>
          <p:spPr bwMode="auto">
            <a:xfrm>
              <a:off x="5580063" y="6564313"/>
              <a:ext cx="63500" cy="69850"/>
            </a:xfrm>
            <a:custGeom>
              <a:avLst/>
              <a:gdLst>
                <a:gd name="T0" fmla="*/ 19 w 21"/>
                <a:gd name="T1" fmla="*/ 5 h 23"/>
                <a:gd name="T2" fmla="*/ 8 w 21"/>
                <a:gd name="T3" fmla="*/ 1 h 23"/>
                <a:gd name="T4" fmla="*/ 3 w 21"/>
                <a:gd name="T5" fmla="*/ 4 h 23"/>
                <a:gd name="T6" fmla="*/ 1 w 21"/>
                <a:gd name="T7" fmla="*/ 13 h 23"/>
                <a:gd name="T8" fmla="*/ 17 w 21"/>
                <a:gd name="T9" fmla="*/ 18 h 23"/>
                <a:gd name="T10" fmla="*/ 19 w 21"/>
                <a:gd name="T11" fmla="*/ 5 h 23"/>
              </a:gdLst>
              <a:ahLst/>
              <a:cxnLst>
                <a:cxn ang="0">
                  <a:pos x="T0" y="T1"/>
                </a:cxn>
                <a:cxn ang="0">
                  <a:pos x="T2" y="T3"/>
                </a:cxn>
                <a:cxn ang="0">
                  <a:pos x="T4" y="T5"/>
                </a:cxn>
                <a:cxn ang="0">
                  <a:pos x="T6" y="T7"/>
                </a:cxn>
                <a:cxn ang="0">
                  <a:pos x="T8" y="T9"/>
                </a:cxn>
                <a:cxn ang="0">
                  <a:pos x="T10" y="T11"/>
                </a:cxn>
              </a:cxnLst>
              <a:rect l="0" t="0" r="r" b="b"/>
              <a:pathLst>
                <a:path w="21" h="23">
                  <a:moveTo>
                    <a:pt x="19" y="5"/>
                  </a:moveTo>
                  <a:cubicBezTo>
                    <a:pt x="17" y="1"/>
                    <a:pt x="12" y="0"/>
                    <a:pt x="8" y="1"/>
                  </a:cubicBezTo>
                  <a:cubicBezTo>
                    <a:pt x="6" y="2"/>
                    <a:pt x="4" y="3"/>
                    <a:pt x="3" y="4"/>
                  </a:cubicBezTo>
                  <a:cubicBezTo>
                    <a:pt x="1" y="6"/>
                    <a:pt x="0" y="10"/>
                    <a:pt x="1" y="13"/>
                  </a:cubicBezTo>
                  <a:cubicBezTo>
                    <a:pt x="3" y="20"/>
                    <a:pt x="12" y="23"/>
                    <a:pt x="17" y="18"/>
                  </a:cubicBezTo>
                  <a:cubicBezTo>
                    <a:pt x="20" y="14"/>
                    <a:pt x="21" y="9"/>
                    <a:pt x="19" y="5"/>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2">
              <a:extLst>
                <a:ext uri="{FF2B5EF4-FFF2-40B4-BE49-F238E27FC236}">
                  <a16:creationId xmlns:a16="http://schemas.microsoft.com/office/drawing/2014/main" id="{3FDFF193-B7CB-4B35-A0AE-CD070C82C4F2}"/>
                </a:ext>
              </a:extLst>
            </p:cNvPr>
            <p:cNvSpPr>
              <a:spLocks/>
            </p:cNvSpPr>
            <p:nvPr/>
          </p:nvSpPr>
          <p:spPr bwMode="auto">
            <a:xfrm>
              <a:off x="5586413" y="6483350"/>
              <a:ext cx="84138" cy="63500"/>
            </a:xfrm>
            <a:custGeom>
              <a:avLst/>
              <a:gdLst>
                <a:gd name="T0" fmla="*/ 16 w 28"/>
                <a:gd name="T1" fmla="*/ 0 h 21"/>
                <a:gd name="T2" fmla="*/ 16 w 28"/>
                <a:gd name="T3" fmla="*/ 21 h 21"/>
                <a:gd name="T4" fmla="*/ 16 w 28"/>
                <a:gd name="T5" fmla="*/ 0 h 21"/>
              </a:gdLst>
              <a:ahLst/>
              <a:cxnLst>
                <a:cxn ang="0">
                  <a:pos x="T0" y="T1"/>
                </a:cxn>
                <a:cxn ang="0">
                  <a:pos x="T2" y="T3"/>
                </a:cxn>
                <a:cxn ang="0">
                  <a:pos x="T4" y="T5"/>
                </a:cxn>
              </a:cxnLst>
              <a:rect l="0" t="0" r="r" b="b"/>
              <a:pathLst>
                <a:path w="28" h="21">
                  <a:moveTo>
                    <a:pt x="16" y="0"/>
                  </a:moveTo>
                  <a:cubicBezTo>
                    <a:pt x="0" y="0"/>
                    <a:pt x="0" y="21"/>
                    <a:pt x="16" y="21"/>
                  </a:cubicBezTo>
                  <a:cubicBezTo>
                    <a:pt x="28" y="21"/>
                    <a:pt x="28"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3">
              <a:extLst>
                <a:ext uri="{FF2B5EF4-FFF2-40B4-BE49-F238E27FC236}">
                  <a16:creationId xmlns:a16="http://schemas.microsoft.com/office/drawing/2014/main" id="{22856889-655E-4FA1-82A0-50943F4837A3}"/>
                </a:ext>
              </a:extLst>
            </p:cNvPr>
            <p:cNvSpPr>
              <a:spLocks/>
            </p:cNvSpPr>
            <p:nvPr/>
          </p:nvSpPr>
          <p:spPr bwMode="auto">
            <a:xfrm>
              <a:off x="5700713" y="6550025"/>
              <a:ext cx="60325" cy="69850"/>
            </a:xfrm>
            <a:custGeom>
              <a:avLst/>
              <a:gdLst>
                <a:gd name="T0" fmla="*/ 18 w 20"/>
                <a:gd name="T1" fmla="*/ 5 h 23"/>
                <a:gd name="T2" fmla="*/ 15 w 20"/>
                <a:gd name="T3" fmla="*/ 2 h 23"/>
                <a:gd name="T4" fmla="*/ 5 w 20"/>
                <a:gd name="T5" fmla="*/ 3 h 23"/>
                <a:gd name="T6" fmla="*/ 1 w 20"/>
                <a:gd name="T7" fmla="*/ 6 h 23"/>
                <a:gd name="T8" fmla="*/ 0 w 20"/>
                <a:gd name="T9" fmla="*/ 12 h 23"/>
                <a:gd name="T10" fmla="*/ 7 w 20"/>
                <a:gd name="T11" fmla="*/ 21 h 23"/>
                <a:gd name="T12" fmla="*/ 19 w 20"/>
                <a:gd name="T13" fmla="*/ 17 h 23"/>
                <a:gd name="T14" fmla="*/ 20 w 20"/>
                <a:gd name="T15" fmla="*/ 12 h 23"/>
                <a:gd name="T16" fmla="*/ 18 w 20"/>
                <a:gd name="T1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18" y="5"/>
                  </a:moveTo>
                  <a:cubicBezTo>
                    <a:pt x="17" y="4"/>
                    <a:pt x="16" y="3"/>
                    <a:pt x="15" y="2"/>
                  </a:cubicBezTo>
                  <a:cubicBezTo>
                    <a:pt x="12" y="1"/>
                    <a:pt x="8" y="0"/>
                    <a:pt x="5" y="3"/>
                  </a:cubicBezTo>
                  <a:cubicBezTo>
                    <a:pt x="3" y="4"/>
                    <a:pt x="2" y="5"/>
                    <a:pt x="1" y="6"/>
                  </a:cubicBezTo>
                  <a:cubicBezTo>
                    <a:pt x="0" y="8"/>
                    <a:pt x="0" y="10"/>
                    <a:pt x="0" y="12"/>
                  </a:cubicBezTo>
                  <a:cubicBezTo>
                    <a:pt x="0" y="16"/>
                    <a:pt x="3" y="20"/>
                    <a:pt x="7" y="21"/>
                  </a:cubicBezTo>
                  <a:cubicBezTo>
                    <a:pt x="12" y="23"/>
                    <a:pt x="17" y="21"/>
                    <a:pt x="19" y="17"/>
                  </a:cubicBezTo>
                  <a:cubicBezTo>
                    <a:pt x="20" y="15"/>
                    <a:pt x="20" y="13"/>
                    <a:pt x="20" y="12"/>
                  </a:cubicBezTo>
                  <a:cubicBezTo>
                    <a:pt x="20" y="9"/>
                    <a:pt x="20" y="7"/>
                    <a:pt x="18" y="5"/>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4">
              <a:extLst>
                <a:ext uri="{FF2B5EF4-FFF2-40B4-BE49-F238E27FC236}">
                  <a16:creationId xmlns:a16="http://schemas.microsoft.com/office/drawing/2014/main" id="{AD68D1FE-34F6-47A5-A5AC-53ACBA73803B}"/>
                </a:ext>
              </a:extLst>
            </p:cNvPr>
            <p:cNvSpPr>
              <a:spLocks/>
            </p:cNvSpPr>
            <p:nvPr/>
          </p:nvSpPr>
          <p:spPr bwMode="auto">
            <a:xfrm>
              <a:off x="5791200" y="6567488"/>
              <a:ext cx="73025" cy="57150"/>
            </a:xfrm>
            <a:custGeom>
              <a:avLst/>
              <a:gdLst>
                <a:gd name="T0" fmla="*/ 12 w 24"/>
                <a:gd name="T1" fmla="*/ 0 h 19"/>
                <a:gd name="T2" fmla="*/ 12 w 24"/>
                <a:gd name="T3" fmla="*/ 19 h 19"/>
                <a:gd name="T4" fmla="*/ 12 w 24"/>
                <a:gd name="T5" fmla="*/ 0 h 19"/>
              </a:gdLst>
              <a:ahLst/>
              <a:cxnLst>
                <a:cxn ang="0">
                  <a:pos x="T0" y="T1"/>
                </a:cxn>
                <a:cxn ang="0">
                  <a:pos x="T2" y="T3"/>
                </a:cxn>
                <a:cxn ang="0">
                  <a:pos x="T4" y="T5"/>
                </a:cxn>
              </a:cxnLst>
              <a:rect l="0" t="0" r="r" b="b"/>
              <a:pathLst>
                <a:path w="24" h="19">
                  <a:moveTo>
                    <a:pt x="12" y="0"/>
                  </a:moveTo>
                  <a:cubicBezTo>
                    <a:pt x="0" y="0"/>
                    <a:pt x="0" y="19"/>
                    <a:pt x="12" y="19"/>
                  </a:cubicBezTo>
                  <a:cubicBezTo>
                    <a:pt x="24" y="19"/>
                    <a:pt x="24" y="0"/>
                    <a:pt x="12"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5">
              <a:extLst>
                <a:ext uri="{FF2B5EF4-FFF2-40B4-BE49-F238E27FC236}">
                  <a16:creationId xmlns:a16="http://schemas.microsoft.com/office/drawing/2014/main" id="{C81C96AB-2C78-495B-B545-A77F21CBAF09}"/>
                </a:ext>
              </a:extLst>
            </p:cNvPr>
            <p:cNvSpPr>
              <a:spLocks noEditPoints="1"/>
            </p:cNvSpPr>
            <p:nvPr/>
          </p:nvSpPr>
          <p:spPr bwMode="auto">
            <a:xfrm>
              <a:off x="5407025" y="6523038"/>
              <a:ext cx="142875" cy="111125"/>
            </a:xfrm>
            <a:custGeom>
              <a:avLst/>
              <a:gdLst>
                <a:gd name="T0" fmla="*/ 47 w 47"/>
                <a:gd name="T1" fmla="*/ 2 h 37"/>
                <a:gd name="T2" fmla="*/ 47 w 47"/>
                <a:gd name="T3" fmla="*/ 2 h 37"/>
                <a:gd name="T4" fmla="*/ 47 w 47"/>
                <a:gd name="T5" fmla="*/ 2 h 37"/>
                <a:gd name="T6" fmla="*/ 47 w 47"/>
                <a:gd name="T7" fmla="*/ 2 h 37"/>
                <a:gd name="T8" fmla="*/ 47 w 47"/>
                <a:gd name="T9" fmla="*/ 2 h 37"/>
                <a:gd name="T10" fmla="*/ 47 w 47"/>
                <a:gd name="T11" fmla="*/ 2 h 37"/>
                <a:gd name="T12" fmla="*/ 47 w 47"/>
                <a:gd name="T13" fmla="*/ 2 h 37"/>
                <a:gd name="T14" fmla="*/ 47 w 47"/>
                <a:gd name="T15" fmla="*/ 2 h 37"/>
                <a:gd name="T16" fmla="*/ 47 w 47"/>
                <a:gd name="T17" fmla="*/ 2 h 37"/>
                <a:gd name="T18" fmla="*/ 47 w 47"/>
                <a:gd name="T19" fmla="*/ 2 h 37"/>
                <a:gd name="T20" fmla="*/ 47 w 47"/>
                <a:gd name="T21" fmla="*/ 2 h 37"/>
                <a:gd name="T22" fmla="*/ 47 w 47"/>
                <a:gd name="T23" fmla="*/ 2 h 37"/>
                <a:gd name="T24" fmla="*/ 47 w 47"/>
                <a:gd name="T25" fmla="*/ 2 h 37"/>
                <a:gd name="T26" fmla="*/ 47 w 47"/>
                <a:gd name="T27" fmla="*/ 2 h 37"/>
                <a:gd name="T28" fmla="*/ 47 w 47"/>
                <a:gd name="T29" fmla="*/ 2 h 37"/>
                <a:gd name="T30" fmla="*/ 47 w 47"/>
                <a:gd name="T31" fmla="*/ 2 h 37"/>
                <a:gd name="T32" fmla="*/ 47 w 47"/>
                <a:gd name="T33" fmla="*/ 2 h 37"/>
                <a:gd name="T34" fmla="*/ 47 w 47"/>
                <a:gd name="T35" fmla="*/ 2 h 37"/>
                <a:gd name="T36" fmla="*/ 47 w 47"/>
                <a:gd name="T37" fmla="*/ 1 h 37"/>
                <a:gd name="T38" fmla="*/ 47 w 47"/>
                <a:gd name="T39" fmla="*/ 1 h 37"/>
                <a:gd name="T40" fmla="*/ 47 w 47"/>
                <a:gd name="T41" fmla="*/ 1 h 37"/>
                <a:gd name="T42" fmla="*/ 47 w 47"/>
                <a:gd name="T43" fmla="*/ 1 h 37"/>
                <a:gd name="T44" fmla="*/ 47 w 47"/>
                <a:gd name="T45" fmla="*/ 1 h 37"/>
                <a:gd name="T46" fmla="*/ 47 w 47"/>
                <a:gd name="T47" fmla="*/ 1 h 37"/>
                <a:gd name="T48" fmla="*/ 47 w 47"/>
                <a:gd name="T49" fmla="*/ 1 h 37"/>
                <a:gd name="T50" fmla="*/ 47 w 47"/>
                <a:gd name="T51" fmla="*/ 1 h 37"/>
                <a:gd name="T52" fmla="*/ 47 w 47"/>
                <a:gd name="T53" fmla="*/ 1 h 37"/>
                <a:gd name="T54" fmla="*/ 47 w 47"/>
                <a:gd name="T55" fmla="*/ 1 h 37"/>
                <a:gd name="T56" fmla="*/ 47 w 47"/>
                <a:gd name="T57" fmla="*/ 1 h 37"/>
                <a:gd name="T58" fmla="*/ 47 w 47"/>
                <a:gd name="T59" fmla="*/ 1 h 37"/>
                <a:gd name="T60" fmla="*/ 47 w 47"/>
                <a:gd name="T61" fmla="*/ 1 h 37"/>
                <a:gd name="T62" fmla="*/ 47 w 47"/>
                <a:gd name="T63" fmla="*/ 1 h 37"/>
                <a:gd name="T64" fmla="*/ 47 w 47"/>
                <a:gd name="T65" fmla="*/ 1 h 37"/>
                <a:gd name="T66" fmla="*/ 47 w 47"/>
                <a:gd name="T67" fmla="*/ 1 h 37"/>
                <a:gd name="T68" fmla="*/ 47 w 47"/>
                <a:gd name="T69" fmla="*/ 1 h 37"/>
                <a:gd name="T70" fmla="*/ 47 w 47"/>
                <a:gd name="T71" fmla="*/ 1 h 37"/>
                <a:gd name="T72" fmla="*/ 37 w 47"/>
                <a:gd name="T73" fmla="*/ 1 h 37"/>
                <a:gd name="T74" fmla="*/ 0 w 47"/>
                <a:gd name="T75" fmla="*/ 37 h 37"/>
                <a:gd name="T76" fmla="*/ 0 w 47"/>
                <a:gd name="T77" fmla="*/ 37 h 37"/>
                <a:gd name="T78" fmla="*/ 37 w 47"/>
                <a:gd name="T79" fmla="*/ 1 h 37"/>
                <a:gd name="T80" fmla="*/ 47 w 47"/>
                <a:gd name="T81" fmla="*/ 2 h 37"/>
                <a:gd name="T82" fmla="*/ 47 w 47"/>
                <a:gd name="T83" fmla="*/ 2 h 37"/>
                <a:gd name="T84" fmla="*/ 47 w 47"/>
                <a:gd name="T85" fmla="*/ 2 h 37"/>
                <a:gd name="T86" fmla="*/ 37 w 47"/>
                <a:gd name="T87" fmla="*/ 1 h 37"/>
                <a:gd name="T88" fmla="*/ 47 w 47"/>
                <a:gd name="T89" fmla="*/ 1 h 37"/>
                <a:gd name="T90" fmla="*/ 47 w 47"/>
                <a:gd name="T91" fmla="*/ 1 h 37"/>
                <a:gd name="T92" fmla="*/ 47 w 47"/>
                <a:gd name="T93" fmla="*/ 1 h 37"/>
                <a:gd name="T94" fmla="*/ 47 w 47"/>
                <a:gd name="T95" fmla="*/ 1 h 37"/>
                <a:gd name="T96" fmla="*/ 47 w 47"/>
                <a:gd name="T97" fmla="*/ 1 h 37"/>
                <a:gd name="T98" fmla="*/ 47 w 47"/>
                <a:gd name="T99" fmla="*/ 1 h 37"/>
                <a:gd name="T100" fmla="*/ 47 w 47"/>
                <a:gd name="T101" fmla="*/ 0 h 37"/>
                <a:gd name="T102" fmla="*/ 47 w 47"/>
                <a:gd name="T103" fmla="*/ 0 h 37"/>
                <a:gd name="T104" fmla="*/ 47 w 47"/>
                <a:gd name="T105" fmla="*/ 0 h 37"/>
                <a:gd name="T106" fmla="*/ 47 w 47"/>
                <a:gd name="T107" fmla="*/ 0 h 37"/>
                <a:gd name="T108" fmla="*/ 47 w 47"/>
                <a:gd name="T109" fmla="*/ 0 h 37"/>
                <a:gd name="T110" fmla="*/ 47 w 47"/>
                <a:gd name="T11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 h="37">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37" y="1"/>
                  </a:moveTo>
                  <a:cubicBezTo>
                    <a:pt x="17" y="1"/>
                    <a:pt x="0" y="17"/>
                    <a:pt x="0" y="37"/>
                  </a:cubicBezTo>
                  <a:cubicBezTo>
                    <a:pt x="0" y="37"/>
                    <a:pt x="0" y="37"/>
                    <a:pt x="0" y="37"/>
                  </a:cubicBezTo>
                  <a:cubicBezTo>
                    <a:pt x="0" y="17"/>
                    <a:pt x="17" y="1"/>
                    <a:pt x="37" y="1"/>
                  </a:cubicBezTo>
                  <a:cubicBezTo>
                    <a:pt x="41" y="1"/>
                    <a:pt x="44" y="1"/>
                    <a:pt x="47" y="2"/>
                  </a:cubicBezTo>
                  <a:cubicBezTo>
                    <a:pt x="47" y="2"/>
                    <a:pt x="47" y="2"/>
                    <a:pt x="47" y="2"/>
                  </a:cubicBezTo>
                  <a:cubicBezTo>
                    <a:pt x="47" y="2"/>
                    <a:pt x="47" y="2"/>
                    <a:pt x="47" y="2"/>
                  </a:cubicBezTo>
                  <a:cubicBezTo>
                    <a:pt x="44" y="1"/>
                    <a:pt x="41" y="1"/>
                    <a:pt x="3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0"/>
                  </a:moveTo>
                  <a:cubicBezTo>
                    <a:pt x="47" y="0"/>
                    <a:pt x="47" y="0"/>
                    <a:pt x="47" y="0"/>
                  </a:cubicBezTo>
                  <a:cubicBezTo>
                    <a:pt x="47" y="0"/>
                    <a:pt x="47" y="0"/>
                    <a:pt x="47" y="0"/>
                  </a:cubicBezTo>
                  <a:moveTo>
                    <a:pt x="47" y="0"/>
                  </a:moveTo>
                  <a:cubicBezTo>
                    <a:pt x="47" y="0"/>
                    <a:pt x="47" y="0"/>
                    <a:pt x="47" y="0"/>
                  </a:cubicBezTo>
                  <a:cubicBezTo>
                    <a:pt x="47" y="0"/>
                    <a:pt x="47" y="0"/>
                    <a:pt x="4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6">
              <a:extLst>
                <a:ext uri="{FF2B5EF4-FFF2-40B4-BE49-F238E27FC236}">
                  <a16:creationId xmlns:a16="http://schemas.microsoft.com/office/drawing/2014/main" id="{4DC6E16A-DEE4-4A16-BA8F-07FAD6D4C176}"/>
                </a:ext>
              </a:extLst>
            </p:cNvPr>
            <p:cNvSpPr>
              <a:spLocks noEditPoints="1"/>
            </p:cNvSpPr>
            <p:nvPr/>
          </p:nvSpPr>
          <p:spPr bwMode="auto">
            <a:xfrm>
              <a:off x="5407025" y="6416675"/>
              <a:ext cx="242888" cy="244475"/>
            </a:xfrm>
            <a:custGeom>
              <a:avLst/>
              <a:gdLst>
                <a:gd name="T0" fmla="*/ 27 w 80"/>
                <a:gd name="T1" fmla="*/ 69 h 81"/>
                <a:gd name="T2" fmla="*/ 27 w 80"/>
                <a:gd name="T3" fmla="*/ 51 h 81"/>
                <a:gd name="T4" fmla="*/ 27 w 80"/>
                <a:gd name="T5" fmla="*/ 69 h 81"/>
                <a:gd name="T6" fmla="*/ 67 w 80"/>
                <a:gd name="T7" fmla="*/ 69 h 81"/>
                <a:gd name="T8" fmla="*/ 58 w 80"/>
                <a:gd name="T9" fmla="*/ 62 h 81"/>
                <a:gd name="T10" fmla="*/ 60 w 80"/>
                <a:gd name="T11" fmla="*/ 53 h 81"/>
                <a:gd name="T12" fmla="*/ 65 w 80"/>
                <a:gd name="T13" fmla="*/ 50 h 81"/>
                <a:gd name="T14" fmla="*/ 68 w 80"/>
                <a:gd name="T15" fmla="*/ 50 h 81"/>
                <a:gd name="T16" fmla="*/ 76 w 80"/>
                <a:gd name="T17" fmla="*/ 54 h 81"/>
                <a:gd name="T18" fmla="*/ 74 w 80"/>
                <a:gd name="T19" fmla="*/ 67 h 81"/>
                <a:gd name="T20" fmla="*/ 67 w 80"/>
                <a:gd name="T21" fmla="*/ 69 h 81"/>
                <a:gd name="T22" fmla="*/ 80 w 80"/>
                <a:gd name="T23" fmla="*/ 0 h 81"/>
                <a:gd name="T24" fmla="*/ 47 w 80"/>
                <a:gd name="T25" fmla="*/ 35 h 81"/>
                <a:gd name="T26" fmla="*/ 47 w 80"/>
                <a:gd name="T27" fmla="*/ 35 h 81"/>
                <a:gd name="T28" fmla="*/ 47 w 80"/>
                <a:gd name="T29" fmla="*/ 35 h 81"/>
                <a:gd name="T30" fmla="*/ 47 w 80"/>
                <a:gd name="T31" fmla="*/ 35 h 81"/>
                <a:gd name="T32" fmla="*/ 47 w 80"/>
                <a:gd name="T33" fmla="*/ 36 h 81"/>
                <a:gd name="T34" fmla="*/ 47 w 80"/>
                <a:gd name="T35" fmla="*/ 36 h 81"/>
                <a:gd name="T36" fmla="*/ 47 w 80"/>
                <a:gd name="T37" fmla="*/ 36 h 81"/>
                <a:gd name="T38" fmla="*/ 47 w 80"/>
                <a:gd name="T39" fmla="*/ 36 h 81"/>
                <a:gd name="T40" fmla="*/ 47 w 80"/>
                <a:gd name="T41" fmla="*/ 36 h 81"/>
                <a:gd name="T42" fmla="*/ 47 w 80"/>
                <a:gd name="T43" fmla="*/ 36 h 81"/>
                <a:gd name="T44" fmla="*/ 47 w 80"/>
                <a:gd name="T45" fmla="*/ 36 h 81"/>
                <a:gd name="T46" fmla="*/ 47 w 80"/>
                <a:gd name="T47" fmla="*/ 36 h 81"/>
                <a:gd name="T48" fmla="*/ 47 w 80"/>
                <a:gd name="T49" fmla="*/ 36 h 81"/>
                <a:gd name="T50" fmla="*/ 47 w 80"/>
                <a:gd name="T51" fmla="*/ 36 h 81"/>
                <a:gd name="T52" fmla="*/ 47 w 80"/>
                <a:gd name="T53" fmla="*/ 36 h 81"/>
                <a:gd name="T54" fmla="*/ 47 w 80"/>
                <a:gd name="T55" fmla="*/ 36 h 81"/>
                <a:gd name="T56" fmla="*/ 47 w 80"/>
                <a:gd name="T57" fmla="*/ 36 h 81"/>
                <a:gd name="T58" fmla="*/ 47 w 80"/>
                <a:gd name="T59" fmla="*/ 36 h 81"/>
                <a:gd name="T60" fmla="*/ 47 w 80"/>
                <a:gd name="T61" fmla="*/ 36 h 81"/>
                <a:gd name="T62" fmla="*/ 47 w 80"/>
                <a:gd name="T63" fmla="*/ 36 h 81"/>
                <a:gd name="T64" fmla="*/ 47 w 80"/>
                <a:gd name="T65" fmla="*/ 37 h 81"/>
                <a:gd name="T66" fmla="*/ 47 w 80"/>
                <a:gd name="T67" fmla="*/ 37 h 81"/>
                <a:gd name="T68" fmla="*/ 47 w 80"/>
                <a:gd name="T69" fmla="*/ 37 h 81"/>
                <a:gd name="T70" fmla="*/ 47 w 80"/>
                <a:gd name="T71" fmla="*/ 37 h 81"/>
                <a:gd name="T72" fmla="*/ 47 w 80"/>
                <a:gd name="T73" fmla="*/ 37 h 81"/>
                <a:gd name="T74" fmla="*/ 47 w 80"/>
                <a:gd name="T75" fmla="*/ 37 h 81"/>
                <a:gd name="T76" fmla="*/ 47 w 80"/>
                <a:gd name="T77" fmla="*/ 37 h 81"/>
                <a:gd name="T78" fmla="*/ 47 w 80"/>
                <a:gd name="T79" fmla="*/ 37 h 81"/>
                <a:gd name="T80" fmla="*/ 47 w 80"/>
                <a:gd name="T81" fmla="*/ 37 h 81"/>
                <a:gd name="T82" fmla="*/ 47 w 80"/>
                <a:gd name="T83" fmla="*/ 37 h 81"/>
                <a:gd name="T84" fmla="*/ 47 w 80"/>
                <a:gd name="T85" fmla="*/ 37 h 81"/>
                <a:gd name="T86" fmla="*/ 47 w 80"/>
                <a:gd name="T87" fmla="*/ 37 h 81"/>
                <a:gd name="T88" fmla="*/ 47 w 80"/>
                <a:gd name="T89" fmla="*/ 37 h 81"/>
                <a:gd name="T90" fmla="*/ 47 w 80"/>
                <a:gd name="T91" fmla="*/ 37 h 81"/>
                <a:gd name="T92" fmla="*/ 37 w 80"/>
                <a:gd name="T93" fmla="*/ 36 h 81"/>
                <a:gd name="T94" fmla="*/ 0 w 80"/>
                <a:gd name="T95" fmla="*/ 72 h 81"/>
                <a:gd name="T96" fmla="*/ 1 w 80"/>
                <a:gd name="T97" fmla="*/ 81 h 81"/>
                <a:gd name="T98" fmla="*/ 80 w 80"/>
                <a:gd name="T99" fmla="*/ 81 h 81"/>
                <a:gd name="T100" fmla="*/ 80 w 80"/>
                <a:gd name="T101" fmla="*/ 42 h 81"/>
                <a:gd name="T102" fmla="*/ 75 w 80"/>
                <a:gd name="T103" fmla="*/ 43 h 81"/>
                <a:gd name="T104" fmla="*/ 75 w 80"/>
                <a:gd name="T105" fmla="*/ 22 h 81"/>
                <a:gd name="T106" fmla="*/ 80 w 80"/>
                <a:gd name="T107" fmla="*/ 23 h 81"/>
                <a:gd name="T108" fmla="*/ 80 w 80"/>
                <a:gd name="T10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81">
                  <a:moveTo>
                    <a:pt x="27" y="69"/>
                  </a:moveTo>
                  <a:cubicBezTo>
                    <a:pt x="15" y="69"/>
                    <a:pt x="15" y="51"/>
                    <a:pt x="27" y="51"/>
                  </a:cubicBezTo>
                  <a:cubicBezTo>
                    <a:pt x="39" y="51"/>
                    <a:pt x="39" y="69"/>
                    <a:pt x="27" y="69"/>
                  </a:cubicBezTo>
                  <a:moveTo>
                    <a:pt x="67" y="69"/>
                  </a:moveTo>
                  <a:cubicBezTo>
                    <a:pt x="63" y="69"/>
                    <a:pt x="59" y="67"/>
                    <a:pt x="58" y="62"/>
                  </a:cubicBezTo>
                  <a:cubicBezTo>
                    <a:pt x="57" y="59"/>
                    <a:pt x="58" y="55"/>
                    <a:pt x="60" y="53"/>
                  </a:cubicBezTo>
                  <a:cubicBezTo>
                    <a:pt x="61" y="52"/>
                    <a:pt x="63" y="51"/>
                    <a:pt x="65" y="50"/>
                  </a:cubicBezTo>
                  <a:cubicBezTo>
                    <a:pt x="66" y="50"/>
                    <a:pt x="67" y="50"/>
                    <a:pt x="68" y="50"/>
                  </a:cubicBezTo>
                  <a:cubicBezTo>
                    <a:pt x="71" y="50"/>
                    <a:pt x="74" y="51"/>
                    <a:pt x="76" y="54"/>
                  </a:cubicBezTo>
                  <a:cubicBezTo>
                    <a:pt x="78" y="58"/>
                    <a:pt x="77" y="63"/>
                    <a:pt x="74" y="67"/>
                  </a:cubicBezTo>
                  <a:cubicBezTo>
                    <a:pt x="72" y="69"/>
                    <a:pt x="70" y="69"/>
                    <a:pt x="67" y="69"/>
                  </a:cubicBezTo>
                  <a:moveTo>
                    <a:pt x="80" y="0"/>
                  </a:moveTo>
                  <a:cubicBezTo>
                    <a:pt x="62" y="3"/>
                    <a:pt x="48" y="17"/>
                    <a:pt x="47" y="35"/>
                  </a:cubicBezTo>
                  <a:cubicBezTo>
                    <a:pt x="47" y="35"/>
                    <a:pt x="47" y="35"/>
                    <a:pt x="47" y="35"/>
                  </a:cubicBezTo>
                  <a:cubicBezTo>
                    <a:pt x="47" y="35"/>
                    <a:pt x="47" y="35"/>
                    <a:pt x="47" y="35"/>
                  </a:cubicBezTo>
                  <a:cubicBezTo>
                    <a:pt x="47" y="35"/>
                    <a:pt x="47" y="35"/>
                    <a:pt x="47" y="35"/>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4" y="36"/>
                    <a:pt x="41" y="36"/>
                    <a:pt x="37" y="36"/>
                  </a:cubicBezTo>
                  <a:cubicBezTo>
                    <a:pt x="17" y="36"/>
                    <a:pt x="0" y="52"/>
                    <a:pt x="0" y="72"/>
                  </a:cubicBezTo>
                  <a:cubicBezTo>
                    <a:pt x="0" y="75"/>
                    <a:pt x="1" y="78"/>
                    <a:pt x="1" y="81"/>
                  </a:cubicBezTo>
                  <a:cubicBezTo>
                    <a:pt x="80" y="81"/>
                    <a:pt x="80" y="81"/>
                    <a:pt x="80" y="81"/>
                  </a:cubicBezTo>
                  <a:cubicBezTo>
                    <a:pt x="80" y="42"/>
                    <a:pt x="80" y="42"/>
                    <a:pt x="80" y="42"/>
                  </a:cubicBezTo>
                  <a:cubicBezTo>
                    <a:pt x="78" y="42"/>
                    <a:pt x="77" y="43"/>
                    <a:pt x="75" y="43"/>
                  </a:cubicBezTo>
                  <a:cubicBezTo>
                    <a:pt x="59" y="43"/>
                    <a:pt x="59" y="22"/>
                    <a:pt x="75" y="22"/>
                  </a:cubicBezTo>
                  <a:cubicBezTo>
                    <a:pt x="77" y="22"/>
                    <a:pt x="78" y="23"/>
                    <a:pt x="80" y="23"/>
                  </a:cubicBezTo>
                  <a:cubicBezTo>
                    <a:pt x="80" y="0"/>
                    <a:pt x="80" y="0"/>
                    <a:pt x="80"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7">
              <a:extLst>
                <a:ext uri="{FF2B5EF4-FFF2-40B4-BE49-F238E27FC236}">
                  <a16:creationId xmlns:a16="http://schemas.microsoft.com/office/drawing/2014/main" id="{28CD0F1A-AD7F-40C4-A3BA-D2C07EAC38AF}"/>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8">
              <a:extLst>
                <a:ext uri="{FF2B5EF4-FFF2-40B4-BE49-F238E27FC236}">
                  <a16:creationId xmlns:a16="http://schemas.microsoft.com/office/drawing/2014/main" id="{DCFF78B8-F197-4442-B8E9-D46A8F529E4B}"/>
                </a:ext>
              </a:extLst>
            </p:cNvPr>
            <p:cNvSpPr>
              <a:spLocks/>
            </p:cNvSpPr>
            <p:nvPr/>
          </p:nvSpPr>
          <p:spPr bwMode="auto">
            <a:xfrm>
              <a:off x="5580063" y="6567488"/>
              <a:ext cx="63500" cy="57150"/>
            </a:xfrm>
            <a:custGeom>
              <a:avLst/>
              <a:gdLst>
                <a:gd name="T0" fmla="*/ 11 w 21"/>
                <a:gd name="T1" fmla="*/ 0 h 19"/>
                <a:gd name="T2" fmla="*/ 8 w 21"/>
                <a:gd name="T3" fmla="*/ 0 h 19"/>
                <a:gd name="T4" fmla="*/ 3 w 21"/>
                <a:gd name="T5" fmla="*/ 3 h 19"/>
                <a:gd name="T6" fmla="*/ 1 w 21"/>
                <a:gd name="T7" fmla="*/ 12 h 19"/>
                <a:gd name="T8" fmla="*/ 10 w 21"/>
                <a:gd name="T9" fmla="*/ 19 h 19"/>
                <a:gd name="T10" fmla="*/ 17 w 21"/>
                <a:gd name="T11" fmla="*/ 17 h 19"/>
                <a:gd name="T12" fmla="*/ 19 w 21"/>
                <a:gd name="T13" fmla="*/ 4 h 19"/>
                <a:gd name="T14" fmla="*/ 11 w 21"/>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1" y="0"/>
                  </a:moveTo>
                  <a:cubicBezTo>
                    <a:pt x="10" y="0"/>
                    <a:pt x="9" y="0"/>
                    <a:pt x="8" y="0"/>
                  </a:cubicBezTo>
                  <a:cubicBezTo>
                    <a:pt x="6" y="1"/>
                    <a:pt x="4" y="2"/>
                    <a:pt x="3" y="3"/>
                  </a:cubicBezTo>
                  <a:cubicBezTo>
                    <a:pt x="1" y="5"/>
                    <a:pt x="0" y="9"/>
                    <a:pt x="1" y="12"/>
                  </a:cubicBezTo>
                  <a:cubicBezTo>
                    <a:pt x="2" y="17"/>
                    <a:pt x="6" y="19"/>
                    <a:pt x="10" y="19"/>
                  </a:cubicBezTo>
                  <a:cubicBezTo>
                    <a:pt x="13" y="19"/>
                    <a:pt x="15" y="19"/>
                    <a:pt x="17" y="17"/>
                  </a:cubicBezTo>
                  <a:cubicBezTo>
                    <a:pt x="20" y="13"/>
                    <a:pt x="21" y="8"/>
                    <a:pt x="19" y="4"/>
                  </a:cubicBezTo>
                  <a:cubicBezTo>
                    <a:pt x="17" y="1"/>
                    <a:pt x="14" y="0"/>
                    <a:pt x="11"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9">
              <a:extLst>
                <a:ext uri="{FF2B5EF4-FFF2-40B4-BE49-F238E27FC236}">
                  <a16:creationId xmlns:a16="http://schemas.microsoft.com/office/drawing/2014/main" id="{A6A76224-5953-4310-8987-23EF109E2B10}"/>
                </a:ext>
              </a:extLst>
            </p:cNvPr>
            <p:cNvSpPr>
              <a:spLocks/>
            </p:cNvSpPr>
            <p:nvPr/>
          </p:nvSpPr>
          <p:spPr bwMode="auto">
            <a:xfrm>
              <a:off x="5586413" y="6483350"/>
              <a:ext cx="63500" cy="63500"/>
            </a:xfrm>
            <a:custGeom>
              <a:avLst/>
              <a:gdLst>
                <a:gd name="T0" fmla="*/ 16 w 21"/>
                <a:gd name="T1" fmla="*/ 0 h 21"/>
                <a:gd name="T2" fmla="*/ 16 w 21"/>
                <a:gd name="T3" fmla="*/ 21 h 21"/>
                <a:gd name="T4" fmla="*/ 21 w 21"/>
                <a:gd name="T5" fmla="*/ 20 h 21"/>
                <a:gd name="T6" fmla="*/ 21 w 21"/>
                <a:gd name="T7" fmla="*/ 1 h 21"/>
                <a:gd name="T8" fmla="*/ 16 w 21"/>
                <a:gd name="T9" fmla="*/ 0 h 21"/>
              </a:gdLst>
              <a:ahLst/>
              <a:cxnLst>
                <a:cxn ang="0">
                  <a:pos x="T0" y="T1"/>
                </a:cxn>
                <a:cxn ang="0">
                  <a:pos x="T2" y="T3"/>
                </a:cxn>
                <a:cxn ang="0">
                  <a:pos x="T4" y="T5"/>
                </a:cxn>
                <a:cxn ang="0">
                  <a:pos x="T6" y="T7"/>
                </a:cxn>
                <a:cxn ang="0">
                  <a:pos x="T8" y="T9"/>
                </a:cxn>
              </a:cxnLst>
              <a:rect l="0" t="0" r="r" b="b"/>
              <a:pathLst>
                <a:path w="21" h="21">
                  <a:moveTo>
                    <a:pt x="16" y="0"/>
                  </a:moveTo>
                  <a:cubicBezTo>
                    <a:pt x="0" y="0"/>
                    <a:pt x="0" y="21"/>
                    <a:pt x="16" y="21"/>
                  </a:cubicBezTo>
                  <a:cubicBezTo>
                    <a:pt x="18" y="21"/>
                    <a:pt x="19" y="20"/>
                    <a:pt x="21" y="20"/>
                  </a:cubicBezTo>
                  <a:cubicBezTo>
                    <a:pt x="21" y="1"/>
                    <a:pt x="21" y="1"/>
                    <a:pt x="21" y="1"/>
                  </a:cubicBezTo>
                  <a:cubicBezTo>
                    <a:pt x="19" y="1"/>
                    <a:pt x="18"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2">
              <a:extLst>
                <a:ext uri="{FF2B5EF4-FFF2-40B4-BE49-F238E27FC236}">
                  <a16:creationId xmlns:a16="http://schemas.microsoft.com/office/drawing/2014/main" id="{7D668FA8-CCBF-425E-8212-82D7EDD9A345}"/>
                </a:ext>
              </a:extLst>
            </p:cNvPr>
            <p:cNvSpPr>
              <a:spLocks/>
            </p:cNvSpPr>
            <p:nvPr/>
          </p:nvSpPr>
          <p:spPr bwMode="auto">
            <a:xfrm>
              <a:off x="5153025" y="6367463"/>
              <a:ext cx="111125" cy="493712"/>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23">
              <a:extLst>
                <a:ext uri="{FF2B5EF4-FFF2-40B4-BE49-F238E27FC236}">
                  <a16:creationId xmlns:a16="http://schemas.microsoft.com/office/drawing/2014/main" id="{5655CCE2-B76D-4B65-96DF-D30EC2D2C7F4}"/>
                </a:ext>
              </a:extLst>
            </p:cNvPr>
            <p:cNvSpPr>
              <a:spLocks/>
            </p:cNvSpPr>
            <p:nvPr/>
          </p:nvSpPr>
          <p:spPr bwMode="auto">
            <a:xfrm>
              <a:off x="5076825" y="6159500"/>
              <a:ext cx="376238" cy="3968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24">
              <a:extLst>
                <a:ext uri="{FF2B5EF4-FFF2-40B4-BE49-F238E27FC236}">
                  <a16:creationId xmlns:a16="http://schemas.microsoft.com/office/drawing/2014/main" id="{B54D40B8-1A9C-4290-B769-27EA5E978C03}"/>
                </a:ext>
              </a:extLst>
            </p:cNvPr>
            <p:cNvSpPr>
              <a:spLocks/>
            </p:cNvSpPr>
            <p:nvPr/>
          </p:nvSpPr>
          <p:spPr bwMode="auto">
            <a:xfrm>
              <a:off x="5160963" y="6259513"/>
              <a:ext cx="228600" cy="207962"/>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5">
              <a:extLst>
                <a:ext uri="{FF2B5EF4-FFF2-40B4-BE49-F238E27FC236}">
                  <a16:creationId xmlns:a16="http://schemas.microsoft.com/office/drawing/2014/main" id="{D0B0C06C-169C-48ED-9E92-0EF5B6D535CC}"/>
                </a:ext>
              </a:extLst>
            </p:cNvPr>
            <p:cNvSpPr>
              <a:spLocks/>
            </p:cNvSpPr>
            <p:nvPr/>
          </p:nvSpPr>
          <p:spPr bwMode="auto">
            <a:xfrm>
              <a:off x="5033963" y="6519863"/>
              <a:ext cx="166688" cy="131762"/>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6">
              <a:extLst>
                <a:ext uri="{FF2B5EF4-FFF2-40B4-BE49-F238E27FC236}">
                  <a16:creationId xmlns:a16="http://schemas.microsoft.com/office/drawing/2014/main" id="{AE8BA788-112E-434C-93A5-253F364DFA4C}"/>
                </a:ext>
              </a:extLst>
            </p:cNvPr>
            <p:cNvSpPr>
              <a:spLocks/>
            </p:cNvSpPr>
            <p:nvPr/>
          </p:nvSpPr>
          <p:spPr bwMode="auto">
            <a:xfrm>
              <a:off x="6797675" y="5759450"/>
              <a:ext cx="968375" cy="860425"/>
            </a:xfrm>
            <a:custGeom>
              <a:avLst/>
              <a:gdLst>
                <a:gd name="T0" fmla="*/ 610 w 610"/>
                <a:gd name="T1" fmla="*/ 542 h 542"/>
                <a:gd name="T2" fmla="*/ 610 w 610"/>
                <a:gd name="T3" fmla="*/ 259 h 542"/>
                <a:gd name="T4" fmla="*/ 328 w 610"/>
                <a:gd name="T5" fmla="*/ 0 h 542"/>
                <a:gd name="T6" fmla="*/ 0 w 610"/>
                <a:gd name="T7" fmla="*/ 0 h 542"/>
                <a:gd name="T8" fmla="*/ 0 w 610"/>
                <a:gd name="T9" fmla="*/ 542 h 542"/>
                <a:gd name="T10" fmla="*/ 610 w 610"/>
                <a:gd name="T11" fmla="*/ 542 h 542"/>
              </a:gdLst>
              <a:ahLst/>
              <a:cxnLst>
                <a:cxn ang="0">
                  <a:pos x="T0" y="T1"/>
                </a:cxn>
                <a:cxn ang="0">
                  <a:pos x="T2" y="T3"/>
                </a:cxn>
                <a:cxn ang="0">
                  <a:pos x="T4" y="T5"/>
                </a:cxn>
                <a:cxn ang="0">
                  <a:pos x="T6" y="T7"/>
                </a:cxn>
                <a:cxn ang="0">
                  <a:pos x="T8" y="T9"/>
                </a:cxn>
                <a:cxn ang="0">
                  <a:pos x="T10" y="T11"/>
                </a:cxn>
              </a:cxnLst>
              <a:rect l="0" t="0" r="r" b="b"/>
              <a:pathLst>
                <a:path w="610" h="542">
                  <a:moveTo>
                    <a:pt x="610" y="542"/>
                  </a:moveTo>
                  <a:lnTo>
                    <a:pt x="610" y="259"/>
                  </a:lnTo>
                  <a:lnTo>
                    <a:pt x="328" y="0"/>
                  </a:lnTo>
                  <a:lnTo>
                    <a:pt x="0" y="0"/>
                  </a:lnTo>
                  <a:lnTo>
                    <a:pt x="0" y="542"/>
                  </a:lnTo>
                  <a:lnTo>
                    <a:pt x="610" y="542"/>
                  </a:lnTo>
                  <a:close/>
                </a:path>
              </a:pathLst>
            </a:custGeom>
            <a:solidFill>
              <a:srgbClr val="FFD9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7">
              <a:extLst>
                <a:ext uri="{FF2B5EF4-FFF2-40B4-BE49-F238E27FC236}">
                  <a16:creationId xmlns:a16="http://schemas.microsoft.com/office/drawing/2014/main" id="{4E1A28AA-C123-41C7-9A97-11F576C0DD1A}"/>
                </a:ext>
              </a:extLst>
            </p:cNvPr>
            <p:cNvSpPr>
              <a:spLocks/>
            </p:cNvSpPr>
            <p:nvPr/>
          </p:nvSpPr>
          <p:spPr bwMode="auto">
            <a:xfrm>
              <a:off x="6380163" y="5799138"/>
              <a:ext cx="887413" cy="820737"/>
            </a:xfrm>
            <a:custGeom>
              <a:avLst/>
              <a:gdLst>
                <a:gd name="T0" fmla="*/ 559 w 559"/>
                <a:gd name="T1" fmla="*/ 517 h 517"/>
                <a:gd name="T2" fmla="*/ 559 w 559"/>
                <a:gd name="T3" fmla="*/ 210 h 517"/>
                <a:gd name="T4" fmla="*/ 280 w 559"/>
                <a:gd name="T5" fmla="*/ 0 h 517"/>
                <a:gd name="T6" fmla="*/ 0 w 559"/>
                <a:gd name="T7" fmla="*/ 210 h 517"/>
                <a:gd name="T8" fmla="*/ 0 w 559"/>
                <a:gd name="T9" fmla="*/ 517 h 517"/>
                <a:gd name="T10" fmla="*/ 559 w 559"/>
                <a:gd name="T11" fmla="*/ 517 h 517"/>
              </a:gdLst>
              <a:ahLst/>
              <a:cxnLst>
                <a:cxn ang="0">
                  <a:pos x="T0" y="T1"/>
                </a:cxn>
                <a:cxn ang="0">
                  <a:pos x="T2" y="T3"/>
                </a:cxn>
                <a:cxn ang="0">
                  <a:pos x="T4" y="T5"/>
                </a:cxn>
                <a:cxn ang="0">
                  <a:pos x="T6" y="T7"/>
                </a:cxn>
                <a:cxn ang="0">
                  <a:pos x="T8" y="T9"/>
                </a:cxn>
                <a:cxn ang="0">
                  <a:pos x="T10" y="T11"/>
                </a:cxn>
              </a:cxnLst>
              <a:rect l="0" t="0" r="r" b="b"/>
              <a:pathLst>
                <a:path w="559" h="517">
                  <a:moveTo>
                    <a:pt x="559" y="517"/>
                  </a:moveTo>
                  <a:lnTo>
                    <a:pt x="559" y="210"/>
                  </a:lnTo>
                  <a:lnTo>
                    <a:pt x="280" y="0"/>
                  </a:lnTo>
                  <a:lnTo>
                    <a:pt x="0" y="210"/>
                  </a:lnTo>
                  <a:lnTo>
                    <a:pt x="0" y="517"/>
                  </a:lnTo>
                  <a:lnTo>
                    <a:pt x="559" y="517"/>
                  </a:ln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8">
              <a:extLst>
                <a:ext uri="{FF2B5EF4-FFF2-40B4-BE49-F238E27FC236}">
                  <a16:creationId xmlns:a16="http://schemas.microsoft.com/office/drawing/2014/main" id="{A4C91846-807B-4E1B-B448-932176E54100}"/>
                </a:ext>
              </a:extLst>
            </p:cNvPr>
            <p:cNvSpPr>
              <a:spLocks/>
            </p:cNvSpPr>
            <p:nvPr/>
          </p:nvSpPr>
          <p:spPr bwMode="auto">
            <a:xfrm>
              <a:off x="6488113" y="6196013"/>
              <a:ext cx="109538" cy="247650"/>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9">
              <a:extLst>
                <a:ext uri="{FF2B5EF4-FFF2-40B4-BE49-F238E27FC236}">
                  <a16:creationId xmlns:a16="http://schemas.microsoft.com/office/drawing/2014/main" id="{5FE96F96-0174-46E7-875D-09B5510DEFBB}"/>
                </a:ext>
              </a:extLst>
            </p:cNvPr>
            <p:cNvSpPr>
              <a:spLocks/>
            </p:cNvSpPr>
            <p:nvPr/>
          </p:nvSpPr>
          <p:spPr bwMode="auto">
            <a:xfrm>
              <a:off x="6457950" y="6165850"/>
              <a:ext cx="169863" cy="307975"/>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30">
              <a:extLst>
                <a:ext uri="{FF2B5EF4-FFF2-40B4-BE49-F238E27FC236}">
                  <a16:creationId xmlns:a16="http://schemas.microsoft.com/office/drawing/2014/main" id="{6C119711-3F0E-4C76-8AEA-B24C6FF61A36}"/>
                </a:ext>
              </a:extLst>
            </p:cNvPr>
            <p:cNvSpPr>
              <a:spLocks/>
            </p:cNvSpPr>
            <p:nvPr/>
          </p:nvSpPr>
          <p:spPr bwMode="auto">
            <a:xfrm>
              <a:off x="7061200" y="6196013"/>
              <a:ext cx="111125" cy="247650"/>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31">
              <a:extLst>
                <a:ext uri="{FF2B5EF4-FFF2-40B4-BE49-F238E27FC236}">
                  <a16:creationId xmlns:a16="http://schemas.microsoft.com/office/drawing/2014/main" id="{B3E37ADE-12E7-4F49-8CDC-66676633A301}"/>
                </a:ext>
              </a:extLst>
            </p:cNvPr>
            <p:cNvSpPr>
              <a:spLocks/>
            </p:cNvSpPr>
            <p:nvPr/>
          </p:nvSpPr>
          <p:spPr bwMode="auto">
            <a:xfrm>
              <a:off x="7031038" y="6165850"/>
              <a:ext cx="169863" cy="307975"/>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32">
              <a:extLst>
                <a:ext uri="{FF2B5EF4-FFF2-40B4-BE49-F238E27FC236}">
                  <a16:creationId xmlns:a16="http://schemas.microsoft.com/office/drawing/2014/main" id="{8AD8C772-0443-492F-AA48-2CFAFFDCF933}"/>
                </a:ext>
              </a:extLst>
            </p:cNvPr>
            <p:cNvSpPr>
              <a:spLocks/>
            </p:cNvSpPr>
            <p:nvPr/>
          </p:nvSpPr>
          <p:spPr bwMode="auto">
            <a:xfrm>
              <a:off x="7448550" y="6267450"/>
              <a:ext cx="112713" cy="249237"/>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33">
              <a:extLst>
                <a:ext uri="{FF2B5EF4-FFF2-40B4-BE49-F238E27FC236}">
                  <a16:creationId xmlns:a16="http://schemas.microsoft.com/office/drawing/2014/main" id="{D07982D5-9A96-48C6-9784-223B4E1F2883}"/>
                </a:ext>
              </a:extLst>
            </p:cNvPr>
            <p:cNvSpPr>
              <a:spLocks/>
            </p:cNvSpPr>
            <p:nvPr/>
          </p:nvSpPr>
          <p:spPr bwMode="auto">
            <a:xfrm>
              <a:off x="7418388" y="6237288"/>
              <a:ext cx="169863" cy="309562"/>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Rectangle 34">
              <a:extLst>
                <a:ext uri="{FF2B5EF4-FFF2-40B4-BE49-F238E27FC236}">
                  <a16:creationId xmlns:a16="http://schemas.microsoft.com/office/drawing/2014/main" id="{D23B1012-06C8-4A33-99CB-89AC0801CD95}"/>
                </a:ext>
              </a:extLst>
            </p:cNvPr>
            <p:cNvSpPr>
              <a:spLocks noChangeArrowheads="1"/>
            </p:cNvSpPr>
            <p:nvPr/>
          </p:nvSpPr>
          <p:spPr bwMode="auto">
            <a:xfrm>
              <a:off x="6710363" y="6330950"/>
              <a:ext cx="227013" cy="2889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35">
              <a:extLst>
                <a:ext uri="{FF2B5EF4-FFF2-40B4-BE49-F238E27FC236}">
                  <a16:creationId xmlns:a16="http://schemas.microsoft.com/office/drawing/2014/main" id="{7D370895-C652-47DF-B879-0982D7DD913A}"/>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 name="T12" fmla="*/ 292 w 887"/>
                <a:gd name="T13" fmla="*/ 0 h 247"/>
              </a:gdLst>
              <a:ahLst/>
              <a:cxnLst>
                <a:cxn ang="0">
                  <a:pos x="T0" y="T1"/>
                </a:cxn>
                <a:cxn ang="0">
                  <a:pos x="T2" y="T3"/>
                </a:cxn>
                <a:cxn ang="0">
                  <a:pos x="T4" y="T5"/>
                </a:cxn>
                <a:cxn ang="0">
                  <a:pos x="T6" y="T7"/>
                </a:cxn>
                <a:cxn ang="0">
                  <a:pos x="T8" y="T9"/>
                </a:cxn>
                <a:cxn ang="0">
                  <a:pos x="T10" y="T11"/>
                </a:cxn>
                <a:cxn ang="0">
                  <a:pos x="T12" y="T13"/>
                </a:cxn>
              </a:cxnLst>
              <a:rect l="0" t="0" r="r" b="b"/>
              <a:pathLst>
                <a:path w="887" h="247">
                  <a:moveTo>
                    <a:pt x="292" y="0"/>
                  </a:moveTo>
                  <a:lnTo>
                    <a:pt x="605" y="0"/>
                  </a:lnTo>
                  <a:lnTo>
                    <a:pt x="887" y="247"/>
                  </a:lnTo>
                  <a:lnTo>
                    <a:pt x="584" y="240"/>
                  </a:lnTo>
                  <a:lnTo>
                    <a:pt x="290" y="2"/>
                  </a:lnTo>
                  <a:lnTo>
                    <a:pt x="0" y="228"/>
                  </a:lnTo>
                  <a:lnTo>
                    <a:pt x="292" y="0"/>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36">
              <a:extLst>
                <a:ext uri="{FF2B5EF4-FFF2-40B4-BE49-F238E27FC236}">
                  <a16:creationId xmlns:a16="http://schemas.microsoft.com/office/drawing/2014/main" id="{2036BB2F-16CE-48DF-96AF-97A92F77EB91}"/>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Lst>
              <a:ahLst/>
              <a:cxnLst>
                <a:cxn ang="0">
                  <a:pos x="T0" y="T1"/>
                </a:cxn>
                <a:cxn ang="0">
                  <a:pos x="T2" y="T3"/>
                </a:cxn>
                <a:cxn ang="0">
                  <a:pos x="T4" y="T5"/>
                </a:cxn>
                <a:cxn ang="0">
                  <a:pos x="T6" y="T7"/>
                </a:cxn>
                <a:cxn ang="0">
                  <a:pos x="T8" y="T9"/>
                </a:cxn>
                <a:cxn ang="0">
                  <a:pos x="T10" y="T11"/>
                </a:cxn>
              </a:cxnLst>
              <a:rect l="0" t="0" r="r" b="b"/>
              <a:pathLst>
                <a:path w="887" h="247">
                  <a:moveTo>
                    <a:pt x="292" y="0"/>
                  </a:moveTo>
                  <a:lnTo>
                    <a:pt x="605" y="0"/>
                  </a:lnTo>
                  <a:lnTo>
                    <a:pt x="887" y="247"/>
                  </a:lnTo>
                  <a:lnTo>
                    <a:pt x="584" y="240"/>
                  </a:lnTo>
                  <a:lnTo>
                    <a:pt x="290" y="2"/>
                  </a:lnTo>
                  <a:lnTo>
                    <a:pt x="0" y="2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7">
              <a:extLst>
                <a:ext uri="{FF2B5EF4-FFF2-40B4-BE49-F238E27FC236}">
                  <a16:creationId xmlns:a16="http://schemas.microsoft.com/office/drawing/2014/main" id="{3CBDB164-4098-431A-A78A-6E0BFE3E25B0}"/>
                </a:ext>
              </a:extLst>
            </p:cNvPr>
            <p:cNvSpPr>
              <a:spLocks/>
            </p:cNvSpPr>
            <p:nvPr/>
          </p:nvSpPr>
          <p:spPr bwMode="auto">
            <a:xfrm>
              <a:off x="6330950" y="5735638"/>
              <a:ext cx="1481138" cy="477837"/>
            </a:xfrm>
            <a:custGeom>
              <a:avLst/>
              <a:gdLst>
                <a:gd name="T0" fmla="*/ 162 w 489"/>
                <a:gd name="T1" fmla="*/ 28 h 158"/>
                <a:gd name="T2" fmla="*/ 321 w 489"/>
                <a:gd name="T3" fmla="*/ 28 h 158"/>
                <a:gd name="T4" fmla="*/ 436 w 489"/>
                <a:gd name="T5" fmla="*/ 129 h 158"/>
                <a:gd name="T6" fmla="*/ 321 w 489"/>
                <a:gd name="T7" fmla="*/ 126 h 158"/>
                <a:gd name="T8" fmla="*/ 170 w 489"/>
                <a:gd name="T9" fmla="*/ 4 h 158"/>
                <a:gd name="T10" fmla="*/ 153 w 489"/>
                <a:gd name="T11" fmla="*/ 4 h 158"/>
                <a:gd name="T12" fmla="*/ 0 w 489"/>
                <a:gd name="T13" fmla="*/ 123 h 158"/>
                <a:gd name="T14" fmla="*/ 18 w 489"/>
                <a:gd name="T15" fmla="*/ 145 h 158"/>
                <a:gd name="T16" fmla="*/ 161 w 489"/>
                <a:gd name="T17" fmla="*/ 33 h 158"/>
                <a:gd name="T18" fmla="*/ 307 w 489"/>
                <a:gd name="T19" fmla="*/ 151 h 158"/>
                <a:gd name="T20" fmla="*/ 315 w 489"/>
                <a:gd name="T21" fmla="*/ 154 h 158"/>
                <a:gd name="T22" fmla="*/ 474 w 489"/>
                <a:gd name="T23" fmla="*/ 158 h 158"/>
                <a:gd name="T24" fmla="*/ 487 w 489"/>
                <a:gd name="T25" fmla="*/ 149 h 158"/>
                <a:gd name="T26" fmla="*/ 483 w 489"/>
                <a:gd name="T27" fmla="*/ 133 h 158"/>
                <a:gd name="T28" fmla="*/ 335 w 489"/>
                <a:gd name="T29" fmla="*/ 3 h 158"/>
                <a:gd name="T30" fmla="*/ 326 w 489"/>
                <a:gd name="T31" fmla="*/ 0 h 158"/>
                <a:gd name="T32" fmla="*/ 162 w 489"/>
                <a:gd name="T33" fmla="*/ 0 h 158"/>
                <a:gd name="T34" fmla="*/ 162 w 489"/>
                <a:gd name="T35" fmla="*/ 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9" h="158">
                  <a:moveTo>
                    <a:pt x="162" y="28"/>
                  </a:moveTo>
                  <a:cubicBezTo>
                    <a:pt x="321" y="28"/>
                    <a:pt x="321" y="28"/>
                    <a:pt x="321" y="28"/>
                  </a:cubicBezTo>
                  <a:cubicBezTo>
                    <a:pt x="436" y="129"/>
                    <a:pt x="436" y="129"/>
                    <a:pt x="436" y="129"/>
                  </a:cubicBezTo>
                  <a:cubicBezTo>
                    <a:pt x="321" y="126"/>
                    <a:pt x="321" y="126"/>
                    <a:pt x="321" y="126"/>
                  </a:cubicBezTo>
                  <a:cubicBezTo>
                    <a:pt x="170" y="4"/>
                    <a:pt x="170" y="4"/>
                    <a:pt x="170" y="4"/>
                  </a:cubicBezTo>
                  <a:cubicBezTo>
                    <a:pt x="165" y="0"/>
                    <a:pt x="158" y="0"/>
                    <a:pt x="153" y="4"/>
                  </a:cubicBezTo>
                  <a:cubicBezTo>
                    <a:pt x="0" y="123"/>
                    <a:pt x="0" y="123"/>
                    <a:pt x="0" y="123"/>
                  </a:cubicBezTo>
                  <a:cubicBezTo>
                    <a:pt x="18" y="145"/>
                    <a:pt x="18" y="145"/>
                    <a:pt x="18" y="145"/>
                  </a:cubicBezTo>
                  <a:cubicBezTo>
                    <a:pt x="161" y="33"/>
                    <a:pt x="161" y="33"/>
                    <a:pt x="161" y="33"/>
                  </a:cubicBezTo>
                  <a:cubicBezTo>
                    <a:pt x="307" y="151"/>
                    <a:pt x="307" y="151"/>
                    <a:pt x="307" y="151"/>
                  </a:cubicBezTo>
                  <a:cubicBezTo>
                    <a:pt x="309" y="153"/>
                    <a:pt x="312" y="154"/>
                    <a:pt x="315" y="154"/>
                  </a:cubicBezTo>
                  <a:cubicBezTo>
                    <a:pt x="474" y="158"/>
                    <a:pt x="474" y="158"/>
                    <a:pt x="474" y="158"/>
                  </a:cubicBezTo>
                  <a:cubicBezTo>
                    <a:pt x="480" y="158"/>
                    <a:pt x="485" y="155"/>
                    <a:pt x="487" y="149"/>
                  </a:cubicBezTo>
                  <a:cubicBezTo>
                    <a:pt x="489" y="144"/>
                    <a:pt x="488" y="137"/>
                    <a:pt x="483" y="133"/>
                  </a:cubicBezTo>
                  <a:cubicBezTo>
                    <a:pt x="335" y="3"/>
                    <a:pt x="335" y="3"/>
                    <a:pt x="335" y="3"/>
                  </a:cubicBezTo>
                  <a:cubicBezTo>
                    <a:pt x="333" y="1"/>
                    <a:pt x="329" y="0"/>
                    <a:pt x="326" y="0"/>
                  </a:cubicBezTo>
                  <a:cubicBezTo>
                    <a:pt x="162" y="0"/>
                    <a:pt x="162" y="0"/>
                    <a:pt x="162" y="0"/>
                  </a:cubicBezTo>
                  <a:cubicBezTo>
                    <a:pt x="162" y="28"/>
                    <a:pt x="162" y="28"/>
                    <a:pt x="162" y="28"/>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Rectangle 38">
              <a:extLst>
                <a:ext uri="{FF2B5EF4-FFF2-40B4-BE49-F238E27FC236}">
                  <a16:creationId xmlns:a16="http://schemas.microsoft.com/office/drawing/2014/main" id="{9CE47958-DC29-4C00-9D22-F301529509DD}"/>
                </a:ext>
              </a:extLst>
            </p:cNvPr>
            <p:cNvSpPr>
              <a:spLocks noChangeArrowheads="1"/>
            </p:cNvSpPr>
            <p:nvPr/>
          </p:nvSpPr>
          <p:spPr bwMode="auto">
            <a:xfrm>
              <a:off x="7197725" y="5614988"/>
              <a:ext cx="180975" cy="338137"/>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Rectangle 39">
              <a:extLst>
                <a:ext uri="{FF2B5EF4-FFF2-40B4-BE49-F238E27FC236}">
                  <a16:creationId xmlns:a16="http://schemas.microsoft.com/office/drawing/2014/main" id="{0B5B3DAA-6DC0-4BD2-A13A-24D82AD5B2E6}"/>
                </a:ext>
              </a:extLst>
            </p:cNvPr>
            <p:cNvSpPr>
              <a:spLocks noChangeArrowheads="1"/>
            </p:cNvSpPr>
            <p:nvPr/>
          </p:nvSpPr>
          <p:spPr bwMode="auto">
            <a:xfrm>
              <a:off x="7197725" y="5529263"/>
              <a:ext cx="180975" cy="96837"/>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42" name="20220310_224235">
            <a:hlinkClick r:id="" action="ppaction://media"/>
            <a:extLst>
              <a:ext uri="{FF2B5EF4-FFF2-40B4-BE49-F238E27FC236}">
                <a16:creationId xmlns:a16="http://schemas.microsoft.com/office/drawing/2014/main" id="{1F524495-9265-47F7-9539-132ABCBE6B4F}"/>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8727" y="-7939"/>
            <a:ext cx="12068618" cy="6842381"/>
          </a:xfrm>
          <a:prstGeom prst="rect">
            <a:avLst/>
          </a:prstGeom>
        </p:spPr>
      </p:pic>
    </p:spTree>
    <p:extLst>
      <p:ext uri="{BB962C8B-B14F-4D97-AF65-F5344CB8AC3E}">
        <p14:creationId xmlns:p14="http://schemas.microsoft.com/office/powerpoint/2010/main" val="2972682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 presetClass="mediacall" presetSubtype="0" fill="hold" nodeType="withEffect">
                                  <p:stCondLst>
                                    <p:cond delay="0"/>
                                  </p:stCondLst>
                                  <p:childTnLst>
                                    <p:cmd type="call" cmd="playFrom(0.0)">
                                      <p:cBhvr>
                                        <p:cTn id="14" dur="25032"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2"/>
                </p:tgtEl>
              </p:cMediaNode>
            </p:video>
            <p:seq concurrent="1" nextAc="seek">
              <p:cTn id="16" restart="whenNotActive" fill="hold" evtFilter="cancelBubble" nodeType="interactiveSeq">
                <p:stCondLst>
                  <p:cond evt="onClick" delay="0">
                    <p:tgtEl>
                      <p:spTgt spid="4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2"/>
                                        </p:tgtEl>
                                      </p:cBhvr>
                                    </p:cmd>
                                  </p:childTnLst>
                                </p:cTn>
                              </p:par>
                            </p:childTnLst>
                          </p:cTn>
                        </p:par>
                      </p:childTnLst>
                    </p:cTn>
                  </p:par>
                </p:childTnLst>
              </p:cTn>
              <p:nextCondLst>
                <p:cond evt="onClick" delay="0">
                  <p:tgtEl>
                    <p:spTgt spid="42"/>
                  </p:tgtEl>
                </p:cond>
              </p:nextCondLst>
            </p:seq>
          </p:childTnLst>
        </p:cTn>
      </p:par>
    </p:tnLst>
    <p:bldLst>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C2D037-CD2E-4C7F-96B0-A63E75BE9DBF}"/>
              </a:ext>
            </a:extLst>
          </p:cNvPr>
          <p:cNvPicPr>
            <a:picLocks noChangeAspect="1"/>
          </p:cNvPicPr>
          <p:nvPr/>
        </p:nvPicPr>
        <p:blipFill>
          <a:blip r:embed="rId3"/>
          <a:stretch>
            <a:fillRect/>
          </a:stretch>
        </p:blipFill>
        <p:spPr>
          <a:xfrm>
            <a:off x="1447008" y="2112399"/>
            <a:ext cx="9297984" cy="4534696"/>
          </a:xfrm>
          <a:prstGeom prst="rect">
            <a:avLst/>
          </a:prstGeom>
        </p:spPr>
      </p:pic>
      <p:sp>
        <p:nvSpPr>
          <p:cNvPr id="36" name="Freeform 122">
            <a:extLst>
              <a:ext uri="{FF2B5EF4-FFF2-40B4-BE49-F238E27FC236}">
                <a16:creationId xmlns:a16="http://schemas.microsoft.com/office/drawing/2014/main" id="{E63DBE45-F751-4D41-9A82-D6937CC4C733}"/>
              </a:ext>
            </a:extLst>
          </p:cNvPr>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Rectangle: Rounded Corners 40">
            <a:extLst>
              <a:ext uri="{FF2B5EF4-FFF2-40B4-BE49-F238E27FC236}">
                <a16:creationId xmlns:a16="http://schemas.microsoft.com/office/drawing/2014/main" id="{0E0774BD-7E3C-4637-B1B3-A5FF3428990B}"/>
              </a:ext>
            </a:extLst>
          </p:cNvPr>
          <p:cNvSpPr/>
          <p:nvPr/>
        </p:nvSpPr>
        <p:spPr>
          <a:xfrm>
            <a:off x="57127" y="99584"/>
            <a:ext cx="12154503" cy="660907"/>
          </a:xfrm>
          <a:prstGeom prst="roundRect">
            <a:avLst>
              <a:gd name="adj" fmla="val 50000"/>
            </a:avLst>
          </a:prstGeom>
          <a:solidFill>
            <a:srgbClr val="F59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Mẹ con bác Tâm hái sen như thế nào?</a:t>
            </a:r>
            <a:endParaRPr lang="en-US" sz="4000">
              <a:latin typeface="Arial" panose="020B0604020202020204" pitchFamily="34" charset="0"/>
              <a:cs typeface="Arial" panose="020B0604020202020204" pitchFamily="34" charset="0"/>
            </a:endParaRPr>
          </a:p>
        </p:txBody>
      </p:sp>
      <p:grpSp>
        <p:nvGrpSpPr>
          <p:cNvPr id="37" name="PA_库_组合 5">
            <a:extLst>
              <a:ext uri="{FF2B5EF4-FFF2-40B4-BE49-F238E27FC236}">
                <a16:creationId xmlns:a16="http://schemas.microsoft.com/office/drawing/2014/main" id="{777141DC-59F5-4172-B437-46F5894664AA}"/>
              </a:ext>
            </a:extLst>
          </p:cNvPr>
          <p:cNvGrpSpPr/>
          <p:nvPr>
            <p:custDataLst>
              <p:tags r:id="rId1"/>
            </p:custDataLst>
          </p:nvPr>
        </p:nvGrpSpPr>
        <p:grpSpPr>
          <a:xfrm>
            <a:off x="262550" y="30420"/>
            <a:ext cx="593063" cy="733599"/>
            <a:chOff x="1836100" y="2332000"/>
            <a:chExt cx="1572829" cy="895643"/>
          </a:xfrm>
        </p:grpSpPr>
        <p:sp>
          <p:nvSpPr>
            <p:cNvPr id="38" name="任意多边形 10">
              <a:extLst>
                <a:ext uri="{FF2B5EF4-FFF2-40B4-BE49-F238E27FC236}">
                  <a16:creationId xmlns:a16="http://schemas.microsoft.com/office/drawing/2014/main" id="{DBB1D69D-186F-44A3-99E6-D73982595575}"/>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9" name="任意多边形 11">
              <a:extLst>
                <a:ext uri="{FF2B5EF4-FFF2-40B4-BE49-F238E27FC236}">
                  <a16:creationId xmlns:a16="http://schemas.microsoft.com/office/drawing/2014/main" id="{933CC8A9-9D19-4DF0-884A-C268A47DAC7E}"/>
                </a:ext>
              </a:extLst>
            </p:cNvPr>
            <p:cNvSpPr/>
            <p:nvPr/>
          </p:nvSpPr>
          <p:spPr>
            <a:xfrm>
              <a:off x="1836100" y="2454748"/>
              <a:ext cx="1456447"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0" name="文本框 12">
              <a:extLst>
                <a:ext uri="{FF2B5EF4-FFF2-40B4-BE49-F238E27FC236}">
                  <a16:creationId xmlns:a16="http://schemas.microsoft.com/office/drawing/2014/main" id="{96AE5EEB-E921-4CEC-9FA6-6D05836799F8}"/>
                </a:ext>
              </a:extLst>
            </p:cNvPr>
            <p:cNvSpPr txBox="1"/>
            <p:nvPr/>
          </p:nvSpPr>
          <p:spPr>
            <a:xfrm>
              <a:off x="2222349" y="2332000"/>
              <a:ext cx="756774" cy="895643"/>
            </a:xfrm>
            <a:prstGeom prst="rect">
              <a:avLst/>
            </a:prstGeom>
            <a:noFill/>
            <a:ln>
              <a:noFill/>
            </a:ln>
          </p:spPr>
          <p:txBody>
            <a:bodyPr wrap="square" rtlCol="0">
              <a:spAutoFit/>
            </a:bodyPr>
            <a:lstStyle/>
            <a:p>
              <a:pPr algn="ctr">
                <a:lnSpc>
                  <a:spcPct val="125000"/>
                </a:lnSpc>
              </a:pPr>
              <a:r>
                <a:rPr lang="en-US" altLang="zh-CN" sz="3600" b="1">
                  <a:solidFill>
                    <a:srgbClr val="F59C1F"/>
                  </a:solidFill>
                  <a:latin typeface="+mj-lt"/>
                  <a:ea typeface="方正静蕾简体" panose="02000000000000000000" pitchFamily="2" charset="-122"/>
                </a:rPr>
                <a:t>3</a:t>
              </a:r>
              <a:endParaRPr lang="en-US" altLang="zh-CN" sz="3600" b="1" dirty="0">
                <a:solidFill>
                  <a:srgbClr val="F59C1F"/>
                </a:solidFill>
                <a:latin typeface="+mj-lt"/>
                <a:ea typeface="方正静蕾简体" panose="02000000000000000000" pitchFamily="2" charset="-122"/>
              </a:endParaRPr>
            </a:p>
          </p:txBody>
        </p:sp>
      </p:grpSp>
      <p:sp>
        <p:nvSpPr>
          <p:cNvPr id="12" name="TextBox 11">
            <a:extLst>
              <a:ext uri="{FF2B5EF4-FFF2-40B4-BE49-F238E27FC236}">
                <a16:creationId xmlns:a16="http://schemas.microsoft.com/office/drawing/2014/main" id="{2A405110-B6CE-4CFE-AB40-BFAA366333FA}"/>
              </a:ext>
            </a:extLst>
          </p:cNvPr>
          <p:cNvSpPr txBox="1"/>
          <p:nvPr/>
        </p:nvSpPr>
        <p:spPr>
          <a:xfrm>
            <a:off x="57127" y="939886"/>
            <a:ext cx="12322969" cy="2800767"/>
          </a:xfrm>
          <a:prstGeom prst="rect">
            <a:avLst/>
          </a:prstGeom>
          <a:noFill/>
        </p:spPr>
        <p:txBody>
          <a:bodyPr wrap="square">
            <a:spAutoFit/>
          </a:bodyPr>
          <a:lstStyle/>
          <a:p>
            <a:r>
              <a:rPr lang="vi-VN" sz="4400" b="0" i="0">
                <a:solidFill>
                  <a:srgbClr val="000000"/>
                </a:solidFill>
                <a:effectLst/>
              </a:rPr>
              <a:t>Mẹ con bác Tâm bơi mủng đi hái sen. Bác cẩn thận ngắt từng bông, bó thành từng bó, bọc bên ngoài một chiếc lá, rồi để nhè nhẹ vào lòng thuyền.</a:t>
            </a:r>
            <a:endParaRPr lang="en-US" sz="4400"/>
          </a:p>
        </p:txBody>
      </p:sp>
    </p:spTree>
    <p:extLst>
      <p:ext uri="{BB962C8B-B14F-4D97-AF65-F5344CB8AC3E}">
        <p14:creationId xmlns:p14="http://schemas.microsoft.com/office/powerpoint/2010/main" val="343466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122">
            <a:extLst>
              <a:ext uri="{FF2B5EF4-FFF2-40B4-BE49-F238E27FC236}">
                <a16:creationId xmlns:a16="http://schemas.microsoft.com/office/drawing/2014/main" id="{E63DBE45-F751-4D41-9A82-D6937CC4C733}"/>
              </a:ext>
            </a:extLst>
          </p:cNvPr>
          <p:cNvSpPr>
            <a:spLocks/>
          </p:cNvSpPr>
          <p:nvPr/>
        </p:nvSpPr>
        <p:spPr bwMode="auto">
          <a:xfrm>
            <a:off x="-130969" y="6651176"/>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Rectangle: Rounded Corners 40">
            <a:extLst>
              <a:ext uri="{FF2B5EF4-FFF2-40B4-BE49-F238E27FC236}">
                <a16:creationId xmlns:a16="http://schemas.microsoft.com/office/drawing/2014/main" id="{0E0774BD-7E3C-4637-B1B3-A5FF3428990B}"/>
              </a:ext>
            </a:extLst>
          </p:cNvPr>
          <p:cNvSpPr/>
          <p:nvPr/>
        </p:nvSpPr>
        <p:spPr>
          <a:xfrm>
            <a:off x="57127" y="99584"/>
            <a:ext cx="12154503" cy="727109"/>
          </a:xfrm>
          <a:prstGeom prst="roundRect">
            <a:avLst>
              <a:gd name="adj" fmla="val 50000"/>
            </a:avLst>
          </a:prstGeom>
          <a:solidFill>
            <a:srgbClr val="F59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0" i="0">
                <a:solidFill>
                  <a:schemeClr val="bg1"/>
                </a:solidFill>
                <a:effectLst/>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Câu 4: Em thích hình ảnh nào? Vì sao?</a:t>
            </a:r>
          </a:p>
        </p:txBody>
      </p:sp>
      <p:grpSp>
        <p:nvGrpSpPr>
          <p:cNvPr id="37" name="PA_库_组合 5">
            <a:extLst>
              <a:ext uri="{FF2B5EF4-FFF2-40B4-BE49-F238E27FC236}">
                <a16:creationId xmlns:a16="http://schemas.microsoft.com/office/drawing/2014/main" id="{777141DC-59F5-4172-B437-46F5894664AA}"/>
              </a:ext>
            </a:extLst>
          </p:cNvPr>
          <p:cNvGrpSpPr/>
          <p:nvPr>
            <p:custDataLst>
              <p:tags r:id="rId1"/>
            </p:custDataLst>
          </p:nvPr>
        </p:nvGrpSpPr>
        <p:grpSpPr>
          <a:xfrm>
            <a:off x="85262" y="40358"/>
            <a:ext cx="593063" cy="733599"/>
            <a:chOff x="1836100" y="2332000"/>
            <a:chExt cx="1572829" cy="895643"/>
          </a:xfrm>
        </p:grpSpPr>
        <p:sp>
          <p:nvSpPr>
            <p:cNvPr id="38" name="任意多边形 10">
              <a:extLst>
                <a:ext uri="{FF2B5EF4-FFF2-40B4-BE49-F238E27FC236}">
                  <a16:creationId xmlns:a16="http://schemas.microsoft.com/office/drawing/2014/main" id="{DBB1D69D-186F-44A3-99E6-D73982595575}"/>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9" name="任意多边形 11">
              <a:extLst>
                <a:ext uri="{FF2B5EF4-FFF2-40B4-BE49-F238E27FC236}">
                  <a16:creationId xmlns:a16="http://schemas.microsoft.com/office/drawing/2014/main" id="{933CC8A9-9D19-4DF0-884A-C268A47DAC7E}"/>
                </a:ext>
              </a:extLst>
            </p:cNvPr>
            <p:cNvSpPr/>
            <p:nvPr/>
          </p:nvSpPr>
          <p:spPr>
            <a:xfrm>
              <a:off x="1836100" y="2454748"/>
              <a:ext cx="1456447"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0" name="文本框 12">
              <a:extLst>
                <a:ext uri="{FF2B5EF4-FFF2-40B4-BE49-F238E27FC236}">
                  <a16:creationId xmlns:a16="http://schemas.microsoft.com/office/drawing/2014/main" id="{96AE5EEB-E921-4CEC-9FA6-6D05836799F8}"/>
                </a:ext>
              </a:extLst>
            </p:cNvPr>
            <p:cNvSpPr txBox="1"/>
            <p:nvPr/>
          </p:nvSpPr>
          <p:spPr>
            <a:xfrm>
              <a:off x="2222349" y="2332000"/>
              <a:ext cx="756774" cy="895643"/>
            </a:xfrm>
            <a:prstGeom prst="rect">
              <a:avLst/>
            </a:prstGeom>
            <a:noFill/>
            <a:ln>
              <a:noFill/>
            </a:ln>
          </p:spPr>
          <p:txBody>
            <a:bodyPr wrap="square" rtlCol="0">
              <a:spAutoFit/>
            </a:bodyPr>
            <a:lstStyle/>
            <a:p>
              <a:pPr algn="ctr">
                <a:lnSpc>
                  <a:spcPct val="125000"/>
                </a:lnSpc>
              </a:pPr>
              <a:r>
                <a:rPr lang="en-US" altLang="zh-CN" sz="3600" b="1">
                  <a:solidFill>
                    <a:srgbClr val="F59C1F"/>
                  </a:solidFill>
                  <a:latin typeface="+mj-lt"/>
                  <a:ea typeface="方正静蕾简体" panose="02000000000000000000" pitchFamily="2" charset="-122"/>
                </a:rPr>
                <a:t>4</a:t>
              </a:r>
              <a:endParaRPr lang="en-US" altLang="zh-CN" sz="3600" b="1" dirty="0">
                <a:solidFill>
                  <a:srgbClr val="F59C1F"/>
                </a:solidFill>
                <a:latin typeface="+mj-lt"/>
                <a:ea typeface="方正静蕾简体" panose="02000000000000000000" pitchFamily="2" charset="-122"/>
              </a:endParaRPr>
            </a:p>
          </p:txBody>
        </p:sp>
      </p:grpSp>
      <p:pic>
        <p:nvPicPr>
          <p:cNvPr id="10" name="Picture 9">
            <a:extLst>
              <a:ext uri="{FF2B5EF4-FFF2-40B4-BE49-F238E27FC236}">
                <a16:creationId xmlns:a16="http://schemas.microsoft.com/office/drawing/2014/main" id="{61AA44C4-5B30-4869-9B64-E646EFD3019B}"/>
              </a:ext>
            </a:extLst>
          </p:cNvPr>
          <p:cNvPicPr>
            <a:picLocks noChangeAspect="1"/>
          </p:cNvPicPr>
          <p:nvPr/>
        </p:nvPicPr>
        <p:blipFill>
          <a:blip r:embed="rId3"/>
          <a:stretch>
            <a:fillRect/>
          </a:stretch>
        </p:blipFill>
        <p:spPr>
          <a:xfrm>
            <a:off x="765058" y="885919"/>
            <a:ext cx="10396393" cy="5682749"/>
          </a:xfrm>
          <a:prstGeom prst="rect">
            <a:avLst/>
          </a:prstGeom>
        </p:spPr>
      </p:pic>
    </p:spTree>
    <p:extLst>
      <p:ext uri="{BB962C8B-B14F-4D97-AF65-F5344CB8AC3E}">
        <p14:creationId xmlns:p14="http://schemas.microsoft.com/office/powerpoint/2010/main" val="75655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3">
            <a:extLst>
              <a:ext uri="{FF2B5EF4-FFF2-40B4-BE49-F238E27FC236}">
                <a16:creationId xmlns:a16="http://schemas.microsoft.com/office/drawing/2014/main" id="{A77E51A9-D506-45E6-97E6-FEDC47BB189C}"/>
              </a:ext>
            </a:extLst>
          </p:cNvPr>
          <p:cNvGrpSpPr/>
          <p:nvPr/>
        </p:nvGrpSpPr>
        <p:grpSpPr>
          <a:xfrm>
            <a:off x="9800035" y="-510901"/>
            <a:ext cx="3059113" cy="1616075"/>
            <a:chOff x="9559925" y="2573338"/>
            <a:chExt cx="3059113" cy="1616075"/>
          </a:xfrm>
        </p:grpSpPr>
        <p:sp>
          <p:nvSpPr>
            <p:cNvPr id="27" name="Freeform 5">
              <a:extLst>
                <a:ext uri="{FF2B5EF4-FFF2-40B4-BE49-F238E27FC236}">
                  <a16:creationId xmlns:a16="http://schemas.microsoft.com/office/drawing/2014/main" id="{999813F5-CE84-4A42-B071-A5E12ED18636}"/>
                </a:ext>
              </a:extLst>
            </p:cNvPr>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6">
              <a:extLst>
                <a:ext uri="{FF2B5EF4-FFF2-40B4-BE49-F238E27FC236}">
                  <a16:creationId xmlns:a16="http://schemas.microsoft.com/office/drawing/2014/main" id="{6F48A510-45BF-4330-9C39-777A6526D752}"/>
                </a:ext>
              </a:extLst>
            </p:cNvPr>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7">
              <a:extLst>
                <a:ext uri="{FF2B5EF4-FFF2-40B4-BE49-F238E27FC236}">
                  <a16:creationId xmlns:a16="http://schemas.microsoft.com/office/drawing/2014/main" id="{C5929068-AF82-4A1A-A928-5D44F31E7481}"/>
                </a:ext>
              </a:extLst>
            </p:cNvPr>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8">
              <a:extLst>
                <a:ext uri="{FF2B5EF4-FFF2-40B4-BE49-F238E27FC236}">
                  <a16:creationId xmlns:a16="http://schemas.microsoft.com/office/drawing/2014/main" id="{CBF3BD34-92AF-4FD5-BABD-F0DB6E8E9E16}"/>
                </a:ext>
              </a:extLst>
            </p:cNvPr>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9">
              <a:extLst>
                <a:ext uri="{FF2B5EF4-FFF2-40B4-BE49-F238E27FC236}">
                  <a16:creationId xmlns:a16="http://schemas.microsoft.com/office/drawing/2014/main" id="{360DE054-6970-4ED8-ADAC-4D7DFDC66CAD}"/>
                </a:ext>
              </a:extLst>
            </p:cNvPr>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0">
              <a:extLst>
                <a:ext uri="{FF2B5EF4-FFF2-40B4-BE49-F238E27FC236}">
                  <a16:creationId xmlns:a16="http://schemas.microsoft.com/office/drawing/2014/main" id="{CCC243F2-5E56-4775-8854-7B61CADCB4CF}"/>
                </a:ext>
              </a:extLst>
            </p:cNvPr>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1">
              <a:extLst>
                <a:ext uri="{FF2B5EF4-FFF2-40B4-BE49-F238E27FC236}">
                  <a16:creationId xmlns:a16="http://schemas.microsoft.com/office/drawing/2014/main" id="{6BABE4B5-1E2E-47C3-9C82-2D65F96050C4}"/>
                </a:ext>
              </a:extLst>
            </p:cNvPr>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2">
              <a:extLst>
                <a:ext uri="{FF2B5EF4-FFF2-40B4-BE49-F238E27FC236}">
                  <a16:creationId xmlns:a16="http://schemas.microsoft.com/office/drawing/2014/main" id="{18F387AD-DBF9-4056-9B87-A60B1211B3CE}"/>
                </a:ext>
              </a:extLst>
            </p:cNvPr>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5" name="组合 12">
            <a:extLst>
              <a:ext uri="{FF2B5EF4-FFF2-40B4-BE49-F238E27FC236}">
                <a16:creationId xmlns:a16="http://schemas.microsoft.com/office/drawing/2014/main" id="{50FA90AF-8233-4E87-933E-3AD92838C713}"/>
              </a:ext>
            </a:extLst>
          </p:cNvPr>
          <p:cNvGrpSpPr/>
          <p:nvPr/>
        </p:nvGrpSpPr>
        <p:grpSpPr>
          <a:xfrm>
            <a:off x="-667147" y="-526964"/>
            <a:ext cx="3092451" cy="1617663"/>
            <a:chOff x="-920750" y="2238375"/>
            <a:chExt cx="3092451" cy="1617663"/>
          </a:xfrm>
        </p:grpSpPr>
        <p:sp>
          <p:nvSpPr>
            <p:cNvPr id="36" name="Freeform 13">
              <a:extLst>
                <a:ext uri="{FF2B5EF4-FFF2-40B4-BE49-F238E27FC236}">
                  <a16:creationId xmlns:a16="http://schemas.microsoft.com/office/drawing/2014/main" id="{B4314A6E-8350-4994-A527-84C89FCEAFF2}"/>
                </a:ext>
              </a:extLst>
            </p:cNvPr>
            <p:cNvSpPr>
              <a:spLocks/>
            </p:cNvSpPr>
            <p:nvPr/>
          </p:nvSpPr>
          <p:spPr bwMode="auto">
            <a:xfrm>
              <a:off x="-920750" y="2238375"/>
              <a:ext cx="3036888" cy="1501775"/>
            </a:xfrm>
            <a:custGeom>
              <a:avLst/>
              <a:gdLst>
                <a:gd name="T0" fmla="*/ 708 w 708"/>
                <a:gd name="T1" fmla="*/ 6 h 350"/>
                <a:gd name="T2" fmla="*/ 0 w 708"/>
                <a:gd name="T3" fmla="*/ 298 h 350"/>
                <a:gd name="T4" fmla="*/ 3 w 708"/>
                <a:gd name="T5" fmla="*/ 287 h 350"/>
                <a:gd name="T6" fmla="*/ 698 w 708"/>
                <a:gd name="T7" fmla="*/ 0 h 350"/>
                <a:gd name="T8" fmla="*/ 708 w 708"/>
                <a:gd name="T9" fmla="*/ 6 h 350"/>
              </a:gdLst>
              <a:ahLst/>
              <a:cxnLst>
                <a:cxn ang="0">
                  <a:pos x="T0" y="T1"/>
                </a:cxn>
                <a:cxn ang="0">
                  <a:pos x="T2" y="T3"/>
                </a:cxn>
                <a:cxn ang="0">
                  <a:pos x="T4" y="T5"/>
                </a:cxn>
                <a:cxn ang="0">
                  <a:pos x="T6" y="T7"/>
                </a:cxn>
                <a:cxn ang="0">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4">
              <a:extLst>
                <a:ext uri="{FF2B5EF4-FFF2-40B4-BE49-F238E27FC236}">
                  <a16:creationId xmlns:a16="http://schemas.microsoft.com/office/drawing/2014/main" id="{A8B64C07-7990-4405-A9C7-37EFB274C45C}"/>
                </a:ext>
              </a:extLst>
            </p:cNvPr>
            <p:cNvSpPr>
              <a:spLocks/>
            </p:cNvSpPr>
            <p:nvPr/>
          </p:nvSpPr>
          <p:spPr bwMode="auto">
            <a:xfrm>
              <a:off x="-762000" y="3533775"/>
              <a:ext cx="342900" cy="312738"/>
            </a:xfrm>
            <a:custGeom>
              <a:avLst/>
              <a:gdLst>
                <a:gd name="T0" fmla="*/ 33 w 80"/>
                <a:gd name="T1" fmla="*/ 73 h 73"/>
                <a:gd name="T2" fmla="*/ 0 w 80"/>
                <a:gd name="T3" fmla="*/ 0 h 73"/>
                <a:gd name="T4" fmla="*/ 80 w 80"/>
                <a:gd name="T5" fmla="*/ 8 h 73"/>
                <a:gd name="T6" fmla="*/ 33 w 80"/>
                <a:gd name="T7" fmla="*/ 73 h 73"/>
              </a:gdLst>
              <a:ahLst/>
              <a:cxnLst>
                <a:cxn ang="0">
                  <a:pos x="T0" y="T1"/>
                </a:cxn>
                <a:cxn ang="0">
                  <a:pos x="T2" y="T3"/>
                </a:cxn>
                <a:cxn ang="0">
                  <a:pos x="T4" y="T5"/>
                </a:cxn>
                <a:cxn ang="0">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5">
              <a:extLst>
                <a:ext uri="{FF2B5EF4-FFF2-40B4-BE49-F238E27FC236}">
                  <a16:creationId xmlns:a16="http://schemas.microsoft.com/office/drawing/2014/main" id="{9F6C5EA9-389A-4D52-8C3A-527F53BFC4EA}"/>
                </a:ext>
              </a:extLst>
            </p:cNvPr>
            <p:cNvSpPr>
              <a:spLocks/>
            </p:cNvSpPr>
            <p:nvPr/>
          </p:nvSpPr>
          <p:spPr bwMode="auto">
            <a:xfrm>
              <a:off x="-277812" y="3551238"/>
              <a:ext cx="339725" cy="304800"/>
            </a:xfrm>
            <a:custGeom>
              <a:avLst/>
              <a:gdLst>
                <a:gd name="T0" fmla="*/ 44 w 79"/>
                <a:gd name="T1" fmla="*/ 71 h 71"/>
                <a:gd name="T2" fmla="*/ 0 w 79"/>
                <a:gd name="T3" fmla="*/ 5 h 71"/>
                <a:gd name="T4" fmla="*/ 79 w 79"/>
                <a:gd name="T5" fmla="*/ 0 h 71"/>
                <a:gd name="T6" fmla="*/ 44 w 79"/>
                <a:gd name="T7" fmla="*/ 71 h 71"/>
              </a:gdLst>
              <a:ahLst/>
              <a:cxnLst>
                <a:cxn ang="0">
                  <a:pos x="T0" y="T1"/>
                </a:cxn>
                <a:cxn ang="0">
                  <a:pos x="T2" y="T3"/>
                </a:cxn>
                <a:cxn ang="0">
                  <a:pos x="T4" y="T5"/>
                </a:cxn>
                <a:cxn ang="0">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6">
              <a:extLst>
                <a:ext uri="{FF2B5EF4-FFF2-40B4-BE49-F238E27FC236}">
                  <a16:creationId xmlns:a16="http://schemas.microsoft.com/office/drawing/2014/main" id="{B3E0D94A-61C1-4594-9DDD-442104E619A1}"/>
                </a:ext>
              </a:extLst>
            </p:cNvPr>
            <p:cNvSpPr>
              <a:spLocks/>
            </p:cNvSpPr>
            <p:nvPr/>
          </p:nvSpPr>
          <p:spPr bwMode="auto">
            <a:xfrm>
              <a:off x="198438" y="3452813"/>
              <a:ext cx="325438" cy="325438"/>
            </a:xfrm>
            <a:custGeom>
              <a:avLst/>
              <a:gdLst>
                <a:gd name="T0" fmla="*/ 54 w 76"/>
                <a:gd name="T1" fmla="*/ 76 h 76"/>
                <a:gd name="T2" fmla="*/ 0 w 76"/>
                <a:gd name="T3" fmla="*/ 18 h 76"/>
                <a:gd name="T4" fmla="*/ 76 w 76"/>
                <a:gd name="T5" fmla="*/ 0 h 76"/>
                <a:gd name="T6" fmla="*/ 54 w 76"/>
                <a:gd name="T7" fmla="*/ 76 h 76"/>
              </a:gdLst>
              <a:ahLst/>
              <a:cxnLst>
                <a:cxn ang="0">
                  <a:pos x="T0" y="T1"/>
                </a:cxn>
                <a:cxn ang="0">
                  <a:pos x="T2" y="T3"/>
                </a:cxn>
                <a:cxn ang="0">
                  <a:pos x="T4" y="T5"/>
                </a:cxn>
                <a:cxn ang="0">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7">
              <a:extLst>
                <a:ext uri="{FF2B5EF4-FFF2-40B4-BE49-F238E27FC236}">
                  <a16:creationId xmlns:a16="http://schemas.microsoft.com/office/drawing/2014/main" id="{702A1F96-4E3F-4CFF-B932-912F6B67A3E8}"/>
                </a:ext>
              </a:extLst>
            </p:cNvPr>
            <p:cNvSpPr>
              <a:spLocks/>
            </p:cNvSpPr>
            <p:nvPr/>
          </p:nvSpPr>
          <p:spPr bwMode="auto">
            <a:xfrm>
              <a:off x="657225" y="3276600"/>
              <a:ext cx="309563" cy="338138"/>
            </a:xfrm>
            <a:custGeom>
              <a:avLst/>
              <a:gdLst>
                <a:gd name="T0" fmla="*/ 63 w 72"/>
                <a:gd name="T1" fmla="*/ 79 h 79"/>
                <a:gd name="T2" fmla="*/ 0 w 72"/>
                <a:gd name="T3" fmla="*/ 30 h 79"/>
                <a:gd name="T4" fmla="*/ 72 w 72"/>
                <a:gd name="T5" fmla="*/ 0 h 79"/>
                <a:gd name="T6" fmla="*/ 63 w 72"/>
                <a:gd name="T7" fmla="*/ 79 h 79"/>
              </a:gdLst>
              <a:ahLst/>
              <a:cxnLst>
                <a:cxn ang="0">
                  <a:pos x="T0" y="T1"/>
                </a:cxn>
                <a:cxn ang="0">
                  <a:pos x="T2" y="T3"/>
                </a:cxn>
                <a:cxn ang="0">
                  <a:pos x="T4" y="T5"/>
                </a:cxn>
                <a:cxn ang="0">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8">
              <a:extLst>
                <a:ext uri="{FF2B5EF4-FFF2-40B4-BE49-F238E27FC236}">
                  <a16:creationId xmlns:a16="http://schemas.microsoft.com/office/drawing/2014/main" id="{DB76F8FE-5E60-42C7-A98A-336766F4681F}"/>
                </a:ext>
              </a:extLst>
            </p:cNvPr>
            <p:cNvSpPr>
              <a:spLocks/>
            </p:cNvSpPr>
            <p:nvPr/>
          </p:nvSpPr>
          <p:spPr bwMode="auto">
            <a:xfrm>
              <a:off x="1090613" y="3032125"/>
              <a:ext cx="300038" cy="338138"/>
            </a:xfrm>
            <a:custGeom>
              <a:avLst/>
              <a:gdLst>
                <a:gd name="T0" fmla="*/ 70 w 70"/>
                <a:gd name="T1" fmla="*/ 79 h 79"/>
                <a:gd name="T2" fmla="*/ 0 w 70"/>
                <a:gd name="T3" fmla="*/ 42 h 79"/>
                <a:gd name="T4" fmla="*/ 66 w 70"/>
                <a:gd name="T5" fmla="*/ 0 h 79"/>
                <a:gd name="T6" fmla="*/ 70 w 70"/>
                <a:gd name="T7" fmla="*/ 79 h 79"/>
              </a:gdLst>
              <a:ahLst/>
              <a:cxnLst>
                <a:cxn ang="0">
                  <a:pos x="T0" y="T1"/>
                </a:cxn>
                <a:cxn ang="0">
                  <a:pos x="T2" y="T3"/>
                </a:cxn>
                <a:cxn ang="0">
                  <a:pos x="T4" y="T5"/>
                </a:cxn>
                <a:cxn ang="0">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9">
              <a:extLst>
                <a:ext uri="{FF2B5EF4-FFF2-40B4-BE49-F238E27FC236}">
                  <a16:creationId xmlns:a16="http://schemas.microsoft.com/office/drawing/2014/main" id="{74C4E634-30EF-4707-B50C-D3AF2984F213}"/>
                </a:ext>
              </a:extLst>
            </p:cNvPr>
            <p:cNvSpPr>
              <a:spLocks/>
            </p:cNvSpPr>
            <p:nvPr/>
          </p:nvSpPr>
          <p:spPr bwMode="auto">
            <a:xfrm>
              <a:off x="1485900" y="2719388"/>
              <a:ext cx="325438" cy="333375"/>
            </a:xfrm>
            <a:custGeom>
              <a:avLst/>
              <a:gdLst>
                <a:gd name="T0" fmla="*/ 76 w 76"/>
                <a:gd name="T1" fmla="*/ 78 h 78"/>
                <a:gd name="T2" fmla="*/ 0 w 76"/>
                <a:gd name="T3" fmla="*/ 53 h 78"/>
                <a:gd name="T4" fmla="*/ 58 w 76"/>
                <a:gd name="T5" fmla="*/ 0 h 78"/>
                <a:gd name="T6" fmla="*/ 76 w 76"/>
                <a:gd name="T7" fmla="*/ 78 h 78"/>
              </a:gdLst>
              <a:ahLst/>
              <a:cxnLst>
                <a:cxn ang="0">
                  <a:pos x="T0" y="T1"/>
                </a:cxn>
                <a:cxn ang="0">
                  <a:pos x="T2" y="T3"/>
                </a:cxn>
                <a:cxn ang="0">
                  <a:pos x="T4" y="T5"/>
                </a:cxn>
                <a:cxn ang="0">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0">
              <a:extLst>
                <a:ext uri="{FF2B5EF4-FFF2-40B4-BE49-F238E27FC236}">
                  <a16:creationId xmlns:a16="http://schemas.microsoft.com/office/drawing/2014/main" id="{EEE3B2D3-0F14-400D-8874-D7F48C35A67E}"/>
                </a:ext>
              </a:extLst>
            </p:cNvPr>
            <p:cNvSpPr>
              <a:spLocks/>
            </p:cNvSpPr>
            <p:nvPr/>
          </p:nvSpPr>
          <p:spPr bwMode="auto">
            <a:xfrm>
              <a:off x="1833563" y="2341563"/>
              <a:ext cx="338138" cy="322263"/>
            </a:xfrm>
            <a:custGeom>
              <a:avLst/>
              <a:gdLst>
                <a:gd name="T0" fmla="*/ 79 w 79"/>
                <a:gd name="T1" fmla="*/ 75 h 75"/>
                <a:gd name="T2" fmla="*/ 0 w 79"/>
                <a:gd name="T3" fmla="*/ 64 h 75"/>
                <a:gd name="T4" fmla="*/ 50 w 79"/>
                <a:gd name="T5" fmla="*/ 0 h 75"/>
                <a:gd name="T6" fmla="*/ 79 w 79"/>
                <a:gd name="T7" fmla="*/ 75 h 75"/>
              </a:gdLst>
              <a:ahLst/>
              <a:cxnLst>
                <a:cxn ang="0">
                  <a:pos x="T0" y="T1"/>
                </a:cxn>
                <a:cxn ang="0">
                  <a:pos x="T2" y="T3"/>
                </a:cxn>
                <a:cxn ang="0">
                  <a:pos x="T4" y="T5"/>
                </a:cxn>
                <a:cxn ang="0">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1" name="组合 31">
            <a:extLst>
              <a:ext uri="{FF2B5EF4-FFF2-40B4-BE49-F238E27FC236}">
                <a16:creationId xmlns:a16="http://schemas.microsoft.com/office/drawing/2014/main" id="{5B7BC708-8232-4A73-94A5-0F98ABB36E40}"/>
              </a:ext>
            </a:extLst>
          </p:cNvPr>
          <p:cNvGrpSpPr/>
          <p:nvPr/>
        </p:nvGrpSpPr>
        <p:grpSpPr>
          <a:xfrm>
            <a:off x="-39429" y="3278370"/>
            <a:ext cx="2170462" cy="3236556"/>
            <a:chOff x="8521700" y="1270000"/>
            <a:chExt cx="630238" cy="939800"/>
          </a:xfrm>
        </p:grpSpPr>
        <p:sp>
          <p:nvSpPr>
            <p:cNvPr id="102" name="Freeform 15">
              <a:extLst>
                <a:ext uri="{FF2B5EF4-FFF2-40B4-BE49-F238E27FC236}">
                  <a16:creationId xmlns:a16="http://schemas.microsoft.com/office/drawing/2014/main" id="{FEB358B7-1CCF-48AE-BF19-E43D068F3422}"/>
                </a:ext>
              </a:extLst>
            </p:cNvPr>
            <p:cNvSpPr>
              <a:spLocks/>
            </p:cNvSpPr>
            <p:nvPr/>
          </p:nvSpPr>
          <p:spPr bwMode="auto">
            <a:xfrm>
              <a:off x="8521700" y="1270000"/>
              <a:ext cx="630238" cy="628650"/>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16">
              <a:extLst>
                <a:ext uri="{FF2B5EF4-FFF2-40B4-BE49-F238E27FC236}">
                  <a16:creationId xmlns:a16="http://schemas.microsoft.com/office/drawing/2014/main" id="{4CF3073E-8A8B-4EC2-ABA7-D7866224DB48}"/>
                </a:ext>
              </a:extLst>
            </p:cNvPr>
            <p:cNvSpPr>
              <a:spLocks/>
            </p:cNvSpPr>
            <p:nvPr/>
          </p:nvSpPr>
          <p:spPr bwMode="auto">
            <a:xfrm>
              <a:off x="8707438" y="1587500"/>
              <a:ext cx="271463" cy="622300"/>
            </a:xfrm>
            <a:custGeom>
              <a:avLst/>
              <a:gdLst>
                <a:gd name="T0" fmla="*/ 171 w 171"/>
                <a:gd name="T1" fmla="*/ 68 h 392"/>
                <a:gd name="T2" fmla="*/ 97 w 171"/>
                <a:gd name="T3" fmla="*/ 112 h 392"/>
                <a:gd name="T4" fmla="*/ 85 w 171"/>
                <a:gd name="T5" fmla="*/ 0 h 392"/>
                <a:gd name="T6" fmla="*/ 74 w 171"/>
                <a:gd name="T7" fmla="*/ 112 h 392"/>
                <a:gd name="T8" fmla="*/ 0 w 171"/>
                <a:gd name="T9" fmla="*/ 68 h 392"/>
                <a:gd name="T10" fmla="*/ 68 w 171"/>
                <a:gd name="T11" fmla="*/ 148 h 392"/>
                <a:gd name="T12" fmla="*/ 70 w 171"/>
                <a:gd name="T13" fmla="*/ 392 h 392"/>
                <a:gd name="T14" fmla="*/ 106 w 171"/>
                <a:gd name="T15" fmla="*/ 392 h 392"/>
                <a:gd name="T16" fmla="*/ 103 w 171"/>
                <a:gd name="T17" fmla="*/ 148 h 392"/>
                <a:gd name="T18" fmla="*/ 171 w 171"/>
                <a:gd name="T19" fmla="*/ 6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392">
                  <a:moveTo>
                    <a:pt x="171" y="68"/>
                  </a:moveTo>
                  <a:lnTo>
                    <a:pt x="97" y="112"/>
                  </a:lnTo>
                  <a:lnTo>
                    <a:pt x="85" y="0"/>
                  </a:lnTo>
                  <a:lnTo>
                    <a:pt x="74" y="112"/>
                  </a:lnTo>
                  <a:lnTo>
                    <a:pt x="0" y="68"/>
                  </a:lnTo>
                  <a:lnTo>
                    <a:pt x="68" y="148"/>
                  </a:lnTo>
                  <a:lnTo>
                    <a:pt x="70" y="392"/>
                  </a:lnTo>
                  <a:lnTo>
                    <a:pt x="106" y="392"/>
                  </a:lnTo>
                  <a:lnTo>
                    <a:pt x="103" y="148"/>
                  </a:lnTo>
                  <a:lnTo>
                    <a:pt x="171" y="68"/>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4" name="组合 35">
            <a:extLst>
              <a:ext uri="{FF2B5EF4-FFF2-40B4-BE49-F238E27FC236}">
                <a16:creationId xmlns:a16="http://schemas.microsoft.com/office/drawing/2014/main" id="{15B8456A-B079-4155-8A47-C8868639D379}"/>
              </a:ext>
            </a:extLst>
          </p:cNvPr>
          <p:cNvGrpSpPr/>
          <p:nvPr/>
        </p:nvGrpSpPr>
        <p:grpSpPr>
          <a:xfrm>
            <a:off x="1152944" y="4868197"/>
            <a:ext cx="2084417" cy="1609725"/>
            <a:chOff x="6738938" y="5481638"/>
            <a:chExt cx="1408113" cy="1087438"/>
          </a:xfrm>
        </p:grpSpPr>
        <p:sp>
          <p:nvSpPr>
            <p:cNvPr id="105" name="Freeform 5">
              <a:extLst>
                <a:ext uri="{FF2B5EF4-FFF2-40B4-BE49-F238E27FC236}">
                  <a16:creationId xmlns:a16="http://schemas.microsoft.com/office/drawing/2014/main" id="{FFD96AFB-3FF5-4458-AC85-12360404C111}"/>
                </a:ext>
              </a:extLst>
            </p:cNvPr>
            <p:cNvSpPr>
              <a:spLocks/>
            </p:cNvSpPr>
            <p:nvPr/>
          </p:nvSpPr>
          <p:spPr bwMode="auto">
            <a:xfrm>
              <a:off x="7178675" y="5711825"/>
              <a:ext cx="968375" cy="857250"/>
            </a:xfrm>
            <a:custGeom>
              <a:avLst/>
              <a:gdLst>
                <a:gd name="T0" fmla="*/ 610 w 610"/>
                <a:gd name="T1" fmla="*/ 540 h 540"/>
                <a:gd name="T2" fmla="*/ 610 w 610"/>
                <a:gd name="T3" fmla="*/ 259 h 540"/>
                <a:gd name="T4" fmla="*/ 328 w 610"/>
                <a:gd name="T5" fmla="*/ 0 h 540"/>
                <a:gd name="T6" fmla="*/ 0 w 610"/>
                <a:gd name="T7" fmla="*/ 0 h 540"/>
                <a:gd name="T8" fmla="*/ 0 w 610"/>
                <a:gd name="T9" fmla="*/ 540 h 540"/>
                <a:gd name="T10" fmla="*/ 610 w 610"/>
                <a:gd name="T11" fmla="*/ 540 h 540"/>
              </a:gdLst>
              <a:ahLst/>
              <a:cxnLst>
                <a:cxn ang="0">
                  <a:pos x="T0" y="T1"/>
                </a:cxn>
                <a:cxn ang="0">
                  <a:pos x="T2" y="T3"/>
                </a:cxn>
                <a:cxn ang="0">
                  <a:pos x="T4" y="T5"/>
                </a:cxn>
                <a:cxn ang="0">
                  <a:pos x="T6" y="T7"/>
                </a:cxn>
                <a:cxn ang="0">
                  <a:pos x="T8" y="T9"/>
                </a:cxn>
                <a:cxn ang="0">
                  <a:pos x="T10" y="T11"/>
                </a:cxn>
              </a:cxnLst>
              <a:rect l="0" t="0" r="r" b="b"/>
              <a:pathLst>
                <a:path w="610" h="540">
                  <a:moveTo>
                    <a:pt x="610" y="540"/>
                  </a:moveTo>
                  <a:lnTo>
                    <a:pt x="610" y="259"/>
                  </a:lnTo>
                  <a:lnTo>
                    <a:pt x="328" y="0"/>
                  </a:lnTo>
                  <a:lnTo>
                    <a:pt x="0" y="0"/>
                  </a:lnTo>
                  <a:lnTo>
                    <a:pt x="0" y="540"/>
                  </a:lnTo>
                  <a:lnTo>
                    <a:pt x="610" y="540"/>
                  </a:lnTo>
                  <a:close/>
                </a:path>
              </a:pathLst>
            </a:custGeom>
            <a:solidFill>
              <a:srgbClr val="FFD9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6">
              <a:extLst>
                <a:ext uri="{FF2B5EF4-FFF2-40B4-BE49-F238E27FC236}">
                  <a16:creationId xmlns:a16="http://schemas.microsoft.com/office/drawing/2014/main" id="{5EC60BB6-2C92-4513-A2A4-3D3568D9E41D}"/>
                </a:ext>
              </a:extLst>
            </p:cNvPr>
            <p:cNvSpPr>
              <a:spLocks/>
            </p:cNvSpPr>
            <p:nvPr/>
          </p:nvSpPr>
          <p:spPr bwMode="auto">
            <a:xfrm>
              <a:off x="6761163" y="5751513"/>
              <a:ext cx="885825" cy="817563"/>
            </a:xfrm>
            <a:custGeom>
              <a:avLst/>
              <a:gdLst>
                <a:gd name="T0" fmla="*/ 558 w 558"/>
                <a:gd name="T1" fmla="*/ 515 h 515"/>
                <a:gd name="T2" fmla="*/ 558 w 558"/>
                <a:gd name="T3" fmla="*/ 209 h 515"/>
                <a:gd name="T4" fmla="*/ 280 w 558"/>
                <a:gd name="T5" fmla="*/ 0 h 515"/>
                <a:gd name="T6" fmla="*/ 0 w 558"/>
                <a:gd name="T7" fmla="*/ 209 h 515"/>
                <a:gd name="T8" fmla="*/ 0 w 558"/>
                <a:gd name="T9" fmla="*/ 515 h 515"/>
                <a:gd name="T10" fmla="*/ 558 w 558"/>
                <a:gd name="T11" fmla="*/ 515 h 515"/>
              </a:gdLst>
              <a:ahLst/>
              <a:cxnLst>
                <a:cxn ang="0">
                  <a:pos x="T0" y="T1"/>
                </a:cxn>
                <a:cxn ang="0">
                  <a:pos x="T2" y="T3"/>
                </a:cxn>
                <a:cxn ang="0">
                  <a:pos x="T4" y="T5"/>
                </a:cxn>
                <a:cxn ang="0">
                  <a:pos x="T6" y="T7"/>
                </a:cxn>
                <a:cxn ang="0">
                  <a:pos x="T8" y="T9"/>
                </a:cxn>
                <a:cxn ang="0">
                  <a:pos x="T10" y="T11"/>
                </a:cxn>
              </a:cxnLst>
              <a:rect l="0" t="0" r="r" b="b"/>
              <a:pathLst>
                <a:path w="558" h="515">
                  <a:moveTo>
                    <a:pt x="558" y="515"/>
                  </a:moveTo>
                  <a:lnTo>
                    <a:pt x="558" y="209"/>
                  </a:lnTo>
                  <a:lnTo>
                    <a:pt x="280" y="0"/>
                  </a:lnTo>
                  <a:lnTo>
                    <a:pt x="0" y="209"/>
                  </a:lnTo>
                  <a:lnTo>
                    <a:pt x="0" y="515"/>
                  </a:lnTo>
                  <a:lnTo>
                    <a:pt x="558" y="515"/>
                  </a:ln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7">
              <a:extLst>
                <a:ext uri="{FF2B5EF4-FFF2-40B4-BE49-F238E27FC236}">
                  <a16:creationId xmlns:a16="http://schemas.microsoft.com/office/drawing/2014/main" id="{3F0CD481-5948-4721-902F-5ADA8997B6A7}"/>
                </a:ext>
              </a:extLst>
            </p:cNvPr>
            <p:cNvSpPr>
              <a:spLocks/>
            </p:cNvSpPr>
            <p:nvPr/>
          </p:nvSpPr>
          <p:spPr bwMode="auto">
            <a:xfrm>
              <a:off x="6869113" y="6146800"/>
              <a:ext cx="109538" cy="247650"/>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w="60325" cap="flat">
              <a:solidFill>
                <a:srgbClr val="FF7543"/>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8" name="Freeform 8">
              <a:extLst>
                <a:ext uri="{FF2B5EF4-FFF2-40B4-BE49-F238E27FC236}">
                  <a16:creationId xmlns:a16="http://schemas.microsoft.com/office/drawing/2014/main" id="{DE16C9F1-FD47-4239-97DD-AE8796DEEA5A}"/>
                </a:ext>
              </a:extLst>
            </p:cNvPr>
            <p:cNvSpPr>
              <a:spLocks/>
            </p:cNvSpPr>
            <p:nvPr/>
          </p:nvSpPr>
          <p:spPr bwMode="auto">
            <a:xfrm>
              <a:off x="7442200" y="6146800"/>
              <a:ext cx="111125" cy="247650"/>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w="60325" cap="flat">
              <a:solidFill>
                <a:srgbClr val="FF7543"/>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9" name="Freeform 9">
              <a:extLst>
                <a:ext uri="{FF2B5EF4-FFF2-40B4-BE49-F238E27FC236}">
                  <a16:creationId xmlns:a16="http://schemas.microsoft.com/office/drawing/2014/main" id="{9B15F59A-AFAF-4905-B99A-77CCB12032B1}"/>
                </a:ext>
              </a:extLst>
            </p:cNvPr>
            <p:cNvSpPr>
              <a:spLocks/>
            </p:cNvSpPr>
            <p:nvPr/>
          </p:nvSpPr>
          <p:spPr bwMode="auto">
            <a:xfrm>
              <a:off x="7829550" y="6218238"/>
              <a:ext cx="111125" cy="247650"/>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w="60325" cap="flat">
              <a:solidFill>
                <a:srgbClr val="FF7543"/>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0" name="Rectangle 10">
              <a:extLst>
                <a:ext uri="{FF2B5EF4-FFF2-40B4-BE49-F238E27FC236}">
                  <a16:creationId xmlns:a16="http://schemas.microsoft.com/office/drawing/2014/main" id="{D75719C5-CDD9-4DFE-9975-7CEC8B23CFD9}"/>
                </a:ext>
              </a:extLst>
            </p:cNvPr>
            <p:cNvSpPr>
              <a:spLocks noChangeArrowheads="1"/>
            </p:cNvSpPr>
            <p:nvPr/>
          </p:nvSpPr>
          <p:spPr bwMode="auto">
            <a:xfrm>
              <a:off x="7089775" y="6281738"/>
              <a:ext cx="227013" cy="287338"/>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11">
              <a:extLst>
                <a:ext uri="{FF2B5EF4-FFF2-40B4-BE49-F238E27FC236}">
                  <a16:creationId xmlns:a16="http://schemas.microsoft.com/office/drawing/2014/main" id="{7DC40970-4531-471D-B957-693F57CA8062}"/>
                </a:ext>
              </a:extLst>
            </p:cNvPr>
            <p:cNvSpPr>
              <a:spLocks/>
            </p:cNvSpPr>
            <p:nvPr/>
          </p:nvSpPr>
          <p:spPr bwMode="auto">
            <a:xfrm>
              <a:off x="6738938" y="5729288"/>
              <a:ext cx="1408113" cy="393700"/>
            </a:xfrm>
            <a:custGeom>
              <a:avLst/>
              <a:gdLst>
                <a:gd name="T0" fmla="*/ 292 w 887"/>
                <a:gd name="T1" fmla="*/ 0 h 248"/>
                <a:gd name="T2" fmla="*/ 605 w 887"/>
                <a:gd name="T3" fmla="*/ 0 h 248"/>
                <a:gd name="T4" fmla="*/ 887 w 887"/>
                <a:gd name="T5" fmla="*/ 248 h 248"/>
                <a:gd name="T6" fmla="*/ 584 w 887"/>
                <a:gd name="T7" fmla="*/ 240 h 248"/>
                <a:gd name="T8" fmla="*/ 290 w 887"/>
                <a:gd name="T9" fmla="*/ 2 h 248"/>
                <a:gd name="T10" fmla="*/ 0 w 887"/>
                <a:gd name="T11" fmla="*/ 229 h 248"/>
                <a:gd name="T12" fmla="*/ 292 w 887"/>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887" h="248">
                  <a:moveTo>
                    <a:pt x="292" y="0"/>
                  </a:moveTo>
                  <a:lnTo>
                    <a:pt x="605" y="0"/>
                  </a:lnTo>
                  <a:lnTo>
                    <a:pt x="887" y="248"/>
                  </a:lnTo>
                  <a:lnTo>
                    <a:pt x="584" y="240"/>
                  </a:lnTo>
                  <a:lnTo>
                    <a:pt x="290" y="2"/>
                  </a:lnTo>
                  <a:lnTo>
                    <a:pt x="0" y="229"/>
                  </a:lnTo>
                  <a:lnTo>
                    <a:pt x="292" y="0"/>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2">
              <a:extLst>
                <a:ext uri="{FF2B5EF4-FFF2-40B4-BE49-F238E27FC236}">
                  <a16:creationId xmlns:a16="http://schemas.microsoft.com/office/drawing/2014/main" id="{A51255D6-7522-408D-9AB4-C2408D108CD9}"/>
                </a:ext>
              </a:extLst>
            </p:cNvPr>
            <p:cNvSpPr>
              <a:spLocks/>
            </p:cNvSpPr>
            <p:nvPr/>
          </p:nvSpPr>
          <p:spPr bwMode="auto">
            <a:xfrm>
              <a:off x="6738938" y="5729288"/>
              <a:ext cx="1408113" cy="393700"/>
            </a:xfrm>
            <a:custGeom>
              <a:avLst/>
              <a:gdLst>
                <a:gd name="T0" fmla="*/ 292 w 887"/>
                <a:gd name="T1" fmla="*/ 0 h 248"/>
                <a:gd name="T2" fmla="*/ 605 w 887"/>
                <a:gd name="T3" fmla="*/ 0 h 248"/>
                <a:gd name="T4" fmla="*/ 887 w 887"/>
                <a:gd name="T5" fmla="*/ 248 h 248"/>
                <a:gd name="T6" fmla="*/ 584 w 887"/>
                <a:gd name="T7" fmla="*/ 240 h 248"/>
                <a:gd name="T8" fmla="*/ 290 w 887"/>
                <a:gd name="T9" fmla="*/ 2 h 248"/>
                <a:gd name="T10" fmla="*/ 0 w 887"/>
                <a:gd name="T11" fmla="*/ 229 h 248"/>
              </a:gdLst>
              <a:ahLst/>
              <a:cxnLst>
                <a:cxn ang="0">
                  <a:pos x="T0" y="T1"/>
                </a:cxn>
                <a:cxn ang="0">
                  <a:pos x="T2" y="T3"/>
                </a:cxn>
                <a:cxn ang="0">
                  <a:pos x="T4" y="T5"/>
                </a:cxn>
                <a:cxn ang="0">
                  <a:pos x="T6" y="T7"/>
                </a:cxn>
                <a:cxn ang="0">
                  <a:pos x="T8" y="T9"/>
                </a:cxn>
                <a:cxn ang="0">
                  <a:pos x="T10" y="T11"/>
                </a:cxn>
              </a:cxnLst>
              <a:rect l="0" t="0" r="r" b="b"/>
              <a:pathLst>
                <a:path w="887" h="248">
                  <a:moveTo>
                    <a:pt x="292" y="0"/>
                  </a:moveTo>
                  <a:lnTo>
                    <a:pt x="605" y="0"/>
                  </a:lnTo>
                  <a:lnTo>
                    <a:pt x="887" y="248"/>
                  </a:lnTo>
                  <a:lnTo>
                    <a:pt x="584" y="240"/>
                  </a:lnTo>
                  <a:lnTo>
                    <a:pt x="290" y="2"/>
                  </a:lnTo>
                  <a:lnTo>
                    <a:pt x="0" y="229"/>
                  </a:lnTo>
                </a:path>
              </a:pathLst>
            </a:custGeom>
            <a:noFill/>
            <a:ln w="84138" cap="flat">
              <a:solidFill>
                <a:srgbClr val="D760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Rectangle 13">
              <a:extLst>
                <a:ext uri="{FF2B5EF4-FFF2-40B4-BE49-F238E27FC236}">
                  <a16:creationId xmlns:a16="http://schemas.microsoft.com/office/drawing/2014/main" id="{F8DF424D-E07B-4B35-8D6E-3447FA1BCA05}"/>
                </a:ext>
              </a:extLst>
            </p:cNvPr>
            <p:cNvSpPr>
              <a:spLocks noChangeArrowheads="1"/>
            </p:cNvSpPr>
            <p:nvPr/>
          </p:nvSpPr>
          <p:spPr bwMode="auto">
            <a:xfrm>
              <a:off x="7577138" y="5567363"/>
              <a:ext cx="182563" cy="338138"/>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Rectangle 14">
              <a:extLst>
                <a:ext uri="{FF2B5EF4-FFF2-40B4-BE49-F238E27FC236}">
                  <a16:creationId xmlns:a16="http://schemas.microsoft.com/office/drawing/2014/main" id="{661B8F8C-9FB6-4839-A0F6-A4567F319C6C}"/>
                </a:ext>
              </a:extLst>
            </p:cNvPr>
            <p:cNvSpPr>
              <a:spLocks noChangeArrowheads="1"/>
            </p:cNvSpPr>
            <p:nvPr/>
          </p:nvSpPr>
          <p:spPr bwMode="auto">
            <a:xfrm>
              <a:off x="7577138" y="5481638"/>
              <a:ext cx="182563" cy="96838"/>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15" name="组合 29">
            <a:extLst>
              <a:ext uri="{FF2B5EF4-FFF2-40B4-BE49-F238E27FC236}">
                <a16:creationId xmlns:a16="http://schemas.microsoft.com/office/drawing/2014/main" id="{4DBC565D-40E9-41B9-B1B5-A2F2689A1C8E}"/>
              </a:ext>
            </a:extLst>
          </p:cNvPr>
          <p:cNvGrpSpPr/>
          <p:nvPr/>
        </p:nvGrpSpPr>
        <p:grpSpPr>
          <a:xfrm>
            <a:off x="523217" y="5760877"/>
            <a:ext cx="858837" cy="762000"/>
            <a:chOff x="4084638" y="1568450"/>
            <a:chExt cx="858837" cy="762000"/>
          </a:xfrm>
        </p:grpSpPr>
        <p:sp>
          <p:nvSpPr>
            <p:cNvPr id="116" name="Freeform 17">
              <a:extLst>
                <a:ext uri="{FF2B5EF4-FFF2-40B4-BE49-F238E27FC236}">
                  <a16:creationId xmlns:a16="http://schemas.microsoft.com/office/drawing/2014/main" id="{F59873A6-BA29-4BA2-B846-A4EF29F61E80}"/>
                </a:ext>
              </a:extLst>
            </p:cNvPr>
            <p:cNvSpPr>
              <a:spLocks/>
            </p:cNvSpPr>
            <p:nvPr/>
          </p:nvSpPr>
          <p:spPr bwMode="auto">
            <a:xfrm>
              <a:off x="4714875" y="1778000"/>
              <a:ext cx="111125" cy="4921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18">
              <a:extLst>
                <a:ext uri="{FF2B5EF4-FFF2-40B4-BE49-F238E27FC236}">
                  <a16:creationId xmlns:a16="http://schemas.microsoft.com/office/drawing/2014/main" id="{7ECB70F5-502C-48C7-9E74-A233FDD1291A}"/>
                </a:ext>
              </a:extLst>
            </p:cNvPr>
            <p:cNvSpPr>
              <a:spLocks/>
            </p:cNvSpPr>
            <p:nvPr/>
          </p:nvSpPr>
          <p:spPr bwMode="auto">
            <a:xfrm>
              <a:off x="4525963" y="1568450"/>
              <a:ext cx="376238" cy="396875"/>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19">
              <a:extLst>
                <a:ext uri="{FF2B5EF4-FFF2-40B4-BE49-F238E27FC236}">
                  <a16:creationId xmlns:a16="http://schemas.microsoft.com/office/drawing/2014/main" id="{0933B329-2BD3-4A6F-B4CC-CC2A49F65EAF}"/>
                </a:ext>
              </a:extLst>
            </p:cNvPr>
            <p:cNvSpPr>
              <a:spLocks/>
            </p:cNvSpPr>
            <p:nvPr/>
          </p:nvSpPr>
          <p:spPr bwMode="auto">
            <a:xfrm>
              <a:off x="4589463" y="1668463"/>
              <a:ext cx="227013" cy="207963"/>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0">
              <a:extLst>
                <a:ext uri="{FF2B5EF4-FFF2-40B4-BE49-F238E27FC236}">
                  <a16:creationId xmlns:a16="http://schemas.microsoft.com/office/drawing/2014/main" id="{1A37B8AB-9D8E-4C4F-B49F-0A30F7E0D559}"/>
                </a:ext>
              </a:extLst>
            </p:cNvPr>
            <p:cNvSpPr>
              <a:spLocks/>
            </p:cNvSpPr>
            <p:nvPr/>
          </p:nvSpPr>
          <p:spPr bwMode="auto">
            <a:xfrm>
              <a:off x="4778375" y="1928813"/>
              <a:ext cx="165100" cy="131763"/>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21">
              <a:extLst>
                <a:ext uri="{FF2B5EF4-FFF2-40B4-BE49-F238E27FC236}">
                  <a16:creationId xmlns:a16="http://schemas.microsoft.com/office/drawing/2014/main" id="{77852F6B-E792-42AF-A323-A0E479330A1A}"/>
                </a:ext>
              </a:extLst>
            </p:cNvPr>
            <p:cNvSpPr>
              <a:spLocks/>
            </p:cNvSpPr>
            <p:nvPr/>
          </p:nvSpPr>
          <p:spPr bwMode="auto">
            <a:xfrm>
              <a:off x="4202113" y="1838325"/>
              <a:ext cx="112713" cy="492125"/>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2">
              <a:extLst>
                <a:ext uri="{FF2B5EF4-FFF2-40B4-BE49-F238E27FC236}">
                  <a16:creationId xmlns:a16="http://schemas.microsoft.com/office/drawing/2014/main" id="{D379AF79-FC45-46D6-90BB-80DF98BBD97C}"/>
                </a:ext>
              </a:extLst>
            </p:cNvPr>
            <p:cNvSpPr>
              <a:spLocks/>
            </p:cNvSpPr>
            <p:nvPr/>
          </p:nvSpPr>
          <p:spPr bwMode="auto">
            <a:xfrm>
              <a:off x="4127500" y="1628775"/>
              <a:ext cx="374650" cy="3968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3">
              <a:extLst>
                <a:ext uri="{FF2B5EF4-FFF2-40B4-BE49-F238E27FC236}">
                  <a16:creationId xmlns:a16="http://schemas.microsoft.com/office/drawing/2014/main" id="{D1E84579-A864-4915-A160-B39FFBF8D8A0}"/>
                </a:ext>
              </a:extLst>
            </p:cNvPr>
            <p:cNvSpPr>
              <a:spLocks/>
            </p:cNvSpPr>
            <p:nvPr/>
          </p:nvSpPr>
          <p:spPr bwMode="auto">
            <a:xfrm>
              <a:off x="4211638" y="1728788"/>
              <a:ext cx="227013" cy="207963"/>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4">
              <a:extLst>
                <a:ext uri="{FF2B5EF4-FFF2-40B4-BE49-F238E27FC236}">
                  <a16:creationId xmlns:a16="http://schemas.microsoft.com/office/drawing/2014/main" id="{D86EF648-7CF5-4F99-8304-586999B303F0}"/>
                </a:ext>
              </a:extLst>
            </p:cNvPr>
            <p:cNvSpPr>
              <a:spLocks/>
            </p:cNvSpPr>
            <p:nvPr/>
          </p:nvSpPr>
          <p:spPr bwMode="auto">
            <a:xfrm>
              <a:off x="4084638" y="1989138"/>
              <a:ext cx="166688" cy="13176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4" name="组合 37">
            <a:extLst>
              <a:ext uri="{FF2B5EF4-FFF2-40B4-BE49-F238E27FC236}">
                <a16:creationId xmlns:a16="http://schemas.microsoft.com/office/drawing/2014/main" id="{7ECD1491-7EAE-47F0-8CA9-756EC9443660}"/>
              </a:ext>
            </a:extLst>
          </p:cNvPr>
          <p:cNvGrpSpPr/>
          <p:nvPr/>
        </p:nvGrpSpPr>
        <p:grpSpPr>
          <a:xfrm rot="17100000">
            <a:off x="2118898" y="3821564"/>
            <a:ext cx="785813" cy="577849"/>
            <a:chOff x="10780713" y="4090988"/>
            <a:chExt cx="785813" cy="577849"/>
          </a:xfrm>
        </p:grpSpPr>
        <p:sp>
          <p:nvSpPr>
            <p:cNvPr id="125" name="Freeform 18">
              <a:extLst>
                <a:ext uri="{FF2B5EF4-FFF2-40B4-BE49-F238E27FC236}">
                  <a16:creationId xmlns:a16="http://schemas.microsoft.com/office/drawing/2014/main" id="{E1ABDE91-E427-4AF9-911D-D58D2EB55F87}"/>
                </a:ext>
              </a:extLst>
            </p:cNvPr>
            <p:cNvSpPr>
              <a:spLocks/>
            </p:cNvSpPr>
            <p:nvPr/>
          </p:nvSpPr>
          <p:spPr bwMode="auto">
            <a:xfrm>
              <a:off x="10836275" y="4090988"/>
              <a:ext cx="565150" cy="295275"/>
            </a:xfrm>
            <a:custGeom>
              <a:avLst/>
              <a:gdLst>
                <a:gd name="T0" fmla="*/ 45 w 82"/>
                <a:gd name="T1" fmla="*/ 26 h 43"/>
                <a:gd name="T2" fmla="*/ 19 w 82"/>
                <a:gd name="T3" fmla="*/ 3 h 43"/>
                <a:gd name="T4" fmla="*/ 43 w 82"/>
                <a:gd name="T5" fmla="*/ 41 h 43"/>
                <a:gd name="T6" fmla="*/ 45 w 82"/>
                <a:gd name="T7" fmla="*/ 26 h 43"/>
              </a:gdLst>
              <a:ahLst/>
              <a:cxnLst>
                <a:cxn ang="0">
                  <a:pos x="T0" y="T1"/>
                </a:cxn>
                <a:cxn ang="0">
                  <a:pos x="T2" y="T3"/>
                </a:cxn>
                <a:cxn ang="0">
                  <a:pos x="T4" y="T5"/>
                </a:cxn>
                <a:cxn ang="0">
                  <a:pos x="T6" y="T7"/>
                </a:cxn>
              </a:cxnLst>
              <a:rect l="0" t="0" r="r" b="b"/>
              <a:pathLst>
                <a:path w="82" h="43">
                  <a:moveTo>
                    <a:pt x="45" y="26"/>
                  </a:moveTo>
                  <a:cubicBezTo>
                    <a:pt x="45" y="26"/>
                    <a:pt x="37" y="0"/>
                    <a:pt x="19" y="3"/>
                  </a:cubicBezTo>
                  <a:cubicBezTo>
                    <a:pt x="0" y="7"/>
                    <a:pt x="5" y="40"/>
                    <a:pt x="43" y="41"/>
                  </a:cubicBezTo>
                  <a:cubicBezTo>
                    <a:pt x="82" y="43"/>
                    <a:pt x="45" y="26"/>
                    <a:pt x="45" y="2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9">
              <a:extLst>
                <a:ext uri="{FF2B5EF4-FFF2-40B4-BE49-F238E27FC236}">
                  <a16:creationId xmlns:a16="http://schemas.microsoft.com/office/drawing/2014/main" id="{CE61CBC8-AA54-4070-AEB2-6139F5ACE40F}"/>
                </a:ext>
              </a:extLst>
            </p:cNvPr>
            <p:cNvSpPr>
              <a:spLocks/>
            </p:cNvSpPr>
            <p:nvPr/>
          </p:nvSpPr>
          <p:spPr bwMode="auto">
            <a:xfrm>
              <a:off x="10780713" y="4310063"/>
              <a:ext cx="612775" cy="323850"/>
            </a:xfrm>
            <a:custGeom>
              <a:avLst/>
              <a:gdLst>
                <a:gd name="T0" fmla="*/ 49 w 89"/>
                <a:gd name="T1" fmla="*/ 24 h 47"/>
                <a:gd name="T2" fmla="*/ 18 w 89"/>
                <a:gd name="T3" fmla="*/ 39 h 47"/>
                <a:gd name="T4" fmla="*/ 51 w 89"/>
                <a:gd name="T5" fmla="*/ 9 h 47"/>
                <a:gd name="T6" fmla="*/ 49 w 89"/>
                <a:gd name="T7" fmla="*/ 24 h 47"/>
              </a:gdLst>
              <a:ahLst/>
              <a:cxnLst>
                <a:cxn ang="0">
                  <a:pos x="T0" y="T1"/>
                </a:cxn>
                <a:cxn ang="0">
                  <a:pos x="T2" y="T3"/>
                </a:cxn>
                <a:cxn ang="0">
                  <a:pos x="T4" y="T5"/>
                </a:cxn>
                <a:cxn ang="0">
                  <a:pos x="T6" y="T7"/>
                </a:cxn>
              </a:cxnLst>
              <a:rect l="0" t="0" r="r" b="b"/>
              <a:pathLst>
                <a:path w="89" h="47">
                  <a:moveTo>
                    <a:pt x="49" y="24"/>
                  </a:moveTo>
                  <a:cubicBezTo>
                    <a:pt x="49" y="24"/>
                    <a:pt x="35" y="47"/>
                    <a:pt x="18" y="39"/>
                  </a:cubicBezTo>
                  <a:cubicBezTo>
                    <a:pt x="0" y="31"/>
                    <a:pt x="14" y="0"/>
                    <a:pt x="51" y="9"/>
                  </a:cubicBezTo>
                  <a:cubicBezTo>
                    <a:pt x="89" y="18"/>
                    <a:pt x="49" y="24"/>
                    <a:pt x="49" y="24"/>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20">
              <a:extLst>
                <a:ext uri="{FF2B5EF4-FFF2-40B4-BE49-F238E27FC236}">
                  <a16:creationId xmlns:a16="http://schemas.microsoft.com/office/drawing/2014/main" id="{0113E624-3B22-4A02-A2FA-BD76F55182A5}"/>
                </a:ext>
              </a:extLst>
            </p:cNvPr>
            <p:cNvSpPr>
              <a:spLocks/>
            </p:cNvSpPr>
            <p:nvPr/>
          </p:nvSpPr>
          <p:spPr bwMode="auto">
            <a:xfrm>
              <a:off x="10945813" y="4132263"/>
              <a:ext cx="620713" cy="336550"/>
            </a:xfrm>
            <a:custGeom>
              <a:avLst/>
              <a:gdLst>
                <a:gd name="T0" fmla="*/ 41 w 90"/>
                <a:gd name="T1" fmla="*/ 22 h 49"/>
                <a:gd name="T2" fmla="*/ 73 w 90"/>
                <a:gd name="T3" fmla="*/ 9 h 49"/>
                <a:gd name="T4" fmla="*/ 37 w 90"/>
                <a:gd name="T5" fmla="*/ 37 h 49"/>
                <a:gd name="T6" fmla="*/ 41 w 90"/>
                <a:gd name="T7" fmla="*/ 22 h 49"/>
              </a:gdLst>
              <a:ahLst/>
              <a:cxnLst>
                <a:cxn ang="0">
                  <a:pos x="T0" y="T1"/>
                </a:cxn>
                <a:cxn ang="0">
                  <a:pos x="T2" y="T3"/>
                </a:cxn>
                <a:cxn ang="0">
                  <a:pos x="T4" y="T5"/>
                </a:cxn>
                <a:cxn ang="0">
                  <a:pos x="T6" y="T7"/>
                </a:cxn>
              </a:cxnLst>
              <a:rect l="0" t="0" r="r" b="b"/>
              <a:pathLst>
                <a:path w="90" h="49">
                  <a:moveTo>
                    <a:pt x="41" y="22"/>
                  </a:moveTo>
                  <a:cubicBezTo>
                    <a:pt x="41" y="22"/>
                    <a:pt x="57" y="0"/>
                    <a:pt x="73" y="9"/>
                  </a:cubicBezTo>
                  <a:cubicBezTo>
                    <a:pt x="90" y="19"/>
                    <a:pt x="74" y="49"/>
                    <a:pt x="37" y="37"/>
                  </a:cubicBezTo>
                  <a:cubicBezTo>
                    <a:pt x="0" y="26"/>
                    <a:pt x="41" y="22"/>
                    <a:pt x="41" y="2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21">
              <a:extLst>
                <a:ext uri="{FF2B5EF4-FFF2-40B4-BE49-F238E27FC236}">
                  <a16:creationId xmlns:a16="http://schemas.microsoft.com/office/drawing/2014/main" id="{9B473568-A6FE-4686-AE8D-728F2BDACDD0}"/>
                </a:ext>
              </a:extLst>
            </p:cNvPr>
            <p:cNvSpPr>
              <a:spLocks/>
            </p:cNvSpPr>
            <p:nvPr/>
          </p:nvSpPr>
          <p:spPr bwMode="auto">
            <a:xfrm>
              <a:off x="10939463" y="4359275"/>
              <a:ext cx="544513" cy="309562"/>
            </a:xfrm>
            <a:custGeom>
              <a:avLst/>
              <a:gdLst>
                <a:gd name="T0" fmla="*/ 36 w 79"/>
                <a:gd name="T1" fmla="*/ 19 h 45"/>
                <a:gd name="T2" fmla="*/ 61 w 79"/>
                <a:gd name="T3" fmla="*/ 43 h 45"/>
                <a:gd name="T4" fmla="*/ 38 w 79"/>
                <a:gd name="T5" fmla="*/ 4 h 45"/>
                <a:gd name="T6" fmla="*/ 36 w 79"/>
                <a:gd name="T7" fmla="*/ 19 h 45"/>
              </a:gdLst>
              <a:ahLst/>
              <a:cxnLst>
                <a:cxn ang="0">
                  <a:pos x="T0" y="T1"/>
                </a:cxn>
                <a:cxn ang="0">
                  <a:pos x="T2" y="T3"/>
                </a:cxn>
                <a:cxn ang="0">
                  <a:pos x="T4" y="T5"/>
                </a:cxn>
                <a:cxn ang="0">
                  <a:pos x="T6" y="T7"/>
                </a:cxn>
              </a:cxnLst>
              <a:rect l="0" t="0" r="r" b="b"/>
              <a:pathLst>
                <a:path w="79" h="45">
                  <a:moveTo>
                    <a:pt x="36" y="19"/>
                  </a:moveTo>
                  <a:cubicBezTo>
                    <a:pt x="36" y="19"/>
                    <a:pt x="42" y="45"/>
                    <a:pt x="61" y="43"/>
                  </a:cubicBezTo>
                  <a:cubicBezTo>
                    <a:pt x="79" y="41"/>
                    <a:pt x="77" y="8"/>
                    <a:pt x="38" y="4"/>
                  </a:cubicBezTo>
                  <a:cubicBezTo>
                    <a:pt x="0" y="0"/>
                    <a:pt x="36" y="19"/>
                    <a:pt x="36" y="1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22">
              <a:extLst>
                <a:ext uri="{FF2B5EF4-FFF2-40B4-BE49-F238E27FC236}">
                  <a16:creationId xmlns:a16="http://schemas.microsoft.com/office/drawing/2014/main" id="{FA287F09-9712-4995-B80D-1BFF4D67EE10}"/>
                </a:ext>
              </a:extLst>
            </p:cNvPr>
            <p:cNvSpPr>
              <a:spLocks/>
            </p:cNvSpPr>
            <p:nvPr/>
          </p:nvSpPr>
          <p:spPr bwMode="auto">
            <a:xfrm>
              <a:off x="11063288" y="4194175"/>
              <a:ext cx="227013" cy="377825"/>
            </a:xfrm>
            <a:custGeom>
              <a:avLst/>
              <a:gdLst>
                <a:gd name="T0" fmla="*/ 31 w 33"/>
                <a:gd name="T1" fmla="*/ 30 h 55"/>
                <a:gd name="T2" fmla="*/ 12 w 33"/>
                <a:gd name="T3" fmla="*/ 54 h 55"/>
                <a:gd name="T4" fmla="*/ 3 w 33"/>
                <a:gd name="T5" fmla="*/ 25 h 55"/>
                <a:gd name="T6" fmla="*/ 21 w 33"/>
                <a:gd name="T7" fmla="*/ 1 h 55"/>
                <a:gd name="T8" fmla="*/ 31 w 33"/>
                <a:gd name="T9" fmla="*/ 30 h 55"/>
              </a:gdLst>
              <a:ahLst/>
              <a:cxnLst>
                <a:cxn ang="0">
                  <a:pos x="T0" y="T1"/>
                </a:cxn>
                <a:cxn ang="0">
                  <a:pos x="T2" y="T3"/>
                </a:cxn>
                <a:cxn ang="0">
                  <a:pos x="T4" y="T5"/>
                </a:cxn>
                <a:cxn ang="0">
                  <a:pos x="T6" y="T7"/>
                </a:cxn>
                <a:cxn ang="0">
                  <a:pos x="T8" y="T9"/>
                </a:cxn>
              </a:cxnLst>
              <a:rect l="0" t="0" r="r" b="b"/>
              <a:pathLst>
                <a:path w="33" h="55">
                  <a:moveTo>
                    <a:pt x="31" y="30"/>
                  </a:moveTo>
                  <a:cubicBezTo>
                    <a:pt x="28" y="44"/>
                    <a:pt x="20" y="55"/>
                    <a:pt x="12" y="54"/>
                  </a:cubicBezTo>
                  <a:cubicBezTo>
                    <a:pt x="4" y="53"/>
                    <a:pt x="0" y="40"/>
                    <a:pt x="3" y="25"/>
                  </a:cubicBezTo>
                  <a:cubicBezTo>
                    <a:pt x="5" y="10"/>
                    <a:pt x="13" y="0"/>
                    <a:pt x="21" y="1"/>
                  </a:cubicBezTo>
                  <a:cubicBezTo>
                    <a:pt x="29" y="2"/>
                    <a:pt x="33" y="15"/>
                    <a:pt x="31"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23">
              <a:extLst>
                <a:ext uri="{FF2B5EF4-FFF2-40B4-BE49-F238E27FC236}">
                  <a16:creationId xmlns:a16="http://schemas.microsoft.com/office/drawing/2014/main" id="{136CA5AF-A168-4ACD-A5BE-63937AE2A3E0}"/>
                </a:ext>
              </a:extLst>
            </p:cNvPr>
            <p:cNvSpPr>
              <a:spLocks/>
            </p:cNvSpPr>
            <p:nvPr/>
          </p:nvSpPr>
          <p:spPr bwMode="auto">
            <a:xfrm>
              <a:off x="11090275" y="4262438"/>
              <a:ext cx="187325" cy="103187"/>
            </a:xfrm>
            <a:custGeom>
              <a:avLst/>
              <a:gdLst>
                <a:gd name="T0" fmla="*/ 27 w 27"/>
                <a:gd name="T1" fmla="*/ 15 h 15"/>
                <a:gd name="T2" fmla="*/ 27 w 27"/>
                <a:gd name="T3" fmla="*/ 4 h 15"/>
                <a:gd name="T4" fmla="*/ 4 w 27"/>
                <a:gd name="T5" fmla="*/ 0 h 15"/>
                <a:gd name="T6" fmla="*/ 0 w 27"/>
                <a:gd name="T7" fmla="*/ 10 h 15"/>
                <a:gd name="T8" fmla="*/ 27 w 27"/>
                <a:gd name="T9" fmla="*/ 15 h 15"/>
              </a:gdLst>
              <a:ahLst/>
              <a:cxnLst>
                <a:cxn ang="0">
                  <a:pos x="T0" y="T1"/>
                </a:cxn>
                <a:cxn ang="0">
                  <a:pos x="T2" y="T3"/>
                </a:cxn>
                <a:cxn ang="0">
                  <a:pos x="T4" y="T5"/>
                </a:cxn>
                <a:cxn ang="0">
                  <a:pos x="T6" y="T7"/>
                </a:cxn>
                <a:cxn ang="0">
                  <a:pos x="T8" y="T9"/>
                </a:cxn>
              </a:cxnLst>
              <a:rect l="0" t="0" r="r" b="b"/>
              <a:pathLst>
                <a:path w="27" h="15">
                  <a:moveTo>
                    <a:pt x="27" y="15"/>
                  </a:moveTo>
                  <a:cubicBezTo>
                    <a:pt x="27" y="11"/>
                    <a:pt x="27" y="7"/>
                    <a:pt x="27" y="4"/>
                  </a:cubicBezTo>
                  <a:cubicBezTo>
                    <a:pt x="4" y="0"/>
                    <a:pt x="4" y="0"/>
                    <a:pt x="4" y="0"/>
                  </a:cubicBezTo>
                  <a:cubicBezTo>
                    <a:pt x="2" y="3"/>
                    <a:pt x="1" y="6"/>
                    <a:pt x="0" y="10"/>
                  </a:cubicBezTo>
                  <a:lnTo>
                    <a:pt x="27" y="15"/>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24">
              <a:extLst>
                <a:ext uri="{FF2B5EF4-FFF2-40B4-BE49-F238E27FC236}">
                  <a16:creationId xmlns:a16="http://schemas.microsoft.com/office/drawing/2014/main" id="{B326DB91-6A04-4964-AE4D-45C4CF00F1CF}"/>
                </a:ext>
              </a:extLst>
            </p:cNvPr>
            <p:cNvSpPr>
              <a:spLocks/>
            </p:cNvSpPr>
            <p:nvPr/>
          </p:nvSpPr>
          <p:spPr bwMode="auto">
            <a:xfrm>
              <a:off x="11077575" y="4435475"/>
              <a:ext cx="177800" cy="95250"/>
            </a:xfrm>
            <a:custGeom>
              <a:avLst/>
              <a:gdLst>
                <a:gd name="T0" fmla="*/ 20 w 26"/>
                <a:gd name="T1" fmla="*/ 14 h 14"/>
                <a:gd name="T2" fmla="*/ 26 w 26"/>
                <a:gd name="T3" fmla="*/ 5 h 14"/>
                <a:gd name="T4" fmla="*/ 0 w 26"/>
                <a:gd name="T5" fmla="*/ 0 h 14"/>
                <a:gd name="T6" fmla="*/ 2 w 26"/>
                <a:gd name="T7" fmla="*/ 11 h 14"/>
                <a:gd name="T8" fmla="*/ 20 w 26"/>
                <a:gd name="T9" fmla="*/ 14 h 14"/>
              </a:gdLst>
              <a:ahLst/>
              <a:cxnLst>
                <a:cxn ang="0">
                  <a:pos x="T0" y="T1"/>
                </a:cxn>
                <a:cxn ang="0">
                  <a:pos x="T2" y="T3"/>
                </a:cxn>
                <a:cxn ang="0">
                  <a:pos x="T4" y="T5"/>
                </a:cxn>
                <a:cxn ang="0">
                  <a:pos x="T6" y="T7"/>
                </a:cxn>
                <a:cxn ang="0">
                  <a:pos x="T8" y="T9"/>
                </a:cxn>
              </a:cxnLst>
              <a:rect l="0" t="0" r="r" b="b"/>
              <a:pathLst>
                <a:path w="26" h="14">
                  <a:moveTo>
                    <a:pt x="20" y="14"/>
                  </a:moveTo>
                  <a:cubicBezTo>
                    <a:pt x="22" y="12"/>
                    <a:pt x="24" y="9"/>
                    <a:pt x="26" y="5"/>
                  </a:cubicBezTo>
                  <a:cubicBezTo>
                    <a:pt x="0" y="0"/>
                    <a:pt x="0" y="0"/>
                    <a:pt x="0" y="0"/>
                  </a:cubicBezTo>
                  <a:cubicBezTo>
                    <a:pt x="0" y="4"/>
                    <a:pt x="1" y="8"/>
                    <a:pt x="2" y="11"/>
                  </a:cubicBezTo>
                  <a:lnTo>
                    <a:pt x="20" y="1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2" name="组合 45">
            <a:extLst>
              <a:ext uri="{FF2B5EF4-FFF2-40B4-BE49-F238E27FC236}">
                <a16:creationId xmlns:a16="http://schemas.microsoft.com/office/drawing/2014/main" id="{B9CD846A-AAB7-489B-B102-36C498B0DB62}"/>
              </a:ext>
            </a:extLst>
          </p:cNvPr>
          <p:cNvGrpSpPr/>
          <p:nvPr/>
        </p:nvGrpSpPr>
        <p:grpSpPr>
          <a:xfrm>
            <a:off x="5746" y="758348"/>
            <a:ext cx="554038" cy="554037"/>
            <a:chOff x="5564188" y="4319588"/>
            <a:chExt cx="554038" cy="554037"/>
          </a:xfrm>
        </p:grpSpPr>
        <p:sp>
          <p:nvSpPr>
            <p:cNvPr id="133" name="Oval 7">
              <a:extLst>
                <a:ext uri="{FF2B5EF4-FFF2-40B4-BE49-F238E27FC236}">
                  <a16:creationId xmlns:a16="http://schemas.microsoft.com/office/drawing/2014/main" id="{C83A95E1-0ACD-4818-BDBC-D4D71B5B6202}"/>
                </a:ext>
              </a:extLst>
            </p:cNvPr>
            <p:cNvSpPr>
              <a:spLocks noChangeArrowheads="1"/>
            </p:cNvSpPr>
            <p:nvPr/>
          </p:nvSpPr>
          <p:spPr bwMode="auto">
            <a:xfrm>
              <a:off x="5673725" y="4429125"/>
              <a:ext cx="336550" cy="33496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8">
              <a:extLst>
                <a:ext uri="{FF2B5EF4-FFF2-40B4-BE49-F238E27FC236}">
                  <a16:creationId xmlns:a16="http://schemas.microsoft.com/office/drawing/2014/main" id="{88DE1B47-0F06-4078-831A-E7C2096DBC35}"/>
                </a:ext>
              </a:extLst>
            </p:cNvPr>
            <p:cNvSpPr>
              <a:spLocks/>
            </p:cNvSpPr>
            <p:nvPr/>
          </p:nvSpPr>
          <p:spPr bwMode="auto">
            <a:xfrm>
              <a:off x="5564188" y="4319588"/>
              <a:ext cx="554038" cy="554037"/>
            </a:xfrm>
            <a:custGeom>
              <a:avLst/>
              <a:gdLst>
                <a:gd name="T0" fmla="*/ 8 w 183"/>
                <a:gd name="T1" fmla="*/ 92 h 183"/>
                <a:gd name="T2" fmla="*/ 16 w 183"/>
                <a:gd name="T3" fmla="*/ 92 h 183"/>
                <a:gd name="T4" fmla="*/ 39 w 183"/>
                <a:gd name="T5" fmla="*/ 38 h 183"/>
                <a:gd name="T6" fmla="*/ 92 w 183"/>
                <a:gd name="T7" fmla="*/ 16 h 183"/>
                <a:gd name="T8" fmla="*/ 145 w 183"/>
                <a:gd name="T9" fmla="*/ 38 h 183"/>
                <a:gd name="T10" fmla="*/ 167 w 183"/>
                <a:gd name="T11" fmla="*/ 92 h 183"/>
                <a:gd name="T12" fmla="*/ 145 w 183"/>
                <a:gd name="T13" fmla="*/ 145 h 183"/>
                <a:gd name="T14" fmla="*/ 92 w 183"/>
                <a:gd name="T15" fmla="*/ 167 h 183"/>
                <a:gd name="T16" fmla="*/ 39 w 183"/>
                <a:gd name="T17" fmla="*/ 145 h 183"/>
                <a:gd name="T18" fmla="*/ 16 w 183"/>
                <a:gd name="T19" fmla="*/ 92 h 183"/>
                <a:gd name="T20" fmla="*/ 8 w 183"/>
                <a:gd name="T21" fmla="*/ 92 h 183"/>
                <a:gd name="T22" fmla="*/ 0 w 183"/>
                <a:gd name="T23" fmla="*/ 92 h 183"/>
                <a:gd name="T24" fmla="*/ 92 w 183"/>
                <a:gd name="T25" fmla="*/ 183 h 183"/>
                <a:gd name="T26" fmla="*/ 183 w 183"/>
                <a:gd name="T27" fmla="*/ 92 h 183"/>
                <a:gd name="T28" fmla="*/ 92 w 183"/>
                <a:gd name="T29" fmla="*/ 0 h 183"/>
                <a:gd name="T30" fmla="*/ 0 w 183"/>
                <a:gd name="T31" fmla="*/ 92 h 183"/>
                <a:gd name="T32" fmla="*/ 8 w 183"/>
                <a:gd name="T33" fmla="*/ 9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3" h="183">
                  <a:moveTo>
                    <a:pt x="8" y="92"/>
                  </a:moveTo>
                  <a:cubicBezTo>
                    <a:pt x="16" y="92"/>
                    <a:pt x="16" y="92"/>
                    <a:pt x="16" y="92"/>
                  </a:cubicBezTo>
                  <a:cubicBezTo>
                    <a:pt x="16" y="71"/>
                    <a:pt x="25" y="52"/>
                    <a:pt x="39" y="38"/>
                  </a:cubicBezTo>
                  <a:cubicBezTo>
                    <a:pt x="52" y="25"/>
                    <a:pt x="71" y="16"/>
                    <a:pt x="92" y="16"/>
                  </a:cubicBezTo>
                  <a:cubicBezTo>
                    <a:pt x="113" y="16"/>
                    <a:pt x="132" y="25"/>
                    <a:pt x="145" y="38"/>
                  </a:cubicBezTo>
                  <a:cubicBezTo>
                    <a:pt x="159" y="52"/>
                    <a:pt x="167" y="71"/>
                    <a:pt x="167" y="92"/>
                  </a:cubicBezTo>
                  <a:cubicBezTo>
                    <a:pt x="167" y="113"/>
                    <a:pt x="159" y="131"/>
                    <a:pt x="145" y="145"/>
                  </a:cubicBezTo>
                  <a:cubicBezTo>
                    <a:pt x="132" y="159"/>
                    <a:pt x="113" y="167"/>
                    <a:pt x="92" y="167"/>
                  </a:cubicBezTo>
                  <a:cubicBezTo>
                    <a:pt x="71" y="167"/>
                    <a:pt x="52" y="159"/>
                    <a:pt x="39" y="145"/>
                  </a:cubicBezTo>
                  <a:cubicBezTo>
                    <a:pt x="25" y="131"/>
                    <a:pt x="16" y="113"/>
                    <a:pt x="16" y="92"/>
                  </a:cubicBezTo>
                  <a:cubicBezTo>
                    <a:pt x="8" y="92"/>
                    <a:pt x="8" y="92"/>
                    <a:pt x="8" y="92"/>
                  </a:cubicBezTo>
                  <a:cubicBezTo>
                    <a:pt x="0" y="92"/>
                    <a:pt x="0" y="92"/>
                    <a:pt x="0" y="92"/>
                  </a:cubicBezTo>
                  <a:cubicBezTo>
                    <a:pt x="0" y="142"/>
                    <a:pt x="41" y="183"/>
                    <a:pt x="92" y="183"/>
                  </a:cubicBezTo>
                  <a:cubicBezTo>
                    <a:pt x="143" y="183"/>
                    <a:pt x="183" y="142"/>
                    <a:pt x="183" y="92"/>
                  </a:cubicBezTo>
                  <a:cubicBezTo>
                    <a:pt x="183" y="41"/>
                    <a:pt x="143" y="0"/>
                    <a:pt x="92" y="0"/>
                  </a:cubicBezTo>
                  <a:cubicBezTo>
                    <a:pt x="41" y="0"/>
                    <a:pt x="0" y="41"/>
                    <a:pt x="0" y="92"/>
                  </a:cubicBezTo>
                  <a:lnTo>
                    <a:pt x="8" y="92"/>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35" name="Freeform 21">
            <a:extLst>
              <a:ext uri="{FF2B5EF4-FFF2-40B4-BE49-F238E27FC236}">
                <a16:creationId xmlns:a16="http://schemas.microsoft.com/office/drawing/2014/main" id="{F66BBEA4-4396-496B-A40B-6DAA071ACE13}"/>
              </a:ext>
            </a:extLst>
          </p:cNvPr>
          <p:cNvSpPr>
            <a:spLocks/>
          </p:cNvSpPr>
          <p:nvPr/>
        </p:nvSpPr>
        <p:spPr bwMode="auto">
          <a:xfrm>
            <a:off x="805845" y="1412398"/>
            <a:ext cx="339725" cy="153987"/>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36" name="组合 49">
            <a:extLst>
              <a:ext uri="{FF2B5EF4-FFF2-40B4-BE49-F238E27FC236}">
                <a16:creationId xmlns:a16="http://schemas.microsoft.com/office/drawing/2014/main" id="{922E687C-A6B2-4416-A80A-466523AE3D04}"/>
              </a:ext>
            </a:extLst>
          </p:cNvPr>
          <p:cNvGrpSpPr/>
          <p:nvPr/>
        </p:nvGrpSpPr>
        <p:grpSpPr>
          <a:xfrm>
            <a:off x="1659763" y="1816847"/>
            <a:ext cx="771503" cy="1972383"/>
            <a:chOff x="4352925" y="4806950"/>
            <a:chExt cx="533400" cy="1363662"/>
          </a:xfrm>
        </p:grpSpPr>
        <p:sp>
          <p:nvSpPr>
            <p:cNvPr id="137" name="Freeform 40">
              <a:extLst>
                <a:ext uri="{FF2B5EF4-FFF2-40B4-BE49-F238E27FC236}">
                  <a16:creationId xmlns:a16="http://schemas.microsoft.com/office/drawing/2014/main" id="{E3DAC2E1-820A-4A09-B225-BDCB7380CC4F}"/>
                </a:ext>
              </a:extLst>
            </p:cNvPr>
            <p:cNvSpPr>
              <a:spLocks/>
            </p:cNvSpPr>
            <p:nvPr/>
          </p:nvSpPr>
          <p:spPr bwMode="auto">
            <a:xfrm>
              <a:off x="4352925" y="4806950"/>
              <a:ext cx="533400" cy="266700"/>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41">
              <a:extLst>
                <a:ext uri="{FF2B5EF4-FFF2-40B4-BE49-F238E27FC236}">
                  <a16:creationId xmlns:a16="http://schemas.microsoft.com/office/drawing/2014/main" id="{4812D46F-452C-4DBC-A029-B1DFED5C7525}"/>
                </a:ext>
              </a:extLst>
            </p:cNvPr>
            <p:cNvSpPr>
              <a:spLocks noEditPoints="1"/>
            </p:cNvSpPr>
            <p:nvPr/>
          </p:nvSpPr>
          <p:spPr bwMode="auto">
            <a:xfrm>
              <a:off x="4470400" y="5178425"/>
              <a:ext cx="49213" cy="677862"/>
            </a:xfrm>
            <a:custGeom>
              <a:avLst/>
              <a:gdLst>
                <a:gd name="T0" fmla="*/ 0 w 16"/>
                <a:gd name="T1" fmla="*/ 216 h 224"/>
                <a:gd name="T2" fmla="*/ 0 w 16"/>
                <a:gd name="T3" fmla="*/ 216 h 224"/>
                <a:gd name="T4" fmla="*/ 8 w 16"/>
                <a:gd name="T5" fmla="*/ 224 h 224"/>
                <a:gd name="T6" fmla="*/ 16 w 16"/>
                <a:gd name="T7" fmla="*/ 216 h 224"/>
                <a:gd name="T8" fmla="*/ 8 w 16"/>
                <a:gd name="T9" fmla="*/ 208 h 224"/>
                <a:gd name="T10" fmla="*/ 0 w 16"/>
                <a:gd name="T11" fmla="*/ 216 h 224"/>
                <a:gd name="T12" fmla="*/ 0 w 16"/>
                <a:gd name="T13" fmla="*/ 164 h 224"/>
                <a:gd name="T14" fmla="*/ 0 w 16"/>
                <a:gd name="T15" fmla="*/ 164 h 224"/>
                <a:gd name="T16" fmla="*/ 8 w 16"/>
                <a:gd name="T17" fmla="*/ 172 h 224"/>
                <a:gd name="T18" fmla="*/ 16 w 16"/>
                <a:gd name="T19" fmla="*/ 164 h 224"/>
                <a:gd name="T20" fmla="*/ 8 w 16"/>
                <a:gd name="T21" fmla="*/ 156 h 224"/>
                <a:gd name="T22" fmla="*/ 0 w 16"/>
                <a:gd name="T23" fmla="*/ 164 h 224"/>
                <a:gd name="T24" fmla="*/ 0 w 16"/>
                <a:gd name="T25" fmla="*/ 112 h 224"/>
                <a:gd name="T26" fmla="*/ 0 w 16"/>
                <a:gd name="T27" fmla="*/ 112 h 224"/>
                <a:gd name="T28" fmla="*/ 8 w 16"/>
                <a:gd name="T29" fmla="*/ 120 h 224"/>
                <a:gd name="T30" fmla="*/ 16 w 16"/>
                <a:gd name="T31" fmla="*/ 112 h 224"/>
                <a:gd name="T32" fmla="*/ 8 w 16"/>
                <a:gd name="T33" fmla="*/ 104 h 224"/>
                <a:gd name="T34" fmla="*/ 0 w 16"/>
                <a:gd name="T35" fmla="*/ 112 h 224"/>
                <a:gd name="T36" fmla="*/ 0 w 16"/>
                <a:gd name="T37" fmla="*/ 60 h 224"/>
                <a:gd name="T38" fmla="*/ 0 w 16"/>
                <a:gd name="T39" fmla="*/ 60 h 224"/>
                <a:gd name="T40" fmla="*/ 8 w 16"/>
                <a:gd name="T41" fmla="*/ 68 h 224"/>
                <a:gd name="T42" fmla="*/ 16 w 16"/>
                <a:gd name="T43" fmla="*/ 60 h 224"/>
                <a:gd name="T44" fmla="*/ 8 w 16"/>
                <a:gd name="T45" fmla="*/ 52 h 224"/>
                <a:gd name="T46" fmla="*/ 0 w 16"/>
                <a:gd name="T47" fmla="*/ 60 h 224"/>
                <a:gd name="T48" fmla="*/ 0 w 16"/>
                <a:gd name="T49" fmla="*/ 8 h 224"/>
                <a:gd name="T50" fmla="*/ 0 w 16"/>
                <a:gd name="T51" fmla="*/ 8 h 224"/>
                <a:gd name="T52" fmla="*/ 8 w 16"/>
                <a:gd name="T53" fmla="*/ 16 h 224"/>
                <a:gd name="T54" fmla="*/ 16 w 16"/>
                <a:gd name="T55" fmla="*/ 8 h 224"/>
                <a:gd name="T56" fmla="*/ 8 w 16"/>
                <a:gd name="T57" fmla="*/ 0 h 224"/>
                <a:gd name="T58" fmla="*/ 0 w 16"/>
                <a:gd name="T59" fmla="*/ 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224">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42">
              <a:extLst>
                <a:ext uri="{FF2B5EF4-FFF2-40B4-BE49-F238E27FC236}">
                  <a16:creationId xmlns:a16="http://schemas.microsoft.com/office/drawing/2014/main" id="{7F752AB0-697A-4C76-9C4B-369D39DAD840}"/>
                </a:ext>
              </a:extLst>
            </p:cNvPr>
            <p:cNvSpPr>
              <a:spLocks noEditPoints="1"/>
            </p:cNvSpPr>
            <p:nvPr/>
          </p:nvSpPr>
          <p:spPr bwMode="auto">
            <a:xfrm>
              <a:off x="4592638" y="5178425"/>
              <a:ext cx="47625" cy="835025"/>
            </a:xfrm>
            <a:custGeom>
              <a:avLst/>
              <a:gdLst>
                <a:gd name="T0" fmla="*/ 0 w 16"/>
                <a:gd name="T1" fmla="*/ 268 h 276"/>
                <a:gd name="T2" fmla="*/ 0 w 16"/>
                <a:gd name="T3" fmla="*/ 268 h 276"/>
                <a:gd name="T4" fmla="*/ 8 w 16"/>
                <a:gd name="T5" fmla="*/ 276 h 276"/>
                <a:gd name="T6" fmla="*/ 16 w 16"/>
                <a:gd name="T7" fmla="*/ 268 h 276"/>
                <a:gd name="T8" fmla="*/ 8 w 16"/>
                <a:gd name="T9" fmla="*/ 260 h 276"/>
                <a:gd name="T10" fmla="*/ 0 w 16"/>
                <a:gd name="T11" fmla="*/ 268 h 276"/>
                <a:gd name="T12" fmla="*/ 0 w 16"/>
                <a:gd name="T13" fmla="*/ 216 h 276"/>
                <a:gd name="T14" fmla="*/ 0 w 16"/>
                <a:gd name="T15" fmla="*/ 216 h 276"/>
                <a:gd name="T16" fmla="*/ 8 w 16"/>
                <a:gd name="T17" fmla="*/ 224 h 276"/>
                <a:gd name="T18" fmla="*/ 16 w 16"/>
                <a:gd name="T19" fmla="*/ 216 h 276"/>
                <a:gd name="T20" fmla="*/ 8 w 16"/>
                <a:gd name="T21" fmla="*/ 208 h 276"/>
                <a:gd name="T22" fmla="*/ 0 w 16"/>
                <a:gd name="T23" fmla="*/ 216 h 276"/>
                <a:gd name="T24" fmla="*/ 0 w 16"/>
                <a:gd name="T25" fmla="*/ 164 h 276"/>
                <a:gd name="T26" fmla="*/ 0 w 16"/>
                <a:gd name="T27" fmla="*/ 164 h 276"/>
                <a:gd name="T28" fmla="*/ 8 w 16"/>
                <a:gd name="T29" fmla="*/ 172 h 276"/>
                <a:gd name="T30" fmla="*/ 16 w 16"/>
                <a:gd name="T31" fmla="*/ 164 h 276"/>
                <a:gd name="T32" fmla="*/ 8 w 16"/>
                <a:gd name="T33" fmla="*/ 156 h 276"/>
                <a:gd name="T34" fmla="*/ 0 w 16"/>
                <a:gd name="T35" fmla="*/ 164 h 276"/>
                <a:gd name="T36" fmla="*/ 0 w 16"/>
                <a:gd name="T37" fmla="*/ 112 h 276"/>
                <a:gd name="T38" fmla="*/ 0 w 16"/>
                <a:gd name="T39" fmla="*/ 112 h 276"/>
                <a:gd name="T40" fmla="*/ 8 w 16"/>
                <a:gd name="T41" fmla="*/ 120 h 276"/>
                <a:gd name="T42" fmla="*/ 16 w 16"/>
                <a:gd name="T43" fmla="*/ 112 h 276"/>
                <a:gd name="T44" fmla="*/ 8 w 16"/>
                <a:gd name="T45" fmla="*/ 104 h 276"/>
                <a:gd name="T46" fmla="*/ 0 w 16"/>
                <a:gd name="T47" fmla="*/ 112 h 276"/>
                <a:gd name="T48" fmla="*/ 0 w 16"/>
                <a:gd name="T49" fmla="*/ 60 h 276"/>
                <a:gd name="T50" fmla="*/ 0 w 16"/>
                <a:gd name="T51" fmla="*/ 60 h 276"/>
                <a:gd name="T52" fmla="*/ 8 w 16"/>
                <a:gd name="T53" fmla="*/ 68 h 276"/>
                <a:gd name="T54" fmla="*/ 16 w 16"/>
                <a:gd name="T55" fmla="*/ 60 h 276"/>
                <a:gd name="T56" fmla="*/ 8 w 16"/>
                <a:gd name="T57" fmla="*/ 52 h 276"/>
                <a:gd name="T58" fmla="*/ 0 w 16"/>
                <a:gd name="T59" fmla="*/ 60 h 276"/>
                <a:gd name="T60" fmla="*/ 0 w 16"/>
                <a:gd name="T61" fmla="*/ 8 h 276"/>
                <a:gd name="T62" fmla="*/ 0 w 16"/>
                <a:gd name="T63" fmla="*/ 8 h 276"/>
                <a:gd name="T64" fmla="*/ 8 w 16"/>
                <a:gd name="T65" fmla="*/ 16 h 276"/>
                <a:gd name="T66" fmla="*/ 16 w 16"/>
                <a:gd name="T67" fmla="*/ 8 h 276"/>
                <a:gd name="T68" fmla="*/ 8 w 16"/>
                <a:gd name="T69" fmla="*/ 0 h 276"/>
                <a:gd name="T70" fmla="*/ 0 w 16"/>
                <a:gd name="T71" fmla="*/ 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76">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43">
              <a:extLst>
                <a:ext uri="{FF2B5EF4-FFF2-40B4-BE49-F238E27FC236}">
                  <a16:creationId xmlns:a16="http://schemas.microsoft.com/office/drawing/2014/main" id="{02E282C1-F4BA-4E56-B40D-3795BC1523E1}"/>
                </a:ext>
              </a:extLst>
            </p:cNvPr>
            <p:cNvSpPr>
              <a:spLocks noEditPoints="1"/>
            </p:cNvSpPr>
            <p:nvPr/>
          </p:nvSpPr>
          <p:spPr bwMode="auto">
            <a:xfrm>
              <a:off x="4713288" y="5178425"/>
              <a:ext cx="49213" cy="992187"/>
            </a:xfrm>
            <a:custGeom>
              <a:avLst/>
              <a:gdLst>
                <a:gd name="T0" fmla="*/ 0 w 16"/>
                <a:gd name="T1" fmla="*/ 320 h 328"/>
                <a:gd name="T2" fmla="*/ 0 w 16"/>
                <a:gd name="T3" fmla="*/ 320 h 328"/>
                <a:gd name="T4" fmla="*/ 8 w 16"/>
                <a:gd name="T5" fmla="*/ 328 h 328"/>
                <a:gd name="T6" fmla="*/ 16 w 16"/>
                <a:gd name="T7" fmla="*/ 320 h 328"/>
                <a:gd name="T8" fmla="*/ 8 w 16"/>
                <a:gd name="T9" fmla="*/ 312 h 328"/>
                <a:gd name="T10" fmla="*/ 0 w 16"/>
                <a:gd name="T11" fmla="*/ 320 h 328"/>
                <a:gd name="T12" fmla="*/ 0 w 16"/>
                <a:gd name="T13" fmla="*/ 268 h 328"/>
                <a:gd name="T14" fmla="*/ 0 w 16"/>
                <a:gd name="T15" fmla="*/ 268 h 328"/>
                <a:gd name="T16" fmla="*/ 8 w 16"/>
                <a:gd name="T17" fmla="*/ 276 h 328"/>
                <a:gd name="T18" fmla="*/ 16 w 16"/>
                <a:gd name="T19" fmla="*/ 268 h 328"/>
                <a:gd name="T20" fmla="*/ 8 w 16"/>
                <a:gd name="T21" fmla="*/ 260 h 328"/>
                <a:gd name="T22" fmla="*/ 0 w 16"/>
                <a:gd name="T23" fmla="*/ 268 h 328"/>
                <a:gd name="T24" fmla="*/ 0 w 16"/>
                <a:gd name="T25" fmla="*/ 216 h 328"/>
                <a:gd name="T26" fmla="*/ 0 w 16"/>
                <a:gd name="T27" fmla="*/ 216 h 328"/>
                <a:gd name="T28" fmla="*/ 8 w 16"/>
                <a:gd name="T29" fmla="*/ 224 h 328"/>
                <a:gd name="T30" fmla="*/ 16 w 16"/>
                <a:gd name="T31" fmla="*/ 216 h 328"/>
                <a:gd name="T32" fmla="*/ 8 w 16"/>
                <a:gd name="T33" fmla="*/ 208 h 328"/>
                <a:gd name="T34" fmla="*/ 0 w 16"/>
                <a:gd name="T35" fmla="*/ 216 h 328"/>
                <a:gd name="T36" fmla="*/ 0 w 16"/>
                <a:gd name="T37" fmla="*/ 164 h 328"/>
                <a:gd name="T38" fmla="*/ 0 w 16"/>
                <a:gd name="T39" fmla="*/ 164 h 328"/>
                <a:gd name="T40" fmla="*/ 8 w 16"/>
                <a:gd name="T41" fmla="*/ 172 h 328"/>
                <a:gd name="T42" fmla="*/ 16 w 16"/>
                <a:gd name="T43" fmla="*/ 164 h 328"/>
                <a:gd name="T44" fmla="*/ 8 w 16"/>
                <a:gd name="T45" fmla="*/ 156 h 328"/>
                <a:gd name="T46" fmla="*/ 0 w 16"/>
                <a:gd name="T47" fmla="*/ 164 h 328"/>
                <a:gd name="T48" fmla="*/ 0 w 16"/>
                <a:gd name="T49" fmla="*/ 112 h 328"/>
                <a:gd name="T50" fmla="*/ 0 w 16"/>
                <a:gd name="T51" fmla="*/ 112 h 328"/>
                <a:gd name="T52" fmla="*/ 8 w 16"/>
                <a:gd name="T53" fmla="*/ 120 h 328"/>
                <a:gd name="T54" fmla="*/ 16 w 16"/>
                <a:gd name="T55" fmla="*/ 112 h 328"/>
                <a:gd name="T56" fmla="*/ 8 w 16"/>
                <a:gd name="T57" fmla="*/ 104 h 328"/>
                <a:gd name="T58" fmla="*/ 0 w 16"/>
                <a:gd name="T59" fmla="*/ 112 h 328"/>
                <a:gd name="T60" fmla="*/ 0 w 16"/>
                <a:gd name="T61" fmla="*/ 60 h 328"/>
                <a:gd name="T62" fmla="*/ 0 w 16"/>
                <a:gd name="T63" fmla="*/ 60 h 328"/>
                <a:gd name="T64" fmla="*/ 8 w 16"/>
                <a:gd name="T65" fmla="*/ 68 h 328"/>
                <a:gd name="T66" fmla="*/ 16 w 16"/>
                <a:gd name="T67" fmla="*/ 60 h 328"/>
                <a:gd name="T68" fmla="*/ 8 w 16"/>
                <a:gd name="T69" fmla="*/ 52 h 328"/>
                <a:gd name="T70" fmla="*/ 0 w 16"/>
                <a:gd name="T71" fmla="*/ 60 h 328"/>
                <a:gd name="T72" fmla="*/ 0 w 16"/>
                <a:gd name="T73" fmla="*/ 8 h 328"/>
                <a:gd name="T74" fmla="*/ 0 w 16"/>
                <a:gd name="T75" fmla="*/ 8 h 328"/>
                <a:gd name="T76" fmla="*/ 8 w 16"/>
                <a:gd name="T77" fmla="*/ 16 h 328"/>
                <a:gd name="T78" fmla="*/ 16 w 16"/>
                <a:gd name="T79" fmla="*/ 8 h 328"/>
                <a:gd name="T80" fmla="*/ 8 w 16"/>
                <a:gd name="T81" fmla="*/ 0 h 328"/>
                <a:gd name="T82" fmla="*/ 0 w 16"/>
                <a:gd name="T83" fmla="*/ 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328">
                  <a:moveTo>
                    <a:pt x="0" y="320"/>
                  </a:moveTo>
                  <a:cubicBezTo>
                    <a:pt x="0" y="320"/>
                    <a:pt x="0" y="320"/>
                    <a:pt x="0" y="320"/>
                  </a:cubicBezTo>
                  <a:cubicBezTo>
                    <a:pt x="0" y="324"/>
                    <a:pt x="4" y="328"/>
                    <a:pt x="8" y="328"/>
                  </a:cubicBezTo>
                  <a:cubicBezTo>
                    <a:pt x="12" y="328"/>
                    <a:pt x="16" y="324"/>
                    <a:pt x="16" y="320"/>
                  </a:cubicBezTo>
                  <a:cubicBezTo>
                    <a:pt x="16" y="316"/>
                    <a:pt x="12" y="312"/>
                    <a:pt x="8" y="312"/>
                  </a:cubicBezTo>
                  <a:cubicBezTo>
                    <a:pt x="4" y="312"/>
                    <a:pt x="0" y="316"/>
                    <a:pt x="0" y="320"/>
                  </a:cubicBezTo>
                  <a:close/>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Group 5">
            <a:extLst>
              <a:ext uri="{FF2B5EF4-FFF2-40B4-BE49-F238E27FC236}">
                <a16:creationId xmlns:a16="http://schemas.microsoft.com/office/drawing/2014/main" id="{ECCA5298-A904-4872-9296-A61E489F8ED6}"/>
              </a:ext>
            </a:extLst>
          </p:cNvPr>
          <p:cNvGrpSpPr/>
          <p:nvPr/>
        </p:nvGrpSpPr>
        <p:grpSpPr>
          <a:xfrm>
            <a:off x="3805365" y="822991"/>
            <a:ext cx="7139975" cy="5895932"/>
            <a:chOff x="3774343" y="573632"/>
            <a:chExt cx="7139975" cy="5895932"/>
          </a:xfrm>
        </p:grpSpPr>
        <p:sp>
          <p:nvSpPr>
            <p:cNvPr id="152" name="Freeform 20">
              <a:extLst>
                <a:ext uri="{FF2B5EF4-FFF2-40B4-BE49-F238E27FC236}">
                  <a16:creationId xmlns:a16="http://schemas.microsoft.com/office/drawing/2014/main" id="{2A40138C-1464-4C59-97FD-83C25BB07F97}"/>
                </a:ext>
              </a:extLst>
            </p:cNvPr>
            <p:cNvSpPr/>
            <p:nvPr/>
          </p:nvSpPr>
          <p:spPr>
            <a:xfrm>
              <a:off x="5731269" y="5900681"/>
              <a:ext cx="3265986" cy="568883"/>
            </a:xfrm>
            <a:custGeom>
              <a:avLst/>
              <a:gdLst>
                <a:gd name="connsiteX0" fmla="*/ 2069981 w 4139963"/>
                <a:gd name="connsiteY0" fmla="*/ 0 h 721117"/>
                <a:gd name="connsiteX1" fmla="*/ 4041693 w 4139963"/>
                <a:gd name="connsiteY1" fmla="*/ 631822 h 721117"/>
                <a:gd name="connsiteX2" fmla="*/ 4139963 w 4139963"/>
                <a:gd name="connsiteY2" fmla="*/ 721117 h 721117"/>
                <a:gd name="connsiteX3" fmla="*/ 4029024 w 4139963"/>
                <a:gd name="connsiteY3" fmla="*/ 677936 h 721117"/>
                <a:gd name="connsiteX4" fmla="*/ 2069980 w 4139963"/>
                <a:gd name="connsiteY4" fmla="*/ 366464 h 721117"/>
                <a:gd name="connsiteX5" fmla="*/ 110936 w 4139963"/>
                <a:gd name="connsiteY5" fmla="*/ 677936 h 721117"/>
                <a:gd name="connsiteX6" fmla="*/ 0 w 4139963"/>
                <a:gd name="connsiteY6" fmla="*/ 721115 h 721117"/>
                <a:gd name="connsiteX7" fmla="*/ 98269 w 4139963"/>
                <a:gd name="connsiteY7" fmla="*/ 631822 h 721117"/>
                <a:gd name="connsiteX8" fmla="*/ 2069981 w 4139963"/>
                <a:gd name="connsiteY8" fmla="*/ 0 h 72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9963" h="721117">
                  <a:moveTo>
                    <a:pt x="2069981" y="0"/>
                  </a:moveTo>
                  <a:cubicBezTo>
                    <a:pt x="2863778" y="0"/>
                    <a:pt x="3573033" y="245952"/>
                    <a:pt x="4041693" y="631822"/>
                  </a:cubicBezTo>
                  <a:lnTo>
                    <a:pt x="4139963" y="721117"/>
                  </a:lnTo>
                  <a:lnTo>
                    <a:pt x="4029024" y="677936"/>
                  </a:lnTo>
                  <a:cubicBezTo>
                    <a:pt x="3469804" y="481289"/>
                    <a:pt x="2795654" y="366464"/>
                    <a:pt x="2069980" y="366464"/>
                  </a:cubicBezTo>
                  <a:cubicBezTo>
                    <a:pt x="1344306" y="366464"/>
                    <a:pt x="670157" y="481289"/>
                    <a:pt x="110936" y="677936"/>
                  </a:cubicBezTo>
                  <a:lnTo>
                    <a:pt x="0" y="721115"/>
                  </a:lnTo>
                  <a:lnTo>
                    <a:pt x="98269" y="631822"/>
                  </a:lnTo>
                  <a:cubicBezTo>
                    <a:pt x="566929" y="245952"/>
                    <a:pt x="1276184" y="0"/>
                    <a:pt x="2069981" y="0"/>
                  </a:cubicBezTo>
                  <a:close/>
                </a:path>
              </a:pathLst>
            </a:custGeom>
            <a:solidFill>
              <a:srgbClr val="C56D27"/>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Cloud 2">
              <a:extLst>
                <a:ext uri="{FF2B5EF4-FFF2-40B4-BE49-F238E27FC236}">
                  <a16:creationId xmlns:a16="http://schemas.microsoft.com/office/drawing/2014/main" id="{037D9B15-B7E8-469E-8278-BFD41FB1D2A7}"/>
                </a:ext>
              </a:extLst>
            </p:cNvPr>
            <p:cNvSpPr/>
            <p:nvPr/>
          </p:nvSpPr>
          <p:spPr>
            <a:xfrm>
              <a:off x="3774343" y="573632"/>
              <a:ext cx="7139975" cy="437563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917 w 43256"/>
                <a:gd name="connsiteY8" fmla="*/ 23601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917 w 43256"/>
                <a:gd name="connsiteY8" fmla="*/ 23601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170 w 43256"/>
                <a:gd name="connsiteY21" fmla="*/ 13047 h 43219"/>
                <a:gd name="connsiteX0" fmla="*/ 3553 w 43256"/>
                <a:gd name="connsiteY0" fmla="*/ 11865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553 w 43256"/>
                <a:gd name="connsiteY21" fmla="*/ 11865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917 w 43256"/>
                <a:gd name="connsiteY8" fmla="*/ 23601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170 w 43256"/>
                <a:gd name="connsiteY21" fmla="*/ 13047 h 43219"/>
                <a:gd name="connsiteX0" fmla="*/ 3553 w 43256"/>
                <a:gd name="connsiteY0" fmla="*/ 11865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297 w 43256"/>
                <a:gd name="connsiteY20" fmla="*/ 13184 h 43219"/>
                <a:gd name="connsiteX21" fmla="*/ 3553 w 43256"/>
                <a:gd name="connsiteY21" fmla="*/ 11865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917 w 43256"/>
                <a:gd name="connsiteY8" fmla="*/ 23601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170 w 43256"/>
                <a:gd name="connsiteY21" fmla="*/ 13047 h 43219"/>
                <a:gd name="connsiteX0" fmla="*/ 3553 w 43256"/>
                <a:gd name="connsiteY0" fmla="*/ 11865 h 43219"/>
                <a:gd name="connsiteX1" fmla="*/ 2484 w 43256"/>
                <a:gd name="connsiteY1" fmla="*/ 5872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297 w 43256"/>
                <a:gd name="connsiteY20" fmla="*/ 13184 h 43219"/>
                <a:gd name="connsiteX21" fmla="*/ 3553 w 43256"/>
                <a:gd name="connsiteY21" fmla="*/ 11865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917 w 43256"/>
                <a:gd name="connsiteY8" fmla="*/ 23601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170 w 43256"/>
                <a:gd name="connsiteY21" fmla="*/ 13047 h 43219"/>
                <a:gd name="connsiteX0" fmla="*/ 433 w 43256"/>
                <a:gd name="connsiteY0" fmla="*/ 11776 h 43219"/>
                <a:gd name="connsiteX1" fmla="*/ 2484 w 43256"/>
                <a:gd name="connsiteY1" fmla="*/ 5872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297 w 43256"/>
                <a:gd name="connsiteY20" fmla="*/ 13184 h 43219"/>
                <a:gd name="connsiteX21" fmla="*/ 433 w 43256"/>
                <a:gd name="connsiteY21" fmla="*/ 11776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917 w 43256"/>
                <a:gd name="connsiteY8" fmla="*/ 23601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170 w 43256"/>
                <a:gd name="connsiteY21" fmla="*/ 13047 h 43219"/>
                <a:gd name="connsiteX0" fmla="*/ 433 w 43256"/>
                <a:gd name="connsiteY0" fmla="*/ 11776 h 43219"/>
                <a:gd name="connsiteX1" fmla="*/ 2484 w 43256"/>
                <a:gd name="connsiteY1" fmla="*/ 5872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297 w 43256"/>
                <a:gd name="connsiteY20" fmla="*/ 13184 h 43219"/>
                <a:gd name="connsiteX21" fmla="*/ 433 w 43256"/>
                <a:gd name="connsiteY21" fmla="*/ 11776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917 w 43256"/>
                <a:gd name="connsiteY8" fmla="*/ 23601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1035 w 43256"/>
                <a:gd name="connsiteY21" fmla="*/ 13136 h 43219"/>
                <a:gd name="connsiteX0" fmla="*/ 501 w 43324"/>
                <a:gd name="connsiteY0" fmla="*/ 11776 h 43219"/>
                <a:gd name="connsiteX1" fmla="*/ 2552 w 43324"/>
                <a:gd name="connsiteY1" fmla="*/ 5872 h 43219"/>
                <a:gd name="connsiteX2" fmla="*/ 14109 w 43324"/>
                <a:gd name="connsiteY2" fmla="*/ 5061 h 43219"/>
                <a:gd name="connsiteX3" fmla="*/ 22560 w 43324"/>
                <a:gd name="connsiteY3" fmla="*/ 3291 h 43219"/>
                <a:gd name="connsiteX4" fmla="*/ 25853 w 43324"/>
                <a:gd name="connsiteY4" fmla="*/ 59 h 43219"/>
                <a:gd name="connsiteX5" fmla="*/ 29937 w 43324"/>
                <a:gd name="connsiteY5" fmla="*/ 2340 h 43219"/>
                <a:gd name="connsiteX6" fmla="*/ 35567 w 43324"/>
                <a:gd name="connsiteY6" fmla="*/ 549 h 43219"/>
                <a:gd name="connsiteX7" fmla="*/ 38422 w 43324"/>
                <a:gd name="connsiteY7" fmla="*/ 5435 h 43219"/>
                <a:gd name="connsiteX8" fmla="*/ 42086 w 43324"/>
                <a:gd name="connsiteY8" fmla="*/ 10177 h 43219"/>
                <a:gd name="connsiteX9" fmla="*/ 41922 w 43324"/>
                <a:gd name="connsiteY9" fmla="*/ 15319 h 43219"/>
                <a:gd name="connsiteX10" fmla="*/ 43120 w 43324"/>
                <a:gd name="connsiteY10" fmla="*/ 23181 h 43219"/>
                <a:gd name="connsiteX11" fmla="*/ 37508 w 43324"/>
                <a:gd name="connsiteY11" fmla="*/ 30063 h 43219"/>
                <a:gd name="connsiteX12" fmla="*/ 35499 w 43324"/>
                <a:gd name="connsiteY12" fmla="*/ 35960 h 43219"/>
                <a:gd name="connsiteX13" fmla="*/ 28659 w 43324"/>
                <a:gd name="connsiteY13" fmla="*/ 36674 h 43219"/>
                <a:gd name="connsiteX14" fmla="*/ 23771 w 43324"/>
                <a:gd name="connsiteY14" fmla="*/ 42965 h 43219"/>
                <a:gd name="connsiteX15" fmla="*/ 16584 w 43324"/>
                <a:gd name="connsiteY15" fmla="*/ 39125 h 43219"/>
                <a:gd name="connsiteX16" fmla="*/ 5908 w 43324"/>
                <a:gd name="connsiteY16" fmla="*/ 35331 h 43219"/>
                <a:gd name="connsiteX17" fmla="*/ 1214 w 43324"/>
                <a:gd name="connsiteY17" fmla="*/ 31109 h 43219"/>
                <a:gd name="connsiteX18" fmla="*/ 2217 w 43324"/>
                <a:gd name="connsiteY18" fmla="*/ 25410 h 43219"/>
                <a:gd name="connsiteX19" fmla="*/ 99 w 43324"/>
                <a:gd name="connsiteY19" fmla="*/ 19563 h 43219"/>
                <a:gd name="connsiteX20" fmla="*/ 1230 w 43324"/>
                <a:gd name="connsiteY20" fmla="*/ 13452 h 43219"/>
                <a:gd name="connsiteX21" fmla="*/ 501 w 43324"/>
                <a:gd name="connsiteY21" fmla="*/ 11776 h 43219"/>
                <a:gd name="connsiteX0" fmla="*/ 4797 w 43324"/>
                <a:gd name="connsiteY0" fmla="*/ 26036 h 43219"/>
                <a:gd name="connsiteX1" fmla="*/ 2264 w 43324"/>
                <a:gd name="connsiteY1" fmla="*/ 25239 h 43219"/>
                <a:gd name="connsiteX2" fmla="*/ 7032 w 43324"/>
                <a:gd name="connsiteY2" fmla="*/ 34758 h 43219"/>
                <a:gd name="connsiteX3" fmla="*/ 5924 w 43324"/>
                <a:gd name="connsiteY3" fmla="*/ 35139 h 43219"/>
                <a:gd name="connsiteX4" fmla="*/ 16582 w 43324"/>
                <a:gd name="connsiteY4" fmla="*/ 38949 h 43219"/>
                <a:gd name="connsiteX5" fmla="*/ 15914 w 43324"/>
                <a:gd name="connsiteY5" fmla="*/ 37209 h 43219"/>
                <a:gd name="connsiteX6" fmla="*/ 28931 w 43324"/>
                <a:gd name="connsiteY6" fmla="*/ 34610 h 43219"/>
                <a:gd name="connsiteX7" fmla="*/ 28664 w 43324"/>
                <a:gd name="connsiteY7" fmla="*/ 36519 h 43219"/>
                <a:gd name="connsiteX8" fmla="*/ 35985 w 43324"/>
                <a:gd name="connsiteY8" fmla="*/ 23601 h 43219"/>
                <a:gd name="connsiteX9" fmla="*/ 37484 w 43324"/>
                <a:gd name="connsiteY9" fmla="*/ 29949 h 43219"/>
                <a:gd name="connsiteX10" fmla="*/ 41902 w 43324"/>
                <a:gd name="connsiteY10" fmla="*/ 15213 h 43219"/>
                <a:gd name="connsiteX11" fmla="*/ 40454 w 43324"/>
                <a:gd name="connsiteY11" fmla="*/ 17889 h 43219"/>
                <a:gd name="connsiteX12" fmla="*/ 38428 w 43324"/>
                <a:gd name="connsiteY12" fmla="*/ 5285 h 43219"/>
                <a:gd name="connsiteX13" fmla="*/ 38504 w 43324"/>
                <a:gd name="connsiteY13" fmla="*/ 6549 h 43219"/>
                <a:gd name="connsiteX14" fmla="*/ 29182 w 43324"/>
                <a:gd name="connsiteY14" fmla="*/ 3811 h 43219"/>
                <a:gd name="connsiteX15" fmla="*/ 29924 w 43324"/>
                <a:gd name="connsiteY15" fmla="*/ 2199 h 43219"/>
                <a:gd name="connsiteX16" fmla="*/ 22245 w 43324"/>
                <a:gd name="connsiteY16" fmla="*/ 4579 h 43219"/>
                <a:gd name="connsiteX17" fmla="*/ 22604 w 43324"/>
                <a:gd name="connsiteY17" fmla="*/ 3189 h 43219"/>
                <a:gd name="connsiteX18" fmla="*/ 14104 w 43324"/>
                <a:gd name="connsiteY18" fmla="*/ 5051 h 43219"/>
                <a:gd name="connsiteX19" fmla="*/ 15404 w 43324"/>
                <a:gd name="connsiteY19" fmla="*/ 6399 h 43219"/>
                <a:gd name="connsiteX20" fmla="*/ 4231 w 43324"/>
                <a:gd name="connsiteY20" fmla="*/ 15648 h 43219"/>
                <a:gd name="connsiteX21" fmla="*/ 1103 w 43324"/>
                <a:gd name="connsiteY21" fmla="*/ 13136 h 43219"/>
                <a:gd name="connsiteX0" fmla="*/ 501 w 43324"/>
                <a:gd name="connsiteY0" fmla="*/ 11776 h 43219"/>
                <a:gd name="connsiteX1" fmla="*/ 2552 w 43324"/>
                <a:gd name="connsiteY1" fmla="*/ 5872 h 43219"/>
                <a:gd name="connsiteX2" fmla="*/ 14109 w 43324"/>
                <a:gd name="connsiteY2" fmla="*/ 5061 h 43219"/>
                <a:gd name="connsiteX3" fmla="*/ 22560 w 43324"/>
                <a:gd name="connsiteY3" fmla="*/ 3291 h 43219"/>
                <a:gd name="connsiteX4" fmla="*/ 25853 w 43324"/>
                <a:gd name="connsiteY4" fmla="*/ 59 h 43219"/>
                <a:gd name="connsiteX5" fmla="*/ 29937 w 43324"/>
                <a:gd name="connsiteY5" fmla="*/ 2340 h 43219"/>
                <a:gd name="connsiteX6" fmla="*/ 35567 w 43324"/>
                <a:gd name="connsiteY6" fmla="*/ 549 h 43219"/>
                <a:gd name="connsiteX7" fmla="*/ 38422 w 43324"/>
                <a:gd name="connsiteY7" fmla="*/ 5435 h 43219"/>
                <a:gd name="connsiteX8" fmla="*/ 42086 w 43324"/>
                <a:gd name="connsiteY8" fmla="*/ 10177 h 43219"/>
                <a:gd name="connsiteX9" fmla="*/ 41922 w 43324"/>
                <a:gd name="connsiteY9" fmla="*/ 15319 h 43219"/>
                <a:gd name="connsiteX10" fmla="*/ 43120 w 43324"/>
                <a:gd name="connsiteY10" fmla="*/ 23181 h 43219"/>
                <a:gd name="connsiteX11" fmla="*/ 37508 w 43324"/>
                <a:gd name="connsiteY11" fmla="*/ 30063 h 43219"/>
                <a:gd name="connsiteX12" fmla="*/ 35499 w 43324"/>
                <a:gd name="connsiteY12" fmla="*/ 35960 h 43219"/>
                <a:gd name="connsiteX13" fmla="*/ 28659 w 43324"/>
                <a:gd name="connsiteY13" fmla="*/ 36674 h 43219"/>
                <a:gd name="connsiteX14" fmla="*/ 23771 w 43324"/>
                <a:gd name="connsiteY14" fmla="*/ 42965 h 43219"/>
                <a:gd name="connsiteX15" fmla="*/ 16584 w 43324"/>
                <a:gd name="connsiteY15" fmla="*/ 39125 h 43219"/>
                <a:gd name="connsiteX16" fmla="*/ 5908 w 43324"/>
                <a:gd name="connsiteY16" fmla="*/ 35331 h 43219"/>
                <a:gd name="connsiteX17" fmla="*/ 1214 w 43324"/>
                <a:gd name="connsiteY17" fmla="*/ 31109 h 43219"/>
                <a:gd name="connsiteX18" fmla="*/ 2217 w 43324"/>
                <a:gd name="connsiteY18" fmla="*/ 25410 h 43219"/>
                <a:gd name="connsiteX19" fmla="*/ 99 w 43324"/>
                <a:gd name="connsiteY19" fmla="*/ 19563 h 43219"/>
                <a:gd name="connsiteX20" fmla="*/ 1230 w 43324"/>
                <a:gd name="connsiteY20" fmla="*/ 13452 h 43219"/>
                <a:gd name="connsiteX21" fmla="*/ 501 w 43324"/>
                <a:gd name="connsiteY21" fmla="*/ 11776 h 43219"/>
                <a:gd name="connsiteX0" fmla="*/ 4797 w 43324"/>
                <a:gd name="connsiteY0" fmla="*/ 26036 h 43219"/>
                <a:gd name="connsiteX1" fmla="*/ 2264 w 43324"/>
                <a:gd name="connsiteY1" fmla="*/ 25239 h 43219"/>
                <a:gd name="connsiteX2" fmla="*/ 7032 w 43324"/>
                <a:gd name="connsiteY2" fmla="*/ 34758 h 43219"/>
                <a:gd name="connsiteX3" fmla="*/ 5924 w 43324"/>
                <a:gd name="connsiteY3" fmla="*/ 35139 h 43219"/>
                <a:gd name="connsiteX4" fmla="*/ 16582 w 43324"/>
                <a:gd name="connsiteY4" fmla="*/ 38949 h 43219"/>
                <a:gd name="connsiteX5" fmla="*/ 15914 w 43324"/>
                <a:gd name="connsiteY5" fmla="*/ 37209 h 43219"/>
                <a:gd name="connsiteX6" fmla="*/ 28931 w 43324"/>
                <a:gd name="connsiteY6" fmla="*/ 34610 h 43219"/>
                <a:gd name="connsiteX7" fmla="*/ 28664 w 43324"/>
                <a:gd name="connsiteY7" fmla="*/ 36519 h 43219"/>
                <a:gd name="connsiteX8" fmla="*/ 35985 w 43324"/>
                <a:gd name="connsiteY8" fmla="*/ 23601 h 43219"/>
                <a:gd name="connsiteX9" fmla="*/ 41699 w 43324"/>
                <a:gd name="connsiteY9" fmla="*/ 31916 h 43219"/>
                <a:gd name="connsiteX10" fmla="*/ 41902 w 43324"/>
                <a:gd name="connsiteY10" fmla="*/ 15213 h 43219"/>
                <a:gd name="connsiteX11" fmla="*/ 40454 w 43324"/>
                <a:gd name="connsiteY11" fmla="*/ 17889 h 43219"/>
                <a:gd name="connsiteX12" fmla="*/ 38428 w 43324"/>
                <a:gd name="connsiteY12" fmla="*/ 5285 h 43219"/>
                <a:gd name="connsiteX13" fmla="*/ 38504 w 43324"/>
                <a:gd name="connsiteY13" fmla="*/ 6549 h 43219"/>
                <a:gd name="connsiteX14" fmla="*/ 29182 w 43324"/>
                <a:gd name="connsiteY14" fmla="*/ 3811 h 43219"/>
                <a:gd name="connsiteX15" fmla="*/ 29924 w 43324"/>
                <a:gd name="connsiteY15" fmla="*/ 2199 h 43219"/>
                <a:gd name="connsiteX16" fmla="*/ 22245 w 43324"/>
                <a:gd name="connsiteY16" fmla="*/ 4579 h 43219"/>
                <a:gd name="connsiteX17" fmla="*/ 22604 w 43324"/>
                <a:gd name="connsiteY17" fmla="*/ 3189 h 43219"/>
                <a:gd name="connsiteX18" fmla="*/ 14104 w 43324"/>
                <a:gd name="connsiteY18" fmla="*/ 5051 h 43219"/>
                <a:gd name="connsiteX19" fmla="*/ 15404 w 43324"/>
                <a:gd name="connsiteY19" fmla="*/ 6399 h 43219"/>
                <a:gd name="connsiteX20" fmla="*/ 4231 w 43324"/>
                <a:gd name="connsiteY20" fmla="*/ 15648 h 43219"/>
                <a:gd name="connsiteX21" fmla="*/ 1103 w 43324"/>
                <a:gd name="connsiteY21" fmla="*/ 13136 h 43219"/>
                <a:gd name="connsiteX0" fmla="*/ 501 w 43525"/>
                <a:gd name="connsiteY0" fmla="*/ 11776 h 43219"/>
                <a:gd name="connsiteX1" fmla="*/ 2552 w 43525"/>
                <a:gd name="connsiteY1" fmla="*/ 5872 h 43219"/>
                <a:gd name="connsiteX2" fmla="*/ 14109 w 43525"/>
                <a:gd name="connsiteY2" fmla="*/ 5061 h 43219"/>
                <a:gd name="connsiteX3" fmla="*/ 22560 w 43525"/>
                <a:gd name="connsiteY3" fmla="*/ 3291 h 43219"/>
                <a:gd name="connsiteX4" fmla="*/ 25853 w 43525"/>
                <a:gd name="connsiteY4" fmla="*/ 59 h 43219"/>
                <a:gd name="connsiteX5" fmla="*/ 29937 w 43525"/>
                <a:gd name="connsiteY5" fmla="*/ 2340 h 43219"/>
                <a:gd name="connsiteX6" fmla="*/ 35567 w 43525"/>
                <a:gd name="connsiteY6" fmla="*/ 549 h 43219"/>
                <a:gd name="connsiteX7" fmla="*/ 38422 w 43525"/>
                <a:gd name="connsiteY7" fmla="*/ 5435 h 43219"/>
                <a:gd name="connsiteX8" fmla="*/ 42086 w 43525"/>
                <a:gd name="connsiteY8" fmla="*/ 10177 h 43219"/>
                <a:gd name="connsiteX9" fmla="*/ 41922 w 43525"/>
                <a:gd name="connsiteY9" fmla="*/ 15319 h 43219"/>
                <a:gd name="connsiteX10" fmla="*/ 43120 w 43525"/>
                <a:gd name="connsiteY10" fmla="*/ 23181 h 43219"/>
                <a:gd name="connsiteX11" fmla="*/ 41887 w 43525"/>
                <a:gd name="connsiteY11" fmla="*/ 32209 h 43219"/>
                <a:gd name="connsiteX12" fmla="*/ 35499 w 43525"/>
                <a:gd name="connsiteY12" fmla="*/ 35960 h 43219"/>
                <a:gd name="connsiteX13" fmla="*/ 28659 w 43525"/>
                <a:gd name="connsiteY13" fmla="*/ 36674 h 43219"/>
                <a:gd name="connsiteX14" fmla="*/ 23771 w 43525"/>
                <a:gd name="connsiteY14" fmla="*/ 42965 h 43219"/>
                <a:gd name="connsiteX15" fmla="*/ 16584 w 43525"/>
                <a:gd name="connsiteY15" fmla="*/ 39125 h 43219"/>
                <a:gd name="connsiteX16" fmla="*/ 5908 w 43525"/>
                <a:gd name="connsiteY16" fmla="*/ 35331 h 43219"/>
                <a:gd name="connsiteX17" fmla="*/ 1214 w 43525"/>
                <a:gd name="connsiteY17" fmla="*/ 31109 h 43219"/>
                <a:gd name="connsiteX18" fmla="*/ 2217 w 43525"/>
                <a:gd name="connsiteY18" fmla="*/ 25410 h 43219"/>
                <a:gd name="connsiteX19" fmla="*/ 99 w 43525"/>
                <a:gd name="connsiteY19" fmla="*/ 19563 h 43219"/>
                <a:gd name="connsiteX20" fmla="*/ 1230 w 43525"/>
                <a:gd name="connsiteY20" fmla="*/ 13452 h 43219"/>
                <a:gd name="connsiteX21" fmla="*/ 501 w 43525"/>
                <a:gd name="connsiteY21" fmla="*/ 11776 h 43219"/>
                <a:gd name="connsiteX0" fmla="*/ 4797 w 43525"/>
                <a:gd name="connsiteY0" fmla="*/ 26036 h 43219"/>
                <a:gd name="connsiteX1" fmla="*/ 2264 w 43525"/>
                <a:gd name="connsiteY1" fmla="*/ 25239 h 43219"/>
                <a:gd name="connsiteX2" fmla="*/ 7032 w 43525"/>
                <a:gd name="connsiteY2" fmla="*/ 34758 h 43219"/>
                <a:gd name="connsiteX3" fmla="*/ 5924 w 43525"/>
                <a:gd name="connsiteY3" fmla="*/ 35139 h 43219"/>
                <a:gd name="connsiteX4" fmla="*/ 16582 w 43525"/>
                <a:gd name="connsiteY4" fmla="*/ 38949 h 43219"/>
                <a:gd name="connsiteX5" fmla="*/ 15914 w 43525"/>
                <a:gd name="connsiteY5" fmla="*/ 37209 h 43219"/>
                <a:gd name="connsiteX6" fmla="*/ 28931 w 43525"/>
                <a:gd name="connsiteY6" fmla="*/ 34610 h 43219"/>
                <a:gd name="connsiteX7" fmla="*/ 28664 w 43525"/>
                <a:gd name="connsiteY7" fmla="*/ 36519 h 43219"/>
                <a:gd name="connsiteX8" fmla="*/ 35985 w 43525"/>
                <a:gd name="connsiteY8" fmla="*/ 23601 h 43219"/>
                <a:gd name="connsiteX9" fmla="*/ 41699 w 43525"/>
                <a:gd name="connsiteY9" fmla="*/ 31916 h 43219"/>
                <a:gd name="connsiteX10" fmla="*/ 41902 w 43525"/>
                <a:gd name="connsiteY10" fmla="*/ 15213 h 43219"/>
                <a:gd name="connsiteX11" fmla="*/ 40454 w 43525"/>
                <a:gd name="connsiteY11" fmla="*/ 17889 h 43219"/>
                <a:gd name="connsiteX12" fmla="*/ 38428 w 43525"/>
                <a:gd name="connsiteY12" fmla="*/ 5285 h 43219"/>
                <a:gd name="connsiteX13" fmla="*/ 38504 w 43525"/>
                <a:gd name="connsiteY13" fmla="*/ 6549 h 43219"/>
                <a:gd name="connsiteX14" fmla="*/ 29182 w 43525"/>
                <a:gd name="connsiteY14" fmla="*/ 3811 h 43219"/>
                <a:gd name="connsiteX15" fmla="*/ 29924 w 43525"/>
                <a:gd name="connsiteY15" fmla="*/ 2199 h 43219"/>
                <a:gd name="connsiteX16" fmla="*/ 22245 w 43525"/>
                <a:gd name="connsiteY16" fmla="*/ 4579 h 43219"/>
                <a:gd name="connsiteX17" fmla="*/ 22604 w 43525"/>
                <a:gd name="connsiteY17" fmla="*/ 3189 h 43219"/>
                <a:gd name="connsiteX18" fmla="*/ 14104 w 43525"/>
                <a:gd name="connsiteY18" fmla="*/ 5051 h 43219"/>
                <a:gd name="connsiteX19" fmla="*/ 15404 w 43525"/>
                <a:gd name="connsiteY19" fmla="*/ 6399 h 43219"/>
                <a:gd name="connsiteX20" fmla="*/ 4231 w 43525"/>
                <a:gd name="connsiteY20" fmla="*/ 15648 h 43219"/>
                <a:gd name="connsiteX21" fmla="*/ 1103 w 43525"/>
                <a:gd name="connsiteY21" fmla="*/ 13136 h 43219"/>
                <a:gd name="connsiteX0" fmla="*/ 501 w 43525"/>
                <a:gd name="connsiteY0" fmla="*/ 11776 h 43219"/>
                <a:gd name="connsiteX1" fmla="*/ 2552 w 43525"/>
                <a:gd name="connsiteY1" fmla="*/ 5872 h 43219"/>
                <a:gd name="connsiteX2" fmla="*/ 14109 w 43525"/>
                <a:gd name="connsiteY2" fmla="*/ 5061 h 43219"/>
                <a:gd name="connsiteX3" fmla="*/ 22560 w 43525"/>
                <a:gd name="connsiteY3" fmla="*/ 3291 h 43219"/>
                <a:gd name="connsiteX4" fmla="*/ 25853 w 43525"/>
                <a:gd name="connsiteY4" fmla="*/ 59 h 43219"/>
                <a:gd name="connsiteX5" fmla="*/ 29937 w 43525"/>
                <a:gd name="connsiteY5" fmla="*/ 2340 h 43219"/>
                <a:gd name="connsiteX6" fmla="*/ 35567 w 43525"/>
                <a:gd name="connsiteY6" fmla="*/ 549 h 43219"/>
                <a:gd name="connsiteX7" fmla="*/ 38422 w 43525"/>
                <a:gd name="connsiteY7" fmla="*/ 5435 h 43219"/>
                <a:gd name="connsiteX8" fmla="*/ 42086 w 43525"/>
                <a:gd name="connsiteY8" fmla="*/ 10177 h 43219"/>
                <a:gd name="connsiteX9" fmla="*/ 41922 w 43525"/>
                <a:gd name="connsiteY9" fmla="*/ 15319 h 43219"/>
                <a:gd name="connsiteX10" fmla="*/ 43120 w 43525"/>
                <a:gd name="connsiteY10" fmla="*/ 23181 h 43219"/>
                <a:gd name="connsiteX11" fmla="*/ 41887 w 43525"/>
                <a:gd name="connsiteY11" fmla="*/ 32209 h 43219"/>
                <a:gd name="connsiteX12" fmla="*/ 35499 w 43525"/>
                <a:gd name="connsiteY12" fmla="*/ 35960 h 43219"/>
                <a:gd name="connsiteX13" fmla="*/ 28659 w 43525"/>
                <a:gd name="connsiteY13" fmla="*/ 36674 h 43219"/>
                <a:gd name="connsiteX14" fmla="*/ 23771 w 43525"/>
                <a:gd name="connsiteY14" fmla="*/ 42965 h 43219"/>
                <a:gd name="connsiteX15" fmla="*/ 16584 w 43525"/>
                <a:gd name="connsiteY15" fmla="*/ 39125 h 43219"/>
                <a:gd name="connsiteX16" fmla="*/ 5908 w 43525"/>
                <a:gd name="connsiteY16" fmla="*/ 35331 h 43219"/>
                <a:gd name="connsiteX17" fmla="*/ 1214 w 43525"/>
                <a:gd name="connsiteY17" fmla="*/ 31109 h 43219"/>
                <a:gd name="connsiteX18" fmla="*/ 2217 w 43525"/>
                <a:gd name="connsiteY18" fmla="*/ 25410 h 43219"/>
                <a:gd name="connsiteX19" fmla="*/ 99 w 43525"/>
                <a:gd name="connsiteY19" fmla="*/ 19563 h 43219"/>
                <a:gd name="connsiteX20" fmla="*/ 1230 w 43525"/>
                <a:gd name="connsiteY20" fmla="*/ 13452 h 43219"/>
                <a:gd name="connsiteX21" fmla="*/ 501 w 43525"/>
                <a:gd name="connsiteY21" fmla="*/ 11776 h 43219"/>
                <a:gd name="connsiteX0" fmla="*/ 4797 w 43525"/>
                <a:gd name="connsiteY0" fmla="*/ 26036 h 43219"/>
                <a:gd name="connsiteX1" fmla="*/ 2264 w 43525"/>
                <a:gd name="connsiteY1" fmla="*/ 25239 h 43219"/>
                <a:gd name="connsiteX2" fmla="*/ 7032 w 43525"/>
                <a:gd name="connsiteY2" fmla="*/ 34758 h 43219"/>
                <a:gd name="connsiteX3" fmla="*/ 5924 w 43525"/>
                <a:gd name="connsiteY3" fmla="*/ 35139 h 43219"/>
                <a:gd name="connsiteX4" fmla="*/ 16582 w 43525"/>
                <a:gd name="connsiteY4" fmla="*/ 38949 h 43219"/>
                <a:gd name="connsiteX5" fmla="*/ 15914 w 43525"/>
                <a:gd name="connsiteY5" fmla="*/ 37209 h 43219"/>
                <a:gd name="connsiteX6" fmla="*/ 28931 w 43525"/>
                <a:gd name="connsiteY6" fmla="*/ 34610 h 43219"/>
                <a:gd name="connsiteX7" fmla="*/ 28664 w 43525"/>
                <a:gd name="connsiteY7" fmla="*/ 36519 h 43219"/>
                <a:gd name="connsiteX8" fmla="*/ 35985 w 43525"/>
                <a:gd name="connsiteY8" fmla="*/ 23601 h 43219"/>
                <a:gd name="connsiteX9" fmla="*/ 41097 w 43525"/>
                <a:gd name="connsiteY9" fmla="*/ 31469 h 43219"/>
                <a:gd name="connsiteX10" fmla="*/ 41902 w 43525"/>
                <a:gd name="connsiteY10" fmla="*/ 15213 h 43219"/>
                <a:gd name="connsiteX11" fmla="*/ 40454 w 43525"/>
                <a:gd name="connsiteY11" fmla="*/ 17889 h 43219"/>
                <a:gd name="connsiteX12" fmla="*/ 38428 w 43525"/>
                <a:gd name="connsiteY12" fmla="*/ 5285 h 43219"/>
                <a:gd name="connsiteX13" fmla="*/ 38504 w 43525"/>
                <a:gd name="connsiteY13" fmla="*/ 6549 h 43219"/>
                <a:gd name="connsiteX14" fmla="*/ 29182 w 43525"/>
                <a:gd name="connsiteY14" fmla="*/ 3811 h 43219"/>
                <a:gd name="connsiteX15" fmla="*/ 29924 w 43525"/>
                <a:gd name="connsiteY15" fmla="*/ 2199 h 43219"/>
                <a:gd name="connsiteX16" fmla="*/ 22245 w 43525"/>
                <a:gd name="connsiteY16" fmla="*/ 4579 h 43219"/>
                <a:gd name="connsiteX17" fmla="*/ 22604 w 43525"/>
                <a:gd name="connsiteY17" fmla="*/ 3189 h 43219"/>
                <a:gd name="connsiteX18" fmla="*/ 14104 w 43525"/>
                <a:gd name="connsiteY18" fmla="*/ 5051 h 43219"/>
                <a:gd name="connsiteX19" fmla="*/ 15404 w 43525"/>
                <a:gd name="connsiteY19" fmla="*/ 6399 h 43219"/>
                <a:gd name="connsiteX20" fmla="*/ 4231 w 43525"/>
                <a:gd name="connsiteY20" fmla="*/ 15648 h 43219"/>
                <a:gd name="connsiteX21" fmla="*/ 1103 w 43525"/>
                <a:gd name="connsiteY21" fmla="*/ 13136 h 43219"/>
                <a:gd name="connsiteX0" fmla="*/ 501 w 43167"/>
                <a:gd name="connsiteY0" fmla="*/ 11776 h 43219"/>
                <a:gd name="connsiteX1" fmla="*/ 2552 w 43167"/>
                <a:gd name="connsiteY1" fmla="*/ 5872 h 43219"/>
                <a:gd name="connsiteX2" fmla="*/ 14109 w 43167"/>
                <a:gd name="connsiteY2" fmla="*/ 5061 h 43219"/>
                <a:gd name="connsiteX3" fmla="*/ 22560 w 43167"/>
                <a:gd name="connsiteY3" fmla="*/ 3291 h 43219"/>
                <a:gd name="connsiteX4" fmla="*/ 25853 w 43167"/>
                <a:gd name="connsiteY4" fmla="*/ 59 h 43219"/>
                <a:gd name="connsiteX5" fmla="*/ 29937 w 43167"/>
                <a:gd name="connsiteY5" fmla="*/ 2340 h 43219"/>
                <a:gd name="connsiteX6" fmla="*/ 35567 w 43167"/>
                <a:gd name="connsiteY6" fmla="*/ 549 h 43219"/>
                <a:gd name="connsiteX7" fmla="*/ 38422 w 43167"/>
                <a:gd name="connsiteY7" fmla="*/ 5435 h 43219"/>
                <a:gd name="connsiteX8" fmla="*/ 42086 w 43167"/>
                <a:gd name="connsiteY8" fmla="*/ 10177 h 43219"/>
                <a:gd name="connsiteX9" fmla="*/ 41922 w 43167"/>
                <a:gd name="connsiteY9" fmla="*/ 15319 h 43219"/>
                <a:gd name="connsiteX10" fmla="*/ 43120 w 43167"/>
                <a:gd name="connsiteY10" fmla="*/ 23181 h 43219"/>
                <a:gd name="connsiteX11" fmla="*/ 41121 w 43167"/>
                <a:gd name="connsiteY11" fmla="*/ 31672 h 43219"/>
                <a:gd name="connsiteX12" fmla="*/ 35499 w 43167"/>
                <a:gd name="connsiteY12" fmla="*/ 35960 h 43219"/>
                <a:gd name="connsiteX13" fmla="*/ 28659 w 43167"/>
                <a:gd name="connsiteY13" fmla="*/ 36674 h 43219"/>
                <a:gd name="connsiteX14" fmla="*/ 23771 w 43167"/>
                <a:gd name="connsiteY14" fmla="*/ 42965 h 43219"/>
                <a:gd name="connsiteX15" fmla="*/ 16584 w 43167"/>
                <a:gd name="connsiteY15" fmla="*/ 39125 h 43219"/>
                <a:gd name="connsiteX16" fmla="*/ 5908 w 43167"/>
                <a:gd name="connsiteY16" fmla="*/ 35331 h 43219"/>
                <a:gd name="connsiteX17" fmla="*/ 1214 w 43167"/>
                <a:gd name="connsiteY17" fmla="*/ 31109 h 43219"/>
                <a:gd name="connsiteX18" fmla="*/ 2217 w 43167"/>
                <a:gd name="connsiteY18" fmla="*/ 25410 h 43219"/>
                <a:gd name="connsiteX19" fmla="*/ 99 w 43167"/>
                <a:gd name="connsiteY19" fmla="*/ 19563 h 43219"/>
                <a:gd name="connsiteX20" fmla="*/ 1230 w 43167"/>
                <a:gd name="connsiteY20" fmla="*/ 13452 h 43219"/>
                <a:gd name="connsiteX21" fmla="*/ 501 w 43167"/>
                <a:gd name="connsiteY21" fmla="*/ 11776 h 43219"/>
                <a:gd name="connsiteX0" fmla="*/ 4797 w 43167"/>
                <a:gd name="connsiteY0" fmla="*/ 26036 h 43219"/>
                <a:gd name="connsiteX1" fmla="*/ 2264 w 43167"/>
                <a:gd name="connsiteY1" fmla="*/ 25239 h 43219"/>
                <a:gd name="connsiteX2" fmla="*/ 7032 w 43167"/>
                <a:gd name="connsiteY2" fmla="*/ 34758 h 43219"/>
                <a:gd name="connsiteX3" fmla="*/ 5924 w 43167"/>
                <a:gd name="connsiteY3" fmla="*/ 35139 h 43219"/>
                <a:gd name="connsiteX4" fmla="*/ 16582 w 43167"/>
                <a:gd name="connsiteY4" fmla="*/ 38949 h 43219"/>
                <a:gd name="connsiteX5" fmla="*/ 15914 w 43167"/>
                <a:gd name="connsiteY5" fmla="*/ 37209 h 43219"/>
                <a:gd name="connsiteX6" fmla="*/ 28931 w 43167"/>
                <a:gd name="connsiteY6" fmla="*/ 34610 h 43219"/>
                <a:gd name="connsiteX7" fmla="*/ 28664 w 43167"/>
                <a:gd name="connsiteY7" fmla="*/ 36519 h 43219"/>
                <a:gd name="connsiteX8" fmla="*/ 35985 w 43167"/>
                <a:gd name="connsiteY8" fmla="*/ 23601 h 43219"/>
                <a:gd name="connsiteX9" fmla="*/ 41097 w 43167"/>
                <a:gd name="connsiteY9" fmla="*/ 31469 h 43219"/>
                <a:gd name="connsiteX10" fmla="*/ 41902 w 43167"/>
                <a:gd name="connsiteY10" fmla="*/ 15213 h 43219"/>
                <a:gd name="connsiteX11" fmla="*/ 40454 w 43167"/>
                <a:gd name="connsiteY11" fmla="*/ 17889 h 43219"/>
                <a:gd name="connsiteX12" fmla="*/ 38428 w 43167"/>
                <a:gd name="connsiteY12" fmla="*/ 5285 h 43219"/>
                <a:gd name="connsiteX13" fmla="*/ 38504 w 43167"/>
                <a:gd name="connsiteY13" fmla="*/ 6549 h 43219"/>
                <a:gd name="connsiteX14" fmla="*/ 29182 w 43167"/>
                <a:gd name="connsiteY14" fmla="*/ 3811 h 43219"/>
                <a:gd name="connsiteX15" fmla="*/ 29924 w 43167"/>
                <a:gd name="connsiteY15" fmla="*/ 2199 h 43219"/>
                <a:gd name="connsiteX16" fmla="*/ 22245 w 43167"/>
                <a:gd name="connsiteY16" fmla="*/ 4579 h 43219"/>
                <a:gd name="connsiteX17" fmla="*/ 22604 w 43167"/>
                <a:gd name="connsiteY17" fmla="*/ 3189 h 43219"/>
                <a:gd name="connsiteX18" fmla="*/ 14104 w 43167"/>
                <a:gd name="connsiteY18" fmla="*/ 5051 h 43219"/>
                <a:gd name="connsiteX19" fmla="*/ 15404 w 43167"/>
                <a:gd name="connsiteY19" fmla="*/ 6399 h 43219"/>
                <a:gd name="connsiteX20" fmla="*/ 4231 w 43167"/>
                <a:gd name="connsiteY20" fmla="*/ 15648 h 43219"/>
                <a:gd name="connsiteX21" fmla="*/ 1103 w 43167"/>
                <a:gd name="connsiteY21" fmla="*/ 13136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167" h="43219">
                  <a:moveTo>
                    <a:pt x="501" y="11776"/>
                  </a:moveTo>
                  <a:cubicBezTo>
                    <a:pt x="230" y="9063"/>
                    <a:pt x="284" y="6991"/>
                    <a:pt x="2552" y="5872"/>
                  </a:cubicBezTo>
                  <a:cubicBezTo>
                    <a:pt x="4820" y="4753"/>
                    <a:pt x="11368" y="2876"/>
                    <a:pt x="14109" y="5061"/>
                  </a:cubicBezTo>
                  <a:cubicBezTo>
                    <a:pt x="15782" y="768"/>
                    <a:pt x="20018" y="-119"/>
                    <a:pt x="22560" y="3291"/>
                  </a:cubicBezTo>
                  <a:cubicBezTo>
                    <a:pt x="23201" y="1542"/>
                    <a:pt x="24432" y="333"/>
                    <a:pt x="25853" y="59"/>
                  </a:cubicBezTo>
                  <a:cubicBezTo>
                    <a:pt x="27417" y="-243"/>
                    <a:pt x="28979" y="629"/>
                    <a:pt x="29937" y="2340"/>
                  </a:cubicBezTo>
                  <a:cubicBezTo>
                    <a:pt x="31319" y="126"/>
                    <a:pt x="33605" y="-601"/>
                    <a:pt x="35567" y="549"/>
                  </a:cubicBezTo>
                  <a:cubicBezTo>
                    <a:pt x="37062" y="1425"/>
                    <a:pt x="38134" y="3259"/>
                    <a:pt x="38422" y="5435"/>
                  </a:cubicBezTo>
                  <a:cubicBezTo>
                    <a:pt x="40150" y="6077"/>
                    <a:pt x="41526" y="7857"/>
                    <a:pt x="42086" y="10177"/>
                  </a:cubicBezTo>
                  <a:cubicBezTo>
                    <a:pt x="42493" y="11861"/>
                    <a:pt x="42435" y="13690"/>
                    <a:pt x="41922" y="15319"/>
                  </a:cubicBezTo>
                  <a:cubicBezTo>
                    <a:pt x="43183" y="17553"/>
                    <a:pt x="43253" y="20456"/>
                    <a:pt x="43120" y="23181"/>
                  </a:cubicBezTo>
                  <a:cubicBezTo>
                    <a:pt x="42987" y="25906"/>
                    <a:pt x="43845" y="31142"/>
                    <a:pt x="41121" y="31672"/>
                  </a:cubicBezTo>
                  <a:cubicBezTo>
                    <a:pt x="41108" y="33939"/>
                    <a:pt x="37576" y="35126"/>
                    <a:pt x="35499" y="35960"/>
                  </a:cubicBezTo>
                  <a:cubicBezTo>
                    <a:pt x="33422" y="36794"/>
                    <a:pt x="30808" y="38498"/>
                    <a:pt x="28659" y="36674"/>
                  </a:cubicBezTo>
                  <a:cubicBezTo>
                    <a:pt x="27964" y="39807"/>
                    <a:pt x="26103" y="42202"/>
                    <a:pt x="23771" y="42965"/>
                  </a:cubicBezTo>
                  <a:cubicBezTo>
                    <a:pt x="21023" y="43864"/>
                    <a:pt x="18155" y="42332"/>
                    <a:pt x="16584" y="39125"/>
                  </a:cubicBezTo>
                  <a:cubicBezTo>
                    <a:pt x="12876" y="42169"/>
                    <a:pt x="8060" y="40458"/>
                    <a:pt x="5908" y="35331"/>
                  </a:cubicBezTo>
                  <a:cubicBezTo>
                    <a:pt x="3794" y="35668"/>
                    <a:pt x="1809" y="33883"/>
                    <a:pt x="1214" y="31109"/>
                  </a:cubicBezTo>
                  <a:cubicBezTo>
                    <a:pt x="783" y="29102"/>
                    <a:pt x="1164" y="26936"/>
                    <a:pt x="2217" y="25410"/>
                  </a:cubicBezTo>
                  <a:cubicBezTo>
                    <a:pt x="723" y="24213"/>
                    <a:pt x="-109" y="21916"/>
                    <a:pt x="99" y="19563"/>
                  </a:cubicBezTo>
                  <a:cubicBezTo>
                    <a:pt x="343" y="16808"/>
                    <a:pt x="-788" y="13736"/>
                    <a:pt x="1230" y="13452"/>
                  </a:cubicBezTo>
                  <a:cubicBezTo>
                    <a:pt x="1242" y="13406"/>
                    <a:pt x="489" y="11822"/>
                    <a:pt x="501" y="11776"/>
                  </a:cubicBezTo>
                  <a:close/>
                </a:path>
                <a:path w="43167" h="43219" fill="none" extrusionOk="0">
                  <a:moveTo>
                    <a:pt x="4797" y="26036"/>
                  </a:moveTo>
                  <a:cubicBezTo>
                    <a:pt x="3913" y="26130"/>
                    <a:pt x="3029" y="25852"/>
                    <a:pt x="2264" y="25239"/>
                  </a:cubicBezTo>
                  <a:moveTo>
                    <a:pt x="7032" y="34758"/>
                  </a:moveTo>
                  <a:cubicBezTo>
                    <a:pt x="6677" y="34951"/>
                    <a:pt x="6304" y="35079"/>
                    <a:pt x="5924" y="35139"/>
                  </a:cubicBezTo>
                  <a:moveTo>
                    <a:pt x="16582" y="38949"/>
                  </a:moveTo>
                  <a:cubicBezTo>
                    <a:pt x="16315" y="38403"/>
                    <a:pt x="16091" y="37820"/>
                    <a:pt x="15914" y="37209"/>
                  </a:cubicBezTo>
                  <a:moveTo>
                    <a:pt x="28931" y="34610"/>
                  </a:moveTo>
                  <a:cubicBezTo>
                    <a:pt x="28892" y="35257"/>
                    <a:pt x="28802" y="35897"/>
                    <a:pt x="28664" y="36519"/>
                  </a:cubicBezTo>
                  <a:moveTo>
                    <a:pt x="35985" y="23601"/>
                  </a:moveTo>
                  <a:cubicBezTo>
                    <a:pt x="37989" y="24929"/>
                    <a:pt x="41115" y="28437"/>
                    <a:pt x="41097" y="31469"/>
                  </a:cubicBezTo>
                  <a:moveTo>
                    <a:pt x="41902" y="15213"/>
                  </a:moveTo>
                  <a:cubicBezTo>
                    <a:pt x="41577" y="16245"/>
                    <a:pt x="41082" y="17161"/>
                    <a:pt x="40454" y="17889"/>
                  </a:cubicBezTo>
                  <a:moveTo>
                    <a:pt x="38428" y="5285"/>
                  </a:moveTo>
                  <a:cubicBezTo>
                    <a:pt x="38483" y="5702"/>
                    <a:pt x="38509" y="6125"/>
                    <a:pt x="38504" y="6549"/>
                  </a:cubicBezTo>
                  <a:moveTo>
                    <a:pt x="29182" y="3811"/>
                  </a:moveTo>
                  <a:cubicBezTo>
                    <a:pt x="29371" y="3228"/>
                    <a:pt x="29620" y="2685"/>
                    <a:pt x="29924" y="2199"/>
                  </a:cubicBezTo>
                  <a:moveTo>
                    <a:pt x="22245" y="4579"/>
                  </a:moveTo>
                  <a:cubicBezTo>
                    <a:pt x="22322" y="4097"/>
                    <a:pt x="22443" y="3630"/>
                    <a:pt x="22604" y="3189"/>
                  </a:cubicBezTo>
                  <a:moveTo>
                    <a:pt x="14104" y="5051"/>
                  </a:moveTo>
                  <a:cubicBezTo>
                    <a:pt x="14576" y="5427"/>
                    <a:pt x="15012" y="5880"/>
                    <a:pt x="15404" y="6399"/>
                  </a:cubicBezTo>
                  <a:moveTo>
                    <a:pt x="4231" y="15648"/>
                  </a:moveTo>
                  <a:cubicBezTo>
                    <a:pt x="4128" y="15184"/>
                    <a:pt x="1151" y="13617"/>
                    <a:pt x="1103" y="13136"/>
                  </a:cubicBezTo>
                </a:path>
              </a:pathLst>
            </a:custGeom>
            <a:solidFill>
              <a:srgbClr val="59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4488" indent="-344488" algn="ctr"/>
              <a:r>
                <a:rPr lang="en-US" sz="4800">
                  <a:latin typeface="Arial" panose="020B0604020202020204" pitchFamily="34" charset="0"/>
                  <a:cs typeface="Arial" panose="020B0604020202020204" pitchFamily="34" charset="0"/>
                </a:rPr>
                <a:t>Vẻ đẹp của đầm sen và hoạt động hái sen.</a:t>
              </a:r>
            </a:p>
          </p:txBody>
        </p:sp>
        <p:sp>
          <p:nvSpPr>
            <p:cNvPr id="153" name="Freeform 4">
              <a:extLst>
                <a:ext uri="{FF2B5EF4-FFF2-40B4-BE49-F238E27FC236}">
                  <a16:creationId xmlns:a16="http://schemas.microsoft.com/office/drawing/2014/main" id="{2035F76A-8091-4D50-BAC8-A398472ACB05}"/>
                </a:ext>
              </a:extLst>
            </p:cNvPr>
            <p:cNvSpPr>
              <a:spLocks/>
            </p:cNvSpPr>
            <p:nvPr/>
          </p:nvSpPr>
          <p:spPr bwMode="auto">
            <a:xfrm flipH="1">
              <a:off x="6625365" y="3947918"/>
              <a:ext cx="1781494" cy="1994498"/>
            </a:xfrm>
            <a:custGeom>
              <a:avLst/>
              <a:gdLst>
                <a:gd name="connsiteX0" fmla="*/ 759198 w 1653886"/>
                <a:gd name="connsiteY0" fmla="*/ 850 h 2656618"/>
                <a:gd name="connsiteX1" fmla="*/ 763881 w 1653886"/>
                <a:gd name="connsiteY1" fmla="*/ 488839 h 2656618"/>
                <a:gd name="connsiteX2" fmla="*/ 459348 w 1653886"/>
                <a:gd name="connsiteY2" fmla="*/ 298375 h 2656618"/>
                <a:gd name="connsiteX3" fmla="*/ 233486 w 1653886"/>
                <a:gd name="connsiteY3" fmla="*/ 125688 h 2656618"/>
                <a:gd name="connsiteX4" fmla="*/ 502490 w 1653886"/>
                <a:gd name="connsiteY4" fmla="*/ 735172 h 2656618"/>
                <a:gd name="connsiteX5" fmla="*/ 55842 w 1653886"/>
                <a:gd name="connsiteY5" fmla="*/ 326310 h 2656618"/>
                <a:gd name="connsiteX6" fmla="*/ 48228 w 1653886"/>
                <a:gd name="connsiteY6" fmla="*/ 514234 h 2656618"/>
                <a:gd name="connsiteX7" fmla="*/ 411130 w 1653886"/>
                <a:gd name="connsiteY7" fmla="*/ 930715 h 2656618"/>
                <a:gd name="connsiteX8" fmla="*/ 65993 w 1653886"/>
                <a:gd name="connsiteY8" fmla="*/ 750409 h 2656618"/>
                <a:gd name="connsiteX9" fmla="*/ 170042 w 1653886"/>
                <a:gd name="connsiteY9" fmla="*/ 981505 h 2656618"/>
                <a:gd name="connsiteX10" fmla="*/ 723277 w 1653886"/>
                <a:gd name="connsiteY10" fmla="*/ 1641780 h 2656618"/>
                <a:gd name="connsiteX11" fmla="*/ 671256 w 1653886"/>
                <a:gd name="connsiteY11" fmla="*/ 2645894 h 2656618"/>
                <a:gd name="connsiteX12" fmla="*/ 670238 w 1653886"/>
                <a:gd name="connsiteY12" fmla="*/ 2656618 h 2656618"/>
                <a:gd name="connsiteX13" fmla="*/ 1288826 w 1653886"/>
                <a:gd name="connsiteY13" fmla="*/ 2656618 h 2656618"/>
                <a:gd name="connsiteX14" fmla="*/ 1277268 w 1653886"/>
                <a:gd name="connsiteY14" fmla="*/ 2583272 h 2656618"/>
                <a:gd name="connsiteX15" fmla="*/ 1266361 w 1653886"/>
                <a:gd name="connsiteY15" fmla="*/ 1331959 h 2656618"/>
                <a:gd name="connsiteX16" fmla="*/ 1652103 w 1653886"/>
                <a:gd name="connsiteY16" fmla="*/ 430430 h 2656618"/>
                <a:gd name="connsiteX17" fmla="*/ 1459232 w 1653886"/>
                <a:gd name="connsiteY17" fmla="*/ 471062 h 2656618"/>
                <a:gd name="connsiteX18" fmla="*/ 1098868 w 1653886"/>
                <a:gd name="connsiteY18" fmla="*/ 732633 h 2656618"/>
                <a:gd name="connsiteX19" fmla="*/ 794335 w 1653886"/>
                <a:gd name="connsiteY19" fmla="*/ 8870 h 2656618"/>
                <a:gd name="connsiteX20" fmla="*/ 759198 w 1653886"/>
                <a:gd name="connsiteY20" fmla="*/ 850 h 265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3886" h="2656618">
                  <a:moveTo>
                    <a:pt x="759198" y="850"/>
                  </a:moveTo>
                  <a:cubicBezTo>
                    <a:pt x="692269" y="17203"/>
                    <a:pt x="726132" y="266631"/>
                    <a:pt x="763881" y="488839"/>
                  </a:cubicBezTo>
                  <a:cubicBezTo>
                    <a:pt x="807024" y="740251"/>
                    <a:pt x="593850" y="600578"/>
                    <a:pt x="459348" y="298375"/>
                  </a:cubicBezTo>
                  <a:cubicBezTo>
                    <a:pt x="324846" y="-3827"/>
                    <a:pt x="246175" y="82516"/>
                    <a:pt x="233486" y="125688"/>
                  </a:cubicBezTo>
                  <a:cubicBezTo>
                    <a:pt x="218259" y="168860"/>
                    <a:pt x="525330" y="707237"/>
                    <a:pt x="502490" y="735172"/>
                  </a:cubicBezTo>
                  <a:cubicBezTo>
                    <a:pt x="482188" y="760567"/>
                    <a:pt x="93908" y="313612"/>
                    <a:pt x="55842" y="326310"/>
                  </a:cubicBezTo>
                  <a:cubicBezTo>
                    <a:pt x="20313" y="339007"/>
                    <a:pt x="-45669" y="374561"/>
                    <a:pt x="48228" y="514234"/>
                  </a:cubicBezTo>
                  <a:cubicBezTo>
                    <a:pt x="139588" y="656447"/>
                    <a:pt x="428895" y="892622"/>
                    <a:pt x="411130" y="930715"/>
                  </a:cubicBezTo>
                  <a:cubicBezTo>
                    <a:pt x="393366" y="971347"/>
                    <a:pt x="152277" y="755488"/>
                    <a:pt x="65993" y="750409"/>
                  </a:cubicBezTo>
                  <a:cubicBezTo>
                    <a:pt x="-22829" y="745330"/>
                    <a:pt x="12700" y="869767"/>
                    <a:pt x="170042" y="981505"/>
                  </a:cubicBezTo>
                  <a:cubicBezTo>
                    <a:pt x="327384" y="1093244"/>
                    <a:pt x="710588" y="1217680"/>
                    <a:pt x="723277" y="1641780"/>
                  </a:cubicBezTo>
                  <a:cubicBezTo>
                    <a:pt x="732001" y="1933348"/>
                    <a:pt x="695144" y="2389360"/>
                    <a:pt x="671256" y="2645894"/>
                  </a:cubicBezTo>
                  <a:lnTo>
                    <a:pt x="670238" y="2656618"/>
                  </a:lnTo>
                  <a:lnTo>
                    <a:pt x="1288826" y="2656618"/>
                  </a:lnTo>
                  <a:lnTo>
                    <a:pt x="1277268" y="2583272"/>
                  </a:lnTo>
                  <a:cubicBezTo>
                    <a:pt x="1221841" y="2210562"/>
                    <a:pt x="1177856" y="1703363"/>
                    <a:pt x="1266361" y="1331959"/>
                  </a:cubicBezTo>
                  <a:cubicBezTo>
                    <a:pt x="1426241" y="669145"/>
                    <a:pt x="1677481" y="532011"/>
                    <a:pt x="1652103" y="430430"/>
                  </a:cubicBezTo>
                  <a:cubicBezTo>
                    <a:pt x="1629263" y="328849"/>
                    <a:pt x="1499836" y="377100"/>
                    <a:pt x="1459232" y="471062"/>
                  </a:cubicBezTo>
                  <a:cubicBezTo>
                    <a:pt x="1418628" y="562485"/>
                    <a:pt x="1253672" y="765646"/>
                    <a:pt x="1098868" y="732633"/>
                  </a:cubicBezTo>
                  <a:cubicBezTo>
                    <a:pt x="946601" y="699619"/>
                    <a:pt x="905997" y="69819"/>
                    <a:pt x="794335" y="8870"/>
                  </a:cubicBezTo>
                  <a:cubicBezTo>
                    <a:pt x="780377" y="934"/>
                    <a:pt x="768759" y="-1486"/>
                    <a:pt x="759198" y="850"/>
                  </a:cubicBezTo>
                  <a:close/>
                </a:path>
              </a:pathLst>
            </a:custGeom>
            <a:solidFill>
              <a:srgbClr val="FFA100"/>
            </a:solidFill>
            <a:ln>
              <a:noFill/>
            </a:ln>
          </p:spPr>
          <p:txBody>
            <a:bodyPr vert="horz" wrap="square" lIns="96430" tIns="48216" rIns="96430" bIns="48216" numCol="1" anchor="t" anchorCtr="0" compatLnSpc="1">
              <a:prstTxWarp prst="textNoShape">
                <a:avLst/>
              </a:prstTxWarp>
              <a:noAutofit/>
            </a:bodyP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id-ID" sz="900" b="0" i="0" u="none" strike="noStrike" kern="0" cap="none" spc="0" normalizeH="0" baseline="0" noProof="0">
                <a:ln>
                  <a:noFill/>
                </a:ln>
                <a:solidFill>
                  <a:sysClr val="windowText" lastClr="0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7" name="Freeform 122">
            <a:extLst>
              <a:ext uri="{FF2B5EF4-FFF2-40B4-BE49-F238E27FC236}">
                <a16:creationId xmlns:a16="http://schemas.microsoft.com/office/drawing/2014/main" id="{0409A17D-7633-4CF5-B6A5-61CC7F47875F}"/>
              </a:ext>
            </a:extLst>
          </p:cNvPr>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 name="Rectangle: Rounded Corners 3">
            <a:extLst>
              <a:ext uri="{FF2B5EF4-FFF2-40B4-BE49-F238E27FC236}">
                <a16:creationId xmlns:a16="http://schemas.microsoft.com/office/drawing/2014/main" id="{D9347189-F4F6-4F6B-8C4B-90F3139B822E}"/>
              </a:ext>
            </a:extLst>
          </p:cNvPr>
          <p:cNvSpPr/>
          <p:nvPr/>
        </p:nvSpPr>
        <p:spPr>
          <a:xfrm>
            <a:off x="2137759" y="95883"/>
            <a:ext cx="4353576" cy="1191378"/>
          </a:xfrm>
          <a:prstGeom prst="roundRect">
            <a:avLst>
              <a:gd name="adj" fmla="val 36056"/>
            </a:avLst>
          </a:prstGeom>
          <a:solidFill>
            <a:srgbClr val="FFD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Nội dung bài</a:t>
            </a:r>
          </a:p>
        </p:txBody>
      </p:sp>
    </p:spTree>
    <p:extLst>
      <p:ext uri="{BB962C8B-B14F-4D97-AF65-F5344CB8AC3E}">
        <p14:creationId xmlns:p14="http://schemas.microsoft.com/office/powerpoint/2010/main" val="2911175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30" name="组合 129"/>
          <p:cNvGrpSpPr/>
          <p:nvPr/>
        </p:nvGrpSpPr>
        <p:grpSpPr>
          <a:xfrm>
            <a:off x="9800035" y="-510901"/>
            <a:ext cx="3059113" cy="1616075"/>
            <a:chOff x="9559925" y="2573338"/>
            <a:chExt cx="3059113" cy="1616075"/>
          </a:xfrm>
        </p:grpSpPr>
        <p:sp>
          <p:nvSpPr>
            <p:cNvPr id="10" name="Freeform 5"/>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6"/>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7"/>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8"/>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9"/>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10"/>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1"/>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Freeform 12"/>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29" name="组合 128"/>
          <p:cNvGrpSpPr/>
          <p:nvPr/>
        </p:nvGrpSpPr>
        <p:grpSpPr>
          <a:xfrm>
            <a:off x="-667147" y="-526964"/>
            <a:ext cx="3092451" cy="1617663"/>
            <a:chOff x="-920750" y="2238375"/>
            <a:chExt cx="3092451" cy="1617663"/>
          </a:xfrm>
        </p:grpSpPr>
        <p:sp>
          <p:nvSpPr>
            <p:cNvPr id="18" name="Freeform 13"/>
            <p:cNvSpPr>
              <a:spLocks/>
            </p:cNvSpPr>
            <p:nvPr/>
          </p:nvSpPr>
          <p:spPr bwMode="auto">
            <a:xfrm>
              <a:off x="-920750" y="2238375"/>
              <a:ext cx="3036888" cy="1501775"/>
            </a:xfrm>
            <a:custGeom>
              <a:avLst/>
              <a:gdLst>
                <a:gd name="T0" fmla="*/ 708 w 708"/>
                <a:gd name="T1" fmla="*/ 6 h 350"/>
                <a:gd name="T2" fmla="*/ 0 w 708"/>
                <a:gd name="T3" fmla="*/ 298 h 350"/>
                <a:gd name="T4" fmla="*/ 3 w 708"/>
                <a:gd name="T5" fmla="*/ 287 h 350"/>
                <a:gd name="T6" fmla="*/ 698 w 708"/>
                <a:gd name="T7" fmla="*/ 0 h 350"/>
                <a:gd name="T8" fmla="*/ 708 w 708"/>
                <a:gd name="T9" fmla="*/ 6 h 350"/>
              </a:gdLst>
              <a:ahLst/>
              <a:cxnLst>
                <a:cxn ang="0">
                  <a:pos x="T0" y="T1"/>
                </a:cxn>
                <a:cxn ang="0">
                  <a:pos x="T2" y="T3"/>
                </a:cxn>
                <a:cxn ang="0">
                  <a:pos x="T4" y="T5"/>
                </a:cxn>
                <a:cxn ang="0">
                  <a:pos x="T6" y="T7"/>
                </a:cxn>
                <a:cxn ang="0">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4"/>
            <p:cNvSpPr>
              <a:spLocks/>
            </p:cNvSpPr>
            <p:nvPr/>
          </p:nvSpPr>
          <p:spPr bwMode="auto">
            <a:xfrm>
              <a:off x="-762000" y="3533775"/>
              <a:ext cx="342900" cy="312738"/>
            </a:xfrm>
            <a:custGeom>
              <a:avLst/>
              <a:gdLst>
                <a:gd name="T0" fmla="*/ 33 w 80"/>
                <a:gd name="T1" fmla="*/ 73 h 73"/>
                <a:gd name="T2" fmla="*/ 0 w 80"/>
                <a:gd name="T3" fmla="*/ 0 h 73"/>
                <a:gd name="T4" fmla="*/ 80 w 80"/>
                <a:gd name="T5" fmla="*/ 8 h 73"/>
                <a:gd name="T6" fmla="*/ 33 w 80"/>
                <a:gd name="T7" fmla="*/ 73 h 73"/>
              </a:gdLst>
              <a:ahLst/>
              <a:cxnLst>
                <a:cxn ang="0">
                  <a:pos x="T0" y="T1"/>
                </a:cxn>
                <a:cxn ang="0">
                  <a:pos x="T2" y="T3"/>
                </a:cxn>
                <a:cxn ang="0">
                  <a:pos x="T4" y="T5"/>
                </a:cxn>
                <a:cxn ang="0">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5"/>
            <p:cNvSpPr>
              <a:spLocks/>
            </p:cNvSpPr>
            <p:nvPr/>
          </p:nvSpPr>
          <p:spPr bwMode="auto">
            <a:xfrm>
              <a:off x="-277812" y="3551238"/>
              <a:ext cx="339725" cy="304800"/>
            </a:xfrm>
            <a:custGeom>
              <a:avLst/>
              <a:gdLst>
                <a:gd name="T0" fmla="*/ 44 w 79"/>
                <a:gd name="T1" fmla="*/ 71 h 71"/>
                <a:gd name="T2" fmla="*/ 0 w 79"/>
                <a:gd name="T3" fmla="*/ 5 h 71"/>
                <a:gd name="T4" fmla="*/ 79 w 79"/>
                <a:gd name="T5" fmla="*/ 0 h 71"/>
                <a:gd name="T6" fmla="*/ 44 w 79"/>
                <a:gd name="T7" fmla="*/ 71 h 71"/>
              </a:gdLst>
              <a:ahLst/>
              <a:cxnLst>
                <a:cxn ang="0">
                  <a:pos x="T0" y="T1"/>
                </a:cxn>
                <a:cxn ang="0">
                  <a:pos x="T2" y="T3"/>
                </a:cxn>
                <a:cxn ang="0">
                  <a:pos x="T4" y="T5"/>
                </a:cxn>
                <a:cxn ang="0">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6"/>
            <p:cNvSpPr>
              <a:spLocks/>
            </p:cNvSpPr>
            <p:nvPr/>
          </p:nvSpPr>
          <p:spPr bwMode="auto">
            <a:xfrm>
              <a:off x="198438" y="3452813"/>
              <a:ext cx="325438" cy="325438"/>
            </a:xfrm>
            <a:custGeom>
              <a:avLst/>
              <a:gdLst>
                <a:gd name="T0" fmla="*/ 54 w 76"/>
                <a:gd name="T1" fmla="*/ 76 h 76"/>
                <a:gd name="T2" fmla="*/ 0 w 76"/>
                <a:gd name="T3" fmla="*/ 18 h 76"/>
                <a:gd name="T4" fmla="*/ 76 w 76"/>
                <a:gd name="T5" fmla="*/ 0 h 76"/>
                <a:gd name="T6" fmla="*/ 54 w 76"/>
                <a:gd name="T7" fmla="*/ 76 h 76"/>
              </a:gdLst>
              <a:ahLst/>
              <a:cxnLst>
                <a:cxn ang="0">
                  <a:pos x="T0" y="T1"/>
                </a:cxn>
                <a:cxn ang="0">
                  <a:pos x="T2" y="T3"/>
                </a:cxn>
                <a:cxn ang="0">
                  <a:pos x="T4" y="T5"/>
                </a:cxn>
                <a:cxn ang="0">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7"/>
            <p:cNvSpPr>
              <a:spLocks/>
            </p:cNvSpPr>
            <p:nvPr/>
          </p:nvSpPr>
          <p:spPr bwMode="auto">
            <a:xfrm>
              <a:off x="657225" y="3276600"/>
              <a:ext cx="309563" cy="338138"/>
            </a:xfrm>
            <a:custGeom>
              <a:avLst/>
              <a:gdLst>
                <a:gd name="T0" fmla="*/ 63 w 72"/>
                <a:gd name="T1" fmla="*/ 79 h 79"/>
                <a:gd name="T2" fmla="*/ 0 w 72"/>
                <a:gd name="T3" fmla="*/ 30 h 79"/>
                <a:gd name="T4" fmla="*/ 72 w 72"/>
                <a:gd name="T5" fmla="*/ 0 h 79"/>
                <a:gd name="T6" fmla="*/ 63 w 72"/>
                <a:gd name="T7" fmla="*/ 79 h 79"/>
              </a:gdLst>
              <a:ahLst/>
              <a:cxnLst>
                <a:cxn ang="0">
                  <a:pos x="T0" y="T1"/>
                </a:cxn>
                <a:cxn ang="0">
                  <a:pos x="T2" y="T3"/>
                </a:cxn>
                <a:cxn ang="0">
                  <a:pos x="T4" y="T5"/>
                </a:cxn>
                <a:cxn ang="0">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Freeform 18"/>
            <p:cNvSpPr>
              <a:spLocks/>
            </p:cNvSpPr>
            <p:nvPr/>
          </p:nvSpPr>
          <p:spPr bwMode="auto">
            <a:xfrm>
              <a:off x="1090613" y="3032125"/>
              <a:ext cx="300038" cy="338138"/>
            </a:xfrm>
            <a:custGeom>
              <a:avLst/>
              <a:gdLst>
                <a:gd name="T0" fmla="*/ 70 w 70"/>
                <a:gd name="T1" fmla="*/ 79 h 79"/>
                <a:gd name="T2" fmla="*/ 0 w 70"/>
                <a:gd name="T3" fmla="*/ 42 h 79"/>
                <a:gd name="T4" fmla="*/ 66 w 70"/>
                <a:gd name="T5" fmla="*/ 0 h 79"/>
                <a:gd name="T6" fmla="*/ 70 w 70"/>
                <a:gd name="T7" fmla="*/ 79 h 79"/>
              </a:gdLst>
              <a:ahLst/>
              <a:cxnLst>
                <a:cxn ang="0">
                  <a:pos x="T0" y="T1"/>
                </a:cxn>
                <a:cxn ang="0">
                  <a:pos x="T2" y="T3"/>
                </a:cxn>
                <a:cxn ang="0">
                  <a:pos x="T4" y="T5"/>
                </a:cxn>
                <a:cxn ang="0">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19"/>
            <p:cNvSpPr>
              <a:spLocks/>
            </p:cNvSpPr>
            <p:nvPr/>
          </p:nvSpPr>
          <p:spPr bwMode="auto">
            <a:xfrm>
              <a:off x="1485900" y="2719388"/>
              <a:ext cx="325438" cy="333375"/>
            </a:xfrm>
            <a:custGeom>
              <a:avLst/>
              <a:gdLst>
                <a:gd name="T0" fmla="*/ 76 w 76"/>
                <a:gd name="T1" fmla="*/ 78 h 78"/>
                <a:gd name="T2" fmla="*/ 0 w 76"/>
                <a:gd name="T3" fmla="*/ 53 h 78"/>
                <a:gd name="T4" fmla="*/ 58 w 76"/>
                <a:gd name="T5" fmla="*/ 0 h 78"/>
                <a:gd name="T6" fmla="*/ 76 w 76"/>
                <a:gd name="T7" fmla="*/ 78 h 78"/>
              </a:gdLst>
              <a:ahLst/>
              <a:cxnLst>
                <a:cxn ang="0">
                  <a:pos x="T0" y="T1"/>
                </a:cxn>
                <a:cxn ang="0">
                  <a:pos x="T2" y="T3"/>
                </a:cxn>
                <a:cxn ang="0">
                  <a:pos x="T4" y="T5"/>
                </a:cxn>
                <a:cxn ang="0">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0"/>
            <p:cNvSpPr>
              <a:spLocks/>
            </p:cNvSpPr>
            <p:nvPr/>
          </p:nvSpPr>
          <p:spPr bwMode="auto">
            <a:xfrm>
              <a:off x="1833563" y="2341563"/>
              <a:ext cx="338138" cy="322263"/>
            </a:xfrm>
            <a:custGeom>
              <a:avLst/>
              <a:gdLst>
                <a:gd name="T0" fmla="*/ 79 w 79"/>
                <a:gd name="T1" fmla="*/ 75 h 75"/>
                <a:gd name="T2" fmla="*/ 0 w 79"/>
                <a:gd name="T3" fmla="*/ 64 h 75"/>
                <a:gd name="T4" fmla="*/ 50 w 79"/>
                <a:gd name="T5" fmla="*/ 0 h 75"/>
                <a:gd name="T6" fmla="*/ 79 w 79"/>
                <a:gd name="T7" fmla="*/ 75 h 75"/>
              </a:gdLst>
              <a:ahLst/>
              <a:cxnLst>
                <a:cxn ang="0">
                  <a:pos x="T0" y="T1"/>
                </a:cxn>
                <a:cxn ang="0">
                  <a:pos x="T2" y="T3"/>
                </a:cxn>
                <a:cxn ang="0">
                  <a:pos x="T4" y="T5"/>
                </a:cxn>
                <a:cxn ang="0">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3"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9" name="Freeform 104"/>
          <p:cNvSpPr>
            <a:spLocks/>
          </p:cNvSpPr>
          <p:nvPr/>
        </p:nvSpPr>
        <p:spPr bwMode="auto">
          <a:xfrm>
            <a:off x="10482263" y="1409020"/>
            <a:ext cx="493713" cy="231775"/>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5" name="Rectangle 124">
            <a:extLst>
              <a:ext uri="{FF2B5EF4-FFF2-40B4-BE49-F238E27FC236}">
                <a16:creationId xmlns:a16="http://schemas.microsoft.com/office/drawing/2014/main" id="{06D51E34-72E6-4041-BE85-E24DD348F49F}"/>
              </a:ext>
            </a:extLst>
          </p:cNvPr>
          <p:cNvSpPr/>
          <p:nvPr/>
        </p:nvSpPr>
        <p:spPr>
          <a:xfrm>
            <a:off x="2511029" y="775655"/>
            <a:ext cx="6688250" cy="830997"/>
          </a:xfrm>
          <a:prstGeom prst="rect">
            <a:avLst/>
          </a:prstGeom>
          <a:noFill/>
        </p:spPr>
        <p:txBody>
          <a:bodyPr wrap="square" lIns="91440" tIns="45720" rIns="91440" bIns="45720">
            <a:spAutoFit/>
          </a:bodyPr>
          <a:lstStyle/>
          <a:p>
            <a:pPr algn="ctr"/>
            <a:r>
              <a:rPr lang="en-US" sz="4800" b="1" cap="none" spc="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Đầm sen</a:t>
            </a:r>
          </a:p>
        </p:txBody>
      </p:sp>
      <p:sp>
        <p:nvSpPr>
          <p:cNvPr id="126" name="Rectangle 125">
            <a:extLst>
              <a:ext uri="{FF2B5EF4-FFF2-40B4-BE49-F238E27FC236}">
                <a16:creationId xmlns:a16="http://schemas.microsoft.com/office/drawing/2014/main" id="{F8F0099C-2C32-4648-A617-DFA332006F47}"/>
              </a:ext>
            </a:extLst>
          </p:cNvPr>
          <p:cNvSpPr/>
          <p:nvPr/>
        </p:nvSpPr>
        <p:spPr>
          <a:xfrm>
            <a:off x="3070855" y="8211"/>
            <a:ext cx="559014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u="sng">
                <a:ln w="0"/>
                <a:solidFill>
                  <a:srgbClr val="D60093"/>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Tập đọc</a:t>
            </a:r>
            <a:endParaRPr kumimoji="0" lang="en-US" sz="4800" b="0" i="0" u="sng" strike="noStrike" kern="1200" cap="none" spc="0" normalizeH="0" baseline="0" noProof="0">
              <a:ln w="0"/>
              <a:solidFill>
                <a:srgbClr val="D60093"/>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5AB6599-9B94-4B4F-A92B-B94FC7EC4AEF}"/>
              </a:ext>
            </a:extLst>
          </p:cNvPr>
          <p:cNvPicPr>
            <a:picLocks noChangeAspect="1"/>
          </p:cNvPicPr>
          <p:nvPr/>
        </p:nvPicPr>
        <p:blipFill>
          <a:blip r:embed="rId3"/>
          <a:stretch>
            <a:fillRect/>
          </a:stretch>
        </p:blipFill>
        <p:spPr>
          <a:xfrm>
            <a:off x="1620730" y="1636970"/>
            <a:ext cx="8361748" cy="4534696"/>
          </a:xfrm>
          <a:prstGeom prst="rect">
            <a:avLst/>
          </a:prstGeom>
        </p:spPr>
      </p:pic>
    </p:spTree>
    <p:extLst>
      <p:ext uri="{BB962C8B-B14F-4D97-AF65-F5344CB8AC3E}">
        <p14:creationId xmlns:p14="http://schemas.microsoft.com/office/powerpoint/2010/main" val="1200575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3">
            <a:extLst>
              <a:ext uri="{FF2B5EF4-FFF2-40B4-BE49-F238E27FC236}">
                <a16:creationId xmlns:a16="http://schemas.microsoft.com/office/drawing/2014/main" id="{A77E51A9-D506-45E6-97E6-FEDC47BB189C}"/>
              </a:ext>
            </a:extLst>
          </p:cNvPr>
          <p:cNvGrpSpPr/>
          <p:nvPr/>
        </p:nvGrpSpPr>
        <p:grpSpPr>
          <a:xfrm>
            <a:off x="9800035" y="-510901"/>
            <a:ext cx="3059113" cy="1616075"/>
            <a:chOff x="9559925" y="2573338"/>
            <a:chExt cx="3059113" cy="1616075"/>
          </a:xfrm>
        </p:grpSpPr>
        <p:sp>
          <p:nvSpPr>
            <p:cNvPr id="27" name="Freeform 5">
              <a:extLst>
                <a:ext uri="{FF2B5EF4-FFF2-40B4-BE49-F238E27FC236}">
                  <a16:creationId xmlns:a16="http://schemas.microsoft.com/office/drawing/2014/main" id="{999813F5-CE84-4A42-B071-A5E12ED18636}"/>
                </a:ext>
              </a:extLst>
            </p:cNvPr>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6">
              <a:extLst>
                <a:ext uri="{FF2B5EF4-FFF2-40B4-BE49-F238E27FC236}">
                  <a16:creationId xmlns:a16="http://schemas.microsoft.com/office/drawing/2014/main" id="{6F48A510-45BF-4330-9C39-777A6526D752}"/>
                </a:ext>
              </a:extLst>
            </p:cNvPr>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7">
              <a:extLst>
                <a:ext uri="{FF2B5EF4-FFF2-40B4-BE49-F238E27FC236}">
                  <a16:creationId xmlns:a16="http://schemas.microsoft.com/office/drawing/2014/main" id="{C5929068-AF82-4A1A-A928-5D44F31E7481}"/>
                </a:ext>
              </a:extLst>
            </p:cNvPr>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8">
              <a:extLst>
                <a:ext uri="{FF2B5EF4-FFF2-40B4-BE49-F238E27FC236}">
                  <a16:creationId xmlns:a16="http://schemas.microsoft.com/office/drawing/2014/main" id="{CBF3BD34-92AF-4FD5-BABD-F0DB6E8E9E16}"/>
                </a:ext>
              </a:extLst>
            </p:cNvPr>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9">
              <a:extLst>
                <a:ext uri="{FF2B5EF4-FFF2-40B4-BE49-F238E27FC236}">
                  <a16:creationId xmlns:a16="http://schemas.microsoft.com/office/drawing/2014/main" id="{360DE054-6970-4ED8-ADAC-4D7DFDC66CAD}"/>
                </a:ext>
              </a:extLst>
            </p:cNvPr>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0">
              <a:extLst>
                <a:ext uri="{FF2B5EF4-FFF2-40B4-BE49-F238E27FC236}">
                  <a16:creationId xmlns:a16="http://schemas.microsoft.com/office/drawing/2014/main" id="{CCC243F2-5E56-4775-8854-7B61CADCB4CF}"/>
                </a:ext>
              </a:extLst>
            </p:cNvPr>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1">
              <a:extLst>
                <a:ext uri="{FF2B5EF4-FFF2-40B4-BE49-F238E27FC236}">
                  <a16:creationId xmlns:a16="http://schemas.microsoft.com/office/drawing/2014/main" id="{6BABE4B5-1E2E-47C3-9C82-2D65F96050C4}"/>
                </a:ext>
              </a:extLst>
            </p:cNvPr>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2">
              <a:extLst>
                <a:ext uri="{FF2B5EF4-FFF2-40B4-BE49-F238E27FC236}">
                  <a16:creationId xmlns:a16="http://schemas.microsoft.com/office/drawing/2014/main" id="{18F387AD-DBF9-4056-9B87-A60B1211B3CE}"/>
                </a:ext>
              </a:extLst>
            </p:cNvPr>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5" name="组合 12">
            <a:extLst>
              <a:ext uri="{FF2B5EF4-FFF2-40B4-BE49-F238E27FC236}">
                <a16:creationId xmlns:a16="http://schemas.microsoft.com/office/drawing/2014/main" id="{50FA90AF-8233-4E87-933E-3AD92838C713}"/>
              </a:ext>
            </a:extLst>
          </p:cNvPr>
          <p:cNvGrpSpPr/>
          <p:nvPr/>
        </p:nvGrpSpPr>
        <p:grpSpPr>
          <a:xfrm>
            <a:off x="-667147" y="-526964"/>
            <a:ext cx="3092451" cy="1617663"/>
            <a:chOff x="-920750" y="2238375"/>
            <a:chExt cx="3092451" cy="1617663"/>
          </a:xfrm>
        </p:grpSpPr>
        <p:sp>
          <p:nvSpPr>
            <p:cNvPr id="36" name="Freeform 13">
              <a:extLst>
                <a:ext uri="{FF2B5EF4-FFF2-40B4-BE49-F238E27FC236}">
                  <a16:creationId xmlns:a16="http://schemas.microsoft.com/office/drawing/2014/main" id="{B4314A6E-8350-4994-A527-84C89FCEAFF2}"/>
                </a:ext>
              </a:extLst>
            </p:cNvPr>
            <p:cNvSpPr>
              <a:spLocks/>
            </p:cNvSpPr>
            <p:nvPr/>
          </p:nvSpPr>
          <p:spPr bwMode="auto">
            <a:xfrm>
              <a:off x="-920750" y="2238375"/>
              <a:ext cx="3036888" cy="1501775"/>
            </a:xfrm>
            <a:custGeom>
              <a:avLst/>
              <a:gdLst>
                <a:gd name="T0" fmla="*/ 708 w 708"/>
                <a:gd name="T1" fmla="*/ 6 h 350"/>
                <a:gd name="T2" fmla="*/ 0 w 708"/>
                <a:gd name="T3" fmla="*/ 298 h 350"/>
                <a:gd name="T4" fmla="*/ 3 w 708"/>
                <a:gd name="T5" fmla="*/ 287 h 350"/>
                <a:gd name="T6" fmla="*/ 698 w 708"/>
                <a:gd name="T7" fmla="*/ 0 h 350"/>
                <a:gd name="T8" fmla="*/ 708 w 708"/>
                <a:gd name="T9" fmla="*/ 6 h 350"/>
              </a:gdLst>
              <a:ahLst/>
              <a:cxnLst>
                <a:cxn ang="0">
                  <a:pos x="T0" y="T1"/>
                </a:cxn>
                <a:cxn ang="0">
                  <a:pos x="T2" y="T3"/>
                </a:cxn>
                <a:cxn ang="0">
                  <a:pos x="T4" y="T5"/>
                </a:cxn>
                <a:cxn ang="0">
                  <a:pos x="T6" y="T7"/>
                </a:cxn>
                <a:cxn ang="0">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4">
              <a:extLst>
                <a:ext uri="{FF2B5EF4-FFF2-40B4-BE49-F238E27FC236}">
                  <a16:creationId xmlns:a16="http://schemas.microsoft.com/office/drawing/2014/main" id="{A8B64C07-7990-4405-A9C7-37EFB274C45C}"/>
                </a:ext>
              </a:extLst>
            </p:cNvPr>
            <p:cNvSpPr>
              <a:spLocks/>
            </p:cNvSpPr>
            <p:nvPr/>
          </p:nvSpPr>
          <p:spPr bwMode="auto">
            <a:xfrm>
              <a:off x="-762000" y="3533775"/>
              <a:ext cx="342900" cy="312738"/>
            </a:xfrm>
            <a:custGeom>
              <a:avLst/>
              <a:gdLst>
                <a:gd name="T0" fmla="*/ 33 w 80"/>
                <a:gd name="T1" fmla="*/ 73 h 73"/>
                <a:gd name="T2" fmla="*/ 0 w 80"/>
                <a:gd name="T3" fmla="*/ 0 h 73"/>
                <a:gd name="T4" fmla="*/ 80 w 80"/>
                <a:gd name="T5" fmla="*/ 8 h 73"/>
                <a:gd name="T6" fmla="*/ 33 w 80"/>
                <a:gd name="T7" fmla="*/ 73 h 73"/>
              </a:gdLst>
              <a:ahLst/>
              <a:cxnLst>
                <a:cxn ang="0">
                  <a:pos x="T0" y="T1"/>
                </a:cxn>
                <a:cxn ang="0">
                  <a:pos x="T2" y="T3"/>
                </a:cxn>
                <a:cxn ang="0">
                  <a:pos x="T4" y="T5"/>
                </a:cxn>
                <a:cxn ang="0">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5">
              <a:extLst>
                <a:ext uri="{FF2B5EF4-FFF2-40B4-BE49-F238E27FC236}">
                  <a16:creationId xmlns:a16="http://schemas.microsoft.com/office/drawing/2014/main" id="{9F6C5EA9-389A-4D52-8C3A-527F53BFC4EA}"/>
                </a:ext>
              </a:extLst>
            </p:cNvPr>
            <p:cNvSpPr>
              <a:spLocks/>
            </p:cNvSpPr>
            <p:nvPr/>
          </p:nvSpPr>
          <p:spPr bwMode="auto">
            <a:xfrm>
              <a:off x="-277812" y="3551238"/>
              <a:ext cx="339725" cy="304800"/>
            </a:xfrm>
            <a:custGeom>
              <a:avLst/>
              <a:gdLst>
                <a:gd name="T0" fmla="*/ 44 w 79"/>
                <a:gd name="T1" fmla="*/ 71 h 71"/>
                <a:gd name="T2" fmla="*/ 0 w 79"/>
                <a:gd name="T3" fmla="*/ 5 h 71"/>
                <a:gd name="T4" fmla="*/ 79 w 79"/>
                <a:gd name="T5" fmla="*/ 0 h 71"/>
                <a:gd name="T6" fmla="*/ 44 w 79"/>
                <a:gd name="T7" fmla="*/ 71 h 71"/>
              </a:gdLst>
              <a:ahLst/>
              <a:cxnLst>
                <a:cxn ang="0">
                  <a:pos x="T0" y="T1"/>
                </a:cxn>
                <a:cxn ang="0">
                  <a:pos x="T2" y="T3"/>
                </a:cxn>
                <a:cxn ang="0">
                  <a:pos x="T4" y="T5"/>
                </a:cxn>
                <a:cxn ang="0">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6">
              <a:extLst>
                <a:ext uri="{FF2B5EF4-FFF2-40B4-BE49-F238E27FC236}">
                  <a16:creationId xmlns:a16="http://schemas.microsoft.com/office/drawing/2014/main" id="{B3E0D94A-61C1-4594-9DDD-442104E619A1}"/>
                </a:ext>
              </a:extLst>
            </p:cNvPr>
            <p:cNvSpPr>
              <a:spLocks/>
            </p:cNvSpPr>
            <p:nvPr/>
          </p:nvSpPr>
          <p:spPr bwMode="auto">
            <a:xfrm>
              <a:off x="198438" y="3452813"/>
              <a:ext cx="325438" cy="325438"/>
            </a:xfrm>
            <a:custGeom>
              <a:avLst/>
              <a:gdLst>
                <a:gd name="T0" fmla="*/ 54 w 76"/>
                <a:gd name="T1" fmla="*/ 76 h 76"/>
                <a:gd name="T2" fmla="*/ 0 w 76"/>
                <a:gd name="T3" fmla="*/ 18 h 76"/>
                <a:gd name="T4" fmla="*/ 76 w 76"/>
                <a:gd name="T5" fmla="*/ 0 h 76"/>
                <a:gd name="T6" fmla="*/ 54 w 76"/>
                <a:gd name="T7" fmla="*/ 76 h 76"/>
              </a:gdLst>
              <a:ahLst/>
              <a:cxnLst>
                <a:cxn ang="0">
                  <a:pos x="T0" y="T1"/>
                </a:cxn>
                <a:cxn ang="0">
                  <a:pos x="T2" y="T3"/>
                </a:cxn>
                <a:cxn ang="0">
                  <a:pos x="T4" y="T5"/>
                </a:cxn>
                <a:cxn ang="0">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7">
              <a:extLst>
                <a:ext uri="{FF2B5EF4-FFF2-40B4-BE49-F238E27FC236}">
                  <a16:creationId xmlns:a16="http://schemas.microsoft.com/office/drawing/2014/main" id="{702A1F96-4E3F-4CFF-B932-912F6B67A3E8}"/>
                </a:ext>
              </a:extLst>
            </p:cNvPr>
            <p:cNvSpPr>
              <a:spLocks/>
            </p:cNvSpPr>
            <p:nvPr/>
          </p:nvSpPr>
          <p:spPr bwMode="auto">
            <a:xfrm>
              <a:off x="657225" y="3276600"/>
              <a:ext cx="309563" cy="338138"/>
            </a:xfrm>
            <a:custGeom>
              <a:avLst/>
              <a:gdLst>
                <a:gd name="T0" fmla="*/ 63 w 72"/>
                <a:gd name="T1" fmla="*/ 79 h 79"/>
                <a:gd name="T2" fmla="*/ 0 w 72"/>
                <a:gd name="T3" fmla="*/ 30 h 79"/>
                <a:gd name="T4" fmla="*/ 72 w 72"/>
                <a:gd name="T5" fmla="*/ 0 h 79"/>
                <a:gd name="T6" fmla="*/ 63 w 72"/>
                <a:gd name="T7" fmla="*/ 79 h 79"/>
              </a:gdLst>
              <a:ahLst/>
              <a:cxnLst>
                <a:cxn ang="0">
                  <a:pos x="T0" y="T1"/>
                </a:cxn>
                <a:cxn ang="0">
                  <a:pos x="T2" y="T3"/>
                </a:cxn>
                <a:cxn ang="0">
                  <a:pos x="T4" y="T5"/>
                </a:cxn>
                <a:cxn ang="0">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8">
              <a:extLst>
                <a:ext uri="{FF2B5EF4-FFF2-40B4-BE49-F238E27FC236}">
                  <a16:creationId xmlns:a16="http://schemas.microsoft.com/office/drawing/2014/main" id="{DB76F8FE-5E60-42C7-A98A-336766F4681F}"/>
                </a:ext>
              </a:extLst>
            </p:cNvPr>
            <p:cNvSpPr>
              <a:spLocks/>
            </p:cNvSpPr>
            <p:nvPr/>
          </p:nvSpPr>
          <p:spPr bwMode="auto">
            <a:xfrm>
              <a:off x="1090613" y="3032125"/>
              <a:ext cx="300038" cy="338138"/>
            </a:xfrm>
            <a:custGeom>
              <a:avLst/>
              <a:gdLst>
                <a:gd name="T0" fmla="*/ 70 w 70"/>
                <a:gd name="T1" fmla="*/ 79 h 79"/>
                <a:gd name="T2" fmla="*/ 0 w 70"/>
                <a:gd name="T3" fmla="*/ 42 h 79"/>
                <a:gd name="T4" fmla="*/ 66 w 70"/>
                <a:gd name="T5" fmla="*/ 0 h 79"/>
                <a:gd name="T6" fmla="*/ 70 w 70"/>
                <a:gd name="T7" fmla="*/ 79 h 79"/>
              </a:gdLst>
              <a:ahLst/>
              <a:cxnLst>
                <a:cxn ang="0">
                  <a:pos x="T0" y="T1"/>
                </a:cxn>
                <a:cxn ang="0">
                  <a:pos x="T2" y="T3"/>
                </a:cxn>
                <a:cxn ang="0">
                  <a:pos x="T4" y="T5"/>
                </a:cxn>
                <a:cxn ang="0">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9">
              <a:extLst>
                <a:ext uri="{FF2B5EF4-FFF2-40B4-BE49-F238E27FC236}">
                  <a16:creationId xmlns:a16="http://schemas.microsoft.com/office/drawing/2014/main" id="{74C4E634-30EF-4707-B50C-D3AF2984F213}"/>
                </a:ext>
              </a:extLst>
            </p:cNvPr>
            <p:cNvSpPr>
              <a:spLocks/>
            </p:cNvSpPr>
            <p:nvPr/>
          </p:nvSpPr>
          <p:spPr bwMode="auto">
            <a:xfrm>
              <a:off x="1485900" y="2719388"/>
              <a:ext cx="325438" cy="333375"/>
            </a:xfrm>
            <a:custGeom>
              <a:avLst/>
              <a:gdLst>
                <a:gd name="T0" fmla="*/ 76 w 76"/>
                <a:gd name="T1" fmla="*/ 78 h 78"/>
                <a:gd name="T2" fmla="*/ 0 w 76"/>
                <a:gd name="T3" fmla="*/ 53 h 78"/>
                <a:gd name="T4" fmla="*/ 58 w 76"/>
                <a:gd name="T5" fmla="*/ 0 h 78"/>
                <a:gd name="T6" fmla="*/ 76 w 76"/>
                <a:gd name="T7" fmla="*/ 78 h 78"/>
              </a:gdLst>
              <a:ahLst/>
              <a:cxnLst>
                <a:cxn ang="0">
                  <a:pos x="T0" y="T1"/>
                </a:cxn>
                <a:cxn ang="0">
                  <a:pos x="T2" y="T3"/>
                </a:cxn>
                <a:cxn ang="0">
                  <a:pos x="T4" y="T5"/>
                </a:cxn>
                <a:cxn ang="0">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0">
              <a:extLst>
                <a:ext uri="{FF2B5EF4-FFF2-40B4-BE49-F238E27FC236}">
                  <a16:creationId xmlns:a16="http://schemas.microsoft.com/office/drawing/2014/main" id="{EEE3B2D3-0F14-400D-8874-D7F48C35A67E}"/>
                </a:ext>
              </a:extLst>
            </p:cNvPr>
            <p:cNvSpPr>
              <a:spLocks/>
            </p:cNvSpPr>
            <p:nvPr/>
          </p:nvSpPr>
          <p:spPr bwMode="auto">
            <a:xfrm>
              <a:off x="1833563" y="2341563"/>
              <a:ext cx="338138" cy="322263"/>
            </a:xfrm>
            <a:custGeom>
              <a:avLst/>
              <a:gdLst>
                <a:gd name="T0" fmla="*/ 79 w 79"/>
                <a:gd name="T1" fmla="*/ 75 h 75"/>
                <a:gd name="T2" fmla="*/ 0 w 79"/>
                <a:gd name="T3" fmla="*/ 64 h 75"/>
                <a:gd name="T4" fmla="*/ 50 w 79"/>
                <a:gd name="T5" fmla="*/ 0 h 75"/>
                <a:gd name="T6" fmla="*/ 79 w 79"/>
                <a:gd name="T7" fmla="*/ 75 h 75"/>
              </a:gdLst>
              <a:ahLst/>
              <a:cxnLst>
                <a:cxn ang="0">
                  <a:pos x="T0" y="T1"/>
                </a:cxn>
                <a:cxn ang="0">
                  <a:pos x="T2" y="T3"/>
                </a:cxn>
                <a:cxn ang="0">
                  <a:pos x="T4" y="T5"/>
                </a:cxn>
                <a:cxn ang="0">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 name="Rectangle: Rounded Corners 3">
            <a:extLst>
              <a:ext uri="{FF2B5EF4-FFF2-40B4-BE49-F238E27FC236}">
                <a16:creationId xmlns:a16="http://schemas.microsoft.com/office/drawing/2014/main" id="{D9347189-F4F6-4F6B-8C4B-90F3139B822E}"/>
              </a:ext>
            </a:extLst>
          </p:cNvPr>
          <p:cNvSpPr/>
          <p:nvPr/>
        </p:nvSpPr>
        <p:spPr>
          <a:xfrm>
            <a:off x="2137759" y="95883"/>
            <a:ext cx="5625514" cy="1191378"/>
          </a:xfrm>
          <a:prstGeom prst="roundRect">
            <a:avLst>
              <a:gd name="adj" fmla="val 36056"/>
            </a:avLst>
          </a:prstGeom>
          <a:solidFill>
            <a:srgbClr val="FFD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Liên hệ bản thân</a:t>
            </a:r>
          </a:p>
        </p:txBody>
      </p:sp>
      <p:grpSp>
        <p:nvGrpSpPr>
          <p:cNvPr id="101" name="组合 31">
            <a:extLst>
              <a:ext uri="{FF2B5EF4-FFF2-40B4-BE49-F238E27FC236}">
                <a16:creationId xmlns:a16="http://schemas.microsoft.com/office/drawing/2014/main" id="{5B7BC708-8232-4A73-94A5-0F98ABB36E40}"/>
              </a:ext>
            </a:extLst>
          </p:cNvPr>
          <p:cNvGrpSpPr/>
          <p:nvPr/>
        </p:nvGrpSpPr>
        <p:grpSpPr>
          <a:xfrm>
            <a:off x="-39429" y="3278370"/>
            <a:ext cx="2170462" cy="3236556"/>
            <a:chOff x="8521700" y="1270000"/>
            <a:chExt cx="630238" cy="939800"/>
          </a:xfrm>
        </p:grpSpPr>
        <p:sp>
          <p:nvSpPr>
            <p:cNvPr id="102" name="Freeform 15">
              <a:extLst>
                <a:ext uri="{FF2B5EF4-FFF2-40B4-BE49-F238E27FC236}">
                  <a16:creationId xmlns:a16="http://schemas.microsoft.com/office/drawing/2014/main" id="{FEB358B7-1CCF-48AE-BF19-E43D068F3422}"/>
                </a:ext>
              </a:extLst>
            </p:cNvPr>
            <p:cNvSpPr>
              <a:spLocks/>
            </p:cNvSpPr>
            <p:nvPr/>
          </p:nvSpPr>
          <p:spPr bwMode="auto">
            <a:xfrm>
              <a:off x="8521700" y="1270000"/>
              <a:ext cx="630238" cy="628650"/>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16">
              <a:extLst>
                <a:ext uri="{FF2B5EF4-FFF2-40B4-BE49-F238E27FC236}">
                  <a16:creationId xmlns:a16="http://schemas.microsoft.com/office/drawing/2014/main" id="{4CF3073E-8A8B-4EC2-ABA7-D7866224DB48}"/>
                </a:ext>
              </a:extLst>
            </p:cNvPr>
            <p:cNvSpPr>
              <a:spLocks/>
            </p:cNvSpPr>
            <p:nvPr/>
          </p:nvSpPr>
          <p:spPr bwMode="auto">
            <a:xfrm>
              <a:off x="8707438" y="1587500"/>
              <a:ext cx="271463" cy="622300"/>
            </a:xfrm>
            <a:custGeom>
              <a:avLst/>
              <a:gdLst>
                <a:gd name="T0" fmla="*/ 171 w 171"/>
                <a:gd name="T1" fmla="*/ 68 h 392"/>
                <a:gd name="T2" fmla="*/ 97 w 171"/>
                <a:gd name="T3" fmla="*/ 112 h 392"/>
                <a:gd name="T4" fmla="*/ 85 w 171"/>
                <a:gd name="T5" fmla="*/ 0 h 392"/>
                <a:gd name="T6" fmla="*/ 74 w 171"/>
                <a:gd name="T7" fmla="*/ 112 h 392"/>
                <a:gd name="T8" fmla="*/ 0 w 171"/>
                <a:gd name="T9" fmla="*/ 68 h 392"/>
                <a:gd name="T10" fmla="*/ 68 w 171"/>
                <a:gd name="T11" fmla="*/ 148 h 392"/>
                <a:gd name="T12" fmla="*/ 70 w 171"/>
                <a:gd name="T13" fmla="*/ 392 h 392"/>
                <a:gd name="T14" fmla="*/ 106 w 171"/>
                <a:gd name="T15" fmla="*/ 392 h 392"/>
                <a:gd name="T16" fmla="*/ 103 w 171"/>
                <a:gd name="T17" fmla="*/ 148 h 392"/>
                <a:gd name="T18" fmla="*/ 171 w 171"/>
                <a:gd name="T19" fmla="*/ 6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392">
                  <a:moveTo>
                    <a:pt x="171" y="68"/>
                  </a:moveTo>
                  <a:lnTo>
                    <a:pt x="97" y="112"/>
                  </a:lnTo>
                  <a:lnTo>
                    <a:pt x="85" y="0"/>
                  </a:lnTo>
                  <a:lnTo>
                    <a:pt x="74" y="112"/>
                  </a:lnTo>
                  <a:lnTo>
                    <a:pt x="0" y="68"/>
                  </a:lnTo>
                  <a:lnTo>
                    <a:pt x="68" y="148"/>
                  </a:lnTo>
                  <a:lnTo>
                    <a:pt x="70" y="392"/>
                  </a:lnTo>
                  <a:lnTo>
                    <a:pt x="106" y="392"/>
                  </a:lnTo>
                  <a:lnTo>
                    <a:pt x="103" y="148"/>
                  </a:lnTo>
                  <a:lnTo>
                    <a:pt x="171" y="68"/>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4" name="组合 35">
            <a:extLst>
              <a:ext uri="{FF2B5EF4-FFF2-40B4-BE49-F238E27FC236}">
                <a16:creationId xmlns:a16="http://schemas.microsoft.com/office/drawing/2014/main" id="{15B8456A-B079-4155-8A47-C8868639D379}"/>
              </a:ext>
            </a:extLst>
          </p:cNvPr>
          <p:cNvGrpSpPr/>
          <p:nvPr/>
        </p:nvGrpSpPr>
        <p:grpSpPr>
          <a:xfrm>
            <a:off x="1152944" y="4868197"/>
            <a:ext cx="2084417" cy="1609725"/>
            <a:chOff x="6738938" y="5481638"/>
            <a:chExt cx="1408113" cy="1087438"/>
          </a:xfrm>
        </p:grpSpPr>
        <p:sp>
          <p:nvSpPr>
            <p:cNvPr id="105" name="Freeform 5">
              <a:extLst>
                <a:ext uri="{FF2B5EF4-FFF2-40B4-BE49-F238E27FC236}">
                  <a16:creationId xmlns:a16="http://schemas.microsoft.com/office/drawing/2014/main" id="{FFD96AFB-3FF5-4458-AC85-12360404C111}"/>
                </a:ext>
              </a:extLst>
            </p:cNvPr>
            <p:cNvSpPr>
              <a:spLocks/>
            </p:cNvSpPr>
            <p:nvPr/>
          </p:nvSpPr>
          <p:spPr bwMode="auto">
            <a:xfrm>
              <a:off x="7178675" y="5711825"/>
              <a:ext cx="968375" cy="857250"/>
            </a:xfrm>
            <a:custGeom>
              <a:avLst/>
              <a:gdLst>
                <a:gd name="T0" fmla="*/ 610 w 610"/>
                <a:gd name="T1" fmla="*/ 540 h 540"/>
                <a:gd name="T2" fmla="*/ 610 w 610"/>
                <a:gd name="T3" fmla="*/ 259 h 540"/>
                <a:gd name="T4" fmla="*/ 328 w 610"/>
                <a:gd name="T5" fmla="*/ 0 h 540"/>
                <a:gd name="T6" fmla="*/ 0 w 610"/>
                <a:gd name="T7" fmla="*/ 0 h 540"/>
                <a:gd name="T8" fmla="*/ 0 w 610"/>
                <a:gd name="T9" fmla="*/ 540 h 540"/>
                <a:gd name="T10" fmla="*/ 610 w 610"/>
                <a:gd name="T11" fmla="*/ 540 h 540"/>
              </a:gdLst>
              <a:ahLst/>
              <a:cxnLst>
                <a:cxn ang="0">
                  <a:pos x="T0" y="T1"/>
                </a:cxn>
                <a:cxn ang="0">
                  <a:pos x="T2" y="T3"/>
                </a:cxn>
                <a:cxn ang="0">
                  <a:pos x="T4" y="T5"/>
                </a:cxn>
                <a:cxn ang="0">
                  <a:pos x="T6" y="T7"/>
                </a:cxn>
                <a:cxn ang="0">
                  <a:pos x="T8" y="T9"/>
                </a:cxn>
                <a:cxn ang="0">
                  <a:pos x="T10" y="T11"/>
                </a:cxn>
              </a:cxnLst>
              <a:rect l="0" t="0" r="r" b="b"/>
              <a:pathLst>
                <a:path w="610" h="540">
                  <a:moveTo>
                    <a:pt x="610" y="540"/>
                  </a:moveTo>
                  <a:lnTo>
                    <a:pt x="610" y="259"/>
                  </a:lnTo>
                  <a:lnTo>
                    <a:pt x="328" y="0"/>
                  </a:lnTo>
                  <a:lnTo>
                    <a:pt x="0" y="0"/>
                  </a:lnTo>
                  <a:lnTo>
                    <a:pt x="0" y="540"/>
                  </a:lnTo>
                  <a:lnTo>
                    <a:pt x="610" y="540"/>
                  </a:lnTo>
                  <a:close/>
                </a:path>
              </a:pathLst>
            </a:custGeom>
            <a:solidFill>
              <a:srgbClr val="FFD9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6">
              <a:extLst>
                <a:ext uri="{FF2B5EF4-FFF2-40B4-BE49-F238E27FC236}">
                  <a16:creationId xmlns:a16="http://schemas.microsoft.com/office/drawing/2014/main" id="{5EC60BB6-2C92-4513-A2A4-3D3568D9E41D}"/>
                </a:ext>
              </a:extLst>
            </p:cNvPr>
            <p:cNvSpPr>
              <a:spLocks/>
            </p:cNvSpPr>
            <p:nvPr/>
          </p:nvSpPr>
          <p:spPr bwMode="auto">
            <a:xfrm>
              <a:off x="6761163" y="5751513"/>
              <a:ext cx="885825" cy="817563"/>
            </a:xfrm>
            <a:custGeom>
              <a:avLst/>
              <a:gdLst>
                <a:gd name="T0" fmla="*/ 558 w 558"/>
                <a:gd name="T1" fmla="*/ 515 h 515"/>
                <a:gd name="T2" fmla="*/ 558 w 558"/>
                <a:gd name="T3" fmla="*/ 209 h 515"/>
                <a:gd name="T4" fmla="*/ 280 w 558"/>
                <a:gd name="T5" fmla="*/ 0 h 515"/>
                <a:gd name="T6" fmla="*/ 0 w 558"/>
                <a:gd name="T7" fmla="*/ 209 h 515"/>
                <a:gd name="T8" fmla="*/ 0 w 558"/>
                <a:gd name="T9" fmla="*/ 515 h 515"/>
                <a:gd name="T10" fmla="*/ 558 w 558"/>
                <a:gd name="T11" fmla="*/ 515 h 515"/>
              </a:gdLst>
              <a:ahLst/>
              <a:cxnLst>
                <a:cxn ang="0">
                  <a:pos x="T0" y="T1"/>
                </a:cxn>
                <a:cxn ang="0">
                  <a:pos x="T2" y="T3"/>
                </a:cxn>
                <a:cxn ang="0">
                  <a:pos x="T4" y="T5"/>
                </a:cxn>
                <a:cxn ang="0">
                  <a:pos x="T6" y="T7"/>
                </a:cxn>
                <a:cxn ang="0">
                  <a:pos x="T8" y="T9"/>
                </a:cxn>
                <a:cxn ang="0">
                  <a:pos x="T10" y="T11"/>
                </a:cxn>
              </a:cxnLst>
              <a:rect l="0" t="0" r="r" b="b"/>
              <a:pathLst>
                <a:path w="558" h="515">
                  <a:moveTo>
                    <a:pt x="558" y="515"/>
                  </a:moveTo>
                  <a:lnTo>
                    <a:pt x="558" y="209"/>
                  </a:lnTo>
                  <a:lnTo>
                    <a:pt x="280" y="0"/>
                  </a:lnTo>
                  <a:lnTo>
                    <a:pt x="0" y="209"/>
                  </a:lnTo>
                  <a:lnTo>
                    <a:pt x="0" y="515"/>
                  </a:lnTo>
                  <a:lnTo>
                    <a:pt x="558" y="515"/>
                  </a:ln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7">
              <a:extLst>
                <a:ext uri="{FF2B5EF4-FFF2-40B4-BE49-F238E27FC236}">
                  <a16:creationId xmlns:a16="http://schemas.microsoft.com/office/drawing/2014/main" id="{3F0CD481-5948-4721-902F-5ADA8997B6A7}"/>
                </a:ext>
              </a:extLst>
            </p:cNvPr>
            <p:cNvSpPr>
              <a:spLocks/>
            </p:cNvSpPr>
            <p:nvPr/>
          </p:nvSpPr>
          <p:spPr bwMode="auto">
            <a:xfrm>
              <a:off x="6869113" y="6146800"/>
              <a:ext cx="109538" cy="247650"/>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w="60325" cap="flat">
              <a:solidFill>
                <a:srgbClr val="FF7543"/>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8" name="Freeform 8">
              <a:extLst>
                <a:ext uri="{FF2B5EF4-FFF2-40B4-BE49-F238E27FC236}">
                  <a16:creationId xmlns:a16="http://schemas.microsoft.com/office/drawing/2014/main" id="{DE16C9F1-FD47-4239-97DD-AE8796DEEA5A}"/>
                </a:ext>
              </a:extLst>
            </p:cNvPr>
            <p:cNvSpPr>
              <a:spLocks/>
            </p:cNvSpPr>
            <p:nvPr/>
          </p:nvSpPr>
          <p:spPr bwMode="auto">
            <a:xfrm>
              <a:off x="7442200" y="6146800"/>
              <a:ext cx="111125" cy="247650"/>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w="60325" cap="flat">
              <a:solidFill>
                <a:srgbClr val="FF7543"/>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9" name="Freeform 9">
              <a:extLst>
                <a:ext uri="{FF2B5EF4-FFF2-40B4-BE49-F238E27FC236}">
                  <a16:creationId xmlns:a16="http://schemas.microsoft.com/office/drawing/2014/main" id="{9B15F59A-AFAF-4905-B99A-77CCB12032B1}"/>
                </a:ext>
              </a:extLst>
            </p:cNvPr>
            <p:cNvSpPr>
              <a:spLocks/>
            </p:cNvSpPr>
            <p:nvPr/>
          </p:nvSpPr>
          <p:spPr bwMode="auto">
            <a:xfrm>
              <a:off x="7829550" y="6218238"/>
              <a:ext cx="111125" cy="247650"/>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w="60325" cap="flat">
              <a:solidFill>
                <a:srgbClr val="FF7543"/>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0" name="Rectangle 10">
              <a:extLst>
                <a:ext uri="{FF2B5EF4-FFF2-40B4-BE49-F238E27FC236}">
                  <a16:creationId xmlns:a16="http://schemas.microsoft.com/office/drawing/2014/main" id="{D75719C5-CDD9-4DFE-9975-7CEC8B23CFD9}"/>
                </a:ext>
              </a:extLst>
            </p:cNvPr>
            <p:cNvSpPr>
              <a:spLocks noChangeArrowheads="1"/>
            </p:cNvSpPr>
            <p:nvPr/>
          </p:nvSpPr>
          <p:spPr bwMode="auto">
            <a:xfrm>
              <a:off x="7089775" y="6281738"/>
              <a:ext cx="227013" cy="287338"/>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11">
              <a:extLst>
                <a:ext uri="{FF2B5EF4-FFF2-40B4-BE49-F238E27FC236}">
                  <a16:creationId xmlns:a16="http://schemas.microsoft.com/office/drawing/2014/main" id="{7DC40970-4531-471D-B957-693F57CA8062}"/>
                </a:ext>
              </a:extLst>
            </p:cNvPr>
            <p:cNvSpPr>
              <a:spLocks/>
            </p:cNvSpPr>
            <p:nvPr/>
          </p:nvSpPr>
          <p:spPr bwMode="auto">
            <a:xfrm>
              <a:off x="6738938" y="5729288"/>
              <a:ext cx="1408113" cy="393700"/>
            </a:xfrm>
            <a:custGeom>
              <a:avLst/>
              <a:gdLst>
                <a:gd name="T0" fmla="*/ 292 w 887"/>
                <a:gd name="T1" fmla="*/ 0 h 248"/>
                <a:gd name="T2" fmla="*/ 605 w 887"/>
                <a:gd name="T3" fmla="*/ 0 h 248"/>
                <a:gd name="T4" fmla="*/ 887 w 887"/>
                <a:gd name="T5" fmla="*/ 248 h 248"/>
                <a:gd name="T6" fmla="*/ 584 w 887"/>
                <a:gd name="T7" fmla="*/ 240 h 248"/>
                <a:gd name="T8" fmla="*/ 290 w 887"/>
                <a:gd name="T9" fmla="*/ 2 h 248"/>
                <a:gd name="T10" fmla="*/ 0 w 887"/>
                <a:gd name="T11" fmla="*/ 229 h 248"/>
                <a:gd name="T12" fmla="*/ 292 w 887"/>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887" h="248">
                  <a:moveTo>
                    <a:pt x="292" y="0"/>
                  </a:moveTo>
                  <a:lnTo>
                    <a:pt x="605" y="0"/>
                  </a:lnTo>
                  <a:lnTo>
                    <a:pt x="887" y="248"/>
                  </a:lnTo>
                  <a:lnTo>
                    <a:pt x="584" y="240"/>
                  </a:lnTo>
                  <a:lnTo>
                    <a:pt x="290" y="2"/>
                  </a:lnTo>
                  <a:lnTo>
                    <a:pt x="0" y="229"/>
                  </a:lnTo>
                  <a:lnTo>
                    <a:pt x="292" y="0"/>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2">
              <a:extLst>
                <a:ext uri="{FF2B5EF4-FFF2-40B4-BE49-F238E27FC236}">
                  <a16:creationId xmlns:a16="http://schemas.microsoft.com/office/drawing/2014/main" id="{A51255D6-7522-408D-9AB4-C2408D108CD9}"/>
                </a:ext>
              </a:extLst>
            </p:cNvPr>
            <p:cNvSpPr>
              <a:spLocks/>
            </p:cNvSpPr>
            <p:nvPr/>
          </p:nvSpPr>
          <p:spPr bwMode="auto">
            <a:xfrm>
              <a:off x="6738938" y="5729288"/>
              <a:ext cx="1408113" cy="393700"/>
            </a:xfrm>
            <a:custGeom>
              <a:avLst/>
              <a:gdLst>
                <a:gd name="T0" fmla="*/ 292 w 887"/>
                <a:gd name="T1" fmla="*/ 0 h 248"/>
                <a:gd name="T2" fmla="*/ 605 w 887"/>
                <a:gd name="T3" fmla="*/ 0 h 248"/>
                <a:gd name="T4" fmla="*/ 887 w 887"/>
                <a:gd name="T5" fmla="*/ 248 h 248"/>
                <a:gd name="T6" fmla="*/ 584 w 887"/>
                <a:gd name="T7" fmla="*/ 240 h 248"/>
                <a:gd name="T8" fmla="*/ 290 w 887"/>
                <a:gd name="T9" fmla="*/ 2 h 248"/>
                <a:gd name="T10" fmla="*/ 0 w 887"/>
                <a:gd name="T11" fmla="*/ 229 h 248"/>
              </a:gdLst>
              <a:ahLst/>
              <a:cxnLst>
                <a:cxn ang="0">
                  <a:pos x="T0" y="T1"/>
                </a:cxn>
                <a:cxn ang="0">
                  <a:pos x="T2" y="T3"/>
                </a:cxn>
                <a:cxn ang="0">
                  <a:pos x="T4" y="T5"/>
                </a:cxn>
                <a:cxn ang="0">
                  <a:pos x="T6" y="T7"/>
                </a:cxn>
                <a:cxn ang="0">
                  <a:pos x="T8" y="T9"/>
                </a:cxn>
                <a:cxn ang="0">
                  <a:pos x="T10" y="T11"/>
                </a:cxn>
              </a:cxnLst>
              <a:rect l="0" t="0" r="r" b="b"/>
              <a:pathLst>
                <a:path w="887" h="248">
                  <a:moveTo>
                    <a:pt x="292" y="0"/>
                  </a:moveTo>
                  <a:lnTo>
                    <a:pt x="605" y="0"/>
                  </a:lnTo>
                  <a:lnTo>
                    <a:pt x="887" y="248"/>
                  </a:lnTo>
                  <a:lnTo>
                    <a:pt x="584" y="240"/>
                  </a:lnTo>
                  <a:lnTo>
                    <a:pt x="290" y="2"/>
                  </a:lnTo>
                  <a:lnTo>
                    <a:pt x="0" y="229"/>
                  </a:lnTo>
                </a:path>
              </a:pathLst>
            </a:custGeom>
            <a:noFill/>
            <a:ln w="84138" cap="flat">
              <a:solidFill>
                <a:srgbClr val="D760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Rectangle 13">
              <a:extLst>
                <a:ext uri="{FF2B5EF4-FFF2-40B4-BE49-F238E27FC236}">
                  <a16:creationId xmlns:a16="http://schemas.microsoft.com/office/drawing/2014/main" id="{F8DF424D-E07B-4B35-8D6E-3447FA1BCA05}"/>
                </a:ext>
              </a:extLst>
            </p:cNvPr>
            <p:cNvSpPr>
              <a:spLocks noChangeArrowheads="1"/>
            </p:cNvSpPr>
            <p:nvPr/>
          </p:nvSpPr>
          <p:spPr bwMode="auto">
            <a:xfrm>
              <a:off x="7577138" y="5567363"/>
              <a:ext cx="182563" cy="338138"/>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Rectangle 14">
              <a:extLst>
                <a:ext uri="{FF2B5EF4-FFF2-40B4-BE49-F238E27FC236}">
                  <a16:creationId xmlns:a16="http://schemas.microsoft.com/office/drawing/2014/main" id="{661B8F8C-9FB6-4839-A0F6-A4567F319C6C}"/>
                </a:ext>
              </a:extLst>
            </p:cNvPr>
            <p:cNvSpPr>
              <a:spLocks noChangeArrowheads="1"/>
            </p:cNvSpPr>
            <p:nvPr/>
          </p:nvSpPr>
          <p:spPr bwMode="auto">
            <a:xfrm>
              <a:off x="7577138" y="5481638"/>
              <a:ext cx="182563" cy="96838"/>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15" name="组合 29">
            <a:extLst>
              <a:ext uri="{FF2B5EF4-FFF2-40B4-BE49-F238E27FC236}">
                <a16:creationId xmlns:a16="http://schemas.microsoft.com/office/drawing/2014/main" id="{4DBC565D-40E9-41B9-B1B5-A2F2689A1C8E}"/>
              </a:ext>
            </a:extLst>
          </p:cNvPr>
          <p:cNvGrpSpPr/>
          <p:nvPr/>
        </p:nvGrpSpPr>
        <p:grpSpPr>
          <a:xfrm>
            <a:off x="523217" y="5760877"/>
            <a:ext cx="858837" cy="762000"/>
            <a:chOff x="4084638" y="1568450"/>
            <a:chExt cx="858837" cy="762000"/>
          </a:xfrm>
        </p:grpSpPr>
        <p:sp>
          <p:nvSpPr>
            <p:cNvPr id="116" name="Freeform 17">
              <a:extLst>
                <a:ext uri="{FF2B5EF4-FFF2-40B4-BE49-F238E27FC236}">
                  <a16:creationId xmlns:a16="http://schemas.microsoft.com/office/drawing/2014/main" id="{F59873A6-BA29-4BA2-B846-A4EF29F61E80}"/>
                </a:ext>
              </a:extLst>
            </p:cNvPr>
            <p:cNvSpPr>
              <a:spLocks/>
            </p:cNvSpPr>
            <p:nvPr/>
          </p:nvSpPr>
          <p:spPr bwMode="auto">
            <a:xfrm>
              <a:off x="4714875" y="1778000"/>
              <a:ext cx="111125" cy="4921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18">
              <a:extLst>
                <a:ext uri="{FF2B5EF4-FFF2-40B4-BE49-F238E27FC236}">
                  <a16:creationId xmlns:a16="http://schemas.microsoft.com/office/drawing/2014/main" id="{7ECB70F5-502C-48C7-9E74-A233FDD1291A}"/>
                </a:ext>
              </a:extLst>
            </p:cNvPr>
            <p:cNvSpPr>
              <a:spLocks/>
            </p:cNvSpPr>
            <p:nvPr/>
          </p:nvSpPr>
          <p:spPr bwMode="auto">
            <a:xfrm>
              <a:off x="4525963" y="1568450"/>
              <a:ext cx="376238" cy="396875"/>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19">
              <a:extLst>
                <a:ext uri="{FF2B5EF4-FFF2-40B4-BE49-F238E27FC236}">
                  <a16:creationId xmlns:a16="http://schemas.microsoft.com/office/drawing/2014/main" id="{0933B329-2BD3-4A6F-B4CC-CC2A49F65EAF}"/>
                </a:ext>
              </a:extLst>
            </p:cNvPr>
            <p:cNvSpPr>
              <a:spLocks/>
            </p:cNvSpPr>
            <p:nvPr/>
          </p:nvSpPr>
          <p:spPr bwMode="auto">
            <a:xfrm>
              <a:off x="4589463" y="1668463"/>
              <a:ext cx="227013" cy="207963"/>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0">
              <a:extLst>
                <a:ext uri="{FF2B5EF4-FFF2-40B4-BE49-F238E27FC236}">
                  <a16:creationId xmlns:a16="http://schemas.microsoft.com/office/drawing/2014/main" id="{1A37B8AB-9D8E-4C4F-B49F-0A30F7E0D559}"/>
                </a:ext>
              </a:extLst>
            </p:cNvPr>
            <p:cNvSpPr>
              <a:spLocks/>
            </p:cNvSpPr>
            <p:nvPr/>
          </p:nvSpPr>
          <p:spPr bwMode="auto">
            <a:xfrm>
              <a:off x="4778375" y="1928813"/>
              <a:ext cx="165100" cy="131763"/>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21">
              <a:extLst>
                <a:ext uri="{FF2B5EF4-FFF2-40B4-BE49-F238E27FC236}">
                  <a16:creationId xmlns:a16="http://schemas.microsoft.com/office/drawing/2014/main" id="{77852F6B-E792-42AF-A323-A0E479330A1A}"/>
                </a:ext>
              </a:extLst>
            </p:cNvPr>
            <p:cNvSpPr>
              <a:spLocks/>
            </p:cNvSpPr>
            <p:nvPr/>
          </p:nvSpPr>
          <p:spPr bwMode="auto">
            <a:xfrm>
              <a:off x="4202113" y="1838325"/>
              <a:ext cx="112713" cy="492125"/>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2">
              <a:extLst>
                <a:ext uri="{FF2B5EF4-FFF2-40B4-BE49-F238E27FC236}">
                  <a16:creationId xmlns:a16="http://schemas.microsoft.com/office/drawing/2014/main" id="{D379AF79-FC45-46D6-90BB-80DF98BBD97C}"/>
                </a:ext>
              </a:extLst>
            </p:cNvPr>
            <p:cNvSpPr>
              <a:spLocks/>
            </p:cNvSpPr>
            <p:nvPr/>
          </p:nvSpPr>
          <p:spPr bwMode="auto">
            <a:xfrm>
              <a:off x="4127500" y="1628775"/>
              <a:ext cx="374650" cy="3968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3">
              <a:extLst>
                <a:ext uri="{FF2B5EF4-FFF2-40B4-BE49-F238E27FC236}">
                  <a16:creationId xmlns:a16="http://schemas.microsoft.com/office/drawing/2014/main" id="{D1E84579-A864-4915-A160-B39FFBF8D8A0}"/>
                </a:ext>
              </a:extLst>
            </p:cNvPr>
            <p:cNvSpPr>
              <a:spLocks/>
            </p:cNvSpPr>
            <p:nvPr/>
          </p:nvSpPr>
          <p:spPr bwMode="auto">
            <a:xfrm>
              <a:off x="4211638" y="1728788"/>
              <a:ext cx="227013" cy="207963"/>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4">
              <a:extLst>
                <a:ext uri="{FF2B5EF4-FFF2-40B4-BE49-F238E27FC236}">
                  <a16:creationId xmlns:a16="http://schemas.microsoft.com/office/drawing/2014/main" id="{D86EF648-7CF5-4F99-8304-586999B303F0}"/>
                </a:ext>
              </a:extLst>
            </p:cNvPr>
            <p:cNvSpPr>
              <a:spLocks/>
            </p:cNvSpPr>
            <p:nvPr/>
          </p:nvSpPr>
          <p:spPr bwMode="auto">
            <a:xfrm>
              <a:off x="4084638" y="1989138"/>
              <a:ext cx="166688" cy="13176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4" name="组合 37">
            <a:extLst>
              <a:ext uri="{FF2B5EF4-FFF2-40B4-BE49-F238E27FC236}">
                <a16:creationId xmlns:a16="http://schemas.microsoft.com/office/drawing/2014/main" id="{7ECD1491-7EAE-47F0-8CA9-756EC9443660}"/>
              </a:ext>
            </a:extLst>
          </p:cNvPr>
          <p:cNvGrpSpPr/>
          <p:nvPr/>
        </p:nvGrpSpPr>
        <p:grpSpPr>
          <a:xfrm rot="17100000">
            <a:off x="2118898" y="3821564"/>
            <a:ext cx="785813" cy="577849"/>
            <a:chOff x="10780713" y="4090988"/>
            <a:chExt cx="785813" cy="577849"/>
          </a:xfrm>
        </p:grpSpPr>
        <p:sp>
          <p:nvSpPr>
            <p:cNvPr id="125" name="Freeform 18">
              <a:extLst>
                <a:ext uri="{FF2B5EF4-FFF2-40B4-BE49-F238E27FC236}">
                  <a16:creationId xmlns:a16="http://schemas.microsoft.com/office/drawing/2014/main" id="{E1ABDE91-E427-4AF9-911D-D58D2EB55F87}"/>
                </a:ext>
              </a:extLst>
            </p:cNvPr>
            <p:cNvSpPr>
              <a:spLocks/>
            </p:cNvSpPr>
            <p:nvPr/>
          </p:nvSpPr>
          <p:spPr bwMode="auto">
            <a:xfrm>
              <a:off x="10836275" y="4090988"/>
              <a:ext cx="565150" cy="295275"/>
            </a:xfrm>
            <a:custGeom>
              <a:avLst/>
              <a:gdLst>
                <a:gd name="T0" fmla="*/ 45 w 82"/>
                <a:gd name="T1" fmla="*/ 26 h 43"/>
                <a:gd name="T2" fmla="*/ 19 w 82"/>
                <a:gd name="T3" fmla="*/ 3 h 43"/>
                <a:gd name="T4" fmla="*/ 43 w 82"/>
                <a:gd name="T5" fmla="*/ 41 h 43"/>
                <a:gd name="T6" fmla="*/ 45 w 82"/>
                <a:gd name="T7" fmla="*/ 26 h 43"/>
              </a:gdLst>
              <a:ahLst/>
              <a:cxnLst>
                <a:cxn ang="0">
                  <a:pos x="T0" y="T1"/>
                </a:cxn>
                <a:cxn ang="0">
                  <a:pos x="T2" y="T3"/>
                </a:cxn>
                <a:cxn ang="0">
                  <a:pos x="T4" y="T5"/>
                </a:cxn>
                <a:cxn ang="0">
                  <a:pos x="T6" y="T7"/>
                </a:cxn>
              </a:cxnLst>
              <a:rect l="0" t="0" r="r" b="b"/>
              <a:pathLst>
                <a:path w="82" h="43">
                  <a:moveTo>
                    <a:pt x="45" y="26"/>
                  </a:moveTo>
                  <a:cubicBezTo>
                    <a:pt x="45" y="26"/>
                    <a:pt x="37" y="0"/>
                    <a:pt x="19" y="3"/>
                  </a:cubicBezTo>
                  <a:cubicBezTo>
                    <a:pt x="0" y="7"/>
                    <a:pt x="5" y="40"/>
                    <a:pt x="43" y="41"/>
                  </a:cubicBezTo>
                  <a:cubicBezTo>
                    <a:pt x="82" y="43"/>
                    <a:pt x="45" y="26"/>
                    <a:pt x="45" y="2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9">
              <a:extLst>
                <a:ext uri="{FF2B5EF4-FFF2-40B4-BE49-F238E27FC236}">
                  <a16:creationId xmlns:a16="http://schemas.microsoft.com/office/drawing/2014/main" id="{CE61CBC8-AA54-4070-AEB2-6139F5ACE40F}"/>
                </a:ext>
              </a:extLst>
            </p:cNvPr>
            <p:cNvSpPr>
              <a:spLocks/>
            </p:cNvSpPr>
            <p:nvPr/>
          </p:nvSpPr>
          <p:spPr bwMode="auto">
            <a:xfrm>
              <a:off x="10780713" y="4310063"/>
              <a:ext cx="612775" cy="323850"/>
            </a:xfrm>
            <a:custGeom>
              <a:avLst/>
              <a:gdLst>
                <a:gd name="T0" fmla="*/ 49 w 89"/>
                <a:gd name="T1" fmla="*/ 24 h 47"/>
                <a:gd name="T2" fmla="*/ 18 w 89"/>
                <a:gd name="T3" fmla="*/ 39 h 47"/>
                <a:gd name="T4" fmla="*/ 51 w 89"/>
                <a:gd name="T5" fmla="*/ 9 h 47"/>
                <a:gd name="T6" fmla="*/ 49 w 89"/>
                <a:gd name="T7" fmla="*/ 24 h 47"/>
              </a:gdLst>
              <a:ahLst/>
              <a:cxnLst>
                <a:cxn ang="0">
                  <a:pos x="T0" y="T1"/>
                </a:cxn>
                <a:cxn ang="0">
                  <a:pos x="T2" y="T3"/>
                </a:cxn>
                <a:cxn ang="0">
                  <a:pos x="T4" y="T5"/>
                </a:cxn>
                <a:cxn ang="0">
                  <a:pos x="T6" y="T7"/>
                </a:cxn>
              </a:cxnLst>
              <a:rect l="0" t="0" r="r" b="b"/>
              <a:pathLst>
                <a:path w="89" h="47">
                  <a:moveTo>
                    <a:pt x="49" y="24"/>
                  </a:moveTo>
                  <a:cubicBezTo>
                    <a:pt x="49" y="24"/>
                    <a:pt x="35" y="47"/>
                    <a:pt x="18" y="39"/>
                  </a:cubicBezTo>
                  <a:cubicBezTo>
                    <a:pt x="0" y="31"/>
                    <a:pt x="14" y="0"/>
                    <a:pt x="51" y="9"/>
                  </a:cubicBezTo>
                  <a:cubicBezTo>
                    <a:pt x="89" y="18"/>
                    <a:pt x="49" y="24"/>
                    <a:pt x="49" y="24"/>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20">
              <a:extLst>
                <a:ext uri="{FF2B5EF4-FFF2-40B4-BE49-F238E27FC236}">
                  <a16:creationId xmlns:a16="http://schemas.microsoft.com/office/drawing/2014/main" id="{0113E624-3B22-4A02-A2FA-BD76F55182A5}"/>
                </a:ext>
              </a:extLst>
            </p:cNvPr>
            <p:cNvSpPr>
              <a:spLocks/>
            </p:cNvSpPr>
            <p:nvPr/>
          </p:nvSpPr>
          <p:spPr bwMode="auto">
            <a:xfrm>
              <a:off x="10945813" y="4132263"/>
              <a:ext cx="620713" cy="336550"/>
            </a:xfrm>
            <a:custGeom>
              <a:avLst/>
              <a:gdLst>
                <a:gd name="T0" fmla="*/ 41 w 90"/>
                <a:gd name="T1" fmla="*/ 22 h 49"/>
                <a:gd name="T2" fmla="*/ 73 w 90"/>
                <a:gd name="T3" fmla="*/ 9 h 49"/>
                <a:gd name="T4" fmla="*/ 37 w 90"/>
                <a:gd name="T5" fmla="*/ 37 h 49"/>
                <a:gd name="T6" fmla="*/ 41 w 90"/>
                <a:gd name="T7" fmla="*/ 22 h 49"/>
              </a:gdLst>
              <a:ahLst/>
              <a:cxnLst>
                <a:cxn ang="0">
                  <a:pos x="T0" y="T1"/>
                </a:cxn>
                <a:cxn ang="0">
                  <a:pos x="T2" y="T3"/>
                </a:cxn>
                <a:cxn ang="0">
                  <a:pos x="T4" y="T5"/>
                </a:cxn>
                <a:cxn ang="0">
                  <a:pos x="T6" y="T7"/>
                </a:cxn>
              </a:cxnLst>
              <a:rect l="0" t="0" r="r" b="b"/>
              <a:pathLst>
                <a:path w="90" h="49">
                  <a:moveTo>
                    <a:pt x="41" y="22"/>
                  </a:moveTo>
                  <a:cubicBezTo>
                    <a:pt x="41" y="22"/>
                    <a:pt x="57" y="0"/>
                    <a:pt x="73" y="9"/>
                  </a:cubicBezTo>
                  <a:cubicBezTo>
                    <a:pt x="90" y="19"/>
                    <a:pt x="74" y="49"/>
                    <a:pt x="37" y="37"/>
                  </a:cubicBezTo>
                  <a:cubicBezTo>
                    <a:pt x="0" y="26"/>
                    <a:pt x="41" y="22"/>
                    <a:pt x="41" y="2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21">
              <a:extLst>
                <a:ext uri="{FF2B5EF4-FFF2-40B4-BE49-F238E27FC236}">
                  <a16:creationId xmlns:a16="http://schemas.microsoft.com/office/drawing/2014/main" id="{9B473568-A6FE-4686-AE8D-728F2BDACDD0}"/>
                </a:ext>
              </a:extLst>
            </p:cNvPr>
            <p:cNvSpPr>
              <a:spLocks/>
            </p:cNvSpPr>
            <p:nvPr/>
          </p:nvSpPr>
          <p:spPr bwMode="auto">
            <a:xfrm>
              <a:off x="10939463" y="4359275"/>
              <a:ext cx="544513" cy="309562"/>
            </a:xfrm>
            <a:custGeom>
              <a:avLst/>
              <a:gdLst>
                <a:gd name="T0" fmla="*/ 36 w 79"/>
                <a:gd name="T1" fmla="*/ 19 h 45"/>
                <a:gd name="T2" fmla="*/ 61 w 79"/>
                <a:gd name="T3" fmla="*/ 43 h 45"/>
                <a:gd name="T4" fmla="*/ 38 w 79"/>
                <a:gd name="T5" fmla="*/ 4 h 45"/>
                <a:gd name="T6" fmla="*/ 36 w 79"/>
                <a:gd name="T7" fmla="*/ 19 h 45"/>
              </a:gdLst>
              <a:ahLst/>
              <a:cxnLst>
                <a:cxn ang="0">
                  <a:pos x="T0" y="T1"/>
                </a:cxn>
                <a:cxn ang="0">
                  <a:pos x="T2" y="T3"/>
                </a:cxn>
                <a:cxn ang="0">
                  <a:pos x="T4" y="T5"/>
                </a:cxn>
                <a:cxn ang="0">
                  <a:pos x="T6" y="T7"/>
                </a:cxn>
              </a:cxnLst>
              <a:rect l="0" t="0" r="r" b="b"/>
              <a:pathLst>
                <a:path w="79" h="45">
                  <a:moveTo>
                    <a:pt x="36" y="19"/>
                  </a:moveTo>
                  <a:cubicBezTo>
                    <a:pt x="36" y="19"/>
                    <a:pt x="42" y="45"/>
                    <a:pt x="61" y="43"/>
                  </a:cubicBezTo>
                  <a:cubicBezTo>
                    <a:pt x="79" y="41"/>
                    <a:pt x="77" y="8"/>
                    <a:pt x="38" y="4"/>
                  </a:cubicBezTo>
                  <a:cubicBezTo>
                    <a:pt x="0" y="0"/>
                    <a:pt x="36" y="19"/>
                    <a:pt x="36" y="1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22">
              <a:extLst>
                <a:ext uri="{FF2B5EF4-FFF2-40B4-BE49-F238E27FC236}">
                  <a16:creationId xmlns:a16="http://schemas.microsoft.com/office/drawing/2014/main" id="{FA287F09-9712-4995-B80D-1BFF4D67EE10}"/>
                </a:ext>
              </a:extLst>
            </p:cNvPr>
            <p:cNvSpPr>
              <a:spLocks/>
            </p:cNvSpPr>
            <p:nvPr/>
          </p:nvSpPr>
          <p:spPr bwMode="auto">
            <a:xfrm>
              <a:off x="11063288" y="4194175"/>
              <a:ext cx="227013" cy="377825"/>
            </a:xfrm>
            <a:custGeom>
              <a:avLst/>
              <a:gdLst>
                <a:gd name="T0" fmla="*/ 31 w 33"/>
                <a:gd name="T1" fmla="*/ 30 h 55"/>
                <a:gd name="T2" fmla="*/ 12 w 33"/>
                <a:gd name="T3" fmla="*/ 54 h 55"/>
                <a:gd name="T4" fmla="*/ 3 w 33"/>
                <a:gd name="T5" fmla="*/ 25 h 55"/>
                <a:gd name="T6" fmla="*/ 21 w 33"/>
                <a:gd name="T7" fmla="*/ 1 h 55"/>
                <a:gd name="T8" fmla="*/ 31 w 33"/>
                <a:gd name="T9" fmla="*/ 30 h 55"/>
              </a:gdLst>
              <a:ahLst/>
              <a:cxnLst>
                <a:cxn ang="0">
                  <a:pos x="T0" y="T1"/>
                </a:cxn>
                <a:cxn ang="0">
                  <a:pos x="T2" y="T3"/>
                </a:cxn>
                <a:cxn ang="0">
                  <a:pos x="T4" y="T5"/>
                </a:cxn>
                <a:cxn ang="0">
                  <a:pos x="T6" y="T7"/>
                </a:cxn>
                <a:cxn ang="0">
                  <a:pos x="T8" y="T9"/>
                </a:cxn>
              </a:cxnLst>
              <a:rect l="0" t="0" r="r" b="b"/>
              <a:pathLst>
                <a:path w="33" h="55">
                  <a:moveTo>
                    <a:pt x="31" y="30"/>
                  </a:moveTo>
                  <a:cubicBezTo>
                    <a:pt x="28" y="44"/>
                    <a:pt x="20" y="55"/>
                    <a:pt x="12" y="54"/>
                  </a:cubicBezTo>
                  <a:cubicBezTo>
                    <a:pt x="4" y="53"/>
                    <a:pt x="0" y="40"/>
                    <a:pt x="3" y="25"/>
                  </a:cubicBezTo>
                  <a:cubicBezTo>
                    <a:pt x="5" y="10"/>
                    <a:pt x="13" y="0"/>
                    <a:pt x="21" y="1"/>
                  </a:cubicBezTo>
                  <a:cubicBezTo>
                    <a:pt x="29" y="2"/>
                    <a:pt x="33" y="15"/>
                    <a:pt x="31"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23">
              <a:extLst>
                <a:ext uri="{FF2B5EF4-FFF2-40B4-BE49-F238E27FC236}">
                  <a16:creationId xmlns:a16="http://schemas.microsoft.com/office/drawing/2014/main" id="{136CA5AF-A168-4ACD-A5BE-63937AE2A3E0}"/>
                </a:ext>
              </a:extLst>
            </p:cNvPr>
            <p:cNvSpPr>
              <a:spLocks/>
            </p:cNvSpPr>
            <p:nvPr/>
          </p:nvSpPr>
          <p:spPr bwMode="auto">
            <a:xfrm>
              <a:off x="11090275" y="4262438"/>
              <a:ext cx="187325" cy="103187"/>
            </a:xfrm>
            <a:custGeom>
              <a:avLst/>
              <a:gdLst>
                <a:gd name="T0" fmla="*/ 27 w 27"/>
                <a:gd name="T1" fmla="*/ 15 h 15"/>
                <a:gd name="T2" fmla="*/ 27 w 27"/>
                <a:gd name="T3" fmla="*/ 4 h 15"/>
                <a:gd name="T4" fmla="*/ 4 w 27"/>
                <a:gd name="T5" fmla="*/ 0 h 15"/>
                <a:gd name="T6" fmla="*/ 0 w 27"/>
                <a:gd name="T7" fmla="*/ 10 h 15"/>
                <a:gd name="T8" fmla="*/ 27 w 27"/>
                <a:gd name="T9" fmla="*/ 15 h 15"/>
              </a:gdLst>
              <a:ahLst/>
              <a:cxnLst>
                <a:cxn ang="0">
                  <a:pos x="T0" y="T1"/>
                </a:cxn>
                <a:cxn ang="0">
                  <a:pos x="T2" y="T3"/>
                </a:cxn>
                <a:cxn ang="0">
                  <a:pos x="T4" y="T5"/>
                </a:cxn>
                <a:cxn ang="0">
                  <a:pos x="T6" y="T7"/>
                </a:cxn>
                <a:cxn ang="0">
                  <a:pos x="T8" y="T9"/>
                </a:cxn>
              </a:cxnLst>
              <a:rect l="0" t="0" r="r" b="b"/>
              <a:pathLst>
                <a:path w="27" h="15">
                  <a:moveTo>
                    <a:pt x="27" y="15"/>
                  </a:moveTo>
                  <a:cubicBezTo>
                    <a:pt x="27" y="11"/>
                    <a:pt x="27" y="7"/>
                    <a:pt x="27" y="4"/>
                  </a:cubicBezTo>
                  <a:cubicBezTo>
                    <a:pt x="4" y="0"/>
                    <a:pt x="4" y="0"/>
                    <a:pt x="4" y="0"/>
                  </a:cubicBezTo>
                  <a:cubicBezTo>
                    <a:pt x="2" y="3"/>
                    <a:pt x="1" y="6"/>
                    <a:pt x="0" y="10"/>
                  </a:cubicBezTo>
                  <a:lnTo>
                    <a:pt x="27" y="15"/>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24">
              <a:extLst>
                <a:ext uri="{FF2B5EF4-FFF2-40B4-BE49-F238E27FC236}">
                  <a16:creationId xmlns:a16="http://schemas.microsoft.com/office/drawing/2014/main" id="{B326DB91-6A04-4964-AE4D-45C4CF00F1CF}"/>
                </a:ext>
              </a:extLst>
            </p:cNvPr>
            <p:cNvSpPr>
              <a:spLocks/>
            </p:cNvSpPr>
            <p:nvPr/>
          </p:nvSpPr>
          <p:spPr bwMode="auto">
            <a:xfrm>
              <a:off x="11077575" y="4435475"/>
              <a:ext cx="177800" cy="95250"/>
            </a:xfrm>
            <a:custGeom>
              <a:avLst/>
              <a:gdLst>
                <a:gd name="T0" fmla="*/ 20 w 26"/>
                <a:gd name="T1" fmla="*/ 14 h 14"/>
                <a:gd name="T2" fmla="*/ 26 w 26"/>
                <a:gd name="T3" fmla="*/ 5 h 14"/>
                <a:gd name="T4" fmla="*/ 0 w 26"/>
                <a:gd name="T5" fmla="*/ 0 h 14"/>
                <a:gd name="T6" fmla="*/ 2 w 26"/>
                <a:gd name="T7" fmla="*/ 11 h 14"/>
                <a:gd name="T8" fmla="*/ 20 w 26"/>
                <a:gd name="T9" fmla="*/ 14 h 14"/>
              </a:gdLst>
              <a:ahLst/>
              <a:cxnLst>
                <a:cxn ang="0">
                  <a:pos x="T0" y="T1"/>
                </a:cxn>
                <a:cxn ang="0">
                  <a:pos x="T2" y="T3"/>
                </a:cxn>
                <a:cxn ang="0">
                  <a:pos x="T4" y="T5"/>
                </a:cxn>
                <a:cxn ang="0">
                  <a:pos x="T6" y="T7"/>
                </a:cxn>
                <a:cxn ang="0">
                  <a:pos x="T8" y="T9"/>
                </a:cxn>
              </a:cxnLst>
              <a:rect l="0" t="0" r="r" b="b"/>
              <a:pathLst>
                <a:path w="26" h="14">
                  <a:moveTo>
                    <a:pt x="20" y="14"/>
                  </a:moveTo>
                  <a:cubicBezTo>
                    <a:pt x="22" y="12"/>
                    <a:pt x="24" y="9"/>
                    <a:pt x="26" y="5"/>
                  </a:cubicBezTo>
                  <a:cubicBezTo>
                    <a:pt x="0" y="0"/>
                    <a:pt x="0" y="0"/>
                    <a:pt x="0" y="0"/>
                  </a:cubicBezTo>
                  <a:cubicBezTo>
                    <a:pt x="0" y="4"/>
                    <a:pt x="1" y="8"/>
                    <a:pt x="2" y="11"/>
                  </a:cubicBezTo>
                  <a:lnTo>
                    <a:pt x="20" y="1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2" name="组合 45">
            <a:extLst>
              <a:ext uri="{FF2B5EF4-FFF2-40B4-BE49-F238E27FC236}">
                <a16:creationId xmlns:a16="http://schemas.microsoft.com/office/drawing/2014/main" id="{B9CD846A-AAB7-489B-B102-36C498B0DB62}"/>
              </a:ext>
            </a:extLst>
          </p:cNvPr>
          <p:cNvGrpSpPr/>
          <p:nvPr/>
        </p:nvGrpSpPr>
        <p:grpSpPr>
          <a:xfrm>
            <a:off x="5746" y="758348"/>
            <a:ext cx="554038" cy="554037"/>
            <a:chOff x="5564188" y="4319588"/>
            <a:chExt cx="554038" cy="554037"/>
          </a:xfrm>
        </p:grpSpPr>
        <p:sp>
          <p:nvSpPr>
            <p:cNvPr id="133" name="Oval 7">
              <a:extLst>
                <a:ext uri="{FF2B5EF4-FFF2-40B4-BE49-F238E27FC236}">
                  <a16:creationId xmlns:a16="http://schemas.microsoft.com/office/drawing/2014/main" id="{C83A95E1-0ACD-4818-BDBC-D4D71B5B6202}"/>
                </a:ext>
              </a:extLst>
            </p:cNvPr>
            <p:cNvSpPr>
              <a:spLocks noChangeArrowheads="1"/>
            </p:cNvSpPr>
            <p:nvPr/>
          </p:nvSpPr>
          <p:spPr bwMode="auto">
            <a:xfrm>
              <a:off x="5673725" y="4429125"/>
              <a:ext cx="336550" cy="33496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8">
              <a:extLst>
                <a:ext uri="{FF2B5EF4-FFF2-40B4-BE49-F238E27FC236}">
                  <a16:creationId xmlns:a16="http://schemas.microsoft.com/office/drawing/2014/main" id="{88DE1B47-0F06-4078-831A-E7C2096DBC35}"/>
                </a:ext>
              </a:extLst>
            </p:cNvPr>
            <p:cNvSpPr>
              <a:spLocks/>
            </p:cNvSpPr>
            <p:nvPr/>
          </p:nvSpPr>
          <p:spPr bwMode="auto">
            <a:xfrm>
              <a:off x="5564188" y="4319588"/>
              <a:ext cx="554038" cy="554037"/>
            </a:xfrm>
            <a:custGeom>
              <a:avLst/>
              <a:gdLst>
                <a:gd name="T0" fmla="*/ 8 w 183"/>
                <a:gd name="T1" fmla="*/ 92 h 183"/>
                <a:gd name="T2" fmla="*/ 16 w 183"/>
                <a:gd name="T3" fmla="*/ 92 h 183"/>
                <a:gd name="T4" fmla="*/ 39 w 183"/>
                <a:gd name="T5" fmla="*/ 38 h 183"/>
                <a:gd name="T6" fmla="*/ 92 w 183"/>
                <a:gd name="T7" fmla="*/ 16 h 183"/>
                <a:gd name="T8" fmla="*/ 145 w 183"/>
                <a:gd name="T9" fmla="*/ 38 h 183"/>
                <a:gd name="T10" fmla="*/ 167 w 183"/>
                <a:gd name="T11" fmla="*/ 92 h 183"/>
                <a:gd name="T12" fmla="*/ 145 w 183"/>
                <a:gd name="T13" fmla="*/ 145 h 183"/>
                <a:gd name="T14" fmla="*/ 92 w 183"/>
                <a:gd name="T15" fmla="*/ 167 h 183"/>
                <a:gd name="T16" fmla="*/ 39 w 183"/>
                <a:gd name="T17" fmla="*/ 145 h 183"/>
                <a:gd name="T18" fmla="*/ 16 w 183"/>
                <a:gd name="T19" fmla="*/ 92 h 183"/>
                <a:gd name="T20" fmla="*/ 8 w 183"/>
                <a:gd name="T21" fmla="*/ 92 h 183"/>
                <a:gd name="T22" fmla="*/ 0 w 183"/>
                <a:gd name="T23" fmla="*/ 92 h 183"/>
                <a:gd name="T24" fmla="*/ 92 w 183"/>
                <a:gd name="T25" fmla="*/ 183 h 183"/>
                <a:gd name="T26" fmla="*/ 183 w 183"/>
                <a:gd name="T27" fmla="*/ 92 h 183"/>
                <a:gd name="T28" fmla="*/ 92 w 183"/>
                <a:gd name="T29" fmla="*/ 0 h 183"/>
                <a:gd name="T30" fmla="*/ 0 w 183"/>
                <a:gd name="T31" fmla="*/ 92 h 183"/>
                <a:gd name="T32" fmla="*/ 8 w 183"/>
                <a:gd name="T33" fmla="*/ 9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3" h="183">
                  <a:moveTo>
                    <a:pt x="8" y="92"/>
                  </a:moveTo>
                  <a:cubicBezTo>
                    <a:pt x="16" y="92"/>
                    <a:pt x="16" y="92"/>
                    <a:pt x="16" y="92"/>
                  </a:cubicBezTo>
                  <a:cubicBezTo>
                    <a:pt x="16" y="71"/>
                    <a:pt x="25" y="52"/>
                    <a:pt x="39" y="38"/>
                  </a:cubicBezTo>
                  <a:cubicBezTo>
                    <a:pt x="52" y="25"/>
                    <a:pt x="71" y="16"/>
                    <a:pt x="92" y="16"/>
                  </a:cubicBezTo>
                  <a:cubicBezTo>
                    <a:pt x="113" y="16"/>
                    <a:pt x="132" y="25"/>
                    <a:pt x="145" y="38"/>
                  </a:cubicBezTo>
                  <a:cubicBezTo>
                    <a:pt x="159" y="52"/>
                    <a:pt x="167" y="71"/>
                    <a:pt x="167" y="92"/>
                  </a:cubicBezTo>
                  <a:cubicBezTo>
                    <a:pt x="167" y="113"/>
                    <a:pt x="159" y="131"/>
                    <a:pt x="145" y="145"/>
                  </a:cubicBezTo>
                  <a:cubicBezTo>
                    <a:pt x="132" y="159"/>
                    <a:pt x="113" y="167"/>
                    <a:pt x="92" y="167"/>
                  </a:cubicBezTo>
                  <a:cubicBezTo>
                    <a:pt x="71" y="167"/>
                    <a:pt x="52" y="159"/>
                    <a:pt x="39" y="145"/>
                  </a:cubicBezTo>
                  <a:cubicBezTo>
                    <a:pt x="25" y="131"/>
                    <a:pt x="16" y="113"/>
                    <a:pt x="16" y="92"/>
                  </a:cubicBezTo>
                  <a:cubicBezTo>
                    <a:pt x="8" y="92"/>
                    <a:pt x="8" y="92"/>
                    <a:pt x="8" y="92"/>
                  </a:cubicBezTo>
                  <a:cubicBezTo>
                    <a:pt x="0" y="92"/>
                    <a:pt x="0" y="92"/>
                    <a:pt x="0" y="92"/>
                  </a:cubicBezTo>
                  <a:cubicBezTo>
                    <a:pt x="0" y="142"/>
                    <a:pt x="41" y="183"/>
                    <a:pt x="92" y="183"/>
                  </a:cubicBezTo>
                  <a:cubicBezTo>
                    <a:pt x="143" y="183"/>
                    <a:pt x="183" y="142"/>
                    <a:pt x="183" y="92"/>
                  </a:cubicBezTo>
                  <a:cubicBezTo>
                    <a:pt x="183" y="41"/>
                    <a:pt x="143" y="0"/>
                    <a:pt x="92" y="0"/>
                  </a:cubicBezTo>
                  <a:cubicBezTo>
                    <a:pt x="41" y="0"/>
                    <a:pt x="0" y="41"/>
                    <a:pt x="0" y="92"/>
                  </a:cubicBezTo>
                  <a:lnTo>
                    <a:pt x="8" y="92"/>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35" name="Freeform 21">
            <a:extLst>
              <a:ext uri="{FF2B5EF4-FFF2-40B4-BE49-F238E27FC236}">
                <a16:creationId xmlns:a16="http://schemas.microsoft.com/office/drawing/2014/main" id="{F66BBEA4-4396-496B-A40B-6DAA071ACE13}"/>
              </a:ext>
            </a:extLst>
          </p:cNvPr>
          <p:cNvSpPr>
            <a:spLocks/>
          </p:cNvSpPr>
          <p:nvPr/>
        </p:nvSpPr>
        <p:spPr bwMode="auto">
          <a:xfrm>
            <a:off x="805845" y="1412398"/>
            <a:ext cx="339725" cy="153987"/>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36" name="组合 49">
            <a:extLst>
              <a:ext uri="{FF2B5EF4-FFF2-40B4-BE49-F238E27FC236}">
                <a16:creationId xmlns:a16="http://schemas.microsoft.com/office/drawing/2014/main" id="{922E687C-A6B2-4416-A80A-466523AE3D04}"/>
              </a:ext>
            </a:extLst>
          </p:cNvPr>
          <p:cNvGrpSpPr/>
          <p:nvPr/>
        </p:nvGrpSpPr>
        <p:grpSpPr>
          <a:xfrm>
            <a:off x="1659763" y="1816847"/>
            <a:ext cx="771503" cy="1972383"/>
            <a:chOff x="4352925" y="4806950"/>
            <a:chExt cx="533400" cy="1363662"/>
          </a:xfrm>
        </p:grpSpPr>
        <p:sp>
          <p:nvSpPr>
            <p:cNvPr id="137" name="Freeform 40">
              <a:extLst>
                <a:ext uri="{FF2B5EF4-FFF2-40B4-BE49-F238E27FC236}">
                  <a16:creationId xmlns:a16="http://schemas.microsoft.com/office/drawing/2014/main" id="{E3DAC2E1-820A-4A09-B225-BDCB7380CC4F}"/>
                </a:ext>
              </a:extLst>
            </p:cNvPr>
            <p:cNvSpPr>
              <a:spLocks/>
            </p:cNvSpPr>
            <p:nvPr/>
          </p:nvSpPr>
          <p:spPr bwMode="auto">
            <a:xfrm>
              <a:off x="4352925" y="4806950"/>
              <a:ext cx="533400" cy="266700"/>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41">
              <a:extLst>
                <a:ext uri="{FF2B5EF4-FFF2-40B4-BE49-F238E27FC236}">
                  <a16:creationId xmlns:a16="http://schemas.microsoft.com/office/drawing/2014/main" id="{4812D46F-452C-4DBC-A029-B1DFED5C7525}"/>
                </a:ext>
              </a:extLst>
            </p:cNvPr>
            <p:cNvSpPr>
              <a:spLocks noEditPoints="1"/>
            </p:cNvSpPr>
            <p:nvPr/>
          </p:nvSpPr>
          <p:spPr bwMode="auto">
            <a:xfrm>
              <a:off x="4470400" y="5178425"/>
              <a:ext cx="49213" cy="677862"/>
            </a:xfrm>
            <a:custGeom>
              <a:avLst/>
              <a:gdLst>
                <a:gd name="T0" fmla="*/ 0 w 16"/>
                <a:gd name="T1" fmla="*/ 216 h 224"/>
                <a:gd name="T2" fmla="*/ 0 w 16"/>
                <a:gd name="T3" fmla="*/ 216 h 224"/>
                <a:gd name="T4" fmla="*/ 8 w 16"/>
                <a:gd name="T5" fmla="*/ 224 h 224"/>
                <a:gd name="T6" fmla="*/ 16 w 16"/>
                <a:gd name="T7" fmla="*/ 216 h 224"/>
                <a:gd name="T8" fmla="*/ 8 w 16"/>
                <a:gd name="T9" fmla="*/ 208 h 224"/>
                <a:gd name="T10" fmla="*/ 0 w 16"/>
                <a:gd name="T11" fmla="*/ 216 h 224"/>
                <a:gd name="T12" fmla="*/ 0 w 16"/>
                <a:gd name="T13" fmla="*/ 164 h 224"/>
                <a:gd name="T14" fmla="*/ 0 w 16"/>
                <a:gd name="T15" fmla="*/ 164 h 224"/>
                <a:gd name="T16" fmla="*/ 8 w 16"/>
                <a:gd name="T17" fmla="*/ 172 h 224"/>
                <a:gd name="T18" fmla="*/ 16 w 16"/>
                <a:gd name="T19" fmla="*/ 164 h 224"/>
                <a:gd name="T20" fmla="*/ 8 w 16"/>
                <a:gd name="T21" fmla="*/ 156 h 224"/>
                <a:gd name="T22" fmla="*/ 0 w 16"/>
                <a:gd name="T23" fmla="*/ 164 h 224"/>
                <a:gd name="T24" fmla="*/ 0 w 16"/>
                <a:gd name="T25" fmla="*/ 112 h 224"/>
                <a:gd name="T26" fmla="*/ 0 w 16"/>
                <a:gd name="T27" fmla="*/ 112 h 224"/>
                <a:gd name="T28" fmla="*/ 8 w 16"/>
                <a:gd name="T29" fmla="*/ 120 h 224"/>
                <a:gd name="T30" fmla="*/ 16 w 16"/>
                <a:gd name="T31" fmla="*/ 112 h 224"/>
                <a:gd name="T32" fmla="*/ 8 w 16"/>
                <a:gd name="T33" fmla="*/ 104 h 224"/>
                <a:gd name="T34" fmla="*/ 0 w 16"/>
                <a:gd name="T35" fmla="*/ 112 h 224"/>
                <a:gd name="T36" fmla="*/ 0 w 16"/>
                <a:gd name="T37" fmla="*/ 60 h 224"/>
                <a:gd name="T38" fmla="*/ 0 w 16"/>
                <a:gd name="T39" fmla="*/ 60 h 224"/>
                <a:gd name="T40" fmla="*/ 8 w 16"/>
                <a:gd name="T41" fmla="*/ 68 h 224"/>
                <a:gd name="T42" fmla="*/ 16 w 16"/>
                <a:gd name="T43" fmla="*/ 60 h 224"/>
                <a:gd name="T44" fmla="*/ 8 w 16"/>
                <a:gd name="T45" fmla="*/ 52 h 224"/>
                <a:gd name="T46" fmla="*/ 0 w 16"/>
                <a:gd name="T47" fmla="*/ 60 h 224"/>
                <a:gd name="T48" fmla="*/ 0 w 16"/>
                <a:gd name="T49" fmla="*/ 8 h 224"/>
                <a:gd name="T50" fmla="*/ 0 w 16"/>
                <a:gd name="T51" fmla="*/ 8 h 224"/>
                <a:gd name="T52" fmla="*/ 8 w 16"/>
                <a:gd name="T53" fmla="*/ 16 h 224"/>
                <a:gd name="T54" fmla="*/ 16 w 16"/>
                <a:gd name="T55" fmla="*/ 8 h 224"/>
                <a:gd name="T56" fmla="*/ 8 w 16"/>
                <a:gd name="T57" fmla="*/ 0 h 224"/>
                <a:gd name="T58" fmla="*/ 0 w 16"/>
                <a:gd name="T59" fmla="*/ 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224">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42">
              <a:extLst>
                <a:ext uri="{FF2B5EF4-FFF2-40B4-BE49-F238E27FC236}">
                  <a16:creationId xmlns:a16="http://schemas.microsoft.com/office/drawing/2014/main" id="{7F752AB0-697A-4C76-9C4B-369D39DAD840}"/>
                </a:ext>
              </a:extLst>
            </p:cNvPr>
            <p:cNvSpPr>
              <a:spLocks noEditPoints="1"/>
            </p:cNvSpPr>
            <p:nvPr/>
          </p:nvSpPr>
          <p:spPr bwMode="auto">
            <a:xfrm>
              <a:off x="4592638" y="5178425"/>
              <a:ext cx="47625" cy="835025"/>
            </a:xfrm>
            <a:custGeom>
              <a:avLst/>
              <a:gdLst>
                <a:gd name="T0" fmla="*/ 0 w 16"/>
                <a:gd name="T1" fmla="*/ 268 h 276"/>
                <a:gd name="T2" fmla="*/ 0 w 16"/>
                <a:gd name="T3" fmla="*/ 268 h 276"/>
                <a:gd name="T4" fmla="*/ 8 w 16"/>
                <a:gd name="T5" fmla="*/ 276 h 276"/>
                <a:gd name="T6" fmla="*/ 16 w 16"/>
                <a:gd name="T7" fmla="*/ 268 h 276"/>
                <a:gd name="T8" fmla="*/ 8 w 16"/>
                <a:gd name="T9" fmla="*/ 260 h 276"/>
                <a:gd name="T10" fmla="*/ 0 w 16"/>
                <a:gd name="T11" fmla="*/ 268 h 276"/>
                <a:gd name="T12" fmla="*/ 0 w 16"/>
                <a:gd name="T13" fmla="*/ 216 h 276"/>
                <a:gd name="T14" fmla="*/ 0 w 16"/>
                <a:gd name="T15" fmla="*/ 216 h 276"/>
                <a:gd name="T16" fmla="*/ 8 w 16"/>
                <a:gd name="T17" fmla="*/ 224 h 276"/>
                <a:gd name="T18" fmla="*/ 16 w 16"/>
                <a:gd name="T19" fmla="*/ 216 h 276"/>
                <a:gd name="T20" fmla="*/ 8 w 16"/>
                <a:gd name="T21" fmla="*/ 208 h 276"/>
                <a:gd name="T22" fmla="*/ 0 w 16"/>
                <a:gd name="T23" fmla="*/ 216 h 276"/>
                <a:gd name="T24" fmla="*/ 0 w 16"/>
                <a:gd name="T25" fmla="*/ 164 h 276"/>
                <a:gd name="T26" fmla="*/ 0 w 16"/>
                <a:gd name="T27" fmla="*/ 164 h 276"/>
                <a:gd name="T28" fmla="*/ 8 w 16"/>
                <a:gd name="T29" fmla="*/ 172 h 276"/>
                <a:gd name="T30" fmla="*/ 16 w 16"/>
                <a:gd name="T31" fmla="*/ 164 h 276"/>
                <a:gd name="T32" fmla="*/ 8 w 16"/>
                <a:gd name="T33" fmla="*/ 156 h 276"/>
                <a:gd name="T34" fmla="*/ 0 w 16"/>
                <a:gd name="T35" fmla="*/ 164 h 276"/>
                <a:gd name="T36" fmla="*/ 0 w 16"/>
                <a:gd name="T37" fmla="*/ 112 h 276"/>
                <a:gd name="T38" fmla="*/ 0 w 16"/>
                <a:gd name="T39" fmla="*/ 112 h 276"/>
                <a:gd name="T40" fmla="*/ 8 w 16"/>
                <a:gd name="T41" fmla="*/ 120 h 276"/>
                <a:gd name="T42" fmla="*/ 16 w 16"/>
                <a:gd name="T43" fmla="*/ 112 h 276"/>
                <a:gd name="T44" fmla="*/ 8 w 16"/>
                <a:gd name="T45" fmla="*/ 104 h 276"/>
                <a:gd name="T46" fmla="*/ 0 w 16"/>
                <a:gd name="T47" fmla="*/ 112 h 276"/>
                <a:gd name="T48" fmla="*/ 0 w 16"/>
                <a:gd name="T49" fmla="*/ 60 h 276"/>
                <a:gd name="T50" fmla="*/ 0 w 16"/>
                <a:gd name="T51" fmla="*/ 60 h 276"/>
                <a:gd name="T52" fmla="*/ 8 w 16"/>
                <a:gd name="T53" fmla="*/ 68 h 276"/>
                <a:gd name="T54" fmla="*/ 16 w 16"/>
                <a:gd name="T55" fmla="*/ 60 h 276"/>
                <a:gd name="T56" fmla="*/ 8 w 16"/>
                <a:gd name="T57" fmla="*/ 52 h 276"/>
                <a:gd name="T58" fmla="*/ 0 w 16"/>
                <a:gd name="T59" fmla="*/ 60 h 276"/>
                <a:gd name="T60" fmla="*/ 0 w 16"/>
                <a:gd name="T61" fmla="*/ 8 h 276"/>
                <a:gd name="T62" fmla="*/ 0 w 16"/>
                <a:gd name="T63" fmla="*/ 8 h 276"/>
                <a:gd name="T64" fmla="*/ 8 w 16"/>
                <a:gd name="T65" fmla="*/ 16 h 276"/>
                <a:gd name="T66" fmla="*/ 16 w 16"/>
                <a:gd name="T67" fmla="*/ 8 h 276"/>
                <a:gd name="T68" fmla="*/ 8 w 16"/>
                <a:gd name="T69" fmla="*/ 0 h 276"/>
                <a:gd name="T70" fmla="*/ 0 w 16"/>
                <a:gd name="T71" fmla="*/ 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76">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43">
              <a:extLst>
                <a:ext uri="{FF2B5EF4-FFF2-40B4-BE49-F238E27FC236}">
                  <a16:creationId xmlns:a16="http://schemas.microsoft.com/office/drawing/2014/main" id="{02E282C1-F4BA-4E56-B40D-3795BC1523E1}"/>
                </a:ext>
              </a:extLst>
            </p:cNvPr>
            <p:cNvSpPr>
              <a:spLocks noEditPoints="1"/>
            </p:cNvSpPr>
            <p:nvPr/>
          </p:nvSpPr>
          <p:spPr bwMode="auto">
            <a:xfrm>
              <a:off x="4713288" y="5178425"/>
              <a:ext cx="49213" cy="992187"/>
            </a:xfrm>
            <a:custGeom>
              <a:avLst/>
              <a:gdLst>
                <a:gd name="T0" fmla="*/ 0 w 16"/>
                <a:gd name="T1" fmla="*/ 320 h 328"/>
                <a:gd name="T2" fmla="*/ 0 w 16"/>
                <a:gd name="T3" fmla="*/ 320 h 328"/>
                <a:gd name="T4" fmla="*/ 8 w 16"/>
                <a:gd name="T5" fmla="*/ 328 h 328"/>
                <a:gd name="T6" fmla="*/ 16 w 16"/>
                <a:gd name="T7" fmla="*/ 320 h 328"/>
                <a:gd name="T8" fmla="*/ 8 w 16"/>
                <a:gd name="T9" fmla="*/ 312 h 328"/>
                <a:gd name="T10" fmla="*/ 0 w 16"/>
                <a:gd name="T11" fmla="*/ 320 h 328"/>
                <a:gd name="T12" fmla="*/ 0 w 16"/>
                <a:gd name="T13" fmla="*/ 268 h 328"/>
                <a:gd name="T14" fmla="*/ 0 w 16"/>
                <a:gd name="T15" fmla="*/ 268 h 328"/>
                <a:gd name="T16" fmla="*/ 8 w 16"/>
                <a:gd name="T17" fmla="*/ 276 h 328"/>
                <a:gd name="T18" fmla="*/ 16 w 16"/>
                <a:gd name="T19" fmla="*/ 268 h 328"/>
                <a:gd name="T20" fmla="*/ 8 w 16"/>
                <a:gd name="T21" fmla="*/ 260 h 328"/>
                <a:gd name="T22" fmla="*/ 0 w 16"/>
                <a:gd name="T23" fmla="*/ 268 h 328"/>
                <a:gd name="T24" fmla="*/ 0 w 16"/>
                <a:gd name="T25" fmla="*/ 216 h 328"/>
                <a:gd name="T26" fmla="*/ 0 w 16"/>
                <a:gd name="T27" fmla="*/ 216 h 328"/>
                <a:gd name="T28" fmla="*/ 8 w 16"/>
                <a:gd name="T29" fmla="*/ 224 h 328"/>
                <a:gd name="T30" fmla="*/ 16 w 16"/>
                <a:gd name="T31" fmla="*/ 216 h 328"/>
                <a:gd name="T32" fmla="*/ 8 w 16"/>
                <a:gd name="T33" fmla="*/ 208 h 328"/>
                <a:gd name="T34" fmla="*/ 0 w 16"/>
                <a:gd name="T35" fmla="*/ 216 h 328"/>
                <a:gd name="T36" fmla="*/ 0 w 16"/>
                <a:gd name="T37" fmla="*/ 164 h 328"/>
                <a:gd name="T38" fmla="*/ 0 w 16"/>
                <a:gd name="T39" fmla="*/ 164 h 328"/>
                <a:gd name="T40" fmla="*/ 8 w 16"/>
                <a:gd name="T41" fmla="*/ 172 h 328"/>
                <a:gd name="T42" fmla="*/ 16 w 16"/>
                <a:gd name="T43" fmla="*/ 164 h 328"/>
                <a:gd name="T44" fmla="*/ 8 w 16"/>
                <a:gd name="T45" fmla="*/ 156 h 328"/>
                <a:gd name="T46" fmla="*/ 0 w 16"/>
                <a:gd name="T47" fmla="*/ 164 h 328"/>
                <a:gd name="T48" fmla="*/ 0 w 16"/>
                <a:gd name="T49" fmla="*/ 112 h 328"/>
                <a:gd name="T50" fmla="*/ 0 w 16"/>
                <a:gd name="T51" fmla="*/ 112 h 328"/>
                <a:gd name="T52" fmla="*/ 8 w 16"/>
                <a:gd name="T53" fmla="*/ 120 h 328"/>
                <a:gd name="T54" fmla="*/ 16 w 16"/>
                <a:gd name="T55" fmla="*/ 112 h 328"/>
                <a:gd name="T56" fmla="*/ 8 w 16"/>
                <a:gd name="T57" fmla="*/ 104 h 328"/>
                <a:gd name="T58" fmla="*/ 0 w 16"/>
                <a:gd name="T59" fmla="*/ 112 h 328"/>
                <a:gd name="T60" fmla="*/ 0 w 16"/>
                <a:gd name="T61" fmla="*/ 60 h 328"/>
                <a:gd name="T62" fmla="*/ 0 w 16"/>
                <a:gd name="T63" fmla="*/ 60 h 328"/>
                <a:gd name="T64" fmla="*/ 8 w 16"/>
                <a:gd name="T65" fmla="*/ 68 h 328"/>
                <a:gd name="T66" fmla="*/ 16 w 16"/>
                <a:gd name="T67" fmla="*/ 60 h 328"/>
                <a:gd name="T68" fmla="*/ 8 w 16"/>
                <a:gd name="T69" fmla="*/ 52 h 328"/>
                <a:gd name="T70" fmla="*/ 0 w 16"/>
                <a:gd name="T71" fmla="*/ 60 h 328"/>
                <a:gd name="T72" fmla="*/ 0 w 16"/>
                <a:gd name="T73" fmla="*/ 8 h 328"/>
                <a:gd name="T74" fmla="*/ 0 w 16"/>
                <a:gd name="T75" fmla="*/ 8 h 328"/>
                <a:gd name="T76" fmla="*/ 8 w 16"/>
                <a:gd name="T77" fmla="*/ 16 h 328"/>
                <a:gd name="T78" fmla="*/ 16 w 16"/>
                <a:gd name="T79" fmla="*/ 8 h 328"/>
                <a:gd name="T80" fmla="*/ 8 w 16"/>
                <a:gd name="T81" fmla="*/ 0 h 328"/>
                <a:gd name="T82" fmla="*/ 0 w 16"/>
                <a:gd name="T83" fmla="*/ 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328">
                  <a:moveTo>
                    <a:pt x="0" y="320"/>
                  </a:moveTo>
                  <a:cubicBezTo>
                    <a:pt x="0" y="320"/>
                    <a:pt x="0" y="320"/>
                    <a:pt x="0" y="320"/>
                  </a:cubicBezTo>
                  <a:cubicBezTo>
                    <a:pt x="0" y="324"/>
                    <a:pt x="4" y="328"/>
                    <a:pt x="8" y="328"/>
                  </a:cubicBezTo>
                  <a:cubicBezTo>
                    <a:pt x="12" y="328"/>
                    <a:pt x="16" y="324"/>
                    <a:pt x="16" y="320"/>
                  </a:cubicBezTo>
                  <a:cubicBezTo>
                    <a:pt x="16" y="316"/>
                    <a:pt x="12" y="312"/>
                    <a:pt x="8" y="312"/>
                  </a:cubicBezTo>
                  <a:cubicBezTo>
                    <a:pt x="4" y="312"/>
                    <a:pt x="0" y="316"/>
                    <a:pt x="0" y="320"/>
                  </a:cubicBezTo>
                  <a:close/>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Group 5">
            <a:extLst>
              <a:ext uri="{FF2B5EF4-FFF2-40B4-BE49-F238E27FC236}">
                <a16:creationId xmlns:a16="http://schemas.microsoft.com/office/drawing/2014/main" id="{ECCA5298-A904-4872-9296-A61E489F8ED6}"/>
              </a:ext>
            </a:extLst>
          </p:cNvPr>
          <p:cNvGrpSpPr/>
          <p:nvPr/>
        </p:nvGrpSpPr>
        <p:grpSpPr>
          <a:xfrm>
            <a:off x="3816613" y="1225525"/>
            <a:ext cx="7154696" cy="5493398"/>
            <a:chOff x="3785591" y="976166"/>
            <a:chExt cx="7154696" cy="5493398"/>
          </a:xfrm>
        </p:grpSpPr>
        <p:sp>
          <p:nvSpPr>
            <p:cNvPr id="152" name="Freeform 20">
              <a:extLst>
                <a:ext uri="{FF2B5EF4-FFF2-40B4-BE49-F238E27FC236}">
                  <a16:creationId xmlns:a16="http://schemas.microsoft.com/office/drawing/2014/main" id="{2A40138C-1464-4C59-97FD-83C25BB07F97}"/>
                </a:ext>
              </a:extLst>
            </p:cNvPr>
            <p:cNvSpPr/>
            <p:nvPr/>
          </p:nvSpPr>
          <p:spPr>
            <a:xfrm>
              <a:off x="5731269" y="5900681"/>
              <a:ext cx="3265986" cy="568883"/>
            </a:xfrm>
            <a:custGeom>
              <a:avLst/>
              <a:gdLst>
                <a:gd name="connsiteX0" fmla="*/ 2069981 w 4139963"/>
                <a:gd name="connsiteY0" fmla="*/ 0 h 721117"/>
                <a:gd name="connsiteX1" fmla="*/ 4041693 w 4139963"/>
                <a:gd name="connsiteY1" fmla="*/ 631822 h 721117"/>
                <a:gd name="connsiteX2" fmla="*/ 4139963 w 4139963"/>
                <a:gd name="connsiteY2" fmla="*/ 721117 h 721117"/>
                <a:gd name="connsiteX3" fmla="*/ 4029024 w 4139963"/>
                <a:gd name="connsiteY3" fmla="*/ 677936 h 721117"/>
                <a:gd name="connsiteX4" fmla="*/ 2069980 w 4139963"/>
                <a:gd name="connsiteY4" fmla="*/ 366464 h 721117"/>
                <a:gd name="connsiteX5" fmla="*/ 110936 w 4139963"/>
                <a:gd name="connsiteY5" fmla="*/ 677936 h 721117"/>
                <a:gd name="connsiteX6" fmla="*/ 0 w 4139963"/>
                <a:gd name="connsiteY6" fmla="*/ 721115 h 721117"/>
                <a:gd name="connsiteX7" fmla="*/ 98269 w 4139963"/>
                <a:gd name="connsiteY7" fmla="*/ 631822 h 721117"/>
                <a:gd name="connsiteX8" fmla="*/ 2069981 w 4139963"/>
                <a:gd name="connsiteY8" fmla="*/ 0 h 72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9963" h="721117">
                  <a:moveTo>
                    <a:pt x="2069981" y="0"/>
                  </a:moveTo>
                  <a:cubicBezTo>
                    <a:pt x="2863778" y="0"/>
                    <a:pt x="3573033" y="245952"/>
                    <a:pt x="4041693" y="631822"/>
                  </a:cubicBezTo>
                  <a:lnTo>
                    <a:pt x="4139963" y="721117"/>
                  </a:lnTo>
                  <a:lnTo>
                    <a:pt x="4029024" y="677936"/>
                  </a:lnTo>
                  <a:cubicBezTo>
                    <a:pt x="3469804" y="481289"/>
                    <a:pt x="2795654" y="366464"/>
                    <a:pt x="2069980" y="366464"/>
                  </a:cubicBezTo>
                  <a:cubicBezTo>
                    <a:pt x="1344306" y="366464"/>
                    <a:pt x="670157" y="481289"/>
                    <a:pt x="110936" y="677936"/>
                  </a:cubicBezTo>
                  <a:lnTo>
                    <a:pt x="0" y="721115"/>
                  </a:lnTo>
                  <a:lnTo>
                    <a:pt x="98269" y="631822"/>
                  </a:lnTo>
                  <a:cubicBezTo>
                    <a:pt x="566929" y="245952"/>
                    <a:pt x="1276184" y="0"/>
                    <a:pt x="2069981" y="0"/>
                  </a:cubicBezTo>
                  <a:close/>
                </a:path>
              </a:pathLst>
            </a:custGeom>
            <a:solidFill>
              <a:srgbClr val="C56D27"/>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Cloud 2">
              <a:extLst>
                <a:ext uri="{FF2B5EF4-FFF2-40B4-BE49-F238E27FC236}">
                  <a16:creationId xmlns:a16="http://schemas.microsoft.com/office/drawing/2014/main" id="{037D9B15-B7E8-469E-8278-BFD41FB1D2A7}"/>
                </a:ext>
              </a:extLst>
            </p:cNvPr>
            <p:cNvSpPr/>
            <p:nvPr/>
          </p:nvSpPr>
          <p:spPr>
            <a:xfrm>
              <a:off x="3785591" y="976166"/>
              <a:ext cx="7154696" cy="397310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917 w 43256"/>
                <a:gd name="connsiteY8" fmla="*/ 23601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917 w 43256"/>
                <a:gd name="connsiteY8" fmla="*/ 23601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170 w 43256"/>
                <a:gd name="connsiteY21" fmla="*/ 13047 h 43219"/>
                <a:gd name="connsiteX0" fmla="*/ 3553 w 43256"/>
                <a:gd name="connsiteY0" fmla="*/ 11865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553 w 43256"/>
                <a:gd name="connsiteY21" fmla="*/ 11865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917 w 43256"/>
                <a:gd name="connsiteY8" fmla="*/ 23601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170 w 43256"/>
                <a:gd name="connsiteY21" fmla="*/ 13047 h 43219"/>
                <a:gd name="connsiteX0" fmla="*/ 3553 w 43256"/>
                <a:gd name="connsiteY0" fmla="*/ 11865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297 w 43256"/>
                <a:gd name="connsiteY20" fmla="*/ 13184 h 43219"/>
                <a:gd name="connsiteX21" fmla="*/ 3553 w 43256"/>
                <a:gd name="connsiteY21" fmla="*/ 11865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5917 w 43256"/>
                <a:gd name="connsiteY8" fmla="*/ 23601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170 w 43256"/>
                <a:gd name="connsiteY21" fmla="*/ 13047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553" y="11865"/>
                  </a:moveTo>
                  <a:cubicBezTo>
                    <a:pt x="3282" y="9152"/>
                    <a:pt x="3911" y="7900"/>
                    <a:pt x="5659" y="6766"/>
                  </a:cubicBezTo>
                  <a:cubicBezTo>
                    <a:pt x="7407" y="5632"/>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279" y="13468"/>
                    <a:pt x="3297" y="13184"/>
                  </a:cubicBezTo>
                  <a:cubicBezTo>
                    <a:pt x="3309" y="13138"/>
                    <a:pt x="3541" y="11911"/>
                    <a:pt x="3553" y="11865"/>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5917" y="23601"/>
                  </a:moveTo>
                  <a:cubicBezTo>
                    <a:pt x="37921" y="24929"/>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218" y="13528"/>
                    <a:pt x="3170" y="13047"/>
                  </a:cubicBezTo>
                </a:path>
              </a:pathLst>
            </a:custGeom>
            <a:solidFill>
              <a:srgbClr val="596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169863">
                <a:buFont typeface="Wingdings" panose="05000000000000000000" pitchFamily="2" charset="2"/>
                <a:buChar char="Ø"/>
              </a:pPr>
              <a:r>
                <a:rPr lang="en-US" sz="4000">
                  <a:latin typeface="Arial" panose="020B0604020202020204" pitchFamily="34" charset="0"/>
                  <a:cs typeface="Arial" panose="020B0604020202020204" pitchFamily="34" charset="0"/>
                </a:rPr>
                <a:t>T</a:t>
              </a:r>
              <a:r>
                <a:rPr lang="vi-VN" sz="4000">
                  <a:latin typeface="Arial" panose="020B0604020202020204" pitchFamily="34" charset="0"/>
                  <a:cs typeface="Arial" panose="020B0604020202020204" pitchFamily="34" charset="0"/>
                </a:rPr>
                <a:t>rân trọng và yêu quý người lao động. </a:t>
              </a:r>
              <a:endParaRPr lang="en-US" sz="4000">
                <a:latin typeface="Arial" panose="020B0604020202020204" pitchFamily="34" charset="0"/>
                <a:cs typeface="Arial" panose="020B0604020202020204" pitchFamily="34" charset="0"/>
              </a:endParaRPr>
            </a:p>
            <a:p>
              <a:pPr marL="685800" indent="-169863">
                <a:buFont typeface="Wingdings" panose="05000000000000000000" pitchFamily="2" charset="2"/>
                <a:buChar char="Ø"/>
              </a:pPr>
              <a:r>
                <a:rPr lang="vi-VN" sz="4000">
                  <a:latin typeface="Arial" panose="020B0604020202020204" pitchFamily="34" charset="0"/>
                  <a:cs typeface="Arial" panose="020B0604020202020204" pitchFamily="34" charset="0"/>
                </a:rPr>
                <a:t>Yêu và bảo vệ thiên nhiên tươi đẹp.</a:t>
              </a:r>
              <a:endParaRPr lang="en-US" sz="4000">
                <a:latin typeface="Arial" panose="020B0604020202020204" pitchFamily="34" charset="0"/>
                <a:cs typeface="Arial" panose="020B0604020202020204" pitchFamily="34" charset="0"/>
              </a:endParaRPr>
            </a:p>
          </p:txBody>
        </p:sp>
        <p:sp>
          <p:nvSpPr>
            <p:cNvPr id="153" name="Freeform 4">
              <a:extLst>
                <a:ext uri="{FF2B5EF4-FFF2-40B4-BE49-F238E27FC236}">
                  <a16:creationId xmlns:a16="http://schemas.microsoft.com/office/drawing/2014/main" id="{2035F76A-8091-4D50-BAC8-A398472ACB05}"/>
                </a:ext>
              </a:extLst>
            </p:cNvPr>
            <p:cNvSpPr>
              <a:spLocks/>
            </p:cNvSpPr>
            <p:nvPr/>
          </p:nvSpPr>
          <p:spPr bwMode="auto">
            <a:xfrm flipH="1">
              <a:off x="6625365" y="3947918"/>
              <a:ext cx="1781494" cy="1994498"/>
            </a:xfrm>
            <a:custGeom>
              <a:avLst/>
              <a:gdLst>
                <a:gd name="connsiteX0" fmla="*/ 759198 w 1653886"/>
                <a:gd name="connsiteY0" fmla="*/ 850 h 2656618"/>
                <a:gd name="connsiteX1" fmla="*/ 763881 w 1653886"/>
                <a:gd name="connsiteY1" fmla="*/ 488839 h 2656618"/>
                <a:gd name="connsiteX2" fmla="*/ 459348 w 1653886"/>
                <a:gd name="connsiteY2" fmla="*/ 298375 h 2656618"/>
                <a:gd name="connsiteX3" fmla="*/ 233486 w 1653886"/>
                <a:gd name="connsiteY3" fmla="*/ 125688 h 2656618"/>
                <a:gd name="connsiteX4" fmla="*/ 502490 w 1653886"/>
                <a:gd name="connsiteY4" fmla="*/ 735172 h 2656618"/>
                <a:gd name="connsiteX5" fmla="*/ 55842 w 1653886"/>
                <a:gd name="connsiteY5" fmla="*/ 326310 h 2656618"/>
                <a:gd name="connsiteX6" fmla="*/ 48228 w 1653886"/>
                <a:gd name="connsiteY6" fmla="*/ 514234 h 2656618"/>
                <a:gd name="connsiteX7" fmla="*/ 411130 w 1653886"/>
                <a:gd name="connsiteY7" fmla="*/ 930715 h 2656618"/>
                <a:gd name="connsiteX8" fmla="*/ 65993 w 1653886"/>
                <a:gd name="connsiteY8" fmla="*/ 750409 h 2656618"/>
                <a:gd name="connsiteX9" fmla="*/ 170042 w 1653886"/>
                <a:gd name="connsiteY9" fmla="*/ 981505 h 2656618"/>
                <a:gd name="connsiteX10" fmla="*/ 723277 w 1653886"/>
                <a:gd name="connsiteY10" fmla="*/ 1641780 h 2656618"/>
                <a:gd name="connsiteX11" fmla="*/ 671256 w 1653886"/>
                <a:gd name="connsiteY11" fmla="*/ 2645894 h 2656618"/>
                <a:gd name="connsiteX12" fmla="*/ 670238 w 1653886"/>
                <a:gd name="connsiteY12" fmla="*/ 2656618 h 2656618"/>
                <a:gd name="connsiteX13" fmla="*/ 1288826 w 1653886"/>
                <a:gd name="connsiteY13" fmla="*/ 2656618 h 2656618"/>
                <a:gd name="connsiteX14" fmla="*/ 1277268 w 1653886"/>
                <a:gd name="connsiteY14" fmla="*/ 2583272 h 2656618"/>
                <a:gd name="connsiteX15" fmla="*/ 1266361 w 1653886"/>
                <a:gd name="connsiteY15" fmla="*/ 1331959 h 2656618"/>
                <a:gd name="connsiteX16" fmla="*/ 1652103 w 1653886"/>
                <a:gd name="connsiteY16" fmla="*/ 430430 h 2656618"/>
                <a:gd name="connsiteX17" fmla="*/ 1459232 w 1653886"/>
                <a:gd name="connsiteY17" fmla="*/ 471062 h 2656618"/>
                <a:gd name="connsiteX18" fmla="*/ 1098868 w 1653886"/>
                <a:gd name="connsiteY18" fmla="*/ 732633 h 2656618"/>
                <a:gd name="connsiteX19" fmla="*/ 794335 w 1653886"/>
                <a:gd name="connsiteY19" fmla="*/ 8870 h 2656618"/>
                <a:gd name="connsiteX20" fmla="*/ 759198 w 1653886"/>
                <a:gd name="connsiteY20" fmla="*/ 850 h 265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3886" h="2656618">
                  <a:moveTo>
                    <a:pt x="759198" y="850"/>
                  </a:moveTo>
                  <a:cubicBezTo>
                    <a:pt x="692269" y="17203"/>
                    <a:pt x="726132" y="266631"/>
                    <a:pt x="763881" y="488839"/>
                  </a:cubicBezTo>
                  <a:cubicBezTo>
                    <a:pt x="807024" y="740251"/>
                    <a:pt x="593850" y="600578"/>
                    <a:pt x="459348" y="298375"/>
                  </a:cubicBezTo>
                  <a:cubicBezTo>
                    <a:pt x="324846" y="-3827"/>
                    <a:pt x="246175" y="82516"/>
                    <a:pt x="233486" y="125688"/>
                  </a:cubicBezTo>
                  <a:cubicBezTo>
                    <a:pt x="218259" y="168860"/>
                    <a:pt x="525330" y="707237"/>
                    <a:pt x="502490" y="735172"/>
                  </a:cubicBezTo>
                  <a:cubicBezTo>
                    <a:pt x="482188" y="760567"/>
                    <a:pt x="93908" y="313612"/>
                    <a:pt x="55842" y="326310"/>
                  </a:cubicBezTo>
                  <a:cubicBezTo>
                    <a:pt x="20313" y="339007"/>
                    <a:pt x="-45669" y="374561"/>
                    <a:pt x="48228" y="514234"/>
                  </a:cubicBezTo>
                  <a:cubicBezTo>
                    <a:pt x="139588" y="656447"/>
                    <a:pt x="428895" y="892622"/>
                    <a:pt x="411130" y="930715"/>
                  </a:cubicBezTo>
                  <a:cubicBezTo>
                    <a:pt x="393366" y="971347"/>
                    <a:pt x="152277" y="755488"/>
                    <a:pt x="65993" y="750409"/>
                  </a:cubicBezTo>
                  <a:cubicBezTo>
                    <a:pt x="-22829" y="745330"/>
                    <a:pt x="12700" y="869767"/>
                    <a:pt x="170042" y="981505"/>
                  </a:cubicBezTo>
                  <a:cubicBezTo>
                    <a:pt x="327384" y="1093244"/>
                    <a:pt x="710588" y="1217680"/>
                    <a:pt x="723277" y="1641780"/>
                  </a:cubicBezTo>
                  <a:cubicBezTo>
                    <a:pt x="732001" y="1933348"/>
                    <a:pt x="695144" y="2389360"/>
                    <a:pt x="671256" y="2645894"/>
                  </a:cubicBezTo>
                  <a:lnTo>
                    <a:pt x="670238" y="2656618"/>
                  </a:lnTo>
                  <a:lnTo>
                    <a:pt x="1288826" y="2656618"/>
                  </a:lnTo>
                  <a:lnTo>
                    <a:pt x="1277268" y="2583272"/>
                  </a:lnTo>
                  <a:cubicBezTo>
                    <a:pt x="1221841" y="2210562"/>
                    <a:pt x="1177856" y="1703363"/>
                    <a:pt x="1266361" y="1331959"/>
                  </a:cubicBezTo>
                  <a:cubicBezTo>
                    <a:pt x="1426241" y="669145"/>
                    <a:pt x="1677481" y="532011"/>
                    <a:pt x="1652103" y="430430"/>
                  </a:cubicBezTo>
                  <a:cubicBezTo>
                    <a:pt x="1629263" y="328849"/>
                    <a:pt x="1499836" y="377100"/>
                    <a:pt x="1459232" y="471062"/>
                  </a:cubicBezTo>
                  <a:cubicBezTo>
                    <a:pt x="1418628" y="562485"/>
                    <a:pt x="1253672" y="765646"/>
                    <a:pt x="1098868" y="732633"/>
                  </a:cubicBezTo>
                  <a:cubicBezTo>
                    <a:pt x="946601" y="699619"/>
                    <a:pt x="905997" y="69819"/>
                    <a:pt x="794335" y="8870"/>
                  </a:cubicBezTo>
                  <a:cubicBezTo>
                    <a:pt x="780377" y="934"/>
                    <a:pt x="768759" y="-1486"/>
                    <a:pt x="759198" y="850"/>
                  </a:cubicBezTo>
                  <a:close/>
                </a:path>
              </a:pathLst>
            </a:custGeom>
            <a:solidFill>
              <a:srgbClr val="FFA100"/>
            </a:solidFill>
            <a:ln>
              <a:noFill/>
            </a:ln>
          </p:spPr>
          <p:txBody>
            <a:bodyPr vert="horz" wrap="square" lIns="96430" tIns="48216" rIns="96430" bIns="48216" numCol="1" anchor="t" anchorCtr="0" compatLnSpc="1">
              <a:prstTxWarp prst="textNoShape">
                <a:avLst/>
              </a:prstTxWarp>
              <a:noAutofit/>
            </a:bodyP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id-ID" sz="900" b="0" i="0" u="none" strike="noStrike" kern="0" cap="none" spc="0" normalizeH="0" baseline="0" noProof="0">
                <a:ln>
                  <a:noFill/>
                </a:ln>
                <a:solidFill>
                  <a:sysClr val="windowText" lastClr="0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7" name="Freeform 122">
            <a:extLst>
              <a:ext uri="{FF2B5EF4-FFF2-40B4-BE49-F238E27FC236}">
                <a16:creationId xmlns:a16="http://schemas.microsoft.com/office/drawing/2014/main" id="{0409A17D-7633-4CF5-B6A5-61CC7F47875F}"/>
              </a:ext>
            </a:extLst>
          </p:cNvPr>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751811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3E2C46A6-3149-4D5A-B4ED-31C2748E8A1D}"/>
              </a:ext>
            </a:extLst>
          </p:cNvPr>
          <p:cNvPicPr>
            <a:picLocks noChangeAspect="1"/>
          </p:cNvPicPr>
          <p:nvPr/>
        </p:nvPicPr>
        <p:blipFill rotWithShape="1">
          <a:blip r:embed="rId2">
            <a:extLst>
              <a:ext uri="{28A0092B-C50C-407E-A947-70E740481C1C}">
                <a14:useLocalDpi xmlns:a14="http://schemas.microsoft.com/office/drawing/2010/main" val="0"/>
              </a:ext>
            </a:extLst>
          </a:blip>
          <a:srcRect t="997" b="15992"/>
          <a:stretch/>
        </p:blipFill>
        <p:spPr>
          <a:xfrm>
            <a:off x="20" y="1282"/>
            <a:ext cx="12191980" cy="6856718"/>
          </a:xfrm>
          <a:prstGeom prst="rect">
            <a:avLst/>
          </a:prstGeom>
        </p:spPr>
      </p:pic>
    </p:spTree>
    <p:extLst>
      <p:ext uri="{BB962C8B-B14F-4D97-AF65-F5344CB8AC3E}">
        <p14:creationId xmlns:p14="http://schemas.microsoft.com/office/powerpoint/2010/main" val="1234831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CCA279A7-0595-47B9-A186-4BA1F6CBF25C}"/>
              </a:ext>
            </a:extLst>
          </p:cNvPr>
          <p:cNvSpPr txBox="1"/>
          <p:nvPr/>
        </p:nvSpPr>
        <p:spPr>
          <a:xfrm>
            <a:off x="1016240" y="67310"/>
            <a:ext cx="8051960" cy="6401753"/>
          </a:xfrm>
          <a:prstGeom prst="rect">
            <a:avLst/>
          </a:prstGeom>
          <a:noFill/>
        </p:spPr>
        <p:txBody>
          <a:bodyPr wrap="square">
            <a:spAutoFit/>
          </a:bodyPr>
          <a:lstStyle/>
          <a:p>
            <a:pPr indent="457200" algn="just">
              <a:spcBef>
                <a:spcPts val="600"/>
              </a:spcBef>
              <a:spcAft>
                <a:spcPts val="600"/>
              </a:spcAft>
            </a:pPr>
            <a:r>
              <a:rPr lang="vi-VN" sz="4000" b="0" i="0">
                <a:solidFill>
                  <a:srgbClr val="000000"/>
                </a:solidFill>
                <a:effectLst/>
              </a:rPr>
              <a:t>Trước mặt Minh, đầm sen rộng mênh mông. Những bông sen trắng, sen hồng khẽ đu đưa nổi bật trên nền lá xanh mượt.</a:t>
            </a:r>
          </a:p>
          <a:p>
            <a:pPr indent="457200" algn="just">
              <a:spcBef>
                <a:spcPts val="600"/>
              </a:spcBef>
              <a:spcAft>
                <a:spcPts val="600"/>
              </a:spcAft>
            </a:pPr>
            <a:r>
              <a:rPr lang="vi-VN" sz="4000" b="0" i="0">
                <a:solidFill>
                  <a:srgbClr val="000000"/>
                </a:solidFill>
                <a:effectLst/>
              </a:rPr>
              <a:t>Giữa đầm, mẹ con bác Tâm đang bơi chiếc mủng đi hái sen. Bác cẩn thận ngắt từng bông, bó thành từng bó, bọc bên ngoài một chiếc lá, rồi để nhè nhẹ vào lòng thuyền.</a:t>
            </a:r>
          </a:p>
        </p:txBody>
      </p:sp>
      <p:sp>
        <p:nvSpPr>
          <p:cNvPr id="30" name="Freeform 122">
            <a:extLst>
              <a:ext uri="{FF2B5EF4-FFF2-40B4-BE49-F238E27FC236}">
                <a16:creationId xmlns:a16="http://schemas.microsoft.com/office/drawing/2014/main" id="{77DFC31F-C0CD-4578-8A6F-8A6460290415}"/>
              </a:ext>
            </a:extLst>
          </p:cNvPr>
          <p:cNvSpPr>
            <a:spLocks/>
          </p:cNvSpPr>
          <p:nvPr/>
        </p:nvSpPr>
        <p:spPr bwMode="auto">
          <a:xfrm>
            <a:off x="-153988" y="6469063"/>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Rectangle: Rounded Corners 31">
            <a:extLst>
              <a:ext uri="{FF2B5EF4-FFF2-40B4-BE49-F238E27FC236}">
                <a16:creationId xmlns:a16="http://schemas.microsoft.com/office/drawing/2014/main" id="{3C352D2F-5E40-464B-9EE6-56FF456E6F4C}"/>
              </a:ext>
            </a:extLst>
          </p:cNvPr>
          <p:cNvSpPr/>
          <p:nvPr/>
        </p:nvSpPr>
        <p:spPr>
          <a:xfrm>
            <a:off x="7896882" y="189648"/>
            <a:ext cx="1171318" cy="495428"/>
          </a:xfrm>
          <a:prstGeom prst="roundRect">
            <a:avLst>
              <a:gd name="adj" fmla="val 50000"/>
            </a:avLst>
          </a:prstGeom>
          <a:solidFill>
            <a:srgbClr val="CC00CC">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BF008143-3B55-4410-884F-05CE2F53033A}"/>
              </a:ext>
            </a:extLst>
          </p:cNvPr>
          <p:cNvSpPr/>
          <p:nvPr/>
        </p:nvSpPr>
        <p:spPr>
          <a:xfrm>
            <a:off x="1016240" y="758271"/>
            <a:ext cx="3242762" cy="495428"/>
          </a:xfrm>
          <a:prstGeom prst="roundRect">
            <a:avLst>
              <a:gd name="adj" fmla="val 50000"/>
            </a:avLst>
          </a:prstGeom>
          <a:solidFill>
            <a:srgbClr val="CC00CC">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C05C380F-928E-4B5C-8F40-70304BD4DAF6}"/>
              </a:ext>
            </a:extLst>
          </p:cNvPr>
          <p:cNvSpPr/>
          <p:nvPr/>
        </p:nvSpPr>
        <p:spPr>
          <a:xfrm>
            <a:off x="2113330" y="3946461"/>
            <a:ext cx="2145672" cy="495428"/>
          </a:xfrm>
          <a:prstGeom prst="roundRect">
            <a:avLst>
              <a:gd name="adj" fmla="val 50000"/>
            </a:avLst>
          </a:prstGeom>
          <a:solidFill>
            <a:srgbClr val="CC00CC">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B489E6DF-0C06-4CE2-8313-96179F7337DE}"/>
              </a:ext>
            </a:extLst>
          </p:cNvPr>
          <p:cNvSpPr/>
          <p:nvPr/>
        </p:nvSpPr>
        <p:spPr>
          <a:xfrm>
            <a:off x="5033611" y="1404938"/>
            <a:ext cx="3118382" cy="495428"/>
          </a:xfrm>
          <a:prstGeom prst="roundRect">
            <a:avLst>
              <a:gd name="adj" fmla="val 50000"/>
            </a:avLst>
          </a:prstGeom>
          <a:solidFill>
            <a:srgbClr val="CC00CC">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80A0B64C-E0F3-4C31-BCA6-A17791F907C0}"/>
              </a:ext>
            </a:extLst>
          </p:cNvPr>
          <p:cNvSpPr/>
          <p:nvPr/>
        </p:nvSpPr>
        <p:spPr>
          <a:xfrm>
            <a:off x="4012326" y="5195470"/>
            <a:ext cx="2854074" cy="495428"/>
          </a:xfrm>
          <a:prstGeom prst="roundRect">
            <a:avLst>
              <a:gd name="adj" fmla="val 50000"/>
            </a:avLst>
          </a:prstGeom>
          <a:solidFill>
            <a:srgbClr val="CC00CC">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D0855D07-A85A-45EA-AF74-89616D52E42A}"/>
              </a:ext>
            </a:extLst>
          </p:cNvPr>
          <p:cNvGrpSpPr/>
          <p:nvPr/>
        </p:nvGrpSpPr>
        <p:grpSpPr>
          <a:xfrm>
            <a:off x="9379390" y="5195470"/>
            <a:ext cx="2657917" cy="1338680"/>
            <a:chOff x="7858125" y="4090988"/>
            <a:chExt cx="3708401" cy="2443162"/>
          </a:xfrm>
        </p:grpSpPr>
        <p:sp>
          <p:nvSpPr>
            <p:cNvPr id="12" name="Rectangle 8">
              <a:extLst>
                <a:ext uri="{FF2B5EF4-FFF2-40B4-BE49-F238E27FC236}">
                  <a16:creationId xmlns:a16="http://schemas.microsoft.com/office/drawing/2014/main" id="{8B51D464-429A-47FB-A8F8-6B35A5DFBD5F}"/>
                </a:ext>
              </a:extLst>
            </p:cNvPr>
            <p:cNvSpPr>
              <a:spLocks noChangeArrowheads="1"/>
            </p:cNvSpPr>
            <p:nvPr/>
          </p:nvSpPr>
          <p:spPr bwMode="auto">
            <a:xfrm>
              <a:off x="9382125" y="4297363"/>
              <a:ext cx="412750" cy="1293812"/>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9">
              <a:extLst>
                <a:ext uri="{FF2B5EF4-FFF2-40B4-BE49-F238E27FC236}">
                  <a16:creationId xmlns:a16="http://schemas.microsoft.com/office/drawing/2014/main" id="{0A2C3638-936A-4140-800A-71F76BA416D6}"/>
                </a:ext>
              </a:extLst>
            </p:cNvPr>
            <p:cNvSpPr>
              <a:spLocks noChangeArrowheads="1"/>
            </p:cNvSpPr>
            <p:nvPr/>
          </p:nvSpPr>
          <p:spPr bwMode="auto">
            <a:xfrm>
              <a:off x="9382125" y="4103688"/>
              <a:ext cx="412750" cy="220662"/>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
              <a:extLst>
                <a:ext uri="{FF2B5EF4-FFF2-40B4-BE49-F238E27FC236}">
                  <a16:creationId xmlns:a16="http://schemas.microsoft.com/office/drawing/2014/main" id="{463435F6-3AE1-4F6C-B3B6-60970C5A2278}"/>
                </a:ext>
              </a:extLst>
            </p:cNvPr>
            <p:cNvSpPr>
              <a:spLocks/>
            </p:cNvSpPr>
            <p:nvPr/>
          </p:nvSpPr>
          <p:spPr bwMode="auto">
            <a:xfrm>
              <a:off x="7907338" y="4359275"/>
              <a:ext cx="2019300" cy="2168525"/>
            </a:xfrm>
            <a:custGeom>
              <a:avLst/>
              <a:gdLst>
                <a:gd name="T0" fmla="*/ 1272 w 1272"/>
                <a:gd name="T1" fmla="*/ 1366 h 1366"/>
                <a:gd name="T2" fmla="*/ 1272 w 1272"/>
                <a:gd name="T3" fmla="*/ 650 h 1366"/>
                <a:gd name="T4" fmla="*/ 638 w 1272"/>
                <a:gd name="T5" fmla="*/ 0 h 1366"/>
                <a:gd name="T6" fmla="*/ 0 w 1272"/>
                <a:gd name="T7" fmla="*/ 650 h 1366"/>
                <a:gd name="T8" fmla="*/ 0 w 1272"/>
                <a:gd name="T9" fmla="*/ 1366 h 1366"/>
                <a:gd name="T10" fmla="*/ 1272 w 1272"/>
                <a:gd name="T11" fmla="*/ 1366 h 1366"/>
              </a:gdLst>
              <a:ahLst/>
              <a:cxnLst>
                <a:cxn ang="0">
                  <a:pos x="T0" y="T1"/>
                </a:cxn>
                <a:cxn ang="0">
                  <a:pos x="T2" y="T3"/>
                </a:cxn>
                <a:cxn ang="0">
                  <a:pos x="T4" y="T5"/>
                </a:cxn>
                <a:cxn ang="0">
                  <a:pos x="T6" y="T7"/>
                </a:cxn>
                <a:cxn ang="0">
                  <a:pos x="T8" y="T9"/>
                </a:cxn>
                <a:cxn ang="0">
                  <a:pos x="T10" y="T11"/>
                </a:cxn>
              </a:cxnLst>
              <a:rect l="0" t="0" r="r" b="b"/>
              <a:pathLst>
                <a:path w="1272" h="1366">
                  <a:moveTo>
                    <a:pt x="1272" y="1366"/>
                  </a:moveTo>
                  <a:lnTo>
                    <a:pt x="1272" y="650"/>
                  </a:lnTo>
                  <a:lnTo>
                    <a:pt x="638" y="0"/>
                  </a:lnTo>
                  <a:lnTo>
                    <a:pt x="0" y="650"/>
                  </a:lnTo>
                  <a:lnTo>
                    <a:pt x="0" y="1366"/>
                  </a:lnTo>
                  <a:lnTo>
                    <a:pt x="1272" y="1366"/>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1">
              <a:extLst>
                <a:ext uri="{FF2B5EF4-FFF2-40B4-BE49-F238E27FC236}">
                  <a16:creationId xmlns:a16="http://schemas.microsoft.com/office/drawing/2014/main" id="{BBFD1E49-5FFA-46B0-83E9-11507C887624}"/>
                </a:ext>
              </a:extLst>
            </p:cNvPr>
            <p:cNvSpPr>
              <a:spLocks/>
            </p:cNvSpPr>
            <p:nvPr/>
          </p:nvSpPr>
          <p:spPr bwMode="auto">
            <a:xfrm>
              <a:off x="7858125" y="4318000"/>
              <a:ext cx="2109788" cy="1135062"/>
            </a:xfrm>
            <a:custGeom>
              <a:avLst/>
              <a:gdLst>
                <a:gd name="T0" fmla="*/ 0 w 1329"/>
                <a:gd name="T1" fmla="*/ 689 h 715"/>
                <a:gd name="T2" fmla="*/ 660 w 1329"/>
                <a:gd name="T3" fmla="*/ 0 h 715"/>
                <a:gd name="T4" fmla="*/ 1329 w 1329"/>
                <a:gd name="T5" fmla="*/ 715 h 715"/>
              </a:gdLst>
              <a:ahLst/>
              <a:cxnLst>
                <a:cxn ang="0">
                  <a:pos x="T0" y="T1"/>
                </a:cxn>
                <a:cxn ang="0">
                  <a:pos x="T2" y="T3"/>
                </a:cxn>
                <a:cxn ang="0">
                  <a:pos x="T4" y="T5"/>
                </a:cxn>
              </a:cxnLst>
              <a:rect l="0" t="0" r="r" b="b"/>
              <a:pathLst>
                <a:path w="1329" h="715">
                  <a:moveTo>
                    <a:pt x="0" y="689"/>
                  </a:moveTo>
                  <a:lnTo>
                    <a:pt x="660" y="0"/>
                  </a:lnTo>
                  <a:lnTo>
                    <a:pt x="1329" y="715"/>
                  </a:lnTo>
                </a:path>
              </a:pathLst>
            </a:custGeom>
            <a:noFill/>
            <a:ln w="206375" cap="flat">
              <a:solidFill>
                <a:srgbClr val="D760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2">
              <a:extLst>
                <a:ext uri="{FF2B5EF4-FFF2-40B4-BE49-F238E27FC236}">
                  <a16:creationId xmlns:a16="http://schemas.microsoft.com/office/drawing/2014/main" id="{6A019346-B673-4B89-AFBA-2A6093050F06}"/>
                </a:ext>
              </a:extLst>
            </p:cNvPr>
            <p:cNvSpPr>
              <a:spLocks/>
            </p:cNvSpPr>
            <p:nvPr/>
          </p:nvSpPr>
          <p:spPr bwMode="auto">
            <a:xfrm>
              <a:off x="8154988" y="5535613"/>
              <a:ext cx="247650" cy="565150"/>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w="138113" cap="flat">
              <a:solidFill>
                <a:srgbClr val="D7603C"/>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13">
              <a:extLst>
                <a:ext uri="{FF2B5EF4-FFF2-40B4-BE49-F238E27FC236}">
                  <a16:creationId xmlns:a16="http://schemas.microsoft.com/office/drawing/2014/main" id="{C6E8496C-CDF6-4105-B5F9-994253AF8EEC}"/>
                </a:ext>
              </a:extLst>
            </p:cNvPr>
            <p:cNvSpPr>
              <a:spLocks/>
            </p:cNvSpPr>
            <p:nvPr/>
          </p:nvSpPr>
          <p:spPr bwMode="auto">
            <a:xfrm>
              <a:off x="9456738" y="5535613"/>
              <a:ext cx="255588" cy="565150"/>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w="138113" cap="flat">
              <a:solidFill>
                <a:srgbClr val="D7603C"/>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 name="Oval 14">
              <a:extLst>
                <a:ext uri="{FF2B5EF4-FFF2-40B4-BE49-F238E27FC236}">
                  <a16:creationId xmlns:a16="http://schemas.microsoft.com/office/drawing/2014/main" id="{507B08C5-E89A-4752-88D5-D59A27839F75}"/>
                </a:ext>
              </a:extLst>
            </p:cNvPr>
            <p:cNvSpPr>
              <a:spLocks noChangeArrowheads="1"/>
            </p:cNvSpPr>
            <p:nvPr/>
          </p:nvSpPr>
          <p:spPr bwMode="auto">
            <a:xfrm>
              <a:off x="8677274" y="4922837"/>
              <a:ext cx="531813" cy="530225"/>
            </a:xfrm>
            <a:prstGeom prst="ellipse">
              <a:avLst/>
            </a:prstGeom>
            <a:solidFill>
              <a:srgbClr val="FFFFFF"/>
            </a:solidFill>
            <a:ln w="138113" cap="flat">
              <a:solidFill>
                <a:srgbClr val="D7603C"/>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 name="Rectangle 15">
              <a:extLst>
                <a:ext uri="{FF2B5EF4-FFF2-40B4-BE49-F238E27FC236}">
                  <a16:creationId xmlns:a16="http://schemas.microsoft.com/office/drawing/2014/main" id="{76B12269-98EF-44F2-8A1F-25FE416EEAF5}"/>
                </a:ext>
              </a:extLst>
            </p:cNvPr>
            <p:cNvSpPr>
              <a:spLocks noChangeArrowheads="1"/>
            </p:cNvSpPr>
            <p:nvPr/>
          </p:nvSpPr>
          <p:spPr bwMode="auto">
            <a:xfrm>
              <a:off x="8658225" y="5845175"/>
              <a:ext cx="515938" cy="682625"/>
            </a:xfrm>
            <a:prstGeom prst="rect">
              <a:avLst/>
            </a:prstGeom>
            <a:solidFill>
              <a:srgbClr val="8E50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6">
              <a:extLst>
                <a:ext uri="{FF2B5EF4-FFF2-40B4-BE49-F238E27FC236}">
                  <a16:creationId xmlns:a16="http://schemas.microsoft.com/office/drawing/2014/main" id="{866E1CD5-495F-4B1B-9D85-C1A4A401591D}"/>
                </a:ext>
              </a:extLst>
            </p:cNvPr>
            <p:cNvSpPr>
              <a:spLocks/>
            </p:cNvSpPr>
            <p:nvPr/>
          </p:nvSpPr>
          <p:spPr bwMode="auto">
            <a:xfrm>
              <a:off x="10180638" y="4881563"/>
              <a:ext cx="800100" cy="1328737"/>
            </a:xfrm>
            <a:custGeom>
              <a:avLst/>
              <a:gdLst>
                <a:gd name="T0" fmla="*/ 504 w 504"/>
                <a:gd name="T1" fmla="*/ 837 h 837"/>
                <a:gd name="T2" fmla="*/ 252 w 504"/>
                <a:gd name="T3" fmla="*/ 0 h 837"/>
                <a:gd name="T4" fmla="*/ 0 w 504"/>
                <a:gd name="T5" fmla="*/ 837 h 837"/>
                <a:gd name="T6" fmla="*/ 504 w 504"/>
                <a:gd name="T7" fmla="*/ 837 h 837"/>
              </a:gdLst>
              <a:ahLst/>
              <a:cxnLst>
                <a:cxn ang="0">
                  <a:pos x="T0" y="T1"/>
                </a:cxn>
                <a:cxn ang="0">
                  <a:pos x="T2" y="T3"/>
                </a:cxn>
                <a:cxn ang="0">
                  <a:pos x="T4" y="T5"/>
                </a:cxn>
                <a:cxn ang="0">
                  <a:pos x="T6" y="T7"/>
                </a:cxn>
              </a:cxnLst>
              <a:rect l="0" t="0" r="r" b="b"/>
              <a:pathLst>
                <a:path w="504" h="837">
                  <a:moveTo>
                    <a:pt x="504" y="837"/>
                  </a:moveTo>
                  <a:lnTo>
                    <a:pt x="252" y="0"/>
                  </a:lnTo>
                  <a:lnTo>
                    <a:pt x="0" y="837"/>
                  </a:lnTo>
                  <a:lnTo>
                    <a:pt x="504" y="837"/>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7">
              <a:extLst>
                <a:ext uri="{FF2B5EF4-FFF2-40B4-BE49-F238E27FC236}">
                  <a16:creationId xmlns:a16="http://schemas.microsoft.com/office/drawing/2014/main" id="{2E97C63C-786C-49D9-B7F0-A5A7A30CACAA}"/>
                </a:ext>
              </a:extLst>
            </p:cNvPr>
            <p:cNvSpPr>
              <a:spLocks/>
            </p:cNvSpPr>
            <p:nvPr/>
          </p:nvSpPr>
          <p:spPr bwMode="auto">
            <a:xfrm>
              <a:off x="10498138" y="5453063"/>
              <a:ext cx="171450" cy="1081087"/>
            </a:xfrm>
            <a:custGeom>
              <a:avLst/>
              <a:gdLst>
                <a:gd name="T0" fmla="*/ 108 w 108"/>
                <a:gd name="T1" fmla="*/ 681 h 681"/>
                <a:gd name="T2" fmla="*/ 52 w 108"/>
                <a:gd name="T3" fmla="*/ 0 h 681"/>
                <a:gd name="T4" fmla="*/ 0 w 108"/>
                <a:gd name="T5" fmla="*/ 681 h 681"/>
                <a:gd name="T6" fmla="*/ 108 w 108"/>
                <a:gd name="T7" fmla="*/ 681 h 681"/>
              </a:gdLst>
              <a:ahLst/>
              <a:cxnLst>
                <a:cxn ang="0">
                  <a:pos x="T0" y="T1"/>
                </a:cxn>
                <a:cxn ang="0">
                  <a:pos x="T2" y="T3"/>
                </a:cxn>
                <a:cxn ang="0">
                  <a:pos x="T4" y="T5"/>
                </a:cxn>
                <a:cxn ang="0">
                  <a:pos x="T6" y="T7"/>
                </a:cxn>
              </a:cxnLst>
              <a:rect l="0" t="0" r="r" b="b"/>
              <a:pathLst>
                <a:path w="108" h="681">
                  <a:moveTo>
                    <a:pt x="108" y="681"/>
                  </a:moveTo>
                  <a:lnTo>
                    <a:pt x="52" y="0"/>
                  </a:lnTo>
                  <a:lnTo>
                    <a:pt x="0" y="681"/>
                  </a:lnTo>
                  <a:lnTo>
                    <a:pt x="108" y="681"/>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2" name="组合 28">
              <a:extLst>
                <a:ext uri="{FF2B5EF4-FFF2-40B4-BE49-F238E27FC236}">
                  <a16:creationId xmlns:a16="http://schemas.microsoft.com/office/drawing/2014/main" id="{140DEAA7-65A8-423A-B71C-BBD07AA43964}"/>
                </a:ext>
              </a:extLst>
            </p:cNvPr>
            <p:cNvGrpSpPr/>
            <p:nvPr/>
          </p:nvGrpSpPr>
          <p:grpSpPr>
            <a:xfrm>
              <a:off x="10780713" y="4090988"/>
              <a:ext cx="785813" cy="577849"/>
              <a:chOff x="10780713" y="4090988"/>
              <a:chExt cx="785813" cy="577849"/>
            </a:xfrm>
          </p:grpSpPr>
          <p:sp>
            <p:nvSpPr>
              <p:cNvPr id="23" name="Freeform 18">
                <a:extLst>
                  <a:ext uri="{FF2B5EF4-FFF2-40B4-BE49-F238E27FC236}">
                    <a16:creationId xmlns:a16="http://schemas.microsoft.com/office/drawing/2014/main" id="{20537EB1-A7BF-48AB-8789-689A59FF691E}"/>
                  </a:ext>
                </a:extLst>
              </p:cNvPr>
              <p:cNvSpPr>
                <a:spLocks/>
              </p:cNvSpPr>
              <p:nvPr/>
            </p:nvSpPr>
            <p:spPr bwMode="auto">
              <a:xfrm>
                <a:off x="10836275" y="4090988"/>
                <a:ext cx="565150" cy="295275"/>
              </a:xfrm>
              <a:custGeom>
                <a:avLst/>
                <a:gdLst>
                  <a:gd name="T0" fmla="*/ 45 w 82"/>
                  <a:gd name="T1" fmla="*/ 26 h 43"/>
                  <a:gd name="T2" fmla="*/ 19 w 82"/>
                  <a:gd name="T3" fmla="*/ 3 h 43"/>
                  <a:gd name="T4" fmla="*/ 43 w 82"/>
                  <a:gd name="T5" fmla="*/ 41 h 43"/>
                  <a:gd name="T6" fmla="*/ 45 w 82"/>
                  <a:gd name="T7" fmla="*/ 26 h 43"/>
                </a:gdLst>
                <a:ahLst/>
                <a:cxnLst>
                  <a:cxn ang="0">
                    <a:pos x="T0" y="T1"/>
                  </a:cxn>
                  <a:cxn ang="0">
                    <a:pos x="T2" y="T3"/>
                  </a:cxn>
                  <a:cxn ang="0">
                    <a:pos x="T4" y="T5"/>
                  </a:cxn>
                  <a:cxn ang="0">
                    <a:pos x="T6" y="T7"/>
                  </a:cxn>
                </a:cxnLst>
                <a:rect l="0" t="0" r="r" b="b"/>
                <a:pathLst>
                  <a:path w="82" h="43">
                    <a:moveTo>
                      <a:pt x="45" y="26"/>
                    </a:moveTo>
                    <a:cubicBezTo>
                      <a:pt x="45" y="26"/>
                      <a:pt x="37" y="0"/>
                      <a:pt x="19" y="3"/>
                    </a:cubicBezTo>
                    <a:cubicBezTo>
                      <a:pt x="0" y="7"/>
                      <a:pt x="5" y="40"/>
                      <a:pt x="43" y="41"/>
                    </a:cubicBezTo>
                    <a:cubicBezTo>
                      <a:pt x="82" y="43"/>
                      <a:pt x="45" y="26"/>
                      <a:pt x="45" y="2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9">
                <a:extLst>
                  <a:ext uri="{FF2B5EF4-FFF2-40B4-BE49-F238E27FC236}">
                    <a16:creationId xmlns:a16="http://schemas.microsoft.com/office/drawing/2014/main" id="{3F02E053-CD50-417A-8D74-D81957251907}"/>
                  </a:ext>
                </a:extLst>
              </p:cNvPr>
              <p:cNvSpPr>
                <a:spLocks/>
              </p:cNvSpPr>
              <p:nvPr/>
            </p:nvSpPr>
            <p:spPr bwMode="auto">
              <a:xfrm>
                <a:off x="10780713" y="4310063"/>
                <a:ext cx="612775" cy="323850"/>
              </a:xfrm>
              <a:custGeom>
                <a:avLst/>
                <a:gdLst>
                  <a:gd name="T0" fmla="*/ 49 w 89"/>
                  <a:gd name="T1" fmla="*/ 24 h 47"/>
                  <a:gd name="T2" fmla="*/ 18 w 89"/>
                  <a:gd name="T3" fmla="*/ 39 h 47"/>
                  <a:gd name="T4" fmla="*/ 51 w 89"/>
                  <a:gd name="T5" fmla="*/ 9 h 47"/>
                  <a:gd name="T6" fmla="*/ 49 w 89"/>
                  <a:gd name="T7" fmla="*/ 24 h 47"/>
                </a:gdLst>
                <a:ahLst/>
                <a:cxnLst>
                  <a:cxn ang="0">
                    <a:pos x="T0" y="T1"/>
                  </a:cxn>
                  <a:cxn ang="0">
                    <a:pos x="T2" y="T3"/>
                  </a:cxn>
                  <a:cxn ang="0">
                    <a:pos x="T4" y="T5"/>
                  </a:cxn>
                  <a:cxn ang="0">
                    <a:pos x="T6" y="T7"/>
                  </a:cxn>
                </a:cxnLst>
                <a:rect l="0" t="0" r="r" b="b"/>
                <a:pathLst>
                  <a:path w="89" h="47">
                    <a:moveTo>
                      <a:pt x="49" y="24"/>
                    </a:moveTo>
                    <a:cubicBezTo>
                      <a:pt x="49" y="24"/>
                      <a:pt x="35" y="47"/>
                      <a:pt x="18" y="39"/>
                    </a:cubicBezTo>
                    <a:cubicBezTo>
                      <a:pt x="0" y="31"/>
                      <a:pt x="14" y="0"/>
                      <a:pt x="51" y="9"/>
                    </a:cubicBezTo>
                    <a:cubicBezTo>
                      <a:pt x="89" y="18"/>
                      <a:pt x="49" y="24"/>
                      <a:pt x="49" y="24"/>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0">
                <a:extLst>
                  <a:ext uri="{FF2B5EF4-FFF2-40B4-BE49-F238E27FC236}">
                    <a16:creationId xmlns:a16="http://schemas.microsoft.com/office/drawing/2014/main" id="{4D742428-093C-47B9-9066-CA929A8F0731}"/>
                  </a:ext>
                </a:extLst>
              </p:cNvPr>
              <p:cNvSpPr>
                <a:spLocks/>
              </p:cNvSpPr>
              <p:nvPr/>
            </p:nvSpPr>
            <p:spPr bwMode="auto">
              <a:xfrm>
                <a:off x="10945813" y="4132263"/>
                <a:ext cx="620713" cy="336550"/>
              </a:xfrm>
              <a:custGeom>
                <a:avLst/>
                <a:gdLst>
                  <a:gd name="T0" fmla="*/ 41 w 90"/>
                  <a:gd name="T1" fmla="*/ 22 h 49"/>
                  <a:gd name="T2" fmla="*/ 73 w 90"/>
                  <a:gd name="T3" fmla="*/ 9 h 49"/>
                  <a:gd name="T4" fmla="*/ 37 w 90"/>
                  <a:gd name="T5" fmla="*/ 37 h 49"/>
                  <a:gd name="T6" fmla="*/ 41 w 90"/>
                  <a:gd name="T7" fmla="*/ 22 h 49"/>
                </a:gdLst>
                <a:ahLst/>
                <a:cxnLst>
                  <a:cxn ang="0">
                    <a:pos x="T0" y="T1"/>
                  </a:cxn>
                  <a:cxn ang="0">
                    <a:pos x="T2" y="T3"/>
                  </a:cxn>
                  <a:cxn ang="0">
                    <a:pos x="T4" y="T5"/>
                  </a:cxn>
                  <a:cxn ang="0">
                    <a:pos x="T6" y="T7"/>
                  </a:cxn>
                </a:cxnLst>
                <a:rect l="0" t="0" r="r" b="b"/>
                <a:pathLst>
                  <a:path w="90" h="49">
                    <a:moveTo>
                      <a:pt x="41" y="22"/>
                    </a:moveTo>
                    <a:cubicBezTo>
                      <a:pt x="41" y="22"/>
                      <a:pt x="57" y="0"/>
                      <a:pt x="73" y="9"/>
                    </a:cubicBezTo>
                    <a:cubicBezTo>
                      <a:pt x="90" y="19"/>
                      <a:pt x="74" y="49"/>
                      <a:pt x="37" y="37"/>
                    </a:cubicBezTo>
                    <a:cubicBezTo>
                      <a:pt x="0" y="26"/>
                      <a:pt x="41" y="22"/>
                      <a:pt x="41" y="2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
                <a:extLst>
                  <a:ext uri="{FF2B5EF4-FFF2-40B4-BE49-F238E27FC236}">
                    <a16:creationId xmlns:a16="http://schemas.microsoft.com/office/drawing/2014/main" id="{B16DB515-4ECF-4ACB-BD2B-C6711A3E1BF5}"/>
                  </a:ext>
                </a:extLst>
              </p:cNvPr>
              <p:cNvSpPr>
                <a:spLocks/>
              </p:cNvSpPr>
              <p:nvPr/>
            </p:nvSpPr>
            <p:spPr bwMode="auto">
              <a:xfrm>
                <a:off x="10939463" y="4359275"/>
                <a:ext cx="544513" cy="309562"/>
              </a:xfrm>
              <a:custGeom>
                <a:avLst/>
                <a:gdLst>
                  <a:gd name="T0" fmla="*/ 36 w 79"/>
                  <a:gd name="T1" fmla="*/ 19 h 45"/>
                  <a:gd name="T2" fmla="*/ 61 w 79"/>
                  <a:gd name="T3" fmla="*/ 43 h 45"/>
                  <a:gd name="T4" fmla="*/ 38 w 79"/>
                  <a:gd name="T5" fmla="*/ 4 h 45"/>
                  <a:gd name="T6" fmla="*/ 36 w 79"/>
                  <a:gd name="T7" fmla="*/ 19 h 45"/>
                </a:gdLst>
                <a:ahLst/>
                <a:cxnLst>
                  <a:cxn ang="0">
                    <a:pos x="T0" y="T1"/>
                  </a:cxn>
                  <a:cxn ang="0">
                    <a:pos x="T2" y="T3"/>
                  </a:cxn>
                  <a:cxn ang="0">
                    <a:pos x="T4" y="T5"/>
                  </a:cxn>
                  <a:cxn ang="0">
                    <a:pos x="T6" y="T7"/>
                  </a:cxn>
                </a:cxnLst>
                <a:rect l="0" t="0" r="r" b="b"/>
                <a:pathLst>
                  <a:path w="79" h="45">
                    <a:moveTo>
                      <a:pt x="36" y="19"/>
                    </a:moveTo>
                    <a:cubicBezTo>
                      <a:pt x="36" y="19"/>
                      <a:pt x="42" y="45"/>
                      <a:pt x="61" y="43"/>
                    </a:cubicBezTo>
                    <a:cubicBezTo>
                      <a:pt x="79" y="41"/>
                      <a:pt x="77" y="8"/>
                      <a:pt x="38" y="4"/>
                    </a:cubicBezTo>
                    <a:cubicBezTo>
                      <a:pt x="0" y="0"/>
                      <a:pt x="36" y="19"/>
                      <a:pt x="36" y="1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2">
                <a:extLst>
                  <a:ext uri="{FF2B5EF4-FFF2-40B4-BE49-F238E27FC236}">
                    <a16:creationId xmlns:a16="http://schemas.microsoft.com/office/drawing/2014/main" id="{A632A971-D61B-47F1-8E05-3EDC0B5A7DCC}"/>
                  </a:ext>
                </a:extLst>
              </p:cNvPr>
              <p:cNvSpPr>
                <a:spLocks/>
              </p:cNvSpPr>
              <p:nvPr/>
            </p:nvSpPr>
            <p:spPr bwMode="auto">
              <a:xfrm>
                <a:off x="11063288" y="4194175"/>
                <a:ext cx="227013" cy="377825"/>
              </a:xfrm>
              <a:custGeom>
                <a:avLst/>
                <a:gdLst>
                  <a:gd name="T0" fmla="*/ 31 w 33"/>
                  <a:gd name="T1" fmla="*/ 30 h 55"/>
                  <a:gd name="T2" fmla="*/ 12 w 33"/>
                  <a:gd name="T3" fmla="*/ 54 h 55"/>
                  <a:gd name="T4" fmla="*/ 3 w 33"/>
                  <a:gd name="T5" fmla="*/ 25 h 55"/>
                  <a:gd name="T6" fmla="*/ 21 w 33"/>
                  <a:gd name="T7" fmla="*/ 1 h 55"/>
                  <a:gd name="T8" fmla="*/ 31 w 33"/>
                  <a:gd name="T9" fmla="*/ 30 h 55"/>
                </a:gdLst>
                <a:ahLst/>
                <a:cxnLst>
                  <a:cxn ang="0">
                    <a:pos x="T0" y="T1"/>
                  </a:cxn>
                  <a:cxn ang="0">
                    <a:pos x="T2" y="T3"/>
                  </a:cxn>
                  <a:cxn ang="0">
                    <a:pos x="T4" y="T5"/>
                  </a:cxn>
                  <a:cxn ang="0">
                    <a:pos x="T6" y="T7"/>
                  </a:cxn>
                  <a:cxn ang="0">
                    <a:pos x="T8" y="T9"/>
                  </a:cxn>
                </a:cxnLst>
                <a:rect l="0" t="0" r="r" b="b"/>
                <a:pathLst>
                  <a:path w="33" h="55">
                    <a:moveTo>
                      <a:pt x="31" y="30"/>
                    </a:moveTo>
                    <a:cubicBezTo>
                      <a:pt x="28" y="44"/>
                      <a:pt x="20" y="55"/>
                      <a:pt x="12" y="54"/>
                    </a:cubicBezTo>
                    <a:cubicBezTo>
                      <a:pt x="4" y="53"/>
                      <a:pt x="0" y="40"/>
                      <a:pt x="3" y="25"/>
                    </a:cubicBezTo>
                    <a:cubicBezTo>
                      <a:pt x="5" y="10"/>
                      <a:pt x="13" y="0"/>
                      <a:pt x="21" y="1"/>
                    </a:cubicBezTo>
                    <a:cubicBezTo>
                      <a:pt x="29" y="2"/>
                      <a:pt x="33" y="15"/>
                      <a:pt x="31"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3">
                <a:extLst>
                  <a:ext uri="{FF2B5EF4-FFF2-40B4-BE49-F238E27FC236}">
                    <a16:creationId xmlns:a16="http://schemas.microsoft.com/office/drawing/2014/main" id="{98EF8312-EE75-4AAA-B435-070F134AB849}"/>
                  </a:ext>
                </a:extLst>
              </p:cNvPr>
              <p:cNvSpPr>
                <a:spLocks/>
              </p:cNvSpPr>
              <p:nvPr/>
            </p:nvSpPr>
            <p:spPr bwMode="auto">
              <a:xfrm>
                <a:off x="11090275" y="4262438"/>
                <a:ext cx="187325" cy="103187"/>
              </a:xfrm>
              <a:custGeom>
                <a:avLst/>
                <a:gdLst>
                  <a:gd name="T0" fmla="*/ 27 w 27"/>
                  <a:gd name="T1" fmla="*/ 15 h 15"/>
                  <a:gd name="T2" fmla="*/ 27 w 27"/>
                  <a:gd name="T3" fmla="*/ 4 h 15"/>
                  <a:gd name="T4" fmla="*/ 4 w 27"/>
                  <a:gd name="T5" fmla="*/ 0 h 15"/>
                  <a:gd name="T6" fmla="*/ 0 w 27"/>
                  <a:gd name="T7" fmla="*/ 10 h 15"/>
                  <a:gd name="T8" fmla="*/ 27 w 27"/>
                  <a:gd name="T9" fmla="*/ 15 h 15"/>
                </a:gdLst>
                <a:ahLst/>
                <a:cxnLst>
                  <a:cxn ang="0">
                    <a:pos x="T0" y="T1"/>
                  </a:cxn>
                  <a:cxn ang="0">
                    <a:pos x="T2" y="T3"/>
                  </a:cxn>
                  <a:cxn ang="0">
                    <a:pos x="T4" y="T5"/>
                  </a:cxn>
                  <a:cxn ang="0">
                    <a:pos x="T6" y="T7"/>
                  </a:cxn>
                  <a:cxn ang="0">
                    <a:pos x="T8" y="T9"/>
                  </a:cxn>
                </a:cxnLst>
                <a:rect l="0" t="0" r="r" b="b"/>
                <a:pathLst>
                  <a:path w="27" h="15">
                    <a:moveTo>
                      <a:pt x="27" y="15"/>
                    </a:moveTo>
                    <a:cubicBezTo>
                      <a:pt x="27" y="11"/>
                      <a:pt x="27" y="7"/>
                      <a:pt x="27" y="4"/>
                    </a:cubicBezTo>
                    <a:cubicBezTo>
                      <a:pt x="4" y="0"/>
                      <a:pt x="4" y="0"/>
                      <a:pt x="4" y="0"/>
                    </a:cubicBezTo>
                    <a:cubicBezTo>
                      <a:pt x="2" y="3"/>
                      <a:pt x="1" y="6"/>
                      <a:pt x="0" y="10"/>
                    </a:cubicBezTo>
                    <a:lnTo>
                      <a:pt x="27" y="15"/>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4">
                <a:extLst>
                  <a:ext uri="{FF2B5EF4-FFF2-40B4-BE49-F238E27FC236}">
                    <a16:creationId xmlns:a16="http://schemas.microsoft.com/office/drawing/2014/main" id="{BC8537D5-4CE0-414C-8C44-5E0BEEBD72DC}"/>
                  </a:ext>
                </a:extLst>
              </p:cNvPr>
              <p:cNvSpPr>
                <a:spLocks/>
              </p:cNvSpPr>
              <p:nvPr/>
            </p:nvSpPr>
            <p:spPr bwMode="auto">
              <a:xfrm>
                <a:off x="11077575" y="4435475"/>
                <a:ext cx="177800" cy="95250"/>
              </a:xfrm>
              <a:custGeom>
                <a:avLst/>
                <a:gdLst>
                  <a:gd name="T0" fmla="*/ 20 w 26"/>
                  <a:gd name="T1" fmla="*/ 14 h 14"/>
                  <a:gd name="T2" fmla="*/ 26 w 26"/>
                  <a:gd name="T3" fmla="*/ 5 h 14"/>
                  <a:gd name="T4" fmla="*/ 0 w 26"/>
                  <a:gd name="T5" fmla="*/ 0 h 14"/>
                  <a:gd name="T6" fmla="*/ 2 w 26"/>
                  <a:gd name="T7" fmla="*/ 11 h 14"/>
                  <a:gd name="T8" fmla="*/ 20 w 26"/>
                  <a:gd name="T9" fmla="*/ 14 h 14"/>
                </a:gdLst>
                <a:ahLst/>
                <a:cxnLst>
                  <a:cxn ang="0">
                    <a:pos x="T0" y="T1"/>
                  </a:cxn>
                  <a:cxn ang="0">
                    <a:pos x="T2" y="T3"/>
                  </a:cxn>
                  <a:cxn ang="0">
                    <a:pos x="T4" y="T5"/>
                  </a:cxn>
                  <a:cxn ang="0">
                    <a:pos x="T6" y="T7"/>
                  </a:cxn>
                  <a:cxn ang="0">
                    <a:pos x="T8" y="T9"/>
                  </a:cxn>
                </a:cxnLst>
                <a:rect l="0" t="0" r="r" b="b"/>
                <a:pathLst>
                  <a:path w="26" h="14">
                    <a:moveTo>
                      <a:pt x="20" y="14"/>
                    </a:moveTo>
                    <a:cubicBezTo>
                      <a:pt x="22" y="12"/>
                      <a:pt x="24" y="9"/>
                      <a:pt x="26" y="5"/>
                    </a:cubicBezTo>
                    <a:cubicBezTo>
                      <a:pt x="0" y="0"/>
                      <a:pt x="0" y="0"/>
                      <a:pt x="0" y="0"/>
                    </a:cubicBezTo>
                    <a:cubicBezTo>
                      <a:pt x="0" y="4"/>
                      <a:pt x="1" y="8"/>
                      <a:pt x="2" y="11"/>
                    </a:cubicBezTo>
                    <a:lnTo>
                      <a:pt x="20" y="1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2709646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7" grpId="0" animBg="1"/>
      <p:bldP spid="41"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579C4FB-0DFD-450F-91F6-6796E37CE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586" y="1501054"/>
            <a:ext cx="8867775" cy="4943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30" name="组合 129"/>
          <p:cNvGrpSpPr/>
          <p:nvPr/>
        </p:nvGrpSpPr>
        <p:grpSpPr>
          <a:xfrm>
            <a:off x="9800035" y="-510901"/>
            <a:ext cx="3059113" cy="1616075"/>
            <a:chOff x="9559925" y="2573338"/>
            <a:chExt cx="3059113" cy="1616075"/>
          </a:xfrm>
        </p:grpSpPr>
        <p:sp>
          <p:nvSpPr>
            <p:cNvPr id="10" name="Freeform 5"/>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6"/>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7"/>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8"/>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9"/>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10"/>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1"/>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Freeform 12"/>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29" name="组合 128"/>
          <p:cNvGrpSpPr/>
          <p:nvPr/>
        </p:nvGrpSpPr>
        <p:grpSpPr>
          <a:xfrm>
            <a:off x="-667147" y="-526964"/>
            <a:ext cx="3092451" cy="1617663"/>
            <a:chOff x="-920750" y="2238375"/>
            <a:chExt cx="3092451" cy="1617663"/>
          </a:xfrm>
        </p:grpSpPr>
        <p:sp>
          <p:nvSpPr>
            <p:cNvPr id="18" name="Freeform 13"/>
            <p:cNvSpPr>
              <a:spLocks/>
            </p:cNvSpPr>
            <p:nvPr/>
          </p:nvSpPr>
          <p:spPr bwMode="auto">
            <a:xfrm>
              <a:off x="-920750" y="2238375"/>
              <a:ext cx="3036888" cy="1501775"/>
            </a:xfrm>
            <a:custGeom>
              <a:avLst/>
              <a:gdLst>
                <a:gd name="T0" fmla="*/ 708 w 708"/>
                <a:gd name="T1" fmla="*/ 6 h 350"/>
                <a:gd name="T2" fmla="*/ 0 w 708"/>
                <a:gd name="T3" fmla="*/ 298 h 350"/>
                <a:gd name="T4" fmla="*/ 3 w 708"/>
                <a:gd name="T5" fmla="*/ 287 h 350"/>
                <a:gd name="T6" fmla="*/ 698 w 708"/>
                <a:gd name="T7" fmla="*/ 0 h 350"/>
                <a:gd name="T8" fmla="*/ 708 w 708"/>
                <a:gd name="T9" fmla="*/ 6 h 350"/>
              </a:gdLst>
              <a:ahLst/>
              <a:cxnLst>
                <a:cxn ang="0">
                  <a:pos x="T0" y="T1"/>
                </a:cxn>
                <a:cxn ang="0">
                  <a:pos x="T2" y="T3"/>
                </a:cxn>
                <a:cxn ang="0">
                  <a:pos x="T4" y="T5"/>
                </a:cxn>
                <a:cxn ang="0">
                  <a:pos x="T6" y="T7"/>
                </a:cxn>
                <a:cxn ang="0">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4"/>
            <p:cNvSpPr>
              <a:spLocks/>
            </p:cNvSpPr>
            <p:nvPr/>
          </p:nvSpPr>
          <p:spPr bwMode="auto">
            <a:xfrm>
              <a:off x="-762000" y="3533775"/>
              <a:ext cx="342900" cy="312738"/>
            </a:xfrm>
            <a:custGeom>
              <a:avLst/>
              <a:gdLst>
                <a:gd name="T0" fmla="*/ 33 w 80"/>
                <a:gd name="T1" fmla="*/ 73 h 73"/>
                <a:gd name="T2" fmla="*/ 0 w 80"/>
                <a:gd name="T3" fmla="*/ 0 h 73"/>
                <a:gd name="T4" fmla="*/ 80 w 80"/>
                <a:gd name="T5" fmla="*/ 8 h 73"/>
                <a:gd name="T6" fmla="*/ 33 w 80"/>
                <a:gd name="T7" fmla="*/ 73 h 73"/>
              </a:gdLst>
              <a:ahLst/>
              <a:cxnLst>
                <a:cxn ang="0">
                  <a:pos x="T0" y="T1"/>
                </a:cxn>
                <a:cxn ang="0">
                  <a:pos x="T2" y="T3"/>
                </a:cxn>
                <a:cxn ang="0">
                  <a:pos x="T4" y="T5"/>
                </a:cxn>
                <a:cxn ang="0">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5"/>
            <p:cNvSpPr>
              <a:spLocks/>
            </p:cNvSpPr>
            <p:nvPr/>
          </p:nvSpPr>
          <p:spPr bwMode="auto">
            <a:xfrm>
              <a:off x="-277812" y="3551238"/>
              <a:ext cx="339725" cy="304800"/>
            </a:xfrm>
            <a:custGeom>
              <a:avLst/>
              <a:gdLst>
                <a:gd name="T0" fmla="*/ 44 w 79"/>
                <a:gd name="T1" fmla="*/ 71 h 71"/>
                <a:gd name="T2" fmla="*/ 0 w 79"/>
                <a:gd name="T3" fmla="*/ 5 h 71"/>
                <a:gd name="T4" fmla="*/ 79 w 79"/>
                <a:gd name="T5" fmla="*/ 0 h 71"/>
                <a:gd name="T6" fmla="*/ 44 w 79"/>
                <a:gd name="T7" fmla="*/ 71 h 71"/>
              </a:gdLst>
              <a:ahLst/>
              <a:cxnLst>
                <a:cxn ang="0">
                  <a:pos x="T0" y="T1"/>
                </a:cxn>
                <a:cxn ang="0">
                  <a:pos x="T2" y="T3"/>
                </a:cxn>
                <a:cxn ang="0">
                  <a:pos x="T4" y="T5"/>
                </a:cxn>
                <a:cxn ang="0">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6"/>
            <p:cNvSpPr>
              <a:spLocks/>
            </p:cNvSpPr>
            <p:nvPr/>
          </p:nvSpPr>
          <p:spPr bwMode="auto">
            <a:xfrm>
              <a:off x="198438" y="3452813"/>
              <a:ext cx="325438" cy="325438"/>
            </a:xfrm>
            <a:custGeom>
              <a:avLst/>
              <a:gdLst>
                <a:gd name="T0" fmla="*/ 54 w 76"/>
                <a:gd name="T1" fmla="*/ 76 h 76"/>
                <a:gd name="T2" fmla="*/ 0 w 76"/>
                <a:gd name="T3" fmla="*/ 18 h 76"/>
                <a:gd name="T4" fmla="*/ 76 w 76"/>
                <a:gd name="T5" fmla="*/ 0 h 76"/>
                <a:gd name="T6" fmla="*/ 54 w 76"/>
                <a:gd name="T7" fmla="*/ 76 h 76"/>
              </a:gdLst>
              <a:ahLst/>
              <a:cxnLst>
                <a:cxn ang="0">
                  <a:pos x="T0" y="T1"/>
                </a:cxn>
                <a:cxn ang="0">
                  <a:pos x="T2" y="T3"/>
                </a:cxn>
                <a:cxn ang="0">
                  <a:pos x="T4" y="T5"/>
                </a:cxn>
                <a:cxn ang="0">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7"/>
            <p:cNvSpPr>
              <a:spLocks/>
            </p:cNvSpPr>
            <p:nvPr/>
          </p:nvSpPr>
          <p:spPr bwMode="auto">
            <a:xfrm>
              <a:off x="657225" y="3276600"/>
              <a:ext cx="309563" cy="338138"/>
            </a:xfrm>
            <a:custGeom>
              <a:avLst/>
              <a:gdLst>
                <a:gd name="T0" fmla="*/ 63 w 72"/>
                <a:gd name="T1" fmla="*/ 79 h 79"/>
                <a:gd name="T2" fmla="*/ 0 w 72"/>
                <a:gd name="T3" fmla="*/ 30 h 79"/>
                <a:gd name="T4" fmla="*/ 72 w 72"/>
                <a:gd name="T5" fmla="*/ 0 h 79"/>
                <a:gd name="T6" fmla="*/ 63 w 72"/>
                <a:gd name="T7" fmla="*/ 79 h 79"/>
              </a:gdLst>
              <a:ahLst/>
              <a:cxnLst>
                <a:cxn ang="0">
                  <a:pos x="T0" y="T1"/>
                </a:cxn>
                <a:cxn ang="0">
                  <a:pos x="T2" y="T3"/>
                </a:cxn>
                <a:cxn ang="0">
                  <a:pos x="T4" y="T5"/>
                </a:cxn>
                <a:cxn ang="0">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Freeform 18"/>
            <p:cNvSpPr>
              <a:spLocks/>
            </p:cNvSpPr>
            <p:nvPr/>
          </p:nvSpPr>
          <p:spPr bwMode="auto">
            <a:xfrm>
              <a:off x="1090613" y="3032125"/>
              <a:ext cx="300038" cy="338138"/>
            </a:xfrm>
            <a:custGeom>
              <a:avLst/>
              <a:gdLst>
                <a:gd name="T0" fmla="*/ 70 w 70"/>
                <a:gd name="T1" fmla="*/ 79 h 79"/>
                <a:gd name="T2" fmla="*/ 0 w 70"/>
                <a:gd name="T3" fmla="*/ 42 h 79"/>
                <a:gd name="T4" fmla="*/ 66 w 70"/>
                <a:gd name="T5" fmla="*/ 0 h 79"/>
                <a:gd name="T6" fmla="*/ 70 w 70"/>
                <a:gd name="T7" fmla="*/ 79 h 79"/>
              </a:gdLst>
              <a:ahLst/>
              <a:cxnLst>
                <a:cxn ang="0">
                  <a:pos x="T0" y="T1"/>
                </a:cxn>
                <a:cxn ang="0">
                  <a:pos x="T2" y="T3"/>
                </a:cxn>
                <a:cxn ang="0">
                  <a:pos x="T4" y="T5"/>
                </a:cxn>
                <a:cxn ang="0">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19"/>
            <p:cNvSpPr>
              <a:spLocks/>
            </p:cNvSpPr>
            <p:nvPr/>
          </p:nvSpPr>
          <p:spPr bwMode="auto">
            <a:xfrm>
              <a:off x="1485900" y="2719388"/>
              <a:ext cx="325438" cy="333375"/>
            </a:xfrm>
            <a:custGeom>
              <a:avLst/>
              <a:gdLst>
                <a:gd name="T0" fmla="*/ 76 w 76"/>
                <a:gd name="T1" fmla="*/ 78 h 78"/>
                <a:gd name="T2" fmla="*/ 0 w 76"/>
                <a:gd name="T3" fmla="*/ 53 h 78"/>
                <a:gd name="T4" fmla="*/ 58 w 76"/>
                <a:gd name="T5" fmla="*/ 0 h 78"/>
                <a:gd name="T6" fmla="*/ 76 w 76"/>
                <a:gd name="T7" fmla="*/ 78 h 78"/>
              </a:gdLst>
              <a:ahLst/>
              <a:cxnLst>
                <a:cxn ang="0">
                  <a:pos x="T0" y="T1"/>
                </a:cxn>
                <a:cxn ang="0">
                  <a:pos x="T2" y="T3"/>
                </a:cxn>
                <a:cxn ang="0">
                  <a:pos x="T4" y="T5"/>
                </a:cxn>
                <a:cxn ang="0">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0"/>
            <p:cNvSpPr>
              <a:spLocks/>
            </p:cNvSpPr>
            <p:nvPr/>
          </p:nvSpPr>
          <p:spPr bwMode="auto">
            <a:xfrm>
              <a:off x="1833563" y="2341563"/>
              <a:ext cx="338138" cy="322263"/>
            </a:xfrm>
            <a:custGeom>
              <a:avLst/>
              <a:gdLst>
                <a:gd name="T0" fmla="*/ 79 w 79"/>
                <a:gd name="T1" fmla="*/ 75 h 75"/>
                <a:gd name="T2" fmla="*/ 0 w 79"/>
                <a:gd name="T3" fmla="*/ 64 h 75"/>
                <a:gd name="T4" fmla="*/ 50 w 79"/>
                <a:gd name="T5" fmla="*/ 0 h 75"/>
                <a:gd name="T6" fmla="*/ 79 w 79"/>
                <a:gd name="T7" fmla="*/ 75 h 75"/>
              </a:gdLst>
              <a:ahLst/>
              <a:cxnLst>
                <a:cxn ang="0">
                  <a:pos x="T0" y="T1"/>
                </a:cxn>
                <a:cxn ang="0">
                  <a:pos x="T2" y="T3"/>
                </a:cxn>
                <a:cxn ang="0">
                  <a:pos x="T4" y="T5"/>
                </a:cxn>
                <a:cxn ang="0">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3"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9" name="Freeform 104"/>
          <p:cNvSpPr>
            <a:spLocks/>
          </p:cNvSpPr>
          <p:nvPr/>
        </p:nvSpPr>
        <p:spPr bwMode="auto">
          <a:xfrm>
            <a:off x="10482263" y="1409020"/>
            <a:ext cx="493713" cy="231775"/>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5" name="Rectangle 124">
            <a:extLst>
              <a:ext uri="{FF2B5EF4-FFF2-40B4-BE49-F238E27FC236}">
                <a16:creationId xmlns:a16="http://schemas.microsoft.com/office/drawing/2014/main" id="{06D51E34-72E6-4041-BE85-E24DD348F49F}"/>
              </a:ext>
            </a:extLst>
          </p:cNvPr>
          <p:cNvSpPr/>
          <p:nvPr/>
        </p:nvSpPr>
        <p:spPr>
          <a:xfrm>
            <a:off x="2511029" y="775655"/>
            <a:ext cx="6688250" cy="830997"/>
          </a:xfrm>
          <a:prstGeom prst="rect">
            <a:avLst/>
          </a:prstGeom>
          <a:noFill/>
        </p:spPr>
        <p:txBody>
          <a:bodyPr wrap="square" lIns="91440" tIns="45720" rIns="91440" bIns="45720">
            <a:spAutoFit/>
          </a:bodyPr>
          <a:lstStyle/>
          <a:p>
            <a:pPr algn="ctr"/>
            <a:r>
              <a:rPr lang="en-US" sz="4800" b="1" cap="none" spc="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Đầm sen</a:t>
            </a:r>
          </a:p>
        </p:txBody>
      </p:sp>
      <p:sp>
        <p:nvSpPr>
          <p:cNvPr id="126" name="Rectangle 125">
            <a:extLst>
              <a:ext uri="{FF2B5EF4-FFF2-40B4-BE49-F238E27FC236}">
                <a16:creationId xmlns:a16="http://schemas.microsoft.com/office/drawing/2014/main" id="{F8F0099C-2C32-4648-A617-DFA332006F47}"/>
              </a:ext>
            </a:extLst>
          </p:cNvPr>
          <p:cNvSpPr/>
          <p:nvPr/>
        </p:nvSpPr>
        <p:spPr>
          <a:xfrm>
            <a:off x="3070855" y="8211"/>
            <a:ext cx="559014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u="sng">
                <a:ln w="0"/>
                <a:solidFill>
                  <a:srgbClr val="D60093"/>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Chính tả</a:t>
            </a:r>
            <a:endParaRPr kumimoji="0" lang="en-US" sz="4800" b="0" i="0" u="sng" strike="noStrike" kern="1200" cap="none" spc="0" normalizeH="0" baseline="0" noProof="0">
              <a:ln w="0"/>
              <a:solidFill>
                <a:srgbClr val="D60093"/>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671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854D5C7-076C-42C3-939F-45E35E5C9C26}"/>
              </a:ext>
            </a:extLst>
          </p:cNvPr>
          <p:cNvGrpSpPr/>
          <p:nvPr/>
        </p:nvGrpSpPr>
        <p:grpSpPr>
          <a:xfrm>
            <a:off x="0" y="73951"/>
            <a:ext cx="2074460" cy="859566"/>
            <a:chOff x="9505637" y="62025"/>
            <a:chExt cx="2686363" cy="1140087"/>
          </a:xfrm>
        </p:grpSpPr>
        <p:sp>
          <p:nvSpPr>
            <p:cNvPr id="33" name="Oval 28"/>
            <p:cNvSpPr>
              <a:spLocks noChangeArrowheads="1"/>
            </p:cNvSpPr>
            <p:nvPr/>
          </p:nvSpPr>
          <p:spPr bwMode="auto">
            <a:xfrm>
              <a:off x="10857245" y="62025"/>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56"/>
            <p:cNvSpPr>
              <a:spLocks/>
            </p:cNvSpPr>
            <p:nvPr/>
          </p:nvSpPr>
          <p:spPr bwMode="auto">
            <a:xfrm>
              <a:off x="11653801" y="211510"/>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57"/>
            <p:cNvSpPr>
              <a:spLocks/>
            </p:cNvSpPr>
            <p:nvPr/>
          </p:nvSpPr>
          <p:spPr bwMode="auto">
            <a:xfrm>
              <a:off x="11377612" y="860537"/>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58"/>
            <p:cNvSpPr>
              <a:spLocks/>
            </p:cNvSpPr>
            <p:nvPr/>
          </p:nvSpPr>
          <p:spPr bwMode="auto">
            <a:xfrm>
              <a:off x="9621321" y="16997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59"/>
            <p:cNvSpPr>
              <a:spLocks/>
            </p:cNvSpPr>
            <p:nvPr/>
          </p:nvSpPr>
          <p:spPr bwMode="auto">
            <a:xfrm>
              <a:off x="10262301" y="169975"/>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60"/>
            <p:cNvSpPr>
              <a:spLocks/>
            </p:cNvSpPr>
            <p:nvPr/>
          </p:nvSpPr>
          <p:spPr bwMode="auto">
            <a:xfrm>
              <a:off x="10826307" y="984624"/>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61"/>
            <p:cNvSpPr>
              <a:spLocks/>
            </p:cNvSpPr>
            <p:nvPr/>
          </p:nvSpPr>
          <p:spPr bwMode="auto">
            <a:xfrm>
              <a:off x="9505637" y="765549"/>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9" name="Freeform 104"/>
            <p:cNvSpPr>
              <a:spLocks/>
            </p:cNvSpPr>
            <p:nvPr/>
          </p:nvSpPr>
          <p:spPr bwMode="auto">
            <a:xfrm>
              <a:off x="10262302" y="744650"/>
              <a:ext cx="493713" cy="231775"/>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12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39" name="组合 48">
            <a:extLst>
              <a:ext uri="{FF2B5EF4-FFF2-40B4-BE49-F238E27FC236}">
                <a16:creationId xmlns:a16="http://schemas.microsoft.com/office/drawing/2014/main" id="{62A372CB-712B-4EEE-8F0F-AB901030951C}"/>
              </a:ext>
            </a:extLst>
          </p:cNvPr>
          <p:cNvGrpSpPr/>
          <p:nvPr/>
        </p:nvGrpSpPr>
        <p:grpSpPr>
          <a:xfrm>
            <a:off x="8889255" y="5474189"/>
            <a:ext cx="3302745" cy="1194179"/>
            <a:chOff x="5033963" y="5529263"/>
            <a:chExt cx="2778125" cy="1331912"/>
          </a:xfrm>
        </p:grpSpPr>
        <p:sp>
          <p:nvSpPr>
            <p:cNvPr id="40" name="Freeform 5">
              <a:extLst>
                <a:ext uri="{FF2B5EF4-FFF2-40B4-BE49-F238E27FC236}">
                  <a16:creationId xmlns:a16="http://schemas.microsoft.com/office/drawing/2014/main" id="{FE35ACD9-13AD-4105-AD4F-BF98EF8E107B}"/>
                </a:ext>
              </a:extLst>
            </p:cNvPr>
            <p:cNvSpPr>
              <a:spLocks/>
            </p:cNvSpPr>
            <p:nvPr/>
          </p:nvSpPr>
          <p:spPr bwMode="auto">
            <a:xfrm>
              <a:off x="5767388" y="5775325"/>
              <a:ext cx="630238" cy="628650"/>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6">
              <a:extLst>
                <a:ext uri="{FF2B5EF4-FFF2-40B4-BE49-F238E27FC236}">
                  <a16:creationId xmlns:a16="http://schemas.microsoft.com/office/drawing/2014/main" id="{F3D29675-3C98-4E7B-9C41-50E564C3A076}"/>
                </a:ext>
              </a:extLst>
            </p:cNvPr>
            <p:cNvSpPr>
              <a:spLocks/>
            </p:cNvSpPr>
            <p:nvPr/>
          </p:nvSpPr>
          <p:spPr bwMode="auto">
            <a:xfrm>
              <a:off x="5951538" y="6092825"/>
              <a:ext cx="273050" cy="623887"/>
            </a:xfrm>
            <a:custGeom>
              <a:avLst/>
              <a:gdLst>
                <a:gd name="T0" fmla="*/ 172 w 172"/>
                <a:gd name="T1" fmla="*/ 69 h 393"/>
                <a:gd name="T2" fmla="*/ 98 w 172"/>
                <a:gd name="T3" fmla="*/ 112 h 393"/>
                <a:gd name="T4" fmla="*/ 86 w 172"/>
                <a:gd name="T5" fmla="*/ 0 h 393"/>
                <a:gd name="T6" fmla="*/ 75 w 172"/>
                <a:gd name="T7" fmla="*/ 112 h 393"/>
                <a:gd name="T8" fmla="*/ 0 w 172"/>
                <a:gd name="T9" fmla="*/ 69 h 393"/>
                <a:gd name="T10" fmla="*/ 69 w 172"/>
                <a:gd name="T11" fmla="*/ 149 h 393"/>
                <a:gd name="T12" fmla="*/ 71 w 172"/>
                <a:gd name="T13" fmla="*/ 393 h 393"/>
                <a:gd name="T14" fmla="*/ 107 w 172"/>
                <a:gd name="T15" fmla="*/ 393 h 393"/>
                <a:gd name="T16" fmla="*/ 104 w 172"/>
                <a:gd name="T17" fmla="*/ 149 h 393"/>
                <a:gd name="T18" fmla="*/ 172 w 172"/>
                <a:gd name="T19" fmla="*/ 6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393">
                  <a:moveTo>
                    <a:pt x="172" y="69"/>
                  </a:moveTo>
                  <a:lnTo>
                    <a:pt x="98" y="112"/>
                  </a:lnTo>
                  <a:lnTo>
                    <a:pt x="86" y="0"/>
                  </a:lnTo>
                  <a:lnTo>
                    <a:pt x="75" y="112"/>
                  </a:lnTo>
                  <a:lnTo>
                    <a:pt x="0" y="69"/>
                  </a:lnTo>
                  <a:lnTo>
                    <a:pt x="69" y="149"/>
                  </a:lnTo>
                  <a:lnTo>
                    <a:pt x="71" y="393"/>
                  </a:lnTo>
                  <a:lnTo>
                    <a:pt x="107" y="393"/>
                  </a:lnTo>
                  <a:lnTo>
                    <a:pt x="104" y="149"/>
                  </a:lnTo>
                  <a:lnTo>
                    <a:pt x="172" y="69"/>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9">
              <a:extLst>
                <a:ext uri="{FF2B5EF4-FFF2-40B4-BE49-F238E27FC236}">
                  <a16:creationId xmlns:a16="http://schemas.microsoft.com/office/drawing/2014/main" id="{81B02FE7-D20F-4DBD-926F-B8024560172C}"/>
                </a:ext>
              </a:extLst>
            </p:cNvPr>
            <p:cNvSpPr>
              <a:spLocks/>
            </p:cNvSpPr>
            <p:nvPr/>
          </p:nvSpPr>
          <p:spPr bwMode="auto">
            <a:xfrm>
              <a:off x="5407025" y="6413500"/>
              <a:ext cx="511175" cy="247650"/>
            </a:xfrm>
            <a:custGeom>
              <a:avLst/>
              <a:gdLst>
                <a:gd name="T0" fmla="*/ 168 w 169"/>
                <a:gd name="T1" fmla="*/ 82 h 82"/>
                <a:gd name="T2" fmla="*/ 169 w 169"/>
                <a:gd name="T3" fmla="*/ 72 h 82"/>
                <a:gd name="T4" fmla="*/ 126 w 169"/>
                <a:gd name="T5" fmla="*/ 29 h 82"/>
                <a:gd name="T6" fmla="*/ 123 w 169"/>
                <a:gd name="T7" fmla="*/ 30 h 82"/>
                <a:gd name="T8" fmla="*/ 86 w 169"/>
                <a:gd name="T9" fmla="*/ 0 h 82"/>
                <a:gd name="T10" fmla="*/ 47 w 169"/>
                <a:gd name="T11" fmla="*/ 38 h 82"/>
                <a:gd name="T12" fmla="*/ 37 w 169"/>
                <a:gd name="T13" fmla="*/ 37 h 82"/>
                <a:gd name="T14" fmla="*/ 0 w 169"/>
                <a:gd name="T15" fmla="*/ 73 h 82"/>
                <a:gd name="T16" fmla="*/ 1 w 169"/>
                <a:gd name="T17" fmla="*/ 82 h 82"/>
                <a:gd name="T18" fmla="*/ 168 w 169"/>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82">
                  <a:moveTo>
                    <a:pt x="168" y="82"/>
                  </a:moveTo>
                  <a:cubicBezTo>
                    <a:pt x="169" y="79"/>
                    <a:pt x="169" y="76"/>
                    <a:pt x="169" y="72"/>
                  </a:cubicBezTo>
                  <a:cubicBezTo>
                    <a:pt x="169" y="49"/>
                    <a:pt x="150" y="29"/>
                    <a:pt x="126" y="29"/>
                  </a:cubicBezTo>
                  <a:cubicBezTo>
                    <a:pt x="125" y="30"/>
                    <a:pt x="124" y="30"/>
                    <a:pt x="123" y="30"/>
                  </a:cubicBezTo>
                  <a:cubicBezTo>
                    <a:pt x="119" y="13"/>
                    <a:pt x="103" y="0"/>
                    <a:pt x="86" y="0"/>
                  </a:cubicBezTo>
                  <a:cubicBezTo>
                    <a:pt x="65" y="0"/>
                    <a:pt x="47" y="18"/>
                    <a:pt x="47" y="38"/>
                  </a:cubicBezTo>
                  <a:cubicBezTo>
                    <a:pt x="44" y="37"/>
                    <a:pt x="41" y="37"/>
                    <a:pt x="37" y="37"/>
                  </a:cubicBezTo>
                  <a:cubicBezTo>
                    <a:pt x="17" y="37"/>
                    <a:pt x="0" y="53"/>
                    <a:pt x="0" y="73"/>
                  </a:cubicBezTo>
                  <a:cubicBezTo>
                    <a:pt x="0" y="76"/>
                    <a:pt x="1" y="79"/>
                    <a:pt x="1" y="82"/>
                  </a:cubicBezTo>
                  <a:cubicBezTo>
                    <a:pt x="168" y="82"/>
                    <a:pt x="168" y="82"/>
                    <a:pt x="168" y="82"/>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0">
              <a:extLst>
                <a:ext uri="{FF2B5EF4-FFF2-40B4-BE49-F238E27FC236}">
                  <a16:creationId xmlns:a16="http://schemas.microsoft.com/office/drawing/2014/main" id="{175C7B80-0559-4146-8496-FE55D44CE5FB}"/>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1">
              <a:extLst>
                <a:ext uri="{FF2B5EF4-FFF2-40B4-BE49-F238E27FC236}">
                  <a16:creationId xmlns:a16="http://schemas.microsoft.com/office/drawing/2014/main" id="{973527A7-F120-4B9B-8952-080A670A2BE2}"/>
                </a:ext>
              </a:extLst>
            </p:cNvPr>
            <p:cNvSpPr>
              <a:spLocks/>
            </p:cNvSpPr>
            <p:nvPr/>
          </p:nvSpPr>
          <p:spPr bwMode="auto">
            <a:xfrm>
              <a:off x="5580063" y="6564313"/>
              <a:ext cx="63500" cy="69850"/>
            </a:xfrm>
            <a:custGeom>
              <a:avLst/>
              <a:gdLst>
                <a:gd name="T0" fmla="*/ 19 w 21"/>
                <a:gd name="T1" fmla="*/ 5 h 23"/>
                <a:gd name="T2" fmla="*/ 8 w 21"/>
                <a:gd name="T3" fmla="*/ 1 h 23"/>
                <a:gd name="T4" fmla="*/ 3 w 21"/>
                <a:gd name="T5" fmla="*/ 4 h 23"/>
                <a:gd name="T6" fmla="*/ 1 w 21"/>
                <a:gd name="T7" fmla="*/ 13 h 23"/>
                <a:gd name="T8" fmla="*/ 17 w 21"/>
                <a:gd name="T9" fmla="*/ 18 h 23"/>
                <a:gd name="T10" fmla="*/ 19 w 21"/>
                <a:gd name="T11" fmla="*/ 5 h 23"/>
              </a:gdLst>
              <a:ahLst/>
              <a:cxnLst>
                <a:cxn ang="0">
                  <a:pos x="T0" y="T1"/>
                </a:cxn>
                <a:cxn ang="0">
                  <a:pos x="T2" y="T3"/>
                </a:cxn>
                <a:cxn ang="0">
                  <a:pos x="T4" y="T5"/>
                </a:cxn>
                <a:cxn ang="0">
                  <a:pos x="T6" y="T7"/>
                </a:cxn>
                <a:cxn ang="0">
                  <a:pos x="T8" y="T9"/>
                </a:cxn>
                <a:cxn ang="0">
                  <a:pos x="T10" y="T11"/>
                </a:cxn>
              </a:cxnLst>
              <a:rect l="0" t="0" r="r" b="b"/>
              <a:pathLst>
                <a:path w="21" h="23">
                  <a:moveTo>
                    <a:pt x="19" y="5"/>
                  </a:moveTo>
                  <a:cubicBezTo>
                    <a:pt x="17" y="1"/>
                    <a:pt x="12" y="0"/>
                    <a:pt x="8" y="1"/>
                  </a:cubicBezTo>
                  <a:cubicBezTo>
                    <a:pt x="6" y="2"/>
                    <a:pt x="4" y="3"/>
                    <a:pt x="3" y="4"/>
                  </a:cubicBezTo>
                  <a:cubicBezTo>
                    <a:pt x="1" y="6"/>
                    <a:pt x="0" y="10"/>
                    <a:pt x="1" y="13"/>
                  </a:cubicBezTo>
                  <a:cubicBezTo>
                    <a:pt x="3" y="20"/>
                    <a:pt x="12" y="23"/>
                    <a:pt x="17" y="18"/>
                  </a:cubicBezTo>
                  <a:cubicBezTo>
                    <a:pt x="20" y="14"/>
                    <a:pt x="21" y="9"/>
                    <a:pt x="19" y="5"/>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2">
              <a:extLst>
                <a:ext uri="{FF2B5EF4-FFF2-40B4-BE49-F238E27FC236}">
                  <a16:creationId xmlns:a16="http://schemas.microsoft.com/office/drawing/2014/main" id="{16119375-F689-47D8-9D7E-271B1A7C420E}"/>
                </a:ext>
              </a:extLst>
            </p:cNvPr>
            <p:cNvSpPr>
              <a:spLocks/>
            </p:cNvSpPr>
            <p:nvPr/>
          </p:nvSpPr>
          <p:spPr bwMode="auto">
            <a:xfrm>
              <a:off x="5586413" y="6483350"/>
              <a:ext cx="84138" cy="63500"/>
            </a:xfrm>
            <a:custGeom>
              <a:avLst/>
              <a:gdLst>
                <a:gd name="T0" fmla="*/ 16 w 28"/>
                <a:gd name="T1" fmla="*/ 0 h 21"/>
                <a:gd name="T2" fmla="*/ 16 w 28"/>
                <a:gd name="T3" fmla="*/ 21 h 21"/>
                <a:gd name="T4" fmla="*/ 16 w 28"/>
                <a:gd name="T5" fmla="*/ 0 h 21"/>
              </a:gdLst>
              <a:ahLst/>
              <a:cxnLst>
                <a:cxn ang="0">
                  <a:pos x="T0" y="T1"/>
                </a:cxn>
                <a:cxn ang="0">
                  <a:pos x="T2" y="T3"/>
                </a:cxn>
                <a:cxn ang="0">
                  <a:pos x="T4" y="T5"/>
                </a:cxn>
              </a:cxnLst>
              <a:rect l="0" t="0" r="r" b="b"/>
              <a:pathLst>
                <a:path w="28" h="21">
                  <a:moveTo>
                    <a:pt x="16" y="0"/>
                  </a:moveTo>
                  <a:cubicBezTo>
                    <a:pt x="0" y="0"/>
                    <a:pt x="0" y="21"/>
                    <a:pt x="16" y="21"/>
                  </a:cubicBezTo>
                  <a:cubicBezTo>
                    <a:pt x="28" y="21"/>
                    <a:pt x="28"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3">
              <a:extLst>
                <a:ext uri="{FF2B5EF4-FFF2-40B4-BE49-F238E27FC236}">
                  <a16:creationId xmlns:a16="http://schemas.microsoft.com/office/drawing/2014/main" id="{0E681B6F-1B32-4885-BAD2-03FA4733B5BE}"/>
                </a:ext>
              </a:extLst>
            </p:cNvPr>
            <p:cNvSpPr>
              <a:spLocks/>
            </p:cNvSpPr>
            <p:nvPr/>
          </p:nvSpPr>
          <p:spPr bwMode="auto">
            <a:xfrm>
              <a:off x="5700713" y="6550025"/>
              <a:ext cx="60325" cy="69850"/>
            </a:xfrm>
            <a:custGeom>
              <a:avLst/>
              <a:gdLst>
                <a:gd name="T0" fmla="*/ 18 w 20"/>
                <a:gd name="T1" fmla="*/ 5 h 23"/>
                <a:gd name="T2" fmla="*/ 15 w 20"/>
                <a:gd name="T3" fmla="*/ 2 h 23"/>
                <a:gd name="T4" fmla="*/ 5 w 20"/>
                <a:gd name="T5" fmla="*/ 3 h 23"/>
                <a:gd name="T6" fmla="*/ 1 w 20"/>
                <a:gd name="T7" fmla="*/ 6 h 23"/>
                <a:gd name="T8" fmla="*/ 0 w 20"/>
                <a:gd name="T9" fmla="*/ 12 h 23"/>
                <a:gd name="T10" fmla="*/ 7 w 20"/>
                <a:gd name="T11" fmla="*/ 21 h 23"/>
                <a:gd name="T12" fmla="*/ 19 w 20"/>
                <a:gd name="T13" fmla="*/ 17 h 23"/>
                <a:gd name="T14" fmla="*/ 20 w 20"/>
                <a:gd name="T15" fmla="*/ 12 h 23"/>
                <a:gd name="T16" fmla="*/ 18 w 20"/>
                <a:gd name="T1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18" y="5"/>
                  </a:moveTo>
                  <a:cubicBezTo>
                    <a:pt x="17" y="4"/>
                    <a:pt x="16" y="3"/>
                    <a:pt x="15" y="2"/>
                  </a:cubicBezTo>
                  <a:cubicBezTo>
                    <a:pt x="12" y="1"/>
                    <a:pt x="8" y="0"/>
                    <a:pt x="5" y="3"/>
                  </a:cubicBezTo>
                  <a:cubicBezTo>
                    <a:pt x="3" y="4"/>
                    <a:pt x="2" y="5"/>
                    <a:pt x="1" y="6"/>
                  </a:cubicBezTo>
                  <a:cubicBezTo>
                    <a:pt x="0" y="8"/>
                    <a:pt x="0" y="10"/>
                    <a:pt x="0" y="12"/>
                  </a:cubicBezTo>
                  <a:cubicBezTo>
                    <a:pt x="0" y="16"/>
                    <a:pt x="3" y="20"/>
                    <a:pt x="7" y="21"/>
                  </a:cubicBezTo>
                  <a:cubicBezTo>
                    <a:pt x="12" y="23"/>
                    <a:pt x="17" y="21"/>
                    <a:pt x="19" y="17"/>
                  </a:cubicBezTo>
                  <a:cubicBezTo>
                    <a:pt x="20" y="15"/>
                    <a:pt x="20" y="13"/>
                    <a:pt x="20" y="12"/>
                  </a:cubicBezTo>
                  <a:cubicBezTo>
                    <a:pt x="20" y="9"/>
                    <a:pt x="20" y="7"/>
                    <a:pt x="18" y="5"/>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4">
              <a:extLst>
                <a:ext uri="{FF2B5EF4-FFF2-40B4-BE49-F238E27FC236}">
                  <a16:creationId xmlns:a16="http://schemas.microsoft.com/office/drawing/2014/main" id="{0B99B5F1-1C64-4EAB-89C4-10185518B59E}"/>
                </a:ext>
              </a:extLst>
            </p:cNvPr>
            <p:cNvSpPr>
              <a:spLocks/>
            </p:cNvSpPr>
            <p:nvPr/>
          </p:nvSpPr>
          <p:spPr bwMode="auto">
            <a:xfrm>
              <a:off x="5791200" y="6567488"/>
              <a:ext cx="73025" cy="57150"/>
            </a:xfrm>
            <a:custGeom>
              <a:avLst/>
              <a:gdLst>
                <a:gd name="T0" fmla="*/ 12 w 24"/>
                <a:gd name="T1" fmla="*/ 0 h 19"/>
                <a:gd name="T2" fmla="*/ 12 w 24"/>
                <a:gd name="T3" fmla="*/ 19 h 19"/>
                <a:gd name="T4" fmla="*/ 12 w 24"/>
                <a:gd name="T5" fmla="*/ 0 h 19"/>
              </a:gdLst>
              <a:ahLst/>
              <a:cxnLst>
                <a:cxn ang="0">
                  <a:pos x="T0" y="T1"/>
                </a:cxn>
                <a:cxn ang="0">
                  <a:pos x="T2" y="T3"/>
                </a:cxn>
                <a:cxn ang="0">
                  <a:pos x="T4" y="T5"/>
                </a:cxn>
              </a:cxnLst>
              <a:rect l="0" t="0" r="r" b="b"/>
              <a:pathLst>
                <a:path w="24" h="19">
                  <a:moveTo>
                    <a:pt x="12" y="0"/>
                  </a:moveTo>
                  <a:cubicBezTo>
                    <a:pt x="0" y="0"/>
                    <a:pt x="0" y="19"/>
                    <a:pt x="12" y="19"/>
                  </a:cubicBezTo>
                  <a:cubicBezTo>
                    <a:pt x="24" y="19"/>
                    <a:pt x="24" y="0"/>
                    <a:pt x="12"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5">
              <a:extLst>
                <a:ext uri="{FF2B5EF4-FFF2-40B4-BE49-F238E27FC236}">
                  <a16:creationId xmlns:a16="http://schemas.microsoft.com/office/drawing/2014/main" id="{F66AF5E0-09CE-455A-B027-9249E135AEE7}"/>
                </a:ext>
              </a:extLst>
            </p:cNvPr>
            <p:cNvSpPr>
              <a:spLocks noEditPoints="1"/>
            </p:cNvSpPr>
            <p:nvPr/>
          </p:nvSpPr>
          <p:spPr bwMode="auto">
            <a:xfrm>
              <a:off x="5407025" y="6523038"/>
              <a:ext cx="142875" cy="111125"/>
            </a:xfrm>
            <a:custGeom>
              <a:avLst/>
              <a:gdLst>
                <a:gd name="T0" fmla="*/ 47 w 47"/>
                <a:gd name="T1" fmla="*/ 2 h 37"/>
                <a:gd name="T2" fmla="*/ 47 w 47"/>
                <a:gd name="T3" fmla="*/ 2 h 37"/>
                <a:gd name="T4" fmla="*/ 47 w 47"/>
                <a:gd name="T5" fmla="*/ 2 h 37"/>
                <a:gd name="T6" fmla="*/ 47 w 47"/>
                <a:gd name="T7" fmla="*/ 2 h 37"/>
                <a:gd name="T8" fmla="*/ 47 w 47"/>
                <a:gd name="T9" fmla="*/ 2 h 37"/>
                <a:gd name="T10" fmla="*/ 47 w 47"/>
                <a:gd name="T11" fmla="*/ 2 h 37"/>
                <a:gd name="T12" fmla="*/ 47 w 47"/>
                <a:gd name="T13" fmla="*/ 2 h 37"/>
                <a:gd name="T14" fmla="*/ 47 w 47"/>
                <a:gd name="T15" fmla="*/ 2 h 37"/>
                <a:gd name="T16" fmla="*/ 47 w 47"/>
                <a:gd name="T17" fmla="*/ 2 h 37"/>
                <a:gd name="T18" fmla="*/ 47 w 47"/>
                <a:gd name="T19" fmla="*/ 2 h 37"/>
                <a:gd name="T20" fmla="*/ 47 w 47"/>
                <a:gd name="T21" fmla="*/ 2 h 37"/>
                <a:gd name="T22" fmla="*/ 47 w 47"/>
                <a:gd name="T23" fmla="*/ 2 h 37"/>
                <a:gd name="T24" fmla="*/ 47 w 47"/>
                <a:gd name="T25" fmla="*/ 2 h 37"/>
                <a:gd name="T26" fmla="*/ 47 w 47"/>
                <a:gd name="T27" fmla="*/ 2 h 37"/>
                <a:gd name="T28" fmla="*/ 47 w 47"/>
                <a:gd name="T29" fmla="*/ 2 h 37"/>
                <a:gd name="T30" fmla="*/ 47 w 47"/>
                <a:gd name="T31" fmla="*/ 2 h 37"/>
                <a:gd name="T32" fmla="*/ 47 w 47"/>
                <a:gd name="T33" fmla="*/ 2 h 37"/>
                <a:gd name="T34" fmla="*/ 47 w 47"/>
                <a:gd name="T35" fmla="*/ 2 h 37"/>
                <a:gd name="T36" fmla="*/ 47 w 47"/>
                <a:gd name="T37" fmla="*/ 1 h 37"/>
                <a:gd name="T38" fmla="*/ 47 w 47"/>
                <a:gd name="T39" fmla="*/ 1 h 37"/>
                <a:gd name="T40" fmla="*/ 47 w 47"/>
                <a:gd name="T41" fmla="*/ 1 h 37"/>
                <a:gd name="T42" fmla="*/ 47 w 47"/>
                <a:gd name="T43" fmla="*/ 1 h 37"/>
                <a:gd name="T44" fmla="*/ 47 w 47"/>
                <a:gd name="T45" fmla="*/ 1 h 37"/>
                <a:gd name="T46" fmla="*/ 47 w 47"/>
                <a:gd name="T47" fmla="*/ 1 h 37"/>
                <a:gd name="T48" fmla="*/ 47 w 47"/>
                <a:gd name="T49" fmla="*/ 1 h 37"/>
                <a:gd name="T50" fmla="*/ 47 w 47"/>
                <a:gd name="T51" fmla="*/ 1 h 37"/>
                <a:gd name="T52" fmla="*/ 47 w 47"/>
                <a:gd name="T53" fmla="*/ 1 h 37"/>
                <a:gd name="T54" fmla="*/ 47 w 47"/>
                <a:gd name="T55" fmla="*/ 1 h 37"/>
                <a:gd name="T56" fmla="*/ 47 w 47"/>
                <a:gd name="T57" fmla="*/ 1 h 37"/>
                <a:gd name="T58" fmla="*/ 47 w 47"/>
                <a:gd name="T59" fmla="*/ 1 h 37"/>
                <a:gd name="T60" fmla="*/ 47 w 47"/>
                <a:gd name="T61" fmla="*/ 1 h 37"/>
                <a:gd name="T62" fmla="*/ 47 w 47"/>
                <a:gd name="T63" fmla="*/ 1 h 37"/>
                <a:gd name="T64" fmla="*/ 47 w 47"/>
                <a:gd name="T65" fmla="*/ 1 h 37"/>
                <a:gd name="T66" fmla="*/ 47 w 47"/>
                <a:gd name="T67" fmla="*/ 1 h 37"/>
                <a:gd name="T68" fmla="*/ 47 w 47"/>
                <a:gd name="T69" fmla="*/ 1 h 37"/>
                <a:gd name="T70" fmla="*/ 47 w 47"/>
                <a:gd name="T71" fmla="*/ 1 h 37"/>
                <a:gd name="T72" fmla="*/ 37 w 47"/>
                <a:gd name="T73" fmla="*/ 1 h 37"/>
                <a:gd name="T74" fmla="*/ 0 w 47"/>
                <a:gd name="T75" fmla="*/ 37 h 37"/>
                <a:gd name="T76" fmla="*/ 0 w 47"/>
                <a:gd name="T77" fmla="*/ 37 h 37"/>
                <a:gd name="T78" fmla="*/ 37 w 47"/>
                <a:gd name="T79" fmla="*/ 1 h 37"/>
                <a:gd name="T80" fmla="*/ 47 w 47"/>
                <a:gd name="T81" fmla="*/ 2 h 37"/>
                <a:gd name="T82" fmla="*/ 47 w 47"/>
                <a:gd name="T83" fmla="*/ 2 h 37"/>
                <a:gd name="T84" fmla="*/ 47 w 47"/>
                <a:gd name="T85" fmla="*/ 2 h 37"/>
                <a:gd name="T86" fmla="*/ 37 w 47"/>
                <a:gd name="T87" fmla="*/ 1 h 37"/>
                <a:gd name="T88" fmla="*/ 47 w 47"/>
                <a:gd name="T89" fmla="*/ 1 h 37"/>
                <a:gd name="T90" fmla="*/ 47 w 47"/>
                <a:gd name="T91" fmla="*/ 1 h 37"/>
                <a:gd name="T92" fmla="*/ 47 w 47"/>
                <a:gd name="T93" fmla="*/ 1 h 37"/>
                <a:gd name="T94" fmla="*/ 47 w 47"/>
                <a:gd name="T95" fmla="*/ 1 h 37"/>
                <a:gd name="T96" fmla="*/ 47 w 47"/>
                <a:gd name="T97" fmla="*/ 1 h 37"/>
                <a:gd name="T98" fmla="*/ 47 w 47"/>
                <a:gd name="T99" fmla="*/ 1 h 37"/>
                <a:gd name="T100" fmla="*/ 47 w 47"/>
                <a:gd name="T101" fmla="*/ 0 h 37"/>
                <a:gd name="T102" fmla="*/ 47 w 47"/>
                <a:gd name="T103" fmla="*/ 0 h 37"/>
                <a:gd name="T104" fmla="*/ 47 w 47"/>
                <a:gd name="T105" fmla="*/ 0 h 37"/>
                <a:gd name="T106" fmla="*/ 47 w 47"/>
                <a:gd name="T107" fmla="*/ 0 h 37"/>
                <a:gd name="T108" fmla="*/ 47 w 47"/>
                <a:gd name="T109" fmla="*/ 0 h 37"/>
                <a:gd name="T110" fmla="*/ 47 w 47"/>
                <a:gd name="T11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 h="37">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37" y="1"/>
                  </a:moveTo>
                  <a:cubicBezTo>
                    <a:pt x="17" y="1"/>
                    <a:pt x="0" y="17"/>
                    <a:pt x="0" y="37"/>
                  </a:cubicBezTo>
                  <a:cubicBezTo>
                    <a:pt x="0" y="37"/>
                    <a:pt x="0" y="37"/>
                    <a:pt x="0" y="37"/>
                  </a:cubicBezTo>
                  <a:cubicBezTo>
                    <a:pt x="0" y="17"/>
                    <a:pt x="17" y="1"/>
                    <a:pt x="37" y="1"/>
                  </a:cubicBezTo>
                  <a:cubicBezTo>
                    <a:pt x="41" y="1"/>
                    <a:pt x="44" y="1"/>
                    <a:pt x="47" y="2"/>
                  </a:cubicBezTo>
                  <a:cubicBezTo>
                    <a:pt x="47" y="2"/>
                    <a:pt x="47" y="2"/>
                    <a:pt x="47" y="2"/>
                  </a:cubicBezTo>
                  <a:cubicBezTo>
                    <a:pt x="47" y="2"/>
                    <a:pt x="47" y="2"/>
                    <a:pt x="47" y="2"/>
                  </a:cubicBezTo>
                  <a:cubicBezTo>
                    <a:pt x="44" y="1"/>
                    <a:pt x="41" y="1"/>
                    <a:pt x="3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0"/>
                  </a:moveTo>
                  <a:cubicBezTo>
                    <a:pt x="47" y="0"/>
                    <a:pt x="47" y="0"/>
                    <a:pt x="47" y="0"/>
                  </a:cubicBezTo>
                  <a:cubicBezTo>
                    <a:pt x="47" y="0"/>
                    <a:pt x="47" y="0"/>
                    <a:pt x="47" y="0"/>
                  </a:cubicBezTo>
                  <a:moveTo>
                    <a:pt x="47" y="0"/>
                  </a:moveTo>
                  <a:cubicBezTo>
                    <a:pt x="47" y="0"/>
                    <a:pt x="47" y="0"/>
                    <a:pt x="47" y="0"/>
                  </a:cubicBezTo>
                  <a:cubicBezTo>
                    <a:pt x="47" y="0"/>
                    <a:pt x="47" y="0"/>
                    <a:pt x="4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6">
              <a:extLst>
                <a:ext uri="{FF2B5EF4-FFF2-40B4-BE49-F238E27FC236}">
                  <a16:creationId xmlns:a16="http://schemas.microsoft.com/office/drawing/2014/main" id="{3CA3E21B-30B8-45F1-B626-AD08B19143D9}"/>
                </a:ext>
              </a:extLst>
            </p:cNvPr>
            <p:cNvSpPr>
              <a:spLocks noEditPoints="1"/>
            </p:cNvSpPr>
            <p:nvPr/>
          </p:nvSpPr>
          <p:spPr bwMode="auto">
            <a:xfrm>
              <a:off x="5407025" y="6416675"/>
              <a:ext cx="242888" cy="244475"/>
            </a:xfrm>
            <a:custGeom>
              <a:avLst/>
              <a:gdLst>
                <a:gd name="T0" fmla="*/ 27 w 80"/>
                <a:gd name="T1" fmla="*/ 69 h 81"/>
                <a:gd name="T2" fmla="*/ 27 w 80"/>
                <a:gd name="T3" fmla="*/ 51 h 81"/>
                <a:gd name="T4" fmla="*/ 27 w 80"/>
                <a:gd name="T5" fmla="*/ 69 h 81"/>
                <a:gd name="T6" fmla="*/ 67 w 80"/>
                <a:gd name="T7" fmla="*/ 69 h 81"/>
                <a:gd name="T8" fmla="*/ 58 w 80"/>
                <a:gd name="T9" fmla="*/ 62 h 81"/>
                <a:gd name="T10" fmla="*/ 60 w 80"/>
                <a:gd name="T11" fmla="*/ 53 h 81"/>
                <a:gd name="T12" fmla="*/ 65 w 80"/>
                <a:gd name="T13" fmla="*/ 50 h 81"/>
                <a:gd name="T14" fmla="*/ 68 w 80"/>
                <a:gd name="T15" fmla="*/ 50 h 81"/>
                <a:gd name="T16" fmla="*/ 76 w 80"/>
                <a:gd name="T17" fmla="*/ 54 h 81"/>
                <a:gd name="T18" fmla="*/ 74 w 80"/>
                <a:gd name="T19" fmla="*/ 67 h 81"/>
                <a:gd name="T20" fmla="*/ 67 w 80"/>
                <a:gd name="T21" fmla="*/ 69 h 81"/>
                <a:gd name="T22" fmla="*/ 80 w 80"/>
                <a:gd name="T23" fmla="*/ 0 h 81"/>
                <a:gd name="T24" fmla="*/ 47 w 80"/>
                <a:gd name="T25" fmla="*/ 35 h 81"/>
                <a:gd name="T26" fmla="*/ 47 w 80"/>
                <a:gd name="T27" fmla="*/ 35 h 81"/>
                <a:gd name="T28" fmla="*/ 47 w 80"/>
                <a:gd name="T29" fmla="*/ 35 h 81"/>
                <a:gd name="T30" fmla="*/ 47 w 80"/>
                <a:gd name="T31" fmla="*/ 35 h 81"/>
                <a:gd name="T32" fmla="*/ 47 w 80"/>
                <a:gd name="T33" fmla="*/ 36 h 81"/>
                <a:gd name="T34" fmla="*/ 47 w 80"/>
                <a:gd name="T35" fmla="*/ 36 h 81"/>
                <a:gd name="T36" fmla="*/ 47 w 80"/>
                <a:gd name="T37" fmla="*/ 36 h 81"/>
                <a:gd name="T38" fmla="*/ 47 w 80"/>
                <a:gd name="T39" fmla="*/ 36 h 81"/>
                <a:gd name="T40" fmla="*/ 47 w 80"/>
                <a:gd name="T41" fmla="*/ 36 h 81"/>
                <a:gd name="T42" fmla="*/ 47 w 80"/>
                <a:gd name="T43" fmla="*/ 36 h 81"/>
                <a:gd name="T44" fmla="*/ 47 w 80"/>
                <a:gd name="T45" fmla="*/ 36 h 81"/>
                <a:gd name="T46" fmla="*/ 47 w 80"/>
                <a:gd name="T47" fmla="*/ 36 h 81"/>
                <a:gd name="T48" fmla="*/ 47 w 80"/>
                <a:gd name="T49" fmla="*/ 36 h 81"/>
                <a:gd name="T50" fmla="*/ 47 w 80"/>
                <a:gd name="T51" fmla="*/ 36 h 81"/>
                <a:gd name="T52" fmla="*/ 47 w 80"/>
                <a:gd name="T53" fmla="*/ 36 h 81"/>
                <a:gd name="T54" fmla="*/ 47 w 80"/>
                <a:gd name="T55" fmla="*/ 36 h 81"/>
                <a:gd name="T56" fmla="*/ 47 w 80"/>
                <a:gd name="T57" fmla="*/ 36 h 81"/>
                <a:gd name="T58" fmla="*/ 47 w 80"/>
                <a:gd name="T59" fmla="*/ 36 h 81"/>
                <a:gd name="T60" fmla="*/ 47 w 80"/>
                <a:gd name="T61" fmla="*/ 36 h 81"/>
                <a:gd name="T62" fmla="*/ 47 w 80"/>
                <a:gd name="T63" fmla="*/ 36 h 81"/>
                <a:gd name="T64" fmla="*/ 47 w 80"/>
                <a:gd name="T65" fmla="*/ 37 h 81"/>
                <a:gd name="T66" fmla="*/ 47 w 80"/>
                <a:gd name="T67" fmla="*/ 37 h 81"/>
                <a:gd name="T68" fmla="*/ 47 w 80"/>
                <a:gd name="T69" fmla="*/ 37 h 81"/>
                <a:gd name="T70" fmla="*/ 47 w 80"/>
                <a:gd name="T71" fmla="*/ 37 h 81"/>
                <a:gd name="T72" fmla="*/ 47 w 80"/>
                <a:gd name="T73" fmla="*/ 37 h 81"/>
                <a:gd name="T74" fmla="*/ 47 w 80"/>
                <a:gd name="T75" fmla="*/ 37 h 81"/>
                <a:gd name="T76" fmla="*/ 47 w 80"/>
                <a:gd name="T77" fmla="*/ 37 h 81"/>
                <a:gd name="T78" fmla="*/ 47 w 80"/>
                <a:gd name="T79" fmla="*/ 37 h 81"/>
                <a:gd name="T80" fmla="*/ 47 w 80"/>
                <a:gd name="T81" fmla="*/ 37 h 81"/>
                <a:gd name="T82" fmla="*/ 47 w 80"/>
                <a:gd name="T83" fmla="*/ 37 h 81"/>
                <a:gd name="T84" fmla="*/ 47 w 80"/>
                <a:gd name="T85" fmla="*/ 37 h 81"/>
                <a:gd name="T86" fmla="*/ 47 w 80"/>
                <a:gd name="T87" fmla="*/ 37 h 81"/>
                <a:gd name="T88" fmla="*/ 47 w 80"/>
                <a:gd name="T89" fmla="*/ 37 h 81"/>
                <a:gd name="T90" fmla="*/ 47 w 80"/>
                <a:gd name="T91" fmla="*/ 37 h 81"/>
                <a:gd name="T92" fmla="*/ 37 w 80"/>
                <a:gd name="T93" fmla="*/ 36 h 81"/>
                <a:gd name="T94" fmla="*/ 0 w 80"/>
                <a:gd name="T95" fmla="*/ 72 h 81"/>
                <a:gd name="T96" fmla="*/ 1 w 80"/>
                <a:gd name="T97" fmla="*/ 81 h 81"/>
                <a:gd name="T98" fmla="*/ 80 w 80"/>
                <a:gd name="T99" fmla="*/ 81 h 81"/>
                <a:gd name="T100" fmla="*/ 80 w 80"/>
                <a:gd name="T101" fmla="*/ 42 h 81"/>
                <a:gd name="T102" fmla="*/ 75 w 80"/>
                <a:gd name="T103" fmla="*/ 43 h 81"/>
                <a:gd name="T104" fmla="*/ 75 w 80"/>
                <a:gd name="T105" fmla="*/ 22 h 81"/>
                <a:gd name="T106" fmla="*/ 80 w 80"/>
                <a:gd name="T107" fmla="*/ 23 h 81"/>
                <a:gd name="T108" fmla="*/ 80 w 80"/>
                <a:gd name="T10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81">
                  <a:moveTo>
                    <a:pt x="27" y="69"/>
                  </a:moveTo>
                  <a:cubicBezTo>
                    <a:pt x="15" y="69"/>
                    <a:pt x="15" y="51"/>
                    <a:pt x="27" y="51"/>
                  </a:cubicBezTo>
                  <a:cubicBezTo>
                    <a:pt x="39" y="51"/>
                    <a:pt x="39" y="69"/>
                    <a:pt x="27" y="69"/>
                  </a:cubicBezTo>
                  <a:moveTo>
                    <a:pt x="67" y="69"/>
                  </a:moveTo>
                  <a:cubicBezTo>
                    <a:pt x="63" y="69"/>
                    <a:pt x="59" y="67"/>
                    <a:pt x="58" y="62"/>
                  </a:cubicBezTo>
                  <a:cubicBezTo>
                    <a:pt x="57" y="59"/>
                    <a:pt x="58" y="55"/>
                    <a:pt x="60" y="53"/>
                  </a:cubicBezTo>
                  <a:cubicBezTo>
                    <a:pt x="61" y="52"/>
                    <a:pt x="63" y="51"/>
                    <a:pt x="65" y="50"/>
                  </a:cubicBezTo>
                  <a:cubicBezTo>
                    <a:pt x="66" y="50"/>
                    <a:pt x="67" y="50"/>
                    <a:pt x="68" y="50"/>
                  </a:cubicBezTo>
                  <a:cubicBezTo>
                    <a:pt x="71" y="50"/>
                    <a:pt x="74" y="51"/>
                    <a:pt x="76" y="54"/>
                  </a:cubicBezTo>
                  <a:cubicBezTo>
                    <a:pt x="78" y="58"/>
                    <a:pt x="77" y="63"/>
                    <a:pt x="74" y="67"/>
                  </a:cubicBezTo>
                  <a:cubicBezTo>
                    <a:pt x="72" y="69"/>
                    <a:pt x="70" y="69"/>
                    <a:pt x="67" y="69"/>
                  </a:cubicBezTo>
                  <a:moveTo>
                    <a:pt x="80" y="0"/>
                  </a:moveTo>
                  <a:cubicBezTo>
                    <a:pt x="62" y="3"/>
                    <a:pt x="48" y="17"/>
                    <a:pt x="47" y="35"/>
                  </a:cubicBezTo>
                  <a:cubicBezTo>
                    <a:pt x="47" y="35"/>
                    <a:pt x="47" y="35"/>
                    <a:pt x="47" y="35"/>
                  </a:cubicBezTo>
                  <a:cubicBezTo>
                    <a:pt x="47" y="35"/>
                    <a:pt x="47" y="35"/>
                    <a:pt x="47" y="35"/>
                  </a:cubicBezTo>
                  <a:cubicBezTo>
                    <a:pt x="47" y="35"/>
                    <a:pt x="47" y="35"/>
                    <a:pt x="47" y="35"/>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4" y="36"/>
                    <a:pt x="41" y="36"/>
                    <a:pt x="37" y="36"/>
                  </a:cubicBezTo>
                  <a:cubicBezTo>
                    <a:pt x="17" y="36"/>
                    <a:pt x="0" y="52"/>
                    <a:pt x="0" y="72"/>
                  </a:cubicBezTo>
                  <a:cubicBezTo>
                    <a:pt x="0" y="75"/>
                    <a:pt x="1" y="78"/>
                    <a:pt x="1" y="81"/>
                  </a:cubicBezTo>
                  <a:cubicBezTo>
                    <a:pt x="80" y="81"/>
                    <a:pt x="80" y="81"/>
                    <a:pt x="80" y="81"/>
                  </a:cubicBezTo>
                  <a:cubicBezTo>
                    <a:pt x="80" y="42"/>
                    <a:pt x="80" y="42"/>
                    <a:pt x="80" y="42"/>
                  </a:cubicBezTo>
                  <a:cubicBezTo>
                    <a:pt x="78" y="42"/>
                    <a:pt x="77" y="43"/>
                    <a:pt x="75" y="43"/>
                  </a:cubicBezTo>
                  <a:cubicBezTo>
                    <a:pt x="59" y="43"/>
                    <a:pt x="59" y="22"/>
                    <a:pt x="75" y="22"/>
                  </a:cubicBezTo>
                  <a:cubicBezTo>
                    <a:pt x="77" y="22"/>
                    <a:pt x="78" y="23"/>
                    <a:pt x="80" y="23"/>
                  </a:cubicBezTo>
                  <a:cubicBezTo>
                    <a:pt x="80" y="0"/>
                    <a:pt x="80" y="0"/>
                    <a:pt x="80"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7">
              <a:extLst>
                <a:ext uri="{FF2B5EF4-FFF2-40B4-BE49-F238E27FC236}">
                  <a16:creationId xmlns:a16="http://schemas.microsoft.com/office/drawing/2014/main" id="{71ABCA35-1B36-4FE4-8C57-2F7D3836B18A}"/>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8">
              <a:extLst>
                <a:ext uri="{FF2B5EF4-FFF2-40B4-BE49-F238E27FC236}">
                  <a16:creationId xmlns:a16="http://schemas.microsoft.com/office/drawing/2014/main" id="{B4A57162-EFBB-4FDE-8610-A7B8082D3A3C}"/>
                </a:ext>
              </a:extLst>
            </p:cNvPr>
            <p:cNvSpPr>
              <a:spLocks/>
            </p:cNvSpPr>
            <p:nvPr/>
          </p:nvSpPr>
          <p:spPr bwMode="auto">
            <a:xfrm>
              <a:off x="5580063" y="6567488"/>
              <a:ext cx="63500" cy="57150"/>
            </a:xfrm>
            <a:custGeom>
              <a:avLst/>
              <a:gdLst>
                <a:gd name="T0" fmla="*/ 11 w 21"/>
                <a:gd name="T1" fmla="*/ 0 h 19"/>
                <a:gd name="T2" fmla="*/ 8 w 21"/>
                <a:gd name="T3" fmla="*/ 0 h 19"/>
                <a:gd name="T4" fmla="*/ 3 w 21"/>
                <a:gd name="T5" fmla="*/ 3 h 19"/>
                <a:gd name="T6" fmla="*/ 1 w 21"/>
                <a:gd name="T7" fmla="*/ 12 h 19"/>
                <a:gd name="T8" fmla="*/ 10 w 21"/>
                <a:gd name="T9" fmla="*/ 19 h 19"/>
                <a:gd name="T10" fmla="*/ 17 w 21"/>
                <a:gd name="T11" fmla="*/ 17 h 19"/>
                <a:gd name="T12" fmla="*/ 19 w 21"/>
                <a:gd name="T13" fmla="*/ 4 h 19"/>
                <a:gd name="T14" fmla="*/ 11 w 21"/>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1" y="0"/>
                  </a:moveTo>
                  <a:cubicBezTo>
                    <a:pt x="10" y="0"/>
                    <a:pt x="9" y="0"/>
                    <a:pt x="8" y="0"/>
                  </a:cubicBezTo>
                  <a:cubicBezTo>
                    <a:pt x="6" y="1"/>
                    <a:pt x="4" y="2"/>
                    <a:pt x="3" y="3"/>
                  </a:cubicBezTo>
                  <a:cubicBezTo>
                    <a:pt x="1" y="5"/>
                    <a:pt x="0" y="9"/>
                    <a:pt x="1" y="12"/>
                  </a:cubicBezTo>
                  <a:cubicBezTo>
                    <a:pt x="2" y="17"/>
                    <a:pt x="6" y="19"/>
                    <a:pt x="10" y="19"/>
                  </a:cubicBezTo>
                  <a:cubicBezTo>
                    <a:pt x="13" y="19"/>
                    <a:pt x="15" y="19"/>
                    <a:pt x="17" y="17"/>
                  </a:cubicBezTo>
                  <a:cubicBezTo>
                    <a:pt x="20" y="13"/>
                    <a:pt x="21" y="8"/>
                    <a:pt x="19" y="4"/>
                  </a:cubicBezTo>
                  <a:cubicBezTo>
                    <a:pt x="17" y="1"/>
                    <a:pt x="14" y="0"/>
                    <a:pt x="11"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9">
              <a:extLst>
                <a:ext uri="{FF2B5EF4-FFF2-40B4-BE49-F238E27FC236}">
                  <a16:creationId xmlns:a16="http://schemas.microsoft.com/office/drawing/2014/main" id="{5EB757A4-C435-4968-83C5-18674AC89F40}"/>
                </a:ext>
              </a:extLst>
            </p:cNvPr>
            <p:cNvSpPr>
              <a:spLocks/>
            </p:cNvSpPr>
            <p:nvPr/>
          </p:nvSpPr>
          <p:spPr bwMode="auto">
            <a:xfrm>
              <a:off x="5586413" y="6483350"/>
              <a:ext cx="63500" cy="63500"/>
            </a:xfrm>
            <a:custGeom>
              <a:avLst/>
              <a:gdLst>
                <a:gd name="T0" fmla="*/ 16 w 21"/>
                <a:gd name="T1" fmla="*/ 0 h 21"/>
                <a:gd name="T2" fmla="*/ 16 w 21"/>
                <a:gd name="T3" fmla="*/ 21 h 21"/>
                <a:gd name="T4" fmla="*/ 21 w 21"/>
                <a:gd name="T5" fmla="*/ 20 h 21"/>
                <a:gd name="T6" fmla="*/ 21 w 21"/>
                <a:gd name="T7" fmla="*/ 1 h 21"/>
                <a:gd name="T8" fmla="*/ 16 w 21"/>
                <a:gd name="T9" fmla="*/ 0 h 21"/>
              </a:gdLst>
              <a:ahLst/>
              <a:cxnLst>
                <a:cxn ang="0">
                  <a:pos x="T0" y="T1"/>
                </a:cxn>
                <a:cxn ang="0">
                  <a:pos x="T2" y="T3"/>
                </a:cxn>
                <a:cxn ang="0">
                  <a:pos x="T4" y="T5"/>
                </a:cxn>
                <a:cxn ang="0">
                  <a:pos x="T6" y="T7"/>
                </a:cxn>
                <a:cxn ang="0">
                  <a:pos x="T8" y="T9"/>
                </a:cxn>
              </a:cxnLst>
              <a:rect l="0" t="0" r="r" b="b"/>
              <a:pathLst>
                <a:path w="21" h="21">
                  <a:moveTo>
                    <a:pt x="16" y="0"/>
                  </a:moveTo>
                  <a:cubicBezTo>
                    <a:pt x="0" y="0"/>
                    <a:pt x="0" y="21"/>
                    <a:pt x="16" y="21"/>
                  </a:cubicBezTo>
                  <a:cubicBezTo>
                    <a:pt x="18" y="21"/>
                    <a:pt x="19" y="20"/>
                    <a:pt x="21" y="20"/>
                  </a:cubicBezTo>
                  <a:cubicBezTo>
                    <a:pt x="21" y="1"/>
                    <a:pt x="21" y="1"/>
                    <a:pt x="21" y="1"/>
                  </a:cubicBezTo>
                  <a:cubicBezTo>
                    <a:pt x="19" y="1"/>
                    <a:pt x="18"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2">
              <a:extLst>
                <a:ext uri="{FF2B5EF4-FFF2-40B4-BE49-F238E27FC236}">
                  <a16:creationId xmlns:a16="http://schemas.microsoft.com/office/drawing/2014/main" id="{B8E0C92F-9159-4C93-B9C9-D9DD41C0956F}"/>
                </a:ext>
              </a:extLst>
            </p:cNvPr>
            <p:cNvSpPr>
              <a:spLocks/>
            </p:cNvSpPr>
            <p:nvPr/>
          </p:nvSpPr>
          <p:spPr bwMode="auto">
            <a:xfrm>
              <a:off x="5153025" y="6367463"/>
              <a:ext cx="111125" cy="493712"/>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3">
              <a:extLst>
                <a:ext uri="{FF2B5EF4-FFF2-40B4-BE49-F238E27FC236}">
                  <a16:creationId xmlns:a16="http://schemas.microsoft.com/office/drawing/2014/main" id="{410E574E-3836-4E86-845E-E40842DCDE01}"/>
                </a:ext>
              </a:extLst>
            </p:cNvPr>
            <p:cNvSpPr>
              <a:spLocks/>
            </p:cNvSpPr>
            <p:nvPr/>
          </p:nvSpPr>
          <p:spPr bwMode="auto">
            <a:xfrm>
              <a:off x="5076825" y="6159500"/>
              <a:ext cx="376238" cy="3968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
              <a:extLst>
                <a:ext uri="{FF2B5EF4-FFF2-40B4-BE49-F238E27FC236}">
                  <a16:creationId xmlns:a16="http://schemas.microsoft.com/office/drawing/2014/main" id="{7B816AF1-3EED-47C7-B5B6-B9229E9CE14C}"/>
                </a:ext>
              </a:extLst>
            </p:cNvPr>
            <p:cNvSpPr>
              <a:spLocks/>
            </p:cNvSpPr>
            <p:nvPr/>
          </p:nvSpPr>
          <p:spPr bwMode="auto">
            <a:xfrm>
              <a:off x="5160963" y="6259513"/>
              <a:ext cx="228600" cy="207962"/>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5">
              <a:extLst>
                <a:ext uri="{FF2B5EF4-FFF2-40B4-BE49-F238E27FC236}">
                  <a16:creationId xmlns:a16="http://schemas.microsoft.com/office/drawing/2014/main" id="{AD714997-3339-4CA8-85B1-318EF947B0AD}"/>
                </a:ext>
              </a:extLst>
            </p:cNvPr>
            <p:cNvSpPr>
              <a:spLocks/>
            </p:cNvSpPr>
            <p:nvPr/>
          </p:nvSpPr>
          <p:spPr bwMode="auto">
            <a:xfrm>
              <a:off x="5033963" y="6519863"/>
              <a:ext cx="166688" cy="131762"/>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6">
              <a:extLst>
                <a:ext uri="{FF2B5EF4-FFF2-40B4-BE49-F238E27FC236}">
                  <a16:creationId xmlns:a16="http://schemas.microsoft.com/office/drawing/2014/main" id="{6C1AED14-83E3-407C-BD5A-9B5D67BF004F}"/>
                </a:ext>
              </a:extLst>
            </p:cNvPr>
            <p:cNvSpPr>
              <a:spLocks/>
            </p:cNvSpPr>
            <p:nvPr/>
          </p:nvSpPr>
          <p:spPr bwMode="auto">
            <a:xfrm>
              <a:off x="6797675" y="5759450"/>
              <a:ext cx="968375" cy="860425"/>
            </a:xfrm>
            <a:custGeom>
              <a:avLst/>
              <a:gdLst>
                <a:gd name="T0" fmla="*/ 610 w 610"/>
                <a:gd name="T1" fmla="*/ 542 h 542"/>
                <a:gd name="T2" fmla="*/ 610 w 610"/>
                <a:gd name="T3" fmla="*/ 259 h 542"/>
                <a:gd name="T4" fmla="*/ 328 w 610"/>
                <a:gd name="T5" fmla="*/ 0 h 542"/>
                <a:gd name="T6" fmla="*/ 0 w 610"/>
                <a:gd name="T7" fmla="*/ 0 h 542"/>
                <a:gd name="T8" fmla="*/ 0 w 610"/>
                <a:gd name="T9" fmla="*/ 542 h 542"/>
                <a:gd name="T10" fmla="*/ 610 w 610"/>
                <a:gd name="T11" fmla="*/ 542 h 542"/>
              </a:gdLst>
              <a:ahLst/>
              <a:cxnLst>
                <a:cxn ang="0">
                  <a:pos x="T0" y="T1"/>
                </a:cxn>
                <a:cxn ang="0">
                  <a:pos x="T2" y="T3"/>
                </a:cxn>
                <a:cxn ang="0">
                  <a:pos x="T4" y="T5"/>
                </a:cxn>
                <a:cxn ang="0">
                  <a:pos x="T6" y="T7"/>
                </a:cxn>
                <a:cxn ang="0">
                  <a:pos x="T8" y="T9"/>
                </a:cxn>
                <a:cxn ang="0">
                  <a:pos x="T10" y="T11"/>
                </a:cxn>
              </a:cxnLst>
              <a:rect l="0" t="0" r="r" b="b"/>
              <a:pathLst>
                <a:path w="610" h="542">
                  <a:moveTo>
                    <a:pt x="610" y="542"/>
                  </a:moveTo>
                  <a:lnTo>
                    <a:pt x="610" y="259"/>
                  </a:lnTo>
                  <a:lnTo>
                    <a:pt x="328" y="0"/>
                  </a:lnTo>
                  <a:lnTo>
                    <a:pt x="0" y="0"/>
                  </a:lnTo>
                  <a:lnTo>
                    <a:pt x="0" y="542"/>
                  </a:lnTo>
                  <a:lnTo>
                    <a:pt x="610" y="542"/>
                  </a:lnTo>
                  <a:close/>
                </a:path>
              </a:pathLst>
            </a:custGeom>
            <a:solidFill>
              <a:srgbClr val="FFD9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7">
              <a:extLst>
                <a:ext uri="{FF2B5EF4-FFF2-40B4-BE49-F238E27FC236}">
                  <a16:creationId xmlns:a16="http://schemas.microsoft.com/office/drawing/2014/main" id="{C59B1BE8-46FE-47FD-824D-446477DA02AB}"/>
                </a:ext>
              </a:extLst>
            </p:cNvPr>
            <p:cNvSpPr>
              <a:spLocks/>
            </p:cNvSpPr>
            <p:nvPr/>
          </p:nvSpPr>
          <p:spPr bwMode="auto">
            <a:xfrm>
              <a:off x="6380163" y="5799138"/>
              <a:ext cx="887413" cy="820737"/>
            </a:xfrm>
            <a:custGeom>
              <a:avLst/>
              <a:gdLst>
                <a:gd name="T0" fmla="*/ 559 w 559"/>
                <a:gd name="T1" fmla="*/ 517 h 517"/>
                <a:gd name="T2" fmla="*/ 559 w 559"/>
                <a:gd name="T3" fmla="*/ 210 h 517"/>
                <a:gd name="T4" fmla="*/ 280 w 559"/>
                <a:gd name="T5" fmla="*/ 0 h 517"/>
                <a:gd name="T6" fmla="*/ 0 w 559"/>
                <a:gd name="T7" fmla="*/ 210 h 517"/>
                <a:gd name="T8" fmla="*/ 0 w 559"/>
                <a:gd name="T9" fmla="*/ 517 h 517"/>
                <a:gd name="T10" fmla="*/ 559 w 559"/>
                <a:gd name="T11" fmla="*/ 517 h 517"/>
              </a:gdLst>
              <a:ahLst/>
              <a:cxnLst>
                <a:cxn ang="0">
                  <a:pos x="T0" y="T1"/>
                </a:cxn>
                <a:cxn ang="0">
                  <a:pos x="T2" y="T3"/>
                </a:cxn>
                <a:cxn ang="0">
                  <a:pos x="T4" y="T5"/>
                </a:cxn>
                <a:cxn ang="0">
                  <a:pos x="T6" y="T7"/>
                </a:cxn>
                <a:cxn ang="0">
                  <a:pos x="T8" y="T9"/>
                </a:cxn>
                <a:cxn ang="0">
                  <a:pos x="T10" y="T11"/>
                </a:cxn>
              </a:cxnLst>
              <a:rect l="0" t="0" r="r" b="b"/>
              <a:pathLst>
                <a:path w="559" h="517">
                  <a:moveTo>
                    <a:pt x="559" y="517"/>
                  </a:moveTo>
                  <a:lnTo>
                    <a:pt x="559" y="210"/>
                  </a:lnTo>
                  <a:lnTo>
                    <a:pt x="280" y="0"/>
                  </a:lnTo>
                  <a:lnTo>
                    <a:pt x="0" y="210"/>
                  </a:lnTo>
                  <a:lnTo>
                    <a:pt x="0" y="517"/>
                  </a:lnTo>
                  <a:lnTo>
                    <a:pt x="559" y="517"/>
                  </a:ln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8">
              <a:extLst>
                <a:ext uri="{FF2B5EF4-FFF2-40B4-BE49-F238E27FC236}">
                  <a16:creationId xmlns:a16="http://schemas.microsoft.com/office/drawing/2014/main" id="{E2AF7A46-F0F2-4D93-B75A-1B57B4FE8711}"/>
                </a:ext>
              </a:extLst>
            </p:cNvPr>
            <p:cNvSpPr>
              <a:spLocks/>
            </p:cNvSpPr>
            <p:nvPr/>
          </p:nvSpPr>
          <p:spPr bwMode="auto">
            <a:xfrm>
              <a:off x="6488113" y="6196013"/>
              <a:ext cx="109538" cy="247650"/>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9">
              <a:extLst>
                <a:ext uri="{FF2B5EF4-FFF2-40B4-BE49-F238E27FC236}">
                  <a16:creationId xmlns:a16="http://schemas.microsoft.com/office/drawing/2014/main" id="{EB2E0D20-43DA-4698-90A7-D41594F15B1B}"/>
                </a:ext>
              </a:extLst>
            </p:cNvPr>
            <p:cNvSpPr>
              <a:spLocks/>
            </p:cNvSpPr>
            <p:nvPr/>
          </p:nvSpPr>
          <p:spPr bwMode="auto">
            <a:xfrm>
              <a:off x="6457950" y="6165850"/>
              <a:ext cx="169863" cy="307975"/>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30">
              <a:extLst>
                <a:ext uri="{FF2B5EF4-FFF2-40B4-BE49-F238E27FC236}">
                  <a16:creationId xmlns:a16="http://schemas.microsoft.com/office/drawing/2014/main" id="{F6E27761-CBBD-4088-992D-35D0C4A5EA59}"/>
                </a:ext>
              </a:extLst>
            </p:cNvPr>
            <p:cNvSpPr>
              <a:spLocks/>
            </p:cNvSpPr>
            <p:nvPr/>
          </p:nvSpPr>
          <p:spPr bwMode="auto">
            <a:xfrm>
              <a:off x="7061200" y="6196013"/>
              <a:ext cx="111125" cy="247650"/>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31">
              <a:extLst>
                <a:ext uri="{FF2B5EF4-FFF2-40B4-BE49-F238E27FC236}">
                  <a16:creationId xmlns:a16="http://schemas.microsoft.com/office/drawing/2014/main" id="{CB658146-376E-4330-B2D8-4C900ACE65B5}"/>
                </a:ext>
              </a:extLst>
            </p:cNvPr>
            <p:cNvSpPr>
              <a:spLocks/>
            </p:cNvSpPr>
            <p:nvPr/>
          </p:nvSpPr>
          <p:spPr bwMode="auto">
            <a:xfrm>
              <a:off x="7031038" y="6165850"/>
              <a:ext cx="169863" cy="307975"/>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32">
              <a:extLst>
                <a:ext uri="{FF2B5EF4-FFF2-40B4-BE49-F238E27FC236}">
                  <a16:creationId xmlns:a16="http://schemas.microsoft.com/office/drawing/2014/main" id="{F3A3BF79-5B2F-4AB6-BCF2-488F648A9E4A}"/>
                </a:ext>
              </a:extLst>
            </p:cNvPr>
            <p:cNvSpPr>
              <a:spLocks/>
            </p:cNvSpPr>
            <p:nvPr/>
          </p:nvSpPr>
          <p:spPr bwMode="auto">
            <a:xfrm>
              <a:off x="7448550" y="6267450"/>
              <a:ext cx="112713" cy="249237"/>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33">
              <a:extLst>
                <a:ext uri="{FF2B5EF4-FFF2-40B4-BE49-F238E27FC236}">
                  <a16:creationId xmlns:a16="http://schemas.microsoft.com/office/drawing/2014/main" id="{F1C8A386-0927-401E-B8E2-369EBB219780}"/>
                </a:ext>
              </a:extLst>
            </p:cNvPr>
            <p:cNvSpPr>
              <a:spLocks/>
            </p:cNvSpPr>
            <p:nvPr/>
          </p:nvSpPr>
          <p:spPr bwMode="auto">
            <a:xfrm>
              <a:off x="7418388" y="6237288"/>
              <a:ext cx="169863" cy="309562"/>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Rectangle 34">
              <a:extLst>
                <a:ext uri="{FF2B5EF4-FFF2-40B4-BE49-F238E27FC236}">
                  <a16:creationId xmlns:a16="http://schemas.microsoft.com/office/drawing/2014/main" id="{C9904889-EF35-4719-BCF4-659696006149}"/>
                </a:ext>
              </a:extLst>
            </p:cNvPr>
            <p:cNvSpPr>
              <a:spLocks noChangeArrowheads="1"/>
            </p:cNvSpPr>
            <p:nvPr/>
          </p:nvSpPr>
          <p:spPr bwMode="auto">
            <a:xfrm>
              <a:off x="6710363" y="6330950"/>
              <a:ext cx="227013" cy="2889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35">
              <a:extLst>
                <a:ext uri="{FF2B5EF4-FFF2-40B4-BE49-F238E27FC236}">
                  <a16:creationId xmlns:a16="http://schemas.microsoft.com/office/drawing/2014/main" id="{3A2653E9-E9BA-468E-BB46-1D2AE63D096B}"/>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 name="T12" fmla="*/ 292 w 887"/>
                <a:gd name="T13" fmla="*/ 0 h 247"/>
              </a:gdLst>
              <a:ahLst/>
              <a:cxnLst>
                <a:cxn ang="0">
                  <a:pos x="T0" y="T1"/>
                </a:cxn>
                <a:cxn ang="0">
                  <a:pos x="T2" y="T3"/>
                </a:cxn>
                <a:cxn ang="0">
                  <a:pos x="T4" y="T5"/>
                </a:cxn>
                <a:cxn ang="0">
                  <a:pos x="T6" y="T7"/>
                </a:cxn>
                <a:cxn ang="0">
                  <a:pos x="T8" y="T9"/>
                </a:cxn>
                <a:cxn ang="0">
                  <a:pos x="T10" y="T11"/>
                </a:cxn>
                <a:cxn ang="0">
                  <a:pos x="T12" y="T13"/>
                </a:cxn>
              </a:cxnLst>
              <a:rect l="0" t="0" r="r" b="b"/>
              <a:pathLst>
                <a:path w="887" h="247">
                  <a:moveTo>
                    <a:pt x="292" y="0"/>
                  </a:moveTo>
                  <a:lnTo>
                    <a:pt x="605" y="0"/>
                  </a:lnTo>
                  <a:lnTo>
                    <a:pt x="887" y="247"/>
                  </a:lnTo>
                  <a:lnTo>
                    <a:pt x="584" y="240"/>
                  </a:lnTo>
                  <a:lnTo>
                    <a:pt x="290" y="2"/>
                  </a:lnTo>
                  <a:lnTo>
                    <a:pt x="0" y="228"/>
                  </a:lnTo>
                  <a:lnTo>
                    <a:pt x="292" y="0"/>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36">
              <a:extLst>
                <a:ext uri="{FF2B5EF4-FFF2-40B4-BE49-F238E27FC236}">
                  <a16:creationId xmlns:a16="http://schemas.microsoft.com/office/drawing/2014/main" id="{9CD91660-5E6C-4BEF-8CAD-D77ECD581E83}"/>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Lst>
              <a:ahLst/>
              <a:cxnLst>
                <a:cxn ang="0">
                  <a:pos x="T0" y="T1"/>
                </a:cxn>
                <a:cxn ang="0">
                  <a:pos x="T2" y="T3"/>
                </a:cxn>
                <a:cxn ang="0">
                  <a:pos x="T4" y="T5"/>
                </a:cxn>
                <a:cxn ang="0">
                  <a:pos x="T6" y="T7"/>
                </a:cxn>
                <a:cxn ang="0">
                  <a:pos x="T8" y="T9"/>
                </a:cxn>
                <a:cxn ang="0">
                  <a:pos x="T10" y="T11"/>
                </a:cxn>
              </a:cxnLst>
              <a:rect l="0" t="0" r="r" b="b"/>
              <a:pathLst>
                <a:path w="887" h="247">
                  <a:moveTo>
                    <a:pt x="292" y="0"/>
                  </a:moveTo>
                  <a:lnTo>
                    <a:pt x="605" y="0"/>
                  </a:lnTo>
                  <a:lnTo>
                    <a:pt x="887" y="247"/>
                  </a:lnTo>
                  <a:lnTo>
                    <a:pt x="584" y="240"/>
                  </a:lnTo>
                  <a:lnTo>
                    <a:pt x="290" y="2"/>
                  </a:lnTo>
                  <a:lnTo>
                    <a:pt x="0" y="2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37">
              <a:extLst>
                <a:ext uri="{FF2B5EF4-FFF2-40B4-BE49-F238E27FC236}">
                  <a16:creationId xmlns:a16="http://schemas.microsoft.com/office/drawing/2014/main" id="{52682B5F-357A-4153-8810-C7C20CD718D9}"/>
                </a:ext>
              </a:extLst>
            </p:cNvPr>
            <p:cNvSpPr>
              <a:spLocks/>
            </p:cNvSpPr>
            <p:nvPr/>
          </p:nvSpPr>
          <p:spPr bwMode="auto">
            <a:xfrm>
              <a:off x="6330950" y="5735638"/>
              <a:ext cx="1481138" cy="477837"/>
            </a:xfrm>
            <a:custGeom>
              <a:avLst/>
              <a:gdLst>
                <a:gd name="T0" fmla="*/ 162 w 489"/>
                <a:gd name="T1" fmla="*/ 28 h 158"/>
                <a:gd name="T2" fmla="*/ 321 w 489"/>
                <a:gd name="T3" fmla="*/ 28 h 158"/>
                <a:gd name="T4" fmla="*/ 436 w 489"/>
                <a:gd name="T5" fmla="*/ 129 h 158"/>
                <a:gd name="T6" fmla="*/ 321 w 489"/>
                <a:gd name="T7" fmla="*/ 126 h 158"/>
                <a:gd name="T8" fmla="*/ 170 w 489"/>
                <a:gd name="T9" fmla="*/ 4 h 158"/>
                <a:gd name="T10" fmla="*/ 153 w 489"/>
                <a:gd name="T11" fmla="*/ 4 h 158"/>
                <a:gd name="T12" fmla="*/ 0 w 489"/>
                <a:gd name="T13" fmla="*/ 123 h 158"/>
                <a:gd name="T14" fmla="*/ 18 w 489"/>
                <a:gd name="T15" fmla="*/ 145 h 158"/>
                <a:gd name="T16" fmla="*/ 161 w 489"/>
                <a:gd name="T17" fmla="*/ 33 h 158"/>
                <a:gd name="T18" fmla="*/ 307 w 489"/>
                <a:gd name="T19" fmla="*/ 151 h 158"/>
                <a:gd name="T20" fmla="*/ 315 w 489"/>
                <a:gd name="T21" fmla="*/ 154 h 158"/>
                <a:gd name="T22" fmla="*/ 474 w 489"/>
                <a:gd name="T23" fmla="*/ 158 h 158"/>
                <a:gd name="T24" fmla="*/ 487 w 489"/>
                <a:gd name="T25" fmla="*/ 149 h 158"/>
                <a:gd name="T26" fmla="*/ 483 w 489"/>
                <a:gd name="T27" fmla="*/ 133 h 158"/>
                <a:gd name="T28" fmla="*/ 335 w 489"/>
                <a:gd name="T29" fmla="*/ 3 h 158"/>
                <a:gd name="T30" fmla="*/ 326 w 489"/>
                <a:gd name="T31" fmla="*/ 0 h 158"/>
                <a:gd name="T32" fmla="*/ 162 w 489"/>
                <a:gd name="T33" fmla="*/ 0 h 158"/>
                <a:gd name="T34" fmla="*/ 162 w 489"/>
                <a:gd name="T35" fmla="*/ 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9" h="158">
                  <a:moveTo>
                    <a:pt x="162" y="28"/>
                  </a:moveTo>
                  <a:cubicBezTo>
                    <a:pt x="321" y="28"/>
                    <a:pt x="321" y="28"/>
                    <a:pt x="321" y="28"/>
                  </a:cubicBezTo>
                  <a:cubicBezTo>
                    <a:pt x="436" y="129"/>
                    <a:pt x="436" y="129"/>
                    <a:pt x="436" y="129"/>
                  </a:cubicBezTo>
                  <a:cubicBezTo>
                    <a:pt x="321" y="126"/>
                    <a:pt x="321" y="126"/>
                    <a:pt x="321" y="126"/>
                  </a:cubicBezTo>
                  <a:cubicBezTo>
                    <a:pt x="170" y="4"/>
                    <a:pt x="170" y="4"/>
                    <a:pt x="170" y="4"/>
                  </a:cubicBezTo>
                  <a:cubicBezTo>
                    <a:pt x="165" y="0"/>
                    <a:pt x="158" y="0"/>
                    <a:pt x="153" y="4"/>
                  </a:cubicBezTo>
                  <a:cubicBezTo>
                    <a:pt x="0" y="123"/>
                    <a:pt x="0" y="123"/>
                    <a:pt x="0" y="123"/>
                  </a:cubicBezTo>
                  <a:cubicBezTo>
                    <a:pt x="18" y="145"/>
                    <a:pt x="18" y="145"/>
                    <a:pt x="18" y="145"/>
                  </a:cubicBezTo>
                  <a:cubicBezTo>
                    <a:pt x="161" y="33"/>
                    <a:pt x="161" y="33"/>
                    <a:pt x="161" y="33"/>
                  </a:cubicBezTo>
                  <a:cubicBezTo>
                    <a:pt x="307" y="151"/>
                    <a:pt x="307" y="151"/>
                    <a:pt x="307" y="151"/>
                  </a:cubicBezTo>
                  <a:cubicBezTo>
                    <a:pt x="309" y="153"/>
                    <a:pt x="312" y="154"/>
                    <a:pt x="315" y="154"/>
                  </a:cubicBezTo>
                  <a:cubicBezTo>
                    <a:pt x="474" y="158"/>
                    <a:pt x="474" y="158"/>
                    <a:pt x="474" y="158"/>
                  </a:cubicBezTo>
                  <a:cubicBezTo>
                    <a:pt x="480" y="158"/>
                    <a:pt x="485" y="155"/>
                    <a:pt x="487" y="149"/>
                  </a:cubicBezTo>
                  <a:cubicBezTo>
                    <a:pt x="489" y="144"/>
                    <a:pt x="488" y="137"/>
                    <a:pt x="483" y="133"/>
                  </a:cubicBezTo>
                  <a:cubicBezTo>
                    <a:pt x="335" y="3"/>
                    <a:pt x="335" y="3"/>
                    <a:pt x="335" y="3"/>
                  </a:cubicBezTo>
                  <a:cubicBezTo>
                    <a:pt x="333" y="1"/>
                    <a:pt x="329" y="0"/>
                    <a:pt x="326" y="0"/>
                  </a:cubicBezTo>
                  <a:cubicBezTo>
                    <a:pt x="162" y="0"/>
                    <a:pt x="162" y="0"/>
                    <a:pt x="162" y="0"/>
                  </a:cubicBezTo>
                  <a:cubicBezTo>
                    <a:pt x="162" y="28"/>
                    <a:pt x="162" y="28"/>
                    <a:pt x="162" y="28"/>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Rectangle 38">
              <a:extLst>
                <a:ext uri="{FF2B5EF4-FFF2-40B4-BE49-F238E27FC236}">
                  <a16:creationId xmlns:a16="http://schemas.microsoft.com/office/drawing/2014/main" id="{F1D38126-4751-4868-ADB3-DE7106DB2C23}"/>
                </a:ext>
              </a:extLst>
            </p:cNvPr>
            <p:cNvSpPr>
              <a:spLocks noChangeArrowheads="1"/>
            </p:cNvSpPr>
            <p:nvPr/>
          </p:nvSpPr>
          <p:spPr bwMode="auto">
            <a:xfrm>
              <a:off x="7197725" y="5614988"/>
              <a:ext cx="180975" cy="338137"/>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Rectangle 39">
              <a:extLst>
                <a:ext uri="{FF2B5EF4-FFF2-40B4-BE49-F238E27FC236}">
                  <a16:creationId xmlns:a16="http://schemas.microsoft.com/office/drawing/2014/main" id="{74EB2F6B-DCB4-4C65-AB81-4A5E27F48BBA}"/>
                </a:ext>
              </a:extLst>
            </p:cNvPr>
            <p:cNvSpPr>
              <a:spLocks noChangeArrowheads="1"/>
            </p:cNvSpPr>
            <p:nvPr/>
          </p:nvSpPr>
          <p:spPr bwMode="auto">
            <a:xfrm>
              <a:off x="7197725" y="5529263"/>
              <a:ext cx="180975" cy="96837"/>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8" name="Freeform: Shape 77">
            <a:extLst>
              <a:ext uri="{FF2B5EF4-FFF2-40B4-BE49-F238E27FC236}">
                <a16:creationId xmlns:a16="http://schemas.microsoft.com/office/drawing/2014/main" id="{87B14606-7B0B-49A0-A5A2-AE289C4E2642}"/>
              </a:ext>
            </a:extLst>
          </p:cNvPr>
          <p:cNvSpPr/>
          <p:nvPr/>
        </p:nvSpPr>
        <p:spPr>
          <a:xfrm>
            <a:off x="448121" y="50827"/>
            <a:ext cx="11615109" cy="6466905"/>
          </a:xfrm>
          <a:custGeom>
            <a:avLst/>
            <a:gdLst/>
            <a:ahLst/>
            <a:cxnLst/>
            <a:rect l="l" t="t" r="r" b="b"/>
            <a:pathLst>
              <a:path w="11615109" h="6466905">
                <a:moveTo>
                  <a:pt x="5531825" y="6167144"/>
                </a:moveTo>
                <a:cubicBezTo>
                  <a:pt x="5524284" y="6178654"/>
                  <a:pt x="5518232" y="6188377"/>
                  <a:pt x="5513668" y="6196315"/>
                </a:cubicBezTo>
                <a:cubicBezTo>
                  <a:pt x="5494420" y="6228859"/>
                  <a:pt x="5479834" y="6260410"/>
                  <a:pt x="5469912" y="6290969"/>
                </a:cubicBezTo>
                <a:cubicBezTo>
                  <a:pt x="5458601" y="6325895"/>
                  <a:pt x="5451656" y="6355363"/>
                  <a:pt x="5449077" y="6379373"/>
                </a:cubicBezTo>
                <a:cubicBezTo>
                  <a:pt x="5446298" y="6406361"/>
                  <a:pt x="5448680" y="6425411"/>
                  <a:pt x="5456220" y="6436523"/>
                </a:cubicBezTo>
                <a:cubicBezTo>
                  <a:pt x="5461578" y="6444858"/>
                  <a:pt x="5468126" y="6449025"/>
                  <a:pt x="5475865" y="6449025"/>
                </a:cubicBezTo>
                <a:cubicBezTo>
                  <a:pt x="5478246" y="6449025"/>
                  <a:pt x="5480925" y="6448231"/>
                  <a:pt x="5483902" y="6446644"/>
                </a:cubicBezTo>
                <a:cubicBezTo>
                  <a:pt x="5495015" y="6440492"/>
                  <a:pt x="5503945" y="6428388"/>
                  <a:pt x="5510691" y="6410330"/>
                </a:cubicBezTo>
                <a:cubicBezTo>
                  <a:pt x="5511882" y="6406957"/>
                  <a:pt x="5513816" y="6400606"/>
                  <a:pt x="5516496" y="6391280"/>
                </a:cubicBezTo>
                <a:cubicBezTo>
                  <a:pt x="5519175" y="6381953"/>
                  <a:pt x="5521804" y="6369551"/>
                  <a:pt x="5524383" y="6354073"/>
                </a:cubicBezTo>
                <a:cubicBezTo>
                  <a:pt x="5529344" y="6324704"/>
                  <a:pt x="5531825" y="6293252"/>
                  <a:pt x="5531825" y="6259716"/>
                </a:cubicBezTo>
                <a:close/>
                <a:moveTo>
                  <a:pt x="4236425" y="6167144"/>
                </a:moveTo>
                <a:cubicBezTo>
                  <a:pt x="4228884" y="6178654"/>
                  <a:pt x="4222832" y="6188377"/>
                  <a:pt x="4218268" y="6196315"/>
                </a:cubicBezTo>
                <a:cubicBezTo>
                  <a:pt x="4199019" y="6228859"/>
                  <a:pt x="4184435" y="6260410"/>
                  <a:pt x="4174513" y="6290969"/>
                </a:cubicBezTo>
                <a:cubicBezTo>
                  <a:pt x="4163202" y="6325895"/>
                  <a:pt x="4156257" y="6355363"/>
                  <a:pt x="4153676" y="6379373"/>
                </a:cubicBezTo>
                <a:cubicBezTo>
                  <a:pt x="4150898" y="6406361"/>
                  <a:pt x="4153280" y="6425411"/>
                  <a:pt x="4160821" y="6436523"/>
                </a:cubicBezTo>
                <a:cubicBezTo>
                  <a:pt x="4166178" y="6444858"/>
                  <a:pt x="4172726" y="6449025"/>
                  <a:pt x="4180466" y="6449025"/>
                </a:cubicBezTo>
                <a:cubicBezTo>
                  <a:pt x="4182847" y="6449025"/>
                  <a:pt x="4185526" y="6448231"/>
                  <a:pt x="4188502" y="6446644"/>
                </a:cubicBezTo>
                <a:cubicBezTo>
                  <a:pt x="4199615" y="6440492"/>
                  <a:pt x="4208545" y="6428388"/>
                  <a:pt x="4215291" y="6410330"/>
                </a:cubicBezTo>
                <a:cubicBezTo>
                  <a:pt x="4216482" y="6406957"/>
                  <a:pt x="4218417" y="6400606"/>
                  <a:pt x="4221096" y="6391280"/>
                </a:cubicBezTo>
                <a:cubicBezTo>
                  <a:pt x="4223775" y="6381953"/>
                  <a:pt x="4226404" y="6369551"/>
                  <a:pt x="4228983" y="6354073"/>
                </a:cubicBezTo>
                <a:cubicBezTo>
                  <a:pt x="4233945" y="6324704"/>
                  <a:pt x="4236425" y="6293252"/>
                  <a:pt x="4236425" y="6259716"/>
                </a:cubicBezTo>
                <a:close/>
                <a:moveTo>
                  <a:pt x="3350601" y="6167144"/>
                </a:moveTo>
                <a:cubicBezTo>
                  <a:pt x="3343060" y="6178654"/>
                  <a:pt x="3337007" y="6188377"/>
                  <a:pt x="3332443" y="6196315"/>
                </a:cubicBezTo>
                <a:cubicBezTo>
                  <a:pt x="3313195" y="6228859"/>
                  <a:pt x="3298610" y="6260410"/>
                  <a:pt x="3288688" y="6290969"/>
                </a:cubicBezTo>
                <a:cubicBezTo>
                  <a:pt x="3277377" y="6325895"/>
                  <a:pt x="3270432" y="6355363"/>
                  <a:pt x="3267852" y="6379373"/>
                </a:cubicBezTo>
                <a:cubicBezTo>
                  <a:pt x="3265074" y="6406361"/>
                  <a:pt x="3267455" y="6425411"/>
                  <a:pt x="3274996" y="6436523"/>
                </a:cubicBezTo>
                <a:cubicBezTo>
                  <a:pt x="3280354" y="6444858"/>
                  <a:pt x="3286902" y="6449025"/>
                  <a:pt x="3294641" y="6449025"/>
                </a:cubicBezTo>
                <a:cubicBezTo>
                  <a:pt x="3297022" y="6449025"/>
                  <a:pt x="3299701" y="6448231"/>
                  <a:pt x="3302678" y="6446644"/>
                </a:cubicBezTo>
                <a:cubicBezTo>
                  <a:pt x="3313790" y="6440492"/>
                  <a:pt x="3322720" y="6428388"/>
                  <a:pt x="3329467" y="6410330"/>
                </a:cubicBezTo>
                <a:cubicBezTo>
                  <a:pt x="3330657" y="6406957"/>
                  <a:pt x="3332592" y="6400606"/>
                  <a:pt x="3335271" y="6391280"/>
                </a:cubicBezTo>
                <a:cubicBezTo>
                  <a:pt x="3337950" y="6381953"/>
                  <a:pt x="3340579" y="6369551"/>
                  <a:pt x="3343159" y="6354073"/>
                </a:cubicBezTo>
                <a:cubicBezTo>
                  <a:pt x="3348120" y="6324704"/>
                  <a:pt x="3350601" y="6293252"/>
                  <a:pt x="3350601" y="6259716"/>
                </a:cubicBezTo>
                <a:close/>
                <a:moveTo>
                  <a:pt x="5757150" y="6133807"/>
                </a:moveTo>
                <a:cubicBezTo>
                  <a:pt x="5764492" y="6133807"/>
                  <a:pt x="5770743" y="6136387"/>
                  <a:pt x="5775903" y="6141546"/>
                </a:cubicBezTo>
                <a:cubicBezTo>
                  <a:pt x="5781063" y="6146706"/>
                  <a:pt x="5783642" y="6152956"/>
                  <a:pt x="5783642" y="6160298"/>
                </a:cubicBezTo>
                <a:cubicBezTo>
                  <a:pt x="5783642" y="6167641"/>
                  <a:pt x="5781063" y="6173941"/>
                  <a:pt x="5775903" y="6179199"/>
                </a:cubicBezTo>
                <a:cubicBezTo>
                  <a:pt x="5770743" y="6184458"/>
                  <a:pt x="5764492" y="6187087"/>
                  <a:pt x="5757150" y="6187087"/>
                </a:cubicBezTo>
                <a:cubicBezTo>
                  <a:pt x="5749809" y="6187087"/>
                  <a:pt x="5743558" y="6184458"/>
                  <a:pt x="5738398" y="6179199"/>
                </a:cubicBezTo>
                <a:cubicBezTo>
                  <a:pt x="5733238" y="6173941"/>
                  <a:pt x="5730660" y="6167641"/>
                  <a:pt x="5730660" y="6160298"/>
                </a:cubicBezTo>
                <a:cubicBezTo>
                  <a:pt x="5730660" y="6152956"/>
                  <a:pt x="5733238" y="6146706"/>
                  <a:pt x="5738398" y="6141546"/>
                </a:cubicBezTo>
                <a:cubicBezTo>
                  <a:pt x="5743558" y="6136387"/>
                  <a:pt x="5749809" y="6133807"/>
                  <a:pt x="5757150" y="6133807"/>
                </a:cubicBezTo>
                <a:close/>
                <a:moveTo>
                  <a:pt x="4458179" y="6133807"/>
                </a:moveTo>
                <a:cubicBezTo>
                  <a:pt x="4465522" y="6133807"/>
                  <a:pt x="4471772" y="6136387"/>
                  <a:pt x="4476931" y="6141546"/>
                </a:cubicBezTo>
                <a:cubicBezTo>
                  <a:pt x="4482090" y="6146706"/>
                  <a:pt x="4484671" y="6152956"/>
                  <a:pt x="4484671" y="6160298"/>
                </a:cubicBezTo>
                <a:cubicBezTo>
                  <a:pt x="4484671" y="6167641"/>
                  <a:pt x="4482090" y="6173941"/>
                  <a:pt x="4476931" y="6179199"/>
                </a:cubicBezTo>
                <a:cubicBezTo>
                  <a:pt x="4471772" y="6184458"/>
                  <a:pt x="4465522" y="6187087"/>
                  <a:pt x="4458179" y="6187087"/>
                </a:cubicBezTo>
                <a:cubicBezTo>
                  <a:pt x="4450837" y="6187087"/>
                  <a:pt x="4444586" y="6184458"/>
                  <a:pt x="4439427" y="6179199"/>
                </a:cubicBezTo>
                <a:cubicBezTo>
                  <a:pt x="4434267" y="6173941"/>
                  <a:pt x="4431688" y="6167641"/>
                  <a:pt x="4431688" y="6160298"/>
                </a:cubicBezTo>
                <a:cubicBezTo>
                  <a:pt x="4431688" y="6152956"/>
                  <a:pt x="4434267" y="6146706"/>
                  <a:pt x="4439427" y="6141546"/>
                </a:cubicBezTo>
                <a:cubicBezTo>
                  <a:pt x="4444586" y="6136387"/>
                  <a:pt x="4450837" y="6133807"/>
                  <a:pt x="4458179" y="6133807"/>
                </a:cubicBezTo>
                <a:close/>
                <a:moveTo>
                  <a:pt x="9400760" y="6045998"/>
                </a:moveTo>
                <a:cubicBezTo>
                  <a:pt x="9408103" y="6045998"/>
                  <a:pt x="9414354" y="6048578"/>
                  <a:pt x="9419513" y="6053737"/>
                </a:cubicBezTo>
                <a:cubicBezTo>
                  <a:pt x="9424672" y="6058897"/>
                  <a:pt x="9427252" y="6065148"/>
                  <a:pt x="9427252" y="6072490"/>
                </a:cubicBezTo>
                <a:cubicBezTo>
                  <a:pt x="9427252" y="6079832"/>
                  <a:pt x="9424672" y="6086132"/>
                  <a:pt x="9419513" y="6091391"/>
                </a:cubicBezTo>
                <a:cubicBezTo>
                  <a:pt x="9414354" y="6096650"/>
                  <a:pt x="9408103" y="6099279"/>
                  <a:pt x="9400760" y="6099279"/>
                </a:cubicBezTo>
                <a:cubicBezTo>
                  <a:pt x="9393418" y="6099279"/>
                  <a:pt x="9387168" y="6096650"/>
                  <a:pt x="9382008" y="6091391"/>
                </a:cubicBezTo>
                <a:cubicBezTo>
                  <a:pt x="9376849" y="6086132"/>
                  <a:pt x="9374269" y="6079832"/>
                  <a:pt x="9374269" y="6072490"/>
                </a:cubicBezTo>
                <a:cubicBezTo>
                  <a:pt x="9374269" y="6065148"/>
                  <a:pt x="9376849" y="6058897"/>
                  <a:pt x="9382008" y="6053737"/>
                </a:cubicBezTo>
                <a:cubicBezTo>
                  <a:pt x="9387168" y="6048578"/>
                  <a:pt x="9393418" y="6045998"/>
                  <a:pt x="9400760" y="6045998"/>
                </a:cubicBezTo>
                <a:close/>
                <a:moveTo>
                  <a:pt x="5101711" y="5938842"/>
                </a:moveTo>
                <a:lnTo>
                  <a:pt x="5101711" y="5939437"/>
                </a:lnTo>
                <a:lnTo>
                  <a:pt x="5101708" y="5939441"/>
                </a:lnTo>
                <a:close/>
                <a:moveTo>
                  <a:pt x="3806311" y="5938842"/>
                </a:moveTo>
                <a:lnTo>
                  <a:pt x="3806311" y="5939437"/>
                </a:lnTo>
                <a:lnTo>
                  <a:pt x="3806309" y="5939441"/>
                </a:lnTo>
                <a:close/>
                <a:moveTo>
                  <a:pt x="2339462" y="5938842"/>
                </a:moveTo>
                <a:lnTo>
                  <a:pt x="2339462" y="5939437"/>
                </a:lnTo>
                <a:lnTo>
                  <a:pt x="2339459" y="5939441"/>
                </a:lnTo>
                <a:close/>
                <a:moveTo>
                  <a:pt x="4517413" y="5908183"/>
                </a:moveTo>
                <a:cubicBezTo>
                  <a:pt x="4517413" y="5908382"/>
                  <a:pt x="4517413" y="5908581"/>
                  <a:pt x="4517413" y="5908779"/>
                </a:cubicBezTo>
                <a:cubicBezTo>
                  <a:pt x="4517413" y="5908978"/>
                  <a:pt x="4517413" y="5909076"/>
                  <a:pt x="4517413" y="5909076"/>
                </a:cubicBezTo>
                <a:cubicBezTo>
                  <a:pt x="4518405" y="5916220"/>
                  <a:pt x="4521083" y="5920289"/>
                  <a:pt x="4525450" y="5921280"/>
                </a:cubicBezTo>
                <a:cubicBezTo>
                  <a:pt x="4522671" y="5916518"/>
                  <a:pt x="4519992" y="5912152"/>
                  <a:pt x="4517413" y="5908183"/>
                </a:cubicBezTo>
                <a:close/>
                <a:moveTo>
                  <a:pt x="2773445" y="5907588"/>
                </a:moveTo>
                <a:cubicBezTo>
                  <a:pt x="2773445" y="5908779"/>
                  <a:pt x="2773544" y="5909771"/>
                  <a:pt x="2773742" y="5910565"/>
                </a:cubicBezTo>
                <a:cubicBezTo>
                  <a:pt x="2774537" y="5915526"/>
                  <a:pt x="2776918" y="5918403"/>
                  <a:pt x="2780886" y="5919197"/>
                </a:cubicBezTo>
                <a:cubicBezTo>
                  <a:pt x="2779100" y="5915824"/>
                  <a:pt x="2776620" y="5911954"/>
                  <a:pt x="2773445" y="5907588"/>
                </a:cubicBezTo>
                <a:close/>
                <a:moveTo>
                  <a:pt x="2709746" y="5872465"/>
                </a:moveTo>
                <a:cubicBezTo>
                  <a:pt x="2690498" y="5872465"/>
                  <a:pt x="2673829" y="5882287"/>
                  <a:pt x="2659741" y="5901933"/>
                </a:cubicBezTo>
                <a:cubicBezTo>
                  <a:pt x="2645056" y="5922570"/>
                  <a:pt x="2637714" y="5947474"/>
                  <a:pt x="2637714" y="5976644"/>
                </a:cubicBezTo>
                <a:cubicBezTo>
                  <a:pt x="2637714" y="6006212"/>
                  <a:pt x="2645056" y="6031215"/>
                  <a:pt x="2659741" y="6051654"/>
                </a:cubicBezTo>
                <a:cubicBezTo>
                  <a:pt x="2673829" y="6071299"/>
                  <a:pt x="2690498" y="6081122"/>
                  <a:pt x="2709746" y="6081122"/>
                </a:cubicBezTo>
                <a:cubicBezTo>
                  <a:pt x="2732964" y="6081122"/>
                  <a:pt x="2752907" y="6071101"/>
                  <a:pt x="2769576" y="6051058"/>
                </a:cubicBezTo>
                <a:cubicBezTo>
                  <a:pt x="2786641" y="6030620"/>
                  <a:pt x="2795174" y="6005815"/>
                  <a:pt x="2795174" y="5976644"/>
                </a:cubicBezTo>
                <a:cubicBezTo>
                  <a:pt x="2795174" y="5963151"/>
                  <a:pt x="2792991" y="5949855"/>
                  <a:pt x="2788625" y="5936758"/>
                </a:cubicBezTo>
                <a:cubicBezTo>
                  <a:pt x="2785252" y="5937553"/>
                  <a:pt x="2782176" y="5937751"/>
                  <a:pt x="2779398" y="5937354"/>
                </a:cubicBezTo>
                <a:cubicBezTo>
                  <a:pt x="2766897" y="5936163"/>
                  <a:pt x="2759158" y="5928623"/>
                  <a:pt x="2756181" y="5914732"/>
                </a:cubicBezTo>
                <a:cubicBezTo>
                  <a:pt x="2754197" y="5906596"/>
                  <a:pt x="2755586" y="5899353"/>
                  <a:pt x="2760348" y="5893003"/>
                </a:cubicBezTo>
                <a:cubicBezTo>
                  <a:pt x="2745266" y="5879311"/>
                  <a:pt x="2728400" y="5872465"/>
                  <a:pt x="2709746" y="5872465"/>
                </a:cubicBezTo>
                <a:close/>
                <a:moveTo>
                  <a:pt x="4453119" y="5872167"/>
                </a:moveTo>
                <a:cubicBezTo>
                  <a:pt x="4434069" y="5872167"/>
                  <a:pt x="4417400" y="5881990"/>
                  <a:pt x="4403112" y="5901635"/>
                </a:cubicBezTo>
                <a:cubicBezTo>
                  <a:pt x="4388428" y="5922273"/>
                  <a:pt x="4381086" y="5947276"/>
                  <a:pt x="4381086" y="5976644"/>
                </a:cubicBezTo>
                <a:cubicBezTo>
                  <a:pt x="4381086" y="6006212"/>
                  <a:pt x="4388428" y="6031215"/>
                  <a:pt x="4403112" y="6051654"/>
                </a:cubicBezTo>
                <a:cubicBezTo>
                  <a:pt x="4417201" y="6071101"/>
                  <a:pt x="4433870" y="6080824"/>
                  <a:pt x="4453119" y="6080824"/>
                </a:cubicBezTo>
                <a:cubicBezTo>
                  <a:pt x="4476336" y="6080824"/>
                  <a:pt x="4496279" y="6070903"/>
                  <a:pt x="4512948" y="6051058"/>
                </a:cubicBezTo>
                <a:cubicBezTo>
                  <a:pt x="4530013" y="6030421"/>
                  <a:pt x="4538546" y="6005616"/>
                  <a:pt x="4538546" y="5976644"/>
                </a:cubicBezTo>
                <a:cubicBezTo>
                  <a:pt x="4538546" y="5964342"/>
                  <a:pt x="4536760" y="5952336"/>
                  <a:pt x="4533188" y="5940628"/>
                </a:cubicBezTo>
                <a:cubicBezTo>
                  <a:pt x="4530212" y="5940628"/>
                  <a:pt x="4526144" y="5940033"/>
                  <a:pt x="4520985" y="5938842"/>
                </a:cubicBezTo>
                <a:cubicBezTo>
                  <a:pt x="4508284" y="5935469"/>
                  <a:pt x="4501140" y="5926242"/>
                  <a:pt x="4499553" y="5911160"/>
                </a:cubicBezTo>
                <a:cubicBezTo>
                  <a:pt x="4498759" y="5904016"/>
                  <a:pt x="4500248" y="5897964"/>
                  <a:pt x="4504018" y="5893003"/>
                </a:cubicBezTo>
                <a:cubicBezTo>
                  <a:pt x="4488540" y="5879113"/>
                  <a:pt x="4471574" y="5872167"/>
                  <a:pt x="4453119" y="5872167"/>
                </a:cubicBezTo>
                <a:close/>
                <a:moveTo>
                  <a:pt x="8295265" y="5871869"/>
                </a:moveTo>
                <a:cubicBezTo>
                  <a:pt x="8273239" y="5872664"/>
                  <a:pt x="8254883" y="5884371"/>
                  <a:pt x="8240199" y="5906993"/>
                </a:cubicBezTo>
                <a:cubicBezTo>
                  <a:pt x="8226903" y="5927829"/>
                  <a:pt x="8220255" y="5950451"/>
                  <a:pt x="8220255" y="5974858"/>
                </a:cubicBezTo>
                <a:cubicBezTo>
                  <a:pt x="8220255" y="6001052"/>
                  <a:pt x="8226209" y="6024171"/>
                  <a:pt x="8238115" y="6044212"/>
                </a:cubicBezTo>
                <a:cubicBezTo>
                  <a:pt x="8243075" y="6052944"/>
                  <a:pt x="8250121" y="6061179"/>
                  <a:pt x="8259249" y="6068918"/>
                </a:cubicBezTo>
                <a:cubicBezTo>
                  <a:pt x="8268377" y="6076657"/>
                  <a:pt x="8278894" y="6080626"/>
                  <a:pt x="8290800" y="6080824"/>
                </a:cubicBezTo>
                <a:cubicBezTo>
                  <a:pt x="8304493" y="6081221"/>
                  <a:pt x="8316250" y="6077103"/>
                  <a:pt x="8326072" y="6068471"/>
                </a:cubicBezTo>
                <a:cubicBezTo>
                  <a:pt x="8335895" y="6059839"/>
                  <a:pt x="8343783" y="6051356"/>
                  <a:pt x="8349736" y="6043022"/>
                </a:cubicBezTo>
                <a:lnTo>
                  <a:pt x="8354614" y="6034414"/>
                </a:lnTo>
                <a:lnTo>
                  <a:pt x="8354499" y="6032008"/>
                </a:lnTo>
                <a:lnTo>
                  <a:pt x="8354499" y="6028139"/>
                </a:lnTo>
                <a:cubicBezTo>
                  <a:pt x="8354499" y="6028139"/>
                  <a:pt x="8354499" y="6022186"/>
                  <a:pt x="8354499" y="6010280"/>
                </a:cubicBezTo>
                <a:cubicBezTo>
                  <a:pt x="8354499" y="5998373"/>
                  <a:pt x="8354499" y="5985227"/>
                  <a:pt x="8354499" y="5970840"/>
                </a:cubicBezTo>
                <a:cubicBezTo>
                  <a:pt x="8354499" y="5956454"/>
                  <a:pt x="8354499" y="5943257"/>
                  <a:pt x="8354499" y="5931252"/>
                </a:cubicBezTo>
                <a:cubicBezTo>
                  <a:pt x="8354499" y="5928251"/>
                  <a:pt x="8354499" y="5925624"/>
                  <a:pt x="8354499" y="5923373"/>
                </a:cubicBezTo>
                <a:lnTo>
                  <a:pt x="8354499" y="5918683"/>
                </a:lnTo>
                <a:lnTo>
                  <a:pt x="8349438" y="5905802"/>
                </a:lnTo>
                <a:cubicBezTo>
                  <a:pt x="8345469" y="5899453"/>
                  <a:pt x="8339070" y="5892209"/>
                  <a:pt x="8330240" y="5884073"/>
                </a:cubicBezTo>
                <a:cubicBezTo>
                  <a:pt x="8321409" y="5875938"/>
                  <a:pt x="8309751" y="5871869"/>
                  <a:pt x="8295265" y="5871869"/>
                </a:cubicBezTo>
                <a:close/>
                <a:moveTo>
                  <a:pt x="6990340" y="5871869"/>
                </a:moveTo>
                <a:cubicBezTo>
                  <a:pt x="6968314" y="5872664"/>
                  <a:pt x="6949958" y="5884371"/>
                  <a:pt x="6935274" y="5906993"/>
                </a:cubicBezTo>
                <a:cubicBezTo>
                  <a:pt x="6921979" y="5927829"/>
                  <a:pt x="6915331" y="5950451"/>
                  <a:pt x="6915331" y="5974858"/>
                </a:cubicBezTo>
                <a:cubicBezTo>
                  <a:pt x="6915331" y="6001052"/>
                  <a:pt x="6921284" y="6024171"/>
                  <a:pt x="6933190" y="6044212"/>
                </a:cubicBezTo>
                <a:cubicBezTo>
                  <a:pt x="6938151" y="6052944"/>
                  <a:pt x="6945196" y="6061179"/>
                  <a:pt x="6954324" y="6068918"/>
                </a:cubicBezTo>
                <a:cubicBezTo>
                  <a:pt x="6963452" y="6076657"/>
                  <a:pt x="6973969" y="6080626"/>
                  <a:pt x="6985875" y="6080824"/>
                </a:cubicBezTo>
                <a:cubicBezTo>
                  <a:pt x="6999568" y="6081221"/>
                  <a:pt x="7011325" y="6077103"/>
                  <a:pt x="7021148" y="6068471"/>
                </a:cubicBezTo>
                <a:cubicBezTo>
                  <a:pt x="7030970" y="6059839"/>
                  <a:pt x="7038858" y="6051356"/>
                  <a:pt x="7044811" y="6043022"/>
                </a:cubicBezTo>
                <a:lnTo>
                  <a:pt x="7049690" y="6034414"/>
                </a:lnTo>
                <a:lnTo>
                  <a:pt x="7049574" y="6032008"/>
                </a:lnTo>
                <a:lnTo>
                  <a:pt x="7049574" y="6028139"/>
                </a:lnTo>
                <a:cubicBezTo>
                  <a:pt x="7049574" y="6028139"/>
                  <a:pt x="7049574" y="6022186"/>
                  <a:pt x="7049574" y="6010280"/>
                </a:cubicBezTo>
                <a:cubicBezTo>
                  <a:pt x="7049574" y="5998373"/>
                  <a:pt x="7049574" y="5985227"/>
                  <a:pt x="7049574" y="5970840"/>
                </a:cubicBezTo>
                <a:cubicBezTo>
                  <a:pt x="7049574" y="5956454"/>
                  <a:pt x="7049574" y="5943257"/>
                  <a:pt x="7049574" y="5931252"/>
                </a:cubicBezTo>
                <a:cubicBezTo>
                  <a:pt x="7049574" y="5928251"/>
                  <a:pt x="7049574" y="5925624"/>
                  <a:pt x="7049574" y="5923373"/>
                </a:cubicBezTo>
                <a:lnTo>
                  <a:pt x="7049574" y="5918683"/>
                </a:lnTo>
                <a:lnTo>
                  <a:pt x="7044514" y="5905802"/>
                </a:lnTo>
                <a:cubicBezTo>
                  <a:pt x="7040545" y="5899453"/>
                  <a:pt x="7034145" y="5892209"/>
                  <a:pt x="7025315" y="5884073"/>
                </a:cubicBezTo>
                <a:cubicBezTo>
                  <a:pt x="7016485" y="5875938"/>
                  <a:pt x="7004826" y="5871869"/>
                  <a:pt x="6990340" y="5871869"/>
                </a:cubicBezTo>
                <a:close/>
                <a:moveTo>
                  <a:pt x="5752090" y="5871869"/>
                </a:moveTo>
                <a:cubicBezTo>
                  <a:pt x="5730064" y="5872664"/>
                  <a:pt x="5711708" y="5884371"/>
                  <a:pt x="5697024" y="5906993"/>
                </a:cubicBezTo>
                <a:cubicBezTo>
                  <a:pt x="5683729" y="5927829"/>
                  <a:pt x="5677081" y="5950451"/>
                  <a:pt x="5677081" y="5974858"/>
                </a:cubicBezTo>
                <a:cubicBezTo>
                  <a:pt x="5677081" y="6001052"/>
                  <a:pt x="5683034" y="6024171"/>
                  <a:pt x="5694941" y="6044212"/>
                </a:cubicBezTo>
                <a:cubicBezTo>
                  <a:pt x="5699901" y="6052944"/>
                  <a:pt x="5706946" y="6061179"/>
                  <a:pt x="5716074" y="6068918"/>
                </a:cubicBezTo>
                <a:cubicBezTo>
                  <a:pt x="5725202" y="6076657"/>
                  <a:pt x="5735719" y="6080626"/>
                  <a:pt x="5747625" y="6080824"/>
                </a:cubicBezTo>
                <a:cubicBezTo>
                  <a:pt x="5761318" y="6081221"/>
                  <a:pt x="5773075" y="6077103"/>
                  <a:pt x="5782898" y="6068471"/>
                </a:cubicBezTo>
                <a:cubicBezTo>
                  <a:pt x="5792720" y="6059839"/>
                  <a:pt x="5800609" y="6051356"/>
                  <a:pt x="5806561" y="6043022"/>
                </a:cubicBezTo>
                <a:lnTo>
                  <a:pt x="5811440" y="6034414"/>
                </a:lnTo>
                <a:lnTo>
                  <a:pt x="5811324" y="6032008"/>
                </a:lnTo>
                <a:lnTo>
                  <a:pt x="5811324" y="6028139"/>
                </a:lnTo>
                <a:cubicBezTo>
                  <a:pt x="5811324" y="6028139"/>
                  <a:pt x="5811324" y="6022186"/>
                  <a:pt x="5811324" y="6010280"/>
                </a:cubicBezTo>
                <a:cubicBezTo>
                  <a:pt x="5811324" y="5998373"/>
                  <a:pt x="5811324" y="5985227"/>
                  <a:pt x="5811324" y="5970840"/>
                </a:cubicBezTo>
                <a:cubicBezTo>
                  <a:pt x="5811324" y="5956454"/>
                  <a:pt x="5811324" y="5943257"/>
                  <a:pt x="5811324" y="5931252"/>
                </a:cubicBezTo>
                <a:cubicBezTo>
                  <a:pt x="5811324" y="5928251"/>
                  <a:pt x="5811324" y="5925624"/>
                  <a:pt x="5811324" y="5923373"/>
                </a:cubicBezTo>
                <a:lnTo>
                  <a:pt x="5811324" y="5918683"/>
                </a:lnTo>
                <a:lnTo>
                  <a:pt x="5806264" y="5905802"/>
                </a:lnTo>
                <a:cubicBezTo>
                  <a:pt x="5802295" y="5899453"/>
                  <a:pt x="5795895" y="5892209"/>
                  <a:pt x="5787065" y="5884073"/>
                </a:cubicBezTo>
                <a:cubicBezTo>
                  <a:pt x="5778235" y="5875938"/>
                  <a:pt x="5766576" y="5871869"/>
                  <a:pt x="5752090" y="5871869"/>
                </a:cubicBezTo>
                <a:close/>
                <a:moveTo>
                  <a:pt x="5475865" y="5871869"/>
                </a:moveTo>
                <a:cubicBezTo>
                  <a:pt x="5453839" y="5872664"/>
                  <a:pt x="5435483" y="5884371"/>
                  <a:pt x="5420799" y="5906993"/>
                </a:cubicBezTo>
                <a:cubicBezTo>
                  <a:pt x="5407504" y="5927829"/>
                  <a:pt x="5400856" y="5950451"/>
                  <a:pt x="5400856" y="5974858"/>
                </a:cubicBezTo>
                <a:cubicBezTo>
                  <a:pt x="5400856" y="6001052"/>
                  <a:pt x="5406809" y="6024171"/>
                  <a:pt x="5418715" y="6044212"/>
                </a:cubicBezTo>
                <a:cubicBezTo>
                  <a:pt x="5423676" y="6052944"/>
                  <a:pt x="5430721" y="6061179"/>
                  <a:pt x="5439849" y="6068918"/>
                </a:cubicBezTo>
                <a:cubicBezTo>
                  <a:pt x="5448977" y="6076657"/>
                  <a:pt x="5459494" y="6080626"/>
                  <a:pt x="5471401" y="6080824"/>
                </a:cubicBezTo>
                <a:cubicBezTo>
                  <a:pt x="5485093" y="6081221"/>
                  <a:pt x="5496850" y="6077103"/>
                  <a:pt x="5506673" y="6068471"/>
                </a:cubicBezTo>
                <a:cubicBezTo>
                  <a:pt x="5516496" y="6059839"/>
                  <a:pt x="5524383" y="6051356"/>
                  <a:pt x="5530336" y="6043022"/>
                </a:cubicBezTo>
                <a:lnTo>
                  <a:pt x="5531825" y="6040396"/>
                </a:lnTo>
                <a:lnTo>
                  <a:pt x="5531825" y="5910348"/>
                </a:lnTo>
                <a:lnTo>
                  <a:pt x="5530039" y="5905802"/>
                </a:lnTo>
                <a:cubicBezTo>
                  <a:pt x="5526070" y="5899453"/>
                  <a:pt x="5519670" y="5892209"/>
                  <a:pt x="5510840" y="5884073"/>
                </a:cubicBezTo>
                <a:cubicBezTo>
                  <a:pt x="5502010" y="5875938"/>
                  <a:pt x="5490351" y="5871869"/>
                  <a:pt x="5475865" y="5871869"/>
                </a:cubicBezTo>
                <a:close/>
                <a:moveTo>
                  <a:pt x="4180466" y="5871869"/>
                </a:moveTo>
                <a:cubicBezTo>
                  <a:pt x="4158439" y="5872664"/>
                  <a:pt x="4140084" y="5884371"/>
                  <a:pt x="4125399" y="5906993"/>
                </a:cubicBezTo>
                <a:cubicBezTo>
                  <a:pt x="4112104" y="5927829"/>
                  <a:pt x="4105456" y="5950451"/>
                  <a:pt x="4105456" y="5974858"/>
                </a:cubicBezTo>
                <a:cubicBezTo>
                  <a:pt x="4105456" y="6001052"/>
                  <a:pt x="4111409" y="6024171"/>
                  <a:pt x="4123316" y="6044212"/>
                </a:cubicBezTo>
                <a:cubicBezTo>
                  <a:pt x="4128277" y="6052944"/>
                  <a:pt x="4135321" y="6061179"/>
                  <a:pt x="4144449" y="6068918"/>
                </a:cubicBezTo>
                <a:cubicBezTo>
                  <a:pt x="4153578" y="6076657"/>
                  <a:pt x="4164094" y="6080626"/>
                  <a:pt x="4176001" y="6080824"/>
                </a:cubicBezTo>
                <a:cubicBezTo>
                  <a:pt x="4189693" y="6081221"/>
                  <a:pt x="4201451" y="6077103"/>
                  <a:pt x="4211273" y="6068471"/>
                </a:cubicBezTo>
                <a:cubicBezTo>
                  <a:pt x="4221096" y="6059839"/>
                  <a:pt x="4228983" y="6051356"/>
                  <a:pt x="4234937" y="6043022"/>
                </a:cubicBezTo>
                <a:lnTo>
                  <a:pt x="4236425" y="6040396"/>
                </a:lnTo>
                <a:lnTo>
                  <a:pt x="4236425" y="5910348"/>
                </a:lnTo>
                <a:lnTo>
                  <a:pt x="4234639" y="5905802"/>
                </a:lnTo>
                <a:cubicBezTo>
                  <a:pt x="4230671" y="5899453"/>
                  <a:pt x="4224271" y="5892209"/>
                  <a:pt x="4215440" y="5884073"/>
                </a:cubicBezTo>
                <a:cubicBezTo>
                  <a:pt x="4206610" y="5875938"/>
                  <a:pt x="4194952" y="5871869"/>
                  <a:pt x="4180466" y="5871869"/>
                </a:cubicBezTo>
                <a:close/>
                <a:moveTo>
                  <a:pt x="3294641" y="5871869"/>
                </a:moveTo>
                <a:cubicBezTo>
                  <a:pt x="3272615" y="5872664"/>
                  <a:pt x="3254259" y="5884371"/>
                  <a:pt x="3239575" y="5906993"/>
                </a:cubicBezTo>
                <a:cubicBezTo>
                  <a:pt x="3226279" y="5927829"/>
                  <a:pt x="3219632" y="5950451"/>
                  <a:pt x="3219632" y="5974858"/>
                </a:cubicBezTo>
                <a:cubicBezTo>
                  <a:pt x="3219632" y="6001052"/>
                  <a:pt x="3225585" y="6024171"/>
                  <a:pt x="3237491" y="6044212"/>
                </a:cubicBezTo>
                <a:cubicBezTo>
                  <a:pt x="3242452" y="6052944"/>
                  <a:pt x="3249497" y="6061179"/>
                  <a:pt x="3258624" y="6068918"/>
                </a:cubicBezTo>
                <a:cubicBezTo>
                  <a:pt x="3267753" y="6076657"/>
                  <a:pt x="3278270" y="6080626"/>
                  <a:pt x="3290177" y="6080824"/>
                </a:cubicBezTo>
                <a:cubicBezTo>
                  <a:pt x="3303869" y="6081221"/>
                  <a:pt x="3315626" y="6077103"/>
                  <a:pt x="3325449" y="6068471"/>
                </a:cubicBezTo>
                <a:cubicBezTo>
                  <a:pt x="3335271" y="6059839"/>
                  <a:pt x="3343159" y="6051356"/>
                  <a:pt x="3349112" y="6043022"/>
                </a:cubicBezTo>
                <a:lnTo>
                  <a:pt x="3350601" y="6040396"/>
                </a:lnTo>
                <a:lnTo>
                  <a:pt x="3350601" y="5910348"/>
                </a:lnTo>
                <a:lnTo>
                  <a:pt x="3348815" y="5905802"/>
                </a:lnTo>
                <a:cubicBezTo>
                  <a:pt x="3344846" y="5899453"/>
                  <a:pt x="3338447" y="5892209"/>
                  <a:pt x="3329616" y="5884073"/>
                </a:cubicBezTo>
                <a:cubicBezTo>
                  <a:pt x="3320785" y="5875938"/>
                  <a:pt x="3309127" y="5871869"/>
                  <a:pt x="3294641" y="5871869"/>
                </a:cubicBezTo>
                <a:close/>
                <a:moveTo>
                  <a:pt x="1637291" y="5871869"/>
                </a:moveTo>
                <a:cubicBezTo>
                  <a:pt x="1615264" y="5872664"/>
                  <a:pt x="1596909" y="5884371"/>
                  <a:pt x="1582225" y="5906993"/>
                </a:cubicBezTo>
                <a:cubicBezTo>
                  <a:pt x="1568929" y="5927829"/>
                  <a:pt x="1562282" y="5950451"/>
                  <a:pt x="1562282" y="5974858"/>
                </a:cubicBezTo>
                <a:cubicBezTo>
                  <a:pt x="1562282" y="6001052"/>
                  <a:pt x="1568235" y="6024171"/>
                  <a:pt x="1580141" y="6044212"/>
                </a:cubicBezTo>
                <a:cubicBezTo>
                  <a:pt x="1585102" y="6052944"/>
                  <a:pt x="1592146" y="6061179"/>
                  <a:pt x="1601275" y="6068918"/>
                </a:cubicBezTo>
                <a:cubicBezTo>
                  <a:pt x="1610403" y="6076657"/>
                  <a:pt x="1620920" y="6080626"/>
                  <a:pt x="1632826" y="6080824"/>
                </a:cubicBezTo>
                <a:cubicBezTo>
                  <a:pt x="1646518" y="6081221"/>
                  <a:pt x="1658276" y="6077103"/>
                  <a:pt x="1668099" y="6068471"/>
                </a:cubicBezTo>
                <a:cubicBezTo>
                  <a:pt x="1677921" y="6059839"/>
                  <a:pt x="1685809" y="6051356"/>
                  <a:pt x="1691762" y="6043022"/>
                </a:cubicBezTo>
                <a:lnTo>
                  <a:pt x="1696641" y="6034414"/>
                </a:lnTo>
                <a:lnTo>
                  <a:pt x="1696524" y="6032008"/>
                </a:lnTo>
                <a:lnTo>
                  <a:pt x="1696524" y="6028139"/>
                </a:lnTo>
                <a:cubicBezTo>
                  <a:pt x="1696524" y="6028139"/>
                  <a:pt x="1696524" y="6022186"/>
                  <a:pt x="1696524" y="6010280"/>
                </a:cubicBezTo>
                <a:cubicBezTo>
                  <a:pt x="1696524" y="5998373"/>
                  <a:pt x="1696524" y="5985227"/>
                  <a:pt x="1696524" y="5970840"/>
                </a:cubicBezTo>
                <a:cubicBezTo>
                  <a:pt x="1696524" y="5956454"/>
                  <a:pt x="1696524" y="5943257"/>
                  <a:pt x="1696524" y="5931252"/>
                </a:cubicBezTo>
                <a:cubicBezTo>
                  <a:pt x="1696524" y="5928251"/>
                  <a:pt x="1696524" y="5925624"/>
                  <a:pt x="1696524" y="5923373"/>
                </a:cubicBezTo>
                <a:lnTo>
                  <a:pt x="1696524" y="5918683"/>
                </a:lnTo>
                <a:lnTo>
                  <a:pt x="1691465" y="5905802"/>
                </a:lnTo>
                <a:cubicBezTo>
                  <a:pt x="1687496" y="5899453"/>
                  <a:pt x="1681096" y="5892209"/>
                  <a:pt x="1672266" y="5884073"/>
                </a:cubicBezTo>
                <a:cubicBezTo>
                  <a:pt x="1663435" y="5875938"/>
                  <a:pt x="1651776" y="5871869"/>
                  <a:pt x="1637291" y="5871869"/>
                </a:cubicBezTo>
                <a:close/>
                <a:moveTo>
                  <a:pt x="475241" y="5871869"/>
                </a:moveTo>
                <a:cubicBezTo>
                  <a:pt x="453214" y="5872664"/>
                  <a:pt x="434859" y="5884371"/>
                  <a:pt x="420175" y="5906993"/>
                </a:cubicBezTo>
                <a:cubicBezTo>
                  <a:pt x="406879" y="5927829"/>
                  <a:pt x="400232" y="5950451"/>
                  <a:pt x="400232" y="5974858"/>
                </a:cubicBezTo>
                <a:cubicBezTo>
                  <a:pt x="400232" y="6001052"/>
                  <a:pt x="406185" y="6024171"/>
                  <a:pt x="418091" y="6044212"/>
                </a:cubicBezTo>
                <a:cubicBezTo>
                  <a:pt x="423052" y="6052944"/>
                  <a:pt x="430096" y="6061179"/>
                  <a:pt x="439225" y="6068918"/>
                </a:cubicBezTo>
                <a:cubicBezTo>
                  <a:pt x="448352" y="6076657"/>
                  <a:pt x="458870" y="6080626"/>
                  <a:pt x="470776" y="6080824"/>
                </a:cubicBezTo>
                <a:cubicBezTo>
                  <a:pt x="484468" y="6081221"/>
                  <a:pt x="496226" y="6077103"/>
                  <a:pt x="506048" y="6068471"/>
                </a:cubicBezTo>
                <a:cubicBezTo>
                  <a:pt x="515871" y="6059839"/>
                  <a:pt x="523759" y="6051356"/>
                  <a:pt x="529712" y="6043022"/>
                </a:cubicBezTo>
                <a:lnTo>
                  <a:pt x="534590" y="6034414"/>
                </a:lnTo>
                <a:lnTo>
                  <a:pt x="534475" y="6032008"/>
                </a:lnTo>
                <a:lnTo>
                  <a:pt x="534475" y="6028139"/>
                </a:lnTo>
                <a:cubicBezTo>
                  <a:pt x="534475" y="6028139"/>
                  <a:pt x="534475" y="6022186"/>
                  <a:pt x="534475" y="6010280"/>
                </a:cubicBezTo>
                <a:cubicBezTo>
                  <a:pt x="534475" y="5998373"/>
                  <a:pt x="534475" y="5985227"/>
                  <a:pt x="534475" y="5970840"/>
                </a:cubicBezTo>
                <a:cubicBezTo>
                  <a:pt x="534475" y="5956454"/>
                  <a:pt x="534475" y="5943257"/>
                  <a:pt x="534475" y="5931252"/>
                </a:cubicBezTo>
                <a:cubicBezTo>
                  <a:pt x="534475" y="5928251"/>
                  <a:pt x="534475" y="5925624"/>
                  <a:pt x="534475" y="5923373"/>
                </a:cubicBezTo>
                <a:lnTo>
                  <a:pt x="534475" y="5918683"/>
                </a:lnTo>
                <a:lnTo>
                  <a:pt x="529414" y="5905802"/>
                </a:lnTo>
                <a:cubicBezTo>
                  <a:pt x="525445" y="5899453"/>
                  <a:pt x="519046" y="5892209"/>
                  <a:pt x="510215" y="5884073"/>
                </a:cubicBezTo>
                <a:cubicBezTo>
                  <a:pt x="501385" y="5875938"/>
                  <a:pt x="489727" y="5871869"/>
                  <a:pt x="475241" y="5871869"/>
                </a:cubicBezTo>
                <a:close/>
                <a:moveTo>
                  <a:pt x="9268601" y="5871572"/>
                </a:moveTo>
                <a:cubicBezTo>
                  <a:pt x="9263045" y="5871572"/>
                  <a:pt x="9256893" y="5873457"/>
                  <a:pt x="9250146" y="5877227"/>
                </a:cubicBezTo>
                <a:cubicBezTo>
                  <a:pt x="9223556" y="5891316"/>
                  <a:pt x="9205895" y="5917213"/>
                  <a:pt x="9197163" y="5954916"/>
                </a:cubicBezTo>
                <a:cubicBezTo>
                  <a:pt x="9193989" y="5968608"/>
                  <a:pt x="9192451" y="5983392"/>
                  <a:pt x="9192550" y="5999266"/>
                </a:cubicBezTo>
                <a:cubicBezTo>
                  <a:pt x="9192649" y="6015141"/>
                  <a:pt x="9194981" y="6029330"/>
                  <a:pt x="9199545" y="6041831"/>
                </a:cubicBezTo>
                <a:cubicBezTo>
                  <a:pt x="9212443" y="6032703"/>
                  <a:pt x="9225044" y="6021988"/>
                  <a:pt x="9237347" y="6009684"/>
                </a:cubicBezTo>
                <a:cubicBezTo>
                  <a:pt x="9260961" y="5985276"/>
                  <a:pt x="9277729" y="5959480"/>
                  <a:pt x="9287651" y="5932294"/>
                </a:cubicBezTo>
                <a:cubicBezTo>
                  <a:pt x="9297176" y="5905902"/>
                  <a:pt x="9297077" y="5888042"/>
                  <a:pt x="9287353" y="5878716"/>
                </a:cubicBezTo>
                <a:cubicBezTo>
                  <a:pt x="9282790" y="5874548"/>
                  <a:pt x="9277531" y="5872167"/>
                  <a:pt x="9271577" y="5871572"/>
                </a:cubicBezTo>
                <a:cubicBezTo>
                  <a:pt x="9270982" y="5871572"/>
                  <a:pt x="9270437" y="5871572"/>
                  <a:pt x="9269940" y="5871572"/>
                </a:cubicBezTo>
                <a:cubicBezTo>
                  <a:pt x="9269444" y="5871572"/>
                  <a:pt x="9268998" y="5871572"/>
                  <a:pt x="9268601" y="5871572"/>
                </a:cubicBezTo>
                <a:close/>
                <a:moveTo>
                  <a:pt x="6454261" y="5854308"/>
                </a:moveTo>
                <a:cubicBezTo>
                  <a:pt x="6454261" y="5854308"/>
                  <a:pt x="6454311" y="5854308"/>
                  <a:pt x="6454410" y="5854308"/>
                </a:cubicBezTo>
                <a:cubicBezTo>
                  <a:pt x="6454510" y="5854308"/>
                  <a:pt x="6454559" y="5854308"/>
                  <a:pt x="6454559" y="5854308"/>
                </a:cubicBezTo>
                <a:cubicBezTo>
                  <a:pt x="6454757" y="5854308"/>
                  <a:pt x="6455005" y="5854308"/>
                  <a:pt x="6455303" y="5854308"/>
                </a:cubicBezTo>
                <a:cubicBezTo>
                  <a:pt x="6455601" y="5854308"/>
                  <a:pt x="6455849" y="5854308"/>
                  <a:pt x="6456047" y="5854308"/>
                </a:cubicBezTo>
                <a:cubicBezTo>
                  <a:pt x="6456047" y="5854308"/>
                  <a:pt x="6456097" y="5854308"/>
                  <a:pt x="6456196" y="5854308"/>
                </a:cubicBezTo>
                <a:cubicBezTo>
                  <a:pt x="6456296" y="5854308"/>
                  <a:pt x="6456345" y="5854308"/>
                  <a:pt x="6456345" y="5854308"/>
                </a:cubicBezTo>
                <a:cubicBezTo>
                  <a:pt x="6468053" y="5854705"/>
                  <a:pt x="6478967" y="5857284"/>
                  <a:pt x="6489087" y="5862047"/>
                </a:cubicBezTo>
                <a:cubicBezTo>
                  <a:pt x="6499009" y="5867008"/>
                  <a:pt x="6508435" y="5874846"/>
                  <a:pt x="6517364" y="5885562"/>
                </a:cubicBezTo>
                <a:lnTo>
                  <a:pt x="6503375" y="5896873"/>
                </a:lnTo>
                <a:cubicBezTo>
                  <a:pt x="6496429" y="5888538"/>
                  <a:pt x="6488988" y="5882287"/>
                  <a:pt x="6481050" y="5878120"/>
                </a:cubicBezTo>
                <a:cubicBezTo>
                  <a:pt x="6472716" y="5874350"/>
                  <a:pt x="6464382" y="5872465"/>
                  <a:pt x="6456047" y="5872465"/>
                </a:cubicBezTo>
                <a:cubicBezTo>
                  <a:pt x="6455650" y="5872465"/>
                  <a:pt x="6455353" y="5872465"/>
                  <a:pt x="6455154" y="5872465"/>
                </a:cubicBezTo>
                <a:cubicBezTo>
                  <a:pt x="6454956" y="5872465"/>
                  <a:pt x="6454757" y="5872465"/>
                  <a:pt x="6454559" y="5872465"/>
                </a:cubicBezTo>
                <a:cubicBezTo>
                  <a:pt x="6442653" y="5872465"/>
                  <a:pt x="6431739" y="5877426"/>
                  <a:pt x="6421817" y="5887348"/>
                </a:cubicBezTo>
                <a:cubicBezTo>
                  <a:pt x="6410308" y="5898857"/>
                  <a:pt x="6401774" y="5913541"/>
                  <a:pt x="6396218" y="5931401"/>
                </a:cubicBezTo>
                <a:cubicBezTo>
                  <a:pt x="6390463" y="5949459"/>
                  <a:pt x="6388281" y="5967516"/>
                  <a:pt x="6389670" y="5985574"/>
                </a:cubicBezTo>
                <a:cubicBezTo>
                  <a:pt x="6390861" y="6005418"/>
                  <a:pt x="6395325" y="6022980"/>
                  <a:pt x="6403064" y="6038259"/>
                </a:cubicBezTo>
                <a:cubicBezTo>
                  <a:pt x="6409811" y="6051951"/>
                  <a:pt x="6418047" y="6062667"/>
                  <a:pt x="6427770" y="6070406"/>
                </a:cubicBezTo>
                <a:cubicBezTo>
                  <a:pt x="6437097" y="6077352"/>
                  <a:pt x="6447316" y="6080824"/>
                  <a:pt x="6458429" y="6080824"/>
                </a:cubicBezTo>
                <a:cubicBezTo>
                  <a:pt x="6458429" y="6080824"/>
                  <a:pt x="6458478" y="6080824"/>
                  <a:pt x="6458577" y="6080824"/>
                </a:cubicBezTo>
                <a:cubicBezTo>
                  <a:pt x="6458677" y="6080824"/>
                  <a:pt x="6458726" y="6080824"/>
                  <a:pt x="6458726" y="6080824"/>
                </a:cubicBezTo>
                <a:cubicBezTo>
                  <a:pt x="6470831" y="6080824"/>
                  <a:pt x="6482539" y="6077352"/>
                  <a:pt x="6493850" y="6070406"/>
                </a:cubicBezTo>
                <a:cubicBezTo>
                  <a:pt x="6503176" y="6064652"/>
                  <a:pt x="6511709" y="6056913"/>
                  <a:pt x="6519448" y="6047189"/>
                </a:cubicBezTo>
                <a:cubicBezTo>
                  <a:pt x="6527385" y="6037466"/>
                  <a:pt x="6534827" y="6025361"/>
                  <a:pt x="6541772" y="6010875"/>
                </a:cubicBezTo>
                <a:cubicBezTo>
                  <a:pt x="6544154" y="6005716"/>
                  <a:pt x="6546337" y="6000308"/>
                  <a:pt x="6548321" y="5994653"/>
                </a:cubicBezTo>
                <a:cubicBezTo>
                  <a:pt x="6550305" y="5988997"/>
                  <a:pt x="6552290" y="5983292"/>
                  <a:pt x="6554274" y="5977537"/>
                </a:cubicBezTo>
                <a:lnTo>
                  <a:pt x="6554571" y="5976347"/>
                </a:lnTo>
                <a:lnTo>
                  <a:pt x="6571836" y="5982002"/>
                </a:lnTo>
                <a:lnTo>
                  <a:pt x="6571240" y="5983491"/>
                </a:lnTo>
                <a:cubicBezTo>
                  <a:pt x="6566081" y="5998969"/>
                  <a:pt x="6561616" y="6010677"/>
                  <a:pt x="6557846" y="6018614"/>
                </a:cubicBezTo>
                <a:cubicBezTo>
                  <a:pt x="6549908" y="6035084"/>
                  <a:pt x="6541872" y="6048380"/>
                  <a:pt x="6533736" y="6058500"/>
                </a:cubicBezTo>
                <a:cubicBezTo>
                  <a:pt x="6524211" y="6070208"/>
                  <a:pt x="6513991" y="6079336"/>
                  <a:pt x="6503077" y="6085884"/>
                </a:cubicBezTo>
                <a:cubicBezTo>
                  <a:pt x="6489583" y="6094417"/>
                  <a:pt x="6474899" y="6098783"/>
                  <a:pt x="6459024" y="6098981"/>
                </a:cubicBezTo>
                <a:cubicBezTo>
                  <a:pt x="6438981" y="6098981"/>
                  <a:pt x="6421023" y="6094417"/>
                  <a:pt x="6405148" y="6085289"/>
                </a:cubicBezTo>
                <a:cubicBezTo>
                  <a:pt x="6389273" y="6076359"/>
                  <a:pt x="6376077" y="6063759"/>
                  <a:pt x="6365560" y="6047487"/>
                </a:cubicBezTo>
                <a:cubicBezTo>
                  <a:pt x="6353852" y="6030421"/>
                  <a:pt x="6346907" y="6010181"/>
                  <a:pt x="6344724" y="5986765"/>
                </a:cubicBezTo>
                <a:cubicBezTo>
                  <a:pt x="6340954" y="5939735"/>
                  <a:pt x="6357721" y="5902032"/>
                  <a:pt x="6395028" y="5873655"/>
                </a:cubicBezTo>
                <a:cubicBezTo>
                  <a:pt x="6412292" y="5860757"/>
                  <a:pt x="6432037" y="5854308"/>
                  <a:pt x="6454261" y="5854308"/>
                </a:cubicBezTo>
                <a:close/>
                <a:moveTo>
                  <a:pt x="6575705" y="5853712"/>
                </a:moveTo>
                <a:lnTo>
                  <a:pt x="6589100" y="5853712"/>
                </a:lnTo>
                <a:lnTo>
                  <a:pt x="6598327" y="5853712"/>
                </a:lnTo>
                <a:lnTo>
                  <a:pt x="6621246" y="5853712"/>
                </a:lnTo>
                <a:cubicBezTo>
                  <a:pt x="6621246" y="5853712"/>
                  <a:pt x="6621197" y="5881791"/>
                  <a:pt x="6621098" y="5937949"/>
                </a:cubicBezTo>
                <a:cubicBezTo>
                  <a:pt x="6620998" y="5994107"/>
                  <a:pt x="6620949" y="6022186"/>
                  <a:pt x="6620949" y="6022186"/>
                </a:cubicBezTo>
                <a:cubicBezTo>
                  <a:pt x="6620949" y="6029528"/>
                  <a:pt x="6621246" y="6036870"/>
                  <a:pt x="6621842" y="6044212"/>
                </a:cubicBezTo>
                <a:cubicBezTo>
                  <a:pt x="6622437" y="6051555"/>
                  <a:pt x="6623925" y="6058302"/>
                  <a:pt x="6626307" y="6064453"/>
                </a:cubicBezTo>
                <a:cubicBezTo>
                  <a:pt x="6630672" y="6076161"/>
                  <a:pt x="6640396" y="6081618"/>
                  <a:pt x="6655477" y="6080824"/>
                </a:cubicBezTo>
                <a:cubicBezTo>
                  <a:pt x="6655675" y="6080824"/>
                  <a:pt x="6655824" y="6080824"/>
                  <a:pt x="6655923" y="6080824"/>
                </a:cubicBezTo>
                <a:cubicBezTo>
                  <a:pt x="6656023" y="6080824"/>
                  <a:pt x="6656072" y="6080824"/>
                  <a:pt x="6656072" y="6080824"/>
                </a:cubicBezTo>
                <a:cubicBezTo>
                  <a:pt x="6673138" y="6080626"/>
                  <a:pt x="6690799" y="6066239"/>
                  <a:pt x="6709055" y="6037664"/>
                </a:cubicBezTo>
                <a:cubicBezTo>
                  <a:pt x="6717389" y="6024171"/>
                  <a:pt x="6726766" y="6004525"/>
                  <a:pt x="6737184" y="5978728"/>
                </a:cubicBezTo>
                <a:lnTo>
                  <a:pt x="6743583" y="5962376"/>
                </a:lnTo>
                <a:lnTo>
                  <a:pt x="6743583" y="5950153"/>
                </a:lnTo>
                <a:cubicBezTo>
                  <a:pt x="6743583" y="5943555"/>
                  <a:pt x="6743583" y="5937255"/>
                  <a:pt x="6743583" y="5931252"/>
                </a:cubicBezTo>
                <a:cubicBezTo>
                  <a:pt x="6743583" y="5919247"/>
                  <a:pt x="6743583" y="5913244"/>
                  <a:pt x="6743583" y="5913244"/>
                </a:cubicBezTo>
                <a:lnTo>
                  <a:pt x="6743583" y="5853712"/>
                </a:lnTo>
                <a:lnTo>
                  <a:pt x="6788827" y="5853712"/>
                </a:lnTo>
                <a:cubicBezTo>
                  <a:pt x="6788827" y="5853712"/>
                  <a:pt x="6788827" y="5863634"/>
                  <a:pt x="6788827" y="5883478"/>
                </a:cubicBezTo>
                <a:cubicBezTo>
                  <a:pt x="6788827" y="5903322"/>
                  <a:pt x="6788827" y="5913244"/>
                  <a:pt x="6788827" y="5913244"/>
                </a:cubicBezTo>
                <a:lnTo>
                  <a:pt x="6788827" y="6028139"/>
                </a:lnTo>
                <a:lnTo>
                  <a:pt x="6788827" y="6032306"/>
                </a:lnTo>
                <a:cubicBezTo>
                  <a:pt x="6788827" y="6039450"/>
                  <a:pt x="6788976" y="6046445"/>
                  <a:pt x="6789273" y="6053291"/>
                </a:cubicBezTo>
                <a:cubicBezTo>
                  <a:pt x="6789571" y="6060137"/>
                  <a:pt x="6790712" y="6066239"/>
                  <a:pt x="6792696" y="6071597"/>
                </a:cubicBezTo>
                <a:cubicBezTo>
                  <a:pt x="6795078" y="6077749"/>
                  <a:pt x="6797856" y="6080824"/>
                  <a:pt x="6801031" y="6080824"/>
                </a:cubicBezTo>
                <a:cubicBezTo>
                  <a:pt x="6817898" y="6080824"/>
                  <a:pt x="6833971" y="6070307"/>
                  <a:pt x="6849251" y="6049273"/>
                </a:cubicBezTo>
                <a:cubicBezTo>
                  <a:pt x="6855800" y="6040145"/>
                  <a:pt x="6862447" y="6028437"/>
                  <a:pt x="6869194" y="6014149"/>
                </a:cubicBezTo>
                <a:lnTo>
                  <a:pt x="6874426" y="6002288"/>
                </a:lnTo>
                <a:lnTo>
                  <a:pt x="6870087" y="5974858"/>
                </a:lnTo>
                <a:cubicBezTo>
                  <a:pt x="6870087" y="5946085"/>
                  <a:pt x="6880207" y="5919891"/>
                  <a:pt x="6900448" y="5896277"/>
                </a:cubicBezTo>
                <a:cubicBezTo>
                  <a:pt x="6924062" y="5868893"/>
                  <a:pt x="6953927" y="5854804"/>
                  <a:pt x="6990043" y="5854010"/>
                </a:cubicBezTo>
                <a:cubicBezTo>
                  <a:pt x="7009093" y="5853614"/>
                  <a:pt x="7024273" y="5858624"/>
                  <a:pt x="7035584" y="5869042"/>
                </a:cubicBezTo>
                <a:lnTo>
                  <a:pt x="7049574" y="5883138"/>
                </a:lnTo>
                <a:lnTo>
                  <a:pt x="7049574" y="5853712"/>
                </a:lnTo>
                <a:lnTo>
                  <a:pt x="7094818" y="5853712"/>
                </a:lnTo>
                <a:cubicBezTo>
                  <a:pt x="7094818" y="5853712"/>
                  <a:pt x="7094818" y="5863634"/>
                  <a:pt x="7094818" y="5883478"/>
                </a:cubicBezTo>
                <a:cubicBezTo>
                  <a:pt x="7094818" y="5903322"/>
                  <a:pt x="7094818" y="5913244"/>
                  <a:pt x="7094818" y="5913244"/>
                </a:cubicBezTo>
                <a:lnTo>
                  <a:pt x="7094818" y="6028139"/>
                </a:lnTo>
                <a:lnTo>
                  <a:pt x="7094818" y="6032306"/>
                </a:lnTo>
                <a:cubicBezTo>
                  <a:pt x="7094818" y="6039450"/>
                  <a:pt x="7094966" y="6046445"/>
                  <a:pt x="7095264" y="6053291"/>
                </a:cubicBezTo>
                <a:cubicBezTo>
                  <a:pt x="7095562" y="6060137"/>
                  <a:pt x="7096703" y="6066239"/>
                  <a:pt x="7098687" y="6071597"/>
                </a:cubicBezTo>
                <a:cubicBezTo>
                  <a:pt x="7101068" y="6077749"/>
                  <a:pt x="7103847" y="6080824"/>
                  <a:pt x="7107021" y="6080824"/>
                </a:cubicBezTo>
                <a:cubicBezTo>
                  <a:pt x="7123888" y="6080824"/>
                  <a:pt x="7139962" y="6070307"/>
                  <a:pt x="7155242" y="6049273"/>
                </a:cubicBezTo>
                <a:cubicBezTo>
                  <a:pt x="7161790" y="6040145"/>
                  <a:pt x="7168438" y="6028437"/>
                  <a:pt x="7175185" y="6014149"/>
                </a:cubicBezTo>
                <a:cubicBezTo>
                  <a:pt x="7180940" y="6001846"/>
                  <a:pt x="7186694" y="5988055"/>
                  <a:pt x="7192449" y="5972775"/>
                </a:cubicBezTo>
                <a:lnTo>
                  <a:pt x="7209415" y="5979026"/>
                </a:lnTo>
                <a:cubicBezTo>
                  <a:pt x="7202470" y="5997084"/>
                  <a:pt x="7196517" y="6011371"/>
                  <a:pt x="7191556" y="6021888"/>
                </a:cubicBezTo>
                <a:cubicBezTo>
                  <a:pt x="7184610" y="6036374"/>
                  <a:pt x="7177368" y="6048975"/>
                  <a:pt x="7169827" y="6059691"/>
                </a:cubicBezTo>
                <a:cubicBezTo>
                  <a:pt x="7150975" y="6085884"/>
                  <a:pt x="7130040" y="6098981"/>
                  <a:pt x="7107021" y="6098981"/>
                </a:cubicBezTo>
                <a:cubicBezTo>
                  <a:pt x="7087376" y="6098981"/>
                  <a:pt x="7072394" y="6092830"/>
                  <a:pt x="7062075" y="6080526"/>
                </a:cubicBezTo>
                <a:lnTo>
                  <a:pt x="7053006" y="6061433"/>
                </a:lnTo>
                <a:lnTo>
                  <a:pt x="7045183" y="6070853"/>
                </a:lnTo>
                <a:cubicBezTo>
                  <a:pt x="7040371" y="6075913"/>
                  <a:pt x="7035485" y="6080328"/>
                  <a:pt x="7030524" y="6084098"/>
                </a:cubicBezTo>
                <a:cubicBezTo>
                  <a:pt x="7016633" y="6094020"/>
                  <a:pt x="7001651" y="6098882"/>
                  <a:pt x="6985578" y="6098683"/>
                </a:cubicBezTo>
                <a:cubicBezTo>
                  <a:pt x="6948867" y="6098485"/>
                  <a:pt x="6919300" y="6083702"/>
                  <a:pt x="6896876" y="6054333"/>
                </a:cubicBezTo>
                <a:lnTo>
                  <a:pt x="6882494" y="6027752"/>
                </a:lnTo>
                <a:lnTo>
                  <a:pt x="6874924" y="6042203"/>
                </a:lnTo>
                <a:cubicBezTo>
                  <a:pt x="6871303" y="6048504"/>
                  <a:pt x="6867607" y="6054333"/>
                  <a:pt x="6863836" y="6059691"/>
                </a:cubicBezTo>
                <a:cubicBezTo>
                  <a:pt x="6844985" y="6085884"/>
                  <a:pt x="6824050" y="6098981"/>
                  <a:pt x="6801031" y="6098981"/>
                </a:cubicBezTo>
                <a:cubicBezTo>
                  <a:pt x="6781386" y="6098981"/>
                  <a:pt x="6766403" y="6092830"/>
                  <a:pt x="6756085" y="6080526"/>
                </a:cubicBezTo>
                <a:cubicBezTo>
                  <a:pt x="6749536" y="6073184"/>
                  <a:pt x="6745766" y="6065247"/>
                  <a:pt x="6744774" y="6056714"/>
                </a:cubicBezTo>
                <a:cubicBezTo>
                  <a:pt x="6743781" y="6048181"/>
                  <a:pt x="6743385" y="6039946"/>
                  <a:pt x="6743583" y="6032008"/>
                </a:cubicBezTo>
                <a:lnTo>
                  <a:pt x="6743583" y="6028139"/>
                </a:lnTo>
                <a:cubicBezTo>
                  <a:pt x="6743583" y="6028139"/>
                  <a:pt x="6743583" y="6022186"/>
                  <a:pt x="6743583" y="6010280"/>
                </a:cubicBezTo>
                <a:lnTo>
                  <a:pt x="6743583" y="6009826"/>
                </a:lnTo>
                <a:lnTo>
                  <a:pt x="6738486" y="6020846"/>
                </a:lnTo>
                <a:cubicBezTo>
                  <a:pt x="6733451" y="6031166"/>
                  <a:pt x="6728601" y="6039946"/>
                  <a:pt x="6723938" y="6047189"/>
                </a:cubicBezTo>
                <a:cubicBezTo>
                  <a:pt x="6717985" y="6056714"/>
                  <a:pt x="6709104" y="6067628"/>
                  <a:pt x="6697298" y="6079931"/>
                </a:cubicBezTo>
                <a:cubicBezTo>
                  <a:pt x="6685491" y="6092234"/>
                  <a:pt x="6671947" y="6098585"/>
                  <a:pt x="6656668" y="6098981"/>
                </a:cubicBezTo>
                <a:cubicBezTo>
                  <a:pt x="6656668" y="6098981"/>
                  <a:pt x="6656618" y="6098981"/>
                  <a:pt x="6656519" y="6098981"/>
                </a:cubicBezTo>
                <a:cubicBezTo>
                  <a:pt x="6656419" y="6098981"/>
                  <a:pt x="6656370" y="6098981"/>
                  <a:pt x="6656370" y="6098981"/>
                </a:cubicBezTo>
                <a:cubicBezTo>
                  <a:pt x="6655973" y="6098981"/>
                  <a:pt x="6655576" y="6098981"/>
                  <a:pt x="6655179" y="6098981"/>
                </a:cubicBezTo>
                <a:cubicBezTo>
                  <a:pt x="6654782" y="6098981"/>
                  <a:pt x="6654286" y="6098981"/>
                  <a:pt x="6653691" y="6098981"/>
                </a:cubicBezTo>
                <a:cubicBezTo>
                  <a:pt x="6653691" y="6098981"/>
                  <a:pt x="6653592" y="6098981"/>
                  <a:pt x="6653393" y="6098981"/>
                </a:cubicBezTo>
                <a:cubicBezTo>
                  <a:pt x="6653195" y="6098981"/>
                  <a:pt x="6652996" y="6098981"/>
                  <a:pt x="6652798" y="6098981"/>
                </a:cubicBezTo>
                <a:cubicBezTo>
                  <a:pt x="6619262" y="6098981"/>
                  <a:pt x="6597136" y="6090051"/>
                  <a:pt x="6586421" y="6072192"/>
                </a:cubicBezTo>
                <a:cubicBezTo>
                  <a:pt x="6581658" y="6064453"/>
                  <a:pt x="6578682" y="6056267"/>
                  <a:pt x="6577491" y="6047635"/>
                </a:cubicBezTo>
                <a:cubicBezTo>
                  <a:pt x="6576300" y="6039003"/>
                  <a:pt x="6575705" y="6030520"/>
                  <a:pt x="6575705" y="6022186"/>
                </a:cubicBezTo>
                <a:cubicBezTo>
                  <a:pt x="6575705" y="6022186"/>
                  <a:pt x="6575705" y="6010280"/>
                  <a:pt x="6575705" y="5986467"/>
                </a:cubicBezTo>
                <a:lnTo>
                  <a:pt x="6575705" y="5978922"/>
                </a:lnTo>
                <a:lnTo>
                  <a:pt x="6559036" y="5973073"/>
                </a:lnTo>
                <a:cubicBezTo>
                  <a:pt x="6563005" y="5962357"/>
                  <a:pt x="6566676" y="5950451"/>
                  <a:pt x="6570050" y="5937354"/>
                </a:cubicBezTo>
                <a:cubicBezTo>
                  <a:pt x="6571836" y="5930805"/>
                  <a:pt x="6573473" y="5924505"/>
                  <a:pt x="6574961" y="5918453"/>
                </a:cubicBezTo>
                <a:lnTo>
                  <a:pt x="6575705" y="5915387"/>
                </a:lnTo>
                <a:close/>
                <a:moveTo>
                  <a:pt x="1861129" y="5853712"/>
                </a:moveTo>
                <a:lnTo>
                  <a:pt x="1874523" y="5853712"/>
                </a:lnTo>
                <a:lnTo>
                  <a:pt x="1883751" y="5853712"/>
                </a:lnTo>
                <a:lnTo>
                  <a:pt x="1906372" y="5853712"/>
                </a:lnTo>
                <a:cubicBezTo>
                  <a:pt x="1906372" y="5853712"/>
                  <a:pt x="1906372" y="5863634"/>
                  <a:pt x="1906372" y="5883478"/>
                </a:cubicBezTo>
                <a:cubicBezTo>
                  <a:pt x="1906372" y="5903322"/>
                  <a:pt x="1906372" y="5913244"/>
                  <a:pt x="1906372" y="5913244"/>
                </a:cubicBezTo>
                <a:lnTo>
                  <a:pt x="1906372" y="6028139"/>
                </a:lnTo>
                <a:lnTo>
                  <a:pt x="1906372" y="6032306"/>
                </a:lnTo>
                <a:cubicBezTo>
                  <a:pt x="1906372" y="6039450"/>
                  <a:pt x="1906521" y="6046445"/>
                  <a:pt x="1906819" y="6053291"/>
                </a:cubicBezTo>
                <a:cubicBezTo>
                  <a:pt x="1907117" y="6060137"/>
                  <a:pt x="1908258" y="6066239"/>
                  <a:pt x="1910242" y="6071597"/>
                </a:cubicBezTo>
                <a:cubicBezTo>
                  <a:pt x="1912623" y="6077749"/>
                  <a:pt x="1915401" y="6080824"/>
                  <a:pt x="1918576" y="6080824"/>
                </a:cubicBezTo>
                <a:cubicBezTo>
                  <a:pt x="1935443" y="6080824"/>
                  <a:pt x="1951517" y="6070307"/>
                  <a:pt x="1966797" y="6049273"/>
                </a:cubicBezTo>
                <a:cubicBezTo>
                  <a:pt x="1973345" y="6040145"/>
                  <a:pt x="1979993" y="6028437"/>
                  <a:pt x="1986740" y="6014149"/>
                </a:cubicBezTo>
                <a:cubicBezTo>
                  <a:pt x="1992494" y="6001846"/>
                  <a:pt x="1998249" y="5988055"/>
                  <a:pt x="2004004" y="5972775"/>
                </a:cubicBezTo>
                <a:cubicBezTo>
                  <a:pt x="2004797" y="5971188"/>
                  <a:pt x="2008022" y="5971485"/>
                  <a:pt x="2013678" y="5973668"/>
                </a:cubicBezTo>
                <a:cubicBezTo>
                  <a:pt x="2019333" y="5975851"/>
                  <a:pt x="2021764" y="5977637"/>
                  <a:pt x="2020970" y="5979026"/>
                </a:cubicBezTo>
                <a:cubicBezTo>
                  <a:pt x="2014025" y="5997084"/>
                  <a:pt x="2008072" y="6011371"/>
                  <a:pt x="2003111" y="6021888"/>
                </a:cubicBezTo>
                <a:cubicBezTo>
                  <a:pt x="1996165" y="6036374"/>
                  <a:pt x="1988923" y="6048975"/>
                  <a:pt x="1981382" y="6059691"/>
                </a:cubicBezTo>
                <a:cubicBezTo>
                  <a:pt x="1962530" y="6085884"/>
                  <a:pt x="1941595" y="6098981"/>
                  <a:pt x="1918576" y="6098981"/>
                </a:cubicBezTo>
                <a:cubicBezTo>
                  <a:pt x="1898931" y="6098981"/>
                  <a:pt x="1883949" y="6092830"/>
                  <a:pt x="1873630" y="6080526"/>
                </a:cubicBezTo>
                <a:cubicBezTo>
                  <a:pt x="1867082" y="6073184"/>
                  <a:pt x="1863311" y="6065247"/>
                  <a:pt x="1862319" y="6056714"/>
                </a:cubicBezTo>
                <a:cubicBezTo>
                  <a:pt x="1861327" y="6048181"/>
                  <a:pt x="1860930" y="6039946"/>
                  <a:pt x="1861129" y="6032008"/>
                </a:cubicBezTo>
                <a:lnTo>
                  <a:pt x="1861129" y="6028139"/>
                </a:lnTo>
                <a:cubicBezTo>
                  <a:pt x="1861129" y="6028139"/>
                  <a:pt x="1861129" y="6022186"/>
                  <a:pt x="1861129" y="6010280"/>
                </a:cubicBezTo>
                <a:cubicBezTo>
                  <a:pt x="1861129" y="6004326"/>
                  <a:pt x="1861129" y="5998063"/>
                  <a:pt x="1861129" y="5991490"/>
                </a:cubicBezTo>
                <a:lnTo>
                  <a:pt x="1861129" y="5978922"/>
                </a:lnTo>
                <a:lnTo>
                  <a:pt x="1844460" y="5973073"/>
                </a:lnTo>
                <a:cubicBezTo>
                  <a:pt x="1848428" y="5962357"/>
                  <a:pt x="1852100" y="5950451"/>
                  <a:pt x="1855473" y="5937354"/>
                </a:cubicBezTo>
                <a:cubicBezTo>
                  <a:pt x="1857259" y="5930805"/>
                  <a:pt x="1858896" y="5924505"/>
                  <a:pt x="1860384" y="5918453"/>
                </a:cubicBezTo>
                <a:lnTo>
                  <a:pt x="1861129" y="5915387"/>
                </a:lnTo>
                <a:lnTo>
                  <a:pt x="1861129" y="5914369"/>
                </a:lnTo>
                <a:cubicBezTo>
                  <a:pt x="1861129" y="5913619"/>
                  <a:pt x="1861129" y="5913244"/>
                  <a:pt x="1861129" y="5913244"/>
                </a:cubicBezTo>
                <a:close/>
                <a:moveTo>
                  <a:pt x="1696524" y="5853712"/>
                </a:moveTo>
                <a:lnTo>
                  <a:pt x="1741769" y="5853712"/>
                </a:lnTo>
                <a:cubicBezTo>
                  <a:pt x="1741769" y="5853712"/>
                  <a:pt x="1741769" y="5863634"/>
                  <a:pt x="1741769" y="5883478"/>
                </a:cubicBezTo>
                <a:cubicBezTo>
                  <a:pt x="1741769" y="5903322"/>
                  <a:pt x="1741769" y="5913244"/>
                  <a:pt x="1741769" y="5913244"/>
                </a:cubicBezTo>
                <a:lnTo>
                  <a:pt x="1741769" y="6028139"/>
                </a:lnTo>
                <a:lnTo>
                  <a:pt x="1741769" y="6032306"/>
                </a:lnTo>
                <a:cubicBezTo>
                  <a:pt x="1741769" y="6039450"/>
                  <a:pt x="1741917" y="6046445"/>
                  <a:pt x="1742215" y="6053291"/>
                </a:cubicBezTo>
                <a:cubicBezTo>
                  <a:pt x="1742513" y="6060137"/>
                  <a:pt x="1743654" y="6066239"/>
                  <a:pt x="1745638" y="6071597"/>
                </a:cubicBezTo>
                <a:cubicBezTo>
                  <a:pt x="1748019" y="6077749"/>
                  <a:pt x="1750798" y="6080824"/>
                  <a:pt x="1753972" y="6080824"/>
                </a:cubicBezTo>
                <a:cubicBezTo>
                  <a:pt x="1770840" y="6080824"/>
                  <a:pt x="1786913" y="6070307"/>
                  <a:pt x="1802193" y="6049273"/>
                </a:cubicBezTo>
                <a:cubicBezTo>
                  <a:pt x="1808741" y="6040145"/>
                  <a:pt x="1815389" y="6028437"/>
                  <a:pt x="1822136" y="6014149"/>
                </a:cubicBezTo>
                <a:cubicBezTo>
                  <a:pt x="1827891" y="6001846"/>
                  <a:pt x="1833645" y="5988055"/>
                  <a:pt x="1839400" y="5972775"/>
                </a:cubicBezTo>
                <a:lnTo>
                  <a:pt x="1856366" y="5979026"/>
                </a:lnTo>
                <a:cubicBezTo>
                  <a:pt x="1849421" y="5997084"/>
                  <a:pt x="1843468" y="6011371"/>
                  <a:pt x="1838507" y="6021888"/>
                </a:cubicBezTo>
                <a:cubicBezTo>
                  <a:pt x="1831561" y="6036374"/>
                  <a:pt x="1824319" y="6048975"/>
                  <a:pt x="1816778" y="6059691"/>
                </a:cubicBezTo>
                <a:cubicBezTo>
                  <a:pt x="1797926" y="6085884"/>
                  <a:pt x="1776991" y="6098981"/>
                  <a:pt x="1753972" y="6098981"/>
                </a:cubicBezTo>
                <a:cubicBezTo>
                  <a:pt x="1734327" y="6098981"/>
                  <a:pt x="1719345" y="6092830"/>
                  <a:pt x="1709026" y="6080526"/>
                </a:cubicBezTo>
                <a:lnTo>
                  <a:pt x="1699956" y="6061433"/>
                </a:lnTo>
                <a:lnTo>
                  <a:pt x="1692134" y="6070853"/>
                </a:lnTo>
                <a:cubicBezTo>
                  <a:pt x="1687322" y="6075913"/>
                  <a:pt x="1682436" y="6080328"/>
                  <a:pt x="1677475" y="6084098"/>
                </a:cubicBezTo>
                <a:cubicBezTo>
                  <a:pt x="1663584" y="6094020"/>
                  <a:pt x="1648602" y="6098882"/>
                  <a:pt x="1632528" y="6098683"/>
                </a:cubicBezTo>
                <a:cubicBezTo>
                  <a:pt x="1595817" y="6098485"/>
                  <a:pt x="1566250" y="6083702"/>
                  <a:pt x="1543827" y="6054333"/>
                </a:cubicBezTo>
                <a:lnTo>
                  <a:pt x="1526582" y="6022461"/>
                </a:lnTo>
                <a:lnTo>
                  <a:pt x="1516666" y="6040938"/>
                </a:lnTo>
                <a:cubicBezTo>
                  <a:pt x="1512647" y="6047586"/>
                  <a:pt x="1508604" y="6053440"/>
                  <a:pt x="1504536" y="6058500"/>
                </a:cubicBezTo>
                <a:cubicBezTo>
                  <a:pt x="1495012" y="6070208"/>
                  <a:pt x="1484792" y="6079336"/>
                  <a:pt x="1473878" y="6085884"/>
                </a:cubicBezTo>
                <a:cubicBezTo>
                  <a:pt x="1460384" y="6094417"/>
                  <a:pt x="1445700" y="6098783"/>
                  <a:pt x="1429825" y="6098981"/>
                </a:cubicBezTo>
                <a:cubicBezTo>
                  <a:pt x="1409782" y="6098981"/>
                  <a:pt x="1391824" y="6094417"/>
                  <a:pt x="1375949" y="6085289"/>
                </a:cubicBezTo>
                <a:cubicBezTo>
                  <a:pt x="1360074" y="6076359"/>
                  <a:pt x="1346878" y="6063759"/>
                  <a:pt x="1336361" y="6047487"/>
                </a:cubicBezTo>
                <a:cubicBezTo>
                  <a:pt x="1324653" y="6030421"/>
                  <a:pt x="1317708" y="6010181"/>
                  <a:pt x="1315524" y="5986765"/>
                </a:cubicBezTo>
                <a:cubicBezTo>
                  <a:pt x="1311754" y="5939735"/>
                  <a:pt x="1328522" y="5902032"/>
                  <a:pt x="1365828" y="5873655"/>
                </a:cubicBezTo>
                <a:cubicBezTo>
                  <a:pt x="1383093" y="5860757"/>
                  <a:pt x="1402837" y="5854308"/>
                  <a:pt x="1425062" y="5854308"/>
                </a:cubicBezTo>
                <a:cubicBezTo>
                  <a:pt x="1425062" y="5854308"/>
                  <a:pt x="1425112" y="5854308"/>
                  <a:pt x="1425211" y="5854308"/>
                </a:cubicBezTo>
                <a:cubicBezTo>
                  <a:pt x="1425310" y="5854308"/>
                  <a:pt x="1425359" y="5854308"/>
                  <a:pt x="1425359" y="5854308"/>
                </a:cubicBezTo>
                <a:cubicBezTo>
                  <a:pt x="1425558" y="5854308"/>
                  <a:pt x="1425806" y="5854308"/>
                  <a:pt x="1426104" y="5854308"/>
                </a:cubicBezTo>
                <a:cubicBezTo>
                  <a:pt x="1426402" y="5854308"/>
                  <a:pt x="1426649" y="5854308"/>
                  <a:pt x="1426848" y="5854308"/>
                </a:cubicBezTo>
                <a:cubicBezTo>
                  <a:pt x="1426848" y="5854308"/>
                  <a:pt x="1426898" y="5854308"/>
                  <a:pt x="1426997" y="5854308"/>
                </a:cubicBezTo>
                <a:cubicBezTo>
                  <a:pt x="1427096" y="5854308"/>
                  <a:pt x="1427146" y="5854308"/>
                  <a:pt x="1427146" y="5854308"/>
                </a:cubicBezTo>
                <a:cubicBezTo>
                  <a:pt x="1438853" y="5854705"/>
                  <a:pt x="1449767" y="5857284"/>
                  <a:pt x="1459888" y="5862047"/>
                </a:cubicBezTo>
                <a:cubicBezTo>
                  <a:pt x="1469810" y="5867008"/>
                  <a:pt x="1479236" y="5874846"/>
                  <a:pt x="1488165" y="5885562"/>
                </a:cubicBezTo>
                <a:lnTo>
                  <a:pt x="1474175" y="5896873"/>
                </a:lnTo>
                <a:cubicBezTo>
                  <a:pt x="1467230" y="5888538"/>
                  <a:pt x="1459789" y="5882287"/>
                  <a:pt x="1451851" y="5878120"/>
                </a:cubicBezTo>
                <a:cubicBezTo>
                  <a:pt x="1443517" y="5874350"/>
                  <a:pt x="1435182" y="5872465"/>
                  <a:pt x="1426848" y="5872465"/>
                </a:cubicBezTo>
                <a:cubicBezTo>
                  <a:pt x="1426451" y="5872465"/>
                  <a:pt x="1426153" y="5872465"/>
                  <a:pt x="1425955" y="5872465"/>
                </a:cubicBezTo>
                <a:cubicBezTo>
                  <a:pt x="1425757" y="5872465"/>
                  <a:pt x="1425558" y="5872465"/>
                  <a:pt x="1425359" y="5872465"/>
                </a:cubicBezTo>
                <a:cubicBezTo>
                  <a:pt x="1413453" y="5872465"/>
                  <a:pt x="1402539" y="5877426"/>
                  <a:pt x="1392618" y="5887348"/>
                </a:cubicBezTo>
                <a:cubicBezTo>
                  <a:pt x="1381108" y="5898857"/>
                  <a:pt x="1372575" y="5913541"/>
                  <a:pt x="1367019" y="5931401"/>
                </a:cubicBezTo>
                <a:cubicBezTo>
                  <a:pt x="1361264" y="5949459"/>
                  <a:pt x="1359082" y="5967516"/>
                  <a:pt x="1360471" y="5985574"/>
                </a:cubicBezTo>
                <a:cubicBezTo>
                  <a:pt x="1361661" y="6005418"/>
                  <a:pt x="1366126" y="6022980"/>
                  <a:pt x="1373865" y="6038259"/>
                </a:cubicBezTo>
                <a:cubicBezTo>
                  <a:pt x="1380612" y="6051951"/>
                  <a:pt x="1388847" y="6062667"/>
                  <a:pt x="1398571" y="6070406"/>
                </a:cubicBezTo>
                <a:cubicBezTo>
                  <a:pt x="1407897" y="6077352"/>
                  <a:pt x="1418117" y="6080824"/>
                  <a:pt x="1429229" y="6080824"/>
                </a:cubicBezTo>
                <a:cubicBezTo>
                  <a:pt x="1429229" y="6080824"/>
                  <a:pt x="1429279" y="6080824"/>
                  <a:pt x="1429378" y="6080824"/>
                </a:cubicBezTo>
                <a:cubicBezTo>
                  <a:pt x="1429477" y="6080824"/>
                  <a:pt x="1429527" y="6080824"/>
                  <a:pt x="1429527" y="6080824"/>
                </a:cubicBezTo>
                <a:cubicBezTo>
                  <a:pt x="1441632" y="6080824"/>
                  <a:pt x="1453339" y="6077352"/>
                  <a:pt x="1464650" y="6070406"/>
                </a:cubicBezTo>
                <a:cubicBezTo>
                  <a:pt x="1473977" y="6064652"/>
                  <a:pt x="1482510" y="6056913"/>
                  <a:pt x="1490249" y="6047189"/>
                </a:cubicBezTo>
                <a:cubicBezTo>
                  <a:pt x="1498186" y="6037466"/>
                  <a:pt x="1505628" y="6025361"/>
                  <a:pt x="1512573" y="6010875"/>
                </a:cubicBezTo>
                <a:cubicBezTo>
                  <a:pt x="1514954" y="6005716"/>
                  <a:pt x="1517137" y="6000308"/>
                  <a:pt x="1519121" y="5994653"/>
                </a:cubicBezTo>
                <a:lnTo>
                  <a:pt x="1519841" y="5992583"/>
                </a:lnTo>
                <a:lnTo>
                  <a:pt x="1517038" y="5974858"/>
                </a:lnTo>
                <a:cubicBezTo>
                  <a:pt x="1517038" y="5946085"/>
                  <a:pt x="1527158" y="5919891"/>
                  <a:pt x="1547399" y="5896277"/>
                </a:cubicBezTo>
                <a:cubicBezTo>
                  <a:pt x="1571013" y="5868893"/>
                  <a:pt x="1600878" y="5854804"/>
                  <a:pt x="1636993" y="5854010"/>
                </a:cubicBezTo>
                <a:cubicBezTo>
                  <a:pt x="1656044" y="5853614"/>
                  <a:pt x="1671224" y="5858624"/>
                  <a:pt x="1682535" y="5869042"/>
                </a:cubicBezTo>
                <a:lnTo>
                  <a:pt x="1696524" y="5883138"/>
                </a:lnTo>
                <a:close/>
                <a:moveTo>
                  <a:pt x="5199938" y="5852819"/>
                </a:moveTo>
                <a:cubicBezTo>
                  <a:pt x="5199938" y="5852819"/>
                  <a:pt x="5199988" y="5852819"/>
                  <a:pt x="5200087" y="5852819"/>
                </a:cubicBezTo>
                <a:cubicBezTo>
                  <a:pt x="5200187" y="5852819"/>
                  <a:pt x="5200236" y="5852819"/>
                  <a:pt x="5200236" y="5852819"/>
                </a:cubicBezTo>
                <a:cubicBezTo>
                  <a:pt x="5229803" y="5852621"/>
                  <a:pt x="5250639" y="5861551"/>
                  <a:pt x="5262743" y="5879608"/>
                </a:cubicBezTo>
                <a:cubicBezTo>
                  <a:pt x="5267903" y="5887546"/>
                  <a:pt x="5271078" y="5895781"/>
                  <a:pt x="5272269" y="5904314"/>
                </a:cubicBezTo>
                <a:cubicBezTo>
                  <a:pt x="5273459" y="5912847"/>
                  <a:pt x="5274054" y="5921280"/>
                  <a:pt x="5274054" y="5929615"/>
                </a:cubicBezTo>
                <a:cubicBezTo>
                  <a:pt x="5274054" y="5929615"/>
                  <a:pt x="5274054" y="5936858"/>
                  <a:pt x="5274054" y="5951344"/>
                </a:cubicBezTo>
                <a:cubicBezTo>
                  <a:pt x="5274054" y="5965830"/>
                  <a:pt x="5274054" y="5973073"/>
                  <a:pt x="5274054" y="5973073"/>
                </a:cubicBezTo>
                <a:cubicBezTo>
                  <a:pt x="5274054" y="5973073"/>
                  <a:pt x="5274054" y="5979174"/>
                  <a:pt x="5274054" y="5991378"/>
                </a:cubicBezTo>
                <a:cubicBezTo>
                  <a:pt x="5274054" y="6003582"/>
                  <a:pt x="5274054" y="6009684"/>
                  <a:pt x="5274054" y="6009684"/>
                </a:cubicBezTo>
                <a:cubicBezTo>
                  <a:pt x="5274054" y="6009684"/>
                  <a:pt x="5274054" y="6012760"/>
                  <a:pt x="5274054" y="6018912"/>
                </a:cubicBezTo>
                <a:cubicBezTo>
                  <a:pt x="5274054" y="6025064"/>
                  <a:pt x="5274054" y="6028139"/>
                  <a:pt x="5274054" y="6028139"/>
                </a:cubicBezTo>
                <a:lnTo>
                  <a:pt x="5274054" y="6032306"/>
                </a:lnTo>
                <a:cubicBezTo>
                  <a:pt x="5274054" y="6039450"/>
                  <a:pt x="5274253" y="6046445"/>
                  <a:pt x="5274650" y="6053291"/>
                </a:cubicBezTo>
                <a:cubicBezTo>
                  <a:pt x="5275047" y="6060137"/>
                  <a:pt x="5276237" y="6066239"/>
                  <a:pt x="5278221" y="6071597"/>
                </a:cubicBezTo>
                <a:cubicBezTo>
                  <a:pt x="5280801" y="6077749"/>
                  <a:pt x="5283480" y="6080824"/>
                  <a:pt x="5286258" y="6080824"/>
                </a:cubicBezTo>
                <a:cubicBezTo>
                  <a:pt x="5303522" y="6080824"/>
                  <a:pt x="5319596" y="6070307"/>
                  <a:pt x="5334479" y="6049273"/>
                </a:cubicBezTo>
                <a:cubicBezTo>
                  <a:pt x="5341027" y="6040542"/>
                  <a:pt x="5347774" y="6028834"/>
                  <a:pt x="5354719" y="6014149"/>
                </a:cubicBezTo>
                <a:lnTo>
                  <a:pt x="5359975" y="6002437"/>
                </a:lnTo>
                <a:lnTo>
                  <a:pt x="5355612" y="5974858"/>
                </a:lnTo>
                <a:cubicBezTo>
                  <a:pt x="5355612" y="5946085"/>
                  <a:pt x="5365732" y="5919891"/>
                  <a:pt x="5385973" y="5896277"/>
                </a:cubicBezTo>
                <a:cubicBezTo>
                  <a:pt x="5409587" y="5868893"/>
                  <a:pt x="5439452" y="5854804"/>
                  <a:pt x="5475568" y="5854010"/>
                </a:cubicBezTo>
                <a:cubicBezTo>
                  <a:pt x="5494618" y="5853614"/>
                  <a:pt x="5509799" y="5858624"/>
                  <a:pt x="5521109" y="5869042"/>
                </a:cubicBezTo>
                <a:lnTo>
                  <a:pt x="5531825" y="5879839"/>
                </a:lnTo>
                <a:lnTo>
                  <a:pt x="5531825" y="5853712"/>
                </a:lnTo>
                <a:lnTo>
                  <a:pt x="5577366" y="5853712"/>
                </a:lnTo>
                <a:lnTo>
                  <a:pt x="5577366" y="6075764"/>
                </a:lnTo>
                <a:cubicBezTo>
                  <a:pt x="5589868" y="6059095"/>
                  <a:pt x="5601476" y="6042575"/>
                  <a:pt x="5612192" y="6026204"/>
                </a:cubicBezTo>
                <a:cubicBezTo>
                  <a:pt x="5617550" y="6018019"/>
                  <a:pt x="5622610" y="6009300"/>
                  <a:pt x="5627373" y="6000048"/>
                </a:cubicBezTo>
                <a:lnTo>
                  <a:pt x="5633646" y="5986297"/>
                </a:lnTo>
                <a:lnTo>
                  <a:pt x="5631837" y="5974858"/>
                </a:lnTo>
                <a:cubicBezTo>
                  <a:pt x="5631837" y="5946085"/>
                  <a:pt x="5641958" y="5919891"/>
                  <a:pt x="5662198" y="5896277"/>
                </a:cubicBezTo>
                <a:cubicBezTo>
                  <a:pt x="5685813" y="5868893"/>
                  <a:pt x="5715677" y="5854804"/>
                  <a:pt x="5751793" y="5854010"/>
                </a:cubicBezTo>
                <a:cubicBezTo>
                  <a:pt x="5770843" y="5853614"/>
                  <a:pt x="5786023" y="5858624"/>
                  <a:pt x="5797334" y="5869042"/>
                </a:cubicBezTo>
                <a:lnTo>
                  <a:pt x="5811324" y="5883138"/>
                </a:lnTo>
                <a:lnTo>
                  <a:pt x="5811324" y="5853712"/>
                </a:lnTo>
                <a:lnTo>
                  <a:pt x="5856568" y="5853712"/>
                </a:lnTo>
                <a:cubicBezTo>
                  <a:pt x="5856568" y="5853712"/>
                  <a:pt x="5856568" y="5863634"/>
                  <a:pt x="5856568" y="5883478"/>
                </a:cubicBezTo>
                <a:cubicBezTo>
                  <a:pt x="5856568" y="5903322"/>
                  <a:pt x="5856568" y="5913244"/>
                  <a:pt x="5856568" y="5913244"/>
                </a:cubicBezTo>
                <a:lnTo>
                  <a:pt x="5856568" y="6028139"/>
                </a:lnTo>
                <a:lnTo>
                  <a:pt x="5856568" y="6032306"/>
                </a:lnTo>
                <a:cubicBezTo>
                  <a:pt x="5856568" y="6039450"/>
                  <a:pt x="5856716" y="6046445"/>
                  <a:pt x="5857014" y="6053291"/>
                </a:cubicBezTo>
                <a:cubicBezTo>
                  <a:pt x="5857312" y="6060137"/>
                  <a:pt x="5858453" y="6066239"/>
                  <a:pt x="5860437" y="6071597"/>
                </a:cubicBezTo>
                <a:cubicBezTo>
                  <a:pt x="5862818" y="6077749"/>
                  <a:pt x="5865597" y="6080824"/>
                  <a:pt x="5868771" y="6080824"/>
                </a:cubicBezTo>
                <a:cubicBezTo>
                  <a:pt x="5885638" y="6080824"/>
                  <a:pt x="5901712" y="6070307"/>
                  <a:pt x="5916992" y="6049273"/>
                </a:cubicBezTo>
                <a:cubicBezTo>
                  <a:pt x="5923540" y="6040145"/>
                  <a:pt x="5930188" y="6028437"/>
                  <a:pt x="5936935" y="6014149"/>
                </a:cubicBezTo>
                <a:cubicBezTo>
                  <a:pt x="5942690" y="6001846"/>
                  <a:pt x="5948444" y="5988055"/>
                  <a:pt x="5954199" y="5972775"/>
                </a:cubicBezTo>
                <a:lnTo>
                  <a:pt x="5971165" y="5979026"/>
                </a:lnTo>
                <a:cubicBezTo>
                  <a:pt x="5964220" y="5997084"/>
                  <a:pt x="5958267" y="6011371"/>
                  <a:pt x="5953306" y="6021888"/>
                </a:cubicBezTo>
                <a:cubicBezTo>
                  <a:pt x="5946360" y="6036374"/>
                  <a:pt x="5939118" y="6048975"/>
                  <a:pt x="5931577" y="6059691"/>
                </a:cubicBezTo>
                <a:cubicBezTo>
                  <a:pt x="5912725" y="6085884"/>
                  <a:pt x="5891790" y="6098981"/>
                  <a:pt x="5868771" y="6098981"/>
                </a:cubicBezTo>
                <a:cubicBezTo>
                  <a:pt x="5849126" y="6098981"/>
                  <a:pt x="5834144" y="6092830"/>
                  <a:pt x="5823825" y="6080526"/>
                </a:cubicBezTo>
                <a:lnTo>
                  <a:pt x="5814756" y="6061433"/>
                </a:lnTo>
                <a:lnTo>
                  <a:pt x="5806933" y="6070853"/>
                </a:lnTo>
                <a:cubicBezTo>
                  <a:pt x="5802121" y="6075913"/>
                  <a:pt x="5797236" y="6080328"/>
                  <a:pt x="5792274" y="6084098"/>
                </a:cubicBezTo>
                <a:cubicBezTo>
                  <a:pt x="5778383" y="6094020"/>
                  <a:pt x="5763401" y="6098882"/>
                  <a:pt x="5747328" y="6098683"/>
                </a:cubicBezTo>
                <a:cubicBezTo>
                  <a:pt x="5710617" y="6098485"/>
                  <a:pt x="5681050" y="6083702"/>
                  <a:pt x="5658626" y="6054333"/>
                </a:cubicBezTo>
                <a:cubicBezTo>
                  <a:pt x="5649697" y="6042824"/>
                  <a:pt x="5642999" y="6030446"/>
                  <a:pt x="5638534" y="6017200"/>
                </a:cubicBezTo>
                <a:lnTo>
                  <a:pt x="5638534" y="6017193"/>
                </a:lnTo>
                <a:lnTo>
                  <a:pt x="5622907" y="6042873"/>
                </a:lnTo>
                <a:cubicBezTo>
                  <a:pt x="5609612" y="6062022"/>
                  <a:pt x="5595721" y="6081023"/>
                  <a:pt x="5581236" y="6099874"/>
                </a:cubicBezTo>
                <a:cubicBezTo>
                  <a:pt x="5580243" y="6100866"/>
                  <a:pt x="5578954" y="6102553"/>
                  <a:pt x="5577366" y="6104934"/>
                </a:cubicBezTo>
                <a:lnTo>
                  <a:pt x="5577366" y="6259716"/>
                </a:lnTo>
                <a:cubicBezTo>
                  <a:pt x="5577366" y="6293053"/>
                  <a:pt x="5573695" y="6325696"/>
                  <a:pt x="5566353" y="6357644"/>
                </a:cubicBezTo>
                <a:cubicBezTo>
                  <a:pt x="5562583" y="6373520"/>
                  <a:pt x="5558713" y="6386368"/>
                  <a:pt x="5554744" y="6396191"/>
                </a:cubicBezTo>
                <a:cubicBezTo>
                  <a:pt x="5550776" y="6406014"/>
                  <a:pt x="5547700" y="6413207"/>
                  <a:pt x="5545517" y="6417771"/>
                </a:cubicBezTo>
                <a:cubicBezTo>
                  <a:pt x="5533412" y="6440195"/>
                  <a:pt x="5517042" y="6455375"/>
                  <a:pt x="5496404" y="6463312"/>
                </a:cubicBezTo>
                <a:cubicBezTo>
                  <a:pt x="5488466" y="6465892"/>
                  <a:pt x="5481621" y="6467083"/>
                  <a:pt x="5475865" y="6466884"/>
                </a:cubicBezTo>
                <a:cubicBezTo>
                  <a:pt x="5461776" y="6466884"/>
                  <a:pt x="5450267" y="6460138"/>
                  <a:pt x="5441338" y="6446644"/>
                </a:cubicBezTo>
                <a:cubicBezTo>
                  <a:pt x="5431217" y="6431761"/>
                  <a:pt x="5427843" y="6408742"/>
                  <a:pt x="5431217" y="6377587"/>
                </a:cubicBezTo>
                <a:cubicBezTo>
                  <a:pt x="5433598" y="6352584"/>
                  <a:pt x="5440742" y="6321827"/>
                  <a:pt x="5452648" y="6285314"/>
                </a:cubicBezTo>
                <a:cubicBezTo>
                  <a:pt x="5463165" y="6253564"/>
                  <a:pt x="5478346" y="6220822"/>
                  <a:pt x="5498190" y="6187087"/>
                </a:cubicBezTo>
                <a:cubicBezTo>
                  <a:pt x="5507714" y="6170816"/>
                  <a:pt x="5518926" y="6153552"/>
                  <a:pt x="5531825" y="6135295"/>
                </a:cubicBezTo>
                <a:lnTo>
                  <a:pt x="5531825" y="6069509"/>
                </a:lnTo>
                <a:lnTo>
                  <a:pt x="5530708" y="6070853"/>
                </a:lnTo>
                <a:cubicBezTo>
                  <a:pt x="5525896" y="6075913"/>
                  <a:pt x="5521010" y="6080328"/>
                  <a:pt x="5516049" y="6084098"/>
                </a:cubicBezTo>
                <a:cubicBezTo>
                  <a:pt x="5502158" y="6094020"/>
                  <a:pt x="5487176" y="6098882"/>
                  <a:pt x="5471103" y="6098683"/>
                </a:cubicBezTo>
                <a:cubicBezTo>
                  <a:pt x="5434392" y="6098485"/>
                  <a:pt x="5404825" y="6083702"/>
                  <a:pt x="5382401" y="6054333"/>
                </a:cubicBezTo>
                <a:lnTo>
                  <a:pt x="5368031" y="6027774"/>
                </a:lnTo>
                <a:lnTo>
                  <a:pt x="5360375" y="6042501"/>
                </a:lnTo>
                <a:cubicBezTo>
                  <a:pt x="5356703" y="6048802"/>
                  <a:pt x="5352933" y="6054532"/>
                  <a:pt x="5349064" y="6059691"/>
                </a:cubicBezTo>
                <a:cubicBezTo>
                  <a:pt x="5330609" y="6085884"/>
                  <a:pt x="5309674" y="6098981"/>
                  <a:pt x="5286258" y="6098981"/>
                </a:cubicBezTo>
                <a:cubicBezTo>
                  <a:pt x="5266811" y="6098981"/>
                  <a:pt x="5251829" y="6092830"/>
                  <a:pt x="5241313" y="6080526"/>
                </a:cubicBezTo>
                <a:cubicBezTo>
                  <a:pt x="5234962" y="6073184"/>
                  <a:pt x="5231291" y="6065247"/>
                  <a:pt x="5230299" y="6056714"/>
                </a:cubicBezTo>
                <a:cubicBezTo>
                  <a:pt x="5229306" y="6048181"/>
                  <a:pt x="5228811" y="6039946"/>
                  <a:pt x="5228811" y="6032008"/>
                </a:cubicBezTo>
                <a:cubicBezTo>
                  <a:pt x="5228811" y="6032008"/>
                  <a:pt x="5228811" y="6031364"/>
                  <a:pt x="5228811" y="6030074"/>
                </a:cubicBezTo>
                <a:cubicBezTo>
                  <a:pt x="5228811" y="6028784"/>
                  <a:pt x="5228811" y="6028139"/>
                  <a:pt x="5228811" y="6028139"/>
                </a:cubicBezTo>
                <a:cubicBezTo>
                  <a:pt x="5228811" y="6028139"/>
                  <a:pt x="5228811" y="6025064"/>
                  <a:pt x="5228811" y="6018912"/>
                </a:cubicBezTo>
                <a:cubicBezTo>
                  <a:pt x="5228811" y="6012760"/>
                  <a:pt x="5228811" y="6009684"/>
                  <a:pt x="5228811" y="6009684"/>
                </a:cubicBezTo>
                <a:cubicBezTo>
                  <a:pt x="5228811" y="6009684"/>
                  <a:pt x="5228811" y="6003582"/>
                  <a:pt x="5228811" y="5991378"/>
                </a:cubicBezTo>
                <a:cubicBezTo>
                  <a:pt x="5228811" y="5979174"/>
                  <a:pt x="5228811" y="5973073"/>
                  <a:pt x="5228811" y="5973073"/>
                </a:cubicBezTo>
                <a:cubicBezTo>
                  <a:pt x="5228811" y="5973073"/>
                  <a:pt x="5228811" y="5965830"/>
                  <a:pt x="5228811" y="5951344"/>
                </a:cubicBezTo>
                <a:cubicBezTo>
                  <a:pt x="5228811" y="5936858"/>
                  <a:pt x="5228811" y="5929615"/>
                  <a:pt x="5228811" y="5929615"/>
                </a:cubicBezTo>
                <a:cubicBezTo>
                  <a:pt x="5228811" y="5922471"/>
                  <a:pt x="5228513" y="5915278"/>
                  <a:pt x="5227918" y="5908035"/>
                </a:cubicBezTo>
                <a:cubicBezTo>
                  <a:pt x="5227322" y="5900792"/>
                  <a:pt x="5225834" y="5894095"/>
                  <a:pt x="5223453" y="5887943"/>
                </a:cubicBezTo>
                <a:cubicBezTo>
                  <a:pt x="5219484" y="5876632"/>
                  <a:pt x="5211745" y="5870976"/>
                  <a:pt x="5200236" y="5870976"/>
                </a:cubicBezTo>
                <a:cubicBezTo>
                  <a:pt x="5184559" y="5871175"/>
                  <a:pt x="5171065" y="5876880"/>
                  <a:pt x="5159754" y="5888092"/>
                </a:cubicBezTo>
                <a:cubicBezTo>
                  <a:pt x="5148443" y="5899304"/>
                  <a:pt x="5140506" y="5908183"/>
                  <a:pt x="5135942" y="5914732"/>
                </a:cubicBezTo>
                <a:cubicBezTo>
                  <a:pt x="5127012" y="5928226"/>
                  <a:pt x="5117091" y="5947722"/>
                  <a:pt x="5106176" y="5973221"/>
                </a:cubicBezTo>
                <a:lnTo>
                  <a:pt x="5101426" y="5984671"/>
                </a:lnTo>
                <a:lnTo>
                  <a:pt x="5101414" y="5986765"/>
                </a:lnTo>
                <a:lnTo>
                  <a:pt x="5101414" y="6098683"/>
                </a:lnTo>
                <a:lnTo>
                  <a:pt x="5101414" y="6098981"/>
                </a:lnTo>
                <a:lnTo>
                  <a:pt x="5055872" y="6098981"/>
                </a:lnTo>
                <a:lnTo>
                  <a:pt x="5055872" y="6098683"/>
                </a:lnTo>
                <a:cubicBezTo>
                  <a:pt x="5055872" y="6098683"/>
                  <a:pt x="5055872" y="6068819"/>
                  <a:pt x="5055872" y="6009089"/>
                </a:cubicBezTo>
                <a:cubicBezTo>
                  <a:pt x="5055872" y="5949359"/>
                  <a:pt x="5055575" y="5915873"/>
                  <a:pt x="5054980" y="5908630"/>
                </a:cubicBezTo>
                <a:cubicBezTo>
                  <a:pt x="5054384" y="5901387"/>
                  <a:pt x="5052996" y="5894690"/>
                  <a:pt x="5050812" y="5888538"/>
                </a:cubicBezTo>
                <a:cubicBezTo>
                  <a:pt x="5048431" y="5882982"/>
                  <a:pt x="5045454" y="5878914"/>
                  <a:pt x="5041882" y="5876334"/>
                </a:cubicBezTo>
                <a:cubicBezTo>
                  <a:pt x="5037914" y="5873358"/>
                  <a:pt x="5033449" y="5871869"/>
                  <a:pt x="5028488" y="5871869"/>
                </a:cubicBezTo>
                <a:cubicBezTo>
                  <a:pt x="5019756" y="5871671"/>
                  <a:pt x="5011124" y="5873854"/>
                  <a:pt x="5002592" y="5878418"/>
                </a:cubicBezTo>
                <a:cubicBezTo>
                  <a:pt x="4996639" y="5881593"/>
                  <a:pt x="4990884" y="5885661"/>
                  <a:pt x="4985328" y="5890622"/>
                </a:cubicBezTo>
                <a:cubicBezTo>
                  <a:pt x="4976200" y="5898560"/>
                  <a:pt x="4968362" y="5907588"/>
                  <a:pt x="4961813" y="5917708"/>
                </a:cubicBezTo>
                <a:lnTo>
                  <a:pt x="4946930" y="5908183"/>
                </a:lnTo>
                <a:cubicBezTo>
                  <a:pt x="4954669" y="5896277"/>
                  <a:pt x="4963499" y="5885859"/>
                  <a:pt x="4973422" y="5876930"/>
                </a:cubicBezTo>
                <a:cubicBezTo>
                  <a:pt x="4979772" y="5871374"/>
                  <a:pt x="4986618" y="5866512"/>
                  <a:pt x="4993960" y="5862344"/>
                </a:cubicBezTo>
                <a:cubicBezTo>
                  <a:pt x="5004477" y="5856590"/>
                  <a:pt x="5016086" y="5853712"/>
                  <a:pt x="5028786" y="5853712"/>
                </a:cubicBezTo>
                <a:cubicBezTo>
                  <a:pt x="5057559" y="5853712"/>
                  <a:pt x="5077899" y="5862642"/>
                  <a:pt x="5089805" y="5880501"/>
                </a:cubicBezTo>
                <a:cubicBezTo>
                  <a:pt x="5094766" y="5888241"/>
                  <a:pt x="5097941" y="5896377"/>
                  <a:pt x="5099330" y="5904909"/>
                </a:cubicBezTo>
                <a:cubicBezTo>
                  <a:pt x="5100719" y="5913442"/>
                  <a:pt x="5101414" y="5921876"/>
                  <a:pt x="5101414" y="5930210"/>
                </a:cubicBezTo>
                <a:cubicBezTo>
                  <a:pt x="5101414" y="5930210"/>
                  <a:pt x="5101364" y="5931103"/>
                  <a:pt x="5101265" y="5932889"/>
                </a:cubicBezTo>
                <a:cubicBezTo>
                  <a:pt x="5101165" y="5934675"/>
                  <a:pt x="5101116" y="5937056"/>
                  <a:pt x="5101116" y="5940033"/>
                </a:cubicBezTo>
                <a:lnTo>
                  <a:pt x="5101708" y="5939441"/>
                </a:lnTo>
                <a:lnTo>
                  <a:pt x="5101707" y="5939529"/>
                </a:lnTo>
                <a:lnTo>
                  <a:pt x="5105916" y="5930843"/>
                </a:lnTo>
                <a:cubicBezTo>
                  <a:pt x="5111150" y="5920598"/>
                  <a:pt x="5116197" y="5911855"/>
                  <a:pt x="5121059" y="5904612"/>
                </a:cubicBezTo>
                <a:cubicBezTo>
                  <a:pt x="5126417" y="5896873"/>
                  <a:pt x="5135942" y="5886405"/>
                  <a:pt x="5149634" y="5873209"/>
                </a:cubicBezTo>
                <a:cubicBezTo>
                  <a:pt x="5163327" y="5860013"/>
                  <a:pt x="5180094" y="5853216"/>
                  <a:pt x="5199938" y="5852819"/>
                </a:cubicBezTo>
                <a:close/>
                <a:moveTo>
                  <a:pt x="2437689" y="5852819"/>
                </a:moveTo>
                <a:cubicBezTo>
                  <a:pt x="2437689" y="5852819"/>
                  <a:pt x="2437739" y="5852819"/>
                  <a:pt x="2437837" y="5852819"/>
                </a:cubicBezTo>
                <a:cubicBezTo>
                  <a:pt x="2437937" y="5852819"/>
                  <a:pt x="2437986" y="5852819"/>
                  <a:pt x="2437986" y="5852819"/>
                </a:cubicBezTo>
                <a:cubicBezTo>
                  <a:pt x="2467553" y="5852621"/>
                  <a:pt x="2488389" y="5861551"/>
                  <a:pt x="2500495" y="5879608"/>
                </a:cubicBezTo>
                <a:cubicBezTo>
                  <a:pt x="2505653" y="5887546"/>
                  <a:pt x="2508829" y="5895781"/>
                  <a:pt x="2510019" y="5904314"/>
                </a:cubicBezTo>
                <a:cubicBezTo>
                  <a:pt x="2511210" y="5912847"/>
                  <a:pt x="2511805" y="5921280"/>
                  <a:pt x="2511805" y="5929615"/>
                </a:cubicBezTo>
                <a:cubicBezTo>
                  <a:pt x="2511805" y="5929615"/>
                  <a:pt x="2511805" y="5936858"/>
                  <a:pt x="2511805" y="5951344"/>
                </a:cubicBezTo>
                <a:cubicBezTo>
                  <a:pt x="2511805" y="5965830"/>
                  <a:pt x="2511805" y="5973073"/>
                  <a:pt x="2511805" y="5973073"/>
                </a:cubicBezTo>
                <a:cubicBezTo>
                  <a:pt x="2511805" y="5973073"/>
                  <a:pt x="2511805" y="5979174"/>
                  <a:pt x="2511805" y="5991378"/>
                </a:cubicBezTo>
                <a:cubicBezTo>
                  <a:pt x="2511805" y="6003582"/>
                  <a:pt x="2511805" y="6009684"/>
                  <a:pt x="2511805" y="6009684"/>
                </a:cubicBezTo>
                <a:cubicBezTo>
                  <a:pt x="2511805" y="6009684"/>
                  <a:pt x="2511805" y="6012760"/>
                  <a:pt x="2511805" y="6018912"/>
                </a:cubicBezTo>
                <a:cubicBezTo>
                  <a:pt x="2511805" y="6025064"/>
                  <a:pt x="2511805" y="6028139"/>
                  <a:pt x="2511805" y="6028139"/>
                </a:cubicBezTo>
                <a:lnTo>
                  <a:pt x="2511805" y="6032306"/>
                </a:lnTo>
                <a:cubicBezTo>
                  <a:pt x="2511805" y="6039450"/>
                  <a:pt x="2512004" y="6046445"/>
                  <a:pt x="2512401" y="6053291"/>
                </a:cubicBezTo>
                <a:cubicBezTo>
                  <a:pt x="2512797" y="6060137"/>
                  <a:pt x="2513988" y="6066239"/>
                  <a:pt x="2515972" y="6071597"/>
                </a:cubicBezTo>
                <a:cubicBezTo>
                  <a:pt x="2518552" y="6077749"/>
                  <a:pt x="2521231" y="6080824"/>
                  <a:pt x="2524009" y="6080824"/>
                </a:cubicBezTo>
                <a:cubicBezTo>
                  <a:pt x="2541273" y="6080824"/>
                  <a:pt x="2557347" y="6070307"/>
                  <a:pt x="2572229" y="6049273"/>
                </a:cubicBezTo>
                <a:cubicBezTo>
                  <a:pt x="2578778" y="6040542"/>
                  <a:pt x="2585525" y="6028834"/>
                  <a:pt x="2592470" y="6014149"/>
                </a:cubicBezTo>
                <a:lnTo>
                  <a:pt x="2596226" y="6005778"/>
                </a:lnTo>
                <a:lnTo>
                  <a:pt x="2594889" y="6001034"/>
                </a:lnTo>
                <a:cubicBezTo>
                  <a:pt x="2593475" y="5993208"/>
                  <a:pt x="2592768" y="5985078"/>
                  <a:pt x="2592768" y="5976644"/>
                </a:cubicBezTo>
                <a:cubicBezTo>
                  <a:pt x="2592768" y="5943307"/>
                  <a:pt x="2604079" y="5914534"/>
                  <a:pt x="2626700" y="5890324"/>
                </a:cubicBezTo>
                <a:cubicBezTo>
                  <a:pt x="2649323" y="5866313"/>
                  <a:pt x="2677004" y="5854308"/>
                  <a:pt x="2709746" y="5854308"/>
                </a:cubicBezTo>
                <a:cubicBezTo>
                  <a:pt x="2738520" y="5854308"/>
                  <a:pt x="2763027" y="5866512"/>
                  <a:pt x="2783268" y="5890919"/>
                </a:cubicBezTo>
                <a:cubicBezTo>
                  <a:pt x="2788625" y="5897270"/>
                  <a:pt x="2793487" y="5904413"/>
                  <a:pt x="2797853" y="5912351"/>
                </a:cubicBezTo>
                <a:cubicBezTo>
                  <a:pt x="2801822" y="5909176"/>
                  <a:pt x="2805839" y="5905207"/>
                  <a:pt x="2809908" y="5900444"/>
                </a:cubicBezTo>
                <a:cubicBezTo>
                  <a:pt x="2813976" y="5895682"/>
                  <a:pt x="2817796" y="5890919"/>
                  <a:pt x="2821367" y="5886157"/>
                </a:cubicBezTo>
                <a:cubicBezTo>
                  <a:pt x="2822558" y="5884570"/>
                  <a:pt x="2823799" y="5882982"/>
                  <a:pt x="2825088" y="5881394"/>
                </a:cubicBezTo>
                <a:cubicBezTo>
                  <a:pt x="2826378" y="5879807"/>
                  <a:pt x="2827718" y="5878220"/>
                  <a:pt x="2829107" y="5876632"/>
                </a:cubicBezTo>
                <a:cubicBezTo>
                  <a:pt x="2841211" y="5861353"/>
                  <a:pt x="2855301" y="5853712"/>
                  <a:pt x="2871374" y="5853712"/>
                </a:cubicBezTo>
                <a:cubicBezTo>
                  <a:pt x="2871374" y="5853712"/>
                  <a:pt x="2871473" y="5853712"/>
                  <a:pt x="2871671" y="5853712"/>
                </a:cubicBezTo>
                <a:cubicBezTo>
                  <a:pt x="2886753" y="5853712"/>
                  <a:pt x="2898857" y="5857483"/>
                  <a:pt x="2907986" y="5865023"/>
                </a:cubicBezTo>
                <a:cubicBezTo>
                  <a:pt x="2916519" y="5872167"/>
                  <a:pt x="2921529" y="5882436"/>
                  <a:pt x="2923017" y="5895831"/>
                </a:cubicBezTo>
                <a:cubicBezTo>
                  <a:pt x="2924506" y="5909225"/>
                  <a:pt x="2925250" y="5920289"/>
                  <a:pt x="2925250" y="5929019"/>
                </a:cubicBezTo>
                <a:cubicBezTo>
                  <a:pt x="2925250" y="5929019"/>
                  <a:pt x="2925250" y="5929218"/>
                  <a:pt x="2925250" y="5929615"/>
                </a:cubicBezTo>
                <a:cubicBezTo>
                  <a:pt x="2925250" y="5930012"/>
                  <a:pt x="2925250" y="5930210"/>
                  <a:pt x="2925250" y="5930210"/>
                </a:cubicBezTo>
                <a:cubicBezTo>
                  <a:pt x="2925250" y="5930210"/>
                  <a:pt x="2925250" y="5931599"/>
                  <a:pt x="2925250" y="5934377"/>
                </a:cubicBezTo>
                <a:cubicBezTo>
                  <a:pt x="2925250" y="5937156"/>
                  <a:pt x="2925250" y="5940628"/>
                  <a:pt x="2925250" y="5944795"/>
                </a:cubicBezTo>
                <a:cubicBezTo>
                  <a:pt x="2933783" y="5927135"/>
                  <a:pt x="2940927" y="5913938"/>
                  <a:pt x="2946681" y="5905207"/>
                </a:cubicBezTo>
                <a:cubicBezTo>
                  <a:pt x="2955016" y="5892705"/>
                  <a:pt x="2964640" y="5882089"/>
                  <a:pt x="2975553" y="5873358"/>
                </a:cubicBezTo>
                <a:cubicBezTo>
                  <a:pt x="2992222" y="5860063"/>
                  <a:pt x="3009387" y="5853514"/>
                  <a:pt x="3027048" y="5853712"/>
                </a:cubicBezTo>
                <a:cubicBezTo>
                  <a:pt x="3027048" y="5853712"/>
                  <a:pt x="3027098" y="5853712"/>
                  <a:pt x="3027197" y="5853712"/>
                </a:cubicBezTo>
                <a:cubicBezTo>
                  <a:pt x="3027296" y="5853712"/>
                  <a:pt x="3027346" y="5853712"/>
                  <a:pt x="3027346" y="5853712"/>
                </a:cubicBezTo>
                <a:cubicBezTo>
                  <a:pt x="3055524" y="5854507"/>
                  <a:pt x="3075268" y="5863436"/>
                  <a:pt x="3086579" y="5880501"/>
                </a:cubicBezTo>
                <a:cubicBezTo>
                  <a:pt x="3091540" y="5888241"/>
                  <a:pt x="3094715" y="5896377"/>
                  <a:pt x="3096104" y="5904909"/>
                </a:cubicBezTo>
                <a:cubicBezTo>
                  <a:pt x="3097494" y="5913442"/>
                  <a:pt x="3098188" y="5921876"/>
                  <a:pt x="3098188" y="5930210"/>
                </a:cubicBezTo>
                <a:lnTo>
                  <a:pt x="3098188" y="5977835"/>
                </a:lnTo>
                <a:cubicBezTo>
                  <a:pt x="3098188" y="5977835"/>
                  <a:pt x="3098188" y="5978579"/>
                  <a:pt x="3098188" y="5980067"/>
                </a:cubicBezTo>
                <a:cubicBezTo>
                  <a:pt x="3098188" y="5981556"/>
                  <a:pt x="3098188" y="5982300"/>
                  <a:pt x="3098188" y="5982300"/>
                </a:cubicBezTo>
                <a:lnTo>
                  <a:pt x="3098188" y="6011173"/>
                </a:lnTo>
                <a:cubicBezTo>
                  <a:pt x="3098188" y="6011173"/>
                  <a:pt x="3098188" y="6014050"/>
                  <a:pt x="3098188" y="6019805"/>
                </a:cubicBezTo>
                <a:cubicBezTo>
                  <a:pt x="3098188" y="6025559"/>
                  <a:pt x="3098188" y="6028437"/>
                  <a:pt x="3098188" y="6028437"/>
                </a:cubicBezTo>
                <a:lnTo>
                  <a:pt x="3098188" y="6031711"/>
                </a:lnTo>
                <a:cubicBezTo>
                  <a:pt x="3098188" y="6038855"/>
                  <a:pt x="3098287" y="6045949"/>
                  <a:pt x="3098486" y="6052993"/>
                </a:cubicBezTo>
                <a:cubicBezTo>
                  <a:pt x="3098684" y="6060038"/>
                  <a:pt x="3099974" y="6066239"/>
                  <a:pt x="3102355" y="6071597"/>
                </a:cubicBezTo>
                <a:cubicBezTo>
                  <a:pt x="3104737" y="6077947"/>
                  <a:pt x="3108010" y="6081122"/>
                  <a:pt x="3112178" y="6081122"/>
                </a:cubicBezTo>
                <a:cubicBezTo>
                  <a:pt x="3120115" y="6081122"/>
                  <a:pt x="3128251" y="6077451"/>
                  <a:pt x="3136586" y="6070108"/>
                </a:cubicBezTo>
                <a:cubicBezTo>
                  <a:pt x="3141150" y="6065743"/>
                  <a:pt x="3145417" y="6060633"/>
                  <a:pt x="3149384" y="6054779"/>
                </a:cubicBezTo>
                <a:cubicBezTo>
                  <a:pt x="3153354" y="6048925"/>
                  <a:pt x="3157025" y="6043221"/>
                  <a:pt x="3160398" y="6037664"/>
                </a:cubicBezTo>
                <a:cubicBezTo>
                  <a:pt x="3164764" y="6030520"/>
                  <a:pt x="3168733" y="6023029"/>
                  <a:pt x="3172304" y="6015191"/>
                </a:cubicBezTo>
                <a:lnTo>
                  <a:pt x="3178536" y="6001083"/>
                </a:lnTo>
                <a:lnTo>
                  <a:pt x="3174388" y="5974858"/>
                </a:lnTo>
                <a:cubicBezTo>
                  <a:pt x="3174388" y="5946085"/>
                  <a:pt x="3184508" y="5919891"/>
                  <a:pt x="3204749" y="5896277"/>
                </a:cubicBezTo>
                <a:cubicBezTo>
                  <a:pt x="3228363" y="5868893"/>
                  <a:pt x="3258228" y="5854804"/>
                  <a:pt x="3294343" y="5854010"/>
                </a:cubicBezTo>
                <a:cubicBezTo>
                  <a:pt x="3313393" y="5853614"/>
                  <a:pt x="3328574" y="5858624"/>
                  <a:pt x="3339885" y="5869042"/>
                </a:cubicBezTo>
                <a:lnTo>
                  <a:pt x="3350601" y="5879839"/>
                </a:lnTo>
                <a:lnTo>
                  <a:pt x="3350601" y="5853712"/>
                </a:lnTo>
                <a:lnTo>
                  <a:pt x="3396142" y="5853712"/>
                </a:lnTo>
                <a:lnTo>
                  <a:pt x="3396142" y="6075764"/>
                </a:lnTo>
                <a:cubicBezTo>
                  <a:pt x="3408643" y="6059095"/>
                  <a:pt x="3420252" y="6042575"/>
                  <a:pt x="3430967" y="6026204"/>
                </a:cubicBezTo>
                <a:cubicBezTo>
                  <a:pt x="3441683" y="6009833"/>
                  <a:pt x="3451208" y="5991329"/>
                  <a:pt x="3459543" y="5970691"/>
                </a:cubicBezTo>
                <a:lnTo>
                  <a:pt x="3476509" y="5977537"/>
                </a:lnTo>
                <a:cubicBezTo>
                  <a:pt x="3466588" y="6001945"/>
                  <a:pt x="3454979" y="6023724"/>
                  <a:pt x="3441683" y="6042873"/>
                </a:cubicBezTo>
                <a:cubicBezTo>
                  <a:pt x="3428388" y="6062022"/>
                  <a:pt x="3414497" y="6081023"/>
                  <a:pt x="3400011" y="6099874"/>
                </a:cubicBezTo>
                <a:cubicBezTo>
                  <a:pt x="3399019" y="6100866"/>
                  <a:pt x="3397729" y="6102553"/>
                  <a:pt x="3396142" y="6104934"/>
                </a:cubicBezTo>
                <a:lnTo>
                  <a:pt x="3396142" y="6259716"/>
                </a:lnTo>
                <a:cubicBezTo>
                  <a:pt x="3396142" y="6293053"/>
                  <a:pt x="3392471" y="6325696"/>
                  <a:pt x="3385128" y="6357644"/>
                </a:cubicBezTo>
                <a:cubicBezTo>
                  <a:pt x="3381358" y="6373520"/>
                  <a:pt x="3377489" y="6386368"/>
                  <a:pt x="3373520" y="6396191"/>
                </a:cubicBezTo>
                <a:cubicBezTo>
                  <a:pt x="3369551" y="6406014"/>
                  <a:pt x="3366475" y="6413207"/>
                  <a:pt x="3364293" y="6417771"/>
                </a:cubicBezTo>
                <a:cubicBezTo>
                  <a:pt x="3352188" y="6440195"/>
                  <a:pt x="3335817" y="6455375"/>
                  <a:pt x="3315179" y="6463312"/>
                </a:cubicBezTo>
                <a:cubicBezTo>
                  <a:pt x="3307242" y="6465892"/>
                  <a:pt x="3300395" y="6467083"/>
                  <a:pt x="3294641" y="6466884"/>
                </a:cubicBezTo>
                <a:cubicBezTo>
                  <a:pt x="3280552" y="6466884"/>
                  <a:pt x="3269043" y="6460138"/>
                  <a:pt x="3260113" y="6446644"/>
                </a:cubicBezTo>
                <a:cubicBezTo>
                  <a:pt x="3249993" y="6431761"/>
                  <a:pt x="3246619" y="6408742"/>
                  <a:pt x="3249993" y="6377587"/>
                </a:cubicBezTo>
                <a:cubicBezTo>
                  <a:pt x="3252374" y="6352584"/>
                  <a:pt x="3259518" y="6321827"/>
                  <a:pt x="3271424" y="6285314"/>
                </a:cubicBezTo>
                <a:cubicBezTo>
                  <a:pt x="3281941" y="6253564"/>
                  <a:pt x="3297121" y="6220822"/>
                  <a:pt x="3316965" y="6187087"/>
                </a:cubicBezTo>
                <a:cubicBezTo>
                  <a:pt x="3326490" y="6170816"/>
                  <a:pt x="3337702" y="6153552"/>
                  <a:pt x="3350601" y="6135295"/>
                </a:cubicBezTo>
                <a:lnTo>
                  <a:pt x="3350601" y="6069509"/>
                </a:lnTo>
                <a:lnTo>
                  <a:pt x="3349484" y="6070853"/>
                </a:lnTo>
                <a:cubicBezTo>
                  <a:pt x="3344672" y="6075913"/>
                  <a:pt x="3339786" y="6080328"/>
                  <a:pt x="3334825" y="6084098"/>
                </a:cubicBezTo>
                <a:cubicBezTo>
                  <a:pt x="3320934" y="6094020"/>
                  <a:pt x="3305952" y="6098882"/>
                  <a:pt x="3289878" y="6098683"/>
                </a:cubicBezTo>
                <a:cubicBezTo>
                  <a:pt x="3253168" y="6098485"/>
                  <a:pt x="3223600" y="6083702"/>
                  <a:pt x="3201177" y="6054333"/>
                </a:cubicBezTo>
                <a:lnTo>
                  <a:pt x="3186429" y="6027076"/>
                </a:lnTo>
                <a:lnTo>
                  <a:pt x="3175876" y="6047189"/>
                </a:lnTo>
                <a:cubicBezTo>
                  <a:pt x="3172106" y="6053142"/>
                  <a:pt x="3167989" y="6059343"/>
                  <a:pt x="3163524" y="6065792"/>
                </a:cubicBezTo>
                <a:cubicBezTo>
                  <a:pt x="3159059" y="6072242"/>
                  <a:pt x="3154147" y="6078046"/>
                  <a:pt x="3148789" y="6083205"/>
                </a:cubicBezTo>
                <a:cubicBezTo>
                  <a:pt x="3137280" y="6093723"/>
                  <a:pt x="3125175" y="6098981"/>
                  <a:pt x="3112476" y="6098981"/>
                </a:cubicBezTo>
                <a:cubicBezTo>
                  <a:pt x="3091640" y="6098981"/>
                  <a:pt x="3075963" y="6092929"/>
                  <a:pt x="3065446" y="6080824"/>
                </a:cubicBezTo>
                <a:cubicBezTo>
                  <a:pt x="3058898" y="6073284"/>
                  <a:pt x="3055127" y="6065148"/>
                  <a:pt x="3054134" y="6056416"/>
                </a:cubicBezTo>
                <a:cubicBezTo>
                  <a:pt x="3053143" y="6047685"/>
                  <a:pt x="3052647" y="6039450"/>
                  <a:pt x="3052647" y="6031711"/>
                </a:cubicBezTo>
                <a:cubicBezTo>
                  <a:pt x="3052647" y="6031711"/>
                  <a:pt x="3052647" y="6031166"/>
                  <a:pt x="3052647" y="6030074"/>
                </a:cubicBezTo>
                <a:cubicBezTo>
                  <a:pt x="3052647" y="6028982"/>
                  <a:pt x="3052647" y="6028437"/>
                  <a:pt x="3052647" y="6028437"/>
                </a:cubicBezTo>
                <a:lnTo>
                  <a:pt x="3052647" y="6008196"/>
                </a:lnTo>
                <a:cubicBezTo>
                  <a:pt x="3052647" y="6008196"/>
                  <a:pt x="3052647" y="6003880"/>
                  <a:pt x="3052647" y="5995248"/>
                </a:cubicBezTo>
                <a:cubicBezTo>
                  <a:pt x="3052647" y="5986616"/>
                  <a:pt x="3052647" y="5982300"/>
                  <a:pt x="3052647" y="5982300"/>
                </a:cubicBezTo>
                <a:lnTo>
                  <a:pt x="3052647" y="5961762"/>
                </a:lnTo>
                <a:cubicBezTo>
                  <a:pt x="3052647" y="5961762"/>
                  <a:pt x="3052647" y="5956503"/>
                  <a:pt x="3052647" y="5945986"/>
                </a:cubicBezTo>
                <a:cubicBezTo>
                  <a:pt x="3052647" y="5935469"/>
                  <a:pt x="3052647" y="5930210"/>
                  <a:pt x="3052647" y="5930210"/>
                </a:cubicBezTo>
                <a:cubicBezTo>
                  <a:pt x="3052647" y="5911755"/>
                  <a:pt x="3050960" y="5897865"/>
                  <a:pt x="3047587" y="5888538"/>
                </a:cubicBezTo>
                <a:cubicBezTo>
                  <a:pt x="3043618" y="5877426"/>
                  <a:pt x="3036672" y="5871869"/>
                  <a:pt x="3026751" y="5871869"/>
                </a:cubicBezTo>
                <a:cubicBezTo>
                  <a:pt x="3013257" y="5871671"/>
                  <a:pt x="2999961" y="5876831"/>
                  <a:pt x="2986865" y="5887348"/>
                </a:cubicBezTo>
                <a:cubicBezTo>
                  <a:pt x="2977340" y="5895087"/>
                  <a:pt x="2969005" y="5904413"/>
                  <a:pt x="2961861" y="5915327"/>
                </a:cubicBezTo>
                <a:cubicBezTo>
                  <a:pt x="2956107" y="5923662"/>
                  <a:pt x="2949906" y="5934874"/>
                  <a:pt x="2943258" y="5948962"/>
                </a:cubicBezTo>
                <a:cubicBezTo>
                  <a:pt x="2936610" y="5963052"/>
                  <a:pt x="2930608" y="5976942"/>
                  <a:pt x="2925250" y="5990634"/>
                </a:cubicBezTo>
                <a:lnTo>
                  <a:pt x="2925250" y="6098683"/>
                </a:lnTo>
                <a:lnTo>
                  <a:pt x="2880006" y="6098683"/>
                </a:lnTo>
                <a:cubicBezTo>
                  <a:pt x="2880006" y="6098683"/>
                  <a:pt x="2880006" y="6092780"/>
                  <a:pt x="2880006" y="6080973"/>
                </a:cubicBezTo>
                <a:cubicBezTo>
                  <a:pt x="2880006" y="6069166"/>
                  <a:pt x="2880006" y="6056218"/>
                  <a:pt x="2880006" y="6042129"/>
                </a:cubicBezTo>
                <a:cubicBezTo>
                  <a:pt x="2880006" y="6028040"/>
                  <a:pt x="2880006" y="6015042"/>
                  <a:pt x="2880006" y="6003136"/>
                </a:cubicBezTo>
                <a:cubicBezTo>
                  <a:pt x="2880006" y="5991230"/>
                  <a:pt x="2880006" y="5985276"/>
                  <a:pt x="2880006" y="5985276"/>
                </a:cubicBezTo>
                <a:cubicBezTo>
                  <a:pt x="2880006" y="5985276"/>
                  <a:pt x="2880006" y="5976099"/>
                  <a:pt x="2880006" y="5957743"/>
                </a:cubicBezTo>
                <a:cubicBezTo>
                  <a:pt x="2880006" y="5939388"/>
                  <a:pt x="2880006" y="5930210"/>
                  <a:pt x="2880006" y="5930210"/>
                </a:cubicBezTo>
                <a:lnTo>
                  <a:pt x="2880006" y="5929019"/>
                </a:lnTo>
                <a:cubicBezTo>
                  <a:pt x="2880006" y="5922471"/>
                  <a:pt x="2879807" y="5913194"/>
                  <a:pt x="2879410" y="5901189"/>
                </a:cubicBezTo>
                <a:cubicBezTo>
                  <a:pt x="2879014" y="5889183"/>
                  <a:pt x="2877724" y="5880700"/>
                  <a:pt x="2875541" y="5875739"/>
                </a:cubicBezTo>
                <a:cubicBezTo>
                  <a:pt x="2873954" y="5872961"/>
                  <a:pt x="2872663" y="5871572"/>
                  <a:pt x="2871671" y="5871572"/>
                </a:cubicBezTo>
                <a:cubicBezTo>
                  <a:pt x="2861353" y="5871969"/>
                  <a:pt x="2851728" y="5877426"/>
                  <a:pt x="2842799" y="5887943"/>
                </a:cubicBezTo>
                <a:cubicBezTo>
                  <a:pt x="2841609" y="5889531"/>
                  <a:pt x="2840418" y="5891068"/>
                  <a:pt x="2839227" y="5892557"/>
                </a:cubicBezTo>
                <a:cubicBezTo>
                  <a:pt x="2838036" y="5894045"/>
                  <a:pt x="2836846" y="5895583"/>
                  <a:pt x="2835655" y="5897170"/>
                </a:cubicBezTo>
                <a:cubicBezTo>
                  <a:pt x="2831092" y="5902925"/>
                  <a:pt x="2826279" y="5908729"/>
                  <a:pt x="2821219" y="5914583"/>
                </a:cubicBezTo>
                <a:cubicBezTo>
                  <a:pt x="2816159" y="5920437"/>
                  <a:pt x="2810851" y="5925349"/>
                  <a:pt x="2805294" y="5929317"/>
                </a:cubicBezTo>
                <a:cubicBezTo>
                  <a:pt x="2810652" y="5945192"/>
                  <a:pt x="2813331" y="5960968"/>
                  <a:pt x="2813331" y="5976644"/>
                </a:cubicBezTo>
                <a:cubicBezTo>
                  <a:pt x="2813331" y="6010379"/>
                  <a:pt x="2803310" y="6039053"/>
                  <a:pt x="2783268" y="6062667"/>
                </a:cubicBezTo>
                <a:cubicBezTo>
                  <a:pt x="2763226" y="6086877"/>
                  <a:pt x="2738718" y="6098981"/>
                  <a:pt x="2709746" y="6098981"/>
                </a:cubicBezTo>
                <a:cubicBezTo>
                  <a:pt x="2676806" y="6098981"/>
                  <a:pt x="2649124" y="6087075"/>
                  <a:pt x="2626700" y="6063262"/>
                </a:cubicBezTo>
                <a:cubicBezTo>
                  <a:pt x="2621045" y="6057260"/>
                  <a:pt x="2616096" y="6050953"/>
                  <a:pt x="2611855" y="6044343"/>
                </a:cubicBezTo>
                <a:lnTo>
                  <a:pt x="2604573" y="6030098"/>
                </a:lnTo>
                <a:lnTo>
                  <a:pt x="2598125" y="6042501"/>
                </a:lnTo>
                <a:cubicBezTo>
                  <a:pt x="2594455" y="6048802"/>
                  <a:pt x="2590684" y="6054532"/>
                  <a:pt x="2586814" y="6059691"/>
                </a:cubicBezTo>
                <a:cubicBezTo>
                  <a:pt x="2568360" y="6085884"/>
                  <a:pt x="2547425" y="6098981"/>
                  <a:pt x="2524009" y="6098981"/>
                </a:cubicBezTo>
                <a:cubicBezTo>
                  <a:pt x="2504562" y="6098981"/>
                  <a:pt x="2489580" y="6092830"/>
                  <a:pt x="2479063" y="6080526"/>
                </a:cubicBezTo>
                <a:cubicBezTo>
                  <a:pt x="2472713" y="6073184"/>
                  <a:pt x="2469042" y="6065247"/>
                  <a:pt x="2468049" y="6056714"/>
                </a:cubicBezTo>
                <a:cubicBezTo>
                  <a:pt x="2467058" y="6048181"/>
                  <a:pt x="2466561" y="6039946"/>
                  <a:pt x="2466561" y="6032008"/>
                </a:cubicBezTo>
                <a:cubicBezTo>
                  <a:pt x="2466561" y="6032008"/>
                  <a:pt x="2466561" y="6031364"/>
                  <a:pt x="2466561" y="6030074"/>
                </a:cubicBezTo>
                <a:cubicBezTo>
                  <a:pt x="2466561" y="6028784"/>
                  <a:pt x="2466561" y="6028139"/>
                  <a:pt x="2466561" y="6028139"/>
                </a:cubicBezTo>
                <a:cubicBezTo>
                  <a:pt x="2466561" y="6028139"/>
                  <a:pt x="2466561" y="6025064"/>
                  <a:pt x="2466561" y="6018912"/>
                </a:cubicBezTo>
                <a:cubicBezTo>
                  <a:pt x="2466561" y="6012760"/>
                  <a:pt x="2466561" y="6009684"/>
                  <a:pt x="2466561" y="6009684"/>
                </a:cubicBezTo>
                <a:cubicBezTo>
                  <a:pt x="2466561" y="6009684"/>
                  <a:pt x="2466561" y="6003582"/>
                  <a:pt x="2466561" y="5991378"/>
                </a:cubicBezTo>
                <a:cubicBezTo>
                  <a:pt x="2466561" y="5979174"/>
                  <a:pt x="2466561" y="5973073"/>
                  <a:pt x="2466561" y="5973073"/>
                </a:cubicBezTo>
                <a:cubicBezTo>
                  <a:pt x="2466561" y="5973073"/>
                  <a:pt x="2466561" y="5965830"/>
                  <a:pt x="2466561" y="5951344"/>
                </a:cubicBezTo>
                <a:cubicBezTo>
                  <a:pt x="2466561" y="5936858"/>
                  <a:pt x="2466561" y="5929615"/>
                  <a:pt x="2466561" y="5929615"/>
                </a:cubicBezTo>
                <a:cubicBezTo>
                  <a:pt x="2466561" y="5922471"/>
                  <a:pt x="2466264" y="5915278"/>
                  <a:pt x="2465668" y="5908035"/>
                </a:cubicBezTo>
                <a:cubicBezTo>
                  <a:pt x="2465073" y="5900792"/>
                  <a:pt x="2463585" y="5894095"/>
                  <a:pt x="2461204" y="5887943"/>
                </a:cubicBezTo>
                <a:cubicBezTo>
                  <a:pt x="2457235" y="5876632"/>
                  <a:pt x="2449496" y="5870976"/>
                  <a:pt x="2437986" y="5870976"/>
                </a:cubicBezTo>
                <a:cubicBezTo>
                  <a:pt x="2422310" y="5871175"/>
                  <a:pt x="2408816" y="5876880"/>
                  <a:pt x="2397505" y="5888092"/>
                </a:cubicBezTo>
                <a:cubicBezTo>
                  <a:pt x="2386194" y="5899304"/>
                  <a:pt x="2378257" y="5908183"/>
                  <a:pt x="2373693" y="5914732"/>
                </a:cubicBezTo>
                <a:cubicBezTo>
                  <a:pt x="2364763" y="5928226"/>
                  <a:pt x="2354841" y="5947722"/>
                  <a:pt x="2343927" y="5973221"/>
                </a:cubicBezTo>
                <a:lnTo>
                  <a:pt x="2339177" y="5984671"/>
                </a:lnTo>
                <a:lnTo>
                  <a:pt x="2339164" y="5986765"/>
                </a:lnTo>
                <a:lnTo>
                  <a:pt x="2339164" y="6098683"/>
                </a:lnTo>
                <a:lnTo>
                  <a:pt x="2339164" y="6098981"/>
                </a:lnTo>
                <a:lnTo>
                  <a:pt x="2293623" y="6098981"/>
                </a:lnTo>
                <a:lnTo>
                  <a:pt x="2293623" y="6098683"/>
                </a:lnTo>
                <a:cubicBezTo>
                  <a:pt x="2293623" y="6098683"/>
                  <a:pt x="2293623" y="6068819"/>
                  <a:pt x="2293623" y="6009089"/>
                </a:cubicBezTo>
                <a:cubicBezTo>
                  <a:pt x="2293623" y="5949359"/>
                  <a:pt x="2293325" y="5915873"/>
                  <a:pt x="2292730" y="5908630"/>
                </a:cubicBezTo>
                <a:cubicBezTo>
                  <a:pt x="2292135" y="5901387"/>
                  <a:pt x="2290746" y="5894690"/>
                  <a:pt x="2288563" y="5888538"/>
                </a:cubicBezTo>
                <a:cubicBezTo>
                  <a:pt x="2286182" y="5882982"/>
                  <a:pt x="2283205" y="5878914"/>
                  <a:pt x="2279633" y="5876334"/>
                </a:cubicBezTo>
                <a:cubicBezTo>
                  <a:pt x="2275664" y="5873358"/>
                  <a:pt x="2271200" y="5871869"/>
                  <a:pt x="2266239" y="5871869"/>
                </a:cubicBezTo>
                <a:cubicBezTo>
                  <a:pt x="2257507" y="5871671"/>
                  <a:pt x="2248876" y="5873854"/>
                  <a:pt x="2240342" y="5878418"/>
                </a:cubicBezTo>
                <a:cubicBezTo>
                  <a:pt x="2234389" y="5881593"/>
                  <a:pt x="2228635" y="5885661"/>
                  <a:pt x="2223079" y="5890622"/>
                </a:cubicBezTo>
                <a:cubicBezTo>
                  <a:pt x="2213951" y="5898560"/>
                  <a:pt x="2206112" y="5907588"/>
                  <a:pt x="2199564" y="5917708"/>
                </a:cubicBezTo>
                <a:lnTo>
                  <a:pt x="2184681" y="5908183"/>
                </a:lnTo>
                <a:cubicBezTo>
                  <a:pt x="2192420" y="5896277"/>
                  <a:pt x="2201251" y="5885859"/>
                  <a:pt x="2211172" y="5876930"/>
                </a:cubicBezTo>
                <a:cubicBezTo>
                  <a:pt x="2217523" y="5871374"/>
                  <a:pt x="2224368" y="5866512"/>
                  <a:pt x="2231711" y="5862344"/>
                </a:cubicBezTo>
                <a:cubicBezTo>
                  <a:pt x="2242228" y="5856590"/>
                  <a:pt x="2253836" y="5853712"/>
                  <a:pt x="2266536" y="5853712"/>
                </a:cubicBezTo>
                <a:cubicBezTo>
                  <a:pt x="2295310" y="5853712"/>
                  <a:pt x="2315650" y="5862642"/>
                  <a:pt x="2327556" y="5880501"/>
                </a:cubicBezTo>
                <a:cubicBezTo>
                  <a:pt x="2332517" y="5888241"/>
                  <a:pt x="2335692" y="5896377"/>
                  <a:pt x="2337081" y="5904909"/>
                </a:cubicBezTo>
                <a:cubicBezTo>
                  <a:pt x="2338470" y="5913442"/>
                  <a:pt x="2339164" y="5921876"/>
                  <a:pt x="2339164" y="5930210"/>
                </a:cubicBezTo>
                <a:cubicBezTo>
                  <a:pt x="2339164" y="5930210"/>
                  <a:pt x="2339115" y="5931103"/>
                  <a:pt x="2339015" y="5932889"/>
                </a:cubicBezTo>
                <a:cubicBezTo>
                  <a:pt x="2338917" y="5934675"/>
                  <a:pt x="2338867" y="5937056"/>
                  <a:pt x="2338867" y="5940033"/>
                </a:cubicBezTo>
                <a:lnTo>
                  <a:pt x="2339459" y="5939441"/>
                </a:lnTo>
                <a:lnTo>
                  <a:pt x="2339458" y="5939529"/>
                </a:lnTo>
                <a:lnTo>
                  <a:pt x="2343667" y="5930843"/>
                </a:lnTo>
                <a:cubicBezTo>
                  <a:pt x="2348900" y="5920598"/>
                  <a:pt x="2353948" y="5911855"/>
                  <a:pt x="2358810" y="5904612"/>
                </a:cubicBezTo>
                <a:cubicBezTo>
                  <a:pt x="2364168" y="5896873"/>
                  <a:pt x="2373693" y="5886405"/>
                  <a:pt x="2387385" y="5873209"/>
                </a:cubicBezTo>
                <a:cubicBezTo>
                  <a:pt x="2401077" y="5860013"/>
                  <a:pt x="2417845" y="5853216"/>
                  <a:pt x="2437689" y="5852819"/>
                </a:cubicBezTo>
                <a:close/>
                <a:moveTo>
                  <a:pt x="7596368" y="5833472"/>
                </a:moveTo>
                <a:cubicBezTo>
                  <a:pt x="7595376" y="5834266"/>
                  <a:pt x="7595178" y="5835853"/>
                  <a:pt x="7595773" y="5838234"/>
                </a:cubicBezTo>
                <a:cubicBezTo>
                  <a:pt x="7598154" y="5844584"/>
                  <a:pt x="7602024" y="5848454"/>
                  <a:pt x="7607382" y="5849843"/>
                </a:cubicBezTo>
                <a:cubicBezTo>
                  <a:pt x="7609366" y="5850637"/>
                  <a:pt x="7612938" y="5851431"/>
                  <a:pt x="7618097" y="5852224"/>
                </a:cubicBezTo>
                <a:cubicBezTo>
                  <a:pt x="7618097" y="5852026"/>
                  <a:pt x="7618048" y="5851828"/>
                  <a:pt x="7617948" y="5851629"/>
                </a:cubicBezTo>
                <a:cubicBezTo>
                  <a:pt x="7617849" y="5851431"/>
                  <a:pt x="7617800" y="5851133"/>
                  <a:pt x="7617800" y="5850736"/>
                </a:cubicBezTo>
                <a:cubicBezTo>
                  <a:pt x="7616212" y="5846370"/>
                  <a:pt x="7613831" y="5842501"/>
                  <a:pt x="7610656" y="5839127"/>
                </a:cubicBezTo>
                <a:lnTo>
                  <a:pt x="7610358" y="5839127"/>
                </a:lnTo>
                <a:cubicBezTo>
                  <a:pt x="7604802" y="5833571"/>
                  <a:pt x="7600138" y="5831686"/>
                  <a:pt x="7596368" y="5833472"/>
                </a:cubicBezTo>
                <a:close/>
                <a:moveTo>
                  <a:pt x="4459667" y="5770369"/>
                </a:moveTo>
                <a:lnTo>
                  <a:pt x="4465025" y="5775429"/>
                </a:lnTo>
                <a:lnTo>
                  <a:pt x="4518604" y="5823649"/>
                </a:lnTo>
                <a:lnTo>
                  <a:pt x="4508185" y="5838234"/>
                </a:lnTo>
                <a:lnTo>
                  <a:pt x="4444785" y="5804301"/>
                </a:lnTo>
                <a:lnTo>
                  <a:pt x="4415614" y="5826923"/>
                </a:lnTo>
                <a:lnTo>
                  <a:pt x="4402219" y="5837341"/>
                </a:lnTo>
                <a:lnTo>
                  <a:pt x="4391207" y="5823054"/>
                </a:lnTo>
                <a:lnTo>
                  <a:pt x="4453714" y="5774833"/>
                </a:lnTo>
                <a:close/>
                <a:moveTo>
                  <a:pt x="1883751" y="5765308"/>
                </a:moveTo>
                <a:cubicBezTo>
                  <a:pt x="1891093" y="5765308"/>
                  <a:pt x="1897343" y="5767889"/>
                  <a:pt x="1902503" y="5773048"/>
                </a:cubicBezTo>
                <a:cubicBezTo>
                  <a:pt x="1907662" y="5778207"/>
                  <a:pt x="1910242" y="5784458"/>
                  <a:pt x="1910242" y="5791800"/>
                </a:cubicBezTo>
                <a:cubicBezTo>
                  <a:pt x="1910242" y="5799142"/>
                  <a:pt x="1907662" y="5805443"/>
                  <a:pt x="1902503" y="5810701"/>
                </a:cubicBezTo>
                <a:cubicBezTo>
                  <a:pt x="1897343" y="5815960"/>
                  <a:pt x="1891093" y="5818589"/>
                  <a:pt x="1883751" y="5818589"/>
                </a:cubicBezTo>
                <a:cubicBezTo>
                  <a:pt x="1876408" y="5818589"/>
                  <a:pt x="1870108" y="5815960"/>
                  <a:pt x="1864849" y="5810701"/>
                </a:cubicBezTo>
                <a:cubicBezTo>
                  <a:pt x="1859591" y="5805443"/>
                  <a:pt x="1856961" y="5799142"/>
                  <a:pt x="1856961" y="5791800"/>
                </a:cubicBezTo>
                <a:cubicBezTo>
                  <a:pt x="1856961" y="5784458"/>
                  <a:pt x="1859591" y="5778207"/>
                  <a:pt x="1864849" y="5773048"/>
                </a:cubicBezTo>
                <a:cubicBezTo>
                  <a:pt x="1870108" y="5767889"/>
                  <a:pt x="1876408" y="5765308"/>
                  <a:pt x="1883751" y="5765308"/>
                </a:cubicBezTo>
                <a:close/>
                <a:moveTo>
                  <a:pt x="533582" y="5763523"/>
                </a:moveTo>
                <a:lnTo>
                  <a:pt x="550845" y="5768880"/>
                </a:lnTo>
                <a:cubicBezTo>
                  <a:pt x="546083" y="5783763"/>
                  <a:pt x="538443" y="5795322"/>
                  <a:pt x="527926" y="5803557"/>
                </a:cubicBezTo>
                <a:cubicBezTo>
                  <a:pt x="517409" y="5811793"/>
                  <a:pt x="507289" y="5816307"/>
                  <a:pt x="497565" y="5817101"/>
                </a:cubicBezTo>
                <a:cubicBezTo>
                  <a:pt x="497565" y="5817101"/>
                  <a:pt x="497515" y="5817101"/>
                  <a:pt x="497416" y="5817101"/>
                </a:cubicBezTo>
                <a:cubicBezTo>
                  <a:pt x="497317" y="5817101"/>
                  <a:pt x="497267" y="5817101"/>
                  <a:pt x="497267" y="5817101"/>
                </a:cubicBezTo>
                <a:cubicBezTo>
                  <a:pt x="497069" y="5817101"/>
                  <a:pt x="496821" y="5817151"/>
                  <a:pt x="496523" y="5817249"/>
                </a:cubicBezTo>
                <a:cubicBezTo>
                  <a:pt x="496226" y="5817349"/>
                  <a:pt x="496077" y="5817398"/>
                  <a:pt x="496077" y="5817398"/>
                </a:cubicBezTo>
                <a:cubicBezTo>
                  <a:pt x="496077" y="5817398"/>
                  <a:pt x="496027" y="5817398"/>
                  <a:pt x="495928" y="5817398"/>
                </a:cubicBezTo>
                <a:cubicBezTo>
                  <a:pt x="495829" y="5817398"/>
                  <a:pt x="495779" y="5817398"/>
                  <a:pt x="495779" y="5817398"/>
                </a:cubicBezTo>
                <a:cubicBezTo>
                  <a:pt x="484468" y="5818788"/>
                  <a:pt x="472314" y="5816803"/>
                  <a:pt x="459316" y="5811445"/>
                </a:cubicBezTo>
                <a:cubicBezTo>
                  <a:pt x="446319" y="5806087"/>
                  <a:pt x="436248" y="5796860"/>
                  <a:pt x="429104" y="5783763"/>
                </a:cubicBezTo>
                <a:lnTo>
                  <a:pt x="422556" y="5771857"/>
                </a:lnTo>
                <a:lnTo>
                  <a:pt x="435950" y="5770369"/>
                </a:lnTo>
                <a:lnTo>
                  <a:pt x="448750" y="5768583"/>
                </a:lnTo>
                <a:lnTo>
                  <a:pt x="455298" y="5767987"/>
                </a:lnTo>
                <a:lnTo>
                  <a:pt x="457977" y="5773941"/>
                </a:lnTo>
                <a:cubicBezTo>
                  <a:pt x="466113" y="5791999"/>
                  <a:pt x="477523" y="5800531"/>
                  <a:pt x="492207" y="5799539"/>
                </a:cubicBezTo>
                <a:cubicBezTo>
                  <a:pt x="492207" y="5799539"/>
                  <a:pt x="492803" y="5799490"/>
                  <a:pt x="493993" y="5799390"/>
                </a:cubicBezTo>
                <a:cubicBezTo>
                  <a:pt x="495184" y="5799291"/>
                  <a:pt x="495779" y="5799241"/>
                  <a:pt x="495779" y="5799241"/>
                </a:cubicBezTo>
                <a:cubicBezTo>
                  <a:pt x="502526" y="5798646"/>
                  <a:pt x="509372" y="5795471"/>
                  <a:pt x="516317" y="5789716"/>
                </a:cubicBezTo>
                <a:cubicBezTo>
                  <a:pt x="524454" y="5782970"/>
                  <a:pt x="530208" y="5774238"/>
                  <a:pt x="533582" y="5763523"/>
                </a:cubicBezTo>
                <a:close/>
                <a:moveTo>
                  <a:pt x="9245086" y="5736733"/>
                </a:moveTo>
                <a:lnTo>
                  <a:pt x="9253718" y="5745961"/>
                </a:lnTo>
                <a:lnTo>
                  <a:pt x="9309082" y="5806385"/>
                </a:lnTo>
                <a:lnTo>
                  <a:pt x="9297176" y="5819780"/>
                </a:lnTo>
                <a:lnTo>
                  <a:pt x="9233180" y="5775131"/>
                </a:lnTo>
                <a:lnTo>
                  <a:pt x="9226334" y="5770666"/>
                </a:lnTo>
                <a:lnTo>
                  <a:pt x="9230501" y="5763523"/>
                </a:lnTo>
                <a:lnTo>
                  <a:pt x="9239133" y="5747747"/>
                </a:lnTo>
                <a:close/>
                <a:moveTo>
                  <a:pt x="2783863" y="5736733"/>
                </a:moveTo>
                <a:lnTo>
                  <a:pt x="2790114" y="5747747"/>
                </a:lnTo>
                <a:lnTo>
                  <a:pt x="2798746" y="5763523"/>
                </a:lnTo>
                <a:lnTo>
                  <a:pt x="2802616" y="5770666"/>
                </a:lnTo>
                <a:lnTo>
                  <a:pt x="2796067" y="5775131"/>
                </a:lnTo>
                <a:lnTo>
                  <a:pt x="2731476" y="5819780"/>
                </a:lnTo>
                <a:lnTo>
                  <a:pt x="2719867" y="5806385"/>
                </a:lnTo>
                <a:lnTo>
                  <a:pt x="2775528" y="5745961"/>
                </a:lnTo>
                <a:close/>
                <a:moveTo>
                  <a:pt x="1707538" y="5736733"/>
                </a:moveTo>
                <a:lnTo>
                  <a:pt x="1713789" y="5747747"/>
                </a:lnTo>
                <a:lnTo>
                  <a:pt x="1722421" y="5763523"/>
                </a:lnTo>
                <a:lnTo>
                  <a:pt x="1726290" y="5770666"/>
                </a:lnTo>
                <a:lnTo>
                  <a:pt x="1719742" y="5775131"/>
                </a:lnTo>
                <a:lnTo>
                  <a:pt x="1655150" y="5819780"/>
                </a:lnTo>
                <a:lnTo>
                  <a:pt x="1643542" y="5806385"/>
                </a:lnTo>
                <a:lnTo>
                  <a:pt x="1699204" y="5745961"/>
                </a:lnTo>
                <a:close/>
                <a:moveTo>
                  <a:pt x="7449326" y="5731078"/>
                </a:moveTo>
                <a:lnTo>
                  <a:pt x="7494570" y="5731078"/>
                </a:lnTo>
                <a:cubicBezTo>
                  <a:pt x="7494570" y="5731078"/>
                  <a:pt x="7494570" y="5761439"/>
                  <a:pt x="7494570" y="5822161"/>
                </a:cubicBezTo>
                <a:cubicBezTo>
                  <a:pt x="7494570" y="5829751"/>
                  <a:pt x="7494570" y="5836867"/>
                  <a:pt x="7494570" y="5843508"/>
                </a:cubicBezTo>
                <a:lnTo>
                  <a:pt x="7494570" y="5844485"/>
                </a:lnTo>
                <a:lnTo>
                  <a:pt x="7533563" y="5844485"/>
                </a:lnTo>
                <a:lnTo>
                  <a:pt x="7533563" y="5862940"/>
                </a:lnTo>
                <a:lnTo>
                  <a:pt x="7494570" y="5862940"/>
                </a:lnTo>
                <a:lnTo>
                  <a:pt x="7494570" y="5877664"/>
                </a:lnTo>
                <a:cubicBezTo>
                  <a:pt x="7494570" y="5901384"/>
                  <a:pt x="7494570" y="5913244"/>
                  <a:pt x="7494570" y="5913244"/>
                </a:cubicBezTo>
                <a:lnTo>
                  <a:pt x="7494570" y="6028139"/>
                </a:lnTo>
                <a:lnTo>
                  <a:pt x="7494570" y="6032306"/>
                </a:lnTo>
                <a:cubicBezTo>
                  <a:pt x="7494570" y="6039450"/>
                  <a:pt x="7494719" y="6046445"/>
                  <a:pt x="7495016" y="6053291"/>
                </a:cubicBezTo>
                <a:cubicBezTo>
                  <a:pt x="7495314" y="6060137"/>
                  <a:pt x="7496455" y="6066239"/>
                  <a:pt x="7498439" y="6071597"/>
                </a:cubicBezTo>
                <a:cubicBezTo>
                  <a:pt x="7500821" y="6077749"/>
                  <a:pt x="7503599" y="6080824"/>
                  <a:pt x="7506774" y="6080824"/>
                </a:cubicBezTo>
                <a:cubicBezTo>
                  <a:pt x="7523641" y="6080824"/>
                  <a:pt x="7539714" y="6070307"/>
                  <a:pt x="7554994" y="6049273"/>
                </a:cubicBezTo>
                <a:cubicBezTo>
                  <a:pt x="7561543" y="6040145"/>
                  <a:pt x="7568190" y="6028437"/>
                  <a:pt x="7574937" y="6014149"/>
                </a:cubicBezTo>
                <a:cubicBezTo>
                  <a:pt x="7580692" y="6001846"/>
                  <a:pt x="7586446" y="5988055"/>
                  <a:pt x="7592201" y="5972775"/>
                </a:cubicBezTo>
                <a:lnTo>
                  <a:pt x="7597584" y="5974758"/>
                </a:lnTo>
                <a:lnTo>
                  <a:pt x="7608758" y="5940368"/>
                </a:lnTo>
                <a:cubicBezTo>
                  <a:pt x="7611859" y="5929677"/>
                  <a:pt x="7614228" y="5920090"/>
                  <a:pt x="7615865" y="5911607"/>
                </a:cubicBezTo>
                <a:cubicBezTo>
                  <a:pt x="7619139" y="5894640"/>
                  <a:pt x="7620776" y="5880998"/>
                  <a:pt x="7620776" y="5870679"/>
                </a:cubicBezTo>
                <a:cubicBezTo>
                  <a:pt x="7613235" y="5870083"/>
                  <a:pt x="7607084" y="5868992"/>
                  <a:pt x="7602321" y="5867405"/>
                </a:cubicBezTo>
                <a:cubicBezTo>
                  <a:pt x="7590415" y="5863634"/>
                  <a:pt x="7582577" y="5855697"/>
                  <a:pt x="7578807" y="5843592"/>
                </a:cubicBezTo>
                <a:cubicBezTo>
                  <a:pt x="7574838" y="5831686"/>
                  <a:pt x="7577914" y="5822955"/>
                  <a:pt x="7588034" y="5817398"/>
                </a:cubicBezTo>
                <a:cubicBezTo>
                  <a:pt x="7596368" y="5813231"/>
                  <a:pt x="7603612" y="5813082"/>
                  <a:pt x="7609763" y="5816952"/>
                </a:cubicBezTo>
                <a:cubicBezTo>
                  <a:pt x="7615914" y="5820821"/>
                  <a:pt x="7620181" y="5823749"/>
                  <a:pt x="7622562" y="5825733"/>
                </a:cubicBezTo>
                <a:cubicBezTo>
                  <a:pt x="7628118" y="5830694"/>
                  <a:pt x="7632187" y="5837143"/>
                  <a:pt x="7634766" y="5845080"/>
                </a:cubicBezTo>
                <a:cubicBezTo>
                  <a:pt x="7635758" y="5848454"/>
                  <a:pt x="7636552" y="5851331"/>
                  <a:pt x="7637147" y="5853712"/>
                </a:cubicBezTo>
                <a:lnTo>
                  <a:pt x="7662746" y="5853712"/>
                </a:lnTo>
                <a:cubicBezTo>
                  <a:pt x="7678224" y="5853712"/>
                  <a:pt x="7689535" y="5854308"/>
                  <a:pt x="7696679" y="5855498"/>
                </a:cubicBezTo>
                <a:cubicBezTo>
                  <a:pt x="7717713" y="5858674"/>
                  <a:pt x="7735176" y="5866214"/>
                  <a:pt x="7749066" y="5878120"/>
                </a:cubicBezTo>
                <a:cubicBezTo>
                  <a:pt x="7759782" y="5887645"/>
                  <a:pt x="7766528" y="5898857"/>
                  <a:pt x="7769307" y="5911755"/>
                </a:cubicBezTo>
                <a:cubicBezTo>
                  <a:pt x="7772085" y="5924654"/>
                  <a:pt x="7773573" y="5937056"/>
                  <a:pt x="7773771" y="5948962"/>
                </a:cubicBezTo>
                <a:cubicBezTo>
                  <a:pt x="7773771" y="5948962"/>
                  <a:pt x="7773771" y="5955908"/>
                  <a:pt x="7773771" y="5969798"/>
                </a:cubicBezTo>
                <a:cubicBezTo>
                  <a:pt x="7773771" y="5983689"/>
                  <a:pt x="7773771" y="5990634"/>
                  <a:pt x="7773771" y="5990634"/>
                </a:cubicBezTo>
                <a:cubicBezTo>
                  <a:pt x="7773771" y="5990634"/>
                  <a:pt x="7773771" y="5996836"/>
                  <a:pt x="7773771" y="6009238"/>
                </a:cubicBezTo>
                <a:cubicBezTo>
                  <a:pt x="7773771" y="6021641"/>
                  <a:pt x="7773771" y="6027841"/>
                  <a:pt x="7773771" y="6027841"/>
                </a:cubicBezTo>
                <a:lnTo>
                  <a:pt x="7773771" y="6031116"/>
                </a:lnTo>
                <a:cubicBezTo>
                  <a:pt x="7773771" y="6038259"/>
                  <a:pt x="7773920" y="6045403"/>
                  <a:pt x="7774218" y="6052547"/>
                </a:cubicBezTo>
                <a:cubicBezTo>
                  <a:pt x="7774516" y="6059691"/>
                  <a:pt x="7775756" y="6065941"/>
                  <a:pt x="7777939" y="6071299"/>
                </a:cubicBezTo>
                <a:cubicBezTo>
                  <a:pt x="7780320" y="6077649"/>
                  <a:pt x="7783694" y="6080824"/>
                  <a:pt x="7788059" y="6080824"/>
                </a:cubicBezTo>
                <a:cubicBezTo>
                  <a:pt x="7798179" y="6080824"/>
                  <a:pt x="7807060" y="6076359"/>
                  <a:pt x="7814699" y="6067430"/>
                </a:cubicBezTo>
                <a:cubicBezTo>
                  <a:pt x="7822339" y="6058500"/>
                  <a:pt x="7829533" y="6048479"/>
                  <a:pt x="7836279" y="6037366"/>
                </a:cubicBezTo>
                <a:cubicBezTo>
                  <a:pt x="7840446" y="6030223"/>
                  <a:pt x="7844316" y="6022732"/>
                  <a:pt x="7847888" y="6014893"/>
                </a:cubicBezTo>
                <a:cubicBezTo>
                  <a:pt x="7851460" y="6007055"/>
                  <a:pt x="7855032" y="5998969"/>
                  <a:pt x="7858604" y="5990634"/>
                </a:cubicBezTo>
                <a:lnTo>
                  <a:pt x="7865916" y="5973759"/>
                </a:lnTo>
                <a:lnTo>
                  <a:pt x="7863961" y="5973073"/>
                </a:lnTo>
                <a:cubicBezTo>
                  <a:pt x="7867930" y="5962357"/>
                  <a:pt x="7871601" y="5950451"/>
                  <a:pt x="7874975" y="5937354"/>
                </a:cubicBezTo>
                <a:cubicBezTo>
                  <a:pt x="7876761" y="5930805"/>
                  <a:pt x="7878398" y="5924505"/>
                  <a:pt x="7879886" y="5918453"/>
                </a:cubicBezTo>
                <a:lnTo>
                  <a:pt x="7880630" y="5915387"/>
                </a:lnTo>
                <a:lnTo>
                  <a:pt x="7880630" y="5853712"/>
                </a:lnTo>
                <a:lnTo>
                  <a:pt x="7894025" y="5853712"/>
                </a:lnTo>
                <a:lnTo>
                  <a:pt x="7903252" y="5853712"/>
                </a:lnTo>
                <a:lnTo>
                  <a:pt x="7926171" y="5853712"/>
                </a:lnTo>
                <a:cubicBezTo>
                  <a:pt x="7926171" y="5853712"/>
                  <a:pt x="7926122" y="5881791"/>
                  <a:pt x="7926023" y="5937949"/>
                </a:cubicBezTo>
                <a:cubicBezTo>
                  <a:pt x="7925923" y="5994107"/>
                  <a:pt x="7925874" y="6022186"/>
                  <a:pt x="7925874" y="6022186"/>
                </a:cubicBezTo>
                <a:cubicBezTo>
                  <a:pt x="7925874" y="6029528"/>
                  <a:pt x="7926171" y="6036870"/>
                  <a:pt x="7926767" y="6044212"/>
                </a:cubicBezTo>
                <a:cubicBezTo>
                  <a:pt x="7927362" y="6051555"/>
                  <a:pt x="7928850" y="6058302"/>
                  <a:pt x="7931232" y="6064453"/>
                </a:cubicBezTo>
                <a:cubicBezTo>
                  <a:pt x="7935597" y="6076161"/>
                  <a:pt x="7945321" y="6081618"/>
                  <a:pt x="7960401" y="6080824"/>
                </a:cubicBezTo>
                <a:cubicBezTo>
                  <a:pt x="7960600" y="6080824"/>
                  <a:pt x="7960749" y="6080824"/>
                  <a:pt x="7960848" y="6080824"/>
                </a:cubicBezTo>
                <a:cubicBezTo>
                  <a:pt x="7960947" y="6080824"/>
                  <a:pt x="7960997" y="6080824"/>
                  <a:pt x="7960997" y="6080824"/>
                </a:cubicBezTo>
                <a:cubicBezTo>
                  <a:pt x="7978063" y="6080626"/>
                  <a:pt x="7995723" y="6066239"/>
                  <a:pt x="8013980" y="6037664"/>
                </a:cubicBezTo>
                <a:cubicBezTo>
                  <a:pt x="8022314" y="6024171"/>
                  <a:pt x="8031691" y="6004525"/>
                  <a:pt x="8042109" y="5978728"/>
                </a:cubicBezTo>
                <a:lnTo>
                  <a:pt x="8048508" y="5962376"/>
                </a:lnTo>
                <a:lnTo>
                  <a:pt x="8048508" y="5950153"/>
                </a:lnTo>
                <a:cubicBezTo>
                  <a:pt x="8048508" y="5943555"/>
                  <a:pt x="8048508" y="5937255"/>
                  <a:pt x="8048508" y="5931252"/>
                </a:cubicBezTo>
                <a:cubicBezTo>
                  <a:pt x="8048508" y="5919247"/>
                  <a:pt x="8048508" y="5913244"/>
                  <a:pt x="8048508" y="5913244"/>
                </a:cubicBezTo>
                <a:lnTo>
                  <a:pt x="8048508" y="5853712"/>
                </a:lnTo>
                <a:lnTo>
                  <a:pt x="8093751" y="5853712"/>
                </a:lnTo>
                <a:cubicBezTo>
                  <a:pt x="8093751" y="5853712"/>
                  <a:pt x="8093751" y="5856193"/>
                  <a:pt x="8093751" y="5861154"/>
                </a:cubicBezTo>
                <a:lnTo>
                  <a:pt x="8093751" y="5863465"/>
                </a:lnTo>
                <a:lnTo>
                  <a:pt x="8103425" y="5855796"/>
                </a:lnTo>
                <a:cubicBezTo>
                  <a:pt x="8108485" y="5851232"/>
                  <a:pt x="8111313" y="5845080"/>
                  <a:pt x="8111909" y="5837341"/>
                </a:cubicBezTo>
                <a:cubicBezTo>
                  <a:pt x="8112107" y="5834564"/>
                  <a:pt x="8110917" y="5831587"/>
                  <a:pt x="8108337" y="5828412"/>
                </a:cubicBezTo>
                <a:cubicBezTo>
                  <a:pt x="8106551" y="5826030"/>
                  <a:pt x="8104269" y="5824840"/>
                  <a:pt x="8101491" y="5824840"/>
                </a:cubicBezTo>
                <a:cubicBezTo>
                  <a:pt x="8096927" y="5825634"/>
                  <a:pt x="8092363" y="5827717"/>
                  <a:pt x="8087799" y="5831091"/>
                </a:cubicBezTo>
                <a:lnTo>
                  <a:pt x="8076487" y="5817101"/>
                </a:lnTo>
                <a:cubicBezTo>
                  <a:pt x="8085815" y="5809957"/>
                  <a:pt x="8095141" y="5806484"/>
                  <a:pt x="8104467" y="5806683"/>
                </a:cubicBezTo>
                <a:cubicBezTo>
                  <a:pt x="8116572" y="5806087"/>
                  <a:pt x="8126692" y="5809759"/>
                  <a:pt x="8134829" y="5817696"/>
                </a:cubicBezTo>
                <a:cubicBezTo>
                  <a:pt x="8141377" y="5824443"/>
                  <a:pt x="8144254" y="5831488"/>
                  <a:pt x="8143461" y="5838830"/>
                </a:cubicBezTo>
                <a:cubicBezTo>
                  <a:pt x="8142269" y="5851331"/>
                  <a:pt x="8136961" y="5860906"/>
                  <a:pt x="8127535" y="5867553"/>
                </a:cubicBezTo>
                <a:cubicBezTo>
                  <a:pt x="8118110" y="5874201"/>
                  <a:pt x="8108833" y="5879807"/>
                  <a:pt x="8099705" y="5884371"/>
                </a:cubicBezTo>
                <a:lnTo>
                  <a:pt x="8093751" y="5887348"/>
                </a:lnTo>
                <a:lnTo>
                  <a:pt x="8093751" y="5896500"/>
                </a:lnTo>
                <a:cubicBezTo>
                  <a:pt x="8093751" y="5907663"/>
                  <a:pt x="8093751" y="5913244"/>
                  <a:pt x="8093751" y="5913244"/>
                </a:cubicBezTo>
                <a:lnTo>
                  <a:pt x="8093751" y="6028139"/>
                </a:lnTo>
                <a:lnTo>
                  <a:pt x="8093751" y="6032306"/>
                </a:lnTo>
                <a:cubicBezTo>
                  <a:pt x="8093751" y="6039450"/>
                  <a:pt x="8093901" y="6046445"/>
                  <a:pt x="8094198" y="6053291"/>
                </a:cubicBezTo>
                <a:cubicBezTo>
                  <a:pt x="8094496" y="6060137"/>
                  <a:pt x="8095637" y="6066239"/>
                  <a:pt x="8097621" y="6071597"/>
                </a:cubicBezTo>
                <a:cubicBezTo>
                  <a:pt x="8100003" y="6077749"/>
                  <a:pt x="8102781" y="6080824"/>
                  <a:pt x="8105955" y="6080824"/>
                </a:cubicBezTo>
                <a:cubicBezTo>
                  <a:pt x="8122823" y="6080824"/>
                  <a:pt x="8138896" y="6070307"/>
                  <a:pt x="8154176" y="6049273"/>
                </a:cubicBezTo>
                <a:cubicBezTo>
                  <a:pt x="8160725" y="6040145"/>
                  <a:pt x="8167372" y="6028437"/>
                  <a:pt x="8174119" y="6014149"/>
                </a:cubicBezTo>
                <a:lnTo>
                  <a:pt x="8179351" y="6002288"/>
                </a:lnTo>
                <a:lnTo>
                  <a:pt x="8175012" y="5974858"/>
                </a:lnTo>
                <a:cubicBezTo>
                  <a:pt x="8175012" y="5946085"/>
                  <a:pt x="8185132" y="5919891"/>
                  <a:pt x="8205373" y="5896277"/>
                </a:cubicBezTo>
                <a:cubicBezTo>
                  <a:pt x="8228987" y="5868893"/>
                  <a:pt x="8258851" y="5854804"/>
                  <a:pt x="8294967" y="5854010"/>
                </a:cubicBezTo>
                <a:cubicBezTo>
                  <a:pt x="8314017" y="5853614"/>
                  <a:pt x="8329198" y="5858624"/>
                  <a:pt x="8340509" y="5869042"/>
                </a:cubicBezTo>
                <a:lnTo>
                  <a:pt x="8354499" y="5883138"/>
                </a:lnTo>
                <a:lnTo>
                  <a:pt x="8354499" y="5853712"/>
                </a:lnTo>
                <a:lnTo>
                  <a:pt x="8399742" y="5853712"/>
                </a:lnTo>
                <a:cubicBezTo>
                  <a:pt x="8399742" y="5853712"/>
                  <a:pt x="8399742" y="5863634"/>
                  <a:pt x="8399742" y="5883478"/>
                </a:cubicBezTo>
                <a:cubicBezTo>
                  <a:pt x="8399742" y="5903322"/>
                  <a:pt x="8399742" y="5913244"/>
                  <a:pt x="8399742" y="5913244"/>
                </a:cubicBezTo>
                <a:lnTo>
                  <a:pt x="8399742" y="6028139"/>
                </a:lnTo>
                <a:lnTo>
                  <a:pt x="8399742" y="6032306"/>
                </a:lnTo>
                <a:cubicBezTo>
                  <a:pt x="8399742" y="6039450"/>
                  <a:pt x="8399891" y="6046445"/>
                  <a:pt x="8400189" y="6053291"/>
                </a:cubicBezTo>
                <a:cubicBezTo>
                  <a:pt x="8400486" y="6060137"/>
                  <a:pt x="8401628" y="6066239"/>
                  <a:pt x="8403612" y="6071597"/>
                </a:cubicBezTo>
                <a:cubicBezTo>
                  <a:pt x="8405993" y="6077749"/>
                  <a:pt x="8408771" y="6080824"/>
                  <a:pt x="8411946" y="6080824"/>
                </a:cubicBezTo>
                <a:cubicBezTo>
                  <a:pt x="8428813" y="6080824"/>
                  <a:pt x="8444887" y="6070307"/>
                  <a:pt x="8460167" y="6049273"/>
                </a:cubicBezTo>
                <a:cubicBezTo>
                  <a:pt x="8466715" y="6040145"/>
                  <a:pt x="8473363" y="6028437"/>
                  <a:pt x="8480110" y="6014149"/>
                </a:cubicBezTo>
                <a:cubicBezTo>
                  <a:pt x="8485864" y="6001846"/>
                  <a:pt x="8491619" y="5988055"/>
                  <a:pt x="8497374" y="5972775"/>
                </a:cubicBezTo>
                <a:lnTo>
                  <a:pt x="8514340" y="5979026"/>
                </a:lnTo>
                <a:cubicBezTo>
                  <a:pt x="8507394" y="5997084"/>
                  <a:pt x="8501441" y="6011371"/>
                  <a:pt x="8496481" y="6021888"/>
                </a:cubicBezTo>
                <a:cubicBezTo>
                  <a:pt x="8489535" y="6036374"/>
                  <a:pt x="8482293" y="6048975"/>
                  <a:pt x="8474752" y="6059691"/>
                </a:cubicBezTo>
                <a:cubicBezTo>
                  <a:pt x="8455900" y="6085884"/>
                  <a:pt x="8434965" y="6098981"/>
                  <a:pt x="8411946" y="6098981"/>
                </a:cubicBezTo>
                <a:cubicBezTo>
                  <a:pt x="8392301" y="6098981"/>
                  <a:pt x="8377319" y="6092830"/>
                  <a:pt x="8367000" y="6080526"/>
                </a:cubicBezTo>
                <a:lnTo>
                  <a:pt x="8357931" y="6061433"/>
                </a:lnTo>
                <a:lnTo>
                  <a:pt x="8350108" y="6070853"/>
                </a:lnTo>
                <a:cubicBezTo>
                  <a:pt x="8345296" y="6075913"/>
                  <a:pt x="8340410" y="6080328"/>
                  <a:pt x="8335449" y="6084098"/>
                </a:cubicBezTo>
                <a:cubicBezTo>
                  <a:pt x="8321558" y="6094020"/>
                  <a:pt x="8306576" y="6098882"/>
                  <a:pt x="8290503" y="6098683"/>
                </a:cubicBezTo>
                <a:cubicBezTo>
                  <a:pt x="8253791" y="6098485"/>
                  <a:pt x="8224225" y="6083702"/>
                  <a:pt x="8201801" y="6054333"/>
                </a:cubicBezTo>
                <a:lnTo>
                  <a:pt x="8187419" y="6027752"/>
                </a:lnTo>
                <a:lnTo>
                  <a:pt x="8179849" y="6042203"/>
                </a:lnTo>
                <a:cubicBezTo>
                  <a:pt x="8176227" y="6048504"/>
                  <a:pt x="8172532" y="6054333"/>
                  <a:pt x="8168761" y="6059691"/>
                </a:cubicBezTo>
                <a:cubicBezTo>
                  <a:pt x="8149909" y="6085884"/>
                  <a:pt x="8128975" y="6098981"/>
                  <a:pt x="8105955" y="6098981"/>
                </a:cubicBezTo>
                <a:cubicBezTo>
                  <a:pt x="8086311" y="6098981"/>
                  <a:pt x="8071328" y="6092830"/>
                  <a:pt x="8061009" y="6080526"/>
                </a:cubicBezTo>
                <a:cubicBezTo>
                  <a:pt x="8054461" y="6073184"/>
                  <a:pt x="8050691" y="6065247"/>
                  <a:pt x="8049699" y="6056714"/>
                </a:cubicBezTo>
                <a:cubicBezTo>
                  <a:pt x="8048706" y="6048181"/>
                  <a:pt x="8048309" y="6039946"/>
                  <a:pt x="8048508" y="6032008"/>
                </a:cubicBezTo>
                <a:lnTo>
                  <a:pt x="8048508" y="6028139"/>
                </a:lnTo>
                <a:cubicBezTo>
                  <a:pt x="8048508" y="6028139"/>
                  <a:pt x="8048508" y="6022186"/>
                  <a:pt x="8048508" y="6010280"/>
                </a:cubicBezTo>
                <a:lnTo>
                  <a:pt x="8048508" y="6009826"/>
                </a:lnTo>
                <a:lnTo>
                  <a:pt x="8043411" y="6020846"/>
                </a:lnTo>
                <a:cubicBezTo>
                  <a:pt x="8038375" y="6031166"/>
                  <a:pt x="8033525" y="6039946"/>
                  <a:pt x="8028863" y="6047189"/>
                </a:cubicBezTo>
                <a:cubicBezTo>
                  <a:pt x="8022909" y="6056714"/>
                  <a:pt x="8014029" y="6067628"/>
                  <a:pt x="8002223" y="6079931"/>
                </a:cubicBezTo>
                <a:cubicBezTo>
                  <a:pt x="7990415" y="6092234"/>
                  <a:pt x="7976872" y="6098585"/>
                  <a:pt x="7961593" y="6098981"/>
                </a:cubicBezTo>
                <a:cubicBezTo>
                  <a:pt x="7961593" y="6098981"/>
                  <a:pt x="7961543" y="6098981"/>
                  <a:pt x="7961443" y="6098981"/>
                </a:cubicBezTo>
                <a:cubicBezTo>
                  <a:pt x="7961344" y="6098981"/>
                  <a:pt x="7961295" y="6098981"/>
                  <a:pt x="7961295" y="6098981"/>
                </a:cubicBezTo>
                <a:cubicBezTo>
                  <a:pt x="7960897" y="6098981"/>
                  <a:pt x="7960501" y="6098981"/>
                  <a:pt x="7960104" y="6098981"/>
                </a:cubicBezTo>
                <a:cubicBezTo>
                  <a:pt x="7959707" y="6098981"/>
                  <a:pt x="7959211" y="6098981"/>
                  <a:pt x="7958616" y="6098981"/>
                </a:cubicBezTo>
                <a:cubicBezTo>
                  <a:pt x="7958616" y="6098981"/>
                  <a:pt x="7958517" y="6098981"/>
                  <a:pt x="7958318" y="6098981"/>
                </a:cubicBezTo>
                <a:cubicBezTo>
                  <a:pt x="7958120" y="6098981"/>
                  <a:pt x="7957921" y="6098981"/>
                  <a:pt x="7957723" y="6098981"/>
                </a:cubicBezTo>
                <a:cubicBezTo>
                  <a:pt x="7924187" y="6098981"/>
                  <a:pt x="7902061" y="6090051"/>
                  <a:pt x="7891346" y="6072192"/>
                </a:cubicBezTo>
                <a:cubicBezTo>
                  <a:pt x="7886583" y="6064453"/>
                  <a:pt x="7883607" y="6056267"/>
                  <a:pt x="7882416" y="6047635"/>
                </a:cubicBezTo>
                <a:cubicBezTo>
                  <a:pt x="7881225" y="6039003"/>
                  <a:pt x="7880630" y="6030520"/>
                  <a:pt x="7880630" y="6022186"/>
                </a:cubicBezTo>
                <a:cubicBezTo>
                  <a:pt x="7880630" y="6022186"/>
                  <a:pt x="7880630" y="6010280"/>
                  <a:pt x="7880630" y="5986467"/>
                </a:cubicBezTo>
                <a:lnTo>
                  <a:pt x="7880630" y="5985414"/>
                </a:lnTo>
                <a:lnTo>
                  <a:pt x="7875272" y="5997778"/>
                </a:lnTo>
                <a:cubicBezTo>
                  <a:pt x="7871700" y="6006311"/>
                  <a:pt x="7868079" y="6014646"/>
                  <a:pt x="7864408" y="6022781"/>
                </a:cubicBezTo>
                <a:cubicBezTo>
                  <a:pt x="7860737" y="6030917"/>
                  <a:pt x="7856520" y="6038954"/>
                  <a:pt x="7851757" y="6046891"/>
                </a:cubicBezTo>
                <a:cubicBezTo>
                  <a:pt x="7845804" y="6056416"/>
                  <a:pt x="7837421" y="6067628"/>
                  <a:pt x="7826605" y="6080526"/>
                </a:cubicBezTo>
                <a:cubicBezTo>
                  <a:pt x="7815790" y="6093425"/>
                  <a:pt x="7801851" y="6099478"/>
                  <a:pt x="7784785" y="6098683"/>
                </a:cubicBezTo>
                <a:cubicBezTo>
                  <a:pt x="7765537" y="6098088"/>
                  <a:pt x="7750951" y="6091937"/>
                  <a:pt x="7741029" y="6080229"/>
                </a:cubicBezTo>
                <a:cubicBezTo>
                  <a:pt x="7734481" y="6072887"/>
                  <a:pt x="7730760" y="6064801"/>
                  <a:pt x="7729867" y="6055970"/>
                </a:cubicBezTo>
                <a:cubicBezTo>
                  <a:pt x="7728974" y="6047140"/>
                  <a:pt x="7728528" y="6038855"/>
                  <a:pt x="7728528" y="6031116"/>
                </a:cubicBezTo>
                <a:cubicBezTo>
                  <a:pt x="7728528" y="6031116"/>
                  <a:pt x="7728528" y="6030570"/>
                  <a:pt x="7728528" y="6029478"/>
                </a:cubicBezTo>
                <a:cubicBezTo>
                  <a:pt x="7728528" y="6028387"/>
                  <a:pt x="7728528" y="6027841"/>
                  <a:pt x="7728528" y="6027841"/>
                </a:cubicBezTo>
                <a:cubicBezTo>
                  <a:pt x="7728528" y="6027841"/>
                  <a:pt x="7728528" y="6021641"/>
                  <a:pt x="7728528" y="6009238"/>
                </a:cubicBezTo>
                <a:cubicBezTo>
                  <a:pt x="7728528" y="5996836"/>
                  <a:pt x="7728528" y="5990634"/>
                  <a:pt x="7728528" y="5990634"/>
                </a:cubicBezTo>
                <a:lnTo>
                  <a:pt x="7728528" y="5949260"/>
                </a:lnTo>
                <a:cubicBezTo>
                  <a:pt x="7728329" y="5938544"/>
                  <a:pt x="7727387" y="5927928"/>
                  <a:pt x="7725700" y="5917411"/>
                </a:cubicBezTo>
                <a:cubicBezTo>
                  <a:pt x="7724013" y="5906894"/>
                  <a:pt x="7720094" y="5898063"/>
                  <a:pt x="7713943" y="5890919"/>
                </a:cubicBezTo>
                <a:cubicBezTo>
                  <a:pt x="7705608" y="5881394"/>
                  <a:pt x="7695091" y="5875441"/>
                  <a:pt x="7682391" y="5873060"/>
                </a:cubicBezTo>
                <a:cubicBezTo>
                  <a:pt x="7677827" y="5872266"/>
                  <a:pt x="7672370" y="5871869"/>
                  <a:pt x="7666020" y="5871869"/>
                </a:cubicBezTo>
                <a:cubicBezTo>
                  <a:pt x="7663837" y="5871869"/>
                  <a:pt x="7654709" y="5871869"/>
                  <a:pt x="7638636" y="5871869"/>
                </a:cubicBezTo>
                <a:cubicBezTo>
                  <a:pt x="7638834" y="5899056"/>
                  <a:pt x="7630599" y="5935767"/>
                  <a:pt x="7613930" y="5982002"/>
                </a:cubicBezTo>
                <a:lnTo>
                  <a:pt x="7611846" y="5987062"/>
                </a:lnTo>
                <a:lnTo>
                  <a:pt x="7606728" y="5985143"/>
                </a:lnTo>
                <a:lnTo>
                  <a:pt x="7599494" y="6003285"/>
                </a:lnTo>
                <a:cubicBezTo>
                  <a:pt x="7596517" y="6010428"/>
                  <a:pt x="7593788" y="6016630"/>
                  <a:pt x="7591308" y="6021888"/>
                </a:cubicBezTo>
                <a:cubicBezTo>
                  <a:pt x="7584363" y="6036374"/>
                  <a:pt x="7577120" y="6048975"/>
                  <a:pt x="7569579" y="6059691"/>
                </a:cubicBezTo>
                <a:cubicBezTo>
                  <a:pt x="7550728" y="6085884"/>
                  <a:pt x="7529793" y="6098981"/>
                  <a:pt x="7506774" y="6098981"/>
                </a:cubicBezTo>
                <a:cubicBezTo>
                  <a:pt x="7487129" y="6098981"/>
                  <a:pt x="7472146" y="6092830"/>
                  <a:pt x="7461828" y="6080526"/>
                </a:cubicBezTo>
                <a:cubicBezTo>
                  <a:pt x="7455279" y="6073184"/>
                  <a:pt x="7451509" y="6065247"/>
                  <a:pt x="7450517" y="6056714"/>
                </a:cubicBezTo>
                <a:cubicBezTo>
                  <a:pt x="7449524" y="6048181"/>
                  <a:pt x="7449128" y="6039946"/>
                  <a:pt x="7449326" y="6032008"/>
                </a:cubicBezTo>
                <a:lnTo>
                  <a:pt x="7449326" y="6028139"/>
                </a:lnTo>
                <a:cubicBezTo>
                  <a:pt x="7449326" y="6028139"/>
                  <a:pt x="7449326" y="6022186"/>
                  <a:pt x="7449326" y="6010280"/>
                </a:cubicBezTo>
                <a:cubicBezTo>
                  <a:pt x="7449326" y="5998373"/>
                  <a:pt x="7449326" y="5985227"/>
                  <a:pt x="7449326" y="5970840"/>
                </a:cubicBezTo>
                <a:cubicBezTo>
                  <a:pt x="7449326" y="5963647"/>
                  <a:pt x="7449326" y="5956751"/>
                  <a:pt x="7449326" y="5950153"/>
                </a:cubicBezTo>
                <a:lnTo>
                  <a:pt x="7449326" y="5933187"/>
                </a:lnTo>
                <a:lnTo>
                  <a:pt x="7441885" y="5949260"/>
                </a:lnTo>
                <a:cubicBezTo>
                  <a:pt x="7438908" y="5955015"/>
                  <a:pt x="7436031" y="5960819"/>
                  <a:pt x="7433253" y="5966673"/>
                </a:cubicBezTo>
                <a:cubicBezTo>
                  <a:pt x="7430474" y="5972527"/>
                  <a:pt x="7427697" y="5978430"/>
                  <a:pt x="7424918" y="5984383"/>
                </a:cubicBezTo>
                <a:lnTo>
                  <a:pt x="7416882" y="5980216"/>
                </a:lnTo>
                <a:lnTo>
                  <a:pt x="7408845" y="5976347"/>
                </a:lnTo>
                <a:cubicBezTo>
                  <a:pt x="7414798" y="5964441"/>
                  <a:pt x="7420354" y="5952733"/>
                  <a:pt x="7425514" y="5941223"/>
                </a:cubicBezTo>
                <a:lnTo>
                  <a:pt x="7436229" y="5919197"/>
                </a:lnTo>
                <a:cubicBezTo>
                  <a:pt x="7441389" y="5908283"/>
                  <a:pt x="7445754" y="5898460"/>
                  <a:pt x="7449326" y="5889729"/>
                </a:cubicBezTo>
                <a:lnTo>
                  <a:pt x="7449326" y="5862940"/>
                </a:lnTo>
                <a:lnTo>
                  <a:pt x="7411524" y="5862940"/>
                </a:lnTo>
                <a:lnTo>
                  <a:pt x="7411524" y="5844485"/>
                </a:lnTo>
                <a:lnTo>
                  <a:pt x="7449326" y="5844485"/>
                </a:lnTo>
                <a:close/>
                <a:moveTo>
                  <a:pt x="5975928" y="5731078"/>
                </a:moveTo>
                <a:lnTo>
                  <a:pt x="6021171" y="5731078"/>
                </a:lnTo>
                <a:cubicBezTo>
                  <a:pt x="6021171" y="5731078"/>
                  <a:pt x="6021171" y="5761439"/>
                  <a:pt x="6021171" y="5822161"/>
                </a:cubicBezTo>
                <a:cubicBezTo>
                  <a:pt x="6021171" y="5829751"/>
                  <a:pt x="6021171" y="5836867"/>
                  <a:pt x="6021171" y="5843508"/>
                </a:cubicBezTo>
                <a:lnTo>
                  <a:pt x="6021171" y="5845080"/>
                </a:lnTo>
                <a:lnTo>
                  <a:pt x="6059569" y="5845080"/>
                </a:lnTo>
                <a:lnTo>
                  <a:pt x="6059569" y="5862940"/>
                </a:lnTo>
                <a:lnTo>
                  <a:pt x="6021171" y="5862940"/>
                </a:lnTo>
                <a:lnTo>
                  <a:pt x="6021171" y="5877664"/>
                </a:lnTo>
                <a:cubicBezTo>
                  <a:pt x="6021171" y="5901384"/>
                  <a:pt x="6021171" y="5913244"/>
                  <a:pt x="6021171" y="5913244"/>
                </a:cubicBezTo>
                <a:lnTo>
                  <a:pt x="6021171" y="6028139"/>
                </a:lnTo>
                <a:lnTo>
                  <a:pt x="6021171" y="6032306"/>
                </a:lnTo>
                <a:cubicBezTo>
                  <a:pt x="6021171" y="6039450"/>
                  <a:pt x="6021320" y="6046445"/>
                  <a:pt x="6021618" y="6053291"/>
                </a:cubicBezTo>
                <a:cubicBezTo>
                  <a:pt x="6021916" y="6060137"/>
                  <a:pt x="6023057" y="6066239"/>
                  <a:pt x="6025041" y="6071597"/>
                </a:cubicBezTo>
                <a:cubicBezTo>
                  <a:pt x="6027422" y="6077749"/>
                  <a:pt x="6030201" y="6080824"/>
                  <a:pt x="6033375" y="6080824"/>
                </a:cubicBezTo>
                <a:cubicBezTo>
                  <a:pt x="6050242" y="6080824"/>
                  <a:pt x="6066316" y="6070307"/>
                  <a:pt x="6081596" y="6049273"/>
                </a:cubicBezTo>
                <a:cubicBezTo>
                  <a:pt x="6088144" y="6040145"/>
                  <a:pt x="6094792" y="6028437"/>
                  <a:pt x="6101539" y="6014149"/>
                </a:cubicBezTo>
                <a:cubicBezTo>
                  <a:pt x="6107294" y="6001846"/>
                  <a:pt x="6113048" y="5988055"/>
                  <a:pt x="6118803" y="5972775"/>
                </a:cubicBezTo>
                <a:lnTo>
                  <a:pt x="6135769" y="5979026"/>
                </a:lnTo>
                <a:cubicBezTo>
                  <a:pt x="6128824" y="5997084"/>
                  <a:pt x="6122871" y="6011371"/>
                  <a:pt x="6117910" y="6021888"/>
                </a:cubicBezTo>
                <a:cubicBezTo>
                  <a:pt x="6110964" y="6036374"/>
                  <a:pt x="6103722" y="6048975"/>
                  <a:pt x="6096181" y="6059691"/>
                </a:cubicBezTo>
                <a:cubicBezTo>
                  <a:pt x="6077329" y="6085884"/>
                  <a:pt x="6056394" y="6098981"/>
                  <a:pt x="6033375" y="6098981"/>
                </a:cubicBezTo>
                <a:cubicBezTo>
                  <a:pt x="6013730" y="6098981"/>
                  <a:pt x="5998748" y="6092830"/>
                  <a:pt x="5988429" y="6080526"/>
                </a:cubicBezTo>
                <a:cubicBezTo>
                  <a:pt x="5981881" y="6073184"/>
                  <a:pt x="5978111" y="6065247"/>
                  <a:pt x="5977118" y="6056714"/>
                </a:cubicBezTo>
                <a:cubicBezTo>
                  <a:pt x="5976126" y="6048181"/>
                  <a:pt x="5975729" y="6039946"/>
                  <a:pt x="5975928" y="6032008"/>
                </a:cubicBezTo>
                <a:lnTo>
                  <a:pt x="5975928" y="6028139"/>
                </a:lnTo>
                <a:cubicBezTo>
                  <a:pt x="5975928" y="6028139"/>
                  <a:pt x="5975928" y="6022186"/>
                  <a:pt x="5975928" y="6010280"/>
                </a:cubicBezTo>
                <a:cubicBezTo>
                  <a:pt x="5975928" y="6004326"/>
                  <a:pt x="5975928" y="5998063"/>
                  <a:pt x="5975928" y="5991490"/>
                </a:cubicBezTo>
                <a:lnTo>
                  <a:pt x="5975928" y="5978922"/>
                </a:lnTo>
                <a:lnTo>
                  <a:pt x="5959259" y="5973073"/>
                </a:lnTo>
                <a:cubicBezTo>
                  <a:pt x="5963228" y="5962357"/>
                  <a:pt x="5966899" y="5950451"/>
                  <a:pt x="5970272" y="5937354"/>
                </a:cubicBezTo>
                <a:cubicBezTo>
                  <a:pt x="5972058" y="5930805"/>
                  <a:pt x="5973695" y="5924505"/>
                  <a:pt x="5975184" y="5918453"/>
                </a:cubicBezTo>
                <a:lnTo>
                  <a:pt x="5975928" y="5915387"/>
                </a:lnTo>
                <a:lnTo>
                  <a:pt x="5975928" y="5914369"/>
                </a:lnTo>
                <a:cubicBezTo>
                  <a:pt x="5975928" y="5913619"/>
                  <a:pt x="5975928" y="5913244"/>
                  <a:pt x="5975928" y="5913244"/>
                </a:cubicBezTo>
                <a:lnTo>
                  <a:pt x="5975928" y="5862940"/>
                </a:lnTo>
                <a:lnTo>
                  <a:pt x="5937232" y="5862940"/>
                </a:lnTo>
                <a:lnTo>
                  <a:pt x="5937232" y="5845080"/>
                </a:lnTo>
                <a:lnTo>
                  <a:pt x="5975928" y="5845080"/>
                </a:lnTo>
                <a:close/>
                <a:moveTo>
                  <a:pt x="4619509" y="5729887"/>
                </a:moveTo>
                <a:lnTo>
                  <a:pt x="4665050" y="5729887"/>
                </a:lnTo>
                <a:lnTo>
                  <a:pt x="4665050" y="5844187"/>
                </a:lnTo>
                <a:lnTo>
                  <a:pt x="4704043" y="5844187"/>
                </a:lnTo>
                <a:lnTo>
                  <a:pt x="4704043" y="5862344"/>
                </a:lnTo>
                <a:lnTo>
                  <a:pt x="4665050" y="5862344"/>
                </a:lnTo>
                <a:lnTo>
                  <a:pt x="4665050" y="5912946"/>
                </a:lnTo>
                <a:lnTo>
                  <a:pt x="4665050" y="6003433"/>
                </a:lnTo>
                <a:lnTo>
                  <a:pt x="4665050" y="6027841"/>
                </a:lnTo>
                <a:lnTo>
                  <a:pt x="4665050" y="6032008"/>
                </a:lnTo>
                <a:cubicBezTo>
                  <a:pt x="4664851" y="6039152"/>
                  <a:pt x="4664901" y="6046147"/>
                  <a:pt x="4665199" y="6052993"/>
                </a:cubicBezTo>
                <a:cubicBezTo>
                  <a:pt x="4665496" y="6059839"/>
                  <a:pt x="4666737" y="6065941"/>
                  <a:pt x="4668920" y="6071299"/>
                </a:cubicBezTo>
                <a:cubicBezTo>
                  <a:pt x="4670904" y="6076657"/>
                  <a:pt x="4673384" y="6079633"/>
                  <a:pt x="4676361" y="6080229"/>
                </a:cubicBezTo>
                <a:cubicBezTo>
                  <a:pt x="4677552" y="6080626"/>
                  <a:pt x="4678246" y="6080824"/>
                  <a:pt x="4678444" y="6080824"/>
                </a:cubicBezTo>
                <a:cubicBezTo>
                  <a:pt x="4697494" y="6080824"/>
                  <a:pt x="4714064" y="6067628"/>
                  <a:pt x="4728154" y="6041236"/>
                </a:cubicBezTo>
                <a:cubicBezTo>
                  <a:pt x="4742242" y="6014844"/>
                  <a:pt x="4752858" y="5990932"/>
                  <a:pt x="4760002" y="5969501"/>
                </a:cubicBezTo>
                <a:lnTo>
                  <a:pt x="4776969" y="5975454"/>
                </a:lnTo>
                <a:cubicBezTo>
                  <a:pt x="4764269" y="6013157"/>
                  <a:pt x="4750378" y="6042328"/>
                  <a:pt x="4735297" y="6062965"/>
                </a:cubicBezTo>
                <a:cubicBezTo>
                  <a:pt x="4716644" y="6088167"/>
                  <a:pt x="4696502" y="6100073"/>
                  <a:pt x="4674873" y="6098683"/>
                </a:cubicBezTo>
                <a:cubicBezTo>
                  <a:pt x="4673087" y="6098683"/>
                  <a:pt x="4670408" y="6098485"/>
                  <a:pt x="4666836" y="6098088"/>
                </a:cubicBezTo>
                <a:cubicBezTo>
                  <a:pt x="4651358" y="6095906"/>
                  <a:pt x="4639749" y="6089953"/>
                  <a:pt x="4632010" y="6080229"/>
                </a:cubicBezTo>
                <a:cubicBezTo>
                  <a:pt x="4625660" y="6072887"/>
                  <a:pt x="4621989" y="6064949"/>
                  <a:pt x="4620997" y="6056416"/>
                </a:cubicBezTo>
                <a:cubicBezTo>
                  <a:pt x="4620005" y="6047884"/>
                  <a:pt x="4619509" y="6039748"/>
                  <a:pt x="4619509" y="6032008"/>
                </a:cubicBezTo>
                <a:lnTo>
                  <a:pt x="4619509" y="6027841"/>
                </a:lnTo>
                <a:lnTo>
                  <a:pt x="4619509" y="6003433"/>
                </a:lnTo>
                <a:lnTo>
                  <a:pt x="4619509" y="5912946"/>
                </a:lnTo>
                <a:lnTo>
                  <a:pt x="4619509" y="5901040"/>
                </a:lnTo>
                <a:cubicBezTo>
                  <a:pt x="4612166" y="5908183"/>
                  <a:pt x="4604031" y="5914732"/>
                  <a:pt x="4595101" y="5920685"/>
                </a:cubicBezTo>
                <a:cubicBezTo>
                  <a:pt x="4580218" y="5930607"/>
                  <a:pt x="4565732" y="5936858"/>
                  <a:pt x="4551643" y="5939437"/>
                </a:cubicBezTo>
                <a:cubicBezTo>
                  <a:pt x="4555017" y="5951741"/>
                  <a:pt x="4556703" y="5964143"/>
                  <a:pt x="4556703" y="5976644"/>
                </a:cubicBezTo>
                <a:cubicBezTo>
                  <a:pt x="4556703" y="6009982"/>
                  <a:pt x="4546682" y="6038656"/>
                  <a:pt x="4526640" y="6062667"/>
                </a:cubicBezTo>
                <a:cubicBezTo>
                  <a:pt x="4506598" y="6086877"/>
                  <a:pt x="4482090" y="6098981"/>
                  <a:pt x="4453119" y="6098981"/>
                </a:cubicBezTo>
                <a:cubicBezTo>
                  <a:pt x="4420377" y="6098981"/>
                  <a:pt x="4392695" y="6086976"/>
                  <a:pt x="4370073" y="6062965"/>
                </a:cubicBezTo>
                <a:cubicBezTo>
                  <a:pt x="4358762" y="6050960"/>
                  <a:pt x="4350278" y="6037763"/>
                  <a:pt x="4344623" y="6023376"/>
                </a:cubicBezTo>
                <a:lnTo>
                  <a:pt x="4343416" y="6016729"/>
                </a:lnTo>
                <a:lnTo>
                  <a:pt x="4327508" y="6042873"/>
                </a:lnTo>
                <a:cubicBezTo>
                  <a:pt x="4314212" y="6062022"/>
                  <a:pt x="4300322" y="6081023"/>
                  <a:pt x="4285837" y="6099874"/>
                </a:cubicBezTo>
                <a:cubicBezTo>
                  <a:pt x="4284844" y="6100866"/>
                  <a:pt x="4283554" y="6102553"/>
                  <a:pt x="4281966" y="6104934"/>
                </a:cubicBezTo>
                <a:lnTo>
                  <a:pt x="4281966" y="6259716"/>
                </a:lnTo>
                <a:cubicBezTo>
                  <a:pt x="4281966" y="6293053"/>
                  <a:pt x="4278295" y="6325696"/>
                  <a:pt x="4270953" y="6357644"/>
                </a:cubicBezTo>
                <a:cubicBezTo>
                  <a:pt x="4267183" y="6373520"/>
                  <a:pt x="4263313" y="6386368"/>
                  <a:pt x="4259345" y="6396191"/>
                </a:cubicBezTo>
                <a:cubicBezTo>
                  <a:pt x="4255376" y="6406014"/>
                  <a:pt x="4252300" y="6413207"/>
                  <a:pt x="4250117" y="6417771"/>
                </a:cubicBezTo>
                <a:cubicBezTo>
                  <a:pt x="4238012" y="6440195"/>
                  <a:pt x="4221642" y="6455375"/>
                  <a:pt x="4201004" y="6463312"/>
                </a:cubicBezTo>
                <a:cubicBezTo>
                  <a:pt x="4193066" y="6465892"/>
                  <a:pt x="4186221" y="6467083"/>
                  <a:pt x="4180466" y="6466884"/>
                </a:cubicBezTo>
                <a:cubicBezTo>
                  <a:pt x="4166377" y="6466884"/>
                  <a:pt x="4154867" y="6460138"/>
                  <a:pt x="4145937" y="6446644"/>
                </a:cubicBezTo>
                <a:cubicBezTo>
                  <a:pt x="4135817" y="6431761"/>
                  <a:pt x="4132444" y="6408742"/>
                  <a:pt x="4135817" y="6377587"/>
                </a:cubicBezTo>
                <a:cubicBezTo>
                  <a:pt x="4138198" y="6352584"/>
                  <a:pt x="4145342" y="6321827"/>
                  <a:pt x="4157249" y="6285314"/>
                </a:cubicBezTo>
                <a:cubicBezTo>
                  <a:pt x="4167765" y="6253564"/>
                  <a:pt x="4182946" y="6220822"/>
                  <a:pt x="4202790" y="6187087"/>
                </a:cubicBezTo>
                <a:cubicBezTo>
                  <a:pt x="4212315" y="6170816"/>
                  <a:pt x="4223527" y="6153552"/>
                  <a:pt x="4236425" y="6135295"/>
                </a:cubicBezTo>
                <a:lnTo>
                  <a:pt x="4236425" y="6069509"/>
                </a:lnTo>
                <a:lnTo>
                  <a:pt x="4235309" y="6070853"/>
                </a:lnTo>
                <a:cubicBezTo>
                  <a:pt x="4230497" y="6075913"/>
                  <a:pt x="4225610" y="6080328"/>
                  <a:pt x="4220649" y="6084098"/>
                </a:cubicBezTo>
                <a:cubicBezTo>
                  <a:pt x="4206758" y="6094020"/>
                  <a:pt x="4191776" y="6098882"/>
                  <a:pt x="4175703" y="6098683"/>
                </a:cubicBezTo>
                <a:cubicBezTo>
                  <a:pt x="4138992" y="6098485"/>
                  <a:pt x="4109425" y="6083702"/>
                  <a:pt x="4087001" y="6054333"/>
                </a:cubicBezTo>
                <a:lnTo>
                  <a:pt x="4072632" y="6027774"/>
                </a:lnTo>
                <a:lnTo>
                  <a:pt x="4064976" y="6042501"/>
                </a:lnTo>
                <a:cubicBezTo>
                  <a:pt x="4061304" y="6048802"/>
                  <a:pt x="4057534" y="6054532"/>
                  <a:pt x="4053665" y="6059691"/>
                </a:cubicBezTo>
                <a:cubicBezTo>
                  <a:pt x="4035209" y="6085884"/>
                  <a:pt x="4014274" y="6098981"/>
                  <a:pt x="3990858" y="6098981"/>
                </a:cubicBezTo>
                <a:cubicBezTo>
                  <a:pt x="3971412" y="6098981"/>
                  <a:pt x="3956429" y="6092830"/>
                  <a:pt x="3945912" y="6080526"/>
                </a:cubicBezTo>
                <a:cubicBezTo>
                  <a:pt x="3939562" y="6073184"/>
                  <a:pt x="3935891" y="6065247"/>
                  <a:pt x="3934899" y="6056714"/>
                </a:cubicBezTo>
                <a:cubicBezTo>
                  <a:pt x="3933907" y="6048181"/>
                  <a:pt x="3933411" y="6039946"/>
                  <a:pt x="3933411" y="6032008"/>
                </a:cubicBezTo>
                <a:cubicBezTo>
                  <a:pt x="3933411" y="6032008"/>
                  <a:pt x="3933411" y="6031364"/>
                  <a:pt x="3933411" y="6030074"/>
                </a:cubicBezTo>
                <a:cubicBezTo>
                  <a:pt x="3933411" y="6028784"/>
                  <a:pt x="3933411" y="6028139"/>
                  <a:pt x="3933411" y="6028139"/>
                </a:cubicBezTo>
                <a:cubicBezTo>
                  <a:pt x="3933411" y="6028139"/>
                  <a:pt x="3933411" y="6025064"/>
                  <a:pt x="3933411" y="6018912"/>
                </a:cubicBezTo>
                <a:cubicBezTo>
                  <a:pt x="3933411" y="6012760"/>
                  <a:pt x="3933411" y="6009684"/>
                  <a:pt x="3933411" y="6009684"/>
                </a:cubicBezTo>
                <a:cubicBezTo>
                  <a:pt x="3933411" y="6009684"/>
                  <a:pt x="3933411" y="6003582"/>
                  <a:pt x="3933411" y="5991378"/>
                </a:cubicBezTo>
                <a:cubicBezTo>
                  <a:pt x="3933411" y="5979174"/>
                  <a:pt x="3933411" y="5973073"/>
                  <a:pt x="3933411" y="5973073"/>
                </a:cubicBezTo>
                <a:cubicBezTo>
                  <a:pt x="3933411" y="5973073"/>
                  <a:pt x="3933411" y="5965830"/>
                  <a:pt x="3933411" y="5951344"/>
                </a:cubicBezTo>
                <a:cubicBezTo>
                  <a:pt x="3933411" y="5936858"/>
                  <a:pt x="3933411" y="5929615"/>
                  <a:pt x="3933411" y="5929615"/>
                </a:cubicBezTo>
                <a:cubicBezTo>
                  <a:pt x="3933411" y="5922471"/>
                  <a:pt x="3933113" y="5915278"/>
                  <a:pt x="3932518" y="5908035"/>
                </a:cubicBezTo>
                <a:cubicBezTo>
                  <a:pt x="3931923" y="5900792"/>
                  <a:pt x="3930434" y="5894095"/>
                  <a:pt x="3928054" y="5887943"/>
                </a:cubicBezTo>
                <a:cubicBezTo>
                  <a:pt x="3924084" y="5876632"/>
                  <a:pt x="3916345" y="5870976"/>
                  <a:pt x="3904836" y="5870976"/>
                </a:cubicBezTo>
                <a:cubicBezTo>
                  <a:pt x="3889159" y="5871175"/>
                  <a:pt x="3875665" y="5876880"/>
                  <a:pt x="3864354" y="5888092"/>
                </a:cubicBezTo>
                <a:cubicBezTo>
                  <a:pt x="3853044" y="5899304"/>
                  <a:pt x="3845107" y="5908183"/>
                  <a:pt x="3840543" y="5914732"/>
                </a:cubicBezTo>
                <a:cubicBezTo>
                  <a:pt x="3831612" y="5928226"/>
                  <a:pt x="3821692" y="5947722"/>
                  <a:pt x="3810777" y="5973221"/>
                </a:cubicBezTo>
                <a:lnTo>
                  <a:pt x="3806028" y="5984671"/>
                </a:lnTo>
                <a:lnTo>
                  <a:pt x="3806014" y="5986765"/>
                </a:lnTo>
                <a:lnTo>
                  <a:pt x="3806014" y="6098683"/>
                </a:lnTo>
                <a:lnTo>
                  <a:pt x="3806014" y="6098981"/>
                </a:lnTo>
                <a:lnTo>
                  <a:pt x="3760472" y="6098981"/>
                </a:lnTo>
                <a:lnTo>
                  <a:pt x="3760472" y="6098683"/>
                </a:lnTo>
                <a:cubicBezTo>
                  <a:pt x="3760472" y="6098683"/>
                  <a:pt x="3760472" y="6068819"/>
                  <a:pt x="3760472" y="6009089"/>
                </a:cubicBezTo>
                <a:cubicBezTo>
                  <a:pt x="3760472" y="5949359"/>
                  <a:pt x="3760175" y="5915873"/>
                  <a:pt x="3759580" y="5908630"/>
                </a:cubicBezTo>
                <a:cubicBezTo>
                  <a:pt x="3758984" y="5901387"/>
                  <a:pt x="3757595" y="5894690"/>
                  <a:pt x="3755412" y="5888538"/>
                </a:cubicBezTo>
                <a:cubicBezTo>
                  <a:pt x="3753031" y="5882982"/>
                  <a:pt x="3750055" y="5878914"/>
                  <a:pt x="3746483" y="5876334"/>
                </a:cubicBezTo>
                <a:cubicBezTo>
                  <a:pt x="3742515" y="5873358"/>
                  <a:pt x="3738050" y="5871869"/>
                  <a:pt x="3733089" y="5871869"/>
                </a:cubicBezTo>
                <a:cubicBezTo>
                  <a:pt x="3724358" y="5871671"/>
                  <a:pt x="3715725" y="5873854"/>
                  <a:pt x="3707192" y="5878418"/>
                </a:cubicBezTo>
                <a:cubicBezTo>
                  <a:pt x="3701239" y="5881593"/>
                  <a:pt x="3695485" y="5885661"/>
                  <a:pt x="3689929" y="5890622"/>
                </a:cubicBezTo>
                <a:cubicBezTo>
                  <a:pt x="3680800" y="5898560"/>
                  <a:pt x="3672962" y="5907588"/>
                  <a:pt x="3666414" y="5917708"/>
                </a:cubicBezTo>
                <a:lnTo>
                  <a:pt x="3651531" y="5908183"/>
                </a:lnTo>
                <a:cubicBezTo>
                  <a:pt x="3659270" y="5896277"/>
                  <a:pt x="3668101" y="5885859"/>
                  <a:pt x="3678022" y="5876930"/>
                </a:cubicBezTo>
                <a:cubicBezTo>
                  <a:pt x="3684372" y="5871374"/>
                  <a:pt x="3691219" y="5866512"/>
                  <a:pt x="3698561" y="5862344"/>
                </a:cubicBezTo>
                <a:cubicBezTo>
                  <a:pt x="3709078" y="5856590"/>
                  <a:pt x="3720686" y="5853712"/>
                  <a:pt x="3733386" y="5853712"/>
                </a:cubicBezTo>
                <a:cubicBezTo>
                  <a:pt x="3762160" y="5853712"/>
                  <a:pt x="3782499" y="5862642"/>
                  <a:pt x="3794406" y="5880501"/>
                </a:cubicBezTo>
                <a:cubicBezTo>
                  <a:pt x="3799367" y="5888241"/>
                  <a:pt x="3802541" y="5896377"/>
                  <a:pt x="3803930" y="5904909"/>
                </a:cubicBezTo>
                <a:cubicBezTo>
                  <a:pt x="3805319" y="5913442"/>
                  <a:pt x="3806014" y="5921876"/>
                  <a:pt x="3806014" y="5930210"/>
                </a:cubicBezTo>
                <a:cubicBezTo>
                  <a:pt x="3806014" y="5930210"/>
                  <a:pt x="3805964" y="5931103"/>
                  <a:pt x="3805866" y="5932889"/>
                </a:cubicBezTo>
                <a:cubicBezTo>
                  <a:pt x="3805766" y="5934675"/>
                  <a:pt x="3805716" y="5937056"/>
                  <a:pt x="3805716" y="5940033"/>
                </a:cubicBezTo>
                <a:lnTo>
                  <a:pt x="3806309" y="5939441"/>
                </a:lnTo>
                <a:lnTo>
                  <a:pt x="3806307" y="5939530"/>
                </a:lnTo>
                <a:lnTo>
                  <a:pt x="3810516" y="5930843"/>
                </a:lnTo>
                <a:cubicBezTo>
                  <a:pt x="3815750" y="5920598"/>
                  <a:pt x="3820798" y="5911855"/>
                  <a:pt x="3825660" y="5904612"/>
                </a:cubicBezTo>
                <a:cubicBezTo>
                  <a:pt x="3831017" y="5896873"/>
                  <a:pt x="3840543" y="5886405"/>
                  <a:pt x="3854235" y="5873209"/>
                </a:cubicBezTo>
                <a:cubicBezTo>
                  <a:pt x="3867927" y="5860013"/>
                  <a:pt x="3884694" y="5853216"/>
                  <a:pt x="3904538" y="5852819"/>
                </a:cubicBezTo>
                <a:cubicBezTo>
                  <a:pt x="3904538" y="5852819"/>
                  <a:pt x="3904588" y="5852819"/>
                  <a:pt x="3904687" y="5852819"/>
                </a:cubicBezTo>
                <a:cubicBezTo>
                  <a:pt x="3904786" y="5852819"/>
                  <a:pt x="3904836" y="5852819"/>
                  <a:pt x="3904836" y="5852819"/>
                </a:cubicBezTo>
                <a:cubicBezTo>
                  <a:pt x="3934403" y="5852621"/>
                  <a:pt x="3955240" y="5861551"/>
                  <a:pt x="3967344" y="5879608"/>
                </a:cubicBezTo>
                <a:cubicBezTo>
                  <a:pt x="3972503" y="5887546"/>
                  <a:pt x="3975679" y="5895781"/>
                  <a:pt x="3976869" y="5904314"/>
                </a:cubicBezTo>
                <a:cubicBezTo>
                  <a:pt x="3978059" y="5912847"/>
                  <a:pt x="3978654" y="5921280"/>
                  <a:pt x="3978654" y="5929615"/>
                </a:cubicBezTo>
                <a:cubicBezTo>
                  <a:pt x="3978654" y="5929615"/>
                  <a:pt x="3978654" y="5936858"/>
                  <a:pt x="3978654" y="5951344"/>
                </a:cubicBezTo>
                <a:cubicBezTo>
                  <a:pt x="3978654" y="5965830"/>
                  <a:pt x="3978654" y="5973073"/>
                  <a:pt x="3978654" y="5973073"/>
                </a:cubicBezTo>
                <a:cubicBezTo>
                  <a:pt x="3978654" y="5973073"/>
                  <a:pt x="3978654" y="5979174"/>
                  <a:pt x="3978654" y="5991378"/>
                </a:cubicBezTo>
                <a:cubicBezTo>
                  <a:pt x="3978654" y="6003582"/>
                  <a:pt x="3978654" y="6009684"/>
                  <a:pt x="3978654" y="6009684"/>
                </a:cubicBezTo>
                <a:cubicBezTo>
                  <a:pt x="3978654" y="6009684"/>
                  <a:pt x="3978654" y="6012760"/>
                  <a:pt x="3978654" y="6018912"/>
                </a:cubicBezTo>
                <a:cubicBezTo>
                  <a:pt x="3978654" y="6025064"/>
                  <a:pt x="3978654" y="6028139"/>
                  <a:pt x="3978654" y="6028139"/>
                </a:cubicBezTo>
                <a:lnTo>
                  <a:pt x="3978654" y="6032306"/>
                </a:lnTo>
                <a:cubicBezTo>
                  <a:pt x="3978654" y="6039450"/>
                  <a:pt x="3978853" y="6046445"/>
                  <a:pt x="3979251" y="6053291"/>
                </a:cubicBezTo>
                <a:cubicBezTo>
                  <a:pt x="3979647" y="6060137"/>
                  <a:pt x="3980837" y="6066239"/>
                  <a:pt x="3982822" y="6071597"/>
                </a:cubicBezTo>
                <a:cubicBezTo>
                  <a:pt x="3985401" y="6077749"/>
                  <a:pt x="3988081" y="6080824"/>
                  <a:pt x="3990858" y="6080824"/>
                </a:cubicBezTo>
                <a:cubicBezTo>
                  <a:pt x="4008123" y="6080824"/>
                  <a:pt x="4024196" y="6070307"/>
                  <a:pt x="4039079" y="6049273"/>
                </a:cubicBezTo>
                <a:cubicBezTo>
                  <a:pt x="4045627" y="6040542"/>
                  <a:pt x="4052374" y="6028834"/>
                  <a:pt x="4059320" y="6014149"/>
                </a:cubicBezTo>
                <a:lnTo>
                  <a:pt x="4064575" y="6002436"/>
                </a:lnTo>
                <a:lnTo>
                  <a:pt x="4060213" y="5974858"/>
                </a:lnTo>
                <a:cubicBezTo>
                  <a:pt x="4060213" y="5946085"/>
                  <a:pt x="4070333" y="5919891"/>
                  <a:pt x="4090574" y="5896277"/>
                </a:cubicBezTo>
                <a:cubicBezTo>
                  <a:pt x="4114187" y="5868893"/>
                  <a:pt x="4144052" y="5854804"/>
                  <a:pt x="4180168" y="5854010"/>
                </a:cubicBezTo>
                <a:cubicBezTo>
                  <a:pt x="4199218" y="5853614"/>
                  <a:pt x="4214399" y="5858624"/>
                  <a:pt x="4225710" y="5869042"/>
                </a:cubicBezTo>
                <a:lnTo>
                  <a:pt x="4236425" y="5879839"/>
                </a:lnTo>
                <a:lnTo>
                  <a:pt x="4236425" y="5853712"/>
                </a:lnTo>
                <a:lnTo>
                  <a:pt x="4281966" y="5853712"/>
                </a:lnTo>
                <a:lnTo>
                  <a:pt x="4281966" y="6075764"/>
                </a:lnTo>
                <a:cubicBezTo>
                  <a:pt x="4294468" y="6059095"/>
                  <a:pt x="4306076" y="6042575"/>
                  <a:pt x="4316793" y="6026204"/>
                </a:cubicBezTo>
                <a:cubicBezTo>
                  <a:pt x="4322150" y="6018019"/>
                  <a:pt x="4327211" y="6009300"/>
                  <a:pt x="4331973" y="6000048"/>
                </a:cubicBezTo>
                <a:lnTo>
                  <a:pt x="4337993" y="5986853"/>
                </a:lnTo>
                <a:lnTo>
                  <a:pt x="4336140" y="5976644"/>
                </a:lnTo>
                <a:cubicBezTo>
                  <a:pt x="4336140" y="5943109"/>
                  <a:pt x="4347451" y="5914335"/>
                  <a:pt x="4370073" y="5890324"/>
                </a:cubicBezTo>
                <a:cubicBezTo>
                  <a:pt x="4392695" y="5866313"/>
                  <a:pt x="4420377" y="5854308"/>
                  <a:pt x="4453119" y="5854308"/>
                </a:cubicBezTo>
                <a:cubicBezTo>
                  <a:pt x="4482090" y="5854308"/>
                  <a:pt x="4506598" y="5866413"/>
                  <a:pt x="4526640" y="5890622"/>
                </a:cubicBezTo>
                <a:cubicBezTo>
                  <a:pt x="4534181" y="5899750"/>
                  <a:pt x="4540531" y="5910267"/>
                  <a:pt x="4545690" y="5922173"/>
                </a:cubicBezTo>
                <a:cubicBezTo>
                  <a:pt x="4558787" y="5920387"/>
                  <a:pt x="4571933" y="5914881"/>
                  <a:pt x="4585129" y="5905653"/>
                </a:cubicBezTo>
                <a:cubicBezTo>
                  <a:pt x="4598325" y="5896426"/>
                  <a:pt x="4609785" y="5886256"/>
                  <a:pt x="4619509" y="5875144"/>
                </a:cubicBezTo>
                <a:lnTo>
                  <a:pt x="4619509" y="5862344"/>
                </a:lnTo>
                <a:lnTo>
                  <a:pt x="4581409" y="5862344"/>
                </a:lnTo>
                <a:lnTo>
                  <a:pt x="4581409" y="5844187"/>
                </a:lnTo>
                <a:lnTo>
                  <a:pt x="4619509" y="5844187"/>
                </a:lnTo>
                <a:close/>
                <a:moveTo>
                  <a:pt x="6690898" y="5725423"/>
                </a:moveTo>
                <a:cubicBezTo>
                  <a:pt x="6718481" y="5725423"/>
                  <a:pt x="6732272" y="5737528"/>
                  <a:pt x="6732272" y="5761737"/>
                </a:cubicBezTo>
                <a:cubicBezTo>
                  <a:pt x="6732272" y="5775032"/>
                  <a:pt x="6728254" y="5786690"/>
                  <a:pt x="6720217" y="5796711"/>
                </a:cubicBezTo>
                <a:cubicBezTo>
                  <a:pt x="6712180" y="5806733"/>
                  <a:pt x="6704491" y="5815315"/>
                  <a:pt x="6697149" y="5822458"/>
                </a:cubicBezTo>
                <a:lnTo>
                  <a:pt x="6692982" y="5826626"/>
                </a:lnTo>
                <a:lnTo>
                  <a:pt x="6679289" y="5815017"/>
                </a:lnTo>
                <a:lnTo>
                  <a:pt x="6682266" y="5810552"/>
                </a:lnTo>
                <a:cubicBezTo>
                  <a:pt x="6687029" y="5804203"/>
                  <a:pt x="6691742" y="5796959"/>
                  <a:pt x="6696405" y="5788823"/>
                </a:cubicBezTo>
                <a:cubicBezTo>
                  <a:pt x="6701068" y="5780688"/>
                  <a:pt x="6703400" y="5771659"/>
                  <a:pt x="6703400" y="5761737"/>
                </a:cubicBezTo>
                <a:cubicBezTo>
                  <a:pt x="6703400" y="5749632"/>
                  <a:pt x="6699232" y="5743580"/>
                  <a:pt x="6690898" y="5743580"/>
                </a:cubicBezTo>
                <a:cubicBezTo>
                  <a:pt x="6678396" y="5743580"/>
                  <a:pt x="6672046" y="5749136"/>
                  <a:pt x="6671848" y="5760248"/>
                </a:cubicBezTo>
                <a:lnTo>
                  <a:pt x="6653691" y="5759653"/>
                </a:lnTo>
                <a:cubicBezTo>
                  <a:pt x="6653889" y="5749533"/>
                  <a:pt x="6658007" y="5741298"/>
                  <a:pt x="6666044" y="5734948"/>
                </a:cubicBezTo>
                <a:cubicBezTo>
                  <a:pt x="6674080" y="5728598"/>
                  <a:pt x="6682365" y="5725423"/>
                  <a:pt x="6690898" y="5725423"/>
                </a:cubicBezTo>
                <a:close/>
                <a:moveTo>
                  <a:pt x="492207" y="5666487"/>
                </a:moveTo>
                <a:cubicBezTo>
                  <a:pt x="519790" y="5666487"/>
                  <a:pt x="533582" y="5678592"/>
                  <a:pt x="533582" y="5702801"/>
                </a:cubicBezTo>
                <a:cubicBezTo>
                  <a:pt x="533582" y="5716096"/>
                  <a:pt x="529563" y="5727754"/>
                  <a:pt x="521526" y="5737775"/>
                </a:cubicBezTo>
                <a:cubicBezTo>
                  <a:pt x="513490" y="5747797"/>
                  <a:pt x="505800" y="5756379"/>
                  <a:pt x="498458" y="5763523"/>
                </a:cubicBezTo>
                <a:lnTo>
                  <a:pt x="494291" y="5767690"/>
                </a:lnTo>
                <a:lnTo>
                  <a:pt x="480599" y="5756081"/>
                </a:lnTo>
                <a:lnTo>
                  <a:pt x="483575" y="5751616"/>
                </a:lnTo>
                <a:cubicBezTo>
                  <a:pt x="488338" y="5745267"/>
                  <a:pt x="493051" y="5738024"/>
                  <a:pt x="497714" y="5729887"/>
                </a:cubicBezTo>
                <a:cubicBezTo>
                  <a:pt x="502377" y="5721752"/>
                  <a:pt x="504709" y="5712723"/>
                  <a:pt x="504709" y="5702801"/>
                </a:cubicBezTo>
                <a:cubicBezTo>
                  <a:pt x="504709" y="5690696"/>
                  <a:pt x="500542" y="5684644"/>
                  <a:pt x="492207" y="5684644"/>
                </a:cubicBezTo>
                <a:cubicBezTo>
                  <a:pt x="479706" y="5684644"/>
                  <a:pt x="473356" y="5690200"/>
                  <a:pt x="473157" y="5701312"/>
                </a:cubicBezTo>
                <a:lnTo>
                  <a:pt x="455000" y="5700717"/>
                </a:lnTo>
                <a:cubicBezTo>
                  <a:pt x="455199" y="5690597"/>
                  <a:pt x="459316" y="5682362"/>
                  <a:pt x="467353" y="5676012"/>
                </a:cubicBezTo>
                <a:cubicBezTo>
                  <a:pt x="475390" y="5669662"/>
                  <a:pt x="483675" y="5666487"/>
                  <a:pt x="492207" y="5666487"/>
                </a:cubicBezTo>
                <a:close/>
                <a:moveTo>
                  <a:pt x="155558" y="5504562"/>
                </a:moveTo>
                <a:cubicBezTo>
                  <a:pt x="148811" y="5504562"/>
                  <a:pt x="142213" y="5508580"/>
                  <a:pt x="135764" y="5516617"/>
                </a:cubicBezTo>
                <a:cubicBezTo>
                  <a:pt x="129315" y="5524653"/>
                  <a:pt x="124403" y="5533434"/>
                  <a:pt x="121030" y="5542959"/>
                </a:cubicBezTo>
                <a:cubicBezTo>
                  <a:pt x="112696" y="5564986"/>
                  <a:pt x="106941" y="5589295"/>
                  <a:pt x="103766" y="5615885"/>
                </a:cubicBezTo>
                <a:cubicBezTo>
                  <a:pt x="101186" y="5637515"/>
                  <a:pt x="99896" y="5663212"/>
                  <a:pt x="99896" y="5692978"/>
                </a:cubicBezTo>
                <a:lnTo>
                  <a:pt x="99896" y="5789419"/>
                </a:lnTo>
                <a:cubicBezTo>
                  <a:pt x="101484" y="5786244"/>
                  <a:pt x="103121" y="5783019"/>
                  <a:pt x="104808" y="5779745"/>
                </a:cubicBezTo>
                <a:cubicBezTo>
                  <a:pt x="106494" y="5776471"/>
                  <a:pt x="108231" y="5773246"/>
                  <a:pt x="110017" y="5770071"/>
                </a:cubicBezTo>
                <a:cubicBezTo>
                  <a:pt x="126487" y="5739314"/>
                  <a:pt x="141618" y="5708407"/>
                  <a:pt x="155409" y="5677351"/>
                </a:cubicBezTo>
                <a:cubicBezTo>
                  <a:pt x="169201" y="5646296"/>
                  <a:pt x="178180" y="5611817"/>
                  <a:pt x="182347" y="5573916"/>
                </a:cubicBezTo>
                <a:cubicBezTo>
                  <a:pt x="185324" y="5547126"/>
                  <a:pt x="183042" y="5528176"/>
                  <a:pt x="175501" y="5517063"/>
                </a:cubicBezTo>
                <a:cubicBezTo>
                  <a:pt x="170143" y="5508729"/>
                  <a:pt x="163496" y="5504562"/>
                  <a:pt x="155558" y="5504562"/>
                </a:cubicBezTo>
                <a:close/>
                <a:moveTo>
                  <a:pt x="8970349" y="5503966"/>
                </a:moveTo>
                <a:cubicBezTo>
                  <a:pt x="8963801" y="5503966"/>
                  <a:pt x="8957302" y="5507985"/>
                  <a:pt x="8950853" y="5516021"/>
                </a:cubicBezTo>
                <a:cubicBezTo>
                  <a:pt x="8944404" y="5524058"/>
                  <a:pt x="8939393" y="5532839"/>
                  <a:pt x="8935821" y="5542364"/>
                </a:cubicBezTo>
                <a:cubicBezTo>
                  <a:pt x="8927685" y="5564589"/>
                  <a:pt x="8921931" y="5588997"/>
                  <a:pt x="8918557" y="5615587"/>
                </a:cubicBezTo>
                <a:cubicBezTo>
                  <a:pt x="8915978" y="5637217"/>
                  <a:pt x="8914688" y="5663014"/>
                  <a:pt x="8914688" y="5692978"/>
                </a:cubicBezTo>
                <a:lnTo>
                  <a:pt x="8914688" y="5789419"/>
                </a:lnTo>
                <a:cubicBezTo>
                  <a:pt x="8916474" y="5786244"/>
                  <a:pt x="8918210" y="5783019"/>
                  <a:pt x="8919897" y="5779745"/>
                </a:cubicBezTo>
                <a:cubicBezTo>
                  <a:pt x="8921583" y="5776471"/>
                  <a:pt x="8923220" y="5773246"/>
                  <a:pt x="8924808" y="5770071"/>
                </a:cubicBezTo>
                <a:cubicBezTo>
                  <a:pt x="8941477" y="5739115"/>
                  <a:pt x="8956707" y="5708109"/>
                  <a:pt x="8970498" y="5677053"/>
                </a:cubicBezTo>
                <a:cubicBezTo>
                  <a:pt x="8984290" y="5645998"/>
                  <a:pt x="8993269" y="5611420"/>
                  <a:pt x="8997436" y="5573320"/>
                </a:cubicBezTo>
                <a:cubicBezTo>
                  <a:pt x="9000214" y="5546730"/>
                  <a:pt x="8997833" y="5527680"/>
                  <a:pt x="8990292" y="5516170"/>
                </a:cubicBezTo>
                <a:cubicBezTo>
                  <a:pt x="8984935" y="5508035"/>
                  <a:pt x="8978287" y="5503966"/>
                  <a:pt x="8970349" y="5503966"/>
                </a:cubicBezTo>
                <a:close/>
                <a:moveTo>
                  <a:pt x="152879" y="5486349"/>
                </a:moveTo>
                <a:cubicBezTo>
                  <a:pt x="167613" y="5484898"/>
                  <a:pt x="180115" y="5491762"/>
                  <a:pt x="190384" y="5506943"/>
                </a:cubicBezTo>
                <a:cubicBezTo>
                  <a:pt x="200306" y="5521429"/>
                  <a:pt x="203679" y="5544349"/>
                  <a:pt x="200504" y="5575701"/>
                </a:cubicBezTo>
                <a:cubicBezTo>
                  <a:pt x="196139" y="5615389"/>
                  <a:pt x="186812" y="5651157"/>
                  <a:pt x="172525" y="5683007"/>
                </a:cubicBezTo>
                <a:cubicBezTo>
                  <a:pt x="158237" y="5714856"/>
                  <a:pt x="142660" y="5746656"/>
                  <a:pt x="125792" y="5778405"/>
                </a:cubicBezTo>
                <a:cubicBezTo>
                  <a:pt x="121427" y="5786740"/>
                  <a:pt x="117061" y="5795074"/>
                  <a:pt x="112696" y="5803408"/>
                </a:cubicBezTo>
                <a:cubicBezTo>
                  <a:pt x="108330" y="5811743"/>
                  <a:pt x="104063" y="5820177"/>
                  <a:pt x="99896" y="5828709"/>
                </a:cubicBezTo>
                <a:lnTo>
                  <a:pt x="99896" y="5897766"/>
                </a:lnTo>
                <a:lnTo>
                  <a:pt x="99896" y="5941979"/>
                </a:lnTo>
                <a:lnTo>
                  <a:pt x="105291" y="5930843"/>
                </a:lnTo>
                <a:cubicBezTo>
                  <a:pt x="110525" y="5920598"/>
                  <a:pt x="115573" y="5911855"/>
                  <a:pt x="120435" y="5904612"/>
                </a:cubicBezTo>
                <a:cubicBezTo>
                  <a:pt x="125792" y="5896873"/>
                  <a:pt x="135317" y="5886405"/>
                  <a:pt x="149010" y="5873209"/>
                </a:cubicBezTo>
                <a:cubicBezTo>
                  <a:pt x="162702" y="5860013"/>
                  <a:pt x="179470" y="5853216"/>
                  <a:pt x="199313" y="5852819"/>
                </a:cubicBezTo>
                <a:cubicBezTo>
                  <a:pt x="199313" y="5852819"/>
                  <a:pt x="199363" y="5852819"/>
                  <a:pt x="199462" y="5852819"/>
                </a:cubicBezTo>
                <a:cubicBezTo>
                  <a:pt x="199562" y="5852819"/>
                  <a:pt x="199611" y="5852819"/>
                  <a:pt x="199611" y="5852819"/>
                </a:cubicBezTo>
                <a:cubicBezTo>
                  <a:pt x="229178" y="5852621"/>
                  <a:pt x="250014" y="5861551"/>
                  <a:pt x="262119" y="5879608"/>
                </a:cubicBezTo>
                <a:cubicBezTo>
                  <a:pt x="267278" y="5887546"/>
                  <a:pt x="270454" y="5895781"/>
                  <a:pt x="271644" y="5904314"/>
                </a:cubicBezTo>
                <a:cubicBezTo>
                  <a:pt x="272835" y="5912847"/>
                  <a:pt x="273430" y="5921280"/>
                  <a:pt x="273430" y="5929615"/>
                </a:cubicBezTo>
                <a:cubicBezTo>
                  <a:pt x="273430" y="5929615"/>
                  <a:pt x="273430" y="5936858"/>
                  <a:pt x="273430" y="5951344"/>
                </a:cubicBezTo>
                <a:cubicBezTo>
                  <a:pt x="273430" y="5965830"/>
                  <a:pt x="273430" y="5973073"/>
                  <a:pt x="273430" y="5973073"/>
                </a:cubicBezTo>
                <a:cubicBezTo>
                  <a:pt x="273430" y="5973073"/>
                  <a:pt x="273430" y="5979174"/>
                  <a:pt x="273430" y="5991378"/>
                </a:cubicBezTo>
                <a:cubicBezTo>
                  <a:pt x="273430" y="6003582"/>
                  <a:pt x="273430" y="6009684"/>
                  <a:pt x="273430" y="6009684"/>
                </a:cubicBezTo>
                <a:cubicBezTo>
                  <a:pt x="273430" y="6009684"/>
                  <a:pt x="273430" y="6012760"/>
                  <a:pt x="273430" y="6018912"/>
                </a:cubicBezTo>
                <a:cubicBezTo>
                  <a:pt x="273430" y="6025064"/>
                  <a:pt x="273430" y="6028139"/>
                  <a:pt x="273430" y="6028139"/>
                </a:cubicBezTo>
                <a:lnTo>
                  <a:pt x="273430" y="6032306"/>
                </a:lnTo>
                <a:cubicBezTo>
                  <a:pt x="273430" y="6039450"/>
                  <a:pt x="273628" y="6046445"/>
                  <a:pt x="274025" y="6053291"/>
                </a:cubicBezTo>
                <a:cubicBezTo>
                  <a:pt x="274422" y="6060137"/>
                  <a:pt x="275613" y="6066239"/>
                  <a:pt x="277597" y="6071597"/>
                </a:cubicBezTo>
                <a:cubicBezTo>
                  <a:pt x="280177" y="6077749"/>
                  <a:pt x="282856" y="6080824"/>
                  <a:pt x="285634" y="6080824"/>
                </a:cubicBezTo>
                <a:cubicBezTo>
                  <a:pt x="302898" y="6080824"/>
                  <a:pt x="318971" y="6070307"/>
                  <a:pt x="333854" y="6049273"/>
                </a:cubicBezTo>
                <a:cubicBezTo>
                  <a:pt x="340403" y="6040542"/>
                  <a:pt x="347149" y="6028834"/>
                  <a:pt x="354095" y="6014149"/>
                </a:cubicBezTo>
                <a:lnTo>
                  <a:pt x="359350" y="6002437"/>
                </a:lnTo>
                <a:lnTo>
                  <a:pt x="354988" y="5974858"/>
                </a:lnTo>
                <a:cubicBezTo>
                  <a:pt x="354988" y="5946085"/>
                  <a:pt x="365108" y="5919891"/>
                  <a:pt x="385349" y="5896277"/>
                </a:cubicBezTo>
                <a:cubicBezTo>
                  <a:pt x="408963" y="5868893"/>
                  <a:pt x="438828" y="5854804"/>
                  <a:pt x="474943" y="5854010"/>
                </a:cubicBezTo>
                <a:cubicBezTo>
                  <a:pt x="493993" y="5853614"/>
                  <a:pt x="509174" y="5858624"/>
                  <a:pt x="520485" y="5869042"/>
                </a:cubicBezTo>
                <a:lnTo>
                  <a:pt x="534475" y="5883138"/>
                </a:lnTo>
                <a:lnTo>
                  <a:pt x="534475" y="5853712"/>
                </a:lnTo>
                <a:lnTo>
                  <a:pt x="579718" y="5853712"/>
                </a:lnTo>
                <a:cubicBezTo>
                  <a:pt x="579718" y="5853712"/>
                  <a:pt x="579718" y="5863634"/>
                  <a:pt x="579718" y="5883478"/>
                </a:cubicBezTo>
                <a:cubicBezTo>
                  <a:pt x="579718" y="5903322"/>
                  <a:pt x="579718" y="5913244"/>
                  <a:pt x="579718" y="5913244"/>
                </a:cubicBezTo>
                <a:lnTo>
                  <a:pt x="579718" y="6028139"/>
                </a:lnTo>
                <a:lnTo>
                  <a:pt x="579718" y="6032306"/>
                </a:lnTo>
                <a:cubicBezTo>
                  <a:pt x="579718" y="6039450"/>
                  <a:pt x="579867" y="6046445"/>
                  <a:pt x="580165" y="6053291"/>
                </a:cubicBezTo>
                <a:cubicBezTo>
                  <a:pt x="580462" y="6060137"/>
                  <a:pt x="581603" y="6066239"/>
                  <a:pt x="583588" y="6071597"/>
                </a:cubicBezTo>
                <a:cubicBezTo>
                  <a:pt x="585969" y="6077749"/>
                  <a:pt x="588747" y="6080824"/>
                  <a:pt x="591922" y="6080824"/>
                </a:cubicBezTo>
                <a:cubicBezTo>
                  <a:pt x="608789" y="6080824"/>
                  <a:pt x="624863" y="6070307"/>
                  <a:pt x="640142" y="6049273"/>
                </a:cubicBezTo>
                <a:cubicBezTo>
                  <a:pt x="646691" y="6040145"/>
                  <a:pt x="653339" y="6028437"/>
                  <a:pt x="660085" y="6014149"/>
                </a:cubicBezTo>
                <a:cubicBezTo>
                  <a:pt x="665840" y="6001846"/>
                  <a:pt x="671595" y="5988055"/>
                  <a:pt x="677350" y="5972775"/>
                </a:cubicBezTo>
                <a:lnTo>
                  <a:pt x="681656" y="5974361"/>
                </a:lnTo>
                <a:lnTo>
                  <a:pt x="682893" y="5971268"/>
                </a:lnTo>
                <a:cubicBezTo>
                  <a:pt x="685647" y="5964385"/>
                  <a:pt x="689851" y="5953874"/>
                  <a:pt x="695507" y="5939735"/>
                </a:cubicBezTo>
                <a:cubicBezTo>
                  <a:pt x="703047" y="5920884"/>
                  <a:pt x="708901" y="5907241"/>
                  <a:pt x="713068" y="5898807"/>
                </a:cubicBezTo>
                <a:cubicBezTo>
                  <a:pt x="717235" y="5890374"/>
                  <a:pt x="723437" y="5880650"/>
                  <a:pt x="731672" y="5869637"/>
                </a:cubicBezTo>
                <a:cubicBezTo>
                  <a:pt x="739907" y="5858624"/>
                  <a:pt x="749978" y="5853117"/>
                  <a:pt x="761884" y="5853117"/>
                </a:cubicBezTo>
                <a:cubicBezTo>
                  <a:pt x="780537" y="5853117"/>
                  <a:pt x="794626" y="5857979"/>
                  <a:pt x="804151" y="5867702"/>
                </a:cubicBezTo>
                <a:cubicBezTo>
                  <a:pt x="811692" y="5875243"/>
                  <a:pt x="816305" y="5884123"/>
                  <a:pt x="817992" y="5894342"/>
                </a:cubicBezTo>
                <a:cubicBezTo>
                  <a:pt x="819679" y="5904562"/>
                  <a:pt x="820522" y="5914534"/>
                  <a:pt x="820522" y="5924257"/>
                </a:cubicBezTo>
                <a:lnTo>
                  <a:pt x="820522" y="5949508"/>
                </a:lnTo>
                <a:lnTo>
                  <a:pt x="821713" y="5946581"/>
                </a:lnTo>
                <a:cubicBezTo>
                  <a:pt x="829849" y="5929317"/>
                  <a:pt x="837191" y="5915824"/>
                  <a:pt x="843739" y="5906100"/>
                </a:cubicBezTo>
                <a:cubicBezTo>
                  <a:pt x="851082" y="5895384"/>
                  <a:pt x="860805" y="5884768"/>
                  <a:pt x="872910" y="5874251"/>
                </a:cubicBezTo>
                <a:cubicBezTo>
                  <a:pt x="885014" y="5863734"/>
                  <a:pt x="898210" y="5857483"/>
                  <a:pt x="912498" y="5855498"/>
                </a:cubicBezTo>
                <a:cubicBezTo>
                  <a:pt x="916665" y="5854903"/>
                  <a:pt x="920832" y="5854605"/>
                  <a:pt x="925000" y="5854605"/>
                </a:cubicBezTo>
                <a:cubicBezTo>
                  <a:pt x="953376" y="5855399"/>
                  <a:pt x="973319" y="5864329"/>
                  <a:pt x="984828" y="5881394"/>
                </a:cubicBezTo>
                <a:cubicBezTo>
                  <a:pt x="989789" y="5889133"/>
                  <a:pt x="992964" y="5897319"/>
                  <a:pt x="994353" y="5905951"/>
                </a:cubicBezTo>
                <a:cubicBezTo>
                  <a:pt x="995742" y="5914583"/>
                  <a:pt x="996437" y="5923066"/>
                  <a:pt x="996437" y="5931401"/>
                </a:cubicBezTo>
                <a:cubicBezTo>
                  <a:pt x="996437" y="6006014"/>
                  <a:pt x="996586" y="6046891"/>
                  <a:pt x="996884" y="6054035"/>
                </a:cubicBezTo>
                <a:cubicBezTo>
                  <a:pt x="997181" y="6061179"/>
                  <a:pt x="998422" y="6067430"/>
                  <a:pt x="1000604" y="6072787"/>
                </a:cubicBezTo>
                <a:cubicBezTo>
                  <a:pt x="1002390" y="6077947"/>
                  <a:pt x="1004871" y="6080924"/>
                  <a:pt x="1008045" y="6081717"/>
                </a:cubicBezTo>
                <a:cubicBezTo>
                  <a:pt x="1027691" y="6082908"/>
                  <a:pt x="1044657" y="6070108"/>
                  <a:pt x="1058945" y="6043319"/>
                </a:cubicBezTo>
                <a:cubicBezTo>
                  <a:pt x="1073232" y="6016530"/>
                  <a:pt x="1084047" y="5992321"/>
                  <a:pt x="1091389" y="5970691"/>
                </a:cubicBezTo>
                <a:cubicBezTo>
                  <a:pt x="1093969" y="5964937"/>
                  <a:pt x="1097888" y="5963151"/>
                  <a:pt x="1103147" y="5965333"/>
                </a:cubicBezTo>
                <a:cubicBezTo>
                  <a:pt x="1108406" y="5967516"/>
                  <a:pt x="1110142" y="5971287"/>
                  <a:pt x="1108356" y="5976644"/>
                </a:cubicBezTo>
                <a:cubicBezTo>
                  <a:pt x="1095656" y="6014348"/>
                  <a:pt x="1081765" y="6043518"/>
                  <a:pt x="1066684" y="6064155"/>
                </a:cubicBezTo>
                <a:cubicBezTo>
                  <a:pt x="1049221" y="6087968"/>
                  <a:pt x="1030370" y="6099775"/>
                  <a:pt x="1010129" y="6099576"/>
                </a:cubicBezTo>
                <a:lnTo>
                  <a:pt x="1010129" y="6099874"/>
                </a:lnTo>
                <a:cubicBezTo>
                  <a:pt x="989293" y="6099874"/>
                  <a:pt x="973815" y="6093822"/>
                  <a:pt x="963695" y="6081717"/>
                </a:cubicBezTo>
                <a:cubicBezTo>
                  <a:pt x="957146" y="6074375"/>
                  <a:pt x="953376" y="6066388"/>
                  <a:pt x="952384" y="6057756"/>
                </a:cubicBezTo>
                <a:cubicBezTo>
                  <a:pt x="951392" y="6049124"/>
                  <a:pt x="950896" y="6025907"/>
                  <a:pt x="950896" y="5988104"/>
                </a:cubicBezTo>
                <a:cubicBezTo>
                  <a:pt x="950896" y="5950302"/>
                  <a:pt x="950896" y="5931401"/>
                  <a:pt x="950896" y="5931401"/>
                </a:cubicBezTo>
                <a:cubicBezTo>
                  <a:pt x="950896" y="5924257"/>
                  <a:pt x="950598" y="5917014"/>
                  <a:pt x="950003" y="5909672"/>
                </a:cubicBezTo>
                <a:cubicBezTo>
                  <a:pt x="949407" y="5902330"/>
                  <a:pt x="948018" y="5895583"/>
                  <a:pt x="945836" y="5889431"/>
                </a:cubicBezTo>
                <a:cubicBezTo>
                  <a:pt x="941867" y="5879113"/>
                  <a:pt x="934921" y="5873557"/>
                  <a:pt x="925000" y="5872762"/>
                </a:cubicBezTo>
                <a:cubicBezTo>
                  <a:pt x="920634" y="5872762"/>
                  <a:pt x="917260" y="5872961"/>
                  <a:pt x="914879" y="5873358"/>
                </a:cubicBezTo>
                <a:cubicBezTo>
                  <a:pt x="904362" y="5874945"/>
                  <a:pt x="893994" y="5880105"/>
                  <a:pt x="883774" y="5888836"/>
                </a:cubicBezTo>
                <a:cubicBezTo>
                  <a:pt x="873555" y="5897567"/>
                  <a:pt x="865171" y="5906695"/>
                  <a:pt x="858622" y="5916220"/>
                </a:cubicBezTo>
                <a:cubicBezTo>
                  <a:pt x="852868" y="5924753"/>
                  <a:pt x="846617" y="5936064"/>
                  <a:pt x="839870" y="5950153"/>
                </a:cubicBezTo>
                <a:cubicBezTo>
                  <a:pt x="833123" y="5964242"/>
                  <a:pt x="827071" y="5978133"/>
                  <a:pt x="821713" y="5991825"/>
                </a:cubicBezTo>
                <a:lnTo>
                  <a:pt x="820522" y="5995298"/>
                </a:lnTo>
                <a:lnTo>
                  <a:pt x="820522" y="6098981"/>
                </a:lnTo>
                <a:lnTo>
                  <a:pt x="775278" y="6098981"/>
                </a:lnTo>
                <a:lnTo>
                  <a:pt x="775278" y="5924257"/>
                </a:lnTo>
                <a:cubicBezTo>
                  <a:pt x="775278" y="5917312"/>
                  <a:pt x="774882" y="5908085"/>
                  <a:pt x="774088" y="5896575"/>
                </a:cubicBezTo>
                <a:cubicBezTo>
                  <a:pt x="773294" y="5885066"/>
                  <a:pt x="770814" y="5877227"/>
                  <a:pt x="766646" y="5873060"/>
                </a:cubicBezTo>
                <a:cubicBezTo>
                  <a:pt x="765456" y="5871869"/>
                  <a:pt x="763868" y="5871274"/>
                  <a:pt x="761884" y="5871274"/>
                </a:cubicBezTo>
                <a:cubicBezTo>
                  <a:pt x="758312" y="5871274"/>
                  <a:pt x="753698" y="5873705"/>
                  <a:pt x="748043" y="5878567"/>
                </a:cubicBezTo>
                <a:cubicBezTo>
                  <a:pt x="742387" y="5883429"/>
                  <a:pt x="736881" y="5891366"/>
                  <a:pt x="731523" y="5902379"/>
                </a:cubicBezTo>
                <a:cubicBezTo>
                  <a:pt x="726165" y="5913392"/>
                  <a:pt x="719716" y="5928325"/>
                  <a:pt x="712175" y="5947176"/>
                </a:cubicBezTo>
                <a:cubicBezTo>
                  <a:pt x="704635" y="5966028"/>
                  <a:pt x="699376" y="5978430"/>
                  <a:pt x="696400" y="5984383"/>
                </a:cubicBezTo>
                <a:cubicBezTo>
                  <a:pt x="694911" y="5986964"/>
                  <a:pt x="693163" y="5988638"/>
                  <a:pt x="691153" y="5989406"/>
                </a:cubicBezTo>
                <a:lnTo>
                  <a:pt x="690199" y="5989349"/>
                </a:lnTo>
                <a:lnTo>
                  <a:pt x="684642" y="6003285"/>
                </a:lnTo>
                <a:cubicBezTo>
                  <a:pt x="681666" y="6010428"/>
                  <a:pt x="678937" y="6016630"/>
                  <a:pt x="676457" y="6021888"/>
                </a:cubicBezTo>
                <a:cubicBezTo>
                  <a:pt x="669511" y="6036374"/>
                  <a:pt x="662268" y="6048975"/>
                  <a:pt x="654727" y="6059691"/>
                </a:cubicBezTo>
                <a:cubicBezTo>
                  <a:pt x="635876" y="6085884"/>
                  <a:pt x="614941" y="6098981"/>
                  <a:pt x="591922" y="6098981"/>
                </a:cubicBezTo>
                <a:cubicBezTo>
                  <a:pt x="572277" y="6098981"/>
                  <a:pt x="557295" y="6092830"/>
                  <a:pt x="546976" y="6080526"/>
                </a:cubicBezTo>
                <a:lnTo>
                  <a:pt x="537907" y="6061433"/>
                </a:lnTo>
                <a:lnTo>
                  <a:pt x="530084" y="6070853"/>
                </a:lnTo>
                <a:cubicBezTo>
                  <a:pt x="525272" y="6075913"/>
                  <a:pt x="520385" y="6080328"/>
                  <a:pt x="515424" y="6084098"/>
                </a:cubicBezTo>
                <a:cubicBezTo>
                  <a:pt x="501534" y="6094020"/>
                  <a:pt x="486552" y="6098882"/>
                  <a:pt x="470478" y="6098683"/>
                </a:cubicBezTo>
                <a:cubicBezTo>
                  <a:pt x="433767" y="6098485"/>
                  <a:pt x="404200" y="6083702"/>
                  <a:pt x="381777" y="6054333"/>
                </a:cubicBezTo>
                <a:lnTo>
                  <a:pt x="367406" y="6027774"/>
                </a:lnTo>
                <a:lnTo>
                  <a:pt x="359750" y="6042501"/>
                </a:lnTo>
                <a:cubicBezTo>
                  <a:pt x="356079" y="6048802"/>
                  <a:pt x="352309" y="6054532"/>
                  <a:pt x="348439" y="6059691"/>
                </a:cubicBezTo>
                <a:cubicBezTo>
                  <a:pt x="329985" y="6085884"/>
                  <a:pt x="309049" y="6098981"/>
                  <a:pt x="285634" y="6098981"/>
                </a:cubicBezTo>
                <a:cubicBezTo>
                  <a:pt x="266187" y="6098981"/>
                  <a:pt x="251205" y="6092830"/>
                  <a:pt x="240688" y="6080526"/>
                </a:cubicBezTo>
                <a:cubicBezTo>
                  <a:pt x="234338" y="6073184"/>
                  <a:pt x="230667" y="6065247"/>
                  <a:pt x="229674" y="6056714"/>
                </a:cubicBezTo>
                <a:cubicBezTo>
                  <a:pt x="228682" y="6048181"/>
                  <a:pt x="228186" y="6039946"/>
                  <a:pt x="228186" y="6032008"/>
                </a:cubicBezTo>
                <a:cubicBezTo>
                  <a:pt x="228186" y="6032008"/>
                  <a:pt x="228186" y="6031364"/>
                  <a:pt x="228186" y="6030074"/>
                </a:cubicBezTo>
                <a:cubicBezTo>
                  <a:pt x="228186" y="6028784"/>
                  <a:pt x="228186" y="6028139"/>
                  <a:pt x="228186" y="6028139"/>
                </a:cubicBezTo>
                <a:cubicBezTo>
                  <a:pt x="228186" y="6028139"/>
                  <a:pt x="228186" y="6025064"/>
                  <a:pt x="228186" y="6018912"/>
                </a:cubicBezTo>
                <a:cubicBezTo>
                  <a:pt x="228186" y="6012760"/>
                  <a:pt x="228186" y="6009684"/>
                  <a:pt x="228186" y="6009684"/>
                </a:cubicBezTo>
                <a:cubicBezTo>
                  <a:pt x="228186" y="6009684"/>
                  <a:pt x="228186" y="6003582"/>
                  <a:pt x="228186" y="5991378"/>
                </a:cubicBezTo>
                <a:cubicBezTo>
                  <a:pt x="228186" y="5979174"/>
                  <a:pt x="228186" y="5973073"/>
                  <a:pt x="228186" y="5973073"/>
                </a:cubicBezTo>
                <a:cubicBezTo>
                  <a:pt x="228186" y="5973073"/>
                  <a:pt x="228186" y="5965830"/>
                  <a:pt x="228186" y="5951344"/>
                </a:cubicBezTo>
                <a:cubicBezTo>
                  <a:pt x="228186" y="5936858"/>
                  <a:pt x="228186" y="5929615"/>
                  <a:pt x="228186" y="5929615"/>
                </a:cubicBezTo>
                <a:cubicBezTo>
                  <a:pt x="228186" y="5922471"/>
                  <a:pt x="227889" y="5915278"/>
                  <a:pt x="227293" y="5908035"/>
                </a:cubicBezTo>
                <a:cubicBezTo>
                  <a:pt x="226698" y="5900792"/>
                  <a:pt x="225210" y="5894095"/>
                  <a:pt x="222828" y="5887943"/>
                </a:cubicBezTo>
                <a:cubicBezTo>
                  <a:pt x="218860" y="5876632"/>
                  <a:pt x="211121" y="5870976"/>
                  <a:pt x="199611" y="5870976"/>
                </a:cubicBezTo>
                <a:cubicBezTo>
                  <a:pt x="183935" y="5871175"/>
                  <a:pt x="170441" y="5876880"/>
                  <a:pt x="159130" y="5888092"/>
                </a:cubicBezTo>
                <a:cubicBezTo>
                  <a:pt x="147819" y="5899304"/>
                  <a:pt x="139881" y="5908183"/>
                  <a:pt x="135317" y="5914732"/>
                </a:cubicBezTo>
                <a:cubicBezTo>
                  <a:pt x="126388" y="5928226"/>
                  <a:pt x="116466" y="5947722"/>
                  <a:pt x="105552" y="5973221"/>
                </a:cubicBezTo>
                <a:lnTo>
                  <a:pt x="99896" y="5986855"/>
                </a:lnTo>
                <a:lnTo>
                  <a:pt x="99896" y="6098981"/>
                </a:lnTo>
                <a:lnTo>
                  <a:pt x="54355" y="6098981"/>
                </a:lnTo>
                <a:lnTo>
                  <a:pt x="54355" y="5923662"/>
                </a:lnTo>
                <a:cubicBezTo>
                  <a:pt x="49989" y="5932393"/>
                  <a:pt x="45574" y="5941273"/>
                  <a:pt x="41109" y="5950302"/>
                </a:cubicBezTo>
                <a:cubicBezTo>
                  <a:pt x="36644" y="5959331"/>
                  <a:pt x="32031" y="5968608"/>
                  <a:pt x="27268" y="5978133"/>
                </a:cubicBezTo>
                <a:lnTo>
                  <a:pt x="11492" y="5970096"/>
                </a:lnTo>
                <a:cubicBezTo>
                  <a:pt x="19033" y="5954618"/>
                  <a:pt x="26375" y="5939586"/>
                  <a:pt x="33519" y="5925001"/>
                </a:cubicBezTo>
                <a:cubicBezTo>
                  <a:pt x="40663" y="5910416"/>
                  <a:pt x="47608" y="5896079"/>
                  <a:pt x="54355" y="5881990"/>
                </a:cubicBezTo>
                <a:lnTo>
                  <a:pt x="54355" y="5695359"/>
                </a:lnTo>
                <a:cubicBezTo>
                  <a:pt x="54355" y="5665991"/>
                  <a:pt x="56339" y="5639400"/>
                  <a:pt x="60308" y="5615587"/>
                </a:cubicBezTo>
                <a:cubicBezTo>
                  <a:pt x="65071" y="5588005"/>
                  <a:pt x="73703" y="5562109"/>
                  <a:pt x="86204" y="5537899"/>
                </a:cubicBezTo>
                <a:cubicBezTo>
                  <a:pt x="95531" y="5520635"/>
                  <a:pt x="109124" y="5506546"/>
                  <a:pt x="126983" y="5495632"/>
                </a:cubicBezTo>
                <a:cubicBezTo>
                  <a:pt x="127578" y="5495235"/>
                  <a:pt x="131051" y="5493548"/>
                  <a:pt x="137401" y="5490572"/>
                </a:cubicBezTo>
                <a:cubicBezTo>
                  <a:pt x="142809" y="5488241"/>
                  <a:pt x="147968" y="5486832"/>
                  <a:pt x="152879" y="5486349"/>
                </a:cubicBezTo>
                <a:close/>
                <a:moveTo>
                  <a:pt x="8970647" y="5485809"/>
                </a:moveTo>
                <a:cubicBezTo>
                  <a:pt x="8984935" y="5486206"/>
                  <a:pt x="8996444" y="5493052"/>
                  <a:pt x="9005175" y="5506348"/>
                </a:cubicBezTo>
                <a:cubicBezTo>
                  <a:pt x="9015295" y="5521032"/>
                  <a:pt x="9018669" y="5543952"/>
                  <a:pt x="9015295" y="5575106"/>
                </a:cubicBezTo>
                <a:cubicBezTo>
                  <a:pt x="9011128" y="5614992"/>
                  <a:pt x="9001901" y="5650910"/>
                  <a:pt x="8987613" y="5682858"/>
                </a:cubicBezTo>
                <a:cubicBezTo>
                  <a:pt x="8973326" y="5714806"/>
                  <a:pt x="8957650" y="5746656"/>
                  <a:pt x="8940584" y="5778405"/>
                </a:cubicBezTo>
                <a:cubicBezTo>
                  <a:pt x="8936417" y="5786740"/>
                  <a:pt x="8932101" y="5795124"/>
                  <a:pt x="8927636" y="5803557"/>
                </a:cubicBezTo>
                <a:cubicBezTo>
                  <a:pt x="8923171" y="5811991"/>
                  <a:pt x="8918855" y="5820474"/>
                  <a:pt x="8914688" y="5829007"/>
                </a:cubicBezTo>
                <a:lnTo>
                  <a:pt x="8914688" y="5895682"/>
                </a:lnTo>
                <a:lnTo>
                  <a:pt x="8914688" y="5940926"/>
                </a:lnTo>
                <a:cubicBezTo>
                  <a:pt x="8921633" y="5926440"/>
                  <a:pt x="8928182" y="5914534"/>
                  <a:pt x="8934333" y="5905207"/>
                </a:cubicBezTo>
                <a:cubicBezTo>
                  <a:pt x="8942667" y="5893102"/>
                  <a:pt x="8952391" y="5882486"/>
                  <a:pt x="8963503" y="5873358"/>
                </a:cubicBezTo>
                <a:cubicBezTo>
                  <a:pt x="8979577" y="5860856"/>
                  <a:pt x="8996146" y="5854407"/>
                  <a:pt x="9013212" y="5854010"/>
                </a:cubicBezTo>
                <a:cubicBezTo>
                  <a:pt x="9043176" y="5854010"/>
                  <a:pt x="9063913" y="5862841"/>
                  <a:pt x="9075422" y="5880501"/>
                </a:cubicBezTo>
                <a:cubicBezTo>
                  <a:pt x="9080582" y="5888439"/>
                  <a:pt x="9083806" y="5896674"/>
                  <a:pt x="9085096" y="5905207"/>
                </a:cubicBezTo>
                <a:cubicBezTo>
                  <a:pt x="9086386" y="5913740"/>
                  <a:pt x="9087031" y="5922173"/>
                  <a:pt x="9087031" y="5930508"/>
                </a:cubicBezTo>
                <a:lnTo>
                  <a:pt x="9087031" y="5984086"/>
                </a:lnTo>
                <a:lnTo>
                  <a:pt x="9087031" y="6031413"/>
                </a:lnTo>
                <a:cubicBezTo>
                  <a:pt x="9087031" y="6047685"/>
                  <a:pt x="9088618" y="6059988"/>
                  <a:pt x="9091793" y="6068323"/>
                </a:cubicBezTo>
                <a:cubicBezTo>
                  <a:pt x="9094968" y="6077649"/>
                  <a:pt x="9099730" y="6082114"/>
                  <a:pt x="9106081" y="6081717"/>
                </a:cubicBezTo>
                <a:cubicBezTo>
                  <a:pt x="9106081" y="6081717"/>
                  <a:pt x="9106130" y="6081717"/>
                  <a:pt x="9106229" y="6081717"/>
                </a:cubicBezTo>
                <a:cubicBezTo>
                  <a:pt x="9106329" y="6081717"/>
                  <a:pt x="9106378" y="6081717"/>
                  <a:pt x="9106378" y="6081717"/>
                </a:cubicBezTo>
                <a:cubicBezTo>
                  <a:pt x="9116896" y="6081717"/>
                  <a:pt x="9129397" y="6078642"/>
                  <a:pt x="9143883" y="6072490"/>
                </a:cubicBezTo>
                <a:lnTo>
                  <a:pt x="9166795" y="6061205"/>
                </a:lnTo>
                <a:lnTo>
                  <a:pt x="9159138" y="6051356"/>
                </a:lnTo>
                <a:cubicBezTo>
                  <a:pt x="9154326" y="6041633"/>
                  <a:pt x="9151027" y="6030322"/>
                  <a:pt x="9149241" y="6017423"/>
                </a:cubicBezTo>
                <a:cubicBezTo>
                  <a:pt x="9146066" y="5995199"/>
                  <a:pt x="9147654" y="5972874"/>
                  <a:pt x="9154003" y="5950451"/>
                </a:cubicBezTo>
                <a:cubicBezTo>
                  <a:pt x="9159956" y="5930607"/>
                  <a:pt x="9169481" y="5913045"/>
                  <a:pt x="9182578" y="5897766"/>
                </a:cubicBezTo>
                <a:cubicBezTo>
                  <a:pt x="9196668" y="5881692"/>
                  <a:pt x="9213932" y="5869389"/>
                  <a:pt x="9234370" y="5860856"/>
                </a:cubicBezTo>
                <a:cubicBezTo>
                  <a:pt x="9246277" y="5855895"/>
                  <a:pt x="9257786" y="5853415"/>
                  <a:pt x="9268899" y="5853415"/>
                </a:cubicBezTo>
                <a:cubicBezTo>
                  <a:pt x="9269494" y="5853415"/>
                  <a:pt x="9270139" y="5853465"/>
                  <a:pt x="9270833" y="5853564"/>
                </a:cubicBezTo>
                <a:cubicBezTo>
                  <a:pt x="9271528" y="5853663"/>
                  <a:pt x="9272272" y="5853712"/>
                  <a:pt x="9273066" y="5853712"/>
                </a:cubicBezTo>
                <a:cubicBezTo>
                  <a:pt x="9273066" y="5853712"/>
                  <a:pt x="9273165" y="5853712"/>
                  <a:pt x="9273363" y="5853712"/>
                </a:cubicBezTo>
                <a:cubicBezTo>
                  <a:pt x="9283087" y="5854705"/>
                  <a:pt x="9291818" y="5858674"/>
                  <a:pt x="9299557" y="5865619"/>
                </a:cubicBezTo>
                <a:cubicBezTo>
                  <a:pt x="9303923" y="5869786"/>
                  <a:pt x="9307892" y="5877475"/>
                  <a:pt x="9311463" y="5888687"/>
                </a:cubicBezTo>
                <a:cubicBezTo>
                  <a:pt x="9315035" y="5899899"/>
                  <a:pt x="9312753" y="5916518"/>
                  <a:pt x="9304617" y="5938544"/>
                </a:cubicBezTo>
                <a:cubicBezTo>
                  <a:pt x="9293505" y="5968509"/>
                  <a:pt x="9275348" y="5996389"/>
                  <a:pt x="9250146" y="6022186"/>
                </a:cubicBezTo>
                <a:cubicBezTo>
                  <a:pt x="9236851" y="6035878"/>
                  <a:pt x="9222663" y="6047884"/>
                  <a:pt x="9207581" y="6058202"/>
                </a:cubicBezTo>
                <a:cubicBezTo>
                  <a:pt x="9208177" y="6058996"/>
                  <a:pt x="9208822" y="6059839"/>
                  <a:pt x="9209516" y="6060732"/>
                </a:cubicBezTo>
                <a:cubicBezTo>
                  <a:pt x="9210211" y="6061625"/>
                  <a:pt x="9210856" y="6062369"/>
                  <a:pt x="9211451" y="6062965"/>
                </a:cubicBezTo>
                <a:cubicBezTo>
                  <a:pt x="9218793" y="6071299"/>
                  <a:pt x="9225838" y="6076459"/>
                  <a:pt x="9232585" y="6078443"/>
                </a:cubicBezTo>
                <a:cubicBezTo>
                  <a:pt x="9239332" y="6080428"/>
                  <a:pt x="9244193" y="6081419"/>
                  <a:pt x="9247170" y="6081419"/>
                </a:cubicBezTo>
                <a:cubicBezTo>
                  <a:pt x="9253917" y="6081816"/>
                  <a:pt x="9261656" y="6080824"/>
                  <a:pt x="9270387" y="6078443"/>
                </a:cubicBezTo>
                <a:cubicBezTo>
                  <a:pt x="9295985" y="6071894"/>
                  <a:pt x="9317218" y="6057806"/>
                  <a:pt x="9334085" y="6036176"/>
                </a:cubicBezTo>
                <a:lnTo>
                  <a:pt x="9348373" y="6047487"/>
                </a:lnTo>
                <a:cubicBezTo>
                  <a:pt x="9328926" y="6072291"/>
                  <a:pt x="9304419" y="6088464"/>
                  <a:pt x="9274852" y="6096005"/>
                </a:cubicBezTo>
                <a:cubicBezTo>
                  <a:pt x="9265327" y="6098386"/>
                  <a:pt x="9256099" y="6099576"/>
                  <a:pt x="9247170" y="6099576"/>
                </a:cubicBezTo>
                <a:cubicBezTo>
                  <a:pt x="9246971" y="6099576"/>
                  <a:pt x="9246872" y="6099576"/>
                  <a:pt x="9246872" y="6099576"/>
                </a:cubicBezTo>
                <a:cubicBezTo>
                  <a:pt x="9219091" y="6099378"/>
                  <a:pt x="9196172" y="6091441"/>
                  <a:pt x="9178113" y="6075764"/>
                </a:cubicBezTo>
                <a:lnTo>
                  <a:pt x="9178025" y="6075651"/>
                </a:lnTo>
                <a:lnTo>
                  <a:pt x="9150431" y="6089158"/>
                </a:lnTo>
                <a:cubicBezTo>
                  <a:pt x="9133167" y="6096302"/>
                  <a:pt x="9118483" y="6099874"/>
                  <a:pt x="9106378" y="6099874"/>
                </a:cubicBezTo>
                <a:cubicBezTo>
                  <a:pt x="9082169" y="6099874"/>
                  <a:pt x="9064508" y="6092135"/>
                  <a:pt x="9053395" y="6076657"/>
                </a:cubicBezTo>
                <a:cubicBezTo>
                  <a:pt x="9045656" y="6065346"/>
                  <a:pt x="9041787" y="6050265"/>
                  <a:pt x="9041787" y="6031413"/>
                </a:cubicBezTo>
                <a:lnTo>
                  <a:pt x="9041787" y="5984086"/>
                </a:lnTo>
                <a:lnTo>
                  <a:pt x="9041787" y="5930508"/>
                </a:lnTo>
                <a:cubicBezTo>
                  <a:pt x="9041787" y="5912053"/>
                  <a:pt x="9040001" y="5898063"/>
                  <a:pt x="9036429" y="5888538"/>
                </a:cubicBezTo>
                <a:cubicBezTo>
                  <a:pt x="9032460" y="5877426"/>
                  <a:pt x="9024820" y="5871869"/>
                  <a:pt x="9013510" y="5871869"/>
                </a:cubicBezTo>
                <a:cubicBezTo>
                  <a:pt x="9013510" y="5871869"/>
                  <a:pt x="9013460" y="5871869"/>
                  <a:pt x="9013361" y="5871869"/>
                </a:cubicBezTo>
                <a:cubicBezTo>
                  <a:pt x="9013261" y="5871869"/>
                  <a:pt x="9013212" y="5871869"/>
                  <a:pt x="9013212" y="5871869"/>
                </a:cubicBezTo>
                <a:cubicBezTo>
                  <a:pt x="9000909" y="5871869"/>
                  <a:pt x="8988109" y="5877128"/>
                  <a:pt x="8974814" y="5887645"/>
                </a:cubicBezTo>
                <a:cubicBezTo>
                  <a:pt x="8965487" y="5895186"/>
                  <a:pt x="8956955" y="5904413"/>
                  <a:pt x="8949216" y="5915327"/>
                </a:cubicBezTo>
                <a:cubicBezTo>
                  <a:pt x="8943858" y="5923463"/>
                  <a:pt x="8938103" y="5933881"/>
                  <a:pt x="8931952" y="5946581"/>
                </a:cubicBezTo>
                <a:cubicBezTo>
                  <a:pt x="8925800" y="5959282"/>
                  <a:pt x="8920045" y="5972180"/>
                  <a:pt x="8914688" y="5985276"/>
                </a:cubicBezTo>
                <a:lnTo>
                  <a:pt x="8914688" y="6098981"/>
                </a:lnTo>
                <a:lnTo>
                  <a:pt x="8869146" y="6098981"/>
                </a:lnTo>
                <a:lnTo>
                  <a:pt x="8869146" y="5919792"/>
                </a:lnTo>
                <a:cubicBezTo>
                  <a:pt x="8862995" y="5931500"/>
                  <a:pt x="8856744" y="5942910"/>
                  <a:pt x="8850394" y="5954023"/>
                </a:cubicBezTo>
                <a:cubicBezTo>
                  <a:pt x="8844044" y="5965135"/>
                  <a:pt x="8837892" y="5975950"/>
                  <a:pt x="8831939" y="5986467"/>
                </a:cubicBezTo>
                <a:lnTo>
                  <a:pt x="8816461" y="5977537"/>
                </a:lnTo>
                <a:cubicBezTo>
                  <a:pt x="8824994" y="5962655"/>
                  <a:pt x="8833775" y="5947127"/>
                  <a:pt x="8842804" y="5930954"/>
                </a:cubicBezTo>
                <a:cubicBezTo>
                  <a:pt x="8851833" y="5914782"/>
                  <a:pt x="8860614" y="5898063"/>
                  <a:pt x="8869146" y="5880799"/>
                </a:cubicBezTo>
                <a:lnTo>
                  <a:pt x="8869146" y="5692978"/>
                </a:lnTo>
                <a:cubicBezTo>
                  <a:pt x="8869146" y="5663411"/>
                  <a:pt x="8871130" y="5636721"/>
                  <a:pt x="8875099" y="5612908"/>
                </a:cubicBezTo>
                <a:cubicBezTo>
                  <a:pt x="8880060" y="5584731"/>
                  <a:pt x="8888692" y="5558834"/>
                  <a:pt x="8900995" y="5535220"/>
                </a:cubicBezTo>
                <a:cubicBezTo>
                  <a:pt x="8906949" y="5523909"/>
                  <a:pt x="8916027" y="5512847"/>
                  <a:pt x="8928231" y="5502032"/>
                </a:cubicBezTo>
                <a:cubicBezTo>
                  <a:pt x="8940435" y="5491217"/>
                  <a:pt x="8954574" y="5485809"/>
                  <a:pt x="8970647" y="5485809"/>
                </a:cubicBezTo>
                <a:close/>
                <a:moveTo>
                  <a:pt x="6055700" y="5071769"/>
                </a:moveTo>
                <a:cubicBezTo>
                  <a:pt x="6048159" y="5083279"/>
                  <a:pt x="6042107" y="5093002"/>
                  <a:pt x="6037543" y="5100940"/>
                </a:cubicBezTo>
                <a:cubicBezTo>
                  <a:pt x="6018294" y="5133484"/>
                  <a:pt x="6003709" y="5165035"/>
                  <a:pt x="5993787" y="5195594"/>
                </a:cubicBezTo>
                <a:cubicBezTo>
                  <a:pt x="5982476" y="5230520"/>
                  <a:pt x="5975531" y="5259988"/>
                  <a:pt x="5972951" y="5283998"/>
                </a:cubicBezTo>
                <a:cubicBezTo>
                  <a:pt x="5970173" y="5310986"/>
                  <a:pt x="5972554" y="5330036"/>
                  <a:pt x="5980095" y="5341148"/>
                </a:cubicBezTo>
                <a:cubicBezTo>
                  <a:pt x="5985453" y="5349483"/>
                  <a:pt x="5992001" y="5353650"/>
                  <a:pt x="5999740" y="5353650"/>
                </a:cubicBezTo>
                <a:cubicBezTo>
                  <a:pt x="6002121" y="5353650"/>
                  <a:pt x="6004800" y="5352856"/>
                  <a:pt x="6007777" y="5351269"/>
                </a:cubicBezTo>
                <a:cubicBezTo>
                  <a:pt x="6018890" y="5345117"/>
                  <a:pt x="6027819" y="5333013"/>
                  <a:pt x="6034566" y="5314955"/>
                </a:cubicBezTo>
                <a:cubicBezTo>
                  <a:pt x="6035757" y="5311582"/>
                  <a:pt x="6037691" y="5305231"/>
                  <a:pt x="6040370" y="5295905"/>
                </a:cubicBezTo>
                <a:cubicBezTo>
                  <a:pt x="6043049" y="5286578"/>
                  <a:pt x="6045679" y="5274176"/>
                  <a:pt x="6048258" y="5258698"/>
                </a:cubicBezTo>
                <a:cubicBezTo>
                  <a:pt x="6053219" y="5229329"/>
                  <a:pt x="6055700" y="5197877"/>
                  <a:pt x="6055700" y="5164341"/>
                </a:cubicBezTo>
                <a:close/>
                <a:moveTo>
                  <a:pt x="10401778" y="5038432"/>
                </a:moveTo>
                <a:cubicBezTo>
                  <a:pt x="10409121" y="5038432"/>
                  <a:pt x="10415372" y="5041012"/>
                  <a:pt x="10420531" y="5046171"/>
                </a:cubicBezTo>
                <a:cubicBezTo>
                  <a:pt x="10425690" y="5051331"/>
                  <a:pt x="10428270" y="5057581"/>
                  <a:pt x="10428270" y="5064923"/>
                </a:cubicBezTo>
                <a:cubicBezTo>
                  <a:pt x="10428270" y="5072266"/>
                  <a:pt x="10425690" y="5078566"/>
                  <a:pt x="10420531" y="5083824"/>
                </a:cubicBezTo>
                <a:cubicBezTo>
                  <a:pt x="10415372" y="5089083"/>
                  <a:pt x="10409121" y="5091712"/>
                  <a:pt x="10401778" y="5091712"/>
                </a:cubicBezTo>
                <a:cubicBezTo>
                  <a:pt x="10394436" y="5091712"/>
                  <a:pt x="10388185" y="5089083"/>
                  <a:pt x="10383026" y="5083824"/>
                </a:cubicBezTo>
                <a:cubicBezTo>
                  <a:pt x="10377867" y="5078566"/>
                  <a:pt x="10375287" y="5072266"/>
                  <a:pt x="10375287" y="5064923"/>
                </a:cubicBezTo>
                <a:cubicBezTo>
                  <a:pt x="10375287" y="5057581"/>
                  <a:pt x="10377867" y="5051331"/>
                  <a:pt x="10383026" y="5046171"/>
                </a:cubicBezTo>
                <a:cubicBezTo>
                  <a:pt x="10388185" y="5041012"/>
                  <a:pt x="10394436" y="5038432"/>
                  <a:pt x="10401778" y="5038432"/>
                </a:cubicBezTo>
                <a:close/>
                <a:moveTo>
                  <a:pt x="5478544" y="4812213"/>
                </a:moveTo>
                <a:cubicBezTo>
                  <a:pt x="5478544" y="4813404"/>
                  <a:pt x="5478644" y="4814396"/>
                  <a:pt x="5478842" y="4815190"/>
                </a:cubicBezTo>
                <a:cubicBezTo>
                  <a:pt x="5479635" y="4820151"/>
                  <a:pt x="5482017" y="4823028"/>
                  <a:pt x="5485986" y="4823822"/>
                </a:cubicBezTo>
                <a:cubicBezTo>
                  <a:pt x="5484200" y="4820449"/>
                  <a:pt x="5481719" y="4816579"/>
                  <a:pt x="5478544" y="4812213"/>
                </a:cubicBezTo>
                <a:close/>
                <a:moveTo>
                  <a:pt x="696102" y="4812213"/>
                </a:moveTo>
                <a:cubicBezTo>
                  <a:pt x="696102" y="4813404"/>
                  <a:pt x="696201" y="4814396"/>
                  <a:pt x="696400" y="4815190"/>
                </a:cubicBezTo>
                <a:cubicBezTo>
                  <a:pt x="697590" y="4820349"/>
                  <a:pt x="699971" y="4823226"/>
                  <a:pt x="703544" y="4823822"/>
                </a:cubicBezTo>
                <a:cubicBezTo>
                  <a:pt x="701758" y="4820449"/>
                  <a:pt x="699277" y="4816579"/>
                  <a:pt x="696102" y="4812213"/>
                </a:cubicBezTo>
                <a:close/>
                <a:moveTo>
                  <a:pt x="5414846" y="4777090"/>
                </a:moveTo>
                <a:cubicBezTo>
                  <a:pt x="5395598" y="4777090"/>
                  <a:pt x="5378929" y="4786912"/>
                  <a:pt x="5364839" y="4806558"/>
                </a:cubicBezTo>
                <a:cubicBezTo>
                  <a:pt x="5350155" y="4827195"/>
                  <a:pt x="5342813" y="4852099"/>
                  <a:pt x="5342813" y="4881269"/>
                </a:cubicBezTo>
                <a:cubicBezTo>
                  <a:pt x="5342813" y="4910837"/>
                  <a:pt x="5350155" y="4935840"/>
                  <a:pt x="5364839" y="4956279"/>
                </a:cubicBezTo>
                <a:cubicBezTo>
                  <a:pt x="5378929" y="4975924"/>
                  <a:pt x="5395598" y="4985747"/>
                  <a:pt x="5414846" y="4985747"/>
                </a:cubicBezTo>
                <a:cubicBezTo>
                  <a:pt x="5438063" y="4985747"/>
                  <a:pt x="5458006" y="4975726"/>
                  <a:pt x="5474675" y="4955683"/>
                </a:cubicBezTo>
                <a:cubicBezTo>
                  <a:pt x="5491741" y="4935245"/>
                  <a:pt x="5500273" y="4910440"/>
                  <a:pt x="5500273" y="4881269"/>
                </a:cubicBezTo>
                <a:cubicBezTo>
                  <a:pt x="5500273" y="4867776"/>
                  <a:pt x="5498091" y="4854480"/>
                  <a:pt x="5493725" y="4841383"/>
                </a:cubicBezTo>
                <a:cubicBezTo>
                  <a:pt x="5490351" y="4842178"/>
                  <a:pt x="5487276" y="4842376"/>
                  <a:pt x="5484497" y="4841979"/>
                </a:cubicBezTo>
                <a:cubicBezTo>
                  <a:pt x="5471996" y="4840788"/>
                  <a:pt x="5464257" y="4833248"/>
                  <a:pt x="5461280" y="4819357"/>
                </a:cubicBezTo>
                <a:cubicBezTo>
                  <a:pt x="5459296" y="4811221"/>
                  <a:pt x="5460685" y="4803978"/>
                  <a:pt x="5465447" y="4797628"/>
                </a:cubicBezTo>
                <a:cubicBezTo>
                  <a:pt x="5450366" y="4783936"/>
                  <a:pt x="5433499" y="4777090"/>
                  <a:pt x="5414846" y="4777090"/>
                </a:cubicBezTo>
                <a:close/>
                <a:moveTo>
                  <a:pt x="632404" y="4777090"/>
                </a:moveTo>
                <a:cubicBezTo>
                  <a:pt x="613155" y="4777090"/>
                  <a:pt x="596486" y="4786912"/>
                  <a:pt x="582397" y="4806558"/>
                </a:cubicBezTo>
                <a:cubicBezTo>
                  <a:pt x="567713" y="4827195"/>
                  <a:pt x="560371" y="4852099"/>
                  <a:pt x="560371" y="4881269"/>
                </a:cubicBezTo>
                <a:cubicBezTo>
                  <a:pt x="560371" y="4910837"/>
                  <a:pt x="567713" y="4935840"/>
                  <a:pt x="582397" y="4956279"/>
                </a:cubicBezTo>
                <a:cubicBezTo>
                  <a:pt x="596486" y="4975924"/>
                  <a:pt x="613155" y="4985747"/>
                  <a:pt x="632404" y="4985747"/>
                </a:cubicBezTo>
                <a:cubicBezTo>
                  <a:pt x="655621" y="4985747"/>
                  <a:pt x="675564" y="4975726"/>
                  <a:pt x="692232" y="4955683"/>
                </a:cubicBezTo>
                <a:cubicBezTo>
                  <a:pt x="709298" y="4935245"/>
                  <a:pt x="717831" y="4910440"/>
                  <a:pt x="717831" y="4881269"/>
                </a:cubicBezTo>
                <a:cubicBezTo>
                  <a:pt x="717831" y="4867776"/>
                  <a:pt x="715648" y="4854480"/>
                  <a:pt x="711283" y="4841383"/>
                </a:cubicBezTo>
                <a:cubicBezTo>
                  <a:pt x="707909" y="4842178"/>
                  <a:pt x="704833" y="4842376"/>
                  <a:pt x="702055" y="4841979"/>
                </a:cubicBezTo>
                <a:cubicBezTo>
                  <a:pt x="689554" y="4840788"/>
                  <a:pt x="681815" y="4833248"/>
                  <a:pt x="678838" y="4819357"/>
                </a:cubicBezTo>
                <a:cubicBezTo>
                  <a:pt x="676853" y="4811221"/>
                  <a:pt x="678243" y="4803978"/>
                  <a:pt x="683005" y="4797628"/>
                </a:cubicBezTo>
                <a:cubicBezTo>
                  <a:pt x="667924" y="4783936"/>
                  <a:pt x="651057" y="4777090"/>
                  <a:pt x="632404" y="4777090"/>
                </a:cubicBezTo>
                <a:close/>
                <a:moveTo>
                  <a:pt x="9028690" y="4776494"/>
                </a:moveTo>
                <a:cubicBezTo>
                  <a:pt x="9006663" y="4777289"/>
                  <a:pt x="8988308" y="4788996"/>
                  <a:pt x="8973624" y="4811618"/>
                </a:cubicBezTo>
                <a:cubicBezTo>
                  <a:pt x="8960328" y="4832454"/>
                  <a:pt x="8953681" y="4855076"/>
                  <a:pt x="8953681" y="4879483"/>
                </a:cubicBezTo>
                <a:cubicBezTo>
                  <a:pt x="8953681" y="4905677"/>
                  <a:pt x="8959634" y="4928796"/>
                  <a:pt x="8971540" y="4948837"/>
                </a:cubicBezTo>
                <a:cubicBezTo>
                  <a:pt x="8976501" y="4957569"/>
                  <a:pt x="8983546" y="4965804"/>
                  <a:pt x="8992674" y="4973543"/>
                </a:cubicBezTo>
                <a:cubicBezTo>
                  <a:pt x="9001802" y="4981282"/>
                  <a:pt x="9012319" y="4985251"/>
                  <a:pt x="9024225" y="4985449"/>
                </a:cubicBezTo>
                <a:cubicBezTo>
                  <a:pt x="9037917" y="4985846"/>
                  <a:pt x="9049675" y="4981728"/>
                  <a:pt x="9059497" y="4973096"/>
                </a:cubicBezTo>
                <a:cubicBezTo>
                  <a:pt x="9069320" y="4964464"/>
                  <a:pt x="9077208" y="4955981"/>
                  <a:pt x="9083161" y="4947647"/>
                </a:cubicBezTo>
                <a:lnTo>
                  <a:pt x="9088039" y="4939039"/>
                </a:lnTo>
                <a:lnTo>
                  <a:pt x="9087924" y="4936633"/>
                </a:lnTo>
                <a:lnTo>
                  <a:pt x="9087924" y="4932764"/>
                </a:lnTo>
                <a:cubicBezTo>
                  <a:pt x="9087924" y="4932764"/>
                  <a:pt x="9087924" y="4926811"/>
                  <a:pt x="9087924" y="4914905"/>
                </a:cubicBezTo>
                <a:cubicBezTo>
                  <a:pt x="9087924" y="4902998"/>
                  <a:pt x="9087924" y="4889852"/>
                  <a:pt x="9087924" y="4875465"/>
                </a:cubicBezTo>
                <a:cubicBezTo>
                  <a:pt x="9087924" y="4861079"/>
                  <a:pt x="9087924" y="4847882"/>
                  <a:pt x="9087924" y="4835877"/>
                </a:cubicBezTo>
                <a:cubicBezTo>
                  <a:pt x="9087924" y="4832876"/>
                  <a:pt x="9087924" y="4830249"/>
                  <a:pt x="9087924" y="4827998"/>
                </a:cubicBezTo>
                <a:lnTo>
                  <a:pt x="9087924" y="4823308"/>
                </a:lnTo>
                <a:lnTo>
                  <a:pt x="9082863" y="4810427"/>
                </a:lnTo>
                <a:cubicBezTo>
                  <a:pt x="9078894" y="4804078"/>
                  <a:pt x="9072495" y="4796834"/>
                  <a:pt x="9063665" y="4788698"/>
                </a:cubicBezTo>
                <a:cubicBezTo>
                  <a:pt x="9054834" y="4780563"/>
                  <a:pt x="9043176" y="4776494"/>
                  <a:pt x="9028690" y="4776494"/>
                </a:cubicBezTo>
                <a:close/>
                <a:moveTo>
                  <a:pt x="7152265" y="4776494"/>
                </a:moveTo>
                <a:cubicBezTo>
                  <a:pt x="7130239" y="4777289"/>
                  <a:pt x="7111883" y="4788996"/>
                  <a:pt x="7097199" y="4811618"/>
                </a:cubicBezTo>
                <a:cubicBezTo>
                  <a:pt x="7083904" y="4832454"/>
                  <a:pt x="7077256" y="4855076"/>
                  <a:pt x="7077256" y="4879483"/>
                </a:cubicBezTo>
                <a:cubicBezTo>
                  <a:pt x="7077256" y="4905677"/>
                  <a:pt x="7083209" y="4928796"/>
                  <a:pt x="7095115" y="4948837"/>
                </a:cubicBezTo>
                <a:cubicBezTo>
                  <a:pt x="7100076" y="4957569"/>
                  <a:pt x="7107121" y="4965804"/>
                  <a:pt x="7116249" y="4973543"/>
                </a:cubicBezTo>
                <a:cubicBezTo>
                  <a:pt x="7125377" y="4981282"/>
                  <a:pt x="7135894" y="4985251"/>
                  <a:pt x="7147800" y="4985449"/>
                </a:cubicBezTo>
                <a:cubicBezTo>
                  <a:pt x="7161493" y="4985846"/>
                  <a:pt x="7173250" y="4981728"/>
                  <a:pt x="7183073" y="4973096"/>
                </a:cubicBezTo>
                <a:cubicBezTo>
                  <a:pt x="7192895" y="4964464"/>
                  <a:pt x="7200783" y="4955981"/>
                  <a:pt x="7206736" y="4947647"/>
                </a:cubicBezTo>
                <a:lnTo>
                  <a:pt x="7211615" y="4939039"/>
                </a:lnTo>
                <a:lnTo>
                  <a:pt x="7211499" y="4936633"/>
                </a:lnTo>
                <a:lnTo>
                  <a:pt x="7211499" y="4932764"/>
                </a:lnTo>
                <a:cubicBezTo>
                  <a:pt x="7211499" y="4932764"/>
                  <a:pt x="7211499" y="4926811"/>
                  <a:pt x="7211499" y="4914905"/>
                </a:cubicBezTo>
                <a:cubicBezTo>
                  <a:pt x="7211499" y="4902998"/>
                  <a:pt x="7211499" y="4889852"/>
                  <a:pt x="7211499" y="4875465"/>
                </a:cubicBezTo>
                <a:cubicBezTo>
                  <a:pt x="7211499" y="4861079"/>
                  <a:pt x="7211499" y="4847882"/>
                  <a:pt x="7211499" y="4835877"/>
                </a:cubicBezTo>
                <a:cubicBezTo>
                  <a:pt x="7211499" y="4832876"/>
                  <a:pt x="7211499" y="4830249"/>
                  <a:pt x="7211499" y="4827998"/>
                </a:cubicBezTo>
                <a:lnTo>
                  <a:pt x="7211499" y="4823308"/>
                </a:lnTo>
                <a:lnTo>
                  <a:pt x="7206439" y="4810427"/>
                </a:lnTo>
                <a:cubicBezTo>
                  <a:pt x="7202470" y="4804078"/>
                  <a:pt x="7196070" y="4796834"/>
                  <a:pt x="7187240" y="4788698"/>
                </a:cubicBezTo>
                <a:cubicBezTo>
                  <a:pt x="7178410" y="4780563"/>
                  <a:pt x="7166751" y="4776494"/>
                  <a:pt x="7152265" y="4776494"/>
                </a:cubicBezTo>
                <a:close/>
                <a:moveTo>
                  <a:pt x="5999740" y="4776494"/>
                </a:moveTo>
                <a:cubicBezTo>
                  <a:pt x="5977714" y="4777289"/>
                  <a:pt x="5959358" y="4788996"/>
                  <a:pt x="5944674" y="4811618"/>
                </a:cubicBezTo>
                <a:cubicBezTo>
                  <a:pt x="5931379" y="4832454"/>
                  <a:pt x="5924731" y="4855076"/>
                  <a:pt x="5924731" y="4879483"/>
                </a:cubicBezTo>
                <a:cubicBezTo>
                  <a:pt x="5924731" y="4905677"/>
                  <a:pt x="5930684" y="4928796"/>
                  <a:pt x="5942590" y="4948837"/>
                </a:cubicBezTo>
                <a:cubicBezTo>
                  <a:pt x="5947551" y="4957569"/>
                  <a:pt x="5954596" y="4965804"/>
                  <a:pt x="5963724" y="4973543"/>
                </a:cubicBezTo>
                <a:cubicBezTo>
                  <a:pt x="5972852" y="4981282"/>
                  <a:pt x="5983369" y="4985251"/>
                  <a:pt x="5995275" y="4985449"/>
                </a:cubicBezTo>
                <a:cubicBezTo>
                  <a:pt x="6008968" y="4985846"/>
                  <a:pt x="6020725" y="4981728"/>
                  <a:pt x="6030548" y="4973096"/>
                </a:cubicBezTo>
                <a:cubicBezTo>
                  <a:pt x="6040370" y="4964464"/>
                  <a:pt x="6048258" y="4955981"/>
                  <a:pt x="6054211" y="4947647"/>
                </a:cubicBezTo>
                <a:lnTo>
                  <a:pt x="6055700" y="4945021"/>
                </a:lnTo>
                <a:lnTo>
                  <a:pt x="6055700" y="4814973"/>
                </a:lnTo>
                <a:lnTo>
                  <a:pt x="6053914" y="4810427"/>
                </a:lnTo>
                <a:cubicBezTo>
                  <a:pt x="6049945" y="4804078"/>
                  <a:pt x="6043545" y="4796834"/>
                  <a:pt x="6034715" y="4788698"/>
                </a:cubicBezTo>
                <a:cubicBezTo>
                  <a:pt x="6025885" y="4780563"/>
                  <a:pt x="6014226" y="4776494"/>
                  <a:pt x="5999740" y="4776494"/>
                </a:cubicBezTo>
                <a:close/>
                <a:moveTo>
                  <a:pt x="3818516" y="4776494"/>
                </a:moveTo>
                <a:cubicBezTo>
                  <a:pt x="3796490" y="4777289"/>
                  <a:pt x="3778134" y="4788996"/>
                  <a:pt x="3763449" y="4811618"/>
                </a:cubicBezTo>
                <a:cubicBezTo>
                  <a:pt x="3750154" y="4832454"/>
                  <a:pt x="3743507" y="4855076"/>
                  <a:pt x="3743507" y="4879483"/>
                </a:cubicBezTo>
                <a:cubicBezTo>
                  <a:pt x="3743507" y="4905677"/>
                  <a:pt x="3749460" y="4928796"/>
                  <a:pt x="3761366" y="4948837"/>
                </a:cubicBezTo>
                <a:cubicBezTo>
                  <a:pt x="3766328" y="4957569"/>
                  <a:pt x="3773372" y="4965804"/>
                  <a:pt x="3782499" y="4973543"/>
                </a:cubicBezTo>
                <a:cubicBezTo>
                  <a:pt x="3791628" y="4981282"/>
                  <a:pt x="3802145" y="4985251"/>
                  <a:pt x="3814051" y="4985449"/>
                </a:cubicBezTo>
                <a:cubicBezTo>
                  <a:pt x="3827743" y="4985846"/>
                  <a:pt x="3839500" y="4981728"/>
                  <a:pt x="3849324" y="4973096"/>
                </a:cubicBezTo>
                <a:cubicBezTo>
                  <a:pt x="3859146" y="4964464"/>
                  <a:pt x="3867034" y="4955981"/>
                  <a:pt x="3872988" y="4947647"/>
                </a:cubicBezTo>
                <a:lnTo>
                  <a:pt x="3877866" y="4939039"/>
                </a:lnTo>
                <a:lnTo>
                  <a:pt x="3877749" y="4936633"/>
                </a:lnTo>
                <a:lnTo>
                  <a:pt x="3877749" y="4932764"/>
                </a:lnTo>
                <a:cubicBezTo>
                  <a:pt x="3877749" y="4932764"/>
                  <a:pt x="3877749" y="4926811"/>
                  <a:pt x="3877749" y="4914905"/>
                </a:cubicBezTo>
                <a:cubicBezTo>
                  <a:pt x="3877749" y="4902998"/>
                  <a:pt x="3877749" y="4889852"/>
                  <a:pt x="3877749" y="4875465"/>
                </a:cubicBezTo>
                <a:cubicBezTo>
                  <a:pt x="3877749" y="4861079"/>
                  <a:pt x="3877749" y="4847882"/>
                  <a:pt x="3877749" y="4835877"/>
                </a:cubicBezTo>
                <a:cubicBezTo>
                  <a:pt x="3877749" y="4832876"/>
                  <a:pt x="3877749" y="4830249"/>
                  <a:pt x="3877749" y="4827998"/>
                </a:cubicBezTo>
                <a:lnTo>
                  <a:pt x="3877749" y="4823307"/>
                </a:lnTo>
                <a:lnTo>
                  <a:pt x="3872689" y="4810427"/>
                </a:lnTo>
                <a:cubicBezTo>
                  <a:pt x="3868720" y="4804078"/>
                  <a:pt x="3862322" y="4796834"/>
                  <a:pt x="3853491" y="4788698"/>
                </a:cubicBezTo>
                <a:cubicBezTo>
                  <a:pt x="3844660" y="4780563"/>
                  <a:pt x="3833001" y="4776494"/>
                  <a:pt x="3818516" y="4776494"/>
                </a:cubicBezTo>
                <a:close/>
                <a:moveTo>
                  <a:pt x="2180216" y="4776494"/>
                </a:moveTo>
                <a:cubicBezTo>
                  <a:pt x="2158189" y="4777289"/>
                  <a:pt x="2139835" y="4788996"/>
                  <a:pt x="2125150" y="4811618"/>
                </a:cubicBezTo>
                <a:cubicBezTo>
                  <a:pt x="2111855" y="4832454"/>
                  <a:pt x="2105207" y="4855076"/>
                  <a:pt x="2105207" y="4879483"/>
                </a:cubicBezTo>
                <a:cubicBezTo>
                  <a:pt x="2105207" y="4905677"/>
                  <a:pt x="2111160" y="4928796"/>
                  <a:pt x="2123066" y="4948837"/>
                </a:cubicBezTo>
                <a:cubicBezTo>
                  <a:pt x="2128027" y="4957569"/>
                  <a:pt x="2135072" y="4965804"/>
                  <a:pt x="2144200" y="4973543"/>
                </a:cubicBezTo>
                <a:cubicBezTo>
                  <a:pt x="2153328" y="4981282"/>
                  <a:pt x="2163845" y="4985251"/>
                  <a:pt x="2175751" y="4985449"/>
                </a:cubicBezTo>
                <a:cubicBezTo>
                  <a:pt x="2189444" y="4985846"/>
                  <a:pt x="2201201" y="4981728"/>
                  <a:pt x="2211024" y="4973096"/>
                </a:cubicBezTo>
                <a:cubicBezTo>
                  <a:pt x="2220846" y="4964464"/>
                  <a:pt x="2228734" y="4955981"/>
                  <a:pt x="2234687" y="4947647"/>
                </a:cubicBezTo>
                <a:lnTo>
                  <a:pt x="2239566" y="4939039"/>
                </a:lnTo>
                <a:lnTo>
                  <a:pt x="2239450" y="4936633"/>
                </a:lnTo>
                <a:lnTo>
                  <a:pt x="2239450" y="4932764"/>
                </a:lnTo>
                <a:cubicBezTo>
                  <a:pt x="2239450" y="4932764"/>
                  <a:pt x="2239450" y="4926811"/>
                  <a:pt x="2239450" y="4914905"/>
                </a:cubicBezTo>
                <a:cubicBezTo>
                  <a:pt x="2239450" y="4902998"/>
                  <a:pt x="2239450" y="4889852"/>
                  <a:pt x="2239450" y="4875465"/>
                </a:cubicBezTo>
                <a:cubicBezTo>
                  <a:pt x="2239450" y="4861079"/>
                  <a:pt x="2239450" y="4847882"/>
                  <a:pt x="2239450" y="4835877"/>
                </a:cubicBezTo>
                <a:cubicBezTo>
                  <a:pt x="2239450" y="4832876"/>
                  <a:pt x="2239450" y="4830249"/>
                  <a:pt x="2239450" y="4827998"/>
                </a:cubicBezTo>
                <a:lnTo>
                  <a:pt x="2239450" y="4823308"/>
                </a:lnTo>
                <a:lnTo>
                  <a:pt x="2234389" y="4810427"/>
                </a:lnTo>
                <a:cubicBezTo>
                  <a:pt x="2230421" y="4804078"/>
                  <a:pt x="2224022" y="4796834"/>
                  <a:pt x="2215191" y="4788698"/>
                </a:cubicBezTo>
                <a:cubicBezTo>
                  <a:pt x="2206360" y="4780563"/>
                  <a:pt x="2194702" y="4776494"/>
                  <a:pt x="2180216" y="4776494"/>
                </a:cubicBezTo>
                <a:close/>
                <a:moveTo>
                  <a:pt x="10160677" y="4776197"/>
                </a:moveTo>
                <a:cubicBezTo>
                  <a:pt x="10138650" y="4776594"/>
                  <a:pt x="10120394" y="4788302"/>
                  <a:pt x="10105908" y="4811320"/>
                </a:cubicBezTo>
                <a:cubicBezTo>
                  <a:pt x="10092612" y="4831363"/>
                  <a:pt x="10085965" y="4853885"/>
                  <a:pt x="10085965" y="4878888"/>
                </a:cubicBezTo>
                <a:cubicBezTo>
                  <a:pt x="10085965" y="4905479"/>
                  <a:pt x="10091819" y="4928696"/>
                  <a:pt x="10103527" y="4948540"/>
                </a:cubicBezTo>
                <a:cubicBezTo>
                  <a:pt x="10108488" y="4957271"/>
                  <a:pt x="10115532" y="4965457"/>
                  <a:pt x="10124660" y="4973096"/>
                </a:cubicBezTo>
                <a:cubicBezTo>
                  <a:pt x="10133789" y="4980737"/>
                  <a:pt x="10144306" y="4984656"/>
                  <a:pt x="10156212" y="4984854"/>
                </a:cubicBezTo>
                <a:cubicBezTo>
                  <a:pt x="10170103" y="4985251"/>
                  <a:pt x="10181909" y="4981133"/>
                  <a:pt x="10191633" y="4972501"/>
                </a:cubicBezTo>
                <a:cubicBezTo>
                  <a:pt x="10201357" y="4963869"/>
                  <a:pt x="10209294" y="4955386"/>
                  <a:pt x="10215445" y="4947051"/>
                </a:cubicBezTo>
                <a:cubicBezTo>
                  <a:pt x="10217827" y="4943083"/>
                  <a:pt x="10218819" y="4941495"/>
                  <a:pt x="10218422" y="4942289"/>
                </a:cubicBezTo>
                <a:cubicBezTo>
                  <a:pt x="10218422" y="4941297"/>
                  <a:pt x="10218422" y="4940305"/>
                  <a:pt x="10218422" y="4939312"/>
                </a:cubicBezTo>
                <a:cubicBezTo>
                  <a:pt x="10218422" y="4938321"/>
                  <a:pt x="10218422" y="4937229"/>
                  <a:pt x="10218422" y="4936038"/>
                </a:cubicBezTo>
                <a:lnTo>
                  <a:pt x="10218422" y="4932169"/>
                </a:lnTo>
                <a:lnTo>
                  <a:pt x="10218422" y="4907463"/>
                </a:lnTo>
                <a:lnTo>
                  <a:pt x="10218422" y="4817273"/>
                </a:lnTo>
                <a:lnTo>
                  <a:pt x="10218422" y="4816678"/>
                </a:lnTo>
                <a:cubicBezTo>
                  <a:pt x="10217628" y="4815091"/>
                  <a:pt x="10216437" y="4812908"/>
                  <a:pt x="10214850" y="4810130"/>
                </a:cubicBezTo>
                <a:cubicBezTo>
                  <a:pt x="10210882" y="4803581"/>
                  <a:pt x="10204531" y="4796239"/>
                  <a:pt x="10195800" y="4788103"/>
                </a:cubicBezTo>
                <a:cubicBezTo>
                  <a:pt x="10187069" y="4779967"/>
                  <a:pt x="10175361" y="4775999"/>
                  <a:pt x="10160677" y="4776197"/>
                </a:cubicBezTo>
                <a:close/>
                <a:moveTo>
                  <a:pt x="6522127" y="4776197"/>
                </a:moveTo>
                <a:cubicBezTo>
                  <a:pt x="6500100" y="4776594"/>
                  <a:pt x="6481844" y="4788302"/>
                  <a:pt x="6467358" y="4811320"/>
                </a:cubicBezTo>
                <a:cubicBezTo>
                  <a:pt x="6454063" y="4831363"/>
                  <a:pt x="6447415" y="4853885"/>
                  <a:pt x="6447415" y="4878888"/>
                </a:cubicBezTo>
                <a:cubicBezTo>
                  <a:pt x="6447415" y="4905479"/>
                  <a:pt x="6453269" y="4928696"/>
                  <a:pt x="6464977" y="4948540"/>
                </a:cubicBezTo>
                <a:cubicBezTo>
                  <a:pt x="6469938" y="4957271"/>
                  <a:pt x="6476983" y="4965457"/>
                  <a:pt x="6486111" y="4973096"/>
                </a:cubicBezTo>
                <a:cubicBezTo>
                  <a:pt x="6495238" y="4980737"/>
                  <a:pt x="6505756" y="4984656"/>
                  <a:pt x="6517662" y="4984854"/>
                </a:cubicBezTo>
                <a:cubicBezTo>
                  <a:pt x="6531553" y="4985251"/>
                  <a:pt x="6543360" y="4981133"/>
                  <a:pt x="6553083" y="4972501"/>
                </a:cubicBezTo>
                <a:cubicBezTo>
                  <a:pt x="6562806" y="4963869"/>
                  <a:pt x="6570744" y="4955386"/>
                  <a:pt x="6576896" y="4947051"/>
                </a:cubicBezTo>
                <a:cubicBezTo>
                  <a:pt x="6579277" y="4943083"/>
                  <a:pt x="6580269" y="4941495"/>
                  <a:pt x="6579872" y="4942289"/>
                </a:cubicBezTo>
                <a:cubicBezTo>
                  <a:pt x="6579872" y="4941297"/>
                  <a:pt x="6579872" y="4940305"/>
                  <a:pt x="6579872" y="4939312"/>
                </a:cubicBezTo>
                <a:cubicBezTo>
                  <a:pt x="6579872" y="4938321"/>
                  <a:pt x="6579872" y="4937229"/>
                  <a:pt x="6579872" y="4936038"/>
                </a:cubicBezTo>
                <a:lnTo>
                  <a:pt x="6579872" y="4932169"/>
                </a:lnTo>
                <a:lnTo>
                  <a:pt x="6579872" y="4907463"/>
                </a:lnTo>
                <a:lnTo>
                  <a:pt x="6579872" y="4817273"/>
                </a:lnTo>
                <a:lnTo>
                  <a:pt x="6579872" y="4816678"/>
                </a:lnTo>
                <a:cubicBezTo>
                  <a:pt x="6579079" y="4815091"/>
                  <a:pt x="6577888" y="4812908"/>
                  <a:pt x="6576300" y="4810130"/>
                </a:cubicBezTo>
                <a:cubicBezTo>
                  <a:pt x="6572331" y="4803581"/>
                  <a:pt x="6565982" y="4796239"/>
                  <a:pt x="6557250" y="4788103"/>
                </a:cubicBezTo>
                <a:cubicBezTo>
                  <a:pt x="6548519" y="4779967"/>
                  <a:pt x="6536812" y="4775999"/>
                  <a:pt x="6522127" y="4776197"/>
                </a:cubicBezTo>
                <a:close/>
                <a:moveTo>
                  <a:pt x="5112427" y="4776197"/>
                </a:moveTo>
                <a:cubicBezTo>
                  <a:pt x="5090400" y="4776594"/>
                  <a:pt x="5072144" y="4788302"/>
                  <a:pt x="5057658" y="4811320"/>
                </a:cubicBezTo>
                <a:cubicBezTo>
                  <a:pt x="5044363" y="4831363"/>
                  <a:pt x="5037716" y="4853885"/>
                  <a:pt x="5037716" y="4878888"/>
                </a:cubicBezTo>
                <a:cubicBezTo>
                  <a:pt x="5037716" y="4905479"/>
                  <a:pt x="5043569" y="4928696"/>
                  <a:pt x="5055277" y="4948540"/>
                </a:cubicBezTo>
                <a:cubicBezTo>
                  <a:pt x="5060238" y="4957271"/>
                  <a:pt x="5067283" y="4965457"/>
                  <a:pt x="5076411" y="4973096"/>
                </a:cubicBezTo>
                <a:cubicBezTo>
                  <a:pt x="5085538" y="4980737"/>
                  <a:pt x="5096056" y="4984656"/>
                  <a:pt x="5107962" y="4984854"/>
                </a:cubicBezTo>
                <a:cubicBezTo>
                  <a:pt x="5121853" y="4985251"/>
                  <a:pt x="5133660" y="4981133"/>
                  <a:pt x="5143383" y="4972501"/>
                </a:cubicBezTo>
                <a:cubicBezTo>
                  <a:pt x="5153107" y="4963869"/>
                  <a:pt x="5161044" y="4955386"/>
                  <a:pt x="5167196" y="4947051"/>
                </a:cubicBezTo>
                <a:cubicBezTo>
                  <a:pt x="5169577" y="4943083"/>
                  <a:pt x="5170570" y="4941495"/>
                  <a:pt x="5170172" y="4942289"/>
                </a:cubicBezTo>
                <a:cubicBezTo>
                  <a:pt x="5170172" y="4941297"/>
                  <a:pt x="5170172" y="4940305"/>
                  <a:pt x="5170172" y="4939312"/>
                </a:cubicBezTo>
                <a:cubicBezTo>
                  <a:pt x="5170172" y="4938321"/>
                  <a:pt x="5170172" y="4937229"/>
                  <a:pt x="5170172" y="4936038"/>
                </a:cubicBezTo>
                <a:lnTo>
                  <a:pt x="5170172" y="4932169"/>
                </a:lnTo>
                <a:lnTo>
                  <a:pt x="5170172" y="4907463"/>
                </a:lnTo>
                <a:lnTo>
                  <a:pt x="5170172" y="4817273"/>
                </a:lnTo>
                <a:lnTo>
                  <a:pt x="5170172" y="4816678"/>
                </a:lnTo>
                <a:cubicBezTo>
                  <a:pt x="5169379" y="4815091"/>
                  <a:pt x="5168188" y="4812908"/>
                  <a:pt x="5166600" y="4810130"/>
                </a:cubicBezTo>
                <a:cubicBezTo>
                  <a:pt x="5162631" y="4803581"/>
                  <a:pt x="5156282" y="4796239"/>
                  <a:pt x="5147550" y="4788103"/>
                </a:cubicBezTo>
                <a:cubicBezTo>
                  <a:pt x="5138819" y="4779967"/>
                  <a:pt x="5127112" y="4775999"/>
                  <a:pt x="5112427" y="4776197"/>
                </a:cubicBezTo>
                <a:close/>
                <a:moveTo>
                  <a:pt x="7915456" y="4775601"/>
                </a:moveTo>
                <a:cubicBezTo>
                  <a:pt x="7897398" y="4775601"/>
                  <a:pt x="7881970" y="4785226"/>
                  <a:pt x="7869170" y="4804474"/>
                </a:cubicBezTo>
                <a:cubicBezTo>
                  <a:pt x="7856371" y="4823723"/>
                  <a:pt x="7847987" y="4841979"/>
                  <a:pt x="7844018" y="4859243"/>
                </a:cubicBezTo>
                <a:cubicBezTo>
                  <a:pt x="7840844" y="4872935"/>
                  <a:pt x="7839305" y="4887669"/>
                  <a:pt x="7839405" y="4903445"/>
                </a:cubicBezTo>
                <a:cubicBezTo>
                  <a:pt x="7839504" y="4919221"/>
                  <a:pt x="7841835" y="4933359"/>
                  <a:pt x="7846400" y="4945861"/>
                </a:cubicBezTo>
                <a:cubicBezTo>
                  <a:pt x="7859298" y="4936733"/>
                  <a:pt x="7871899" y="4926017"/>
                  <a:pt x="7884202" y="4913714"/>
                </a:cubicBezTo>
                <a:cubicBezTo>
                  <a:pt x="7907419" y="4889901"/>
                  <a:pt x="7924187" y="4864204"/>
                  <a:pt x="7934506" y="4836621"/>
                </a:cubicBezTo>
                <a:cubicBezTo>
                  <a:pt x="7937681" y="4827890"/>
                  <a:pt x="7939665" y="4818464"/>
                  <a:pt x="7940459" y="4808344"/>
                </a:cubicBezTo>
                <a:cubicBezTo>
                  <a:pt x="7941253" y="4798223"/>
                  <a:pt x="7939566" y="4790187"/>
                  <a:pt x="7935399" y="4784233"/>
                </a:cubicBezTo>
                <a:cubicBezTo>
                  <a:pt x="7931430" y="4778479"/>
                  <a:pt x="7924783" y="4775601"/>
                  <a:pt x="7915456" y="4775601"/>
                </a:cubicBezTo>
                <a:close/>
                <a:moveTo>
                  <a:pt x="1552162" y="4758337"/>
                </a:moveTo>
                <a:cubicBezTo>
                  <a:pt x="1580935" y="4758337"/>
                  <a:pt x="1601275" y="4767267"/>
                  <a:pt x="1613181" y="4785126"/>
                </a:cubicBezTo>
                <a:cubicBezTo>
                  <a:pt x="1618142" y="4792866"/>
                  <a:pt x="1621317" y="4801002"/>
                  <a:pt x="1622706" y="4809534"/>
                </a:cubicBezTo>
                <a:cubicBezTo>
                  <a:pt x="1624095" y="4818067"/>
                  <a:pt x="1624790" y="4826501"/>
                  <a:pt x="1624790" y="4834835"/>
                </a:cubicBezTo>
                <a:cubicBezTo>
                  <a:pt x="1624790" y="4834835"/>
                  <a:pt x="1624740" y="4835728"/>
                  <a:pt x="1624641" y="4837514"/>
                </a:cubicBezTo>
                <a:cubicBezTo>
                  <a:pt x="1624541" y="4839300"/>
                  <a:pt x="1624492" y="4841681"/>
                  <a:pt x="1624492" y="4844658"/>
                </a:cubicBezTo>
                <a:cubicBezTo>
                  <a:pt x="1624889" y="4844261"/>
                  <a:pt x="1625087" y="4843864"/>
                  <a:pt x="1625087" y="4843467"/>
                </a:cubicBezTo>
                <a:lnTo>
                  <a:pt x="1625083" y="4844066"/>
                </a:lnTo>
                <a:lnTo>
                  <a:pt x="1625087" y="4844062"/>
                </a:lnTo>
                <a:lnTo>
                  <a:pt x="1625087" y="4843467"/>
                </a:lnTo>
                <a:cubicBezTo>
                  <a:pt x="1633422" y="4826402"/>
                  <a:pt x="1642847" y="4811122"/>
                  <a:pt x="1653364" y="4797628"/>
                </a:cubicBezTo>
                <a:cubicBezTo>
                  <a:pt x="1661302" y="4787508"/>
                  <a:pt x="1670480" y="4778429"/>
                  <a:pt x="1680898" y="4770392"/>
                </a:cubicBezTo>
                <a:cubicBezTo>
                  <a:pt x="1691316" y="4762356"/>
                  <a:pt x="1704661" y="4758337"/>
                  <a:pt x="1720933" y="4758337"/>
                </a:cubicBezTo>
                <a:cubicBezTo>
                  <a:pt x="1721131" y="4758337"/>
                  <a:pt x="1721379" y="4758337"/>
                  <a:pt x="1721677" y="4758337"/>
                </a:cubicBezTo>
                <a:cubicBezTo>
                  <a:pt x="1721974" y="4758337"/>
                  <a:pt x="1722223" y="4758337"/>
                  <a:pt x="1722421" y="4758337"/>
                </a:cubicBezTo>
                <a:cubicBezTo>
                  <a:pt x="1744646" y="4758734"/>
                  <a:pt x="1761910" y="4764688"/>
                  <a:pt x="1774213" y="4776197"/>
                </a:cubicBezTo>
                <a:cubicBezTo>
                  <a:pt x="1783341" y="4785325"/>
                  <a:pt x="1789890" y="4797926"/>
                  <a:pt x="1793859" y="4813999"/>
                </a:cubicBezTo>
                <a:cubicBezTo>
                  <a:pt x="1796240" y="4823524"/>
                  <a:pt x="1797431" y="4834240"/>
                  <a:pt x="1797431" y="4846146"/>
                </a:cubicBezTo>
                <a:cubicBezTo>
                  <a:pt x="1804971" y="4830271"/>
                  <a:pt x="1811718" y="4818166"/>
                  <a:pt x="1817671" y="4809832"/>
                </a:cubicBezTo>
                <a:cubicBezTo>
                  <a:pt x="1818068" y="4809038"/>
                  <a:pt x="1818663" y="4808046"/>
                  <a:pt x="1819457" y="4806855"/>
                </a:cubicBezTo>
                <a:cubicBezTo>
                  <a:pt x="1822235" y="4803283"/>
                  <a:pt x="1825856" y="4798869"/>
                  <a:pt x="1830321" y="4793610"/>
                </a:cubicBezTo>
                <a:cubicBezTo>
                  <a:pt x="1834787" y="4788351"/>
                  <a:pt x="1840293" y="4783142"/>
                  <a:pt x="1846842" y="4777983"/>
                </a:cubicBezTo>
                <a:cubicBezTo>
                  <a:pt x="1863510" y="4764688"/>
                  <a:pt x="1880873" y="4758139"/>
                  <a:pt x="1898931" y="4758337"/>
                </a:cubicBezTo>
                <a:cubicBezTo>
                  <a:pt x="1927506" y="4759132"/>
                  <a:pt x="1947449" y="4768061"/>
                  <a:pt x="1958760" y="4785126"/>
                </a:cubicBezTo>
                <a:cubicBezTo>
                  <a:pt x="1963721" y="4792866"/>
                  <a:pt x="1966896" y="4801002"/>
                  <a:pt x="1968285" y="4809534"/>
                </a:cubicBezTo>
                <a:cubicBezTo>
                  <a:pt x="1969674" y="4818067"/>
                  <a:pt x="1970369" y="4826501"/>
                  <a:pt x="1970369" y="4834835"/>
                </a:cubicBezTo>
                <a:lnTo>
                  <a:pt x="1970369" y="4880079"/>
                </a:lnTo>
                <a:lnTo>
                  <a:pt x="1970369" y="4880376"/>
                </a:lnTo>
                <a:lnTo>
                  <a:pt x="1970369" y="4932764"/>
                </a:lnTo>
                <a:lnTo>
                  <a:pt x="1970369" y="4936931"/>
                </a:lnTo>
                <a:cubicBezTo>
                  <a:pt x="1970369" y="4944075"/>
                  <a:pt x="1970518" y="4951070"/>
                  <a:pt x="1970815" y="4957916"/>
                </a:cubicBezTo>
                <a:cubicBezTo>
                  <a:pt x="1971113" y="4964762"/>
                  <a:pt x="1972254" y="4970864"/>
                  <a:pt x="1974238" y="4976222"/>
                </a:cubicBezTo>
                <a:cubicBezTo>
                  <a:pt x="1976619" y="4982374"/>
                  <a:pt x="1979398" y="4985449"/>
                  <a:pt x="1982573" y="4985449"/>
                </a:cubicBezTo>
                <a:cubicBezTo>
                  <a:pt x="1999440" y="4985449"/>
                  <a:pt x="2015513" y="4974932"/>
                  <a:pt x="2030792" y="4953898"/>
                </a:cubicBezTo>
                <a:cubicBezTo>
                  <a:pt x="2037342" y="4944770"/>
                  <a:pt x="2043989" y="4933062"/>
                  <a:pt x="2050736" y="4918774"/>
                </a:cubicBezTo>
                <a:cubicBezTo>
                  <a:pt x="2053613" y="4912623"/>
                  <a:pt x="2056491" y="4906099"/>
                  <a:pt x="2059368" y="4899203"/>
                </a:cubicBezTo>
                <a:lnTo>
                  <a:pt x="2062022" y="4892500"/>
                </a:lnTo>
                <a:lnTo>
                  <a:pt x="2059963" y="4879483"/>
                </a:lnTo>
                <a:cubicBezTo>
                  <a:pt x="2059963" y="4850710"/>
                  <a:pt x="2070083" y="4824516"/>
                  <a:pt x="2090324" y="4800902"/>
                </a:cubicBezTo>
                <a:cubicBezTo>
                  <a:pt x="2113938" y="4773518"/>
                  <a:pt x="2143803" y="4759429"/>
                  <a:pt x="2179919" y="4758635"/>
                </a:cubicBezTo>
                <a:cubicBezTo>
                  <a:pt x="2198968" y="4758239"/>
                  <a:pt x="2214150" y="4763249"/>
                  <a:pt x="2225460" y="4773667"/>
                </a:cubicBezTo>
                <a:lnTo>
                  <a:pt x="2239450" y="4787763"/>
                </a:lnTo>
                <a:lnTo>
                  <a:pt x="2239450" y="4758337"/>
                </a:lnTo>
                <a:lnTo>
                  <a:pt x="2284694" y="4758337"/>
                </a:lnTo>
                <a:cubicBezTo>
                  <a:pt x="2284694" y="4758337"/>
                  <a:pt x="2284694" y="4768259"/>
                  <a:pt x="2284694" y="4788103"/>
                </a:cubicBezTo>
                <a:cubicBezTo>
                  <a:pt x="2284694" y="4807947"/>
                  <a:pt x="2284694" y="4817869"/>
                  <a:pt x="2284694" y="4817869"/>
                </a:cubicBezTo>
                <a:lnTo>
                  <a:pt x="2284694" y="4932764"/>
                </a:lnTo>
                <a:lnTo>
                  <a:pt x="2284694" y="4936931"/>
                </a:lnTo>
                <a:cubicBezTo>
                  <a:pt x="2284694" y="4944075"/>
                  <a:pt x="2284842" y="4951070"/>
                  <a:pt x="2285140" y="4957916"/>
                </a:cubicBezTo>
                <a:cubicBezTo>
                  <a:pt x="2285438" y="4964762"/>
                  <a:pt x="2286579" y="4970864"/>
                  <a:pt x="2288563" y="4976222"/>
                </a:cubicBezTo>
                <a:cubicBezTo>
                  <a:pt x="2290944" y="4982374"/>
                  <a:pt x="2293723" y="4985449"/>
                  <a:pt x="2296898" y="4985449"/>
                </a:cubicBezTo>
                <a:cubicBezTo>
                  <a:pt x="2313765" y="4985449"/>
                  <a:pt x="2329838" y="4974932"/>
                  <a:pt x="2345118" y="4953898"/>
                </a:cubicBezTo>
                <a:cubicBezTo>
                  <a:pt x="2351667" y="4944770"/>
                  <a:pt x="2358314" y="4933062"/>
                  <a:pt x="2365060" y="4918774"/>
                </a:cubicBezTo>
                <a:cubicBezTo>
                  <a:pt x="2370816" y="4906471"/>
                  <a:pt x="2376570" y="4892680"/>
                  <a:pt x="2382324" y="4877400"/>
                </a:cubicBezTo>
                <a:lnTo>
                  <a:pt x="2399291" y="4883651"/>
                </a:lnTo>
                <a:cubicBezTo>
                  <a:pt x="2392346" y="4901709"/>
                  <a:pt x="2386393" y="4915996"/>
                  <a:pt x="2381432" y="4926513"/>
                </a:cubicBezTo>
                <a:cubicBezTo>
                  <a:pt x="2374487" y="4940999"/>
                  <a:pt x="2367244" y="4953600"/>
                  <a:pt x="2359703" y="4964316"/>
                </a:cubicBezTo>
                <a:cubicBezTo>
                  <a:pt x="2340851" y="4990509"/>
                  <a:pt x="2319916" y="5003606"/>
                  <a:pt x="2296898" y="5003606"/>
                </a:cubicBezTo>
                <a:cubicBezTo>
                  <a:pt x="2277252" y="5003606"/>
                  <a:pt x="2262270" y="4997455"/>
                  <a:pt x="2251951" y="4985151"/>
                </a:cubicBezTo>
                <a:lnTo>
                  <a:pt x="2242882" y="4966058"/>
                </a:lnTo>
                <a:lnTo>
                  <a:pt x="2235060" y="4975478"/>
                </a:lnTo>
                <a:cubicBezTo>
                  <a:pt x="2230247" y="4980538"/>
                  <a:pt x="2225361" y="4984953"/>
                  <a:pt x="2220400" y="4988723"/>
                </a:cubicBezTo>
                <a:cubicBezTo>
                  <a:pt x="2206509" y="4998645"/>
                  <a:pt x="2191527" y="5003507"/>
                  <a:pt x="2175454" y="5003308"/>
                </a:cubicBezTo>
                <a:cubicBezTo>
                  <a:pt x="2138743" y="5003110"/>
                  <a:pt x="2109176" y="4988327"/>
                  <a:pt x="2086752" y="4958958"/>
                </a:cubicBezTo>
                <a:lnTo>
                  <a:pt x="2068045" y="4924383"/>
                </a:lnTo>
                <a:lnTo>
                  <a:pt x="2067107" y="4926513"/>
                </a:lnTo>
                <a:cubicBezTo>
                  <a:pt x="2060162" y="4940999"/>
                  <a:pt x="2052919" y="4953600"/>
                  <a:pt x="2045378" y="4964316"/>
                </a:cubicBezTo>
                <a:cubicBezTo>
                  <a:pt x="2026527" y="4990509"/>
                  <a:pt x="2005592" y="5003606"/>
                  <a:pt x="1982573" y="5003606"/>
                </a:cubicBezTo>
                <a:cubicBezTo>
                  <a:pt x="1962928" y="5003606"/>
                  <a:pt x="1947945" y="4997455"/>
                  <a:pt x="1937627" y="4985151"/>
                </a:cubicBezTo>
                <a:cubicBezTo>
                  <a:pt x="1931078" y="4977809"/>
                  <a:pt x="1927308" y="4969872"/>
                  <a:pt x="1926316" y="4961339"/>
                </a:cubicBezTo>
                <a:cubicBezTo>
                  <a:pt x="1925323" y="4952806"/>
                  <a:pt x="1924926" y="4944571"/>
                  <a:pt x="1925125" y="4936633"/>
                </a:cubicBezTo>
                <a:lnTo>
                  <a:pt x="1925125" y="4932764"/>
                </a:lnTo>
                <a:cubicBezTo>
                  <a:pt x="1925125" y="4932764"/>
                  <a:pt x="1925125" y="4926811"/>
                  <a:pt x="1925125" y="4914905"/>
                </a:cubicBezTo>
                <a:lnTo>
                  <a:pt x="1925125" y="4881567"/>
                </a:lnTo>
                <a:lnTo>
                  <a:pt x="1925125" y="4880079"/>
                </a:lnTo>
                <a:lnTo>
                  <a:pt x="1925125" y="4861122"/>
                </a:lnTo>
                <a:cubicBezTo>
                  <a:pt x="1925125" y="4843597"/>
                  <a:pt x="1925125" y="4834835"/>
                  <a:pt x="1925125" y="4834835"/>
                </a:cubicBezTo>
                <a:cubicBezTo>
                  <a:pt x="1924926" y="4827691"/>
                  <a:pt x="1924530" y="4820498"/>
                  <a:pt x="1923934" y="4813255"/>
                </a:cubicBezTo>
                <a:cubicBezTo>
                  <a:pt x="1923339" y="4806012"/>
                  <a:pt x="1921950" y="4799315"/>
                  <a:pt x="1919767" y="4793163"/>
                </a:cubicBezTo>
                <a:cubicBezTo>
                  <a:pt x="1915401" y="4782051"/>
                  <a:pt x="1908258" y="4776494"/>
                  <a:pt x="1898336" y="4776494"/>
                </a:cubicBezTo>
                <a:cubicBezTo>
                  <a:pt x="1884644" y="4776296"/>
                  <a:pt x="1871249" y="4781456"/>
                  <a:pt x="1858152" y="4791973"/>
                </a:cubicBezTo>
                <a:cubicBezTo>
                  <a:pt x="1849024" y="4799116"/>
                  <a:pt x="1841086" y="4807550"/>
                  <a:pt x="1834340" y="4817273"/>
                </a:cubicBezTo>
                <a:cubicBezTo>
                  <a:pt x="1833943" y="4817869"/>
                  <a:pt x="1833596" y="4818365"/>
                  <a:pt x="1833298" y="4818762"/>
                </a:cubicBezTo>
                <a:cubicBezTo>
                  <a:pt x="1833001" y="4819159"/>
                  <a:pt x="1832752" y="4819556"/>
                  <a:pt x="1832554" y="4819952"/>
                </a:cubicBezTo>
                <a:cubicBezTo>
                  <a:pt x="1826998" y="4828088"/>
                  <a:pt x="1821094" y="4838655"/>
                  <a:pt x="1814843" y="4851653"/>
                </a:cubicBezTo>
                <a:cubicBezTo>
                  <a:pt x="1808592" y="4864651"/>
                  <a:pt x="1802788" y="4877698"/>
                  <a:pt x="1797431" y="4890794"/>
                </a:cubicBezTo>
                <a:lnTo>
                  <a:pt x="1797431" y="5003606"/>
                </a:lnTo>
                <a:lnTo>
                  <a:pt x="1752187" y="5003606"/>
                </a:lnTo>
                <a:lnTo>
                  <a:pt x="1752187" y="4846444"/>
                </a:lnTo>
                <a:cubicBezTo>
                  <a:pt x="1752187" y="4837117"/>
                  <a:pt x="1751492" y="4827394"/>
                  <a:pt x="1750103" y="4817273"/>
                </a:cubicBezTo>
                <a:cubicBezTo>
                  <a:pt x="1748317" y="4804574"/>
                  <a:pt x="1745340" y="4794651"/>
                  <a:pt x="1741173" y="4787508"/>
                </a:cubicBezTo>
                <a:cubicBezTo>
                  <a:pt x="1736609" y="4780166"/>
                  <a:pt x="1729863" y="4776494"/>
                  <a:pt x="1720933" y="4776494"/>
                </a:cubicBezTo>
                <a:cubicBezTo>
                  <a:pt x="1709225" y="4776494"/>
                  <a:pt x="1699353" y="4779372"/>
                  <a:pt x="1691316" y="4785126"/>
                </a:cubicBezTo>
                <a:cubicBezTo>
                  <a:pt x="1683279" y="4790881"/>
                  <a:pt x="1675391" y="4798720"/>
                  <a:pt x="1667652" y="4808641"/>
                </a:cubicBezTo>
                <a:cubicBezTo>
                  <a:pt x="1658326" y="4820349"/>
                  <a:pt x="1649594" y="4834637"/>
                  <a:pt x="1641458" y="4851504"/>
                </a:cubicBezTo>
                <a:lnTo>
                  <a:pt x="1624790" y="4891273"/>
                </a:lnTo>
                <a:lnTo>
                  <a:pt x="1624790" y="4891390"/>
                </a:lnTo>
                <a:lnTo>
                  <a:pt x="1624790" y="5003308"/>
                </a:lnTo>
                <a:lnTo>
                  <a:pt x="1624790" y="5003606"/>
                </a:lnTo>
                <a:lnTo>
                  <a:pt x="1579248" y="5003606"/>
                </a:lnTo>
                <a:lnTo>
                  <a:pt x="1579248" y="5003308"/>
                </a:lnTo>
                <a:cubicBezTo>
                  <a:pt x="1579248" y="5003308"/>
                  <a:pt x="1579248" y="4973444"/>
                  <a:pt x="1579248" y="4913714"/>
                </a:cubicBezTo>
                <a:cubicBezTo>
                  <a:pt x="1579248" y="4853984"/>
                  <a:pt x="1578951" y="4820498"/>
                  <a:pt x="1578355" y="4813255"/>
                </a:cubicBezTo>
                <a:cubicBezTo>
                  <a:pt x="1577760" y="4806012"/>
                  <a:pt x="1576371" y="4799315"/>
                  <a:pt x="1574188" y="4793163"/>
                </a:cubicBezTo>
                <a:cubicBezTo>
                  <a:pt x="1571807" y="4787607"/>
                  <a:pt x="1568830" y="4783539"/>
                  <a:pt x="1565258" y="4780959"/>
                </a:cubicBezTo>
                <a:cubicBezTo>
                  <a:pt x="1561290" y="4777983"/>
                  <a:pt x="1556825" y="4776494"/>
                  <a:pt x="1551864" y="4776494"/>
                </a:cubicBezTo>
                <a:cubicBezTo>
                  <a:pt x="1543132" y="4776296"/>
                  <a:pt x="1534500" y="4778479"/>
                  <a:pt x="1525968" y="4783043"/>
                </a:cubicBezTo>
                <a:cubicBezTo>
                  <a:pt x="1520015" y="4786218"/>
                  <a:pt x="1514260" y="4790286"/>
                  <a:pt x="1508704" y="4795247"/>
                </a:cubicBezTo>
                <a:cubicBezTo>
                  <a:pt x="1499576" y="4803185"/>
                  <a:pt x="1491737" y="4812213"/>
                  <a:pt x="1485189" y="4822333"/>
                </a:cubicBezTo>
                <a:lnTo>
                  <a:pt x="1470306" y="4812808"/>
                </a:lnTo>
                <a:cubicBezTo>
                  <a:pt x="1478045" y="4800902"/>
                  <a:pt x="1486875" y="4790484"/>
                  <a:pt x="1496797" y="4781555"/>
                </a:cubicBezTo>
                <a:cubicBezTo>
                  <a:pt x="1503147" y="4775999"/>
                  <a:pt x="1509993" y="4771137"/>
                  <a:pt x="1517336" y="4766969"/>
                </a:cubicBezTo>
                <a:cubicBezTo>
                  <a:pt x="1527853" y="4761215"/>
                  <a:pt x="1539461" y="4758337"/>
                  <a:pt x="1552162" y="4758337"/>
                </a:cubicBezTo>
                <a:close/>
                <a:moveTo>
                  <a:pt x="3180044" y="4711308"/>
                </a:moveTo>
                <a:cubicBezTo>
                  <a:pt x="3192148" y="4710712"/>
                  <a:pt x="3202268" y="4714384"/>
                  <a:pt x="3210404" y="4722321"/>
                </a:cubicBezTo>
                <a:cubicBezTo>
                  <a:pt x="3216953" y="4729068"/>
                  <a:pt x="3219831" y="4736113"/>
                  <a:pt x="3219037" y="4743455"/>
                </a:cubicBezTo>
                <a:cubicBezTo>
                  <a:pt x="3217846" y="4755956"/>
                  <a:pt x="3212538" y="4765531"/>
                  <a:pt x="3203112" y="4772178"/>
                </a:cubicBezTo>
                <a:cubicBezTo>
                  <a:pt x="3193686" y="4778826"/>
                  <a:pt x="3184410" y="4784432"/>
                  <a:pt x="3175282" y="4788996"/>
                </a:cubicBezTo>
                <a:lnTo>
                  <a:pt x="3169328" y="4791973"/>
                </a:lnTo>
                <a:lnTo>
                  <a:pt x="3169328" y="4801125"/>
                </a:lnTo>
                <a:cubicBezTo>
                  <a:pt x="3169328" y="4812288"/>
                  <a:pt x="3169328" y="4817869"/>
                  <a:pt x="3169328" y="4817869"/>
                </a:cubicBezTo>
                <a:lnTo>
                  <a:pt x="3169328" y="4932764"/>
                </a:lnTo>
                <a:lnTo>
                  <a:pt x="3169328" y="4936931"/>
                </a:lnTo>
                <a:cubicBezTo>
                  <a:pt x="3169328" y="4944075"/>
                  <a:pt x="3169477" y="4951070"/>
                  <a:pt x="3169774" y="4957916"/>
                </a:cubicBezTo>
                <a:cubicBezTo>
                  <a:pt x="3170072" y="4964762"/>
                  <a:pt x="3171213" y="4970864"/>
                  <a:pt x="3173198" y="4976222"/>
                </a:cubicBezTo>
                <a:cubicBezTo>
                  <a:pt x="3175579" y="4982374"/>
                  <a:pt x="3178357" y="4985449"/>
                  <a:pt x="3181532" y="4985449"/>
                </a:cubicBezTo>
                <a:cubicBezTo>
                  <a:pt x="3198399" y="4985449"/>
                  <a:pt x="3214473" y="4974932"/>
                  <a:pt x="3229752" y="4953898"/>
                </a:cubicBezTo>
                <a:cubicBezTo>
                  <a:pt x="3236301" y="4944770"/>
                  <a:pt x="3242949" y="4933062"/>
                  <a:pt x="3249695" y="4918774"/>
                </a:cubicBezTo>
                <a:cubicBezTo>
                  <a:pt x="3255450" y="4906471"/>
                  <a:pt x="3261205" y="4892680"/>
                  <a:pt x="3266959" y="4877400"/>
                </a:cubicBezTo>
                <a:lnTo>
                  <a:pt x="3283926" y="4883651"/>
                </a:lnTo>
                <a:cubicBezTo>
                  <a:pt x="3276981" y="4901709"/>
                  <a:pt x="3271027" y="4915996"/>
                  <a:pt x="3266067" y="4926513"/>
                </a:cubicBezTo>
                <a:cubicBezTo>
                  <a:pt x="3259120" y="4940999"/>
                  <a:pt x="3251878" y="4953600"/>
                  <a:pt x="3244338" y="4964316"/>
                </a:cubicBezTo>
                <a:cubicBezTo>
                  <a:pt x="3225486" y="4990509"/>
                  <a:pt x="3204551" y="5003606"/>
                  <a:pt x="3181532" y="5003606"/>
                </a:cubicBezTo>
                <a:cubicBezTo>
                  <a:pt x="3161887" y="5003606"/>
                  <a:pt x="3146905" y="4997455"/>
                  <a:pt x="3136586" y="4985151"/>
                </a:cubicBezTo>
                <a:cubicBezTo>
                  <a:pt x="3130037" y="4977809"/>
                  <a:pt x="3126267" y="4969872"/>
                  <a:pt x="3125275" y="4961339"/>
                </a:cubicBezTo>
                <a:cubicBezTo>
                  <a:pt x="3124283" y="4952806"/>
                  <a:pt x="3123886" y="4944571"/>
                  <a:pt x="3124084" y="4936633"/>
                </a:cubicBezTo>
                <a:lnTo>
                  <a:pt x="3124084" y="4932764"/>
                </a:lnTo>
                <a:cubicBezTo>
                  <a:pt x="3124084" y="4932764"/>
                  <a:pt x="3124084" y="4926811"/>
                  <a:pt x="3124084" y="4914905"/>
                </a:cubicBezTo>
                <a:lnTo>
                  <a:pt x="3124084" y="4914451"/>
                </a:lnTo>
                <a:lnTo>
                  <a:pt x="3118987" y="4925471"/>
                </a:lnTo>
                <a:cubicBezTo>
                  <a:pt x="3113952" y="4935791"/>
                  <a:pt x="3109102" y="4944571"/>
                  <a:pt x="3104439" y="4951814"/>
                </a:cubicBezTo>
                <a:cubicBezTo>
                  <a:pt x="3098486" y="4961339"/>
                  <a:pt x="3089606" y="4972253"/>
                  <a:pt x="3077799" y="4984556"/>
                </a:cubicBezTo>
                <a:cubicBezTo>
                  <a:pt x="3065991" y="4996859"/>
                  <a:pt x="3052449" y="5003210"/>
                  <a:pt x="3037169" y="5003606"/>
                </a:cubicBezTo>
                <a:cubicBezTo>
                  <a:pt x="3037169" y="5003606"/>
                  <a:pt x="3037119" y="5003606"/>
                  <a:pt x="3037020" y="5003606"/>
                </a:cubicBezTo>
                <a:cubicBezTo>
                  <a:pt x="3036921" y="5003606"/>
                  <a:pt x="3036871" y="5003606"/>
                  <a:pt x="3036871" y="5003606"/>
                </a:cubicBezTo>
                <a:cubicBezTo>
                  <a:pt x="3036474" y="5003606"/>
                  <a:pt x="3036078" y="5003606"/>
                  <a:pt x="3035681" y="5003606"/>
                </a:cubicBezTo>
                <a:cubicBezTo>
                  <a:pt x="3035284" y="5003606"/>
                  <a:pt x="3034787" y="5003606"/>
                  <a:pt x="3034192" y="5003606"/>
                </a:cubicBezTo>
                <a:cubicBezTo>
                  <a:pt x="3034192" y="5003606"/>
                  <a:pt x="3034093" y="5003606"/>
                  <a:pt x="3033895" y="5003606"/>
                </a:cubicBezTo>
                <a:cubicBezTo>
                  <a:pt x="3033696" y="5003606"/>
                  <a:pt x="3033497" y="5003606"/>
                  <a:pt x="3033299" y="5003606"/>
                </a:cubicBezTo>
                <a:cubicBezTo>
                  <a:pt x="2999763" y="5003606"/>
                  <a:pt x="2977637" y="4994676"/>
                  <a:pt x="2966922" y="4976817"/>
                </a:cubicBezTo>
                <a:cubicBezTo>
                  <a:pt x="2962159" y="4969078"/>
                  <a:pt x="2959183" y="4960892"/>
                  <a:pt x="2957992" y="4952260"/>
                </a:cubicBezTo>
                <a:cubicBezTo>
                  <a:pt x="2956802" y="4943628"/>
                  <a:pt x="2956206" y="4935145"/>
                  <a:pt x="2956206" y="4926811"/>
                </a:cubicBezTo>
                <a:cubicBezTo>
                  <a:pt x="2956206" y="4926811"/>
                  <a:pt x="2956206" y="4914905"/>
                  <a:pt x="2956206" y="4891092"/>
                </a:cubicBezTo>
                <a:lnTo>
                  <a:pt x="2956206" y="4883547"/>
                </a:lnTo>
                <a:lnTo>
                  <a:pt x="2939537" y="4877698"/>
                </a:lnTo>
                <a:cubicBezTo>
                  <a:pt x="2943506" y="4866982"/>
                  <a:pt x="2947177" y="4855076"/>
                  <a:pt x="2950551" y="4841979"/>
                </a:cubicBezTo>
                <a:cubicBezTo>
                  <a:pt x="2952337" y="4835430"/>
                  <a:pt x="2953974" y="4829130"/>
                  <a:pt x="2955462" y="4823078"/>
                </a:cubicBezTo>
                <a:lnTo>
                  <a:pt x="2956206" y="4820012"/>
                </a:lnTo>
                <a:lnTo>
                  <a:pt x="2956206" y="4758337"/>
                </a:lnTo>
                <a:lnTo>
                  <a:pt x="2969601" y="4758337"/>
                </a:lnTo>
                <a:lnTo>
                  <a:pt x="2978828" y="4758337"/>
                </a:lnTo>
                <a:lnTo>
                  <a:pt x="3001747" y="4758337"/>
                </a:lnTo>
                <a:cubicBezTo>
                  <a:pt x="3001747" y="4758337"/>
                  <a:pt x="3001698" y="4786416"/>
                  <a:pt x="3001599" y="4842574"/>
                </a:cubicBezTo>
                <a:cubicBezTo>
                  <a:pt x="3001500" y="4898732"/>
                  <a:pt x="3001450" y="4926811"/>
                  <a:pt x="3001450" y="4926811"/>
                </a:cubicBezTo>
                <a:cubicBezTo>
                  <a:pt x="3001450" y="4934153"/>
                  <a:pt x="3001747" y="4941495"/>
                  <a:pt x="3002343" y="4948837"/>
                </a:cubicBezTo>
                <a:cubicBezTo>
                  <a:pt x="3002939" y="4956180"/>
                  <a:pt x="3004427" y="4962927"/>
                  <a:pt x="3006808" y="4969078"/>
                </a:cubicBezTo>
                <a:cubicBezTo>
                  <a:pt x="3011174" y="4980786"/>
                  <a:pt x="3020897" y="4986243"/>
                  <a:pt x="3035978" y="4985449"/>
                </a:cubicBezTo>
                <a:cubicBezTo>
                  <a:pt x="3036177" y="4985449"/>
                  <a:pt x="3036325" y="4985449"/>
                  <a:pt x="3036425" y="4985449"/>
                </a:cubicBezTo>
                <a:cubicBezTo>
                  <a:pt x="3036524" y="4985449"/>
                  <a:pt x="3036573" y="4985449"/>
                  <a:pt x="3036573" y="4985449"/>
                </a:cubicBezTo>
                <a:cubicBezTo>
                  <a:pt x="3053639" y="4985251"/>
                  <a:pt x="3071300" y="4970864"/>
                  <a:pt x="3089556" y="4942289"/>
                </a:cubicBezTo>
                <a:cubicBezTo>
                  <a:pt x="3097890" y="4928796"/>
                  <a:pt x="3107267" y="4909150"/>
                  <a:pt x="3117685" y="4883353"/>
                </a:cubicBezTo>
                <a:lnTo>
                  <a:pt x="3124084" y="4867002"/>
                </a:lnTo>
                <a:lnTo>
                  <a:pt x="3124084" y="4854778"/>
                </a:lnTo>
                <a:cubicBezTo>
                  <a:pt x="3124084" y="4848180"/>
                  <a:pt x="3124084" y="4841880"/>
                  <a:pt x="3124084" y="4835877"/>
                </a:cubicBezTo>
                <a:cubicBezTo>
                  <a:pt x="3124084" y="4823872"/>
                  <a:pt x="3124084" y="4817869"/>
                  <a:pt x="3124084" y="4817869"/>
                </a:cubicBezTo>
                <a:lnTo>
                  <a:pt x="3124084" y="4758337"/>
                </a:lnTo>
                <a:lnTo>
                  <a:pt x="3169328" y="4758337"/>
                </a:lnTo>
                <a:cubicBezTo>
                  <a:pt x="3169328" y="4758337"/>
                  <a:pt x="3169328" y="4760818"/>
                  <a:pt x="3169328" y="4765779"/>
                </a:cubicBezTo>
                <a:lnTo>
                  <a:pt x="3169328" y="4768090"/>
                </a:lnTo>
                <a:lnTo>
                  <a:pt x="3179001" y="4760421"/>
                </a:lnTo>
                <a:cubicBezTo>
                  <a:pt x="3184062" y="4755857"/>
                  <a:pt x="3186890" y="4749705"/>
                  <a:pt x="3187485" y="4741966"/>
                </a:cubicBezTo>
                <a:cubicBezTo>
                  <a:pt x="3187684" y="4739189"/>
                  <a:pt x="3186493" y="4736212"/>
                  <a:pt x="3183913" y="4733037"/>
                </a:cubicBezTo>
                <a:cubicBezTo>
                  <a:pt x="3182127" y="4730655"/>
                  <a:pt x="3179845" y="4729465"/>
                  <a:pt x="3177067" y="4729465"/>
                </a:cubicBezTo>
                <a:cubicBezTo>
                  <a:pt x="3172503" y="4730259"/>
                  <a:pt x="3167939" y="4732342"/>
                  <a:pt x="3163375" y="4735716"/>
                </a:cubicBezTo>
                <a:lnTo>
                  <a:pt x="3152064" y="4721726"/>
                </a:lnTo>
                <a:cubicBezTo>
                  <a:pt x="3161391" y="4714582"/>
                  <a:pt x="3170717" y="4711109"/>
                  <a:pt x="3180044" y="4711308"/>
                </a:cubicBezTo>
                <a:close/>
                <a:moveTo>
                  <a:pt x="10399099" y="4669933"/>
                </a:moveTo>
                <a:cubicBezTo>
                  <a:pt x="10406442" y="4669933"/>
                  <a:pt x="10412693" y="4672514"/>
                  <a:pt x="10417852" y="4677673"/>
                </a:cubicBezTo>
                <a:cubicBezTo>
                  <a:pt x="10423011" y="4682832"/>
                  <a:pt x="10425591" y="4689083"/>
                  <a:pt x="10425591" y="4696425"/>
                </a:cubicBezTo>
                <a:cubicBezTo>
                  <a:pt x="10425591" y="4703767"/>
                  <a:pt x="10423011" y="4710068"/>
                  <a:pt x="10417852" y="4715326"/>
                </a:cubicBezTo>
                <a:cubicBezTo>
                  <a:pt x="10412693" y="4720585"/>
                  <a:pt x="10406442" y="4723214"/>
                  <a:pt x="10399099" y="4723214"/>
                </a:cubicBezTo>
                <a:cubicBezTo>
                  <a:pt x="10391757" y="4723214"/>
                  <a:pt x="10385457" y="4720585"/>
                  <a:pt x="10380198" y="4715326"/>
                </a:cubicBezTo>
                <a:cubicBezTo>
                  <a:pt x="10374939" y="4710068"/>
                  <a:pt x="10372310" y="4703767"/>
                  <a:pt x="10372310" y="4696425"/>
                </a:cubicBezTo>
                <a:cubicBezTo>
                  <a:pt x="10372310" y="4689083"/>
                  <a:pt x="10374939" y="4682832"/>
                  <a:pt x="10380198" y="4677673"/>
                </a:cubicBezTo>
                <a:cubicBezTo>
                  <a:pt x="10385457" y="4672514"/>
                  <a:pt x="10391757" y="4669933"/>
                  <a:pt x="10399099" y="4669933"/>
                </a:cubicBezTo>
                <a:close/>
                <a:moveTo>
                  <a:pt x="7911884" y="4663087"/>
                </a:moveTo>
                <a:lnTo>
                  <a:pt x="7917242" y="4668148"/>
                </a:lnTo>
                <a:lnTo>
                  <a:pt x="7970819" y="4716368"/>
                </a:lnTo>
                <a:lnTo>
                  <a:pt x="7960401" y="4730953"/>
                </a:lnTo>
                <a:lnTo>
                  <a:pt x="7897001" y="4697020"/>
                </a:lnTo>
                <a:lnTo>
                  <a:pt x="7867831" y="4719642"/>
                </a:lnTo>
                <a:lnTo>
                  <a:pt x="7854436" y="4730060"/>
                </a:lnTo>
                <a:lnTo>
                  <a:pt x="7843423" y="4715773"/>
                </a:lnTo>
                <a:lnTo>
                  <a:pt x="7905931" y="4667552"/>
                </a:lnTo>
                <a:close/>
                <a:moveTo>
                  <a:pt x="5423478" y="4663087"/>
                </a:moveTo>
                <a:lnTo>
                  <a:pt x="5428836" y="4668148"/>
                </a:lnTo>
                <a:lnTo>
                  <a:pt x="5482414" y="4716368"/>
                </a:lnTo>
                <a:lnTo>
                  <a:pt x="5471996" y="4730953"/>
                </a:lnTo>
                <a:lnTo>
                  <a:pt x="5408595" y="4697020"/>
                </a:lnTo>
                <a:lnTo>
                  <a:pt x="5379425" y="4719642"/>
                </a:lnTo>
                <a:lnTo>
                  <a:pt x="5366030" y="4730060"/>
                </a:lnTo>
                <a:lnTo>
                  <a:pt x="5355017" y="4715773"/>
                </a:lnTo>
                <a:lnTo>
                  <a:pt x="5417526" y="4667552"/>
                </a:lnTo>
                <a:close/>
                <a:moveTo>
                  <a:pt x="9011724" y="4641358"/>
                </a:moveTo>
                <a:lnTo>
                  <a:pt x="9020356" y="4650586"/>
                </a:lnTo>
                <a:lnTo>
                  <a:pt x="9075720" y="4711010"/>
                </a:lnTo>
                <a:lnTo>
                  <a:pt x="9063813" y="4724405"/>
                </a:lnTo>
                <a:lnTo>
                  <a:pt x="8999817" y="4679756"/>
                </a:lnTo>
                <a:lnTo>
                  <a:pt x="8992971" y="4675291"/>
                </a:lnTo>
                <a:lnTo>
                  <a:pt x="8997138" y="4668148"/>
                </a:lnTo>
                <a:lnTo>
                  <a:pt x="9005770" y="4652372"/>
                </a:lnTo>
                <a:close/>
                <a:moveTo>
                  <a:pt x="3888763" y="4641358"/>
                </a:moveTo>
                <a:lnTo>
                  <a:pt x="3895013" y="4652372"/>
                </a:lnTo>
                <a:lnTo>
                  <a:pt x="3903646" y="4668148"/>
                </a:lnTo>
                <a:lnTo>
                  <a:pt x="3907515" y="4675291"/>
                </a:lnTo>
                <a:lnTo>
                  <a:pt x="3900966" y="4679756"/>
                </a:lnTo>
                <a:lnTo>
                  <a:pt x="3836375" y="4724405"/>
                </a:lnTo>
                <a:lnTo>
                  <a:pt x="3824766" y="4711010"/>
                </a:lnTo>
                <a:lnTo>
                  <a:pt x="3880429" y="4650586"/>
                </a:lnTo>
                <a:close/>
                <a:moveTo>
                  <a:pt x="3044313" y="4641358"/>
                </a:moveTo>
                <a:lnTo>
                  <a:pt x="3052944" y="4650586"/>
                </a:lnTo>
                <a:lnTo>
                  <a:pt x="3108309" y="4711010"/>
                </a:lnTo>
                <a:lnTo>
                  <a:pt x="3096402" y="4724405"/>
                </a:lnTo>
                <a:lnTo>
                  <a:pt x="3032407" y="4679756"/>
                </a:lnTo>
                <a:lnTo>
                  <a:pt x="3025560" y="4675291"/>
                </a:lnTo>
                <a:lnTo>
                  <a:pt x="3029727" y="4668148"/>
                </a:lnTo>
                <a:lnTo>
                  <a:pt x="3038359" y="4652372"/>
                </a:lnTo>
                <a:close/>
                <a:moveTo>
                  <a:pt x="2250463" y="4641358"/>
                </a:moveTo>
                <a:lnTo>
                  <a:pt x="2256714" y="4652372"/>
                </a:lnTo>
                <a:lnTo>
                  <a:pt x="2265346" y="4668148"/>
                </a:lnTo>
                <a:lnTo>
                  <a:pt x="2269216" y="4675291"/>
                </a:lnTo>
                <a:lnTo>
                  <a:pt x="2262667" y="4679756"/>
                </a:lnTo>
                <a:lnTo>
                  <a:pt x="2198076" y="4724405"/>
                </a:lnTo>
                <a:lnTo>
                  <a:pt x="2186467" y="4711010"/>
                </a:lnTo>
                <a:lnTo>
                  <a:pt x="2242129" y="4650586"/>
                </a:lnTo>
                <a:close/>
                <a:moveTo>
                  <a:pt x="2791602" y="4635703"/>
                </a:moveTo>
                <a:lnTo>
                  <a:pt x="2836846" y="4635703"/>
                </a:lnTo>
                <a:cubicBezTo>
                  <a:pt x="2836846" y="4635703"/>
                  <a:pt x="2836846" y="4666064"/>
                  <a:pt x="2836846" y="4726786"/>
                </a:cubicBezTo>
                <a:cubicBezTo>
                  <a:pt x="2836846" y="4734376"/>
                  <a:pt x="2836846" y="4741492"/>
                  <a:pt x="2836846" y="4748133"/>
                </a:cubicBezTo>
                <a:lnTo>
                  <a:pt x="2836846" y="4749110"/>
                </a:lnTo>
                <a:lnTo>
                  <a:pt x="2875839" y="4749110"/>
                </a:lnTo>
                <a:lnTo>
                  <a:pt x="2875839" y="4767565"/>
                </a:lnTo>
                <a:lnTo>
                  <a:pt x="2836846" y="4767565"/>
                </a:lnTo>
                <a:lnTo>
                  <a:pt x="2836846" y="4782289"/>
                </a:lnTo>
                <a:cubicBezTo>
                  <a:pt x="2836846" y="4806009"/>
                  <a:pt x="2836846" y="4817869"/>
                  <a:pt x="2836846" y="4817869"/>
                </a:cubicBezTo>
                <a:lnTo>
                  <a:pt x="2836846" y="4932764"/>
                </a:lnTo>
                <a:lnTo>
                  <a:pt x="2836846" y="4936931"/>
                </a:lnTo>
                <a:cubicBezTo>
                  <a:pt x="2836846" y="4944075"/>
                  <a:pt x="2836995" y="4951070"/>
                  <a:pt x="2837293" y="4957916"/>
                </a:cubicBezTo>
                <a:cubicBezTo>
                  <a:pt x="2837590" y="4964762"/>
                  <a:pt x="2838731" y="4970864"/>
                  <a:pt x="2840715" y="4976222"/>
                </a:cubicBezTo>
                <a:cubicBezTo>
                  <a:pt x="2843097" y="4982374"/>
                  <a:pt x="2845875" y="4985449"/>
                  <a:pt x="2849050" y="4985449"/>
                </a:cubicBezTo>
                <a:cubicBezTo>
                  <a:pt x="2865918" y="4985449"/>
                  <a:pt x="2881991" y="4974932"/>
                  <a:pt x="2897270" y="4953898"/>
                </a:cubicBezTo>
                <a:cubicBezTo>
                  <a:pt x="2903819" y="4944770"/>
                  <a:pt x="2910466" y="4933062"/>
                  <a:pt x="2917213" y="4918774"/>
                </a:cubicBezTo>
                <a:cubicBezTo>
                  <a:pt x="2922968" y="4906471"/>
                  <a:pt x="2928722" y="4892680"/>
                  <a:pt x="2934477" y="4877400"/>
                </a:cubicBezTo>
                <a:lnTo>
                  <a:pt x="2951443" y="4883651"/>
                </a:lnTo>
                <a:cubicBezTo>
                  <a:pt x="2944499" y="4901709"/>
                  <a:pt x="2938545" y="4915996"/>
                  <a:pt x="2933585" y="4926513"/>
                </a:cubicBezTo>
                <a:cubicBezTo>
                  <a:pt x="2926639" y="4940999"/>
                  <a:pt x="2919396" y="4953600"/>
                  <a:pt x="2911855" y="4964316"/>
                </a:cubicBezTo>
                <a:cubicBezTo>
                  <a:pt x="2893004" y="4990509"/>
                  <a:pt x="2872068" y="5003606"/>
                  <a:pt x="2849050" y="5003606"/>
                </a:cubicBezTo>
                <a:cubicBezTo>
                  <a:pt x="2829405" y="5003606"/>
                  <a:pt x="2814423" y="4997455"/>
                  <a:pt x="2804104" y="4985151"/>
                </a:cubicBezTo>
                <a:cubicBezTo>
                  <a:pt x="2797556" y="4977809"/>
                  <a:pt x="2793785" y="4969872"/>
                  <a:pt x="2792793" y="4961339"/>
                </a:cubicBezTo>
                <a:cubicBezTo>
                  <a:pt x="2791801" y="4952806"/>
                  <a:pt x="2791403" y="4944571"/>
                  <a:pt x="2791602" y="4936633"/>
                </a:cubicBezTo>
                <a:lnTo>
                  <a:pt x="2791602" y="4932764"/>
                </a:lnTo>
                <a:cubicBezTo>
                  <a:pt x="2791602" y="4932764"/>
                  <a:pt x="2791602" y="4926811"/>
                  <a:pt x="2791602" y="4914905"/>
                </a:cubicBezTo>
                <a:cubicBezTo>
                  <a:pt x="2791602" y="4902998"/>
                  <a:pt x="2791602" y="4889852"/>
                  <a:pt x="2791602" y="4875465"/>
                </a:cubicBezTo>
                <a:cubicBezTo>
                  <a:pt x="2791602" y="4868272"/>
                  <a:pt x="2791602" y="4861376"/>
                  <a:pt x="2791602" y="4854778"/>
                </a:cubicBezTo>
                <a:lnTo>
                  <a:pt x="2791602" y="4837812"/>
                </a:lnTo>
                <a:lnTo>
                  <a:pt x="2784161" y="4853885"/>
                </a:lnTo>
                <a:cubicBezTo>
                  <a:pt x="2781184" y="4859640"/>
                  <a:pt x="2778307" y="4865444"/>
                  <a:pt x="2775529" y="4871298"/>
                </a:cubicBezTo>
                <a:cubicBezTo>
                  <a:pt x="2772751" y="4877152"/>
                  <a:pt x="2769972" y="4883055"/>
                  <a:pt x="2767195" y="4889008"/>
                </a:cubicBezTo>
                <a:lnTo>
                  <a:pt x="2759158" y="4884841"/>
                </a:lnTo>
                <a:lnTo>
                  <a:pt x="2751121" y="4880972"/>
                </a:lnTo>
                <a:cubicBezTo>
                  <a:pt x="2757074" y="4869066"/>
                  <a:pt x="2762631" y="4857358"/>
                  <a:pt x="2767790" y="4845848"/>
                </a:cubicBezTo>
                <a:lnTo>
                  <a:pt x="2778505" y="4823822"/>
                </a:lnTo>
                <a:cubicBezTo>
                  <a:pt x="2783665" y="4812908"/>
                  <a:pt x="2788031" y="4803085"/>
                  <a:pt x="2791602" y="4794354"/>
                </a:cubicBezTo>
                <a:lnTo>
                  <a:pt x="2791602" y="4767565"/>
                </a:lnTo>
                <a:lnTo>
                  <a:pt x="2753800" y="4767565"/>
                </a:lnTo>
                <a:lnTo>
                  <a:pt x="2753800" y="4749110"/>
                </a:lnTo>
                <a:lnTo>
                  <a:pt x="2791602" y="4749110"/>
                </a:lnTo>
                <a:close/>
                <a:moveTo>
                  <a:pt x="2404054" y="4635703"/>
                </a:moveTo>
                <a:lnTo>
                  <a:pt x="2449298" y="4635703"/>
                </a:lnTo>
                <a:cubicBezTo>
                  <a:pt x="2449298" y="4635703"/>
                  <a:pt x="2449298" y="4666064"/>
                  <a:pt x="2449298" y="4726786"/>
                </a:cubicBezTo>
                <a:cubicBezTo>
                  <a:pt x="2449298" y="4734376"/>
                  <a:pt x="2449298" y="4741492"/>
                  <a:pt x="2449298" y="4748133"/>
                </a:cubicBezTo>
                <a:lnTo>
                  <a:pt x="2449298" y="4749705"/>
                </a:lnTo>
                <a:lnTo>
                  <a:pt x="2487695" y="4749705"/>
                </a:lnTo>
                <a:lnTo>
                  <a:pt x="2487695" y="4767565"/>
                </a:lnTo>
                <a:lnTo>
                  <a:pt x="2449298" y="4767565"/>
                </a:lnTo>
                <a:lnTo>
                  <a:pt x="2449298" y="4782289"/>
                </a:lnTo>
                <a:cubicBezTo>
                  <a:pt x="2449298" y="4806009"/>
                  <a:pt x="2449298" y="4817869"/>
                  <a:pt x="2449298" y="4817869"/>
                </a:cubicBezTo>
                <a:lnTo>
                  <a:pt x="2449298" y="4932764"/>
                </a:lnTo>
                <a:lnTo>
                  <a:pt x="2449298" y="4936931"/>
                </a:lnTo>
                <a:cubicBezTo>
                  <a:pt x="2449298" y="4944075"/>
                  <a:pt x="2449446" y="4951070"/>
                  <a:pt x="2449744" y="4957916"/>
                </a:cubicBezTo>
                <a:cubicBezTo>
                  <a:pt x="2450042" y="4964762"/>
                  <a:pt x="2451183" y="4970864"/>
                  <a:pt x="2453167" y="4976222"/>
                </a:cubicBezTo>
                <a:cubicBezTo>
                  <a:pt x="2455548" y="4982374"/>
                  <a:pt x="2458327" y="4985449"/>
                  <a:pt x="2461502" y="4985449"/>
                </a:cubicBezTo>
                <a:cubicBezTo>
                  <a:pt x="2478368" y="4985449"/>
                  <a:pt x="2494442" y="4974932"/>
                  <a:pt x="2509722" y="4953898"/>
                </a:cubicBezTo>
                <a:cubicBezTo>
                  <a:pt x="2516271" y="4944770"/>
                  <a:pt x="2522918" y="4933062"/>
                  <a:pt x="2529665" y="4918774"/>
                </a:cubicBezTo>
                <a:cubicBezTo>
                  <a:pt x="2535419" y="4906471"/>
                  <a:pt x="2541175" y="4892680"/>
                  <a:pt x="2546929" y="4877400"/>
                </a:cubicBezTo>
                <a:lnTo>
                  <a:pt x="2563896" y="4883651"/>
                </a:lnTo>
                <a:cubicBezTo>
                  <a:pt x="2556950" y="4901709"/>
                  <a:pt x="2550997" y="4915996"/>
                  <a:pt x="2546035" y="4926513"/>
                </a:cubicBezTo>
                <a:cubicBezTo>
                  <a:pt x="2539091" y="4940999"/>
                  <a:pt x="2531847" y="4953600"/>
                  <a:pt x="2524307" y="4964316"/>
                </a:cubicBezTo>
                <a:cubicBezTo>
                  <a:pt x="2505456" y="4990509"/>
                  <a:pt x="2484521" y="5003606"/>
                  <a:pt x="2461502" y="5003606"/>
                </a:cubicBezTo>
                <a:cubicBezTo>
                  <a:pt x="2441856" y="5003606"/>
                  <a:pt x="2426874" y="4997455"/>
                  <a:pt x="2416555" y="4985151"/>
                </a:cubicBezTo>
                <a:cubicBezTo>
                  <a:pt x="2410007" y="4977809"/>
                  <a:pt x="2406237" y="4969872"/>
                  <a:pt x="2405245" y="4961339"/>
                </a:cubicBezTo>
                <a:cubicBezTo>
                  <a:pt x="2404252" y="4952806"/>
                  <a:pt x="2403855" y="4944571"/>
                  <a:pt x="2404054" y="4936633"/>
                </a:cubicBezTo>
                <a:lnTo>
                  <a:pt x="2404054" y="4932764"/>
                </a:lnTo>
                <a:cubicBezTo>
                  <a:pt x="2404054" y="4932764"/>
                  <a:pt x="2404054" y="4926811"/>
                  <a:pt x="2404054" y="4914905"/>
                </a:cubicBezTo>
                <a:cubicBezTo>
                  <a:pt x="2404054" y="4908951"/>
                  <a:pt x="2404054" y="4902688"/>
                  <a:pt x="2404054" y="4896115"/>
                </a:cubicBezTo>
                <a:lnTo>
                  <a:pt x="2404054" y="4883547"/>
                </a:lnTo>
                <a:lnTo>
                  <a:pt x="2387385" y="4877698"/>
                </a:lnTo>
                <a:cubicBezTo>
                  <a:pt x="2391354" y="4866982"/>
                  <a:pt x="2395025" y="4855076"/>
                  <a:pt x="2398398" y="4841979"/>
                </a:cubicBezTo>
                <a:cubicBezTo>
                  <a:pt x="2400184" y="4835430"/>
                  <a:pt x="2401821" y="4829130"/>
                  <a:pt x="2403309" y="4823078"/>
                </a:cubicBezTo>
                <a:lnTo>
                  <a:pt x="2404054" y="4820012"/>
                </a:lnTo>
                <a:lnTo>
                  <a:pt x="2404054" y="4818994"/>
                </a:lnTo>
                <a:cubicBezTo>
                  <a:pt x="2404054" y="4818244"/>
                  <a:pt x="2404054" y="4817869"/>
                  <a:pt x="2404054" y="4817869"/>
                </a:cubicBezTo>
                <a:lnTo>
                  <a:pt x="2404054" y="4767565"/>
                </a:lnTo>
                <a:lnTo>
                  <a:pt x="2365358" y="4767565"/>
                </a:lnTo>
                <a:lnTo>
                  <a:pt x="2365358" y="4749705"/>
                </a:lnTo>
                <a:lnTo>
                  <a:pt x="2404054" y="4749705"/>
                </a:lnTo>
                <a:close/>
                <a:moveTo>
                  <a:pt x="5429729" y="4585101"/>
                </a:moveTo>
                <a:lnTo>
                  <a:pt x="5438361" y="4594329"/>
                </a:lnTo>
                <a:lnTo>
                  <a:pt x="5493725" y="4654753"/>
                </a:lnTo>
                <a:lnTo>
                  <a:pt x="5481818" y="4668148"/>
                </a:lnTo>
                <a:lnTo>
                  <a:pt x="5417822" y="4623499"/>
                </a:lnTo>
                <a:lnTo>
                  <a:pt x="5410976" y="4619034"/>
                </a:lnTo>
                <a:lnTo>
                  <a:pt x="5415144" y="4611891"/>
                </a:lnTo>
                <a:lnTo>
                  <a:pt x="5423776" y="4596115"/>
                </a:lnTo>
                <a:close/>
                <a:moveTo>
                  <a:pt x="10218422" y="4513366"/>
                </a:moveTo>
                <a:lnTo>
                  <a:pt x="10263666" y="4513366"/>
                </a:lnTo>
                <a:lnTo>
                  <a:pt x="10263666" y="4513664"/>
                </a:lnTo>
                <a:lnTo>
                  <a:pt x="10263666" y="4817273"/>
                </a:lnTo>
                <a:lnTo>
                  <a:pt x="10263666" y="4907463"/>
                </a:lnTo>
                <a:lnTo>
                  <a:pt x="10263666" y="4932169"/>
                </a:lnTo>
                <a:lnTo>
                  <a:pt x="10263666" y="4936038"/>
                </a:lnTo>
                <a:cubicBezTo>
                  <a:pt x="10263666" y="4943182"/>
                  <a:pt x="10263815" y="4950177"/>
                  <a:pt x="10264112" y="4957023"/>
                </a:cubicBezTo>
                <a:cubicBezTo>
                  <a:pt x="10264410" y="4963869"/>
                  <a:pt x="10265651" y="4969971"/>
                  <a:pt x="10267833" y="4975329"/>
                </a:cubicBezTo>
                <a:cubicBezTo>
                  <a:pt x="10269619" y="4980687"/>
                  <a:pt x="10272099" y="4983763"/>
                  <a:pt x="10275274" y="4984556"/>
                </a:cubicBezTo>
                <a:cubicBezTo>
                  <a:pt x="10275473" y="4984556"/>
                  <a:pt x="10275671" y="4984606"/>
                  <a:pt x="10275870" y="4984705"/>
                </a:cubicBezTo>
                <a:cubicBezTo>
                  <a:pt x="10276068" y="4984804"/>
                  <a:pt x="10276366" y="4984854"/>
                  <a:pt x="10276763" y="4984854"/>
                </a:cubicBezTo>
                <a:cubicBezTo>
                  <a:pt x="10295813" y="4985251"/>
                  <a:pt x="10312431" y="4972203"/>
                  <a:pt x="10326620" y="4945712"/>
                </a:cubicBezTo>
                <a:cubicBezTo>
                  <a:pt x="10340809" y="4919221"/>
                  <a:pt x="10351474" y="4895259"/>
                  <a:pt x="10358618" y="4873828"/>
                </a:cubicBezTo>
                <a:lnTo>
                  <a:pt x="10360867" y="4874565"/>
                </a:lnTo>
                <a:lnTo>
                  <a:pt x="10365539" y="4860731"/>
                </a:lnTo>
                <a:cubicBezTo>
                  <a:pt x="10367375" y="4854778"/>
                  <a:pt x="10369136" y="4848527"/>
                  <a:pt x="10370822" y="4841979"/>
                </a:cubicBezTo>
                <a:cubicBezTo>
                  <a:pt x="10372608" y="4835430"/>
                  <a:pt x="10374245" y="4829130"/>
                  <a:pt x="10375733" y="4823078"/>
                </a:cubicBezTo>
                <a:lnTo>
                  <a:pt x="10376477" y="4820013"/>
                </a:lnTo>
                <a:lnTo>
                  <a:pt x="10376477" y="4818994"/>
                </a:lnTo>
                <a:cubicBezTo>
                  <a:pt x="10376477" y="4818244"/>
                  <a:pt x="10376477" y="4817869"/>
                  <a:pt x="10376477" y="4817869"/>
                </a:cubicBezTo>
                <a:lnTo>
                  <a:pt x="10376477" y="4758337"/>
                </a:lnTo>
                <a:lnTo>
                  <a:pt x="10389872" y="4758337"/>
                </a:lnTo>
                <a:lnTo>
                  <a:pt x="10399099" y="4758337"/>
                </a:lnTo>
                <a:lnTo>
                  <a:pt x="10421721" y="4758337"/>
                </a:lnTo>
                <a:cubicBezTo>
                  <a:pt x="10421721" y="4758337"/>
                  <a:pt x="10421721" y="4768259"/>
                  <a:pt x="10421721" y="4788103"/>
                </a:cubicBezTo>
                <a:cubicBezTo>
                  <a:pt x="10421721" y="4807947"/>
                  <a:pt x="10421721" y="4817869"/>
                  <a:pt x="10421721" y="4817869"/>
                </a:cubicBezTo>
                <a:lnTo>
                  <a:pt x="10421721" y="4932764"/>
                </a:lnTo>
                <a:lnTo>
                  <a:pt x="10421721" y="4936931"/>
                </a:lnTo>
                <a:cubicBezTo>
                  <a:pt x="10421721" y="4944075"/>
                  <a:pt x="10421870" y="4951070"/>
                  <a:pt x="10422168" y="4957916"/>
                </a:cubicBezTo>
                <a:cubicBezTo>
                  <a:pt x="10422465" y="4964762"/>
                  <a:pt x="10423606" y="4970864"/>
                  <a:pt x="10425591" y="4976222"/>
                </a:cubicBezTo>
                <a:cubicBezTo>
                  <a:pt x="10427972" y="4982374"/>
                  <a:pt x="10430750" y="4985449"/>
                  <a:pt x="10433925" y="4985449"/>
                </a:cubicBezTo>
                <a:cubicBezTo>
                  <a:pt x="10450793" y="4985449"/>
                  <a:pt x="10466866" y="4974932"/>
                  <a:pt x="10482145" y="4953898"/>
                </a:cubicBezTo>
                <a:cubicBezTo>
                  <a:pt x="10488694" y="4944770"/>
                  <a:pt x="10495341" y="4933062"/>
                  <a:pt x="10502088" y="4918774"/>
                </a:cubicBezTo>
                <a:cubicBezTo>
                  <a:pt x="10507843" y="4906471"/>
                  <a:pt x="10513598" y="4892680"/>
                  <a:pt x="10519352" y="4877400"/>
                </a:cubicBezTo>
                <a:lnTo>
                  <a:pt x="10521802" y="4876614"/>
                </a:lnTo>
                <a:lnTo>
                  <a:pt x="10527166" y="4860731"/>
                </a:lnTo>
                <a:cubicBezTo>
                  <a:pt x="10529002" y="4854778"/>
                  <a:pt x="10530762" y="4848527"/>
                  <a:pt x="10532449" y="4841979"/>
                </a:cubicBezTo>
                <a:cubicBezTo>
                  <a:pt x="10534235" y="4835430"/>
                  <a:pt x="10535872" y="4829130"/>
                  <a:pt x="10537361" y="4823078"/>
                </a:cubicBezTo>
                <a:lnTo>
                  <a:pt x="10538105" y="4820012"/>
                </a:lnTo>
                <a:lnTo>
                  <a:pt x="10538105" y="4758337"/>
                </a:lnTo>
                <a:lnTo>
                  <a:pt x="10551499" y="4758337"/>
                </a:lnTo>
                <a:lnTo>
                  <a:pt x="10560727" y="4758337"/>
                </a:lnTo>
                <a:lnTo>
                  <a:pt x="10583646" y="4758337"/>
                </a:lnTo>
                <a:cubicBezTo>
                  <a:pt x="10583646" y="4758337"/>
                  <a:pt x="10583596" y="4786416"/>
                  <a:pt x="10583497" y="4842574"/>
                </a:cubicBezTo>
                <a:cubicBezTo>
                  <a:pt x="10583399" y="4898732"/>
                  <a:pt x="10583349" y="4926811"/>
                  <a:pt x="10583349" y="4926811"/>
                </a:cubicBezTo>
                <a:cubicBezTo>
                  <a:pt x="10583349" y="4934153"/>
                  <a:pt x="10583646" y="4941495"/>
                  <a:pt x="10584242" y="4948837"/>
                </a:cubicBezTo>
                <a:cubicBezTo>
                  <a:pt x="10584837" y="4956180"/>
                  <a:pt x="10586325" y="4962927"/>
                  <a:pt x="10588706" y="4969078"/>
                </a:cubicBezTo>
                <a:cubicBezTo>
                  <a:pt x="10593072" y="4980786"/>
                  <a:pt x="10602795" y="4986243"/>
                  <a:pt x="10617877" y="4985449"/>
                </a:cubicBezTo>
                <a:cubicBezTo>
                  <a:pt x="10618076" y="4985449"/>
                  <a:pt x="10618224" y="4985449"/>
                  <a:pt x="10618323" y="4985449"/>
                </a:cubicBezTo>
                <a:cubicBezTo>
                  <a:pt x="10618422" y="4985449"/>
                  <a:pt x="10618472" y="4985449"/>
                  <a:pt x="10618472" y="4985449"/>
                </a:cubicBezTo>
                <a:cubicBezTo>
                  <a:pt x="10635537" y="4985251"/>
                  <a:pt x="10653199" y="4970864"/>
                  <a:pt x="10671455" y="4942289"/>
                </a:cubicBezTo>
                <a:cubicBezTo>
                  <a:pt x="10679789" y="4928796"/>
                  <a:pt x="10689165" y="4909150"/>
                  <a:pt x="10699583" y="4883353"/>
                </a:cubicBezTo>
                <a:lnTo>
                  <a:pt x="10705983" y="4867001"/>
                </a:lnTo>
                <a:lnTo>
                  <a:pt x="10705983" y="4854778"/>
                </a:lnTo>
                <a:cubicBezTo>
                  <a:pt x="10705983" y="4848180"/>
                  <a:pt x="10705983" y="4841880"/>
                  <a:pt x="10705983" y="4835877"/>
                </a:cubicBezTo>
                <a:cubicBezTo>
                  <a:pt x="10705983" y="4823872"/>
                  <a:pt x="10705983" y="4817869"/>
                  <a:pt x="10705983" y="4817869"/>
                </a:cubicBezTo>
                <a:lnTo>
                  <a:pt x="10705983" y="4758337"/>
                </a:lnTo>
                <a:lnTo>
                  <a:pt x="10751227" y="4758337"/>
                </a:lnTo>
                <a:cubicBezTo>
                  <a:pt x="10751227" y="4758337"/>
                  <a:pt x="10751227" y="4768259"/>
                  <a:pt x="10751227" y="4788103"/>
                </a:cubicBezTo>
                <a:cubicBezTo>
                  <a:pt x="10751227" y="4807947"/>
                  <a:pt x="10751227" y="4817869"/>
                  <a:pt x="10751227" y="4817869"/>
                </a:cubicBezTo>
                <a:lnTo>
                  <a:pt x="10751227" y="4932764"/>
                </a:lnTo>
                <a:lnTo>
                  <a:pt x="10751227" y="4936931"/>
                </a:lnTo>
                <a:cubicBezTo>
                  <a:pt x="10751227" y="4944075"/>
                  <a:pt x="10751376" y="4951070"/>
                  <a:pt x="10751673" y="4957916"/>
                </a:cubicBezTo>
                <a:cubicBezTo>
                  <a:pt x="10751971" y="4964762"/>
                  <a:pt x="10753111" y="4970864"/>
                  <a:pt x="10755096" y="4976222"/>
                </a:cubicBezTo>
                <a:cubicBezTo>
                  <a:pt x="10757477" y="4982374"/>
                  <a:pt x="10760255" y="4985449"/>
                  <a:pt x="10763431" y="4985449"/>
                </a:cubicBezTo>
                <a:cubicBezTo>
                  <a:pt x="10780298" y="4985449"/>
                  <a:pt x="10796372" y="4974932"/>
                  <a:pt x="10811651" y="4953898"/>
                </a:cubicBezTo>
                <a:cubicBezTo>
                  <a:pt x="10818199" y="4944770"/>
                  <a:pt x="10824847" y="4933062"/>
                  <a:pt x="10831594" y="4918774"/>
                </a:cubicBezTo>
                <a:cubicBezTo>
                  <a:pt x="10837348" y="4906471"/>
                  <a:pt x="10843104" y="4892680"/>
                  <a:pt x="10848858" y="4877400"/>
                </a:cubicBezTo>
                <a:lnTo>
                  <a:pt x="10865824" y="4883651"/>
                </a:lnTo>
                <a:cubicBezTo>
                  <a:pt x="10858879" y="4901709"/>
                  <a:pt x="10852926" y="4915996"/>
                  <a:pt x="10847965" y="4926513"/>
                </a:cubicBezTo>
                <a:cubicBezTo>
                  <a:pt x="10841020" y="4940999"/>
                  <a:pt x="10833776" y="4953600"/>
                  <a:pt x="10826236" y="4964316"/>
                </a:cubicBezTo>
                <a:cubicBezTo>
                  <a:pt x="10807385" y="4990509"/>
                  <a:pt x="10786449" y="5003606"/>
                  <a:pt x="10763431" y="5003606"/>
                </a:cubicBezTo>
                <a:cubicBezTo>
                  <a:pt x="10743785" y="5003606"/>
                  <a:pt x="10728804" y="4997455"/>
                  <a:pt x="10718485" y="4985151"/>
                </a:cubicBezTo>
                <a:cubicBezTo>
                  <a:pt x="10711936" y="4977809"/>
                  <a:pt x="10708165" y="4969872"/>
                  <a:pt x="10707174" y="4961339"/>
                </a:cubicBezTo>
                <a:cubicBezTo>
                  <a:pt x="10706182" y="4952806"/>
                  <a:pt x="10705784" y="4944571"/>
                  <a:pt x="10705983" y="4936633"/>
                </a:cubicBezTo>
                <a:lnTo>
                  <a:pt x="10705983" y="4932764"/>
                </a:lnTo>
                <a:cubicBezTo>
                  <a:pt x="10705983" y="4932764"/>
                  <a:pt x="10705983" y="4926811"/>
                  <a:pt x="10705983" y="4914905"/>
                </a:cubicBezTo>
                <a:lnTo>
                  <a:pt x="10705983" y="4914451"/>
                </a:lnTo>
                <a:lnTo>
                  <a:pt x="10700886" y="4925471"/>
                </a:lnTo>
                <a:cubicBezTo>
                  <a:pt x="10695850" y="4935791"/>
                  <a:pt x="10691001" y="4944571"/>
                  <a:pt x="10686338" y="4951814"/>
                </a:cubicBezTo>
                <a:cubicBezTo>
                  <a:pt x="10680385" y="4961339"/>
                  <a:pt x="10671505" y="4972253"/>
                  <a:pt x="10659697" y="4984556"/>
                </a:cubicBezTo>
                <a:cubicBezTo>
                  <a:pt x="10647890" y="4996859"/>
                  <a:pt x="10634347" y="5003210"/>
                  <a:pt x="10619067" y="5003606"/>
                </a:cubicBezTo>
                <a:cubicBezTo>
                  <a:pt x="10619067" y="5003606"/>
                  <a:pt x="10619017" y="5003606"/>
                  <a:pt x="10618919" y="5003606"/>
                </a:cubicBezTo>
                <a:cubicBezTo>
                  <a:pt x="10618820" y="5003606"/>
                  <a:pt x="10618770" y="5003606"/>
                  <a:pt x="10618770" y="5003606"/>
                </a:cubicBezTo>
                <a:cubicBezTo>
                  <a:pt x="10618373" y="5003606"/>
                  <a:pt x="10617976" y="5003606"/>
                  <a:pt x="10617579" y="5003606"/>
                </a:cubicBezTo>
                <a:cubicBezTo>
                  <a:pt x="10617183" y="5003606"/>
                  <a:pt x="10616686" y="5003606"/>
                  <a:pt x="10616091" y="5003606"/>
                </a:cubicBezTo>
                <a:cubicBezTo>
                  <a:pt x="10616091" y="5003606"/>
                  <a:pt x="10615992" y="5003606"/>
                  <a:pt x="10615793" y="5003606"/>
                </a:cubicBezTo>
                <a:cubicBezTo>
                  <a:pt x="10615594" y="5003606"/>
                  <a:pt x="10615397" y="5003606"/>
                  <a:pt x="10615198" y="5003606"/>
                </a:cubicBezTo>
                <a:cubicBezTo>
                  <a:pt x="10581661" y="5003606"/>
                  <a:pt x="10559536" y="4994676"/>
                  <a:pt x="10548820" y="4976817"/>
                </a:cubicBezTo>
                <a:cubicBezTo>
                  <a:pt x="10544058" y="4969078"/>
                  <a:pt x="10541081" y="4960892"/>
                  <a:pt x="10539891" y="4952260"/>
                </a:cubicBezTo>
                <a:cubicBezTo>
                  <a:pt x="10538700" y="4943628"/>
                  <a:pt x="10538105" y="4935145"/>
                  <a:pt x="10538105" y="4926811"/>
                </a:cubicBezTo>
                <a:cubicBezTo>
                  <a:pt x="10538105" y="4926811"/>
                  <a:pt x="10538105" y="4914905"/>
                  <a:pt x="10538105" y="4891092"/>
                </a:cubicBezTo>
                <a:lnTo>
                  <a:pt x="10538105" y="4883547"/>
                </a:lnTo>
                <a:lnTo>
                  <a:pt x="10534414" y="4882251"/>
                </a:lnTo>
                <a:lnTo>
                  <a:pt x="10536319" y="4883651"/>
                </a:lnTo>
                <a:cubicBezTo>
                  <a:pt x="10529374" y="4901709"/>
                  <a:pt x="10523421" y="4915996"/>
                  <a:pt x="10518460" y="4926513"/>
                </a:cubicBezTo>
                <a:cubicBezTo>
                  <a:pt x="10511515" y="4940999"/>
                  <a:pt x="10504271" y="4953600"/>
                  <a:pt x="10496731" y="4964316"/>
                </a:cubicBezTo>
                <a:cubicBezTo>
                  <a:pt x="10477879" y="4990509"/>
                  <a:pt x="10456944" y="5003606"/>
                  <a:pt x="10433925" y="5003606"/>
                </a:cubicBezTo>
                <a:cubicBezTo>
                  <a:pt x="10414280" y="5003606"/>
                  <a:pt x="10399298" y="4997455"/>
                  <a:pt x="10388979" y="4985151"/>
                </a:cubicBezTo>
                <a:cubicBezTo>
                  <a:pt x="10382431" y="4977809"/>
                  <a:pt x="10378660" y="4969872"/>
                  <a:pt x="10377668" y="4961339"/>
                </a:cubicBezTo>
                <a:cubicBezTo>
                  <a:pt x="10376676" y="4952806"/>
                  <a:pt x="10376279" y="4944571"/>
                  <a:pt x="10376477" y="4936633"/>
                </a:cubicBezTo>
                <a:lnTo>
                  <a:pt x="10376477" y="4932764"/>
                </a:lnTo>
                <a:cubicBezTo>
                  <a:pt x="10376477" y="4932764"/>
                  <a:pt x="10376477" y="4926811"/>
                  <a:pt x="10376477" y="4914905"/>
                </a:cubicBezTo>
                <a:cubicBezTo>
                  <a:pt x="10376477" y="4908951"/>
                  <a:pt x="10376477" y="4902688"/>
                  <a:pt x="10376477" y="4896115"/>
                </a:cubicBezTo>
                <a:lnTo>
                  <a:pt x="10376477" y="4883547"/>
                </a:lnTo>
                <a:lnTo>
                  <a:pt x="10374614" y="4882892"/>
                </a:lnTo>
                <a:lnTo>
                  <a:pt x="10365911" y="4906273"/>
                </a:lnTo>
                <a:cubicBezTo>
                  <a:pt x="10355790" y="4931424"/>
                  <a:pt x="10345224" y="4951665"/>
                  <a:pt x="10334210" y="4966994"/>
                </a:cubicBezTo>
                <a:cubicBezTo>
                  <a:pt x="10315954" y="4991601"/>
                  <a:pt x="10296408" y="5003606"/>
                  <a:pt x="10275572" y="5003011"/>
                </a:cubicBezTo>
                <a:cubicBezTo>
                  <a:pt x="10269024" y="5002416"/>
                  <a:pt x="10265749" y="5002118"/>
                  <a:pt x="10265749" y="5002118"/>
                </a:cubicBezTo>
                <a:cubicBezTo>
                  <a:pt x="10250470" y="5000134"/>
                  <a:pt x="10238761" y="4994280"/>
                  <a:pt x="10230626" y="4984556"/>
                </a:cubicBezTo>
                <a:cubicBezTo>
                  <a:pt x="10226260" y="4979198"/>
                  <a:pt x="10223283" y="4973742"/>
                  <a:pt x="10221696" y="4968185"/>
                </a:cubicBezTo>
                <a:cubicBezTo>
                  <a:pt x="10214156" y="4976916"/>
                  <a:pt x="10207210" y="4983564"/>
                  <a:pt x="10200860" y="4988128"/>
                </a:cubicBezTo>
                <a:cubicBezTo>
                  <a:pt x="10186573" y="4998447"/>
                  <a:pt x="10171591" y="5003408"/>
                  <a:pt x="10155914" y="5003011"/>
                </a:cubicBezTo>
                <a:cubicBezTo>
                  <a:pt x="10119005" y="5002416"/>
                  <a:pt x="10089537" y="4987533"/>
                  <a:pt x="10067510" y="4958362"/>
                </a:cubicBezTo>
                <a:cubicBezTo>
                  <a:pt x="10049651" y="4935542"/>
                  <a:pt x="10040721" y="4909051"/>
                  <a:pt x="10040721" y="4878888"/>
                </a:cubicBezTo>
                <a:cubicBezTo>
                  <a:pt x="10040721" y="4850313"/>
                  <a:pt x="10050842" y="4824219"/>
                  <a:pt x="10071082" y="4800605"/>
                </a:cubicBezTo>
                <a:cubicBezTo>
                  <a:pt x="10094299" y="4773022"/>
                  <a:pt x="10124065" y="4758834"/>
                  <a:pt x="10160379" y="4758040"/>
                </a:cubicBezTo>
                <a:cubicBezTo>
                  <a:pt x="10173872" y="4757841"/>
                  <a:pt x="10185382" y="4760520"/>
                  <a:pt x="10194907" y="4766076"/>
                </a:cubicBezTo>
                <a:cubicBezTo>
                  <a:pt x="10204432" y="4771633"/>
                  <a:pt x="10212270" y="4777784"/>
                  <a:pt x="10218422" y="4784531"/>
                </a:cubicBezTo>
                <a:lnTo>
                  <a:pt x="10218422" y="4513664"/>
                </a:lnTo>
                <a:close/>
                <a:moveTo>
                  <a:pt x="6579872" y="4513366"/>
                </a:moveTo>
                <a:lnTo>
                  <a:pt x="6625116" y="4513366"/>
                </a:lnTo>
                <a:lnTo>
                  <a:pt x="6625116" y="4513664"/>
                </a:lnTo>
                <a:lnTo>
                  <a:pt x="6625116" y="4624392"/>
                </a:lnTo>
                <a:lnTo>
                  <a:pt x="6663811" y="4624392"/>
                </a:lnTo>
                <a:lnTo>
                  <a:pt x="6663811" y="4642251"/>
                </a:lnTo>
                <a:lnTo>
                  <a:pt x="6625116" y="4642251"/>
                </a:lnTo>
                <a:lnTo>
                  <a:pt x="6625116" y="4817273"/>
                </a:lnTo>
                <a:lnTo>
                  <a:pt x="6625116" y="4907463"/>
                </a:lnTo>
                <a:lnTo>
                  <a:pt x="6625116" y="4932169"/>
                </a:lnTo>
                <a:lnTo>
                  <a:pt x="6625116" y="4936038"/>
                </a:lnTo>
                <a:cubicBezTo>
                  <a:pt x="6625116" y="4943182"/>
                  <a:pt x="6625265" y="4950177"/>
                  <a:pt x="6625563" y="4957023"/>
                </a:cubicBezTo>
                <a:cubicBezTo>
                  <a:pt x="6625860" y="4963869"/>
                  <a:pt x="6627100" y="4969971"/>
                  <a:pt x="6629283" y="4975329"/>
                </a:cubicBezTo>
                <a:cubicBezTo>
                  <a:pt x="6631069" y="4980687"/>
                  <a:pt x="6633550" y="4983763"/>
                  <a:pt x="6636725" y="4984556"/>
                </a:cubicBezTo>
                <a:cubicBezTo>
                  <a:pt x="6636923" y="4984556"/>
                  <a:pt x="6637122" y="4984606"/>
                  <a:pt x="6637320" y="4984705"/>
                </a:cubicBezTo>
                <a:cubicBezTo>
                  <a:pt x="6637518" y="4984804"/>
                  <a:pt x="6637816" y="4984854"/>
                  <a:pt x="6638213" y="4984854"/>
                </a:cubicBezTo>
                <a:cubicBezTo>
                  <a:pt x="6657263" y="4985251"/>
                  <a:pt x="6673882" y="4972203"/>
                  <a:pt x="6688070" y="4945712"/>
                </a:cubicBezTo>
                <a:cubicBezTo>
                  <a:pt x="6702258" y="4919221"/>
                  <a:pt x="6712925" y="4895259"/>
                  <a:pt x="6720068" y="4873828"/>
                </a:cubicBezTo>
                <a:lnTo>
                  <a:pt x="6722049" y="4874477"/>
                </a:lnTo>
                <a:lnTo>
                  <a:pt x="6726691" y="4860731"/>
                </a:lnTo>
                <a:cubicBezTo>
                  <a:pt x="6728527" y="4854778"/>
                  <a:pt x="6730288" y="4848527"/>
                  <a:pt x="6731975" y="4841979"/>
                </a:cubicBezTo>
                <a:cubicBezTo>
                  <a:pt x="6733761" y="4835430"/>
                  <a:pt x="6735398" y="4829130"/>
                  <a:pt x="6736886" y="4823078"/>
                </a:cubicBezTo>
                <a:lnTo>
                  <a:pt x="6737630" y="4820012"/>
                </a:lnTo>
                <a:lnTo>
                  <a:pt x="6737630" y="4758337"/>
                </a:lnTo>
                <a:lnTo>
                  <a:pt x="6751025" y="4758337"/>
                </a:lnTo>
                <a:lnTo>
                  <a:pt x="6760252" y="4758337"/>
                </a:lnTo>
                <a:lnTo>
                  <a:pt x="6783171" y="4758337"/>
                </a:lnTo>
                <a:cubicBezTo>
                  <a:pt x="6783171" y="4758337"/>
                  <a:pt x="6783122" y="4786416"/>
                  <a:pt x="6783023" y="4842574"/>
                </a:cubicBezTo>
                <a:cubicBezTo>
                  <a:pt x="6782923" y="4898732"/>
                  <a:pt x="6782874" y="4926811"/>
                  <a:pt x="6782874" y="4926811"/>
                </a:cubicBezTo>
                <a:cubicBezTo>
                  <a:pt x="6782874" y="4934153"/>
                  <a:pt x="6783171" y="4941495"/>
                  <a:pt x="6783767" y="4948837"/>
                </a:cubicBezTo>
                <a:cubicBezTo>
                  <a:pt x="6784362" y="4956180"/>
                  <a:pt x="6785850" y="4962927"/>
                  <a:pt x="6788232" y="4969078"/>
                </a:cubicBezTo>
                <a:cubicBezTo>
                  <a:pt x="6792597" y="4980786"/>
                  <a:pt x="6802321" y="4986243"/>
                  <a:pt x="6817402" y="4985449"/>
                </a:cubicBezTo>
                <a:cubicBezTo>
                  <a:pt x="6817600" y="4985449"/>
                  <a:pt x="6817749" y="4985449"/>
                  <a:pt x="6817848" y="4985449"/>
                </a:cubicBezTo>
                <a:cubicBezTo>
                  <a:pt x="6817948" y="4985449"/>
                  <a:pt x="6817997" y="4985449"/>
                  <a:pt x="6817997" y="4985449"/>
                </a:cubicBezTo>
                <a:cubicBezTo>
                  <a:pt x="6835063" y="4985251"/>
                  <a:pt x="6852724" y="4970864"/>
                  <a:pt x="6870980" y="4942289"/>
                </a:cubicBezTo>
                <a:cubicBezTo>
                  <a:pt x="6879314" y="4928796"/>
                  <a:pt x="6888691" y="4909150"/>
                  <a:pt x="6899109" y="4883353"/>
                </a:cubicBezTo>
                <a:lnTo>
                  <a:pt x="6905508" y="4867002"/>
                </a:lnTo>
                <a:lnTo>
                  <a:pt x="6905508" y="4854778"/>
                </a:lnTo>
                <a:cubicBezTo>
                  <a:pt x="6905508" y="4848180"/>
                  <a:pt x="6905508" y="4841880"/>
                  <a:pt x="6905508" y="4835877"/>
                </a:cubicBezTo>
                <a:cubicBezTo>
                  <a:pt x="6905508" y="4823872"/>
                  <a:pt x="6905508" y="4817869"/>
                  <a:pt x="6905508" y="4817869"/>
                </a:cubicBezTo>
                <a:lnTo>
                  <a:pt x="6905508" y="4758337"/>
                </a:lnTo>
                <a:lnTo>
                  <a:pt x="6950752" y="4758337"/>
                </a:lnTo>
                <a:cubicBezTo>
                  <a:pt x="6950752" y="4758337"/>
                  <a:pt x="6950752" y="4760818"/>
                  <a:pt x="6950752" y="4765779"/>
                </a:cubicBezTo>
                <a:lnTo>
                  <a:pt x="6950752" y="4768090"/>
                </a:lnTo>
                <a:lnTo>
                  <a:pt x="6960426" y="4760421"/>
                </a:lnTo>
                <a:cubicBezTo>
                  <a:pt x="6965486" y="4755857"/>
                  <a:pt x="6968314" y="4749705"/>
                  <a:pt x="6968909" y="4741966"/>
                </a:cubicBezTo>
                <a:cubicBezTo>
                  <a:pt x="6969107" y="4739189"/>
                  <a:pt x="6967917" y="4736212"/>
                  <a:pt x="6965337" y="4733037"/>
                </a:cubicBezTo>
                <a:cubicBezTo>
                  <a:pt x="6963551" y="4730655"/>
                  <a:pt x="6961269" y="4729465"/>
                  <a:pt x="6958491" y="4729465"/>
                </a:cubicBezTo>
                <a:cubicBezTo>
                  <a:pt x="6953927" y="4730259"/>
                  <a:pt x="6949363" y="4732342"/>
                  <a:pt x="6944799" y="4735716"/>
                </a:cubicBezTo>
                <a:lnTo>
                  <a:pt x="6933488" y="4721726"/>
                </a:lnTo>
                <a:cubicBezTo>
                  <a:pt x="6942815" y="4714582"/>
                  <a:pt x="6952141" y="4711109"/>
                  <a:pt x="6961468" y="4711308"/>
                </a:cubicBezTo>
                <a:cubicBezTo>
                  <a:pt x="6973572" y="4710712"/>
                  <a:pt x="6983692" y="4714384"/>
                  <a:pt x="6991829" y="4722321"/>
                </a:cubicBezTo>
                <a:cubicBezTo>
                  <a:pt x="6998377" y="4729068"/>
                  <a:pt x="7001254" y="4736113"/>
                  <a:pt x="7000461" y="4743455"/>
                </a:cubicBezTo>
                <a:cubicBezTo>
                  <a:pt x="6999270" y="4755956"/>
                  <a:pt x="6993962" y="4765531"/>
                  <a:pt x="6984536" y="4772178"/>
                </a:cubicBezTo>
                <a:cubicBezTo>
                  <a:pt x="6975110" y="4778826"/>
                  <a:pt x="6965833" y="4784432"/>
                  <a:pt x="6956705" y="4788996"/>
                </a:cubicBezTo>
                <a:lnTo>
                  <a:pt x="6950752" y="4791973"/>
                </a:lnTo>
                <a:lnTo>
                  <a:pt x="6950752" y="4801125"/>
                </a:lnTo>
                <a:cubicBezTo>
                  <a:pt x="6950752" y="4812288"/>
                  <a:pt x="6950752" y="4817869"/>
                  <a:pt x="6950752" y="4817869"/>
                </a:cubicBezTo>
                <a:lnTo>
                  <a:pt x="6950752" y="4932764"/>
                </a:lnTo>
                <a:lnTo>
                  <a:pt x="6950752" y="4936931"/>
                </a:lnTo>
                <a:cubicBezTo>
                  <a:pt x="6950752" y="4944075"/>
                  <a:pt x="6950901" y="4951070"/>
                  <a:pt x="6951198" y="4957916"/>
                </a:cubicBezTo>
                <a:cubicBezTo>
                  <a:pt x="6951496" y="4964762"/>
                  <a:pt x="6952637" y="4970864"/>
                  <a:pt x="6954621" y="4976222"/>
                </a:cubicBezTo>
                <a:cubicBezTo>
                  <a:pt x="6957003" y="4982374"/>
                  <a:pt x="6959781" y="4985449"/>
                  <a:pt x="6962956" y="4985449"/>
                </a:cubicBezTo>
                <a:cubicBezTo>
                  <a:pt x="6979823" y="4985449"/>
                  <a:pt x="6995896" y="4974932"/>
                  <a:pt x="7011176" y="4953898"/>
                </a:cubicBezTo>
                <a:cubicBezTo>
                  <a:pt x="7017725" y="4944770"/>
                  <a:pt x="7024372" y="4933062"/>
                  <a:pt x="7031119" y="4918774"/>
                </a:cubicBezTo>
                <a:lnTo>
                  <a:pt x="7036351" y="4906913"/>
                </a:lnTo>
                <a:lnTo>
                  <a:pt x="7032012" y="4879483"/>
                </a:lnTo>
                <a:cubicBezTo>
                  <a:pt x="7032012" y="4850710"/>
                  <a:pt x="7042132" y="4824516"/>
                  <a:pt x="7062373" y="4800902"/>
                </a:cubicBezTo>
                <a:cubicBezTo>
                  <a:pt x="7085987" y="4773518"/>
                  <a:pt x="7115852" y="4759429"/>
                  <a:pt x="7151968" y="4758635"/>
                </a:cubicBezTo>
                <a:cubicBezTo>
                  <a:pt x="7171018" y="4758239"/>
                  <a:pt x="7186198" y="4763249"/>
                  <a:pt x="7197509" y="4773667"/>
                </a:cubicBezTo>
                <a:lnTo>
                  <a:pt x="7211499" y="4787763"/>
                </a:lnTo>
                <a:lnTo>
                  <a:pt x="7211499" y="4758337"/>
                </a:lnTo>
                <a:lnTo>
                  <a:pt x="7256743" y="4758337"/>
                </a:lnTo>
                <a:cubicBezTo>
                  <a:pt x="7256743" y="4758337"/>
                  <a:pt x="7256743" y="4768259"/>
                  <a:pt x="7256743" y="4788103"/>
                </a:cubicBezTo>
                <a:cubicBezTo>
                  <a:pt x="7256743" y="4807947"/>
                  <a:pt x="7256743" y="4817869"/>
                  <a:pt x="7256743" y="4817869"/>
                </a:cubicBezTo>
                <a:lnTo>
                  <a:pt x="7256743" y="4932764"/>
                </a:lnTo>
                <a:lnTo>
                  <a:pt x="7256743" y="4936931"/>
                </a:lnTo>
                <a:cubicBezTo>
                  <a:pt x="7256743" y="4944075"/>
                  <a:pt x="7256891" y="4951070"/>
                  <a:pt x="7257189" y="4957916"/>
                </a:cubicBezTo>
                <a:cubicBezTo>
                  <a:pt x="7257487" y="4964762"/>
                  <a:pt x="7258628" y="4970864"/>
                  <a:pt x="7260612" y="4976222"/>
                </a:cubicBezTo>
                <a:cubicBezTo>
                  <a:pt x="7262993" y="4982374"/>
                  <a:pt x="7265772" y="4985449"/>
                  <a:pt x="7268946" y="4985449"/>
                </a:cubicBezTo>
                <a:cubicBezTo>
                  <a:pt x="7285813" y="4985449"/>
                  <a:pt x="7301887" y="4974932"/>
                  <a:pt x="7317167" y="4953898"/>
                </a:cubicBezTo>
                <a:cubicBezTo>
                  <a:pt x="7323715" y="4944770"/>
                  <a:pt x="7330363" y="4933062"/>
                  <a:pt x="7337110" y="4918774"/>
                </a:cubicBezTo>
                <a:cubicBezTo>
                  <a:pt x="7342865" y="4906471"/>
                  <a:pt x="7348619" y="4892680"/>
                  <a:pt x="7354374" y="4877400"/>
                </a:cubicBezTo>
                <a:lnTo>
                  <a:pt x="7371340" y="4883651"/>
                </a:lnTo>
                <a:cubicBezTo>
                  <a:pt x="7364395" y="4901709"/>
                  <a:pt x="7358442" y="4915996"/>
                  <a:pt x="7353481" y="4926513"/>
                </a:cubicBezTo>
                <a:cubicBezTo>
                  <a:pt x="7346535" y="4940999"/>
                  <a:pt x="7339293" y="4953600"/>
                  <a:pt x="7331752" y="4964316"/>
                </a:cubicBezTo>
                <a:cubicBezTo>
                  <a:pt x="7312900" y="4990509"/>
                  <a:pt x="7291965" y="5003606"/>
                  <a:pt x="7268946" y="5003606"/>
                </a:cubicBezTo>
                <a:cubicBezTo>
                  <a:pt x="7249301" y="5003606"/>
                  <a:pt x="7234319" y="4997455"/>
                  <a:pt x="7224000" y="4985151"/>
                </a:cubicBezTo>
                <a:lnTo>
                  <a:pt x="7214931" y="4966058"/>
                </a:lnTo>
                <a:lnTo>
                  <a:pt x="7207108" y="4975478"/>
                </a:lnTo>
                <a:cubicBezTo>
                  <a:pt x="7202296" y="4980538"/>
                  <a:pt x="7197410" y="4984953"/>
                  <a:pt x="7192449" y="4988723"/>
                </a:cubicBezTo>
                <a:cubicBezTo>
                  <a:pt x="7178558" y="4998645"/>
                  <a:pt x="7163576" y="5003507"/>
                  <a:pt x="7147503" y="5003308"/>
                </a:cubicBezTo>
                <a:cubicBezTo>
                  <a:pt x="7110792" y="5003110"/>
                  <a:pt x="7081225" y="4988327"/>
                  <a:pt x="7058801" y="4958958"/>
                </a:cubicBezTo>
                <a:lnTo>
                  <a:pt x="7044419" y="4932377"/>
                </a:lnTo>
                <a:lnTo>
                  <a:pt x="7036849" y="4946828"/>
                </a:lnTo>
                <a:cubicBezTo>
                  <a:pt x="7033228" y="4953129"/>
                  <a:pt x="7029531" y="4958958"/>
                  <a:pt x="7025761" y="4964316"/>
                </a:cubicBezTo>
                <a:cubicBezTo>
                  <a:pt x="7006910" y="4990509"/>
                  <a:pt x="6985975" y="5003606"/>
                  <a:pt x="6962956" y="5003606"/>
                </a:cubicBezTo>
                <a:cubicBezTo>
                  <a:pt x="6943311" y="5003606"/>
                  <a:pt x="6928328" y="4997455"/>
                  <a:pt x="6918010" y="4985151"/>
                </a:cubicBezTo>
                <a:cubicBezTo>
                  <a:pt x="6911461" y="4977809"/>
                  <a:pt x="6907691" y="4969872"/>
                  <a:pt x="6906699" y="4961339"/>
                </a:cubicBezTo>
                <a:cubicBezTo>
                  <a:pt x="6905706" y="4952806"/>
                  <a:pt x="6905310" y="4944571"/>
                  <a:pt x="6905508" y="4936633"/>
                </a:cubicBezTo>
                <a:lnTo>
                  <a:pt x="6905508" y="4932764"/>
                </a:lnTo>
                <a:cubicBezTo>
                  <a:pt x="6905508" y="4932764"/>
                  <a:pt x="6905508" y="4926811"/>
                  <a:pt x="6905508" y="4914905"/>
                </a:cubicBezTo>
                <a:lnTo>
                  <a:pt x="6905508" y="4914451"/>
                </a:lnTo>
                <a:lnTo>
                  <a:pt x="6900411" y="4925471"/>
                </a:lnTo>
                <a:cubicBezTo>
                  <a:pt x="6895376" y="4935791"/>
                  <a:pt x="6890526" y="4944571"/>
                  <a:pt x="6885863" y="4951814"/>
                </a:cubicBezTo>
                <a:cubicBezTo>
                  <a:pt x="6879910" y="4961339"/>
                  <a:pt x="6871029" y="4972253"/>
                  <a:pt x="6859223" y="4984556"/>
                </a:cubicBezTo>
                <a:cubicBezTo>
                  <a:pt x="6847416" y="4996859"/>
                  <a:pt x="6833872" y="5003210"/>
                  <a:pt x="6818593" y="5003606"/>
                </a:cubicBezTo>
                <a:cubicBezTo>
                  <a:pt x="6818593" y="5003606"/>
                  <a:pt x="6818543" y="5003606"/>
                  <a:pt x="6818444" y="5003606"/>
                </a:cubicBezTo>
                <a:cubicBezTo>
                  <a:pt x="6818344" y="5003606"/>
                  <a:pt x="6818295" y="5003606"/>
                  <a:pt x="6818295" y="5003606"/>
                </a:cubicBezTo>
                <a:cubicBezTo>
                  <a:pt x="6817898" y="5003606"/>
                  <a:pt x="6817501" y="5003606"/>
                  <a:pt x="6817104" y="5003606"/>
                </a:cubicBezTo>
                <a:cubicBezTo>
                  <a:pt x="6816707" y="5003606"/>
                  <a:pt x="6816211" y="5003606"/>
                  <a:pt x="6815616" y="5003606"/>
                </a:cubicBezTo>
                <a:cubicBezTo>
                  <a:pt x="6815616" y="5003606"/>
                  <a:pt x="6815517" y="5003606"/>
                  <a:pt x="6815318" y="5003606"/>
                </a:cubicBezTo>
                <a:cubicBezTo>
                  <a:pt x="6815120" y="5003606"/>
                  <a:pt x="6814921" y="5003606"/>
                  <a:pt x="6814723" y="5003606"/>
                </a:cubicBezTo>
                <a:cubicBezTo>
                  <a:pt x="6781187" y="5003606"/>
                  <a:pt x="6759061" y="4994676"/>
                  <a:pt x="6748346" y="4976817"/>
                </a:cubicBezTo>
                <a:cubicBezTo>
                  <a:pt x="6743583" y="4969078"/>
                  <a:pt x="6740607" y="4960892"/>
                  <a:pt x="6739416" y="4952260"/>
                </a:cubicBezTo>
                <a:cubicBezTo>
                  <a:pt x="6738225" y="4943628"/>
                  <a:pt x="6737630" y="4935145"/>
                  <a:pt x="6737630" y="4926811"/>
                </a:cubicBezTo>
                <a:cubicBezTo>
                  <a:pt x="6737630" y="4926811"/>
                  <a:pt x="6737630" y="4914905"/>
                  <a:pt x="6737630" y="4891092"/>
                </a:cubicBezTo>
                <a:lnTo>
                  <a:pt x="6737630" y="4883547"/>
                </a:lnTo>
                <a:lnTo>
                  <a:pt x="6736030" y="4882984"/>
                </a:lnTo>
                <a:lnTo>
                  <a:pt x="6727361" y="4906273"/>
                </a:lnTo>
                <a:cubicBezTo>
                  <a:pt x="6717241" y="4931424"/>
                  <a:pt x="6706674" y="4951665"/>
                  <a:pt x="6695661" y="4966994"/>
                </a:cubicBezTo>
                <a:cubicBezTo>
                  <a:pt x="6677404" y="4991601"/>
                  <a:pt x="6657858" y="5003606"/>
                  <a:pt x="6637022" y="5003011"/>
                </a:cubicBezTo>
                <a:cubicBezTo>
                  <a:pt x="6630474" y="5002416"/>
                  <a:pt x="6627200" y="5002118"/>
                  <a:pt x="6627200" y="5002118"/>
                </a:cubicBezTo>
                <a:cubicBezTo>
                  <a:pt x="6611920" y="5000134"/>
                  <a:pt x="6600212" y="4994280"/>
                  <a:pt x="6592076" y="4984556"/>
                </a:cubicBezTo>
                <a:cubicBezTo>
                  <a:pt x="6587711" y="4979198"/>
                  <a:pt x="6584734" y="4973742"/>
                  <a:pt x="6583146" y="4968185"/>
                </a:cubicBezTo>
                <a:cubicBezTo>
                  <a:pt x="6575606" y="4976916"/>
                  <a:pt x="6568661" y="4983564"/>
                  <a:pt x="6562311" y="4988128"/>
                </a:cubicBezTo>
                <a:cubicBezTo>
                  <a:pt x="6548023" y="4998447"/>
                  <a:pt x="6533041" y="5003408"/>
                  <a:pt x="6517364" y="5003011"/>
                </a:cubicBezTo>
                <a:cubicBezTo>
                  <a:pt x="6480455" y="5002416"/>
                  <a:pt x="6450987" y="4987533"/>
                  <a:pt x="6428961" y="4958362"/>
                </a:cubicBezTo>
                <a:cubicBezTo>
                  <a:pt x="6411101" y="4935542"/>
                  <a:pt x="6402171" y="4909051"/>
                  <a:pt x="6402171" y="4878888"/>
                </a:cubicBezTo>
                <a:cubicBezTo>
                  <a:pt x="6402171" y="4850313"/>
                  <a:pt x="6412292" y="4824219"/>
                  <a:pt x="6432532" y="4800605"/>
                </a:cubicBezTo>
                <a:cubicBezTo>
                  <a:pt x="6455750" y="4773022"/>
                  <a:pt x="6485515" y="4758834"/>
                  <a:pt x="6521829" y="4758040"/>
                </a:cubicBezTo>
                <a:cubicBezTo>
                  <a:pt x="6535323" y="4757841"/>
                  <a:pt x="6546832" y="4760520"/>
                  <a:pt x="6556357" y="4766076"/>
                </a:cubicBezTo>
                <a:cubicBezTo>
                  <a:pt x="6565882" y="4771633"/>
                  <a:pt x="6573721" y="4777784"/>
                  <a:pt x="6579872" y="4784531"/>
                </a:cubicBezTo>
                <a:lnTo>
                  <a:pt x="6579872" y="4642251"/>
                </a:lnTo>
                <a:lnTo>
                  <a:pt x="6541177" y="4642251"/>
                </a:lnTo>
                <a:lnTo>
                  <a:pt x="6541177" y="4624392"/>
                </a:lnTo>
                <a:lnTo>
                  <a:pt x="6579872" y="4624392"/>
                </a:lnTo>
                <a:lnTo>
                  <a:pt x="6579872" y="4513664"/>
                </a:lnTo>
                <a:close/>
                <a:moveTo>
                  <a:pt x="5170172" y="4513366"/>
                </a:moveTo>
                <a:lnTo>
                  <a:pt x="5215416" y="4513366"/>
                </a:lnTo>
                <a:lnTo>
                  <a:pt x="5215416" y="4513664"/>
                </a:lnTo>
                <a:lnTo>
                  <a:pt x="5215416" y="4624392"/>
                </a:lnTo>
                <a:lnTo>
                  <a:pt x="5254111" y="4624392"/>
                </a:lnTo>
                <a:lnTo>
                  <a:pt x="5254111" y="4642251"/>
                </a:lnTo>
                <a:lnTo>
                  <a:pt x="5215416" y="4642251"/>
                </a:lnTo>
                <a:lnTo>
                  <a:pt x="5215416" y="4817273"/>
                </a:lnTo>
                <a:lnTo>
                  <a:pt x="5215416" y="4907463"/>
                </a:lnTo>
                <a:lnTo>
                  <a:pt x="5215416" y="4932169"/>
                </a:lnTo>
                <a:lnTo>
                  <a:pt x="5215416" y="4936038"/>
                </a:lnTo>
                <a:cubicBezTo>
                  <a:pt x="5215416" y="4943182"/>
                  <a:pt x="5215565" y="4950177"/>
                  <a:pt x="5215863" y="4957023"/>
                </a:cubicBezTo>
                <a:cubicBezTo>
                  <a:pt x="5216161" y="4963869"/>
                  <a:pt x="5217401" y="4969971"/>
                  <a:pt x="5219584" y="4975329"/>
                </a:cubicBezTo>
                <a:cubicBezTo>
                  <a:pt x="5221369" y="4980687"/>
                  <a:pt x="5223850" y="4983763"/>
                  <a:pt x="5227025" y="4984556"/>
                </a:cubicBezTo>
                <a:cubicBezTo>
                  <a:pt x="5227223" y="4984556"/>
                  <a:pt x="5227422" y="4984606"/>
                  <a:pt x="5227620" y="4984705"/>
                </a:cubicBezTo>
                <a:cubicBezTo>
                  <a:pt x="5227818" y="4984804"/>
                  <a:pt x="5228116" y="4984854"/>
                  <a:pt x="5228513" y="4984854"/>
                </a:cubicBezTo>
                <a:cubicBezTo>
                  <a:pt x="5247563" y="4985251"/>
                  <a:pt x="5264182" y="4972203"/>
                  <a:pt x="5278370" y="4945712"/>
                </a:cubicBezTo>
                <a:cubicBezTo>
                  <a:pt x="5285465" y="4932466"/>
                  <a:pt x="5291679" y="4919853"/>
                  <a:pt x="5297011" y="4907872"/>
                </a:cubicBezTo>
                <a:lnTo>
                  <a:pt x="5299606" y="4901261"/>
                </a:lnTo>
                <a:lnTo>
                  <a:pt x="5297867" y="4881269"/>
                </a:lnTo>
                <a:cubicBezTo>
                  <a:pt x="5297867" y="4847932"/>
                  <a:pt x="5309178" y="4819159"/>
                  <a:pt x="5331800" y="4794949"/>
                </a:cubicBezTo>
                <a:cubicBezTo>
                  <a:pt x="5354422" y="4770938"/>
                  <a:pt x="5382104" y="4758933"/>
                  <a:pt x="5414846" y="4758933"/>
                </a:cubicBezTo>
                <a:cubicBezTo>
                  <a:pt x="5443619" y="4758933"/>
                  <a:pt x="5468126" y="4771137"/>
                  <a:pt x="5488367" y="4795544"/>
                </a:cubicBezTo>
                <a:cubicBezTo>
                  <a:pt x="5493725" y="4801895"/>
                  <a:pt x="5498587" y="4809038"/>
                  <a:pt x="5502952" y="4816976"/>
                </a:cubicBezTo>
                <a:cubicBezTo>
                  <a:pt x="5506921" y="4813801"/>
                  <a:pt x="5510939" y="4809832"/>
                  <a:pt x="5515007" y="4805069"/>
                </a:cubicBezTo>
                <a:cubicBezTo>
                  <a:pt x="5519075" y="4800307"/>
                  <a:pt x="5522895" y="4795544"/>
                  <a:pt x="5526468" y="4790782"/>
                </a:cubicBezTo>
                <a:cubicBezTo>
                  <a:pt x="5527658" y="4789195"/>
                  <a:pt x="5528897" y="4787607"/>
                  <a:pt x="5530188" y="4786019"/>
                </a:cubicBezTo>
                <a:cubicBezTo>
                  <a:pt x="5531478" y="4784432"/>
                  <a:pt x="5532817" y="4782845"/>
                  <a:pt x="5534206" y="4781257"/>
                </a:cubicBezTo>
                <a:cubicBezTo>
                  <a:pt x="5546310" y="4765978"/>
                  <a:pt x="5560400" y="4758337"/>
                  <a:pt x="5576473" y="4758337"/>
                </a:cubicBezTo>
                <a:cubicBezTo>
                  <a:pt x="5576473" y="4758337"/>
                  <a:pt x="5576572" y="4758337"/>
                  <a:pt x="5576771" y="4758337"/>
                </a:cubicBezTo>
                <a:cubicBezTo>
                  <a:pt x="5591852" y="4758337"/>
                  <a:pt x="5603957" y="4762108"/>
                  <a:pt x="5613085" y="4769648"/>
                </a:cubicBezTo>
                <a:cubicBezTo>
                  <a:pt x="5621617" y="4776792"/>
                  <a:pt x="5626629" y="4787061"/>
                  <a:pt x="5628117" y="4800456"/>
                </a:cubicBezTo>
                <a:cubicBezTo>
                  <a:pt x="5629605" y="4813850"/>
                  <a:pt x="5630349" y="4824914"/>
                  <a:pt x="5630349" y="4833644"/>
                </a:cubicBezTo>
                <a:cubicBezTo>
                  <a:pt x="5630349" y="4833644"/>
                  <a:pt x="5630349" y="4833843"/>
                  <a:pt x="5630349" y="4834240"/>
                </a:cubicBezTo>
                <a:cubicBezTo>
                  <a:pt x="5630349" y="4834637"/>
                  <a:pt x="5630349" y="4834835"/>
                  <a:pt x="5630349" y="4834835"/>
                </a:cubicBezTo>
                <a:cubicBezTo>
                  <a:pt x="5630349" y="4834835"/>
                  <a:pt x="5630349" y="4836224"/>
                  <a:pt x="5630349" y="4839002"/>
                </a:cubicBezTo>
                <a:cubicBezTo>
                  <a:pt x="5630349" y="4841781"/>
                  <a:pt x="5630349" y="4845253"/>
                  <a:pt x="5630349" y="4849420"/>
                </a:cubicBezTo>
                <a:cubicBezTo>
                  <a:pt x="5638881" y="4831760"/>
                  <a:pt x="5646026" y="4818563"/>
                  <a:pt x="5651781" y="4809832"/>
                </a:cubicBezTo>
                <a:cubicBezTo>
                  <a:pt x="5660114" y="4797330"/>
                  <a:pt x="5669739" y="4786714"/>
                  <a:pt x="5680653" y="4777983"/>
                </a:cubicBezTo>
                <a:cubicBezTo>
                  <a:pt x="5697322" y="4764688"/>
                  <a:pt x="5714486" y="4758139"/>
                  <a:pt x="5732147" y="4758337"/>
                </a:cubicBezTo>
                <a:cubicBezTo>
                  <a:pt x="5732147" y="4758337"/>
                  <a:pt x="5732197" y="4758337"/>
                  <a:pt x="5732296" y="4758337"/>
                </a:cubicBezTo>
                <a:cubicBezTo>
                  <a:pt x="5732396" y="4758337"/>
                  <a:pt x="5732445" y="4758337"/>
                  <a:pt x="5732445" y="4758337"/>
                </a:cubicBezTo>
                <a:cubicBezTo>
                  <a:pt x="5760623" y="4759132"/>
                  <a:pt x="5780368" y="4768061"/>
                  <a:pt x="5791679" y="4785126"/>
                </a:cubicBezTo>
                <a:cubicBezTo>
                  <a:pt x="5796639" y="4792866"/>
                  <a:pt x="5799815" y="4801002"/>
                  <a:pt x="5801204" y="4809534"/>
                </a:cubicBezTo>
                <a:cubicBezTo>
                  <a:pt x="5802593" y="4818067"/>
                  <a:pt x="5803287" y="4826501"/>
                  <a:pt x="5803287" y="4834835"/>
                </a:cubicBezTo>
                <a:lnTo>
                  <a:pt x="5803287" y="4882460"/>
                </a:lnTo>
                <a:cubicBezTo>
                  <a:pt x="5803287" y="4882460"/>
                  <a:pt x="5803287" y="4883204"/>
                  <a:pt x="5803287" y="4884692"/>
                </a:cubicBezTo>
                <a:cubicBezTo>
                  <a:pt x="5803287" y="4886181"/>
                  <a:pt x="5803287" y="4886925"/>
                  <a:pt x="5803287" y="4886925"/>
                </a:cubicBezTo>
                <a:lnTo>
                  <a:pt x="5803287" y="4915798"/>
                </a:lnTo>
                <a:cubicBezTo>
                  <a:pt x="5803287" y="4915798"/>
                  <a:pt x="5803287" y="4918675"/>
                  <a:pt x="5803287" y="4924430"/>
                </a:cubicBezTo>
                <a:cubicBezTo>
                  <a:pt x="5803287" y="4930184"/>
                  <a:pt x="5803287" y="4933062"/>
                  <a:pt x="5803287" y="4933062"/>
                </a:cubicBezTo>
                <a:lnTo>
                  <a:pt x="5803287" y="4936336"/>
                </a:lnTo>
                <a:cubicBezTo>
                  <a:pt x="5803287" y="4943480"/>
                  <a:pt x="5803387" y="4950574"/>
                  <a:pt x="5803585" y="4957618"/>
                </a:cubicBezTo>
                <a:cubicBezTo>
                  <a:pt x="5803784" y="4964663"/>
                  <a:pt x="5805073" y="4970864"/>
                  <a:pt x="5807455" y="4976222"/>
                </a:cubicBezTo>
                <a:cubicBezTo>
                  <a:pt x="5809836" y="4982572"/>
                  <a:pt x="5813110" y="4985747"/>
                  <a:pt x="5817277" y="4985747"/>
                </a:cubicBezTo>
                <a:cubicBezTo>
                  <a:pt x="5825214" y="4985747"/>
                  <a:pt x="5833350" y="4982076"/>
                  <a:pt x="5841685" y="4974733"/>
                </a:cubicBezTo>
                <a:cubicBezTo>
                  <a:pt x="5846249" y="4970368"/>
                  <a:pt x="5850515" y="4965258"/>
                  <a:pt x="5854484" y="4959404"/>
                </a:cubicBezTo>
                <a:cubicBezTo>
                  <a:pt x="5858453" y="4953550"/>
                  <a:pt x="5862124" y="4947846"/>
                  <a:pt x="5865497" y="4942289"/>
                </a:cubicBezTo>
                <a:cubicBezTo>
                  <a:pt x="5869863" y="4935145"/>
                  <a:pt x="5873832" y="4927654"/>
                  <a:pt x="5877404" y="4919816"/>
                </a:cubicBezTo>
                <a:lnTo>
                  <a:pt x="5883635" y="4905708"/>
                </a:lnTo>
                <a:lnTo>
                  <a:pt x="5879487" y="4879483"/>
                </a:lnTo>
                <a:cubicBezTo>
                  <a:pt x="5879487" y="4850710"/>
                  <a:pt x="5889607" y="4824516"/>
                  <a:pt x="5909848" y="4800902"/>
                </a:cubicBezTo>
                <a:cubicBezTo>
                  <a:pt x="5933462" y="4773518"/>
                  <a:pt x="5963327" y="4759429"/>
                  <a:pt x="5999443" y="4758635"/>
                </a:cubicBezTo>
                <a:cubicBezTo>
                  <a:pt x="6018493" y="4758239"/>
                  <a:pt x="6033673" y="4763249"/>
                  <a:pt x="6044984" y="4773667"/>
                </a:cubicBezTo>
                <a:lnTo>
                  <a:pt x="6055700" y="4784464"/>
                </a:lnTo>
                <a:lnTo>
                  <a:pt x="6055700" y="4758337"/>
                </a:lnTo>
                <a:lnTo>
                  <a:pt x="6101241" y="4758337"/>
                </a:lnTo>
                <a:lnTo>
                  <a:pt x="6101241" y="4980389"/>
                </a:lnTo>
                <a:cubicBezTo>
                  <a:pt x="6113743" y="4963720"/>
                  <a:pt x="6125351" y="4947200"/>
                  <a:pt x="6136067" y="4930829"/>
                </a:cubicBezTo>
                <a:cubicBezTo>
                  <a:pt x="6146782" y="4914458"/>
                  <a:pt x="6156307" y="4895954"/>
                  <a:pt x="6164642" y="4875316"/>
                </a:cubicBezTo>
                <a:lnTo>
                  <a:pt x="6181608" y="4882162"/>
                </a:lnTo>
                <a:cubicBezTo>
                  <a:pt x="6171686" y="4906570"/>
                  <a:pt x="6160078" y="4928349"/>
                  <a:pt x="6146782" y="4947498"/>
                </a:cubicBezTo>
                <a:cubicBezTo>
                  <a:pt x="6133487" y="4966647"/>
                  <a:pt x="6119596" y="4985648"/>
                  <a:pt x="6105111" y="5004499"/>
                </a:cubicBezTo>
                <a:cubicBezTo>
                  <a:pt x="6104118" y="5005491"/>
                  <a:pt x="6102829" y="5007178"/>
                  <a:pt x="6101241" y="5009559"/>
                </a:cubicBezTo>
                <a:lnTo>
                  <a:pt x="6101241" y="5164341"/>
                </a:lnTo>
                <a:cubicBezTo>
                  <a:pt x="6101241" y="5197678"/>
                  <a:pt x="6097570" y="5230321"/>
                  <a:pt x="6090228" y="5262269"/>
                </a:cubicBezTo>
                <a:cubicBezTo>
                  <a:pt x="6086458" y="5278145"/>
                  <a:pt x="6082588" y="5290993"/>
                  <a:pt x="6078619" y="5300816"/>
                </a:cubicBezTo>
                <a:cubicBezTo>
                  <a:pt x="6074650" y="5310639"/>
                  <a:pt x="6071575" y="5317832"/>
                  <a:pt x="6069392" y="5322396"/>
                </a:cubicBezTo>
                <a:cubicBezTo>
                  <a:pt x="6057287" y="5344820"/>
                  <a:pt x="6040916" y="5360000"/>
                  <a:pt x="6020279" y="5367937"/>
                </a:cubicBezTo>
                <a:cubicBezTo>
                  <a:pt x="6012341" y="5370517"/>
                  <a:pt x="6005495" y="5371708"/>
                  <a:pt x="5999740" y="5371509"/>
                </a:cubicBezTo>
                <a:cubicBezTo>
                  <a:pt x="5985651" y="5371509"/>
                  <a:pt x="5974142" y="5364763"/>
                  <a:pt x="5965212" y="5351269"/>
                </a:cubicBezTo>
                <a:cubicBezTo>
                  <a:pt x="5955092" y="5336386"/>
                  <a:pt x="5951718" y="5313367"/>
                  <a:pt x="5955092" y="5282212"/>
                </a:cubicBezTo>
                <a:cubicBezTo>
                  <a:pt x="5957473" y="5257209"/>
                  <a:pt x="5964617" y="5226452"/>
                  <a:pt x="5976523" y="5189939"/>
                </a:cubicBezTo>
                <a:cubicBezTo>
                  <a:pt x="5987040" y="5158189"/>
                  <a:pt x="6002221" y="5125447"/>
                  <a:pt x="6022064" y="5091712"/>
                </a:cubicBezTo>
                <a:cubicBezTo>
                  <a:pt x="6031589" y="5075441"/>
                  <a:pt x="6042801" y="5058177"/>
                  <a:pt x="6055700" y="5039920"/>
                </a:cubicBezTo>
                <a:lnTo>
                  <a:pt x="6055700" y="4974134"/>
                </a:lnTo>
                <a:lnTo>
                  <a:pt x="6054583" y="4975478"/>
                </a:lnTo>
                <a:cubicBezTo>
                  <a:pt x="6049771" y="4980538"/>
                  <a:pt x="6044885" y="4984953"/>
                  <a:pt x="6039924" y="4988723"/>
                </a:cubicBezTo>
                <a:cubicBezTo>
                  <a:pt x="6026033" y="4998645"/>
                  <a:pt x="6011051" y="5003507"/>
                  <a:pt x="5994978" y="5003308"/>
                </a:cubicBezTo>
                <a:cubicBezTo>
                  <a:pt x="5958267" y="5003110"/>
                  <a:pt x="5928700" y="4988327"/>
                  <a:pt x="5906276" y="4958958"/>
                </a:cubicBezTo>
                <a:lnTo>
                  <a:pt x="5891528" y="4931701"/>
                </a:lnTo>
                <a:lnTo>
                  <a:pt x="5880975" y="4951814"/>
                </a:lnTo>
                <a:cubicBezTo>
                  <a:pt x="5877205" y="4957767"/>
                  <a:pt x="5873088" y="4963968"/>
                  <a:pt x="5868623" y="4970417"/>
                </a:cubicBezTo>
                <a:cubicBezTo>
                  <a:pt x="5864158" y="4976867"/>
                  <a:pt x="5859246" y="4982671"/>
                  <a:pt x="5853889" y="4987830"/>
                </a:cubicBezTo>
                <a:cubicBezTo>
                  <a:pt x="5842380" y="4998348"/>
                  <a:pt x="5830274" y="5003606"/>
                  <a:pt x="5817575" y="5003606"/>
                </a:cubicBezTo>
                <a:cubicBezTo>
                  <a:pt x="5796739" y="5003606"/>
                  <a:pt x="5781063" y="4997554"/>
                  <a:pt x="5770545" y="4985449"/>
                </a:cubicBezTo>
                <a:cubicBezTo>
                  <a:pt x="5763996" y="4977909"/>
                  <a:pt x="5760226" y="4969773"/>
                  <a:pt x="5759234" y="4961041"/>
                </a:cubicBezTo>
                <a:cubicBezTo>
                  <a:pt x="5758242" y="4952310"/>
                  <a:pt x="5757746" y="4944075"/>
                  <a:pt x="5757746" y="4936336"/>
                </a:cubicBezTo>
                <a:cubicBezTo>
                  <a:pt x="5757746" y="4936336"/>
                  <a:pt x="5757746" y="4935791"/>
                  <a:pt x="5757746" y="4934699"/>
                </a:cubicBezTo>
                <a:cubicBezTo>
                  <a:pt x="5757746" y="4933607"/>
                  <a:pt x="5757746" y="4933062"/>
                  <a:pt x="5757746" y="4933062"/>
                </a:cubicBezTo>
                <a:lnTo>
                  <a:pt x="5757746" y="4912821"/>
                </a:lnTo>
                <a:cubicBezTo>
                  <a:pt x="5757746" y="4912821"/>
                  <a:pt x="5757746" y="4908505"/>
                  <a:pt x="5757746" y="4899873"/>
                </a:cubicBezTo>
                <a:cubicBezTo>
                  <a:pt x="5757746" y="4891241"/>
                  <a:pt x="5757746" y="4886925"/>
                  <a:pt x="5757746" y="4886925"/>
                </a:cubicBezTo>
                <a:lnTo>
                  <a:pt x="5757746" y="4866387"/>
                </a:lnTo>
                <a:cubicBezTo>
                  <a:pt x="5757746" y="4866387"/>
                  <a:pt x="5757746" y="4861128"/>
                  <a:pt x="5757746" y="4850611"/>
                </a:cubicBezTo>
                <a:cubicBezTo>
                  <a:pt x="5757746" y="4840094"/>
                  <a:pt x="5757746" y="4834835"/>
                  <a:pt x="5757746" y="4834835"/>
                </a:cubicBezTo>
                <a:cubicBezTo>
                  <a:pt x="5757746" y="4816380"/>
                  <a:pt x="5756060" y="4802490"/>
                  <a:pt x="5752686" y="4793163"/>
                </a:cubicBezTo>
                <a:cubicBezTo>
                  <a:pt x="5748717" y="4782051"/>
                  <a:pt x="5741772" y="4776494"/>
                  <a:pt x="5731850" y="4776494"/>
                </a:cubicBezTo>
                <a:cubicBezTo>
                  <a:pt x="5718356" y="4776296"/>
                  <a:pt x="5705061" y="4781456"/>
                  <a:pt x="5691964" y="4791973"/>
                </a:cubicBezTo>
                <a:cubicBezTo>
                  <a:pt x="5682439" y="4799712"/>
                  <a:pt x="5674104" y="4809038"/>
                  <a:pt x="5666961" y="4819952"/>
                </a:cubicBezTo>
                <a:cubicBezTo>
                  <a:pt x="5661206" y="4828287"/>
                  <a:pt x="5655005" y="4839499"/>
                  <a:pt x="5648358" y="4853587"/>
                </a:cubicBezTo>
                <a:cubicBezTo>
                  <a:pt x="5641710" y="4867677"/>
                  <a:pt x="5635707" y="4881567"/>
                  <a:pt x="5630349" y="4895259"/>
                </a:cubicBezTo>
                <a:lnTo>
                  <a:pt x="5630349" y="5003308"/>
                </a:lnTo>
                <a:lnTo>
                  <a:pt x="5585105" y="5003308"/>
                </a:lnTo>
                <a:cubicBezTo>
                  <a:pt x="5585105" y="5003308"/>
                  <a:pt x="5585105" y="4997405"/>
                  <a:pt x="5585105" y="4985598"/>
                </a:cubicBezTo>
                <a:cubicBezTo>
                  <a:pt x="5585105" y="4973791"/>
                  <a:pt x="5585105" y="4960843"/>
                  <a:pt x="5585105" y="4946754"/>
                </a:cubicBezTo>
                <a:cubicBezTo>
                  <a:pt x="5585105" y="4932665"/>
                  <a:pt x="5585105" y="4919667"/>
                  <a:pt x="5585105" y="4907761"/>
                </a:cubicBezTo>
                <a:cubicBezTo>
                  <a:pt x="5585105" y="4895855"/>
                  <a:pt x="5585105" y="4889901"/>
                  <a:pt x="5585105" y="4889901"/>
                </a:cubicBezTo>
                <a:cubicBezTo>
                  <a:pt x="5585105" y="4889901"/>
                  <a:pt x="5585105" y="4880724"/>
                  <a:pt x="5585105" y="4862368"/>
                </a:cubicBezTo>
                <a:cubicBezTo>
                  <a:pt x="5585105" y="4844013"/>
                  <a:pt x="5585105" y="4834835"/>
                  <a:pt x="5585105" y="4834835"/>
                </a:cubicBezTo>
                <a:lnTo>
                  <a:pt x="5585105" y="4833644"/>
                </a:lnTo>
                <a:cubicBezTo>
                  <a:pt x="5585105" y="4827096"/>
                  <a:pt x="5584907" y="4817819"/>
                  <a:pt x="5584510" y="4805814"/>
                </a:cubicBezTo>
                <a:cubicBezTo>
                  <a:pt x="5584113" y="4793808"/>
                  <a:pt x="5582823" y="4785325"/>
                  <a:pt x="5580640" y="4780364"/>
                </a:cubicBezTo>
                <a:cubicBezTo>
                  <a:pt x="5579053" y="4777586"/>
                  <a:pt x="5577763" y="4776197"/>
                  <a:pt x="5576771" y="4776197"/>
                </a:cubicBezTo>
                <a:cubicBezTo>
                  <a:pt x="5566452" y="4776594"/>
                  <a:pt x="5556828" y="4782051"/>
                  <a:pt x="5547898" y="4792568"/>
                </a:cubicBezTo>
                <a:cubicBezTo>
                  <a:pt x="5546708" y="4794156"/>
                  <a:pt x="5545517" y="4795693"/>
                  <a:pt x="5544327" y="4797182"/>
                </a:cubicBezTo>
                <a:cubicBezTo>
                  <a:pt x="5543136" y="4798670"/>
                  <a:pt x="5541945" y="4800208"/>
                  <a:pt x="5540755" y="4801795"/>
                </a:cubicBezTo>
                <a:cubicBezTo>
                  <a:pt x="5536190" y="4807550"/>
                  <a:pt x="5531379" y="4813354"/>
                  <a:pt x="5526318" y="4819208"/>
                </a:cubicBezTo>
                <a:cubicBezTo>
                  <a:pt x="5521258" y="4825062"/>
                  <a:pt x="5515949" y="4829974"/>
                  <a:pt x="5510394" y="4833942"/>
                </a:cubicBezTo>
                <a:cubicBezTo>
                  <a:pt x="5515751" y="4849817"/>
                  <a:pt x="5518431" y="4865593"/>
                  <a:pt x="5518431" y="4881269"/>
                </a:cubicBezTo>
                <a:cubicBezTo>
                  <a:pt x="5518431" y="4915004"/>
                  <a:pt x="5508409" y="4943678"/>
                  <a:pt x="5488367" y="4967292"/>
                </a:cubicBezTo>
                <a:cubicBezTo>
                  <a:pt x="5468324" y="4991502"/>
                  <a:pt x="5443818" y="5003606"/>
                  <a:pt x="5414846" y="5003606"/>
                </a:cubicBezTo>
                <a:cubicBezTo>
                  <a:pt x="5381905" y="5003606"/>
                  <a:pt x="5354223" y="4991700"/>
                  <a:pt x="5331800" y="4967887"/>
                </a:cubicBezTo>
                <a:cubicBezTo>
                  <a:pt x="5326144" y="4961885"/>
                  <a:pt x="5321196" y="4955578"/>
                  <a:pt x="5316954" y="4948968"/>
                </a:cubicBezTo>
                <a:lnTo>
                  <a:pt x="5307269" y="4930023"/>
                </a:lnTo>
                <a:lnTo>
                  <a:pt x="5296826" y="4950028"/>
                </a:lnTo>
                <a:cubicBezTo>
                  <a:pt x="5293254" y="4956229"/>
                  <a:pt x="5289632" y="4961885"/>
                  <a:pt x="5285961" y="4966994"/>
                </a:cubicBezTo>
                <a:cubicBezTo>
                  <a:pt x="5267704" y="4991601"/>
                  <a:pt x="5248158" y="5003606"/>
                  <a:pt x="5227322" y="5003011"/>
                </a:cubicBezTo>
                <a:cubicBezTo>
                  <a:pt x="5220774" y="5002416"/>
                  <a:pt x="5217500" y="5002118"/>
                  <a:pt x="5217500" y="5002118"/>
                </a:cubicBezTo>
                <a:cubicBezTo>
                  <a:pt x="5202220" y="5000134"/>
                  <a:pt x="5190513" y="4994280"/>
                  <a:pt x="5182377" y="4984556"/>
                </a:cubicBezTo>
                <a:cubicBezTo>
                  <a:pt x="5178011" y="4979198"/>
                  <a:pt x="5175035" y="4973742"/>
                  <a:pt x="5173446" y="4968185"/>
                </a:cubicBezTo>
                <a:cubicBezTo>
                  <a:pt x="5165906" y="4976916"/>
                  <a:pt x="5158961" y="4983564"/>
                  <a:pt x="5152611" y="4988128"/>
                </a:cubicBezTo>
                <a:cubicBezTo>
                  <a:pt x="5138324" y="4998447"/>
                  <a:pt x="5123341" y="5003408"/>
                  <a:pt x="5107665" y="5003011"/>
                </a:cubicBezTo>
                <a:cubicBezTo>
                  <a:pt x="5070756" y="5002416"/>
                  <a:pt x="5041288" y="4987533"/>
                  <a:pt x="5019261" y="4958362"/>
                </a:cubicBezTo>
                <a:cubicBezTo>
                  <a:pt x="5001401" y="4935542"/>
                  <a:pt x="4992471" y="4909051"/>
                  <a:pt x="4992471" y="4878888"/>
                </a:cubicBezTo>
                <a:cubicBezTo>
                  <a:pt x="4992471" y="4850313"/>
                  <a:pt x="5002592" y="4824219"/>
                  <a:pt x="5022832" y="4800605"/>
                </a:cubicBezTo>
                <a:cubicBezTo>
                  <a:pt x="5046050" y="4773022"/>
                  <a:pt x="5075815" y="4758834"/>
                  <a:pt x="5112129" y="4758040"/>
                </a:cubicBezTo>
                <a:cubicBezTo>
                  <a:pt x="5125624" y="4757841"/>
                  <a:pt x="5137132" y="4760520"/>
                  <a:pt x="5146658" y="4766076"/>
                </a:cubicBezTo>
                <a:cubicBezTo>
                  <a:pt x="5156182" y="4771633"/>
                  <a:pt x="5164021" y="4777784"/>
                  <a:pt x="5170172" y="4784531"/>
                </a:cubicBezTo>
                <a:lnTo>
                  <a:pt x="5170172" y="4642251"/>
                </a:lnTo>
                <a:lnTo>
                  <a:pt x="5131477" y="4642251"/>
                </a:lnTo>
                <a:lnTo>
                  <a:pt x="5131477" y="4624392"/>
                </a:lnTo>
                <a:lnTo>
                  <a:pt x="5170172" y="4624392"/>
                </a:lnTo>
                <a:lnTo>
                  <a:pt x="5170172" y="4513664"/>
                </a:lnTo>
                <a:close/>
                <a:moveTo>
                  <a:pt x="8831642" y="4408592"/>
                </a:moveTo>
                <a:lnTo>
                  <a:pt x="8831642" y="4408889"/>
                </a:lnTo>
                <a:cubicBezTo>
                  <a:pt x="8830054" y="4408889"/>
                  <a:pt x="8827574" y="4409584"/>
                  <a:pt x="8824200" y="4410973"/>
                </a:cubicBezTo>
                <a:cubicBezTo>
                  <a:pt x="8813087" y="4416926"/>
                  <a:pt x="8804059" y="4429030"/>
                  <a:pt x="8797113" y="4447287"/>
                </a:cubicBezTo>
                <a:cubicBezTo>
                  <a:pt x="8788977" y="4469313"/>
                  <a:pt x="8783223" y="4493721"/>
                  <a:pt x="8779849" y="4520510"/>
                </a:cubicBezTo>
                <a:cubicBezTo>
                  <a:pt x="8777270" y="4541941"/>
                  <a:pt x="8775980" y="4567639"/>
                  <a:pt x="8775980" y="4597603"/>
                </a:cubicBezTo>
                <a:lnTo>
                  <a:pt x="8775980" y="4693746"/>
                </a:lnTo>
                <a:cubicBezTo>
                  <a:pt x="8777568" y="4690571"/>
                  <a:pt x="8779205" y="4687346"/>
                  <a:pt x="8780891" y="4684072"/>
                </a:cubicBezTo>
                <a:cubicBezTo>
                  <a:pt x="8782578" y="4680798"/>
                  <a:pt x="8784314" y="4677574"/>
                  <a:pt x="8786100" y="4674398"/>
                </a:cubicBezTo>
                <a:cubicBezTo>
                  <a:pt x="8802571" y="4643442"/>
                  <a:pt x="8817751" y="4612436"/>
                  <a:pt x="8831642" y="4581381"/>
                </a:cubicBezTo>
                <a:cubicBezTo>
                  <a:pt x="8845532" y="4550325"/>
                  <a:pt x="8854561" y="4515847"/>
                  <a:pt x="8858728" y="4477945"/>
                </a:cubicBezTo>
                <a:cubicBezTo>
                  <a:pt x="8861308" y="4450958"/>
                  <a:pt x="8858927" y="4432007"/>
                  <a:pt x="8851585" y="4421093"/>
                </a:cubicBezTo>
                <a:cubicBezTo>
                  <a:pt x="8846227" y="4412758"/>
                  <a:pt x="8839579" y="4408592"/>
                  <a:pt x="8831642" y="4408592"/>
                </a:cubicBezTo>
                <a:close/>
                <a:moveTo>
                  <a:pt x="7750257" y="4408592"/>
                </a:moveTo>
                <a:cubicBezTo>
                  <a:pt x="7747875" y="4408592"/>
                  <a:pt x="7745395" y="4409286"/>
                  <a:pt x="7742815" y="4410675"/>
                </a:cubicBezTo>
                <a:cubicBezTo>
                  <a:pt x="7731703" y="4416628"/>
                  <a:pt x="7722674" y="4428634"/>
                  <a:pt x="7715729" y="4446692"/>
                </a:cubicBezTo>
                <a:cubicBezTo>
                  <a:pt x="7707592" y="4469115"/>
                  <a:pt x="7701838" y="4493622"/>
                  <a:pt x="7698464" y="4520212"/>
                </a:cubicBezTo>
                <a:cubicBezTo>
                  <a:pt x="7695686" y="4543231"/>
                  <a:pt x="7694297" y="4568929"/>
                  <a:pt x="7694297" y="4597305"/>
                </a:cubicBezTo>
                <a:lnTo>
                  <a:pt x="7694297" y="4693746"/>
                </a:lnTo>
                <a:cubicBezTo>
                  <a:pt x="7696083" y="4690571"/>
                  <a:pt x="7697820" y="4687346"/>
                  <a:pt x="7699506" y="4684072"/>
                </a:cubicBezTo>
                <a:cubicBezTo>
                  <a:pt x="7701193" y="4680798"/>
                  <a:pt x="7702929" y="4677574"/>
                  <a:pt x="7704715" y="4674398"/>
                </a:cubicBezTo>
                <a:cubicBezTo>
                  <a:pt x="7721384" y="4643442"/>
                  <a:pt x="7736614" y="4612436"/>
                  <a:pt x="7750405" y="4581381"/>
                </a:cubicBezTo>
                <a:cubicBezTo>
                  <a:pt x="7764197" y="4550325"/>
                  <a:pt x="7773077" y="4515847"/>
                  <a:pt x="7777046" y="4477945"/>
                </a:cubicBezTo>
                <a:cubicBezTo>
                  <a:pt x="7780221" y="4450958"/>
                  <a:pt x="7777939" y="4431908"/>
                  <a:pt x="7770200" y="4420795"/>
                </a:cubicBezTo>
                <a:cubicBezTo>
                  <a:pt x="7764644" y="4412659"/>
                  <a:pt x="7757996" y="4408592"/>
                  <a:pt x="7750257" y="4408592"/>
                </a:cubicBezTo>
                <a:close/>
                <a:moveTo>
                  <a:pt x="4562954" y="4408592"/>
                </a:moveTo>
                <a:cubicBezTo>
                  <a:pt x="4556207" y="4408592"/>
                  <a:pt x="4549609" y="4412610"/>
                  <a:pt x="4543160" y="4420646"/>
                </a:cubicBezTo>
                <a:cubicBezTo>
                  <a:pt x="4536711" y="4428683"/>
                  <a:pt x="4531700" y="4437464"/>
                  <a:pt x="4528128" y="4446989"/>
                </a:cubicBezTo>
                <a:cubicBezTo>
                  <a:pt x="4519992" y="4469214"/>
                  <a:pt x="4514337" y="4493721"/>
                  <a:pt x="4511162" y="4520510"/>
                </a:cubicBezTo>
                <a:cubicBezTo>
                  <a:pt x="4508384" y="4543728"/>
                  <a:pt x="4506995" y="4569425"/>
                  <a:pt x="4506995" y="4597603"/>
                </a:cubicBezTo>
                <a:lnTo>
                  <a:pt x="4506995" y="4714880"/>
                </a:lnTo>
                <a:cubicBezTo>
                  <a:pt x="4506995" y="4714681"/>
                  <a:pt x="4507094" y="4714433"/>
                  <a:pt x="4507292" y="4714135"/>
                </a:cubicBezTo>
                <a:cubicBezTo>
                  <a:pt x="4507491" y="4713838"/>
                  <a:pt x="4507689" y="4713491"/>
                  <a:pt x="4507888" y="4713094"/>
                </a:cubicBezTo>
                <a:cubicBezTo>
                  <a:pt x="4525747" y="4676383"/>
                  <a:pt x="4542664" y="4638730"/>
                  <a:pt x="4558638" y="4600133"/>
                </a:cubicBezTo>
                <a:cubicBezTo>
                  <a:pt x="4574613" y="4561537"/>
                  <a:pt x="4584981" y="4520808"/>
                  <a:pt x="4589744" y="4477945"/>
                </a:cubicBezTo>
                <a:cubicBezTo>
                  <a:pt x="4592719" y="4451156"/>
                  <a:pt x="4590438" y="4432106"/>
                  <a:pt x="4582897" y="4420795"/>
                </a:cubicBezTo>
                <a:cubicBezTo>
                  <a:pt x="4577142" y="4412659"/>
                  <a:pt x="4570494" y="4408592"/>
                  <a:pt x="4562954" y="4408592"/>
                </a:cubicBezTo>
                <a:close/>
                <a:moveTo>
                  <a:pt x="322246" y="4408592"/>
                </a:moveTo>
                <a:cubicBezTo>
                  <a:pt x="315300" y="4408592"/>
                  <a:pt x="308653" y="4412610"/>
                  <a:pt x="302303" y="4420646"/>
                </a:cubicBezTo>
                <a:cubicBezTo>
                  <a:pt x="295953" y="4428683"/>
                  <a:pt x="290992" y="4437464"/>
                  <a:pt x="287420" y="4446989"/>
                </a:cubicBezTo>
                <a:cubicBezTo>
                  <a:pt x="279482" y="4467627"/>
                  <a:pt x="273728" y="4492134"/>
                  <a:pt x="270156" y="4520510"/>
                </a:cubicBezTo>
                <a:cubicBezTo>
                  <a:pt x="267576" y="4542140"/>
                  <a:pt x="266286" y="4567838"/>
                  <a:pt x="266286" y="4597603"/>
                </a:cubicBezTo>
                <a:lnTo>
                  <a:pt x="266286" y="4714880"/>
                </a:lnTo>
                <a:cubicBezTo>
                  <a:pt x="266286" y="4714681"/>
                  <a:pt x="266385" y="4714433"/>
                  <a:pt x="266584" y="4714135"/>
                </a:cubicBezTo>
                <a:cubicBezTo>
                  <a:pt x="266783" y="4713838"/>
                  <a:pt x="266981" y="4713491"/>
                  <a:pt x="267179" y="4713094"/>
                </a:cubicBezTo>
                <a:cubicBezTo>
                  <a:pt x="285039" y="4676383"/>
                  <a:pt x="301955" y="4638730"/>
                  <a:pt x="317930" y="4600133"/>
                </a:cubicBezTo>
                <a:cubicBezTo>
                  <a:pt x="333904" y="4561537"/>
                  <a:pt x="344272" y="4520808"/>
                  <a:pt x="349035" y="4477945"/>
                </a:cubicBezTo>
                <a:cubicBezTo>
                  <a:pt x="351614" y="4451156"/>
                  <a:pt x="349233" y="4432106"/>
                  <a:pt x="341891" y="4420795"/>
                </a:cubicBezTo>
                <a:cubicBezTo>
                  <a:pt x="336335" y="4412659"/>
                  <a:pt x="329786" y="4408592"/>
                  <a:pt x="322246" y="4408592"/>
                </a:cubicBezTo>
                <a:close/>
                <a:moveTo>
                  <a:pt x="8835511" y="4390602"/>
                </a:moveTo>
                <a:cubicBezTo>
                  <a:pt x="8847715" y="4391532"/>
                  <a:pt x="8858133" y="4398322"/>
                  <a:pt x="8866765" y="4410973"/>
                </a:cubicBezTo>
                <a:cubicBezTo>
                  <a:pt x="8876488" y="4425657"/>
                  <a:pt x="8879762" y="4448577"/>
                  <a:pt x="8876588" y="4479731"/>
                </a:cubicBezTo>
                <a:cubicBezTo>
                  <a:pt x="8872222" y="4519419"/>
                  <a:pt x="8862945" y="4555237"/>
                  <a:pt x="8848757" y="4587185"/>
                </a:cubicBezTo>
                <a:cubicBezTo>
                  <a:pt x="8834569" y="4619134"/>
                  <a:pt x="8819041" y="4650983"/>
                  <a:pt x="8802174" y="4682733"/>
                </a:cubicBezTo>
                <a:cubicBezTo>
                  <a:pt x="8797808" y="4691067"/>
                  <a:pt x="8793393" y="4699401"/>
                  <a:pt x="8788928" y="4707736"/>
                </a:cubicBezTo>
                <a:cubicBezTo>
                  <a:pt x="8784463" y="4716070"/>
                  <a:pt x="8780147" y="4724504"/>
                  <a:pt x="8775980" y="4733037"/>
                </a:cubicBezTo>
                <a:lnTo>
                  <a:pt x="8775980" y="4800009"/>
                </a:lnTo>
                <a:cubicBezTo>
                  <a:pt x="8775980" y="4814297"/>
                  <a:pt x="8776476" y="4831611"/>
                  <a:pt x="8777468" y="4851950"/>
                </a:cubicBezTo>
                <a:cubicBezTo>
                  <a:pt x="8778460" y="4872290"/>
                  <a:pt x="8780246" y="4891985"/>
                  <a:pt x="8782826" y="4911035"/>
                </a:cubicBezTo>
                <a:cubicBezTo>
                  <a:pt x="8783818" y="4919369"/>
                  <a:pt x="8787390" y="4933062"/>
                  <a:pt x="8793542" y="4952112"/>
                </a:cubicBezTo>
                <a:cubicBezTo>
                  <a:pt x="8799693" y="4971162"/>
                  <a:pt x="8811203" y="4982175"/>
                  <a:pt x="8828070" y="4985151"/>
                </a:cubicBezTo>
                <a:cubicBezTo>
                  <a:pt x="8829657" y="4985350"/>
                  <a:pt x="8832336" y="4985449"/>
                  <a:pt x="8836106" y="4985449"/>
                </a:cubicBezTo>
                <a:cubicBezTo>
                  <a:pt x="8860217" y="4985449"/>
                  <a:pt x="8882262" y="4964743"/>
                  <a:pt x="8902242" y="4923332"/>
                </a:cubicBezTo>
                <a:lnTo>
                  <a:pt x="8911887" y="4901296"/>
                </a:lnTo>
                <a:lnTo>
                  <a:pt x="8908437" y="4879483"/>
                </a:lnTo>
                <a:cubicBezTo>
                  <a:pt x="8908437" y="4850710"/>
                  <a:pt x="8918557" y="4824516"/>
                  <a:pt x="8938798" y="4800902"/>
                </a:cubicBezTo>
                <a:cubicBezTo>
                  <a:pt x="8962412" y="4773518"/>
                  <a:pt x="8992277" y="4759429"/>
                  <a:pt x="9028392" y="4758635"/>
                </a:cubicBezTo>
                <a:cubicBezTo>
                  <a:pt x="9047442" y="4758239"/>
                  <a:pt x="9062623" y="4763249"/>
                  <a:pt x="9073934" y="4773667"/>
                </a:cubicBezTo>
                <a:lnTo>
                  <a:pt x="9087924" y="4787763"/>
                </a:lnTo>
                <a:lnTo>
                  <a:pt x="9087924" y="4758337"/>
                </a:lnTo>
                <a:lnTo>
                  <a:pt x="9133167" y="4758337"/>
                </a:lnTo>
                <a:cubicBezTo>
                  <a:pt x="9133167" y="4758337"/>
                  <a:pt x="9133167" y="4768259"/>
                  <a:pt x="9133167" y="4788103"/>
                </a:cubicBezTo>
                <a:cubicBezTo>
                  <a:pt x="9133167" y="4807947"/>
                  <a:pt x="9133167" y="4817869"/>
                  <a:pt x="9133167" y="4817869"/>
                </a:cubicBezTo>
                <a:lnTo>
                  <a:pt x="9133167" y="4932764"/>
                </a:lnTo>
                <a:lnTo>
                  <a:pt x="9133167" y="4936931"/>
                </a:lnTo>
                <a:cubicBezTo>
                  <a:pt x="9133167" y="4944075"/>
                  <a:pt x="9133316" y="4951070"/>
                  <a:pt x="9133614" y="4957916"/>
                </a:cubicBezTo>
                <a:cubicBezTo>
                  <a:pt x="9133911" y="4964762"/>
                  <a:pt x="9135053" y="4970864"/>
                  <a:pt x="9137037" y="4976222"/>
                </a:cubicBezTo>
                <a:cubicBezTo>
                  <a:pt x="9139418" y="4982374"/>
                  <a:pt x="9142196" y="4985449"/>
                  <a:pt x="9145371" y="4985449"/>
                </a:cubicBezTo>
                <a:cubicBezTo>
                  <a:pt x="9162238" y="4985449"/>
                  <a:pt x="9178312" y="4974932"/>
                  <a:pt x="9193592" y="4953898"/>
                </a:cubicBezTo>
                <a:cubicBezTo>
                  <a:pt x="9200140" y="4944770"/>
                  <a:pt x="9206788" y="4933062"/>
                  <a:pt x="9213535" y="4918774"/>
                </a:cubicBezTo>
                <a:cubicBezTo>
                  <a:pt x="9219289" y="4906471"/>
                  <a:pt x="9225044" y="4892680"/>
                  <a:pt x="9230799" y="4877400"/>
                </a:cubicBezTo>
                <a:lnTo>
                  <a:pt x="9235105" y="4878986"/>
                </a:lnTo>
                <a:lnTo>
                  <a:pt x="9236342" y="4875893"/>
                </a:lnTo>
                <a:cubicBezTo>
                  <a:pt x="9239096" y="4869010"/>
                  <a:pt x="9243300" y="4858499"/>
                  <a:pt x="9248956" y="4844360"/>
                </a:cubicBezTo>
                <a:cubicBezTo>
                  <a:pt x="9256496" y="4825509"/>
                  <a:pt x="9262350" y="4811866"/>
                  <a:pt x="9266517" y="4803432"/>
                </a:cubicBezTo>
                <a:cubicBezTo>
                  <a:pt x="9270685" y="4794999"/>
                  <a:pt x="9276886" y="4785275"/>
                  <a:pt x="9285121" y="4774262"/>
                </a:cubicBezTo>
                <a:cubicBezTo>
                  <a:pt x="9293356" y="4763249"/>
                  <a:pt x="9303427" y="4757742"/>
                  <a:pt x="9315333" y="4757742"/>
                </a:cubicBezTo>
                <a:cubicBezTo>
                  <a:pt x="9333986" y="4757742"/>
                  <a:pt x="9348075" y="4762604"/>
                  <a:pt x="9357600" y="4772327"/>
                </a:cubicBezTo>
                <a:cubicBezTo>
                  <a:pt x="9365141" y="4779868"/>
                  <a:pt x="9369755" y="4788748"/>
                  <a:pt x="9371441" y="4798967"/>
                </a:cubicBezTo>
                <a:cubicBezTo>
                  <a:pt x="9373128" y="4809187"/>
                  <a:pt x="9373971" y="4819159"/>
                  <a:pt x="9373971" y="4828882"/>
                </a:cubicBezTo>
                <a:lnTo>
                  <a:pt x="9373971" y="4842925"/>
                </a:lnTo>
                <a:lnTo>
                  <a:pt x="9386994" y="4819208"/>
                </a:lnTo>
                <a:cubicBezTo>
                  <a:pt x="9391706" y="4811568"/>
                  <a:pt x="9396692" y="4804375"/>
                  <a:pt x="9401951" y="4797628"/>
                </a:cubicBezTo>
                <a:cubicBezTo>
                  <a:pt x="9409690" y="4787508"/>
                  <a:pt x="9418818" y="4778429"/>
                  <a:pt x="9429335" y="4770392"/>
                </a:cubicBezTo>
                <a:cubicBezTo>
                  <a:pt x="9439853" y="4762356"/>
                  <a:pt x="9453247" y="4758337"/>
                  <a:pt x="9469519" y="4758337"/>
                </a:cubicBezTo>
                <a:cubicBezTo>
                  <a:pt x="9469717" y="4758337"/>
                  <a:pt x="9469965" y="4758337"/>
                  <a:pt x="9470263" y="4758337"/>
                </a:cubicBezTo>
                <a:cubicBezTo>
                  <a:pt x="9470561" y="4758337"/>
                  <a:pt x="9470809" y="4758337"/>
                  <a:pt x="9471007" y="4758337"/>
                </a:cubicBezTo>
                <a:cubicBezTo>
                  <a:pt x="9493431" y="4758734"/>
                  <a:pt x="9510595" y="4764688"/>
                  <a:pt x="9522502" y="4776197"/>
                </a:cubicBezTo>
                <a:cubicBezTo>
                  <a:pt x="9531828" y="4785126"/>
                  <a:pt x="9538476" y="4797727"/>
                  <a:pt x="9542445" y="4813999"/>
                </a:cubicBezTo>
                <a:cubicBezTo>
                  <a:pt x="9544826" y="4823524"/>
                  <a:pt x="9546017" y="4834339"/>
                  <a:pt x="9546017" y="4846444"/>
                </a:cubicBezTo>
                <a:lnTo>
                  <a:pt x="9546017" y="4846741"/>
                </a:lnTo>
                <a:cubicBezTo>
                  <a:pt x="9553557" y="4831065"/>
                  <a:pt x="9560304" y="4818861"/>
                  <a:pt x="9566257" y="4810130"/>
                </a:cubicBezTo>
                <a:cubicBezTo>
                  <a:pt x="9573401" y="4799414"/>
                  <a:pt x="9583075" y="4788798"/>
                  <a:pt x="9595279" y="4778280"/>
                </a:cubicBezTo>
                <a:cubicBezTo>
                  <a:pt x="9607483" y="4767764"/>
                  <a:pt x="9620629" y="4761513"/>
                  <a:pt x="9634718" y="4759528"/>
                </a:cubicBezTo>
                <a:cubicBezTo>
                  <a:pt x="9639084" y="4758933"/>
                  <a:pt x="9643251" y="4758635"/>
                  <a:pt x="9647220" y="4758635"/>
                </a:cubicBezTo>
                <a:cubicBezTo>
                  <a:pt x="9647220" y="4758635"/>
                  <a:pt x="9647269" y="4758635"/>
                  <a:pt x="9647369" y="4758635"/>
                </a:cubicBezTo>
                <a:cubicBezTo>
                  <a:pt x="9647468" y="4758635"/>
                  <a:pt x="9647517" y="4758635"/>
                  <a:pt x="9647517" y="4758635"/>
                </a:cubicBezTo>
                <a:cubicBezTo>
                  <a:pt x="9675894" y="4759429"/>
                  <a:pt x="9695838" y="4768359"/>
                  <a:pt x="9707346" y="4785424"/>
                </a:cubicBezTo>
                <a:cubicBezTo>
                  <a:pt x="9712308" y="4793163"/>
                  <a:pt x="9715483" y="4801349"/>
                  <a:pt x="9716871" y="4809981"/>
                </a:cubicBezTo>
                <a:cubicBezTo>
                  <a:pt x="9718261" y="4818613"/>
                  <a:pt x="9718955" y="4827096"/>
                  <a:pt x="9718955" y="4835430"/>
                </a:cubicBezTo>
                <a:cubicBezTo>
                  <a:pt x="9718955" y="4835430"/>
                  <a:pt x="9718955" y="4843566"/>
                  <a:pt x="9718955" y="4859838"/>
                </a:cubicBezTo>
                <a:cubicBezTo>
                  <a:pt x="9718955" y="4876110"/>
                  <a:pt x="9718955" y="4884246"/>
                  <a:pt x="9718955" y="4884246"/>
                </a:cubicBezTo>
                <a:lnTo>
                  <a:pt x="9718955" y="4887520"/>
                </a:lnTo>
                <a:cubicBezTo>
                  <a:pt x="9718955" y="4887520"/>
                  <a:pt x="9718955" y="4891092"/>
                  <a:pt x="9718955" y="4898236"/>
                </a:cubicBezTo>
                <a:cubicBezTo>
                  <a:pt x="9718955" y="4905380"/>
                  <a:pt x="9718955" y="4908951"/>
                  <a:pt x="9718955" y="4908951"/>
                </a:cubicBezTo>
                <a:lnTo>
                  <a:pt x="9718955" y="4930680"/>
                </a:lnTo>
                <a:lnTo>
                  <a:pt x="9718955" y="4933359"/>
                </a:lnTo>
                <a:lnTo>
                  <a:pt x="9718955" y="4936633"/>
                </a:lnTo>
                <a:cubicBezTo>
                  <a:pt x="9718955" y="4943777"/>
                  <a:pt x="9719104" y="4950921"/>
                  <a:pt x="9719401" y="4958065"/>
                </a:cubicBezTo>
                <a:cubicBezTo>
                  <a:pt x="9719699" y="4965208"/>
                  <a:pt x="9720940" y="4971459"/>
                  <a:pt x="9723122" y="4976817"/>
                </a:cubicBezTo>
                <a:cubicBezTo>
                  <a:pt x="9724908" y="4981977"/>
                  <a:pt x="9727389" y="4984953"/>
                  <a:pt x="9730563" y="4985747"/>
                </a:cubicBezTo>
                <a:cubicBezTo>
                  <a:pt x="9750209" y="4986937"/>
                  <a:pt x="9767175" y="4974138"/>
                  <a:pt x="9781463" y="4947349"/>
                </a:cubicBezTo>
                <a:cubicBezTo>
                  <a:pt x="9795750" y="4920560"/>
                  <a:pt x="9806565" y="4896351"/>
                  <a:pt x="9813907" y="4874721"/>
                </a:cubicBezTo>
                <a:lnTo>
                  <a:pt x="9830874" y="4880674"/>
                </a:lnTo>
                <a:cubicBezTo>
                  <a:pt x="9818173" y="4918378"/>
                  <a:pt x="9804283" y="4947548"/>
                  <a:pt x="9789202" y="4968185"/>
                </a:cubicBezTo>
                <a:cubicBezTo>
                  <a:pt x="9771739" y="4991799"/>
                  <a:pt x="9752888" y="5003606"/>
                  <a:pt x="9732647" y="5003606"/>
                </a:cubicBezTo>
                <a:lnTo>
                  <a:pt x="9732647" y="5003904"/>
                </a:lnTo>
                <a:cubicBezTo>
                  <a:pt x="9712010" y="5003904"/>
                  <a:pt x="9696433" y="4997852"/>
                  <a:pt x="9685915" y="4985747"/>
                </a:cubicBezTo>
                <a:cubicBezTo>
                  <a:pt x="9679565" y="4978405"/>
                  <a:pt x="9675894" y="4970417"/>
                  <a:pt x="9674902" y="4961785"/>
                </a:cubicBezTo>
                <a:cubicBezTo>
                  <a:pt x="9673909" y="4953153"/>
                  <a:pt x="9673413" y="4944770"/>
                  <a:pt x="9673413" y="4936633"/>
                </a:cubicBezTo>
                <a:lnTo>
                  <a:pt x="9673413" y="4933359"/>
                </a:lnTo>
                <a:lnTo>
                  <a:pt x="9673413" y="4928597"/>
                </a:lnTo>
                <a:cubicBezTo>
                  <a:pt x="9673413" y="4928597"/>
                  <a:pt x="9673413" y="4925323"/>
                  <a:pt x="9673413" y="4918774"/>
                </a:cubicBezTo>
                <a:cubicBezTo>
                  <a:pt x="9673413" y="4912226"/>
                  <a:pt x="9673413" y="4908951"/>
                  <a:pt x="9673413" y="4908951"/>
                </a:cubicBezTo>
                <a:lnTo>
                  <a:pt x="9673413" y="4885734"/>
                </a:lnTo>
                <a:cubicBezTo>
                  <a:pt x="9673413" y="4885734"/>
                  <a:pt x="9673413" y="4885487"/>
                  <a:pt x="9673413" y="4884990"/>
                </a:cubicBezTo>
                <a:cubicBezTo>
                  <a:pt x="9673413" y="4884494"/>
                  <a:pt x="9673413" y="4884246"/>
                  <a:pt x="9673413" y="4884246"/>
                </a:cubicBezTo>
                <a:cubicBezTo>
                  <a:pt x="9673413" y="4884246"/>
                  <a:pt x="9673413" y="4876110"/>
                  <a:pt x="9673413" y="4859838"/>
                </a:cubicBezTo>
                <a:cubicBezTo>
                  <a:pt x="9673413" y="4843566"/>
                  <a:pt x="9673413" y="4835430"/>
                  <a:pt x="9673413" y="4835430"/>
                </a:cubicBezTo>
                <a:cubicBezTo>
                  <a:pt x="9673413" y="4828287"/>
                  <a:pt x="9673116" y="4821044"/>
                  <a:pt x="9672520" y="4813701"/>
                </a:cubicBezTo>
                <a:cubicBezTo>
                  <a:pt x="9671925" y="4806359"/>
                  <a:pt x="9670536" y="4799613"/>
                  <a:pt x="9668353" y="4793461"/>
                </a:cubicBezTo>
                <a:cubicBezTo>
                  <a:pt x="9664186" y="4783142"/>
                  <a:pt x="9657241" y="4777586"/>
                  <a:pt x="9647517" y="4776792"/>
                </a:cubicBezTo>
                <a:cubicBezTo>
                  <a:pt x="9643152" y="4776792"/>
                  <a:pt x="9639778" y="4776991"/>
                  <a:pt x="9637397" y="4777387"/>
                </a:cubicBezTo>
                <a:cubicBezTo>
                  <a:pt x="9626880" y="4778975"/>
                  <a:pt x="9616512" y="4784135"/>
                  <a:pt x="9606292" y="4792866"/>
                </a:cubicBezTo>
                <a:cubicBezTo>
                  <a:pt x="9596072" y="4801597"/>
                  <a:pt x="9587688" y="4810725"/>
                  <a:pt x="9581140" y="4820250"/>
                </a:cubicBezTo>
                <a:cubicBezTo>
                  <a:pt x="9575584" y="4828386"/>
                  <a:pt x="9569680" y="4839002"/>
                  <a:pt x="9563429" y="4852099"/>
                </a:cubicBezTo>
                <a:cubicBezTo>
                  <a:pt x="9557179" y="4865196"/>
                  <a:pt x="9551374" y="4878293"/>
                  <a:pt x="9546017" y="4891390"/>
                </a:cubicBezTo>
                <a:lnTo>
                  <a:pt x="9546017" y="5002713"/>
                </a:lnTo>
                <a:lnTo>
                  <a:pt x="9500475" y="5002713"/>
                </a:lnTo>
                <a:lnTo>
                  <a:pt x="9500475" y="4846444"/>
                </a:lnTo>
                <a:cubicBezTo>
                  <a:pt x="9500475" y="4835728"/>
                  <a:pt x="9499880" y="4826005"/>
                  <a:pt x="9498689" y="4817273"/>
                </a:cubicBezTo>
                <a:cubicBezTo>
                  <a:pt x="9496903" y="4804176"/>
                  <a:pt x="9493927" y="4794255"/>
                  <a:pt x="9489760" y="4787508"/>
                </a:cubicBezTo>
                <a:cubicBezTo>
                  <a:pt x="9484799" y="4779967"/>
                  <a:pt x="9478052" y="4776197"/>
                  <a:pt x="9469519" y="4776197"/>
                </a:cubicBezTo>
                <a:cubicBezTo>
                  <a:pt x="9457613" y="4776197"/>
                  <a:pt x="9447691" y="4779124"/>
                  <a:pt x="9439753" y="4784978"/>
                </a:cubicBezTo>
                <a:cubicBezTo>
                  <a:pt x="9431816" y="4790832"/>
                  <a:pt x="9423977" y="4798720"/>
                  <a:pt x="9416238" y="4808641"/>
                </a:cubicBezTo>
                <a:cubicBezTo>
                  <a:pt x="9405920" y="4821738"/>
                  <a:pt x="9397188" y="4836026"/>
                  <a:pt x="9390045" y="4851504"/>
                </a:cubicBezTo>
                <a:lnTo>
                  <a:pt x="9373971" y="4889965"/>
                </a:lnTo>
                <a:lnTo>
                  <a:pt x="9373971" y="5003606"/>
                </a:lnTo>
                <a:lnTo>
                  <a:pt x="9328727" y="5003606"/>
                </a:lnTo>
                <a:lnTo>
                  <a:pt x="9328727" y="4828882"/>
                </a:lnTo>
                <a:cubicBezTo>
                  <a:pt x="9328727" y="4821937"/>
                  <a:pt x="9328330" y="4812710"/>
                  <a:pt x="9327537" y="4801200"/>
                </a:cubicBezTo>
                <a:cubicBezTo>
                  <a:pt x="9326743" y="4789691"/>
                  <a:pt x="9324263" y="4781852"/>
                  <a:pt x="9320095" y="4777685"/>
                </a:cubicBezTo>
                <a:cubicBezTo>
                  <a:pt x="9318905" y="4776494"/>
                  <a:pt x="9317317" y="4775899"/>
                  <a:pt x="9315333" y="4775899"/>
                </a:cubicBezTo>
                <a:cubicBezTo>
                  <a:pt x="9311761" y="4775899"/>
                  <a:pt x="9307147" y="4778330"/>
                  <a:pt x="9301492" y="4783192"/>
                </a:cubicBezTo>
                <a:cubicBezTo>
                  <a:pt x="9295836" y="4788054"/>
                  <a:pt x="9290330" y="4795991"/>
                  <a:pt x="9284972" y="4807004"/>
                </a:cubicBezTo>
                <a:cubicBezTo>
                  <a:pt x="9279614" y="4818017"/>
                  <a:pt x="9273165" y="4832950"/>
                  <a:pt x="9265624" y="4851801"/>
                </a:cubicBezTo>
                <a:cubicBezTo>
                  <a:pt x="9258084" y="4870653"/>
                  <a:pt x="9252825" y="4883055"/>
                  <a:pt x="9249849" y="4889008"/>
                </a:cubicBezTo>
                <a:cubicBezTo>
                  <a:pt x="9248360" y="4891589"/>
                  <a:pt x="9246612" y="4893263"/>
                  <a:pt x="9244602" y="4894031"/>
                </a:cubicBezTo>
                <a:lnTo>
                  <a:pt x="9243648" y="4893974"/>
                </a:lnTo>
                <a:lnTo>
                  <a:pt x="9238091" y="4907910"/>
                </a:lnTo>
                <a:cubicBezTo>
                  <a:pt x="9235115" y="4915053"/>
                  <a:pt x="9232386" y="4921255"/>
                  <a:pt x="9229906" y="4926513"/>
                </a:cubicBezTo>
                <a:cubicBezTo>
                  <a:pt x="9222960" y="4940999"/>
                  <a:pt x="9215718" y="4953600"/>
                  <a:pt x="9208177" y="4964316"/>
                </a:cubicBezTo>
                <a:cubicBezTo>
                  <a:pt x="9189325" y="4990509"/>
                  <a:pt x="9168390" y="5003606"/>
                  <a:pt x="9145371" y="5003606"/>
                </a:cubicBezTo>
                <a:cubicBezTo>
                  <a:pt x="9125726" y="5003606"/>
                  <a:pt x="9110744" y="4997455"/>
                  <a:pt x="9100425" y="4985151"/>
                </a:cubicBezTo>
                <a:lnTo>
                  <a:pt x="9091355" y="4966058"/>
                </a:lnTo>
                <a:lnTo>
                  <a:pt x="9083533" y="4975478"/>
                </a:lnTo>
                <a:cubicBezTo>
                  <a:pt x="9078721" y="4980538"/>
                  <a:pt x="9073834" y="4984953"/>
                  <a:pt x="9068874" y="4988723"/>
                </a:cubicBezTo>
                <a:cubicBezTo>
                  <a:pt x="9054983" y="4998645"/>
                  <a:pt x="9040001" y="5003507"/>
                  <a:pt x="9023927" y="5003308"/>
                </a:cubicBezTo>
                <a:cubicBezTo>
                  <a:pt x="8987216" y="5003110"/>
                  <a:pt x="8957650" y="4988327"/>
                  <a:pt x="8935226" y="4958958"/>
                </a:cubicBezTo>
                <a:lnTo>
                  <a:pt x="8919109" y="4929171"/>
                </a:lnTo>
                <a:lnTo>
                  <a:pt x="8908865" y="4948335"/>
                </a:lnTo>
                <a:cubicBezTo>
                  <a:pt x="8905256" y="4954425"/>
                  <a:pt x="8901541" y="4960049"/>
                  <a:pt x="8897721" y="4965208"/>
                </a:cubicBezTo>
                <a:cubicBezTo>
                  <a:pt x="8878869" y="4990609"/>
                  <a:pt x="8858331" y="5003408"/>
                  <a:pt x="8836106" y="5003606"/>
                </a:cubicBezTo>
                <a:cubicBezTo>
                  <a:pt x="8835709" y="5003606"/>
                  <a:pt x="8835412" y="5003606"/>
                  <a:pt x="8835213" y="5003606"/>
                </a:cubicBezTo>
                <a:cubicBezTo>
                  <a:pt x="8835015" y="5003606"/>
                  <a:pt x="8834916" y="5003606"/>
                  <a:pt x="8834916" y="5003606"/>
                </a:cubicBezTo>
                <a:cubicBezTo>
                  <a:pt x="8808325" y="5003606"/>
                  <a:pt x="8786695" y="4994478"/>
                  <a:pt x="8770027" y="4976222"/>
                </a:cubicBezTo>
                <a:cubicBezTo>
                  <a:pt x="8754747" y="4960545"/>
                  <a:pt x="8744924" y="4939809"/>
                  <a:pt x="8740559" y="4914012"/>
                </a:cubicBezTo>
                <a:cubicBezTo>
                  <a:pt x="8737582" y="4898931"/>
                  <a:pt x="8735350" y="4883403"/>
                  <a:pt x="8733861" y="4867428"/>
                </a:cubicBezTo>
                <a:cubicBezTo>
                  <a:pt x="8732373" y="4851454"/>
                  <a:pt x="8731431" y="4836621"/>
                  <a:pt x="8731034" y="4822929"/>
                </a:cubicBezTo>
                <a:cubicBezTo>
                  <a:pt x="8724485" y="4834835"/>
                  <a:pt x="8718036" y="4846345"/>
                  <a:pt x="8711686" y="4857457"/>
                </a:cubicBezTo>
                <a:cubicBezTo>
                  <a:pt x="8705336" y="4868570"/>
                  <a:pt x="8699185" y="4879483"/>
                  <a:pt x="8693231" y="4890199"/>
                </a:cubicBezTo>
                <a:lnTo>
                  <a:pt x="8678051" y="4881269"/>
                </a:lnTo>
                <a:cubicBezTo>
                  <a:pt x="8686385" y="4866585"/>
                  <a:pt x="8695017" y="4851157"/>
                  <a:pt x="8703947" y="4834984"/>
                </a:cubicBezTo>
                <a:cubicBezTo>
                  <a:pt x="8712877" y="4818812"/>
                  <a:pt x="8721707" y="4802093"/>
                  <a:pt x="8730438" y="4784829"/>
                </a:cubicBezTo>
                <a:lnTo>
                  <a:pt x="8730438" y="4597603"/>
                </a:lnTo>
                <a:cubicBezTo>
                  <a:pt x="8730438" y="4568036"/>
                  <a:pt x="8732423" y="4541445"/>
                  <a:pt x="8736392" y="4517831"/>
                </a:cubicBezTo>
                <a:cubicBezTo>
                  <a:pt x="8741154" y="4489653"/>
                  <a:pt x="8749786" y="4463658"/>
                  <a:pt x="8762288" y="4439845"/>
                </a:cubicBezTo>
                <a:cubicBezTo>
                  <a:pt x="8773996" y="4417422"/>
                  <a:pt x="8790267" y="4402341"/>
                  <a:pt x="8811103" y="4394601"/>
                </a:cubicBezTo>
                <a:cubicBezTo>
                  <a:pt x="8814477" y="4393411"/>
                  <a:pt x="8818346" y="4392419"/>
                  <a:pt x="8822712" y="4391625"/>
                </a:cubicBezTo>
                <a:cubicBezTo>
                  <a:pt x="8827177" y="4390633"/>
                  <a:pt x="8831443" y="4390292"/>
                  <a:pt x="8835511" y="4390602"/>
                </a:cubicBezTo>
                <a:close/>
                <a:moveTo>
                  <a:pt x="7750257" y="4390434"/>
                </a:moveTo>
                <a:cubicBezTo>
                  <a:pt x="7764346" y="4390434"/>
                  <a:pt x="7775954" y="4397181"/>
                  <a:pt x="7785082" y="4410675"/>
                </a:cubicBezTo>
                <a:cubicBezTo>
                  <a:pt x="7795203" y="4425558"/>
                  <a:pt x="7798576" y="4448577"/>
                  <a:pt x="7795203" y="4479731"/>
                </a:cubicBezTo>
                <a:cubicBezTo>
                  <a:pt x="7791036" y="4519419"/>
                  <a:pt x="7781808" y="4555237"/>
                  <a:pt x="7767521" y="4587185"/>
                </a:cubicBezTo>
                <a:cubicBezTo>
                  <a:pt x="7753233" y="4619134"/>
                  <a:pt x="7737557" y="4650983"/>
                  <a:pt x="7720491" y="4682733"/>
                </a:cubicBezTo>
                <a:cubicBezTo>
                  <a:pt x="7716324" y="4691067"/>
                  <a:pt x="7712008" y="4699401"/>
                  <a:pt x="7707543" y="4707736"/>
                </a:cubicBezTo>
                <a:cubicBezTo>
                  <a:pt x="7703078" y="4716070"/>
                  <a:pt x="7698663" y="4724504"/>
                  <a:pt x="7694297" y="4733037"/>
                </a:cubicBezTo>
                <a:lnTo>
                  <a:pt x="7694297" y="4799712"/>
                </a:lnTo>
                <a:cubicBezTo>
                  <a:pt x="7694297" y="4813999"/>
                  <a:pt x="7694843" y="4831313"/>
                  <a:pt x="7695934" y="4851653"/>
                </a:cubicBezTo>
                <a:cubicBezTo>
                  <a:pt x="7697026" y="4871993"/>
                  <a:pt x="7698762" y="4891687"/>
                  <a:pt x="7701143" y="4910737"/>
                </a:cubicBezTo>
                <a:cubicBezTo>
                  <a:pt x="7702334" y="4919667"/>
                  <a:pt x="7706452" y="4934352"/>
                  <a:pt x="7713496" y="4954791"/>
                </a:cubicBezTo>
                <a:cubicBezTo>
                  <a:pt x="7720540" y="4975230"/>
                  <a:pt x="7733687" y="4985350"/>
                  <a:pt x="7752936" y="4985151"/>
                </a:cubicBezTo>
                <a:cubicBezTo>
                  <a:pt x="7753134" y="4985151"/>
                  <a:pt x="7753233" y="4985151"/>
                  <a:pt x="7753233" y="4985151"/>
                </a:cubicBezTo>
                <a:cubicBezTo>
                  <a:pt x="7762758" y="4984953"/>
                  <a:pt x="7774664" y="4981877"/>
                  <a:pt x="7788952" y="4975924"/>
                </a:cubicBezTo>
                <a:lnTo>
                  <a:pt x="7789250" y="4975924"/>
                </a:lnTo>
                <a:cubicBezTo>
                  <a:pt x="7795699" y="4973444"/>
                  <a:pt x="7802223" y="4970591"/>
                  <a:pt x="7808821" y="4967366"/>
                </a:cubicBezTo>
                <a:lnTo>
                  <a:pt x="7812421" y="4965426"/>
                </a:lnTo>
                <a:lnTo>
                  <a:pt x="7805993" y="4955311"/>
                </a:lnTo>
                <a:cubicBezTo>
                  <a:pt x="7801081" y="4945638"/>
                  <a:pt x="7797683" y="4934451"/>
                  <a:pt x="7795798" y="4921751"/>
                </a:cubicBezTo>
                <a:cubicBezTo>
                  <a:pt x="7792226" y="4899328"/>
                  <a:pt x="7793913" y="4876904"/>
                  <a:pt x="7800858" y="4854480"/>
                </a:cubicBezTo>
                <a:cubicBezTo>
                  <a:pt x="7808200" y="4830470"/>
                  <a:pt x="7821595" y="4809038"/>
                  <a:pt x="7841042" y="4790187"/>
                </a:cubicBezTo>
                <a:cubicBezTo>
                  <a:pt x="7863862" y="4768359"/>
                  <a:pt x="7888667" y="4757544"/>
                  <a:pt x="7915456" y="4757742"/>
                </a:cubicBezTo>
                <a:cubicBezTo>
                  <a:pt x="7931331" y="4757742"/>
                  <a:pt x="7942939" y="4763100"/>
                  <a:pt x="7950281" y="4773816"/>
                </a:cubicBezTo>
                <a:cubicBezTo>
                  <a:pt x="7956631" y="4783142"/>
                  <a:pt x="7959360" y="4794304"/>
                  <a:pt x="7958467" y="4807302"/>
                </a:cubicBezTo>
                <a:cubicBezTo>
                  <a:pt x="7957574" y="4820300"/>
                  <a:pt x="7955242" y="4832156"/>
                  <a:pt x="7951472" y="4842872"/>
                </a:cubicBezTo>
                <a:cubicBezTo>
                  <a:pt x="7940360" y="4872637"/>
                  <a:pt x="7922203" y="4900419"/>
                  <a:pt x="7897001" y="4926216"/>
                </a:cubicBezTo>
                <a:cubicBezTo>
                  <a:pt x="7884500" y="4939114"/>
                  <a:pt x="7870312" y="4951120"/>
                  <a:pt x="7854436" y="4962232"/>
                </a:cubicBezTo>
                <a:cubicBezTo>
                  <a:pt x="7855032" y="4963026"/>
                  <a:pt x="7855676" y="4963869"/>
                  <a:pt x="7856371" y="4964762"/>
                </a:cubicBezTo>
                <a:cubicBezTo>
                  <a:pt x="7857066" y="4965655"/>
                  <a:pt x="7857711" y="4966399"/>
                  <a:pt x="7858306" y="4966994"/>
                </a:cubicBezTo>
                <a:cubicBezTo>
                  <a:pt x="7869220" y="4979298"/>
                  <a:pt x="7881126" y="4985549"/>
                  <a:pt x="7894025" y="4985747"/>
                </a:cubicBezTo>
                <a:cubicBezTo>
                  <a:pt x="7915654" y="4985151"/>
                  <a:pt x="7936391" y="4977214"/>
                  <a:pt x="7956235" y="4961934"/>
                </a:cubicBezTo>
                <a:cubicBezTo>
                  <a:pt x="7967149" y="4953402"/>
                  <a:pt x="7977071" y="4943480"/>
                  <a:pt x="7986000" y="4932169"/>
                </a:cubicBezTo>
                <a:cubicBezTo>
                  <a:pt x="7992449" y="4924033"/>
                  <a:pt x="7998527" y="4915178"/>
                  <a:pt x="8004231" y="4905603"/>
                </a:cubicBezTo>
                <a:lnTo>
                  <a:pt x="8014239" y="4886287"/>
                </a:lnTo>
                <a:lnTo>
                  <a:pt x="8014873" y="4881567"/>
                </a:lnTo>
                <a:cubicBezTo>
                  <a:pt x="8017254" y="4875614"/>
                  <a:pt x="8022215" y="4863212"/>
                  <a:pt x="8029755" y="4844360"/>
                </a:cubicBezTo>
                <a:cubicBezTo>
                  <a:pt x="8037297" y="4825509"/>
                  <a:pt x="8043150" y="4811866"/>
                  <a:pt x="8047317" y="4803432"/>
                </a:cubicBezTo>
                <a:cubicBezTo>
                  <a:pt x="8051485" y="4794999"/>
                  <a:pt x="8057686" y="4785275"/>
                  <a:pt x="8065921" y="4774262"/>
                </a:cubicBezTo>
                <a:cubicBezTo>
                  <a:pt x="8074156" y="4763249"/>
                  <a:pt x="8084227" y="4757742"/>
                  <a:pt x="8096133" y="4757742"/>
                </a:cubicBezTo>
                <a:cubicBezTo>
                  <a:pt x="8114786" y="4757742"/>
                  <a:pt x="8128875" y="4762604"/>
                  <a:pt x="8138400" y="4772327"/>
                </a:cubicBezTo>
                <a:cubicBezTo>
                  <a:pt x="8145941" y="4779868"/>
                  <a:pt x="8150555" y="4788748"/>
                  <a:pt x="8152241" y="4798967"/>
                </a:cubicBezTo>
                <a:cubicBezTo>
                  <a:pt x="8153927" y="4809187"/>
                  <a:pt x="8154771" y="4819159"/>
                  <a:pt x="8154771" y="4828882"/>
                </a:cubicBezTo>
                <a:lnTo>
                  <a:pt x="8154771" y="4854132"/>
                </a:lnTo>
                <a:lnTo>
                  <a:pt x="8155962" y="4851206"/>
                </a:lnTo>
                <a:cubicBezTo>
                  <a:pt x="8164098" y="4833942"/>
                  <a:pt x="8171440" y="4820449"/>
                  <a:pt x="8177989" y="4810725"/>
                </a:cubicBezTo>
                <a:cubicBezTo>
                  <a:pt x="8185331" y="4800009"/>
                  <a:pt x="8195054" y="4789393"/>
                  <a:pt x="8207159" y="4778876"/>
                </a:cubicBezTo>
                <a:cubicBezTo>
                  <a:pt x="8219263" y="4768359"/>
                  <a:pt x="8232459" y="4762108"/>
                  <a:pt x="8246747" y="4760123"/>
                </a:cubicBezTo>
                <a:cubicBezTo>
                  <a:pt x="8250914" y="4759528"/>
                  <a:pt x="8255081" y="4759230"/>
                  <a:pt x="8259249" y="4759230"/>
                </a:cubicBezTo>
                <a:cubicBezTo>
                  <a:pt x="8287625" y="4760024"/>
                  <a:pt x="8307569" y="4768954"/>
                  <a:pt x="8319077" y="4786019"/>
                </a:cubicBezTo>
                <a:cubicBezTo>
                  <a:pt x="8324038" y="4793758"/>
                  <a:pt x="8327214" y="4801944"/>
                  <a:pt x="8328602" y="4810576"/>
                </a:cubicBezTo>
                <a:cubicBezTo>
                  <a:pt x="8329991" y="4819208"/>
                  <a:pt x="8330686" y="4827691"/>
                  <a:pt x="8330686" y="4836026"/>
                </a:cubicBezTo>
                <a:cubicBezTo>
                  <a:pt x="8330686" y="4910639"/>
                  <a:pt x="8330835" y="4951516"/>
                  <a:pt x="8331133" y="4958660"/>
                </a:cubicBezTo>
                <a:cubicBezTo>
                  <a:pt x="8331430" y="4965804"/>
                  <a:pt x="8332670" y="4972055"/>
                  <a:pt x="8334853" y="4977412"/>
                </a:cubicBezTo>
                <a:cubicBezTo>
                  <a:pt x="8336639" y="4982572"/>
                  <a:pt x="8339120" y="4985549"/>
                  <a:pt x="8342295" y="4986342"/>
                </a:cubicBezTo>
                <a:cubicBezTo>
                  <a:pt x="8361940" y="4987533"/>
                  <a:pt x="8378906" y="4974733"/>
                  <a:pt x="8393194" y="4947944"/>
                </a:cubicBezTo>
                <a:cubicBezTo>
                  <a:pt x="8407481" y="4921155"/>
                  <a:pt x="8418296" y="4896946"/>
                  <a:pt x="8425638" y="4875316"/>
                </a:cubicBezTo>
                <a:cubicBezTo>
                  <a:pt x="8428218" y="4869562"/>
                  <a:pt x="8432137" y="4867776"/>
                  <a:pt x="8437396" y="4869958"/>
                </a:cubicBezTo>
                <a:cubicBezTo>
                  <a:pt x="8442654" y="4872141"/>
                  <a:pt x="8444391" y="4875912"/>
                  <a:pt x="8442605" y="4881269"/>
                </a:cubicBezTo>
                <a:cubicBezTo>
                  <a:pt x="8429905" y="4918973"/>
                  <a:pt x="8416014" y="4948143"/>
                  <a:pt x="8400933" y="4968780"/>
                </a:cubicBezTo>
                <a:cubicBezTo>
                  <a:pt x="8383471" y="4992593"/>
                  <a:pt x="8364619" y="5004400"/>
                  <a:pt x="8344378" y="5004201"/>
                </a:cubicBezTo>
                <a:lnTo>
                  <a:pt x="8344378" y="5004499"/>
                </a:lnTo>
                <a:cubicBezTo>
                  <a:pt x="8323542" y="5004499"/>
                  <a:pt x="8308064" y="4998447"/>
                  <a:pt x="8297944" y="4986342"/>
                </a:cubicBezTo>
                <a:cubicBezTo>
                  <a:pt x="8291395" y="4979000"/>
                  <a:pt x="8287625" y="4971013"/>
                  <a:pt x="8286633" y="4962381"/>
                </a:cubicBezTo>
                <a:cubicBezTo>
                  <a:pt x="8285641" y="4953749"/>
                  <a:pt x="8285145" y="4930532"/>
                  <a:pt x="8285145" y="4892729"/>
                </a:cubicBezTo>
                <a:cubicBezTo>
                  <a:pt x="8285145" y="4854927"/>
                  <a:pt x="8285145" y="4836026"/>
                  <a:pt x="8285145" y="4836026"/>
                </a:cubicBezTo>
                <a:cubicBezTo>
                  <a:pt x="8285145" y="4828882"/>
                  <a:pt x="8284847" y="4821639"/>
                  <a:pt x="8284251" y="4814297"/>
                </a:cubicBezTo>
                <a:cubicBezTo>
                  <a:pt x="8283657" y="4806955"/>
                  <a:pt x="8282267" y="4800208"/>
                  <a:pt x="8280085" y="4794056"/>
                </a:cubicBezTo>
                <a:cubicBezTo>
                  <a:pt x="8276115" y="4783738"/>
                  <a:pt x="8269171" y="4778182"/>
                  <a:pt x="8259249" y="4777387"/>
                </a:cubicBezTo>
                <a:cubicBezTo>
                  <a:pt x="8254883" y="4777387"/>
                  <a:pt x="8251509" y="4777586"/>
                  <a:pt x="8249129" y="4777983"/>
                </a:cubicBezTo>
                <a:cubicBezTo>
                  <a:pt x="8238611" y="4779570"/>
                  <a:pt x="8228243" y="4784730"/>
                  <a:pt x="8218023" y="4793461"/>
                </a:cubicBezTo>
                <a:cubicBezTo>
                  <a:pt x="8207803" y="4802192"/>
                  <a:pt x="8199419" y="4811320"/>
                  <a:pt x="8192871" y="4820845"/>
                </a:cubicBezTo>
                <a:cubicBezTo>
                  <a:pt x="8187117" y="4829378"/>
                  <a:pt x="8180865" y="4840689"/>
                  <a:pt x="8174119" y="4854778"/>
                </a:cubicBezTo>
                <a:cubicBezTo>
                  <a:pt x="8167372" y="4868867"/>
                  <a:pt x="8161319" y="4882758"/>
                  <a:pt x="8155962" y="4896450"/>
                </a:cubicBezTo>
                <a:lnTo>
                  <a:pt x="8154771" y="4899922"/>
                </a:lnTo>
                <a:lnTo>
                  <a:pt x="8154771" y="5003606"/>
                </a:lnTo>
                <a:lnTo>
                  <a:pt x="8109527" y="5003606"/>
                </a:lnTo>
                <a:lnTo>
                  <a:pt x="8109527" y="4828882"/>
                </a:lnTo>
                <a:cubicBezTo>
                  <a:pt x="8109527" y="4821937"/>
                  <a:pt x="8109131" y="4812710"/>
                  <a:pt x="8108337" y="4801200"/>
                </a:cubicBezTo>
                <a:cubicBezTo>
                  <a:pt x="8107543" y="4789691"/>
                  <a:pt x="8105063" y="4781852"/>
                  <a:pt x="8100895" y="4777685"/>
                </a:cubicBezTo>
                <a:cubicBezTo>
                  <a:pt x="8099705" y="4776494"/>
                  <a:pt x="8098117" y="4775899"/>
                  <a:pt x="8096133" y="4775899"/>
                </a:cubicBezTo>
                <a:cubicBezTo>
                  <a:pt x="8092561" y="4775899"/>
                  <a:pt x="8087947" y="4778330"/>
                  <a:pt x="8082292" y="4783192"/>
                </a:cubicBezTo>
                <a:cubicBezTo>
                  <a:pt x="8076637" y="4788054"/>
                  <a:pt x="8071130" y="4795991"/>
                  <a:pt x="8065772" y="4807004"/>
                </a:cubicBezTo>
                <a:cubicBezTo>
                  <a:pt x="8060414" y="4818017"/>
                  <a:pt x="8053965" y="4832950"/>
                  <a:pt x="8046425" y="4851801"/>
                </a:cubicBezTo>
                <a:cubicBezTo>
                  <a:pt x="8044539" y="4856515"/>
                  <a:pt x="8042797" y="4860824"/>
                  <a:pt x="8041197" y="4864731"/>
                </a:cubicBezTo>
                <a:lnTo>
                  <a:pt x="8036851" y="4875179"/>
                </a:lnTo>
                <a:lnTo>
                  <a:pt x="8036974" y="4875316"/>
                </a:lnTo>
                <a:cubicBezTo>
                  <a:pt x="8037619" y="4877202"/>
                  <a:pt x="8037495" y="4879385"/>
                  <a:pt x="8036601" y="4881865"/>
                </a:cubicBezTo>
                <a:cubicBezTo>
                  <a:pt x="8026679" y="4904487"/>
                  <a:pt x="8014475" y="4925025"/>
                  <a:pt x="7999990" y="4943480"/>
                </a:cubicBezTo>
                <a:cubicBezTo>
                  <a:pt x="7989671" y="4956378"/>
                  <a:pt x="7978757" y="4967292"/>
                  <a:pt x="7967248" y="4976222"/>
                </a:cubicBezTo>
                <a:cubicBezTo>
                  <a:pt x="7944031" y="4994280"/>
                  <a:pt x="7919623" y="5003408"/>
                  <a:pt x="7894025" y="5003606"/>
                </a:cubicBezTo>
                <a:cubicBezTo>
                  <a:pt x="7894025" y="5003606"/>
                  <a:pt x="7893975" y="5003606"/>
                  <a:pt x="7893876" y="5003606"/>
                </a:cubicBezTo>
                <a:cubicBezTo>
                  <a:pt x="7893776" y="5003606"/>
                  <a:pt x="7893727" y="5003606"/>
                  <a:pt x="7893727" y="5003606"/>
                </a:cubicBezTo>
                <a:cubicBezTo>
                  <a:pt x="7866144" y="5003408"/>
                  <a:pt x="7843324" y="4995471"/>
                  <a:pt x="7825266" y="4979794"/>
                </a:cubicBezTo>
                <a:lnTo>
                  <a:pt x="7824675" y="4979185"/>
                </a:lnTo>
                <a:lnTo>
                  <a:pt x="7817676" y="4983068"/>
                </a:lnTo>
                <a:cubicBezTo>
                  <a:pt x="7810631" y="4986541"/>
                  <a:pt x="7803339" y="4989716"/>
                  <a:pt x="7795798" y="4992593"/>
                </a:cubicBezTo>
                <a:cubicBezTo>
                  <a:pt x="7778534" y="4999737"/>
                  <a:pt x="7763949" y="5003308"/>
                  <a:pt x="7752043" y="5003308"/>
                </a:cubicBezTo>
                <a:cubicBezTo>
                  <a:pt x="7747875" y="5003308"/>
                  <a:pt x="7744006" y="5003011"/>
                  <a:pt x="7740434" y="5002416"/>
                </a:cubicBezTo>
                <a:cubicBezTo>
                  <a:pt x="7719796" y="4999836"/>
                  <a:pt x="7702433" y="4991006"/>
                  <a:pt x="7688344" y="4975924"/>
                </a:cubicBezTo>
                <a:cubicBezTo>
                  <a:pt x="7673660" y="4960248"/>
                  <a:pt x="7663837" y="4939412"/>
                  <a:pt x="7658876" y="4913416"/>
                </a:cubicBezTo>
                <a:cubicBezTo>
                  <a:pt x="7656297" y="4898533"/>
                  <a:pt x="7654263" y="4883155"/>
                  <a:pt x="7652774" y="4867280"/>
                </a:cubicBezTo>
                <a:cubicBezTo>
                  <a:pt x="7651286" y="4851405"/>
                  <a:pt x="7650244" y="4836621"/>
                  <a:pt x="7649649" y="4822929"/>
                </a:cubicBezTo>
                <a:cubicBezTo>
                  <a:pt x="7643299" y="4834835"/>
                  <a:pt x="7636949" y="4846345"/>
                  <a:pt x="7630599" y="4857457"/>
                </a:cubicBezTo>
                <a:cubicBezTo>
                  <a:pt x="7624249" y="4868570"/>
                  <a:pt x="7617998" y="4879483"/>
                  <a:pt x="7611846" y="4890199"/>
                </a:cubicBezTo>
                <a:lnTo>
                  <a:pt x="7596071" y="4881269"/>
                </a:lnTo>
                <a:cubicBezTo>
                  <a:pt x="7604603" y="4866585"/>
                  <a:pt x="7613434" y="4851107"/>
                  <a:pt x="7622562" y="4834835"/>
                </a:cubicBezTo>
                <a:cubicBezTo>
                  <a:pt x="7631690" y="4818563"/>
                  <a:pt x="7640521" y="4801895"/>
                  <a:pt x="7649054" y="4784829"/>
                </a:cubicBezTo>
                <a:lnTo>
                  <a:pt x="7649054" y="4597305"/>
                </a:lnTo>
                <a:cubicBezTo>
                  <a:pt x="7649054" y="4566151"/>
                  <a:pt x="7651038" y="4539560"/>
                  <a:pt x="7655007" y="4517533"/>
                </a:cubicBezTo>
                <a:cubicBezTo>
                  <a:pt x="7660166" y="4488562"/>
                  <a:pt x="7668798" y="4462566"/>
                  <a:pt x="7680903" y="4439548"/>
                </a:cubicBezTo>
                <a:cubicBezTo>
                  <a:pt x="7692809" y="4417124"/>
                  <a:pt x="7709081" y="4402043"/>
                  <a:pt x="7729718" y="4394304"/>
                </a:cubicBezTo>
                <a:cubicBezTo>
                  <a:pt x="7736465" y="4391724"/>
                  <a:pt x="7743311" y="4390434"/>
                  <a:pt x="7750257" y="4390434"/>
                </a:cubicBezTo>
                <a:close/>
                <a:moveTo>
                  <a:pt x="4562954" y="4390434"/>
                </a:moveTo>
                <a:cubicBezTo>
                  <a:pt x="4576845" y="4390434"/>
                  <a:pt x="4588453" y="4397181"/>
                  <a:pt x="4597780" y="4410675"/>
                </a:cubicBezTo>
                <a:cubicBezTo>
                  <a:pt x="4607702" y="4426153"/>
                  <a:pt x="4610976" y="4449271"/>
                  <a:pt x="4607603" y="4480029"/>
                </a:cubicBezTo>
                <a:cubicBezTo>
                  <a:pt x="4602840" y="4524280"/>
                  <a:pt x="4592273" y="4566151"/>
                  <a:pt x="4575902" y="4605640"/>
                </a:cubicBezTo>
                <a:cubicBezTo>
                  <a:pt x="4559532" y="4645129"/>
                  <a:pt x="4542317" y="4683626"/>
                  <a:pt x="4524259" y="4721130"/>
                </a:cubicBezTo>
                <a:cubicBezTo>
                  <a:pt x="4521282" y="4727083"/>
                  <a:pt x="4518355" y="4732987"/>
                  <a:pt x="4515478" y="4738841"/>
                </a:cubicBezTo>
                <a:cubicBezTo>
                  <a:pt x="4512600" y="4744695"/>
                  <a:pt x="4509773" y="4750598"/>
                  <a:pt x="4506995" y="4756551"/>
                </a:cubicBezTo>
                <a:lnTo>
                  <a:pt x="4506995" y="4801200"/>
                </a:lnTo>
                <a:lnTo>
                  <a:pt x="4506995" y="4845551"/>
                </a:lnTo>
                <a:cubicBezTo>
                  <a:pt x="4514337" y="4830668"/>
                  <a:pt x="4520985" y="4818762"/>
                  <a:pt x="4526937" y="4809832"/>
                </a:cubicBezTo>
                <a:cubicBezTo>
                  <a:pt x="4527136" y="4809435"/>
                  <a:pt x="4527384" y="4809038"/>
                  <a:pt x="4527682" y="4808641"/>
                </a:cubicBezTo>
                <a:cubicBezTo>
                  <a:pt x="4527979" y="4808245"/>
                  <a:pt x="4528327" y="4807748"/>
                  <a:pt x="4528724" y="4807153"/>
                </a:cubicBezTo>
                <a:cubicBezTo>
                  <a:pt x="4531501" y="4803383"/>
                  <a:pt x="4535123" y="4798869"/>
                  <a:pt x="4539588" y="4793610"/>
                </a:cubicBezTo>
                <a:cubicBezTo>
                  <a:pt x="4544053" y="4788351"/>
                  <a:pt x="4549560" y="4783142"/>
                  <a:pt x="4556108" y="4777983"/>
                </a:cubicBezTo>
                <a:cubicBezTo>
                  <a:pt x="4572777" y="4764688"/>
                  <a:pt x="4590041" y="4758139"/>
                  <a:pt x="4607900" y="4758337"/>
                </a:cubicBezTo>
                <a:cubicBezTo>
                  <a:pt x="4607900" y="4758337"/>
                  <a:pt x="4607950" y="4758337"/>
                  <a:pt x="4608049" y="4758337"/>
                </a:cubicBezTo>
                <a:cubicBezTo>
                  <a:pt x="4608148" y="4758337"/>
                  <a:pt x="4608198" y="4758337"/>
                  <a:pt x="4608198" y="4758337"/>
                </a:cubicBezTo>
                <a:cubicBezTo>
                  <a:pt x="4636575" y="4759132"/>
                  <a:pt x="4656517" y="4768061"/>
                  <a:pt x="4668026" y="4785126"/>
                </a:cubicBezTo>
                <a:cubicBezTo>
                  <a:pt x="4672988" y="4792866"/>
                  <a:pt x="4676163" y="4801051"/>
                  <a:pt x="4677552" y="4809683"/>
                </a:cubicBezTo>
                <a:cubicBezTo>
                  <a:pt x="4678941" y="4818315"/>
                  <a:pt x="4679635" y="4826798"/>
                  <a:pt x="4679635" y="4835133"/>
                </a:cubicBezTo>
                <a:cubicBezTo>
                  <a:pt x="4679635" y="4852000"/>
                  <a:pt x="4679635" y="4868917"/>
                  <a:pt x="4679635" y="4885883"/>
                </a:cubicBezTo>
                <a:cubicBezTo>
                  <a:pt x="4679635" y="4902849"/>
                  <a:pt x="4679635" y="4919667"/>
                  <a:pt x="4679635" y="4936336"/>
                </a:cubicBezTo>
                <a:cubicBezTo>
                  <a:pt x="4679635" y="4943480"/>
                  <a:pt x="4679784" y="4950623"/>
                  <a:pt x="4680082" y="4957767"/>
                </a:cubicBezTo>
                <a:cubicBezTo>
                  <a:pt x="4680379" y="4964911"/>
                  <a:pt x="4681620" y="4971162"/>
                  <a:pt x="4683803" y="4976519"/>
                </a:cubicBezTo>
                <a:cubicBezTo>
                  <a:pt x="4685985" y="4982870"/>
                  <a:pt x="4689061" y="4986044"/>
                  <a:pt x="4693030" y="4986044"/>
                </a:cubicBezTo>
                <a:cubicBezTo>
                  <a:pt x="4693030" y="4986044"/>
                  <a:pt x="4693129" y="4986044"/>
                  <a:pt x="4693327" y="4986044"/>
                </a:cubicBezTo>
                <a:cubicBezTo>
                  <a:pt x="4703051" y="4986044"/>
                  <a:pt x="4711733" y="4981431"/>
                  <a:pt x="4719372" y="4972203"/>
                </a:cubicBezTo>
                <a:cubicBezTo>
                  <a:pt x="4727012" y="4962976"/>
                  <a:pt x="4734008" y="4953104"/>
                  <a:pt x="4740357" y="4942587"/>
                </a:cubicBezTo>
                <a:cubicBezTo>
                  <a:pt x="4744524" y="4935443"/>
                  <a:pt x="4748344" y="4927952"/>
                  <a:pt x="4751817" y="4920114"/>
                </a:cubicBezTo>
                <a:cubicBezTo>
                  <a:pt x="4755289" y="4912276"/>
                  <a:pt x="4758812" y="4904189"/>
                  <a:pt x="4762384" y="4895855"/>
                </a:cubicBezTo>
                <a:lnTo>
                  <a:pt x="4770123" y="4877698"/>
                </a:lnTo>
                <a:lnTo>
                  <a:pt x="4786792" y="4885139"/>
                </a:lnTo>
                <a:lnTo>
                  <a:pt x="4779053" y="4902701"/>
                </a:lnTo>
                <a:cubicBezTo>
                  <a:pt x="4775480" y="4911432"/>
                  <a:pt x="4771908" y="4919866"/>
                  <a:pt x="4768337" y="4928001"/>
                </a:cubicBezTo>
                <a:cubicBezTo>
                  <a:pt x="4764765" y="4936138"/>
                  <a:pt x="4760598" y="4944075"/>
                  <a:pt x="4755836" y="4951814"/>
                </a:cubicBezTo>
                <a:cubicBezTo>
                  <a:pt x="4750080" y="4961538"/>
                  <a:pt x="4742193" y="4972600"/>
                  <a:pt x="4732172" y="4985003"/>
                </a:cubicBezTo>
                <a:cubicBezTo>
                  <a:pt x="4722150" y="4997405"/>
                  <a:pt x="4709202" y="5003606"/>
                  <a:pt x="4693327" y="5003606"/>
                </a:cubicBezTo>
                <a:cubicBezTo>
                  <a:pt x="4672492" y="5003606"/>
                  <a:pt x="4657014" y="4997554"/>
                  <a:pt x="4646893" y="4985449"/>
                </a:cubicBezTo>
                <a:cubicBezTo>
                  <a:pt x="4640345" y="4978107"/>
                  <a:pt x="4636575" y="4970120"/>
                  <a:pt x="4635582" y="4961488"/>
                </a:cubicBezTo>
                <a:cubicBezTo>
                  <a:pt x="4634590" y="4952856"/>
                  <a:pt x="4634094" y="4944472"/>
                  <a:pt x="4634094" y="4936336"/>
                </a:cubicBezTo>
                <a:cubicBezTo>
                  <a:pt x="4634094" y="4885734"/>
                  <a:pt x="4634094" y="4852000"/>
                  <a:pt x="4634094" y="4835133"/>
                </a:cubicBezTo>
                <a:cubicBezTo>
                  <a:pt x="4634094" y="4827989"/>
                  <a:pt x="4633796" y="4820746"/>
                  <a:pt x="4633201" y="4813404"/>
                </a:cubicBezTo>
                <a:cubicBezTo>
                  <a:pt x="4632606" y="4806062"/>
                  <a:pt x="4631217" y="4799315"/>
                  <a:pt x="4629033" y="4793163"/>
                </a:cubicBezTo>
                <a:cubicBezTo>
                  <a:pt x="4624867" y="4782448"/>
                  <a:pt x="4617723" y="4776891"/>
                  <a:pt x="4607603" y="4776494"/>
                </a:cubicBezTo>
                <a:cubicBezTo>
                  <a:pt x="4593910" y="4776296"/>
                  <a:pt x="4580516" y="4781555"/>
                  <a:pt x="4567419" y="4792270"/>
                </a:cubicBezTo>
                <a:cubicBezTo>
                  <a:pt x="4557894" y="4799811"/>
                  <a:pt x="4549957" y="4808245"/>
                  <a:pt x="4543606" y="4817571"/>
                </a:cubicBezTo>
                <a:cubicBezTo>
                  <a:pt x="4542812" y="4818762"/>
                  <a:pt x="4542217" y="4819556"/>
                  <a:pt x="4541820" y="4819952"/>
                </a:cubicBezTo>
                <a:cubicBezTo>
                  <a:pt x="4536462" y="4828088"/>
                  <a:pt x="4530659" y="4838506"/>
                  <a:pt x="4524407" y="4851206"/>
                </a:cubicBezTo>
                <a:cubicBezTo>
                  <a:pt x="4518157" y="4863907"/>
                  <a:pt x="4512353" y="4876805"/>
                  <a:pt x="4506995" y="4889901"/>
                </a:cubicBezTo>
                <a:lnTo>
                  <a:pt x="4506995" y="5003606"/>
                </a:lnTo>
                <a:lnTo>
                  <a:pt x="4461751" y="5003606"/>
                </a:lnTo>
                <a:lnTo>
                  <a:pt x="4461751" y="4853587"/>
                </a:lnTo>
                <a:cubicBezTo>
                  <a:pt x="4453813" y="4870256"/>
                  <a:pt x="4445777" y="4886975"/>
                  <a:pt x="4437641" y="4903742"/>
                </a:cubicBezTo>
                <a:cubicBezTo>
                  <a:pt x="4429505" y="4920511"/>
                  <a:pt x="4420674" y="4936633"/>
                  <a:pt x="4411149" y="4952112"/>
                </a:cubicBezTo>
                <a:lnTo>
                  <a:pt x="4408768" y="4956576"/>
                </a:lnTo>
                <a:cubicBezTo>
                  <a:pt x="4402418" y="4967094"/>
                  <a:pt x="4394629" y="4977760"/>
                  <a:pt x="4385402" y="4988574"/>
                </a:cubicBezTo>
                <a:cubicBezTo>
                  <a:pt x="4376175" y="4999390"/>
                  <a:pt x="4364120" y="5004499"/>
                  <a:pt x="4349237" y="5003904"/>
                </a:cubicBezTo>
                <a:cubicBezTo>
                  <a:pt x="4329393" y="5003706"/>
                  <a:pt x="4314510" y="4997653"/>
                  <a:pt x="4304589" y="4985747"/>
                </a:cubicBezTo>
                <a:cubicBezTo>
                  <a:pt x="4298040" y="4978405"/>
                  <a:pt x="4294270" y="4970319"/>
                  <a:pt x="4293277" y="4961488"/>
                </a:cubicBezTo>
                <a:cubicBezTo>
                  <a:pt x="4292286" y="4952657"/>
                  <a:pt x="4291789" y="4929440"/>
                  <a:pt x="4291789" y="4891836"/>
                </a:cubicBezTo>
                <a:cubicBezTo>
                  <a:pt x="4291789" y="4854233"/>
                  <a:pt x="4291789" y="4835430"/>
                  <a:pt x="4291789" y="4835430"/>
                </a:cubicBezTo>
                <a:cubicBezTo>
                  <a:pt x="4291789" y="4828287"/>
                  <a:pt x="4291492" y="4821044"/>
                  <a:pt x="4290897" y="4813701"/>
                </a:cubicBezTo>
                <a:cubicBezTo>
                  <a:pt x="4290301" y="4806359"/>
                  <a:pt x="4288912" y="4799613"/>
                  <a:pt x="4286729" y="4793461"/>
                </a:cubicBezTo>
                <a:cubicBezTo>
                  <a:pt x="4282760" y="4783142"/>
                  <a:pt x="4275915" y="4777586"/>
                  <a:pt x="4266191" y="4776792"/>
                </a:cubicBezTo>
                <a:cubicBezTo>
                  <a:pt x="4261825" y="4776792"/>
                  <a:pt x="4258551" y="4776991"/>
                  <a:pt x="4256368" y="4777387"/>
                </a:cubicBezTo>
                <a:cubicBezTo>
                  <a:pt x="4246050" y="4778975"/>
                  <a:pt x="4235830" y="4784135"/>
                  <a:pt x="4225710" y="4792866"/>
                </a:cubicBezTo>
                <a:cubicBezTo>
                  <a:pt x="4215589" y="4801597"/>
                  <a:pt x="4207354" y="4810725"/>
                  <a:pt x="4201004" y="4820250"/>
                </a:cubicBezTo>
                <a:cubicBezTo>
                  <a:pt x="4195051" y="4829180"/>
                  <a:pt x="4188602" y="4840987"/>
                  <a:pt x="4181656" y="4855671"/>
                </a:cubicBezTo>
                <a:lnTo>
                  <a:pt x="4163797" y="4897727"/>
                </a:lnTo>
                <a:lnTo>
                  <a:pt x="4163797" y="5003606"/>
                </a:lnTo>
                <a:lnTo>
                  <a:pt x="4118553" y="5003606"/>
                </a:lnTo>
                <a:lnTo>
                  <a:pt x="4118553" y="4828882"/>
                </a:lnTo>
                <a:cubicBezTo>
                  <a:pt x="4118553" y="4821937"/>
                  <a:pt x="4118157" y="4812710"/>
                  <a:pt x="4117362" y="4801200"/>
                </a:cubicBezTo>
                <a:cubicBezTo>
                  <a:pt x="4116568" y="4789691"/>
                  <a:pt x="4114088" y="4781852"/>
                  <a:pt x="4109921" y="4777685"/>
                </a:cubicBezTo>
                <a:cubicBezTo>
                  <a:pt x="4108731" y="4776494"/>
                  <a:pt x="4107143" y="4775899"/>
                  <a:pt x="4105159" y="4775899"/>
                </a:cubicBezTo>
                <a:cubicBezTo>
                  <a:pt x="4101587" y="4775899"/>
                  <a:pt x="4096973" y="4778330"/>
                  <a:pt x="4091317" y="4783192"/>
                </a:cubicBezTo>
                <a:cubicBezTo>
                  <a:pt x="4085662" y="4788054"/>
                  <a:pt x="4080156" y="4795991"/>
                  <a:pt x="4074798" y="4807004"/>
                </a:cubicBezTo>
                <a:cubicBezTo>
                  <a:pt x="4069440" y="4818017"/>
                  <a:pt x="4062990" y="4832950"/>
                  <a:pt x="4055451" y="4851801"/>
                </a:cubicBezTo>
                <a:cubicBezTo>
                  <a:pt x="4047909" y="4870653"/>
                  <a:pt x="4042652" y="4883055"/>
                  <a:pt x="4039675" y="4889008"/>
                </a:cubicBezTo>
                <a:cubicBezTo>
                  <a:pt x="4038186" y="4891589"/>
                  <a:pt x="4036437" y="4893263"/>
                  <a:pt x="4034428" y="4894031"/>
                </a:cubicBezTo>
                <a:lnTo>
                  <a:pt x="4033474" y="4893974"/>
                </a:lnTo>
                <a:lnTo>
                  <a:pt x="4027918" y="4907910"/>
                </a:lnTo>
                <a:cubicBezTo>
                  <a:pt x="4024940" y="4915053"/>
                  <a:pt x="4022212" y="4921255"/>
                  <a:pt x="4019731" y="4926513"/>
                </a:cubicBezTo>
                <a:cubicBezTo>
                  <a:pt x="4012786" y="4940999"/>
                  <a:pt x="4005543" y="4953600"/>
                  <a:pt x="3998002" y="4964316"/>
                </a:cubicBezTo>
                <a:cubicBezTo>
                  <a:pt x="3979152" y="4990509"/>
                  <a:pt x="3958215" y="5003606"/>
                  <a:pt x="3935197" y="5003606"/>
                </a:cubicBezTo>
                <a:cubicBezTo>
                  <a:pt x="3915551" y="5003606"/>
                  <a:pt x="3900571" y="4997455"/>
                  <a:pt x="3890251" y="4985151"/>
                </a:cubicBezTo>
                <a:lnTo>
                  <a:pt x="3881181" y="4966058"/>
                </a:lnTo>
                <a:lnTo>
                  <a:pt x="3873359" y="4975478"/>
                </a:lnTo>
                <a:cubicBezTo>
                  <a:pt x="3868547" y="4980538"/>
                  <a:pt x="3863660" y="4984953"/>
                  <a:pt x="3858699" y="4988723"/>
                </a:cubicBezTo>
                <a:cubicBezTo>
                  <a:pt x="3844808" y="4998645"/>
                  <a:pt x="3829827" y="5003507"/>
                  <a:pt x="3813753" y="5003308"/>
                </a:cubicBezTo>
                <a:cubicBezTo>
                  <a:pt x="3777042" y="5003110"/>
                  <a:pt x="3747476" y="4988327"/>
                  <a:pt x="3725052" y="4958958"/>
                </a:cubicBezTo>
                <a:lnTo>
                  <a:pt x="3707807" y="4927086"/>
                </a:lnTo>
                <a:lnTo>
                  <a:pt x="3697891" y="4945563"/>
                </a:lnTo>
                <a:cubicBezTo>
                  <a:pt x="3693873" y="4952211"/>
                  <a:pt x="3689830" y="4958065"/>
                  <a:pt x="3685761" y="4963125"/>
                </a:cubicBezTo>
                <a:cubicBezTo>
                  <a:pt x="3676237" y="4974833"/>
                  <a:pt x="3666017" y="4983961"/>
                  <a:pt x="3655103" y="4990509"/>
                </a:cubicBezTo>
                <a:cubicBezTo>
                  <a:pt x="3641609" y="4999042"/>
                  <a:pt x="3626925" y="5003408"/>
                  <a:pt x="3611050" y="5003606"/>
                </a:cubicBezTo>
                <a:cubicBezTo>
                  <a:pt x="3591008" y="5003606"/>
                  <a:pt x="3573049" y="4999042"/>
                  <a:pt x="3557174" y="4989914"/>
                </a:cubicBezTo>
                <a:cubicBezTo>
                  <a:pt x="3541300" y="4980984"/>
                  <a:pt x="3528103" y="4968384"/>
                  <a:pt x="3517586" y="4952112"/>
                </a:cubicBezTo>
                <a:cubicBezTo>
                  <a:pt x="3505878" y="4935046"/>
                  <a:pt x="3498932" y="4914806"/>
                  <a:pt x="3496750" y="4891390"/>
                </a:cubicBezTo>
                <a:cubicBezTo>
                  <a:pt x="3492979" y="4844360"/>
                  <a:pt x="3509747" y="4806657"/>
                  <a:pt x="3547054" y="4778280"/>
                </a:cubicBezTo>
                <a:cubicBezTo>
                  <a:pt x="3564318" y="4765382"/>
                  <a:pt x="3584062" y="4758933"/>
                  <a:pt x="3606288" y="4758933"/>
                </a:cubicBezTo>
                <a:cubicBezTo>
                  <a:pt x="3606288" y="4758933"/>
                  <a:pt x="3606337" y="4758933"/>
                  <a:pt x="3606436" y="4758933"/>
                </a:cubicBezTo>
                <a:cubicBezTo>
                  <a:pt x="3606535" y="4758933"/>
                  <a:pt x="3606585" y="4758933"/>
                  <a:pt x="3606585" y="4758933"/>
                </a:cubicBezTo>
                <a:cubicBezTo>
                  <a:pt x="3606783" y="4758933"/>
                  <a:pt x="3607032" y="4758933"/>
                  <a:pt x="3607329" y="4758933"/>
                </a:cubicBezTo>
                <a:cubicBezTo>
                  <a:pt x="3607627" y="4758933"/>
                  <a:pt x="3607874" y="4758933"/>
                  <a:pt x="3608073" y="4758933"/>
                </a:cubicBezTo>
                <a:cubicBezTo>
                  <a:pt x="3608073" y="4758933"/>
                  <a:pt x="3608123" y="4758933"/>
                  <a:pt x="3608222" y="4758933"/>
                </a:cubicBezTo>
                <a:cubicBezTo>
                  <a:pt x="3608321" y="4758933"/>
                  <a:pt x="3608371" y="4758933"/>
                  <a:pt x="3608371" y="4758933"/>
                </a:cubicBezTo>
                <a:cubicBezTo>
                  <a:pt x="3620079" y="4759330"/>
                  <a:pt x="3630993" y="4761909"/>
                  <a:pt x="3641113" y="4766672"/>
                </a:cubicBezTo>
                <a:cubicBezTo>
                  <a:pt x="3651035" y="4771633"/>
                  <a:pt x="3660460" y="4779471"/>
                  <a:pt x="3669391" y="4790187"/>
                </a:cubicBezTo>
                <a:lnTo>
                  <a:pt x="3655401" y="4801498"/>
                </a:lnTo>
                <a:cubicBezTo>
                  <a:pt x="3648455" y="4793163"/>
                  <a:pt x="3641014" y="4786912"/>
                  <a:pt x="3633076" y="4782745"/>
                </a:cubicBezTo>
                <a:cubicBezTo>
                  <a:pt x="3624742" y="4778975"/>
                  <a:pt x="3616408" y="4777090"/>
                  <a:pt x="3608073" y="4777090"/>
                </a:cubicBezTo>
                <a:cubicBezTo>
                  <a:pt x="3607676" y="4777090"/>
                  <a:pt x="3607379" y="4777090"/>
                  <a:pt x="3607180" y="4777090"/>
                </a:cubicBezTo>
                <a:cubicBezTo>
                  <a:pt x="3606982" y="4777090"/>
                  <a:pt x="3606783" y="4777090"/>
                  <a:pt x="3606585" y="4777090"/>
                </a:cubicBezTo>
                <a:cubicBezTo>
                  <a:pt x="3594679" y="4777090"/>
                  <a:pt x="3583765" y="4782051"/>
                  <a:pt x="3573842" y="4791973"/>
                </a:cubicBezTo>
                <a:cubicBezTo>
                  <a:pt x="3562334" y="4803482"/>
                  <a:pt x="3553801" y="4818166"/>
                  <a:pt x="3548244" y="4836026"/>
                </a:cubicBezTo>
                <a:cubicBezTo>
                  <a:pt x="3542490" y="4854084"/>
                  <a:pt x="3540307" y="4872141"/>
                  <a:pt x="3541696" y="4890199"/>
                </a:cubicBezTo>
                <a:cubicBezTo>
                  <a:pt x="3542886" y="4910043"/>
                  <a:pt x="3547351" y="4927605"/>
                  <a:pt x="3555091" y="4942884"/>
                </a:cubicBezTo>
                <a:cubicBezTo>
                  <a:pt x="3561837" y="4956576"/>
                  <a:pt x="3570073" y="4967292"/>
                  <a:pt x="3579796" y="4975031"/>
                </a:cubicBezTo>
                <a:cubicBezTo>
                  <a:pt x="3589122" y="4981977"/>
                  <a:pt x="3599342" y="4985449"/>
                  <a:pt x="3610455" y="4985449"/>
                </a:cubicBezTo>
                <a:cubicBezTo>
                  <a:pt x="3610455" y="4985449"/>
                  <a:pt x="3610504" y="4985449"/>
                  <a:pt x="3610603" y="4985449"/>
                </a:cubicBezTo>
                <a:cubicBezTo>
                  <a:pt x="3610702" y="4985449"/>
                  <a:pt x="3610752" y="4985449"/>
                  <a:pt x="3610752" y="4985449"/>
                </a:cubicBezTo>
                <a:cubicBezTo>
                  <a:pt x="3622857" y="4985449"/>
                  <a:pt x="3634565" y="4981977"/>
                  <a:pt x="3645876" y="4975031"/>
                </a:cubicBezTo>
                <a:cubicBezTo>
                  <a:pt x="3655202" y="4969277"/>
                  <a:pt x="3663735" y="4961538"/>
                  <a:pt x="3671474" y="4951814"/>
                </a:cubicBezTo>
                <a:cubicBezTo>
                  <a:pt x="3679412" y="4942091"/>
                  <a:pt x="3686853" y="4929986"/>
                  <a:pt x="3693798" y="4915500"/>
                </a:cubicBezTo>
                <a:cubicBezTo>
                  <a:pt x="3696180" y="4910341"/>
                  <a:pt x="3698362" y="4904933"/>
                  <a:pt x="3700347" y="4899278"/>
                </a:cubicBezTo>
                <a:lnTo>
                  <a:pt x="3701066" y="4897208"/>
                </a:lnTo>
                <a:lnTo>
                  <a:pt x="3698263" y="4879483"/>
                </a:lnTo>
                <a:cubicBezTo>
                  <a:pt x="3698263" y="4850710"/>
                  <a:pt x="3708383" y="4824516"/>
                  <a:pt x="3728624" y="4800902"/>
                </a:cubicBezTo>
                <a:cubicBezTo>
                  <a:pt x="3752237" y="4773518"/>
                  <a:pt x="3782102" y="4759429"/>
                  <a:pt x="3818218" y="4758635"/>
                </a:cubicBezTo>
                <a:cubicBezTo>
                  <a:pt x="3837268" y="4758239"/>
                  <a:pt x="3852449" y="4763249"/>
                  <a:pt x="3863759" y="4773667"/>
                </a:cubicBezTo>
                <a:lnTo>
                  <a:pt x="3877749" y="4787763"/>
                </a:lnTo>
                <a:lnTo>
                  <a:pt x="3877749" y="4758337"/>
                </a:lnTo>
                <a:lnTo>
                  <a:pt x="3922994" y="4758337"/>
                </a:lnTo>
                <a:cubicBezTo>
                  <a:pt x="3922994" y="4758337"/>
                  <a:pt x="3922994" y="4768259"/>
                  <a:pt x="3922994" y="4788103"/>
                </a:cubicBezTo>
                <a:cubicBezTo>
                  <a:pt x="3922994" y="4807947"/>
                  <a:pt x="3922994" y="4817869"/>
                  <a:pt x="3922994" y="4817869"/>
                </a:cubicBezTo>
                <a:lnTo>
                  <a:pt x="3922994" y="4932764"/>
                </a:lnTo>
                <a:lnTo>
                  <a:pt x="3922994" y="4936931"/>
                </a:lnTo>
                <a:cubicBezTo>
                  <a:pt x="3922994" y="4944075"/>
                  <a:pt x="3923142" y="4951070"/>
                  <a:pt x="3923440" y="4957916"/>
                </a:cubicBezTo>
                <a:cubicBezTo>
                  <a:pt x="3923738" y="4964762"/>
                  <a:pt x="3924879" y="4970864"/>
                  <a:pt x="3926863" y="4976222"/>
                </a:cubicBezTo>
                <a:cubicBezTo>
                  <a:pt x="3929244" y="4982374"/>
                  <a:pt x="3932022" y="4985449"/>
                  <a:pt x="3935197" y="4985449"/>
                </a:cubicBezTo>
                <a:cubicBezTo>
                  <a:pt x="3952064" y="4985449"/>
                  <a:pt x="3968138" y="4974932"/>
                  <a:pt x="3983418" y="4953898"/>
                </a:cubicBezTo>
                <a:cubicBezTo>
                  <a:pt x="3989965" y="4944770"/>
                  <a:pt x="3996613" y="4933062"/>
                  <a:pt x="4003360" y="4918774"/>
                </a:cubicBezTo>
                <a:cubicBezTo>
                  <a:pt x="4009115" y="4906471"/>
                  <a:pt x="4014869" y="4892680"/>
                  <a:pt x="4020624" y="4877400"/>
                </a:cubicBezTo>
                <a:lnTo>
                  <a:pt x="4024931" y="4878986"/>
                </a:lnTo>
                <a:lnTo>
                  <a:pt x="4026168" y="4875893"/>
                </a:lnTo>
                <a:cubicBezTo>
                  <a:pt x="4028921" y="4869010"/>
                  <a:pt x="4033126" y="4858499"/>
                  <a:pt x="4038781" y="4844360"/>
                </a:cubicBezTo>
                <a:cubicBezTo>
                  <a:pt x="4046323" y="4825509"/>
                  <a:pt x="4052176" y="4811866"/>
                  <a:pt x="4056344" y="4803432"/>
                </a:cubicBezTo>
                <a:cubicBezTo>
                  <a:pt x="4060510" y="4794999"/>
                  <a:pt x="4066711" y="4785275"/>
                  <a:pt x="4074947" y="4774262"/>
                </a:cubicBezTo>
                <a:cubicBezTo>
                  <a:pt x="4083183" y="4763249"/>
                  <a:pt x="4093252" y="4757742"/>
                  <a:pt x="4105159" y="4757742"/>
                </a:cubicBezTo>
                <a:cubicBezTo>
                  <a:pt x="4123812" y="4757742"/>
                  <a:pt x="4137901" y="4762604"/>
                  <a:pt x="4147426" y="4772327"/>
                </a:cubicBezTo>
                <a:cubicBezTo>
                  <a:pt x="4154966" y="4779868"/>
                  <a:pt x="4159580" y="4788748"/>
                  <a:pt x="4161267" y="4798967"/>
                </a:cubicBezTo>
                <a:cubicBezTo>
                  <a:pt x="4162954" y="4809187"/>
                  <a:pt x="4163797" y="4819159"/>
                  <a:pt x="4163797" y="4828882"/>
                </a:cubicBezTo>
                <a:lnTo>
                  <a:pt x="4163797" y="4851438"/>
                </a:lnTo>
                <a:lnTo>
                  <a:pt x="4169527" y="4839337"/>
                </a:lnTo>
                <a:cubicBezTo>
                  <a:pt x="4175629" y="4826910"/>
                  <a:pt x="4181062" y="4817273"/>
                  <a:pt x="4185824" y="4810427"/>
                </a:cubicBezTo>
                <a:cubicBezTo>
                  <a:pt x="4192967" y="4799513"/>
                  <a:pt x="4202591" y="4788798"/>
                  <a:pt x="4214696" y="4778280"/>
                </a:cubicBezTo>
                <a:cubicBezTo>
                  <a:pt x="4226801" y="4767764"/>
                  <a:pt x="4239898" y="4761513"/>
                  <a:pt x="4253987" y="4759528"/>
                </a:cubicBezTo>
                <a:cubicBezTo>
                  <a:pt x="4258154" y="4758933"/>
                  <a:pt x="4262223" y="4758635"/>
                  <a:pt x="4266191" y="4758635"/>
                </a:cubicBezTo>
                <a:cubicBezTo>
                  <a:pt x="4294369" y="4759429"/>
                  <a:pt x="4314213" y="4768359"/>
                  <a:pt x="4325722" y="4785424"/>
                </a:cubicBezTo>
                <a:cubicBezTo>
                  <a:pt x="4330684" y="4793362"/>
                  <a:pt x="4333809" y="4801597"/>
                  <a:pt x="4335098" y="4810130"/>
                </a:cubicBezTo>
                <a:cubicBezTo>
                  <a:pt x="4336389" y="4818663"/>
                  <a:pt x="4337033" y="4827096"/>
                  <a:pt x="4337033" y="4835430"/>
                </a:cubicBezTo>
                <a:cubicBezTo>
                  <a:pt x="4337033" y="4910043"/>
                  <a:pt x="4337182" y="4950921"/>
                  <a:pt x="4337480" y="4958065"/>
                </a:cubicBezTo>
                <a:cubicBezTo>
                  <a:pt x="4337777" y="4965208"/>
                  <a:pt x="4339117" y="4971459"/>
                  <a:pt x="4341498" y="4976817"/>
                </a:cubicBezTo>
                <a:cubicBezTo>
                  <a:pt x="4343880" y="4983167"/>
                  <a:pt x="4347154" y="4986342"/>
                  <a:pt x="4351321" y="4986342"/>
                </a:cubicBezTo>
                <a:cubicBezTo>
                  <a:pt x="4359853" y="4986342"/>
                  <a:pt x="4367295" y="4982621"/>
                  <a:pt x="4373645" y="4975180"/>
                </a:cubicBezTo>
                <a:cubicBezTo>
                  <a:pt x="4379995" y="4967739"/>
                  <a:pt x="4386543" y="4958362"/>
                  <a:pt x="4393290" y="4947051"/>
                </a:cubicBezTo>
                <a:lnTo>
                  <a:pt x="4395969" y="4942884"/>
                </a:lnTo>
                <a:cubicBezTo>
                  <a:pt x="4408272" y="4922247"/>
                  <a:pt x="4419781" y="4900667"/>
                  <a:pt x="4430497" y="4878144"/>
                </a:cubicBezTo>
                <a:cubicBezTo>
                  <a:pt x="4441213" y="4855622"/>
                  <a:pt x="4451631" y="4833347"/>
                  <a:pt x="4461751" y="4811320"/>
                </a:cubicBezTo>
                <a:lnTo>
                  <a:pt x="4461751" y="4801200"/>
                </a:lnTo>
                <a:lnTo>
                  <a:pt x="4461751" y="4597603"/>
                </a:lnTo>
                <a:cubicBezTo>
                  <a:pt x="4461751" y="4566647"/>
                  <a:pt x="4463736" y="4540056"/>
                  <a:pt x="4467705" y="4517831"/>
                </a:cubicBezTo>
                <a:cubicBezTo>
                  <a:pt x="4472665" y="4488859"/>
                  <a:pt x="4481297" y="4462864"/>
                  <a:pt x="4493600" y="4439845"/>
                </a:cubicBezTo>
                <a:cubicBezTo>
                  <a:pt x="4499554" y="4428534"/>
                  <a:pt x="4508582" y="4417472"/>
                  <a:pt x="4520687" y="4406657"/>
                </a:cubicBezTo>
                <a:cubicBezTo>
                  <a:pt x="4532792" y="4395842"/>
                  <a:pt x="4546881" y="4390434"/>
                  <a:pt x="4562954" y="4390434"/>
                </a:cubicBezTo>
                <a:close/>
                <a:moveTo>
                  <a:pt x="322246" y="4390434"/>
                </a:moveTo>
                <a:cubicBezTo>
                  <a:pt x="336137" y="4390434"/>
                  <a:pt x="347745" y="4397181"/>
                  <a:pt x="357072" y="4410675"/>
                </a:cubicBezTo>
                <a:cubicBezTo>
                  <a:pt x="366795" y="4425756"/>
                  <a:pt x="370069" y="4448874"/>
                  <a:pt x="366894" y="4480029"/>
                </a:cubicBezTo>
                <a:cubicBezTo>
                  <a:pt x="362132" y="4524280"/>
                  <a:pt x="351565" y="4566151"/>
                  <a:pt x="335194" y="4605640"/>
                </a:cubicBezTo>
                <a:cubicBezTo>
                  <a:pt x="318823" y="4645129"/>
                  <a:pt x="301509" y="4683626"/>
                  <a:pt x="283253" y="4721130"/>
                </a:cubicBezTo>
                <a:cubicBezTo>
                  <a:pt x="280276" y="4727083"/>
                  <a:pt x="277399" y="4732987"/>
                  <a:pt x="274621" y="4738841"/>
                </a:cubicBezTo>
                <a:cubicBezTo>
                  <a:pt x="271843" y="4744695"/>
                  <a:pt x="269065" y="4750598"/>
                  <a:pt x="266286" y="4756551"/>
                </a:cubicBezTo>
                <a:lnTo>
                  <a:pt x="266286" y="4801200"/>
                </a:lnTo>
                <a:lnTo>
                  <a:pt x="266286" y="4845551"/>
                </a:lnTo>
                <a:cubicBezTo>
                  <a:pt x="273033" y="4830867"/>
                  <a:pt x="280276" y="4818067"/>
                  <a:pt x="288015" y="4807153"/>
                </a:cubicBezTo>
                <a:cubicBezTo>
                  <a:pt x="295556" y="4796239"/>
                  <a:pt x="304585" y="4786516"/>
                  <a:pt x="315102" y="4777983"/>
                </a:cubicBezTo>
                <a:cubicBezTo>
                  <a:pt x="323436" y="4771434"/>
                  <a:pt x="331969" y="4766474"/>
                  <a:pt x="340700" y="4763100"/>
                </a:cubicBezTo>
                <a:cubicBezTo>
                  <a:pt x="349035" y="4759925"/>
                  <a:pt x="357865" y="4758337"/>
                  <a:pt x="367192" y="4758337"/>
                </a:cubicBezTo>
                <a:cubicBezTo>
                  <a:pt x="395568" y="4759132"/>
                  <a:pt x="415511" y="4768061"/>
                  <a:pt x="427021" y="4785126"/>
                </a:cubicBezTo>
                <a:cubicBezTo>
                  <a:pt x="432180" y="4792866"/>
                  <a:pt x="435405" y="4801051"/>
                  <a:pt x="436694" y="4809683"/>
                </a:cubicBezTo>
                <a:cubicBezTo>
                  <a:pt x="437984" y="4818315"/>
                  <a:pt x="438630" y="4826798"/>
                  <a:pt x="438630" y="4835133"/>
                </a:cubicBezTo>
                <a:cubicBezTo>
                  <a:pt x="438630" y="4852000"/>
                  <a:pt x="438630" y="4868917"/>
                  <a:pt x="438630" y="4885883"/>
                </a:cubicBezTo>
                <a:cubicBezTo>
                  <a:pt x="438630" y="4902849"/>
                  <a:pt x="438630" y="4919667"/>
                  <a:pt x="438630" y="4936336"/>
                </a:cubicBezTo>
                <a:cubicBezTo>
                  <a:pt x="438630" y="4943480"/>
                  <a:pt x="438778" y="4950623"/>
                  <a:pt x="439076" y="4957767"/>
                </a:cubicBezTo>
                <a:cubicBezTo>
                  <a:pt x="439373" y="4964911"/>
                  <a:pt x="440614" y="4971162"/>
                  <a:pt x="442797" y="4976519"/>
                </a:cubicBezTo>
                <a:cubicBezTo>
                  <a:pt x="445376" y="4982870"/>
                  <a:pt x="448551" y="4986044"/>
                  <a:pt x="452322" y="4986044"/>
                </a:cubicBezTo>
                <a:cubicBezTo>
                  <a:pt x="461251" y="4985846"/>
                  <a:pt x="470082" y="4981183"/>
                  <a:pt x="478813" y="4972055"/>
                </a:cubicBezTo>
                <a:cubicBezTo>
                  <a:pt x="485163" y="4965308"/>
                  <a:pt x="492009" y="4955485"/>
                  <a:pt x="499351" y="4942587"/>
                </a:cubicBezTo>
                <a:cubicBezTo>
                  <a:pt x="503717" y="4935443"/>
                  <a:pt x="507636" y="4927952"/>
                  <a:pt x="511109" y="4920114"/>
                </a:cubicBezTo>
                <a:lnTo>
                  <a:pt x="517522" y="4905390"/>
                </a:lnTo>
                <a:lnTo>
                  <a:pt x="515425" y="4881269"/>
                </a:lnTo>
                <a:cubicBezTo>
                  <a:pt x="515425" y="4847932"/>
                  <a:pt x="526736" y="4819159"/>
                  <a:pt x="549357" y="4794949"/>
                </a:cubicBezTo>
                <a:cubicBezTo>
                  <a:pt x="571979" y="4770938"/>
                  <a:pt x="599661" y="4758933"/>
                  <a:pt x="632404" y="4758933"/>
                </a:cubicBezTo>
                <a:cubicBezTo>
                  <a:pt x="653984" y="4758933"/>
                  <a:pt x="673220" y="4765797"/>
                  <a:pt x="690112" y="4779527"/>
                </a:cubicBezTo>
                <a:lnTo>
                  <a:pt x="696991" y="4786366"/>
                </a:lnTo>
                <a:lnTo>
                  <a:pt x="698781" y="4785126"/>
                </a:lnTo>
                <a:cubicBezTo>
                  <a:pt x="704734" y="4780959"/>
                  <a:pt x="710191" y="4776594"/>
                  <a:pt x="715152" y="4772030"/>
                </a:cubicBezTo>
                <a:cubicBezTo>
                  <a:pt x="720113" y="4767466"/>
                  <a:pt x="722891" y="4761314"/>
                  <a:pt x="723486" y="4753575"/>
                </a:cubicBezTo>
                <a:cubicBezTo>
                  <a:pt x="723685" y="4750797"/>
                  <a:pt x="722593" y="4747919"/>
                  <a:pt x="720212" y="4744943"/>
                </a:cubicBezTo>
                <a:cubicBezTo>
                  <a:pt x="718228" y="4742760"/>
                  <a:pt x="715946" y="4741470"/>
                  <a:pt x="713366" y="4741073"/>
                </a:cubicBezTo>
                <a:cubicBezTo>
                  <a:pt x="708405" y="4741867"/>
                  <a:pt x="703841" y="4744050"/>
                  <a:pt x="699674" y="4747622"/>
                </a:cubicBezTo>
                <a:lnTo>
                  <a:pt x="688363" y="4733334"/>
                </a:lnTo>
                <a:cubicBezTo>
                  <a:pt x="697293" y="4726191"/>
                  <a:pt x="706619" y="4722718"/>
                  <a:pt x="716343" y="4722916"/>
                </a:cubicBezTo>
                <a:cubicBezTo>
                  <a:pt x="728646" y="4722718"/>
                  <a:pt x="738766" y="4726488"/>
                  <a:pt x="746704" y="4734227"/>
                </a:cubicBezTo>
                <a:cubicBezTo>
                  <a:pt x="753054" y="4740776"/>
                  <a:pt x="755832" y="4747721"/>
                  <a:pt x="755038" y="4755063"/>
                </a:cubicBezTo>
                <a:cubicBezTo>
                  <a:pt x="753847" y="4767565"/>
                  <a:pt x="748539" y="4777140"/>
                  <a:pt x="739113" y="4783787"/>
                </a:cubicBezTo>
                <a:cubicBezTo>
                  <a:pt x="729687" y="4790435"/>
                  <a:pt x="720411" y="4796041"/>
                  <a:pt x="711283" y="4800605"/>
                </a:cubicBezTo>
                <a:lnTo>
                  <a:pt x="710018" y="4801237"/>
                </a:lnTo>
                <a:lnTo>
                  <a:pt x="720510" y="4816976"/>
                </a:lnTo>
                <a:cubicBezTo>
                  <a:pt x="724677" y="4813801"/>
                  <a:pt x="728745" y="4809832"/>
                  <a:pt x="732714" y="4805069"/>
                </a:cubicBezTo>
                <a:cubicBezTo>
                  <a:pt x="736683" y="4800307"/>
                  <a:pt x="740453" y="4795544"/>
                  <a:pt x="744025" y="4790782"/>
                </a:cubicBezTo>
                <a:cubicBezTo>
                  <a:pt x="745215" y="4789195"/>
                  <a:pt x="746455" y="4787607"/>
                  <a:pt x="747745" y="4786019"/>
                </a:cubicBezTo>
                <a:cubicBezTo>
                  <a:pt x="749035" y="4784432"/>
                  <a:pt x="750375" y="4782845"/>
                  <a:pt x="751764" y="4781257"/>
                </a:cubicBezTo>
                <a:cubicBezTo>
                  <a:pt x="764265" y="4765978"/>
                  <a:pt x="778354" y="4758337"/>
                  <a:pt x="794031" y="4758337"/>
                </a:cubicBezTo>
                <a:cubicBezTo>
                  <a:pt x="794031" y="4758337"/>
                  <a:pt x="794080" y="4758337"/>
                  <a:pt x="794180" y="4758337"/>
                </a:cubicBezTo>
                <a:cubicBezTo>
                  <a:pt x="794279" y="4758337"/>
                  <a:pt x="794329" y="4758337"/>
                  <a:pt x="794329" y="4758337"/>
                </a:cubicBezTo>
                <a:cubicBezTo>
                  <a:pt x="809410" y="4758337"/>
                  <a:pt x="821514" y="4762108"/>
                  <a:pt x="830643" y="4769648"/>
                </a:cubicBezTo>
                <a:cubicBezTo>
                  <a:pt x="839176" y="4776792"/>
                  <a:pt x="844186" y="4787061"/>
                  <a:pt x="845674" y="4800456"/>
                </a:cubicBezTo>
                <a:cubicBezTo>
                  <a:pt x="847162" y="4813850"/>
                  <a:pt x="847907" y="4824914"/>
                  <a:pt x="847907" y="4833644"/>
                </a:cubicBezTo>
                <a:cubicBezTo>
                  <a:pt x="847907" y="4833644"/>
                  <a:pt x="847907" y="4833843"/>
                  <a:pt x="847907" y="4834240"/>
                </a:cubicBezTo>
                <a:cubicBezTo>
                  <a:pt x="847907" y="4834637"/>
                  <a:pt x="847907" y="4834835"/>
                  <a:pt x="847907" y="4834835"/>
                </a:cubicBezTo>
                <a:cubicBezTo>
                  <a:pt x="847907" y="4834835"/>
                  <a:pt x="847907" y="4835778"/>
                  <a:pt x="847907" y="4837663"/>
                </a:cubicBezTo>
                <a:cubicBezTo>
                  <a:pt x="847907" y="4839548"/>
                  <a:pt x="847907" y="4841880"/>
                  <a:pt x="847907" y="4844658"/>
                </a:cubicBezTo>
                <a:cubicBezTo>
                  <a:pt x="848304" y="4844261"/>
                  <a:pt x="848502" y="4843864"/>
                  <a:pt x="848502" y="4843467"/>
                </a:cubicBezTo>
                <a:cubicBezTo>
                  <a:pt x="856836" y="4826402"/>
                  <a:pt x="866262" y="4811122"/>
                  <a:pt x="876779" y="4797628"/>
                </a:cubicBezTo>
                <a:cubicBezTo>
                  <a:pt x="884717" y="4787508"/>
                  <a:pt x="893895" y="4778429"/>
                  <a:pt x="904313" y="4770392"/>
                </a:cubicBezTo>
                <a:cubicBezTo>
                  <a:pt x="914731" y="4762356"/>
                  <a:pt x="928075" y="4758337"/>
                  <a:pt x="944347" y="4758337"/>
                </a:cubicBezTo>
                <a:cubicBezTo>
                  <a:pt x="944546" y="4758337"/>
                  <a:pt x="944794" y="4758337"/>
                  <a:pt x="945092" y="4758337"/>
                </a:cubicBezTo>
                <a:cubicBezTo>
                  <a:pt x="945389" y="4758337"/>
                  <a:pt x="945637" y="4758337"/>
                  <a:pt x="945836" y="4758337"/>
                </a:cubicBezTo>
                <a:cubicBezTo>
                  <a:pt x="968061" y="4758734"/>
                  <a:pt x="985325" y="4764688"/>
                  <a:pt x="997628" y="4776197"/>
                </a:cubicBezTo>
                <a:cubicBezTo>
                  <a:pt x="1006756" y="4785325"/>
                  <a:pt x="1013304" y="4797926"/>
                  <a:pt x="1017273" y="4813999"/>
                </a:cubicBezTo>
                <a:cubicBezTo>
                  <a:pt x="1019654" y="4823524"/>
                  <a:pt x="1020845" y="4834240"/>
                  <a:pt x="1020845" y="4846146"/>
                </a:cubicBezTo>
                <a:cubicBezTo>
                  <a:pt x="1028385" y="4830271"/>
                  <a:pt x="1035132" y="4818166"/>
                  <a:pt x="1041086" y="4809832"/>
                </a:cubicBezTo>
                <a:cubicBezTo>
                  <a:pt x="1041482" y="4809038"/>
                  <a:pt x="1042078" y="4808046"/>
                  <a:pt x="1042871" y="4806855"/>
                </a:cubicBezTo>
                <a:cubicBezTo>
                  <a:pt x="1045650" y="4803085"/>
                  <a:pt x="1049271" y="4798620"/>
                  <a:pt x="1053736" y="4793461"/>
                </a:cubicBezTo>
                <a:cubicBezTo>
                  <a:pt x="1058201" y="4788302"/>
                  <a:pt x="1063707" y="4783142"/>
                  <a:pt x="1070256" y="4777983"/>
                </a:cubicBezTo>
                <a:cubicBezTo>
                  <a:pt x="1087123" y="4764489"/>
                  <a:pt x="1104387" y="4757941"/>
                  <a:pt x="1122048" y="4758337"/>
                </a:cubicBezTo>
                <a:cubicBezTo>
                  <a:pt x="1122048" y="4758337"/>
                  <a:pt x="1122147" y="4758337"/>
                  <a:pt x="1122346" y="4758337"/>
                </a:cubicBezTo>
                <a:cubicBezTo>
                  <a:pt x="1150722" y="4759132"/>
                  <a:pt x="1170665" y="4767962"/>
                  <a:pt x="1182175" y="4784829"/>
                </a:cubicBezTo>
                <a:cubicBezTo>
                  <a:pt x="1187136" y="4792767"/>
                  <a:pt x="1190311" y="4801002"/>
                  <a:pt x="1191700" y="4809534"/>
                </a:cubicBezTo>
                <a:cubicBezTo>
                  <a:pt x="1193089" y="4818067"/>
                  <a:pt x="1193783" y="4826501"/>
                  <a:pt x="1193783" y="4834835"/>
                </a:cubicBezTo>
                <a:cubicBezTo>
                  <a:pt x="1193783" y="4834835"/>
                  <a:pt x="1193783" y="4843021"/>
                  <a:pt x="1193783" y="4859392"/>
                </a:cubicBezTo>
                <a:cubicBezTo>
                  <a:pt x="1193783" y="4875763"/>
                  <a:pt x="1193783" y="4883948"/>
                  <a:pt x="1193783" y="4883948"/>
                </a:cubicBezTo>
                <a:lnTo>
                  <a:pt x="1193783" y="4887223"/>
                </a:lnTo>
                <a:cubicBezTo>
                  <a:pt x="1193783" y="4887223"/>
                  <a:pt x="1193783" y="4890745"/>
                  <a:pt x="1193783" y="4897789"/>
                </a:cubicBezTo>
                <a:cubicBezTo>
                  <a:pt x="1193783" y="4904834"/>
                  <a:pt x="1193783" y="4908356"/>
                  <a:pt x="1193783" y="4908356"/>
                </a:cubicBezTo>
                <a:lnTo>
                  <a:pt x="1193783" y="4930978"/>
                </a:lnTo>
                <a:lnTo>
                  <a:pt x="1193783" y="4933062"/>
                </a:lnTo>
                <a:lnTo>
                  <a:pt x="1193783" y="4936336"/>
                </a:lnTo>
                <a:cubicBezTo>
                  <a:pt x="1193783" y="4943480"/>
                  <a:pt x="1193932" y="4950574"/>
                  <a:pt x="1194230" y="4957618"/>
                </a:cubicBezTo>
                <a:cubicBezTo>
                  <a:pt x="1194527" y="4964663"/>
                  <a:pt x="1195768" y="4970864"/>
                  <a:pt x="1197950" y="4976222"/>
                </a:cubicBezTo>
                <a:cubicBezTo>
                  <a:pt x="1200133" y="4982572"/>
                  <a:pt x="1203209" y="4985747"/>
                  <a:pt x="1207178" y="4985747"/>
                </a:cubicBezTo>
                <a:cubicBezTo>
                  <a:pt x="1207178" y="4985747"/>
                  <a:pt x="1207228" y="4985747"/>
                  <a:pt x="1207327" y="4985747"/>
                </a:cubicBezTo>
                <a:cubicBezTo>
                  <a:pt x="1207426" y="4985747"/>
                  <a:pt x="1207475" y="4985747"/>
                  <a:pt x="1207475" y="4985747"/>
                </a:cubicBezTo>
                <a:cubicBezTo>
                  <a:pt x="1217397" y="4985747"/>
                  <a:pt x="1226128" y="4981183"/>
                  <a:pt x="1233669" y="4972055"/>
                </a:cubicBezTo>
                <a:cubicBezTo>
                  <a:pt x="1241210" y="4962927"/>
                  <a:pt x="1248155" y="4953005"/>
                  <a:pt x="1254505" y="4942289"/>
                </a:cubicBezTo>
                <a:cubicBezTo>
                  <a:pt x="1258672" y="4935145"/>
                  <a:pt x="1262542" y="4927654"/>
                  <a:pt x="1266114" y="4919816"/>
                </a:cubicBezTo>
                <a:cubicBezTo>
                  <a:pt x="1269686" y="4911978"/>
                  <a:pt x="1273258" y="4903891"/>
                  <a:pt x="1276829" y="4895557"/>
                </a:cubicBezTo>
                <a:lnTo>
                  <a:pt x="1284271" y="4877698"/>
                </a:lnTo>
                <a:lnTo>
                  <a:pt x="1300940" y="4884841"/>
                </a:lnTo>
                <a:lnTo>
                  <a:pt x="1293201" y="4902403"/>
                </a:lnTo>
                <a:cubicBezTo>
                  <a:pt x="1289629" y="4911134"/>
                  <a:pt x="1286057" y="4919568"/>
                  <a:pt x="1282485" y="4927704"/>
                </a:cubicBezTo>
                <a:cubicBezTo>
                  <a:pt x="1278913" y="4935840"/>
                  <a:pt x="1274746" y="4943777"/>
                  <a:pt x="1269983" y="4951516"/>
                </a:cubicBezTo>
                <a:cubicBezTo>
                  <a:pt x="1264030" y="4961438"/>
                  <a:pt x="1256093" y="4972600"/>
                  <a:pt x="1246171" y="4985003"/>
                </a:cubicBezTo>
                <a:cubicBezTo>
                  <a:pt x="1236249" y="4997405"/>
                  <a:pt x="1223351" y="5003606"/>
                  <a:pt x="1207475" y="5003606"/>
                </a:cubicBezTo>
                <a:cubicBezTo>
                  <a:pt x="1186640" y="5003606"/>
                  <a:pt x="1171161" y="4997554"/>
                  <a:pt x="1161041" y="4985449"/>
                </a:cubicBezTo>
                <a:cubicBezTo>
                  <a:pt x="1154493" y="4977909"/>
                  <a:pt x="1150722" y="4969822"/>
                  <a:pt x="1149730" y="4961190"/>
                </a:cubicBezTo>
                <a:cubicBezTo>
                  <a:pt x="1148738" y="4952558"/>
                  <a:pt x="1148242" y="4944174"/>
                  <a:pt x="1148242" y="4936038"/>
                </a:cubicBezTo>
                <a:lnTo>
                  <a:pt x="1148242" y="4933062"/>
                </a:lnTo>
                <a:lnTo>
                  <a:pt x="1148242" y="4927704"/>
                </a:lnTo>
                <a:cubicBezTo>
                  <a:pt x="1148242" y="4927704"/>
                  <a:pt x="1148242" y="4924480"/>
                  <a:pt x="1148242" y="4918030"/>
                </a:cubicBezTo>
                <a:cubicBezTo>
                  <a:pt x="1148242" y="4911581"/>
                  <a:pt x="1148242" y="4908356"/>
                  <a:pt x="1148242" y="4908356"/>
                </a:cubicBezTo>
                <a:lnTo>
                  <a:pt x="1148242" y="4883948"/>
                </a:lnTo>
                <a:cubicBezTo>
                  <a:pt x="1148242" y="4883948"/>
                  <a:pt x="1148242" y="4875763"/>
                  <a:pt x="1148242" y="4859392"/>
                </a:cubicBezTo>
                <a:cubicBezTo>
                  <a:pt x="1148242" y="4843021"/>
                  <a:pt x="1148242" y="4834835"/>
                  <a:pt x="1148242" y="4834835"/>
                </a:cubicBezTo>
                <a:cubicBezTo>
                  <a:pt x="1148242" y="4816380"/>
                  <a:pt x="1146555" y="4802490"/>
                  <a:pt x="1143182" y="4793163"/>
                </a:cubicBezTo>
                <a:cubicBezTo>
                  <a:pt x="1139014" y="4782249"/>
                  <a:pt x="1131871" y="4776594"/>
                  <a:pt x="1121750" y="4776197"/>
                </a:cubicBezTo>
                <a:cubicBezTo>
                  <a:pt x="1108455" y="4775999"/>
                  <a:pt x="1095061" y="4781257"/>
                  <a:pt x="1081567" y="4791973"/>
                </a:cubicBezTo>
                <a:cubicBezTo>
                  <a:pt x="1072042" y="4799513"/>
                  <a:pt x="1064104" y="4807947"/>
                  <a:pt x="1057754" y="4817273"/>
                </a:cubicBezTo>
                <a:cubicBezTo>
                  <a:pt x="1057358" y="4817869"/>
                  <a:pt x="1057010" y="4818365"/>
                  <a:pt x="1056713" y="4818762"/>
                </a:cubicBezTo>
                <a:cubicBezTo>
                  <a:pt x="1056415" y="4819159"/>
                  <a:pt x="1056167" y="4819556"/>
                  <a:pt x="1055968" y="4819952"/>
                </a:cubicBezTo>
                <a:cubicBezTo>
                  <a:pt x="1050412" y="4828088"/>
                  <a:pt x="1044509" y="4838655"/>
                  <a:pt x="1038258" y="4851653"/>
                </a:cubicBezTo>
                <a:cubicBezTo>
                  <a:pt x="1032007" y="4864651"/>
                  <a:pt x="1026203" y="4877698"/>
                  <a:pt x="1020845" y="4890794"/>
                </a:cubicBezTo>
                <a:lnTo>
                  <a:pt x="1020845" y="5003308"/>
                </a:lnTo>
                <a:lnTo>
                  <a:pt x="975304" y="5003308"/>
                </a:lnTo>
                <a:lnTo>
                  <a:pt x="975304" y="4846444"/>
                </a:lnTo>
                <a:cubicBezTo>
                  <a:pt x="975304" y="4833942"/>
                  <a:pt x="974708" y="4824219"/>
                  <a:pt x="973518" y="4817273"/>
                </a:cubicBezTo>
                <a:cubicBezTo>
                  <a:pt x="971732" y="4804176"/>
                  <a:pt x="968755" y="4794255"/>
                  <a:pt x="964588" y="4787508"/>
                </a:cubicBezTo>
                <a:cubicBezTo>
                  <a:pt x="959627" y="4779967"/>
                  <a:pt x="952880" y="4776197"/>
                  <a:pt x="944347" y="4776197"/>
                </a:cubicBezTo>
                <a:cubicBezTo>
                  <a:pt x="932639" y="4776197"/>
                  <a:pt x="922767" y="4779124"/>
                  <a:pt x="914731" y="4784978"/>
                </a:cubicBezTo>
                <a:cubicBezTo>
                  <a:pt x="906694" y="4790832"/>
                  <a:pt x="898806" y="4798720"/>
                  <a:pt x="891067" y="4808641"/>
                </a:cubicBezTo>
                <a:cubicBezTo>
                  <a:pt x="880748" y="4821738"/>
                  <a:pt x="872017" y="4836026"/>
                  <a:pt x="864873" y="4851504"/>
                </a:cubicBezTo>
                <a:cubicBezTo>
                  <a:pt x="859317" y="4862815"/>
                  <a:pt x="853662" y="4876309"/>
                  <a:pt x="847907" y="4891985"/>
                </a:cubicBezTo>
                <a:lnTo>
                  <a:pt x="847907" y="5003308"/>
                </a:lnTo>
                <a:lnTo>
                  <a:pt x="802663" y="5003308"/>
                </a:lnTo>
                <a:cubicBezTo>
                  <a:pt x="802663" y="5003308"/>
                  <a:pt x="802663" y="4997405"/>
                  <a:pt x="802663" y="4985598"/>
                </a:cubicBezTo>
                <a:cubicBezTo>
                  <a:pt x="802663" y="4973791"/>
                  <a:pt x="802663" y="4960843"/>
                  <a:pt x="802663" y="4946754"/>
                </a:cubicBezTo>
                <a:cubicBezTo>
                  <a:pt x="802663" y="4932665"/>
                  <a:pt x="802663" y="4919667"/>
                  <a:pt x="802663" y="4907761"/>
                </a:cubicBezTo>
                <a:cubicBezTo>
                  <a:pt x="802663" y="4895855"/>
                  <a:pt x="802663" y="4889901"/>
                  <a:pt x="802663" y="4889901"/>
                </a:cubicBezTo>
                <a:cubicBezTo>
                  <a:pt x="802663" y="4889901"/>
                  <a:pt x="802663" y="4880724"/>
                  <a:pt x="802663" y="4862368"/>
                </a:cubicBezTo>
                <a:cubicBezTo>
                  <a:pt x="802663" y="4844013"/>
                  <a:pt x="802663" y="4834835"/>
                  <a:pt x="802663" y="4834835"/>
                </a:cubicBezTo>
                <a:lnTo>
                  <a:pt x="802663" y="4833644"/>
                </a:lnTo>
                <a:cubicBezTo>
                  <a:pt x="802663" y="4827096"/>
                  <a:pt x="802464" y="4817819"/>
                  <a:pt x="802068" y="4805814"/>
                </a:cubicBezTo>
                <a:cubicBezTo>
                  <a:pt x="801671" y="4793808"/>
                  <a:pt x="800381" y="4785325"/>
                  <a:pt x="798198" y="4780364"/>
                </a:cubicBezTo>
                <a:cubicBezTo>
                  <a:pt x="796611" y="4777586"/>
                  <a:pt x="795321" y="4776197"/>
                  <a:pt x="794329" y="4776197"/>
                </a:cubicBezTo>
                <a:cubicBezTo>
                  <a:pt x="784010" y="4776594"/>
                  <a:pt x="774386" y="4782051"/>
                  <a:pt x="765456" y="4792568"/>
                </a:cubicBezTo>
                <a:cubicBezTo>
                  <a:pt x="763670" y="4794949"/>
                  <a:pt x="761289" y="4798025"/>
                  <a:pt x="758312" y="4801795"/>
                </a:cubicBezTo>
                <a:cubicBezTo>
                  <a:pt x="753748" y="4807550"/>
                  <a:pt x="748986" y="4813354"/>
                  <a:pt x="744025" y="4819208"/>
                </a:cubicBezTo>
                <a:cubicBezTo>
                  <a:pt x="739064" y="4825062"/>
                  <a:pt x="733706" y="4829974"/>
                  <a:pt x="727951" y="4833942"/>
                </a:cubicBezTo>
                <a:cubicBezTo>
                  <a:pt x="733309" y="4849817"/>
                  <a:pt x="735988" y="4865593"/>
                  <a:pt x="735988" y="4881269"/>
                </a:cubicBezTo>
                <a:cubicBezTo>
                  <a:pt x="735988" y="4914806"/>
                  <a:pt x="726066" y="4943480"/>
                  <a:pt x="706222" y="4967292"/>
                </a:cubicBezTo>
                <a:cubicBezTo>
                  <a:pt x="685982" y="4991502"/>
                  <a:pt x="661376" y="5003606"/>
                  <a:pt x="632404" y="5003606"/>
                </a:cubicBezTo>
                <a:cubicBezTo>
                  <a:pt x="599463" y="5003606"/>
                  <a:pt x="571781" y="4991700"/>
                  <a:pt x="549357" y="4967887"/>
                </a:cubicBezTo>
                <a:cubicBezTo>
                  <a:pt x="543702" y="4961885"/>
                  <a:pt x="538753" y="4955578"/>
                  <a:pt x="534512" y="4948968"/>
                </a:cubicBezTo>
                <a:lnTo>
                  <a:pt x="525623" y="4931580"/>
                </a:lnTo>
                <a:lnTo>
                  <a:pt x="515127" y="4951814"/>
                </a:lnTo>
                <a:cubicBezTo>
                  <a:pt x="512151" y="4956775"/>
                  <a:pt x="508727" y="4962232"/>
                  <a:pt x="504858" y="4968185"/>
                </a:cubicBezTo>
                <a:cubicBezTo>
                  <a:pt x="500988" y="4974138"/>
                  <a:pt x="496474" y="4979794"/>
                  <a:pt x="491315" y="4985151"/>
                </a:cubicBezTo>
                <a:cubicBezTo>
                  <a:pt x="479210" y="4997455"/>
                  <a:pt x="466311" y="5003606"/>
                  <a:pt x="452619" y="5003606"/>
                </a:cubicBezTo>
                <a:cubicBezTo>
                  <a:pt x="431585" y="5003606"/>
                  <a:pt x="416007" y="4997554"/>
                  <a:pt x="405887" y="4985449"/>
                </a:cubicBezTo>
                <a:cubicBezTo>
                  <a:pt x="399537" y="4978107"/>
                  <a:pt x="395866" y="4970120"/>
                  <a:pt x="394874" y="4961488"/>
                </a:cubicBezTo>
                <a:cubicBezTo>
                  <a:pt x="393882" y="4952856"/>
                  <a:pt x="393386" y="4944472"/>
                  <a:pt x="393386" y="4936336"/>
                </a:cubicBezTo>
                <a:cubicBezTo>
                  <a:pt x="393386" y="4919667"/>
                  <a:pt x="393386" y="4902849"/>
                  <a:pt x="393386" y="4885883"/>
                </a:cubicBezTo>
                <a:cubicBezTo>
                  <a:pt x="393386" y="4868917"/>
                  <a:pt x="393386" y="4852000"/>
                  <a:pt x="393386" y="4835133"/>
                </a:cubicBezTo>
                <a:cubicBezTo>
                  <a:pt x="393386" y="4827989"/>
                  <a:pt x="393088" y="4820746"/>
                  <a:pt x="392493" y="4813404"/>
                </a:cubicBezTo>
                <a:cubicBezTo>
                  <a:pt x="391897" y="4806062"/>
                  <a:pt x="390508" y="4799315"/>
                  <a:pt x="388326" y="4793163"/>
                </a:cubicBezTo>
                <a:cubicBezTo>
                  <a:pt x="384158" y="4782448"/>
                  <a:pt x="377014" y="4776891"/>
                  <a:pt x="366894" y="4776494"/>
                </a:cubicBezTo>
                <a:cubicBezTo>
                  <a:pt x="353004" y="4776296"/>
                  <a:pt x="339510" y="4781555"/>
                  <a:pt x="326413" y="4792270"/>
                </a:cubicBezTo>
                <a:cubicBezTo>
                  <a:pt x="317483" y="4799414"/>
                  <a:pt x="308950" y="4808641"/>
                  <a:pt x="300815" y="4819952"/>
                </a:cubicBezTo>
                <a:cubicBezTo>
                  <a:pt x="295457" y="4828088"/>
                  <a:pt x="289702" y="4838506"/>
                  <a:pt x="283551" y="4851206"/>
                </a:cubicBezTo>
                <a:cubicBezTo>
                  <a:pt x="277399" y="4863907"/>
                  <a:pt x="271644" y="4876805"/>
                  <a:pt x="266286" y="4889901"/>
                </a:cubicBezTo>
                <a:lnTo>
                  <a:pt x="266286" y="5003606"/>
                </a:lnTo>
                <a:lnTo>
                  <a:pt x="220745" y="5003606"/>
                </a:lnTo>
                <a:lnTo>
                  <a:pt x="220745" y="4854183"/>
                </a:lnTo>
                <a:cubicBezTo>
                  <a:pt x="203481" y="4890100"/>
                  <a:pt x="186316" y="4922644"/>
                  <a:pt x="169251" y="4951814"/>
                </a:cubicBezTo>
                <a:cubicBezTo>
                  <a:pt x="162702" y="4962728"/>
                  <a:pt x="154517" y="4974089"/>
                  <a:pt x="144694" y="4985896"/>
                </a:cubicBezTo>
                <a:cubicBezTo>
                  <a:pt x="134871" y="4997703"/>
                  <a:pt x="122518" y="5003606"/>
                  <a:pt x="107636" y="5003606"/>
                </a:cubicBezTo>
                <a:cubicBezTo>
                  <a:pt x="107437" y="5003606"/>
                  <a:pt x="107338" y="5003606"/>
                  <a:pt x="107338" y="5003606"/>
                </a:cubicBezTo>
                <a:cubicBezTo>
                  <a:pt x="107140" y="5003606"/>
                  <a:pt x="107040" y="5003606"/>
                  <a:pt x="107040" y="5003606"/>
                </a:cubicBezTo>
                <a:cubicBezTo>
                  <a:pt x="98508" y="5003606"/>
                  <a:pt x="89975" y="5002317"/>
                  <a:pt x="81442" y="4999737"/>
                </a:cubicBezTo>
                <a:cubicBezTo>
                  <a:pt x="72909" y="4997157"/>
                  <a:pt x="65864" y="4992395"/>
                  <a:pt x="60308" y="4985449"/>
                </a:cubicBezTo>
                <a:cubicBezTo>
                  <a:pt x="53958" y="4978107"/>
                  <a:pt x="50287" y="4970170"/>
                  <a:pt x="49295" y="4961637"/>
                </a:cubicBezTo>
                <a:cubicBezTo>
                  <a:pt x="48303" y="4953104"/>
                  <a:pt x="47807" y="4944869"/>
                  <a:pt x="47807" y="4936931"/>
                </a:cubicBezTo>
                <a:lnTo>
                  <a:pt x="47807" y="4933062"/>
                </a:lnTo>
                <a:lnTo>
                  <a:pt x="47807" y="4836621"/>
                </a:lnTo>
                <a:lnTo>
                  <a:pt x="40365" y="4852397"/>
                </a:lnTo>
                <a:cubicBezTo>
                  <a:pt x="37389" y="4858350"/>
                  <a:pt x="34512" y="4864254"/>
                  <a:pt x="31733" y="4870107"/>
                </a:cubicBezTo>
                <a:cubicBezTo>
                  <a:pt x="28955" y="4875962"/>
                  <a:pt x="26078" y="4881766"/>
                  <a:pt x="23101" y="4887520"/>
                </a:cubicBezTo>
                <a:lnTo>
                  <a:pt x="7028" y="4879781"/>
                </a:lnTo>
                <a:cubicBezTo>
                  <a:pt x="9806" y="4873828"/>
                  <a:pt x="12584" y="4867974"/>
                  <a:pt x="15362" y="4862219"/>
                </a:cubicBezTo>
                <a:cubicBezTo>
                  <a:pt x="18140" y="4856465"/>
                  <a:pt x="21018" y="4850611"/>
                  <a:pt x="23994" y="4844658"/>
                </a:cubicBezTo>
                <a:cubicBezTo>
                  <a:pt x="23994" y="4844658"/>
                  <a:pt x="25731" y="4840987"/>
                  <a:pt x="29203" y="4833644"/>
                </a:cubicBezTo>
                <a:cubicBezTo>
                  <a:pt x="32676" y="4826302"/>
                  <a:pt x="34412" y="4822631"/>
                  <a:pt x="34412" y="4822631"/>
                </a:cubicBezTo>
                <a:cubicBezTo>
                  <a:pt x="38778" y="4814099"/>
                  <a:pt x="43243" y="4804276"/>
                  <a:pt x="47807" y="4793163"/>
                </a:cubicBezTo>
                <a:lnTo>
                  <a:pt x="47807" y="4767267"/>
                </a:lnTo>
                <a:lnTo>
                  <a:pt x="9707" y="4767267"/>
                </a:lnTo>
                <a:lnTo>
                  <a:pt x="9707" y="4749110"/>
                </a:lnTo>
                <a:lnTo>
                  <a:pt x="47807" y="4749110"/>
                </a:lnTo>
                <a:lnTo>
                  <a:pt x="47807" y="4635703"/>
                </a:lnTo>
                <a:lnTo>
                  <a:pt x="57034" y="4635703"/>
                </a:lnTo>
                <a:lnTo>
                  <a:pt x="84121" y="4635703"/>
                </a:lnTo>
                <a:lnTo>
                  <a:pt x="93348" y="4635703"/>
                </a:lnTo>
                <a:lnTo>
                  <a:pt x="93348" y="4749110"/>
                </a:lnTo>
                <a:lnTo>
                  <a:pt x="132341" y="4749110"/>
                </a:lnTo>
                <a:lnTo>
                  <a:pt x="132341" y="4767267"/>
                </a:lnTo>
                <a:lnTo>
                  <a:pt x="93348" y="4767267"/>
                </a:lnTo>
                <a:lnTo>
                  <a:pt x="93348" y="4818166"/>
                </a:lnTo>
                <a:lnTo>
                  <a:pt x="93348" y="4933062"/>
                </a:lnTo>
                <a:lnTo>
                  <a:pt x="93348" y="4937229"/>
                </a:lnTo>
                <a:cubicBezTo>
                  <a:pt x="93348" y="4944373"/>
                  <a:pt x="93447" y="4951318"/>
                  <a:pt x="93646" y="4958065"/>
                </a:cubicBezTo>
                <a:cubicBezTo>
                  <a:pt x="93844" y="4964812"/>
                  <a:pt x="95035" y="4970864"/>
                  <a:pt x="97218" y="4976222"/>
                </a:cubicBezTo>
                <a:cubicBezTo>
                  <a:pt x="99202" y="4982374"/>
                  <a:pt x="102278" y="4985549"/>
                  <a:pt x="106445" y="4985747"/>
                </a:cubicBezTo>
                <a:cubicBezTo>
                  <a:pt x="106445" y="4985747"/>
                  <a:pt x="106544" y="4985747"/>
                  <a:pt x="106743" y="4985747"/>
                </a:cubicBezTo>
                <a:cubicBezTo>
                  <a:pt x="106941" y="4985747"/>
                  <a:pt x="107040" y="4985747"/>
                  <a:pt x="107040" y="4985747"/>
                </a:cubicBezTo>
                <a:cubicBezTo>
                  <a:pt x="107040" y="4985747"/>
                  <a:pt x="107090" y="4985747"/>
                  <a:pt x="107189" y="4985747"/>
                </a:cubicBezTo>
                <a:cubicBezTo>
                  <a:pt x="107289" y="4985747"/>
                  <a:pt x="107338" y="4985747"/>
                  <a:pt x="107338" y="4985747"/>
                </a:cubicBezTo>
                <a:cubicBezTo>
                  <a:pt x="115672" y="4985549"/>
                  <a:pt x="124304" y="4980885"/>
                  <a:pt x="133234" y="4971757"/>
                </a:cubicBezTo>
                <a:cubicBezTo>
                  <a:pt x="139187" y="4965208"/>
                  <a:pt x="146033" y="4955485"/>
                  <a:pt x="153772" y="4942587"/>
                </a:cubicBezTo>
                <a:cubicBezTo>
                  <a:pt x="166274" y="4921552"/>
                  <a:pt x="178031" y="4900072"/>
                  <a:pt x="189045" y="4878144"/>
                </a:cubicBezTo>
                <a:cubicBezTo>
                  <a:pt x="200058" y="4856217"/>
                  <a:pt x="210625" y="4834041"/>
                  <a:pt x="220745" y="4811618"/>
                </a:cubicBezTo>
                <a:lnTo>
                  <a:pt x="220745" y="4801200"/>
                </a:lnTo>
                <a:lnTo>
                  <a:pt x="220745" y="4597603"/>
                </a:lnTo>
                <a:cubicBezTo>
                  <a:pt x="220745" y="4568234"/>
                  <a:pt x="222730" y="4541644"/>
                  <a:pt x="226698" y="4517831"/>
                </a:cubicBezTo>
                <a:cubicBezTo>
                  <a:pt x="231461" y="4489653"/>
                  <a:pt x="240093" y="4463658"/>
                  <a:pt x="252594" y="4439845"/>
                </a:cubicBezTo>
                <a:cubicBezTo>
                  <a:pt x="258547" y="4428534"/>
                  <a:pt x="267626" y="4417472"/>
                  <a:pt x="279830" y="4406657"/>
                </a:cubicBezTo>
                <a:cubicBezTo>
                  <a:pt x="292034" y="4395842"/>
                  <a:pt x="306172" y="4390434"/>
                  <a:pt x="322246" y="4390434"/>
                </a:cubicBezTo>
                <a:close/>
                <a:moveTo>
                  <a:pt x="10332424" y="3976394"/>
                </a:moveTo>
                <a:cubicBezTo>
                  <a:pt x="10324884" y="3987904"/>
                  <a:pt x="10318831" y="3997627"/>
                  <a:pt x="10314267" y="4005565"/>
                </a:cubicBezTo>
                <a:cubicBezTo>
                  <a:pt x="10295019" y="4038109"/>
                  <a:pt x="10280433" y="4069660"/>
                  <a:pt x="10270512" y="4100219"/>
                </a:cubicBezTo>
                <a:cubicBezTo>
                  <a:pt x="10259201" y="4135145"/>
                  <a:pt x="10252256" y="4164613"/>
                  <a:pt x="10249676" y="4188623"/>
                </a:cubicBezTo>
                <a:cubicBezTo>
                  <a:pt x="10246898" y="4215611"/>
                  <a:pt x="10249279" y="4234661"/>
                  <a:pt x="10256820" y="4245773"/>
                </a:cubicBezTo>
                <a:cubicBezTo>
                  <a:pt x="10262177" y="4254108"/>
                  <a:pt x="10268726" y="4258275"/>
                  <a:pt x="10276465" y="4258275"/>
                </a:cubicBezTo>
                <a:cubicBezTo>
                  <a:pt x="10278846" y="4258275"/>
                  <a:pt x="10281525" y="4257481"/>
                  <a:pt x="10284502" y="4255894"/>
                </a:cubicBezTo>
                <a:cubicBezTo>
                  <a:pt x="10295614" y="4249742"/>
                  <a:pt x="10304544" y="4237637"/>
                  <a:pt x="10311291" y="4219580"/>
                </a:cubicBezTo>
                <a:cubicBezTo>
                  <a:pt x="10312481" y="4216206"/>
                  <a:pt x="10314416" y="4209856"/>
                  <a:pt x="10317095" y="4200530"/>
                </a:cubicBezTo>
                <a:cubicBezTo>
                  <a:pt x="10319774" y="4191203"/>
                  <a:pt x="10322403" y="4178801"/>
                  <a:pt x="10324983" y="4163323"/>
                </a:cubicBezTo>
                <a:cubicBezTo>
                  <a:pt x="10329944" y="4133954"/>
                  <a:pt x="10332424" y="4102502"/>
                  <a:pt x="10332424" y="4068966"/>
                </a:cubicBezTo>
                <a:close/>
                <a:moveTo>
                  <a:pt x="3093426" y="3976394"/>
                </a:moveTo>
                <a:cubicBezTo>
                  <a:pt x="3085886" y="3987904"/>
                  <a:pt x="3079833" y="3997627"/>
                  <a:pt x="3075269" y="4005565"/>
                </a:cubicBezTo>
                <a:cubicBezTo>
                  <a:pt x="3056021" y="4038109"/>
                  <a:pt x="3041435" y="4069660"/>
                  <a:pt x="3031514" y="4100219"/>
                </a:cubicBezTo>
                <a:cubicBezTo>
                  <a:pt x="3020202" y="4135145"/>
                  <a:pt x="3013258" y="4164613"/>
                  <a:pt x="3010678" y="4188623"/>
                </a:cubicBezTo>
                <a:cubicBezTo>
                  <a:pt x="3007900" y="4215611"/>
                  <a:pt x="3010280" y="4234661"/>
                  <a:pt x="3017822" y="4245773"/>
                </a:cubicBezTo>
                <a:cubicBezTo>
                  <a:pt x="3023179" y="4254108"/>
                  <a:pt x="3029727" y="4258275"/>
                  <a:pt x="3037467" y="4258275"/>
                </a:cubicBezTo>
                <a:cubicBezTo>
                  <a:pt x="3039848" y="4258275"/>
                  <a:pt x="3042527" y="4257481"/>
                  <a:pt x="3045503" y="4255894"/>
                </a:cubicBezTo>
                <a:cubicBezTo>
                  <a:pt x="3056616" y="4249742"/>
                  <a:pt x="3065546" y="4237637"/>
                  <a:pt x="3072293" y="4219580"/>
                </a:cubicBezTo>
                <a:cubicBezTo>
                  <a:pt x="3073484" y="4216206"/>
                  <a:pt x="3075418" y="4209856"/>
                  <a:pt x="3078096" y="4200530"/>
                </a:cubicBezTo>
                <a:cubicBezTo>
                  <a:pt x="3080776" y="4191203"/>
                  <a:pt x="3083405" y="4178801"/>
                  <a:pt x="3085984" y="4163323"/>
                </a:cubicBezTo>
                <a:cubicBezTo>
                  <a:pt x="3090946" y="4133954"/>
                  <a:pt x="3093426" y="4102502"/>
                  <a:pt x="3093426" y="4068966"/>
                </a:cubicBezTo>
                <a:close/>
                <a:moveTo>
                  <a:pt x="5991704" y="3943057"/>
                </a:moveTo>
                <a:cubicBezTo>
                  <a:pt x="5999046" y="3943057"/>
                  <a:pt x="6005296" y="3945637"/>
                  <a:pt x="6010456" y="3950796"/>
                </a:cubicBezTo>
                <a:cubicBezTo>
                  <a:pt x="6015615" y="3955956"/>
                  <a:pt x="6018195" y="3962206"/>
                  <a:pt x="6018195" y="3969548"/>
                </a:cubicBezTo>
                <a:cubicBezTo>
                  <a:pt x="6018195" y="3976891"/>
                  <a:pt x="6015615" y="3983191"/>
                  <a:pt x="6010456" y="3988449"/>
                </a:cubicBezTo>
                <a:cubicBezTo>
                  <a:pt x="6005296" y="3993708"/>
                  <a:pt x="5999046" y="3996337"/>
                  <a:pt x="5991704" y="3996337"/>
                </a:cubicBezTo>
                <a:cubicBezTo>
                  <a:pt x="5984362" y="3996337"/>
                  <a:pt x="5978111" y="3993708"/>
                  <a:pt x="5972951" y="3988449"/>
                </a:cubicBezTo>
                <a:cubicBezTo>
                  <a:pt x="5967792" y="3983191"/>
                  <a:pt x="5965212" y="3976891"/>
                  <a:pt x="5965212" y="3969548"/>
                </a:cubicBezTo>
                <a:cubicBezTo>
                  <a:pt x="5965212" y="3962206"/>
                  <a:pt x="5967792" y="3955956"/>
                  <a:pt x="5972951" y="3950796"/>
                </a:cubicBezTo>
                <a:cubicBezTo>
                  <a:pt x="5978111" y="3945637"/>
                  <a:pt x="5984362" y="3943057"/>
                  <a:pt x="5991704" y="3943057"/>
                </a:cubicBezTo>
                <a:close/>
                <a:moveTo>
                  <a:pt x="3804526" y="3943057"/>
                </a:moveTo>
                <a:cubicBezTo>
                  <a:pt x="3811868" y="3943057"/>
                  <a:pt x="3818119" y="3945637"/>
                  <a:pt x="3823278" y="3950796"/>
                </a:cubicBezTo>
                <a:cubicBezTo>
                  <a:pt x="3828437" y="3955956"/>
                  <a:pt x="3831017" y="3962206"/>
                  <a:pt x="3831017" y="3969548"/>
                </a:cubicBezTo>
                <a:cubicBezTo>
                  <a:pt x="3831017" y="3976891"/>
                  <a:pt x="3828437" y="3983191"/>
                  <a:pt x="3823278" y="3988449"/>
                </a:cubicBezTo>
                <a:cubicBezTo>
                  <a:pt x="3818119" y="3993708"/>
                  <a:pt x="3811868" y="3996337"/>
                  <a:pt x="3804526" y="3996337"/>
                </a:cubicBezTo>
                <a:cubicBezTo>
                  <a:pt x="3797183" y="3996337"/>
                  <a:pt x="3790932" y="3993708"/>
                  <a:pt x="3785773" y="3988449"/>
                </a:cubicBezTo>
                <a:cubicBezTo>
                  <a:pt x="3780615" y="3983191"/>
                  <a:pt x="3778035" y="3976891"/>
                  <a:pt x="3778035" y="3969548"/>
                </a:cubicBezTo>
                <a:cubicBezTo>
                  <a:pt x="3778035" y="3962206"/>
                  <a:pt x="3780615" y="3955956"/>
                  <a:pt x="3785773" y="3950796"/>
                </a:cubicBezTo>
                <a:cubicBezTo>
                  <a:pt x="3790932" y="3945637"/>
                  <a:pt x="3797183" y="3943057"/>
                  <a:pt x="3804526" y="3943057"/>
                </a:cubicBezTo>
                <a:close/>
                <a:moveTo>
                  <a:pt x="8381586" y="3855248"/>
                </a:moveTo>
                <a:cubicBezTo>
                  <a:pt x="8388928" y="3855248"/>
                  <a:pt x="8395179" y="3857828"/>
                  <a:pt x="8400338" y="3862987"/>
                </a:cubicBezTo>
                <a:cubicBezTo>
                  <a:pt x="8405497" y="3868147"/>
                  <a:pt x="8408077" y="3874398"/>
                  <a:pt x="8408077" y="3881740"/>
                </a:cubicBezTo>
                <a:cubicBezTo>
                  <a:pt x="8408077" y="3889082"/>
                  <a:pt x="8405497" y="3895382"/>
                  <a:pt x="8400338" y="3900641"/>
                </a:cubicBezTo>
                <a:cubicBezTo>
                  <a:pt x="8395179" y="3905899"/>
                  <a:pt x="8388928" y="3908529"/>
                  <a:pt x="8381586" y="3908529"/>
                </a:cubicBezTo>
                <a:cubicBezTo>
                  <a:pt x="8374243" y="3908529"/>
                  <a:pt x="8367993" y="3905899"/>
                  <a:pt x="8362834" y="3900641"/>
                </a:cubicBezTo>
                <a:cubicBezTo>
                  <a:pt x="8357674" y="3895382"/>
                  <a:pt x="8355094" y="3889082"/>
                  <a:pt x="8355094" y="3881740"/>
                </a:cubicBezTo>
                <a:cubicBezTo>
                  <a:pt x="8355094" y="3874398"/>
                  <a:pt x="8357674" y="3868147"/>
                  <a:pt x="8362834" y="3862987"/>
                </a:cubicBezTo>
                <a:cubicBezTo>
                  <a:pt x="8367993" y="3857828"/>
                  <a:pt x="8374243" y="3855248"/>
                  <a:pt x="8381586" y="3855248"/>
                </a:cubicBezTo>
                <a:close/>
                <a:moveTo>
                  <a:pt x="7060935" y="3719530"/>
                </a:moveTo>
                <a:lnTo>
                  <a:pt x="7060885" y="3720708"/>
                </a:lnTo>
                <a:cubicBezTo>
                  <a:pt x="7061678" y="3727455"/>
                  <a:pt x="7063762" y="3731324"/>
                  <a:pt x="7067136" y="3732316"/>
                </a:cubicBezTo>
                <a:lnTo>
                  <a:pt x="7068192" y="3732469"/>
                </a:lnTo>
                <a:close/>
                <a:moveTo>
                  <a:pt x="6050937" y="3717433"/>
                </a:moveTo>
                <a:cubicBezTo>
                  <a:pt x="6050937" y="3717632"/>
                  <a:pt x="6050937" y="3717830"/>
                  <a:pt x="6050937" y="3718029"/>
                </a:cubicBezTo>
                <a:cubicBezTo>
                  <a:pt x="6050937" y="3718227"/>
                  <a:pt x="6050937" y="3718326"/>
                  <a:pt x="6050937" y="3718326"/>
                </a:cubicBezTo>
                <a:cubicBezTo>
                  <a:pt x="6051929" y="3725470"/>
                  <a:pt x="6054608" y="3729538"/>
                  <a:pt x="6058974" y="3730530"/>
                </a:cubicBezTo>
                <a:cubicBezTo>
                  <a:pt x="6056196" y="3725768"/>
                  <a:pt x="6053517" y="3721402"/>
                  <a:pt x="6050937" y="3717433"/>
                </a:cubicBezTo>
                <a:close/>
                <a:moveTo>
                  <a:pt x="9755269" y="3716838"/>
                </a:moveTo>
                <a:cubicBezTo>
                  <a:pt x="9755269" y="3718029"/>
                  <a:pt x="9755369" y="3719021"/>
                  <a:pt x="9755567" y="3719815"/>
                </a:cubicBezTo>
                <a:cubicBezTo>
                  <a:pt x="9756361" y="3724776"/>
                  <a:pt x="9758742" y="3727653"/>
                  <a:pt x="9762710" y="3728447"/>
                </a:cubicBezTo>
                <a:cubicBezTo>
                  <a:pt x="9760924" y="3725073"/>
                  <a:pt x="9758444" y="3721204"/>
                  <a:pt x="9755269" y="3716838"/>
                </a:cubicBezTo>
                <a:close/>
                <a:moveTo>
                  <a:pt x="9691570" y="3681715"/>
                </a:moveTo>
                <a:cubicBezTo>
                  <a:pt x="9672322" y="3681715"/>
                  <a:pt x="9655653" y="3691537"/>
                  <a:pt x="9641564" y="3711183"/>
                </a:cubicBezTo>
                <a:cubicBezTo>
                  <a:pt x="9626880" y="3731820"/>
                  <a:pt x="9619538" y="3756724"/>
                  <a:pt x="9619538" y="3785894"/>
                </a:cubicBezTo>
                <a:cubicBezTo>
                  <a:pt x="9619538" y="3815462"/>
                  <a:pt x="9626880" y="3840465"/>
                  <a:pt x="9641564" y="3860904"/>
                </a:cubicBezTo>
                <a:cubicBezTo>
                  <a:pt x="9655653" y="3880549"/>
                  <a:pt x="9672322" y="3890372"/>
                  <a:pt x="9691570" y="3890372"/>
                </a:cubicBezTo>
                <a:cubicBezTo>
                  <a:pt x="9714788" y="3890372"/>
                  <a:pt x="9734731" y="3880351"/>
                  <a:pt x="9751399" y="3860308"/>
                </a:cubicBezTo>
                <a:cubicBezTo>
                  <a:pt x="9768466" y="3839869"/>
                  <a:pt x="9776998" y="3815065"/>
                  <a:pt x="9776998" y="3785894"/>
                </a:cubicBezTo>
                <a:cubicBezTo>
                  <a:pt x="9776998" y="3772401"/>
                  <a:pt x="9774815" y="3759105"/>
                  <a:pt x="9770449" y="3746008"/>
                </a:cubicBezTo>
                <a:cubicBezTo>
                  <a:pt x="9767076" y="3746802"/>
                  <a:pt x="9764001" y="3747001"/>
                  <a:pt x="9761222" y="3746604"/>
                </a:cubicBezTo>
                <a:cubicBezTo>
                  <a:pt x="9748720" y="3745413"/>
                  <a:pt x="9740981" y="3737873"/>
                  <a:pt x="9738005" y="3723982"/>
                </a:cubicBezTo>
                <a:cubicBezTo>
                  <a:pt x="9736021" y="3715846"/>
                  <a:pt x="9737410" y="3708603"/>
                  <a:pt x="9742172" y="3702253"/>
                </a:cubicBezTo>
                <a:cubicBezTo>
                  <a:pt x="9727092" y="3688561"/>
                  <a:pt x="9710224" y="3681715"/>
                  <a:pt x="9691570" y="3681715"/>
                </a:cubicBezTo>
                <a:close/>
                <a:moveTo>
                  <a:pt x="6996591" y="3681715"/>
                </a:moveTo>
                <a:cubicBezTo>
                  <a:pt x="6977343" y="3681715"/>
                  <a:pt x="6960674" y="3691438"/>
                  <a:pt x="6946585" y="3710885"/>
                </a:cubicBezTo>
                <a:cubicBezTo>
                  <a:pt x="6931900" y="3731523"/>
                  <a:pt x="6924558" y="3756526"/>
                  <a:pt x="6924558" y="3785894"/>
                </a:cubicBezTo>
                <a:cubicBezTo>
                  <a:pt x="6924558" y="3815462"/>
                  <a:pt x="6931900" y="3840465"/>
                  <a:pt x="6946585" y="3860904"/>
                </a:cubicBezTo>
                <a:cubicBezTo>
                  <a:pt x="6960872" y="3880549"/>
                  <a:pt x="6977541" y="3890372"/>
                  <a:pt x="6996591" y="3890372"/>
                </a:cubicBezTo>
                <a:cubicBezTo>
                  <a:pt x="7019808" y="3890372"/>
                  <a:pt x="7039751" y="3880351"/>
                  <a:pt x="7056420" y="3860308"/>
                </a:cubicBezTo>
                <a:cubicBezTo>
                  <a:pt x="7073486" y="3839671"/>
                  <a:pt x="7082018" y="3814866"/>
                  <a:pt x="7082018" y="3785894"/>
                </a:cubicBezTo>
                <a:lnTo>
                  <a:pt x="7076615" y="3751968"/>
                </a:lnTo>
                <a:lnTo>
                  <a:pt x="7061778" y="3749580"/>
                </a:lnTo>
                <a:cubicBezTo>
                  <a:pt x="7050864" y="3746405"/>
                  <a:pt x="7044613" y="3737575"/>
                  <a:pt x="7043025" y="3723089"/>
                </a:cubicBezTo>
                <a:cubicBezTo>
                  <a:pt x="7042232" y="3717136"/>
                  <a:pt x="7042753" y="3711976"/>
                  <a:pt x="7044588" y="3707611"/>
                </a:cubicBezTo>
                <a:lnTo>
                  <a:pt x="7048293" y="3703411"/>
                </a:lnTo>
                <a:lnTo>
                  <a:pt x="7043304" y="3698458"/>
                </a:lnTo>
                <a:cubicBezTo>
                  <a:pt x="7029575" y="3687296"/>
                  <a:pt x="7014004" y="3681715"/>
                  <a:pt x="6996591" y="3681715"/>
                </a:cubicBezTo>
                <a:close/>
                <a:moveTo>
                  <a:pt x="11103652" y="3681417"/>
                </a:moveTo>
                <a:cubicBezTo>
                  <a:pt x="11086586" y="3681417"/>
                  <a:pt x="11070712" y="3689553"/>
                  <a:pt x="11056027" y="3705825"/>
                </a:cubicBezTo>
                <a:cubicBezTo>
                  <a:pt x="11042137" y="3721105"/>
                  <a:pt x="11033207" y="3738865"/>
                  <a:pt x="11029238" y="3759105"/>
                </a:cubicBezTo>
                <a:cubicBezTo>
                  <a:pt x="11024873" y="3783116"/>
                  <a:pt x="11025567" y="3807127"/>
                  <a:pt x="11031321" y="3831138"/>
                </a:cubicBezTo>
                <a:cubicBezTo>
                  <a:pt x="11048983" y="3821216"/>
                  <a:pt x="11064956" y="3811294"/>
                  <a:pt x="11079244" y="3801372"/>
                </a:cubicBezTo>
                <a:cubicBezTo>
                  <a:pt x="11104247" y="3783712"/>
                  <a:pt x="11121511" y="3765753"/>
                  <a:pt x="11131036" y="3747497"/>
                </a:cubicBezTo>
                <a:cubicBezTo>
                  <a:pt x="11142149" y="3727653"/>
                  <a:pt x="11143538" y="3710488"/>
                  <a:pt x="11135203" y="3696002"/>
                </a:cubicBezTo>
                <a:cubicBezTo>
                  <a:pt x="11129250" y="3686279"/>
                  <a:pt x="11118733" y="3681417"/>
                  <a:pt x="11103652" y="3681417"/>
                </a:cubicBezTo>
                <a:close/>
                <a:moveTo>
                  <a:pt x="5986643" y="3681417"/>
                </a:moveTo>
                <a:cubicBezTo>
                  <a:pt x="5967593" y="3681417"/>
                  <a:pt x="5950925" y="3691240"/>
                  <a:pt x="5936637" y="3710885"/>
                </a:cubicBezTo>
                <a:cubicBezTo>
                  <a:pt x="5921953" y="3731523"/>
                  <a:pt x="5914611" y="3756526"/>
                  <a:pt x="5914611" y="3785894"/>
                </a:cubicBezTo>
                <a:cubicBezTo>
                  <a:pt x="5914611" y="3815462"/>
                  <a:pt x="5921953" y="3840465"/>
                  <a:pt x="5936637" y="3860904"/>
                </a:cubicBezTo>
                <a:cubicBezTo>
                  <a:pt x="5950726" y="3880351"/>
                  <a:pt x="5967395" y="3890074"/>
                  <a:pt x="5986643" y="3890074"/>
                </a:cubicBezTo>
                <a:cubicBezTo>
                  <a:pt x="6009861" y="3890074"/>
                  <a:pt x="6029804" y="3880152"/>
                  <a:pt x="6046472" y="3860308"/>
                </a:cubicBezTo>
                <a:cubicBezTo>
                  <a:pt x="6063538" y="3839671"/>
                  <a:pt x="6072071" y="3814866"/>
                  <a:pt x="6072071" y="3785894"/>
                </a:cubicBezTo>
                <a:cubicBezTo>
                  <a:pt x="6072071" y="3773591"/>
                  <a:pt x="6070285" y="3761586"/>
                  <a:pt x="6066713" y="3749878"/>
                </a:cubicBezTo>
                <a:cubicBezTo>
                  <a:pt x="6063736" y="3749878"/>
                  <a:pt x="6059669" y="3749283"/>
                  <a:pt x="6054509" y="3748092"/>
                </a:cubicBezTo>
                <a:cubicBezTo>
                  <a:pt x="6041809" y="3744719"/>
                  <a:pt x="6034665" y="3735491"/>
                  <a:pt x="6033078" y="3720410"/>
                </a:cubicBezTo>
                <a:cubicBezTo>
                  <a:pt x="6032284" y="3713266"/>
                  <a:pt x="6033772" y="3707214"/>
                  <a:pt x="6037543" y="3702253"/>
                </a:cubicBezTo>
                <a:cubicBezTo>
                  <a:pt x="6022064" y="3688362"/>
                  <a:pt x="6005098" y="3681417"/>
                  <a:pt x="5986643" y="3681417"/>
                </a:cubicBezTo>
                <a:close/>
                <a:moveTo>
                  <a:pt x="10276465" y="3681119"/>
                </a:moveTo>
                <a:cubicBezTo>
                  <a:pt x="10254438" y="3681913"/>
                  <a:pt x="10236083" y="3693621"/>
                  <a:pt x="10221399" y="3716243"/>
                </a:cubicBezTo>
                <a:cubicBezTo>
                  <a:pt x="10208103" y="3737079"/>
                  <a:pt x="10201456" y="3759701"/>
                  <a:pt x="10201456" y="3784108"/>
                </a:cubicBezTo>
                <a:cubicBezTo>
                  <a:pt x="10201456" y="3810302"/>
                  <a:pt x="10207409" y="3833420"/>
                  <a:pt x="10219315" y="3853462"/>
                </a:cubicBezTo>
                <a:cubicBezTo>
                  <a:pt x="10224276" y="3862194"/>
                  <a:pt x="10231320" y="3870429"/>
                  <a:pt x="10240449" y="3878168"/>
                </a:cubicBezTo>
                <a:cubicBezTo>
                  <a:pt x="10249577" y="3885907"/>
                  <a:pt x="10260094" y="3889876"/>
                  <a:pt x="10272000" y="3890074"/>
                </a:cubicBezTo>
                <a:cubicBezTo>
                  <a:pt x="10285692" y="3890471"/>
                  <a:pt x="10297450" y="3886353"/>
                  <a:pt x="10307272" y="3877721"/>
                </a:cubicBezTo>
                <a:cubicBezTo>
                  <a:pt x="10317095" y="3869089"/>
                  <a:pt x="10324983" y="3860606"/>
                  <a:pt x="10330936" y="3852272"/>
                </a:cubicBezTo>
                <a:lnTo>
                  <a:pt x="10332424" y="3849646"/>
                </a:lnTo>
                <a:lnTo>
                  <a:pt x="10332424" y="3719598"/>
                </a:lnTo>
                <a:lnTo>
                  <a:pt x="10330638" y="3715052"/>
                </a:lnTo>
                <a:cubicBezTo>
                  <a:pt x="10326670" y="3708702"/>
                  <a:pt x="10320270" y="3701459"/>
                  <a:pt x="10311440" y="3693323"/>
                </a:cubicBezTo>
                <a:cubicBezTo>
                  <a:pt x="10302609" y="3685187"/>
                  <a:pt x="10290951" y="3681119"/>
                  <a:pt x="10276465" y="3681119"/>
                </a:cubicBezTo>
                <a:close/>
                <a:moveTo>
                  <a:pt x="7942841" y="3681119"/>
                </a:moveTo>
                <a:cubicBezTo>
                  <a:pt x="7920814" y="3681913"/>
                  <a:pt x="7902458" y="3693621"/>
                  <a:pt x="7887774" y="3716243"/>
                </a:cubicBezTo>
                <a:cubicBezTo>
                  <a:pt x="7874479" y="3737079"/>
                  <a:pt x="7867831" y="3759701"/>
                  <a:pt x="7867831" y="3784108"/>
                </a:cubicBezTo>
                <a:cubicBezTo>
                  <a:pt x="7867831" y="3810302"/>
                  <a:pt x="7873784" y="3833420"/>
                  <a:pt x="7885691" y="3853462"/>
                </a:cubicBezTo>
                <a:cubicBezTo>
                  <a:pt x="7890652" y="3862194"/>
                  <a:pt x="7897696" y="3870429"/>
                  <a:pt x="7906824" y="3878168"/>
                </a:cubicBezTo>
                <a:cubicBezTo>
                  <a:pt x="7915952" y="3885907"/>
                  <a:pt x="7926469" y="3889876"/>
                  <a:pt x="7938376" y="3890074"/>
                </a:cubicBezTo>
                <a:cubicBezTo>
                  <a:pt x="7952067" y="3890471"/>
                  <a:pt x="7963825" y="3886353"/>
                  <a:pt x="7973647" y="3877721"/>
                </a:cubicBezTo>
                <a:cubicBezTo>
                  <a:pt x="7983470" y="3869089"/>
                  <a:pt x="7991358" y="3860606"/>
                  <a:pt x="7997311" y="3852272"/>
                </a:cubicBezTo>
                <a:lnTo>
                  <a:pt x="8002190" y="3843664"/>
                </a:lnTo>
                <a:lnTo>
                  <a:pt x="8002073" y="3841258"/>
                </a:lnTo>
                <a:lnTo>
                  <a:pt x="8002073" y="3837389"/>
                </a:lnTo>
                <a:cubicBezTo>
                  <a:pt x="8002073" y="3837389"/>
                  <a:pt x="8002073" y="3831436"/>
                  <a:pt x="8002073" y="3819529"/>
                </a:cubicBezTo>
                <a:cubicBezTo>
                  <a:pt x="8002073" y="3807623"/>
                  <a:pt x="8002073" y="3794477"/>
                  <a:pt x="8002073" y="3780090"/>
                </a:cubicBezTo>
                <a:cubicBezTo>
                  <a:pt x="8002073" y="3765703"/>
                  <a:pt x="8002073" y="3752507"/>
                  <a:pt x="8002073" y="3740502"/>
                </a:cubicBezTo>
                <a:cubicBezTo>
                  <a:pt x="8002073" y="3737500"/>
                  <a:pt x="8002073" y="3734874"/>
                  <a:pt x="8002073" y="3732623"/>
                </a:cubicBezTo>
                <a:lnTo>
                  <a:pt x="8002073" y="3727933"/>
                </a:lnTo>
                <a:lnTo>
                  <a:pt x="7997013" y="3715052"/>
                </a:lnTo>
                <a:cubicBezTo>
                  <a:pt x="7993045" y="3708702"/>
                  <a:pt x="7986645" y="3701459"/>
                  <a:pt x="7977815" y="3693323"/>
                </a:cubicBezTo>
                <a:cubicBezTo>
                  <a:pt x="7968985" y="3685187"/>
                  <a:pt x="7957327" y="3681119"/>
                  <a:pt x="7942841" y="3681119"/>
                </a:cubicBezTo>
                <a:close/>
                <a:moveTo>
                  <a:pt x="3799466" y="3681119"/>
                </a:moveTo>
                <a:cubicBezTo>
                  <a:pt x="3777439" y="3681913"/>
                  <a:pt x="3759083" y="3693621"/>
                  <a:pt x="3744400" y="3716243"/>
                </a:cubicBezTo>
                <a:cubicBezTo>
                  <a:pt x="3731105" y="3737079"/>
                  <a:pt x="3724458" y="3759701"/>
                  <a:pt x="3724458" y="3784108"/>
                </a:cubicBezTo>
                <a:cubicBezTo>
                  <a:pt x="3724458" y="3810302"/>
                  <a:pt x="3730410" y="3833420"/>
                  <a:pt x="3742317" y="3853462"/>
                </a:cubicBezTo>
                <a:cubicBezTo>
                  <a:pt x="3747277" y="3862194"/>
                  <a:pt x="3754321" y="3870429"/>
                  <a:pt x="3763449" y="3878168"/>
                </a:cubicBezTo>
                <a:cubicBezTo>
                  <a:pt x="3772578" y="3885907"/>
                  <a:pt x="3783094" y="3889876"/>
                  <a:pt x="3795001" y="3890074"/>
                </a:cubicBezTo>
                <a:cubicBezTo>
                  <a:pt x="3808693" y="3890471"/>
                  <a:pt x="3820450" y="3886353"/>
                  <a:pt x="3830273" y="3877721"/>
                </a:cubicBezTo>
                <a:cubicBezTo>
                  <a:pt x="3840095" y="3869089"/>
                  <a:pt x="3847983" y="3860606"/>
                  <a:pt x="3853936" y="3852272"/>
                </a:cubicBezTo>
                <a:lnTo>
                  <a:pt x="3858816" y="3843663"/>
                </a:lnTo>
                <a:lnTo>
                  <a:pt x="3858699" y="3841258"/>
                </a:lnTo>
                <a:lnTo>
                  <a:pt x="3858699" y="3837389"/>
                </a:lnTo>
                <a:cubicBezTo>
                  <a:pt x="3858699" y="3837389"/>
                  <a:pt x="3858699" y="3831436"/>
                  <a:pt x="3858699" y="3819529"/>
                </a:cubicBezTo>
                <a:cubicBezTo>
                  <a:pt x="3858699" y="3807623"/>
                  <a:pt x="3858699" y="3794477"/>
                  <a:pt x="3858699" y="3780090"/>
                </a:cubicBezTo>
                <a:cubicBezTo>
                  <a:pt x="3858699" y="3765703"/>
                  <a:pt x="3858699" y="3752507"/>
                  <a:pt x="3858699" y="3740502"/>
                </a:cubicBezTo>
                <a:cubicBezTo>
                  <a:pt x="3858699" y="3737500"/>
                  <a:pt x="3858699" y="3734874"/>
                  <a:pt x="3858699" y="3732623"/>
                </a:cubicBezTo>
                <a:lnTo>
                  <a:pt x="3858699" y="3727932"/>
                </a:lnTo>
                <a:lnTo>
                  <a:pt x="3853639" y="3715052"/>
                </a:lnTo>
                <a:cubicBezTo>
                  <a:pt x="3849670" y="3708702"/>
                  <a:pt x="3843271" y="3701459"/>
                  <a:pt x="3834440" y="3693323"/>
                </a:cubicBezTo>
                <a:cubicBezTo>
                  <a:pt x="3825610" y="3685187"/>
                  <a:pt x="3813951" y="3681119"/>
                  <a:pt x="3799466" y="3681119"/>
                </a:cubicBezTo>
                <a:close/>
                <a:moveTo>
                  <a:pt x="3037467" y="3681119"/>
                </a:moveTo>
                <a:cubicBezTo>
                  <a:pt x="3015440" y="3681913"/>
                  <a:pt x="2997085" y="3693621"/>
                  <a:pt x="2982401" y="3716243"/>
                </a:cubicBezTo>
                <a:cubicBezTo>
                  <a:pt x="2969105" y="3737079"/>
                  <a:pt x="2962458" y="3759701"/>
                  <a:pt x="2962458" y="3784108"/>
                </a:cubicBezTo>
                <a:cubicBezTo>
                  <a:pt x="2962458" y="3810302"/>
                  <a:pt x="2968410" y="3833420"/>
                  <a:pt x="2980317" y="3853462"/>
                </a:cubicBezTo>
                <a:cubicBezTo>
                  <a:pt x="2985278" y="3862194"/>
                  <a:pt x="2992322" y="3870429"/>
                  <a:pt x="3001450" y="3878168"/>
                </a:cubicBezTo>
                <a:cubicBezTo>
                  <a:pt x="3010579" y="3885907"/>
                  <a:pt x="3021096" y="3889876"/>
                  <a:pt x="3033002" y="3890074"/>
                </a:cubicBezTo>
                <a:cubicBezTo>
                  <a:pt x="3046694" y="3890471"/>
                  <a:pt x="3058452" y="3886353"/>
                  <a:pt x="3068274" y="3877721"/>
                </a:cubicBezTo>
                <a:cubicBezTo>
                  <a:pt x="3078096" y="3869089"/>
                  <a:pt x="3085984" y="3860606"/>
                  <a:pt x="3091938" y="3852272"/>
                </a:cubicBezTo>
                <a:lnTo>
                  <a:pt x="3093426" y="3849646"/>
                </a:lnTo>
                <a:lnTo>
                  <a:pt x="3093426" y="3719598"/>
                </a:lnTo>
                <a:lnTo>
                  <a:pt x="3091640" y="3715052"/>
                </a:lnTo>
                <a:cubicBezTo>
                  <a:pt x="3087671" y="3708702"/>
                  <a:pt x="3081272" y="3701459"/>
                  <a:pt x="3072442" y="3693323"/>
                </a:cubicBezTo>
                <a:cubicBezTo>
                  <a:pt x="3063611" y="3685187"/>
                  <a:pt x="3051953" y="3681119"/>
                  <a:pt x="3037467" y="3681119"/>
                </a:cubicBezTo>
                <a:close/>
                <a:moveTo>
                  <a:pt x="7636552" y="3680822"/>
                </a:moveTo>
                <a:cubicBezTo>
                  <a:pt x="7614525" y="3681219"/>
                  <a:pt x="7596270" y="3692926"/>
                  <a:pt x="7581783" y="3715945"/>
                </a:cubicBezTo>
                <a:cubicBezTo>
                  <a:pt x="7568488" y="3735987"/>
                  <a:pt x="7561840" y="3758510"/>
                  <a:pt x="7561840" y="3783513"/>
                </a:cubicBezTo>
                <a:cubicBezTo>
                  <a:pt x="7561840" y="3810104"/>
                  <a:pt x="7567695" y="3833321"/>
                  <a:pt x="7579403" y="3853165"/>
                </a:cubicBezTo>
                <a:cubicBezTo>
                  <a:pt x="7584363" y="3861896"/>
                  <a:pt x="7591408" y="3870082"/>
                  <a:pt x="7600536" y="3877721"/>
                </a:cubicBezTo>
                <a:cubicBezTo>
                  <a:pt x="7609664" y="3885361"/>
                  <a:pt x="7620181" y="3889280"/>
                  <a:pt x="7632087" y="3889479"/>
                </a:cubicBezTo>
                <a:cubicBezTo>
                  <a:pt x="7645978" y="3889876"/>
                  <a:pt x="7657785" y="3885758"/>
                  <a:pt x="7667508" y="3877126"/>
                </a:cubicBezTo>
                <a:cubicBezTo>
                  <a:pt x="7677232" y="3868494"/>
                  <a:pt x="7685169" y="3860011"/>
                  <a:pt x="7691321" y="3851676"/>
                </a:cubicBezTo>
                <a:cubicBezTo>
                  <a:pt x="7693702" y="3847708"/>
                  <a:pt x="7694694" y="3846120"/>
                  <a:pt x="7694297" y="3846914"/>
                </a:cubicBezTo>
                <a:cubicBezTo>
                  <a:pt x="7694297" y="3845922"/>
                  <a:pt x="7694297" y="3844930"/>
                  <a:pt x="7694297" y="3843937"/>
                </a:cubicBezTo>
                <a:cubicBezTo>
                  <a:pt x="7694297" y="3842945"/>
                  <a:pt x="7694297" y="3841854"/>
                  <a:pt x="7694297" y="3840663"/>
                </a:cubicBezTo>
                <a:lnTo>
                  <a:pt x="7694297" y="3836794"/>
                </a:lnTo>
                <a:lnTo>
                  <a:pt x="7694297" y="3812088"/>
                </a:lnTo>
                <a:lnTo>
                  <a:pt x="7694297" y="3721898"/>
                </a:lnTo>
                <a:lnTo>
                  <a:pt x="7694297" y="3721303"/>
                </a:lnTo>
                <a:cubicBezTo>
                  <a:pt x="7693504" y="3719715"/>
                  <a:pt x="7692313" y="3717533"/>
                  <a:pt x="7690725" y="3714754"/>
                </a:cubicBezTo>
                <a:cubicBezTo>
                  <a:pt x="7686757" y="3708206"/>
                  <a:pt x="7680407" y="3700864"/>
                  <a:pt x="7671675" y="3692728"/>
                </a:cubicBezTo>
                <a:cubicBezTo>
                  <a:pt x="7662945" y="3684592"/>
                  <a:pt x="7651237" y="3680623"/>
                  <a:pt x="7636552" y="3680822"/>
                </a:cubicBezTo>
                <a:close/>
                <a:moveTo>
                  <a:pt x="1997754" y="3680822"/>
                </a:moveTo>
                <a:cubicBezTo>
                  <a:pt x="1975727" y="3681219"/>
                  <a:pt x="1957471" y="3692926"/>
                  <a:pt x="1942985" y="3715945"/>
                </a:cubicBezTo>
                <a:cubicBezTo>
                  <a:pt x="1929690" y="3735987"/>
                  <a:pt x="1923042" y="3758510"/>
                  <a:pt x="1923042" y="3783513"/>
                </a:cubicBezTo>
                <a:cubicBezTo>
                  <a:pt x="1923042" y="3810104"/>
                  <a:pt x="1928896" y="3833321"/>
                  <a:pt x="1940603" y="3853165"/>
                </a:cubicBezTo>
                <a:cubicBezTo>
                  <a:pt x="1945564" y="3861896"/>
                  <a:pt x="1952609" y="3870082"/>
                  <a:pt x="1961737" y="3877721"/>
                </a:cubicBezTo>
                <a:cubicBezTo>
                  <a:pt x="1970865" y="3885361"/>
                  <a:pt x="1981382" y="3889280"/>
                  <a:pt x="1993289" y="3889479"/>
                </a:cubicBezTo>
                <a:cubicBezTo>
                  <a:pt x="2007180" y="3889876"/>
                  <a:pt x="2018986" y="3885758"/>
                  <a:pt x="2028710" y="3877126"/>
                </a:cubicBezTo>
                <a:cubicBezTo>
                  <a:pt x="2038433" y="3868494"/>
                  <a:pt x="2046371" y="3860011"/>
                  <a:pt x="2052523" y="3851676"/>
                </a:cubicBezTo>
                <a:cubicBezTo>
                  <a:pt x="2054903" y="3847708"/>
                  <a:pt x="2055896" y="3846120"/>
                  <a:pt x="2055498" y="3846914"/>
                </a:cubicBezTo>
                <a:cubicBezTo>
                  <a:pt x="2055498" y="3845922"/>
                  <a:pt x="2055498" y="3844930"/>
                  <a:pt x="2055498" y="3843937"/>
                </a:cubicBezTo>
                <a:cubicBezTo>
                  <a:pt x="2055498" y="3842945"/>
                  <a:pt x="2055498" y="3841854"/>
                  <a:pt x="2055498" y="3840663"/>
                </a:cubicBezTo>
                <a:lnTo>
                  <a:pt x="2055498" y="3836794"/>
                </a:lnTo>
                <a:lnTo>
                  <a:pt x="2055498" y="3812088"/>
                </a:lnTo>
                <a:lnTo>
                  <a:pt x="2055498" y="3721898"/>
                </a:lnTo>
                <a:lnTo>
                  <a:pt x="2055498" y="3721303"/>
                </a:lnTo>
                <a:cubicBezTo>
                  <a:pt x="2054706" y="3719715"/>
                  <a:pt x="2053515" y="3717533"/>
                  <a:pt x="2051927" y="3714754"/>
                </a:cubicBezTo>
                <a:cubicBezTo>
                  <a:pt x="2047959" y="3708206"/>
                  <a:pt x="2041608" y="3700864"/>
                  <a:pt x="2032877" y="3692728"/>
                </a:cubicBezTo>
                <a:cubicBezTo>
                  <a:pt x="2024146" y="3684592"/>
                  <a:pt x="2012438" y="3680623"/>
                  <a:pt x="1997754" y="3680822"/>
                </a:cubicBezTo>
                <a:close/>
                <a:moveTo>
                  <a:pt x="8909925" y="3676952"/>
                </a:moveTo>
                <a:cubicBezTo>
                  <a:pt x="8891470" y="3693224"/>
                  <a:pt x="8873215" y="3709893"/>
                  <a:pt x="8855156" y="3726958"/>
                </a:cubicBezTo>
                <a:cubicBezTo>
                  <a:pt x="8837099" y="3744024"/>
                  <a:pt x="8819438" y="3761784"/>
                  <a:pt x="8802174" y="3780239"/>
                </a:cubicBezTo>
                <a:cubicBezTo>
                  <a:pt x="8783124" y="3801273"/>
                  <a:pt x="8774194" y="3824887"/>
                  <a:pt x="8775385" y="3851081"/>
                </a:cubicBezTo>
                <a:cubicBezTo>
                  <a:pt x="8776377" y="3864773"/>
                  <a:pt x="8780941" y="3874993"/>
                  <a:pt x="8789077" y="3881740"/>
                </a:cubicBezTo>
                <a:cubicBezTo>
                  <a:pt x="8795625" y="3887494"/>
                  <a:pt x="8804952" y="3890372"/>
                  <a:pt x="8817056" y="3890372"/>
                </a:cubicBezTo>
                <a:cubicBezTo>
                  <a:pt x="8837892" y="3890372"/>
                  <a:pt x="8855951" y="3881144"/>
                  <a:pt x="8871230" y="3862690"/>
                </a:cubicBezTo>
                <a:cubicBezTo>
                  <a:pt x="8886907" y="3843838"/>
                  <a:pt x="8896977" y="3821266"/>
                  <a:pt x="8901442" y="3794973"/>
                </a:cubicBezTo>
                <a:cubicBezTo>
                  <a:pt x="8905907" y="3768680"/>
                  <a:pt x="8908437" y="3745115"/>
                  <a:pt x="8909032" y="3724279"/>
                </a:cubicBezTo>
                <a:cubicBezTo>
                  <a:pt x="8909231" y="3716540"/>
                  <a:pt x="8909429" y="3708752"/>
                  <a:pt x="8909627" y="3700913"/>
                </a:cubicBezTo>
                <a:cubicBezTo>
                  <a:pt x="8909826" y="3693075"/>
                  <a:pt x="8909925" y="3685088"/>
                  <a:pt x="8909925" y="3676952"/>
                </a:cubicBezTo>
                <a:close/>
                <a:moveTo>
                  <a:pt x="8166677" y="3662962"/>
                </a:moveTo>
                <a:lnTo>
                  <a:pt x="8180072" y="3662962"/>
                </a:lnTo>
                <a:lnTo>
                  <a:pt x="8189300" y="3662962"/>
                </a:lnTo>
                <a:lnTo>
                  <a:pt x="8211922" y="3662962"/>
                </a:lnTo>
                <a:cubicBezTo>
                  <a:pt x="8211922" y="3662962"/>
                  <a:pt x="8211922" y="3672884"/>
                  <a:pt x="8211922" y="3692728"/>
                </a:cubicBezTo>
                <a:cubicBezTo>
                  <a:pt x="8211922" y="3712572"/>
                  <a:pt x="8211922" y="3722494"/>
                  <a:pt x="8211922" y="3722494"/>
                </a:cubicBezTo>
                <a:lnTo>
                  <a:pt x="8211922" y="3837389"/>
                </a:lnTo>
                <a:lnTo>
                  <a:pt x="8211922" y="3841556"/>
                </a:lnTo>
                <a:cubicBezTo>
                  <a:pt x="8211922" y="3848700"/>
                  <a:pt x="8212071" y="3855695"/>
                  <a:pt x="8212367" y="3862541"/>
                </a:cubicBezTo>
                <a:cubicBezTo>
                  <a:pt x="8212666" y="3869387"/>
                  <a:pt x="8213807" y="3875489"/>
                  <a:pt x="8215791" y="3880847"/>
                </a:cubicBezTo>
                <a:cubicBezTo>
                  <a:pt x="8218173" y="3886998"/>
                  <a:pt x="8220951" y="3890074"/>
                  <a:pt x="8224125" y="3890074"/>
                </a:cubicBezTo>
                <a:cubicBezTo>
                  <a:pt x="8240993" y="3890074"/>
                  <a:pt x="8257066" y="3879557"/>
                  <a:pt x="8272346" y="3858522"/>
                </a:cubicBezTo>
                <a:cubicBezTo>
                  <a:pt x="8278895" y="3849394"/>
                  <a:pt x="8285541" y="3837686"/>
                  <a:pt x="8292289" y="3823399"/>
                </a:cubicBezTo>
                <a:cubicBezTo>
                  <a:pt x="8298043" y="3811096"/>
                  <a:pt x="8303798" y="3797305"/>
                  <a:pt x="8309553" y="3782025"/>
                </a:cubicBezTo>
                <a:cubicBezTo>
                  <a:pt x="8310347" y="3780437"/>
                  <a:pt x="8313571" y="3780735"/>
                  <a:pt x="8319227" y="3782918"/>
                </a:cubicBezTo>
                <a:cubicBezTo>
                  <a:pt x="8324882" y="3785101"/>
                  <a:pt x="8327313" y="3786887"/>
                  <a:pt x="8326519" y="3788276"/>
                </a:cubicBezTo>
                <a:cubicBezTo>
                  <a:pt x="8319574" y="3806333"/>
                  <a:pt x="8313621" y="3820621"/>
                  <a:pt x="8308659" y="3831138"/>
                </a:cubicBezTo>
                <a:cubicBezTo>
                  <a:pt x="8301715" y="3845624"/>
                  <a:pt x="8294471" y="3858225"/>
                  <a:pt x="8286931" y="3868940"/>
                </a:cubicBezTo>
                <a:cubicBezTo>
                  <a:pt x="8268079" y="3895134"/>
                  <a:pt x="8247144" y="3908231"/>
                  <a:pt x="8224125" y="3908231"/>
                </a:cubicBezTo>
                <a:cubicBezTo>
                  <a:pt x="8204481" y="3908231"/>
                  <a:pt x="8189498" y="3902080"/>
                  <a:pt x="8179179" y="3889776"/>
                </a:cubicBezTo>
                <a:cubicBezTo>
                  <a:pt x="8172631" y="3882434"/>
                  <a:pt x="8168861" y="3874497"/>
                  <a:pt x="8167869" y="3865964"/>
                </a:cubicBezTo>
                <a:cubicBezTo>
                  <a:pt x="8166877" y="3857431"/>
                  <a:pt x="8166479" y="3849196"/>
                  <a:pt x="8166677" y="3841258"/>
                </a:cubicBezTo>
                <a:lnTo>
                  <a:pt x="8166677" y="3837389"/>
                </a:lnTo>
                <a:cubicBezTo>
                  <a:pt x="8166677" y="3837389"/>
                  <a:pt x="8166677" y="3831436"/>
                  <a:pt x="8166677" y="3819529"/>
                </a:cubicBezTo>
                <a:cubicBezTo>
                  <a:pt x="8166677" y="3813576"/>
                  <a:pt x="8166677" y="3807313"/>
                  <a:pt x="8166677" y="3800740"/>
                </a:cubicBezTo>
                <a:lnTo>
                  <a:pt x="8166677" y="3788171"/>
                </a:lnTo>
                <a:lnTo>
                  <a:pt x="8150009" y="3782322"/>
                </a:lnTo>
                <a:cubicBezTo>
                  <a:pt x="8153977" y="3771607"/>
                  <a:pt x="8157649" y="3759701"/>
                  <a:pt x="8161023" y="3746604"/>
                </a:cubicBezTo>
                <a:cubicBezTo>
                  <a:pt x="8162809" y="3740055"/>
                  <a:pt x="8164445" y="3733755"/>
                  <a:pt x="8165933" y="3727702"/>
                </a:cubicBezTo>
                <a:lnTo>
                  <a:pt x="8166677" y="3724637"/>
                </a:lnTo>
                <a:lnTo>
                  <a:pt x="8166677" y="3723619"/>
                </a:lnTo>
                <a:cubicBezTo>
                  <a:pt x="8166677" y="3722869"/>
                  <a:pt x="8166677" y="3722494"/>
                  <a:pt x="8166677" y="3722494"/>
                </a:cubicBezTo>
                <a:close/>
                <a:moveTo>
                  <a:pt x="4023304" y="3662962"/>
                </a:moveTo>
                <a:lnTo>
                  <a:pt x="4036698" y="3662962"/>
                </a:lnTo>
                <a:lnTo>
                  <a:pt x="4045925" y="3662962"/>
                </a:lnTo>
                <a:lnTo>
                  <a:pt x="4068547" y="3662962"/>
                </a:lnTo>
                <a:cubicBezTo>
                  <a:pt x="4068547" y="3662962"/>
                  <a:pt x="4068547" y="3672884"/>
                  <a:pt x="4068547" y="3692728"/>
                </a:cubicBezTo>
                <a:cubicBezTo>
                  <a:pt x="4068547" y="3712572"/>
                  <a:pt x="4068547" y="3722494"/>
                  <a:pt x="4068547" y="3722494"/>
                </a:cubicBezTo>
                <a:lnTo>
                  <a:pt x="4068547" y="3837389"/>
                </a:lnTo>
                <a:lnTo>
                  <a:pt x="4068547" y="3841556"/>
                </a:lnTo>
                <a:cubicBezTo>
                  <a:pt x="4068547" y="3848700"/>
                  <a:pt x="4068695" y="3855695"/>
                  <a:pt x="4068993" y="3862541"/>
                </a:cubicBezTo>
                <a:cubicBezTo>
                  <a:pt x="4069292" y="3869387"/>
                  <a:pt x="4070432" y="3875489"/>
                  <a:pt x="4072417" y="3880847"/>
                </a:cubicBezTo>
                <a:cubicBezTo>
                  <a:pt x="4074798" y="3886998"/>
                  <a:pt x="4077575" y="3890074"/>
                  <a:pt x="4080751" y="3890074"/>
                </a:cubicBezTo>
                <a:cubicBezTo>
                  <a:pt x="4097618" y="3890074"/>
                  <a:pt x="4113691" y="3879557"/>
                  <a:pt x="4128971" y="3858522"/>
                </a:cubicBezTo>
                <a:cubicBezTo>
                  <a:pt x="4135520" y="3849394"/>
                  <a:pt x="4142167" y="3837686"/>
                  <a:pt x="4148914" y="3823399"/>
                </a:cubicBezTo>
                <a:cubicBezTo>
                  <a:pt x="4154669" y="3811096"/>
                  <a:pt x="4160423" y="3797305"/>
                  <a:pt x="4166178" y="3782025"/>
                </a:cubicBezTo>
                <a:cubicBezTo>
                  <a:pt x="4166972" y="3780437"/>
                  <a:pt x="4170197" y="3780735"/>
                  <a:pt x="4175852" y="3782918"/>
                </a:cubicBezTo>
                <a:cubicBezTo>
                  <a:pt x="4181507" y="3785101"/>
                  <a:pt x="4183938" y="3786887"/>
                  <a:pt x="4183145" y="3788276"/>
                </a:cubicBezTo>
                <a:cubicBezTo>
                  <a:pt x="4176199" y="3806333"/>
                  <a:pt x="4170246" y="3820621"/>
                  <a:pt x="4165286" y="3831138"/>
                </a:cubicBezTo>
                <a:cubicBezTo>
                  <a:pt x="4158340" y="3845624"/>
                  <a:pt x="4151097" y="3858225"/>
                  <a:pt x="4143557" y="3868940"/>
                </a:cubicBezTo>
                <a:cubicBezTo>
                  <a:pt x="4124705" y="3895134"/>
                  <a:pt x="4103769" y="3908231"/>
                  <a:pt x="4080751" y="3908231"/>
                </a:cubicBezTo>
                <a:cubicBezTo>
                  <a:pt x="4061105" y="3908231"/>
                  <a:pt x="4046124" y="3902080"/>
                  <a:pt x="4035804" y="3889776"/>
                </a:cubicBezTo>
                <a:cubicBezTo>
                  <a:pt x="4029257" y="3882434"/>
                  <a:pt x="4025486" y="3874497"/>
                  <a:pt x="4024494" y="3865964"/>
                </a:cubicBezTo>
                <a:cubicBezTo>
                  <a:pt x="4023502" y="3857431"/>
                  <a:pt x="4023104" y="3849196"/>
                  <a:pt x="4023304" y="3841258"/>
                </a:cubicBezTo>
                <a:lnTo>
                  <a:pt x="4023304" y="3837389"/>
                </a:lnTo>
                <a:cubicBezTo>
                  <a:pt x="4023304" y="3837389"/>
                  <a:pt x="4023304" y="3831436"/>
                  <a:pt x="4023304" y="3819529"/>
                </a:cubicBezTo>
                <a:cubicBezTo>
                  <a:pt x="4023304" y="3813576"/>
                  <a:pt x="4023304" y="3807313"/>
                  <a:pt x="4023304" y="3800740"/>
                </a:cubicBezTo>
                <a:lnTo>
                  <a:pt x="4023304" y="3788171"/>
                </a:lnTo>
                <a:lnTo>
                  <a:pt x="4006634" y="3782322"/>
                </a:lnTo>
                <a:cubicBezTo>
                  <a:pt x="4010603" y="3771607"/>
                  <a:pt x="4014274" y="3759701"/>
                  <a:pt x="4017648" y="3746604"/>
                </a:cubicBezTo>
                <a:cubicBezTo>
                  <a:pt x="4019434" y="3740055"/>
                  <a:pt x="4021070" y="3733755"/>
                  <a:pt x="4022560" y="3727702"/>
                </a:cubicBezTo>
                <a:lnTo>
                  <a:pt x="4023304" y="3724637"/>
                </a:lnTo>
                <a:lnTo>
                  <a:pt x="4023304" y="3723619"/>
                </a:lnTo>
                <a:cubicBezTo>
                  <a:pt x="4023304" y="3722869"/>
                  <a:pt x="4023304" y="3722494"/>
                  <a:pt x="4023304" y="3722494"/>
                </a:cubicBezTo>
                <a:close/>
                <a:moveTo>
                  <a:pt x="11267958" y="3662367"/>
                </a:moveTo>
                <a:cubicBezTo>
                  <a:pt x="11286611" y="3662367"/>
                  <a:pt x="11300700" y="3667229"/>
                  <a:pt x="11310225" y="3676952"/>
                </a:cubicBezTo>
                <a:cubicBezTo>
                  <a:pt x="11317767" y="3684493"/>
                  <a:pt x="11322380" y="3693373"/>
                  <a:pt x="11324066" y="3703592"/>
                </a:cubicBezTo>
                <a:cubicBezTo>
                  <a:pt x="11325753" y="3713812"/>
                  <a:pt x="11326596" y="3723784"/>
                  <a:pt x="11326596" y="3733507"/>
                </a:cubicBezTo>
                <a:lnTo>
                  <a:pt x="11326596" y="3758757"/>
                </a:lnTo>
                <a:lnTo>
                  <a:pt x="11327787" y="3755831"/>
                </a:lnTo>
                <a:cubicBezTo>
                  <a:pt x="11335924" y="3738567"/>
                  <a:pt x="11343265" y="3725073"/>
                  <a:pt x="11349813" y="3715350"/>
                </a:cubicBezTo>
                <a:cubicBezTo>
                  <a:pt x="11357156" y="3704634"/>
                  <a:pt x="11366880" y="3694018"/>
                  <a:pt x="11378984" y="3683501"/>
                </a:cubicBezTo>
                <a:cubicBezTo>
                  <a:pt x="11391089" y="3672983"/>
                  <a:pt x="11404285" y="3666733"/>
                  <a:pt x="11418572" y="3664748"/>
                </a:cubicBezTo>
                <a:cubicBezTo>
                  <a:pt x="11422739" y="3664153"/>
                  <a:pt x="11426906" y="3663855"/>
                  <a:pt x="11431074" y="3663855"/>
                </a:cubicBezTo>
                <a:cubicBezTo>
                  <a:pt x="11459451" y="3664649"/>
                  <a:pt x="11479394" y="3673579"/>
                  <a:pt x="11490902" y="3690644"/>
                </a:cubicBezTo>
                <a:cubicBezTo>
                  <a:pt x="11495864" y="3698383"/>
                  <a:pt x="11499039" y="3706569"/>
                  <a:pt x="11500427" y="3715201"/>
                </a:cubicBezTo>
                <a:cubicBezTo>
                  <a:pt x="11501817" y="3723833"/>
                  <a:pt x="11502511" y="3732316"/>
                  <a:pt x="11502511" y="3740651"/>
                </a:cubicBezTo>
                <a:cubicBezTo>
                  <a:pt x="11502511" y="3815263"/>
                  <a:pt x="11502660" y="3856141"/>
                  <a:pt x="11502958" y="3863285"/>
                </a:cubicBezTo>
                <a:cubicBezTo>
                  <a:pt x="11503255" y="3870429"/>
                  <a:pt x="11504496" y="3876679"/>
                  <a:pt x="11506678" y="3882037"/>
                </a:cubicBezTo>
                <a:cubicBezTo>
                  <a:pt x="11508464" y="3887197"/>
                  <a:pt x="11510945" y="3890173"/>
                  <a:pt x="11514120" y="3890967"/>
                </a:cubicBezTo>
                <a:cubicBezTo>
                  <a:pt x="11533765" y="3892158"/>
                  <a:pt x="11550731" y="3879358"/>
                  <a:pt x="11565019" y="3852569"/>
                </a:cubicBezTo>
                <a:cubicBezTo>
                  <a:pt x="11579306" y="3825780"/>
                  <a:pt x="11590122" y="3801571"/>
                  <a:pt x="11597463" y="3779941"/>
                </a:cubicBezTo>
                <a:cubicBezTo>
                  <a:pt x="11600043" y="3774187"/>
                  <a:pt x="11603963" y="3772401"/>
                  <a:pt x="11609221" y="3774583"/>
                </a:cubicBezTo>
                <a:cubicBezTo>
                  <a:pt x="11614480" y="3776766"/>
                  <a:pt x="11616216" y="3780536"/>
                  <a:pt x="11614430" y="3785894"/>
                </a:cubicBezTo>
                <a:cubicBezTo>
                  <a:pt x="11601731" y="3823598"/>
                  <a:pt x="11587840" y="3852768"/>
                  <a:pt x="11572758" y="3873405"/>
                </a:cubicBezTo>
                <a:cubicBezTo>
                  <a:pt x="11555296" y="3897218"/>
                  <a:pt x="11536444" y="3909025"/>
                  <a:pt x="11516203" y="3908826"/>
                </a:cubicBezTo>
                <a:lnTo>
                  <a:pt x="11516203" y="3909124"/>
                </a:lnTo>
                <a:cubicBezTo>
                  <a:pt x="11495367" y="3909124"/>
                  <a:pt x="11479889" y="3903072"/>
                  <a:pt x="11469769" y="3890967"/>
                </a:cubicBezTo>
                <a:cubicBezTo>
                  <a:pt x="11463220" y="3883625"/>
                  <a:pt x="11459451" y="3875638"/>
                  <a:pt x="11458458" y="3867006"/>
                </a:cubicBezTo>
                <a:cubicBezTo>
                  <a:pt x="11457466" y="3858374"/>
                  <a:pt x="11456970" y="3835156"/>
                  <a:pt x="11456970" y="3797354"/>
                </a:cubicBezTo>
                <a:cubicBezTo>
                  <a:pt x="11456970" y="3759552"/>
                  <a:pt x="11456970" y="3740651"/>
                  <a:pt x="11456970" y="3740651"/>
                </a:cubicBezTo>
                <a:cubicBezTo>
                  <a:pt x="11456970" y="3733507"/>
                  <a:pt x="11456672" y="3726264"/>
                  <a:pt x="11456077" y="3718922"/>
                </a:cubicBezTo>
                <a:cubicBezTo>
                  <a:pt x="11455481" y="3711580"/>
                  <a:pt x="11454093" y="3704833"/>
                  <a:pt x="11451910" y="3698681"/>
                </a:cubicBezTo>
                <a:cubicBezTo>
                  <a:pt x="11447941" y="3688362"/>
                  <a:pt x="11440996" y="3682806"/>
                  <a:pt x="11431074" y="3682012"/>
                </a:cubicBezTo>
                <a:cubicBezTo>
                  <a:pt x="11426709" y="3682012"/>
                  <a:pt x="11423335" y="3682211"/>
                  <a:pt x="11420953" y="3682608"/>
                </a:cubicBezTo>
                <a:cubicBezTo>
                  <a:pt x="11410436" y="3684195"/>
                  <a:pt x="11400068" y="3689355"/>
                  <a:pt x="11389848" y="3698086"/>
                </a:cubicBezTo>
                <a:cubicBezTo>
                  <a:pt x="11379629" y="3706817"/>
                  <a:pt x="11371245" y="3715945"/>
                  <a:pt x="11364696" y="3725470"/>
                </a:cubicBezTo>
                <a:cubicBezTo>
                  <a:pt x="11358942" y="3734003"/>
                  <a:pt x="11352691" y="3745314"/>
                  <a:pt x="11345944" y="3759403"/>
                </a:cubicBezTo>
                <a:cubicBezTo>
                  <a:pt x="11339198" y="3773492"/>
                  <a:pt x="11333145" y="3787383"/>
                  <a:pt x="11327787" y="3801075"/>
                </a:cubicBezTo>
                <a:lnTo>
                  <a:pt x="11326596" y="3804548"/>
                </a:lnTo>
                <a:lnTo>
                  <a:pt x="11326596" y="3908231"/>
                </a:lnTo>
                <a:lnTo>
                  <a:pt x="11281352" y="3908231"/>
                </a:lnTo>
                <a:lnTo>
                  <a:pt x="11281352" y="3733507"/>
                </a:lnTo>
                <a:cubicBezTo>
                  <a:pt x="11281352" y="3726562"/>
                  <a:pt x="11280956" y="3717334"/>
                  <a:pt x="11280162" y="3705825"/>
                </a:cubicBezTo>
                <a:cubicBezTo>
                  <a:pt x="11279369" y="3694316"/>
                  <a:pt x="11276888" y="3686477"/>
                  <a:pt x="11272720" y="3682310"/>
                </a:cubicBezTo>
                <a:cubicBezTo>
                  <a:pt x="11271530" y="3681119"/>
                  <a:pt x="11269943" y="3680524"/>
                  <a:pt x="11267958" y="3680524"/>
                </a:cubicBezTo>
                <a:cubicBezTo>
                  <a:pt x="11264386" y="3680524"/>
                  <a:pt x="11259772" y="3682955"/>
                  <a:pt x="11254117" y="3687817"/>
                </a:cubicBezTo>
                <a:cubicBezTo>
                  <a:pt x="11248461" y="3692678"/>
                  <a:pt x="11242955" y="3700616"/>
                  <a:pt x="11237597" y="3711629"/>
                </a:cubicBezTo>
                <a:cubicBezTo>
                  <a:pt x="11232239" y="3722642"/>
                  <a:pt x="11225791" y="3737575"/>
                  <a:pt x="11218249" y="3756426"/>
                </a:cubicBezTo>
                <a:cubicBezTo>
                  <a:pt x="11214480" y="3765852"/>
                  <a:pt x="11211280" y="3773666"/>
                  <a:pt x="11208650" y="3779867"/>
                </a:cubicBezTo>
                <a:lnTo>
                  <a:pt x="11205935" y="3786115"/>
                </a:lnTo>
                <a:lnTo>
                  <a:pt x="11209022" y="3787383"/>
                </a:lnTo>
                <a:lnTo>
                  <a:pt x="11207236" y="3791847"/>
                </a:lnTo>
                <a:cubicBezTo>
                  <a:pt x="11203664" y="3800579"/>
                  <a:pt x="11200092" y="3808963"/>
                  <a:pt x="11196520" y="3816999"/>
                </a:cubicBezTo>
                <a:cubicBezTo>
                  <a:pt x="11192949" y="3825036"/>
                  <a:pt x="11188980" y="3832924"/>
                  <a:pt x="11184614" y="3840663"/>
                </a:cubicBezTo>
                <a:cubicBezTo>
                  <a:pt x="11170327" y="3865468"/>
                  <a:pt x="11153063" y="3883526"/>
                  <a:pt x="11132822" y="3894836"/>
                </a:cubicBezTo>
                <a:cubicBezTo>
                  <a:pt x="11117344" y="3903766"/>
                  <a:pt x="11101073" y="3908231"/>
                  <a:pt x="11084006" y="3908231"/>
                </a:cubicBezTo>
                <a:cubicBezTo>
                  <a:pt x="11057416" y="3908033"/>
                  <a:pt x="11035588" y="3900194"/>
                  <a:pt x="11018522" y="3884716"/>
                </a:cubicBezTo>
                <a:cubicBezTo>
                  <a:pt x="11012172" y="3878763"/>
                  <a:pt x="11007013" y="3872711"/>
                  <a:pt x="11003044" y="3866559"/>
                </a:cubicBezTo>
                <a:cubicBezTo>
                  <a:pt x="10991535" y="3872314"/>
                  <a:pt x="10982803" y="3876580"/>
                  <a:pt x="10976850" y="3879358"/>
                </a:cubicBezTo>
                <a:lnTo>
                  <a:pt x="10969111" y="3863285"/>
                </a:lnTo>
                <a:cubicBezTo>
                  <a:pt x="10974867" y="3860507"/>
                  <a:pt x="10983300" y="3856340"/>
                  <a:pt x="10994412" y="3850783"/>
                </a:cubicBezTo>
                <a:cubicBezTo>
                  <a:pt x="10994214" y="3850188"/>
                  <a:pt x="10994015" y="3849593"/>
                  <a:pt x="10993817" y="3848997"/>
                </a:cubicBezTo>
                <a:cubicBezTo>
                  <a:pt x="10993619" y="3848402"/>
                  <a:pt x="10993321" y="3847807"/>
                  <a:pt x="10992924" y="3847211"/>
                </a:cubicBezTo>
                <a:cubicBezTo>
                  <a:pt x="10980224" y="3817843"/>
                  <a:pt x="10977843" y="3787184"/>
                  <a:pt x="10985780" y="3755236"/>
                </a:cubicBezTo>
                <a:cubicBezTo>
                  <a:pt x="10991932" y="3731423"/>
                  <a:pt x="11005425" y="3710687"/>
                  <a:pt x="11026261" y="3693026"/>
                </a:cubicBezTo>
                <a:cubicBezTo>
                  <a:pt x="11049281" y="3673182"/>
                  <a:pt x="11075077" y="3663260"/>
                  <a:pt x="11103652" y="3663260"/>
                </a:cubicBezTo>
                <a:cubicBezTo>
                  <a:pt x="11117344" y="3663260"/>
                  <a:pt x="11127762" y="3665840"/>
                  <a:pt x="11134906" y="3670999"/>
                </a:cubicBezTo>
                <a:cubicBezTo>
                  <a:pt x="11142049" y="3676159"/>
                  <a:pt x="11147308" y="3681417"/>
                  <a:pt x="11150681" y="3686775"/>
                </a:cubicBezTo>
                <a:cubicBezTo>
                  <a:pt x="11162390" y="3706817"/>
                  <a:pt x="11161199" y="3729935"/>
                  <a:pt x="11147110" y="3756129"/>
                </a:cubicBezTo>
                <a:cubicBezTo>
                  <a:pt x="11135402" y="3777362"/>
                  <a:pt x="11116253" y="3797305"/>
                  <a:pt x="11089662" y="3815958"/>
                </a:cubicBezTo>
                <a:cubicBezTo>
                  <a:pt x="11075573" y="3826078"/>
                  <a:pt x="11058011" y="3836992"/>
                  <a:pt x="11036977" y="3848700"/>
                </a:cubicBezTo>
                <a:cubicBezTo>
                  <a:pt x="11040946" y="3858622"/>
                  <a:pt x="11045510" y="3866460"/>
                  <a:pt x="11050669" y="3872215"/>
                </a:cubicBezTo>
                <a:cubicBezTo>
                  <a:pt x="11060194" y="3883923"/>
                  <a:pt x="11071307" y="3889876"/>
                  <a:pt x="11084006" y="3890074"/>
                </a:cubicBezTo>
                <a:cubicBezTo>
                  <a:pt x="11097302" y="3890074"/>
                  <a:pt x="11110697" y="3886403"/>
                  <a:pt x="11124190" y="3879061"/>
                </a:cubicBezTo>
                <a:cubicBezTo>
                  <a:pt x="11141256" y="3869536"/>
                  <a:pt x="11156139" y="3853760"/>
                  <a:pt x="11168838" y="3831733"/>
                </a:cubicBezTo>
                <a:cubicBezTo>
                  <a:pt x="11173006" y="3824590"/>
                  <a:pt x="11176776" y="3817148"/>
                  <a:pt x="11180149" y="3809409"/>
                </a:cubicBezTo>
                <a:lnTo>
                  <a:pt x="11186449" y="3794402"/>
                </a:lnTo>
                <a:lnTo>
                  <a:pt x="11185693" y="3793671"/>
                </a:lnTo>
                <a:cubicBezTo>
                  <a:pt x="11185073" y="3791661"/>
                  <a:pt x="11185408" y="3789169"/>
                  <a:pt x="11186698" y="3786192"/>
                </a:cubicBezTo>
                <a:cubicBezTo>
                  <a:pt x="11189079" y="3780239"/>
                  <a:pt x="11194040" y="3767837"/>
                  <a:pt x="11201581" y="3748985"/>
                </a:cubicBezTo>
                <a:cubicBezTo>
                  <a:pt x="11209122" y="3730133"/>
                  <a:pt x="11214975" y="3716491"/>
                  <a:pt x="11219142" y="3708057"/>
                </a:cubicBezTo>
                <a:cubicBezTo>
                  <a:pt x="11223310" y="3699624"/>
                  <a:pt x="11229511" y="3689900"/>
                  <a:pt x="11237746" y="3678887"/>
                </a:cubicBezTo>
                <a:cubicBezTo>
                  <a:pt x="11245981" y="3667874"/>
                  <a:pt x="11256052" y="3662367"/>
                  <a:pt x="11267958" y="3662367"/>
                </a:cubicBezTo>
                <a:close/>
                <a:moveTo>
                  <a:pt x="10824227" y="3633122"/>
                </a:moveTo>
                <a:cubicBezTo>
                  <a:pt x="10823185" y="3632676"/>
                  <a:pt x="10822069" y="3632701"/>
                  <a:pt x="10820878" y="3633197"/>
                </a:cubicBezTo>
                <a:cubicBezTo>
                  <a:pt x="10819291" y="3634189"/>
                  <a:pt x="10818299" y="3635975"/>
                  <a:pt x="10817902" y="3638554"/>
                </a:cubicBezTo>
                <a:cubicBezTo>
                  <a:pt x="10818101" y="3641134"/>
                  <a:pt x="10818993" y="3643615"/>
                  <a:pt x="10820581" y="3645996"/>
                </a:cubicBezTo>
                <a:lnTo>
                  <a:pt x="10827129" y="3654330"/>
                </a:lnTo>
                <a:cubicBezTo>
                  <a:pt x="10827923" y="3651155"/>
                  <a:pt x="10828420" y="3648873"/>
                  <a:pt x="10828617" y="3647484"/>
                </a:cubicBezTo>
                <a:cubicBezTo>
                  <a:pt x="10829411" y="3642523"/>
                  <a:pt x="10828915" y="3638654"/>
                  <a:pt x="10827129" y="3635876"/>
                </a:cubicBezTo>
                <a:cubicBezTo>
                  <a:pt x="10826236" y="3634487"/>
                  <a:pt x="10825269" y="3633569"/>
                  <a:pt x="10824227" y="3633122"/>
                </a:cubicBezTo>
                <a:close/>
                <a:moveTo>
                  <a:pt x="10822069" y="3615040"/>
                </a:moveTo>
                <a:cubicBezTo>
                  <a:pt x="10829610" y="3615437"/>
                  <a:pt x="10835563" y="3618215"/>
                  <a:pt x="10839928" y="3623374"/>
                </a:cubicBezTo>
                <a:cubicBezTo>
                  <a:pt x="10845684" y="3630319"/>
                  <a:pt x="10847866" y="3639150"/>
                  <a:pt x="10846477" y="3649865"/>
                </a:cubicBezTo>
                <a:cubicBezTo>
                  <a:pt x="10845684" y="3655025"/>
                  <a:pt x="10843997" y="3661375"/>
                  <a:pt x="10841417" y="3668915"/>
                </a:cubicBezTo>
                <a:cubicBezTo>
                  <a:pt x="10846774" y="3673876"/>
                  <a:pt x="10852430" y="3678738"/>
                  <a:pt x="10858383" y="3683501"/>
                </a:cubicBezTo>
                <a:cubicBezTo>
                  <a:pt x="10864336" y="3688263"/>
                  <a:pt x="10870587" y="3693026"/>
                  <a:pt x="10877135" y="3697788"/>
                </a:cubicBezTo>
                <a:cubicBezTo>
                  <a:pt x="10887256" y="3705527"/>
                  <a:pt x="10895789" y="3712175"/>
                  <a:pt x="10902734" y="3717731"/>
                </a:cubicBezTo>
                <a:cubicBezTo>
                  <a:pt x="10917021" y="3729637"/>
                  <a:pt x="10929920" y="3743727"/>
                  <a:pt x="10941429" y="3759998"/>
                </a:cubicBezTo>
                <a:cubicBezTo>
                  <a:pt x="10952939" y="3776270"/>
                  <a:pt x="10957404" y="3796015"/>
                  <a:pt x="10954824" y="3819232"/>
                </a:cubicBezTo>
                <a:cubicBezTo>
                  <a:pt x="10952641" y="3838480"/>
                  <a:pt x="10944506" y="3856241"/>
                  <a:pt x="10930416" y="3872512"/>
                </a:cubicBezTo>
                <a:cubicBezTo>
                  <a:pt x="10915931" y="3888784"/>
                  <a:pt x="10898567" y="3899599"/>
                  <a:pt x="10878326" y="3904957"/>
                </a:cubicBezTo>
                <a:cubicBezTo>
                  <a:pt x="10869794" y="3907140"/>
                  <a:pt x="10859078" y="3908231"/>
                  <a:pt x="10846179" y="3908231"/>
                </a:cubicBezTo>
                <a:cubicBezTo>
                  <a:pt x="10809270" y="3908231"/>
                  <a:pt x="10782481" y="3895333"/>
                  <a:pt x="10765812" y="3869536"/>
                </a:cubicBezTo>
                <a:lnTo>
                  <a:pt x="10780992" y="3859713"/>
                </a:lnTo>
                <a:cubicBezTo>
                  <a:pt x="10787938" y="3870429"/>
                  <a:pt x="10797711" y="3878217"/>
                  <a:pt x="10810311" y="3883079"/>
                </a:cubicBezTo>
                <a:cubicBezTo>
                  <a:pt x="10822913" y="3887941"/>
                  <a:pt x="10834868" y="3890372"/>
                  <a:pt x="10846179" y="3890372"/>
                </a:cubicBezTo>
                <a:cubicBezTo>
                  <a:pt x="10850346" y="3890372"/>
                  <a:pt x="10854911" y="3889479"/>
                  <a:pt x="10859871" y="3887693"/>
                </a:cubicBezTo>
                <a:cubicBezTo>
                  <a:pt x="10872968" y="3883129"/>
                  <a:pt x="10884180" y="3874298"/>
                  <a:pt x="10893506" y="3861201"/>
                </a:cubicBezTo>
                <a:cubicBezTo>
                  <a:pt x="10902635" y="3848104"/>
                  <a:pt x="10907993" y="3833519"/>
                  <a:pt x="10909580" y="3817446"/>
                </a:cubicBezTo>
                <a:cubicBezTo>
                  <a:pt x="10911366" y="3797999"/>
                  <a:pt x="10908340" y="3781479"/>
                  <a:pt x="10900501" y="3767886"/>
                </a:cubicBezTo>
                <a:cubicBezTo>
                  <a:pt x="10892663" y="3754293"/>
                  <a:pt x="10883486" y="3741941"/>
                  <a:pt x="10872968" y="3730828"/>
                </a:cubicBezTo>
                <a:cubicBezTo>
                  <a:pt x="10869794" y="3727653"/>
                  <a:pt x="10866470" y="3724428"/>
                  <a:pt x="10862997" y="3721154"/>
                </a:cubicBezTo>
                <a:cubicBezTo>
                  <a:pt x="10859525" y="3717880"/>
                  <a:pt x="10856201" y="3714655"/>
                  <a:pt x="10853025" y="3711480"/>
                </a:cubicBezTo>
                <a:cubicBezTo>
                  <a:pt x="10849453" y="3708305"/>
                  <a:pt x="10845931" y="3705031"/>
                  <a:pt x="10842458" y="3701658"/>
                </a:cubicBezTo>
                <a:cubicBezTo>
                  <a:pt x="10838986" y="3698284"/>
                  <a:pt x="10835662" y="3694811"/>
                  <a:pt x="10832487" y="3691240"/>
                </a:cubicBezTo>
                <a:cubicBezTo>
                  <a:pt x="10800935" y="3767837"/>
                  <a:pt x="10759363" y="3841358"/>
                  <a:pt x="10707769" y="3911803"/>
                </a:cubicBezTo>
                <a:lnTo>
                  <a:pt x="10693481" y="3901385"/>
                </a:lnTo>
                <a:cubicBezTo>
                  <a:pt x="10745472" y="3829947"/>
                  <a:pt x="10787343" y="3754938"/>
                  <a:pt x="10819092" y="3676357"/>
                </a:cubicBezTo>
                <a:cubicBezTo>
                  <a:pt x="10811949" y="3667626"/>
                  <a:pt x="10806591" y="3659787"/>
                  <a:pt x="10803019" y="3652842"/>
                </a:cubicBezTo>
                <a:cubicBezTo>
                  <a:pt x="10801233" y="3649865"/>
                  <a:pt x="10800241" y="3645897"/>
                  <a:pt x="10800042" y="3640936"/>
                </a:cubicBezTo>
                <a:cubicBezTo>
                  <a:pt x="10799646" y="3633197"/>
                  <a:pt x="10802325" y="3626351"/>
                  <a:pt x="10808079" y="3620397"/>
                </a:cubicBezTo>
                <a:cubicBezTo>
                  <a:pt x="10812049" y="3616826"/>
                  <a:pt x="10816711" y="3615040"/>
                  <a:pt x="10822069" y="3615040"/>
                </a:cubicBezTo>
                <a:close/>
                <a:moveTo>
                  <a:pt x="5993192" y="3579619"/>
                </a:moveTo>
                <a:lnTo>
                  <a:pt x="5998550" y="3584679"/>
                </a:lnTo>
                <a:lnTo>
                  <a:pt x="6052128" y="3632899"/>
                </a:lnTo>
                <a:lnTo>
                  <a:pt x="6041710" y="3647484"/>
                </a:lnTo>
                <a:lnTo>
                  <a:pt x="5978309" y="3613551"/>
                </a:lnTo>
                <a:lnTo>
                  <a:pt x="5949139" y="3636173"/>
                </a:lnTo>
                <a:lnTo>
                  <a:pt x="5935744" y="3646591"/>
                </a:lnTo>
                <a:lnTo>
                  <a:pt x="5924731" y="3632304"/>
                </a:lnTo>
                <a:lnTo>
                  <a:pt x="5987239" y="3584083"/>
                </a:lnTo>
                <a:close/>
                <a:moveTo>
                  <a:pt x="8189300" y="3574558"/>
                </a:moveTo>
                <a:cubicBezTo>
                  <a:pt x="8196642" y="3574558"/>
                  <a:pt x="8202893" y="3577138"/>
                  <a:pt x="8208053" y="3582297"/>
                </a:cubicBezTo>
                <a:cubicBezTo>
                  <a:pt x="8213211" y="3587457"/>
                  <a:pt x="8215791" y="3593708"/>
                  <a:pt x="8215791" y="3601050"/>
                </a:cubicBezTo>
                <a:cubicBezTo>
                  <a:pt x="8215791" y="3608392"/>
                  <a:pt x="8213211" y="3614693"/>
                  <a:pt x="8208053" y="3619951"/>
                </a:cubicBezTo>
                <a:cubicBezTo>
                  <a:pt x="8202893" y="3625210"/>
                  <a:pt x="8196642" y="3627839"/>
                  <a:pt x="8189300" y="3627839"/>
                </a:cubicBezTo>
                <a:cubicBezTo>
                  <a:pt x="8181957" y="3627839"/>
                  <a:pt x="8175657" y="3625210"/>
                  <a:pt x="8170398" y="3619951"/>
                </a:cubicBezTo>
                <a:cubicBezTo>
                  <a:pt x="8165140" y="3614693"/>
                  <a:pt x="8162511" y="3608392"/>
                  <a:pt x="8162511" y="3601050"/>
                </a:cubicBezTo>
                <a:cubicBezTo>
                  <a:pt x="8162511" y="3593708"/>
                  <a:pt x="8165140" y="3587457"/>
                  <a:pt x="8170398" y="3582297"/>
                </a:cubicBezTo>
                <a:cubicBezTo>
                  <a:pt x="8175657" y="3577138"/>
                  <a:pt x="8181957" y="3574558"/>
                  <a:pt x="8189300" y="3574558"/>
                </a:cubicBezTo>
                <a:close/>
                <a:moveTo>
                  <a:pt x="7166553" y="3574558"/>
                </a:moveTo>
                <a:cubicBezTo>
                  <a:pt x="7173895" y="3574558"/>
                  <a:pt x="7180146" y="3577138"/>
                  <a:pt x="7185305" y="3582298"/>
                </a:cubicBezTo>
                <a:cubicBezTo>
                  <a:pt x="7190465" y="3587457"/>
                  <a:pt x="7193044" y="3593708"/>
                  <a:pt x="7193044" y="3601050"/>
                </a:cubicBezTo>
                <a:cubicBezTo>
                  <a:pt x="7193044" y="3608392"/>
                  <a:pt x="7190465" y="3614693"/>
                  <a:pt x="7185305" y="3619951"/>
                </a:cubicBezTo>
                <a:cubicBezTo>
                  <a:pt x="7180146" y="3625210"/>
                  <a:pt x="7173895" y="3627839"/>
                  <a:pt x="7166553" y="3627839"/>
                </a:cubicBezTo>
                <a:cubicBezTo>
                  <a:pt x="7159211" y="3627839"/>
                  <a:pt x="7152910" y="3625210"/>
                  <a:pt x="7147652" y="3619951"/>
                </a:cubicBezTo>
                <a:cubicBezTo>
                  <a:pt x="7142393" y="3614693"/>
                  <a:pt x="7139764" y="3608392"/>
                  <a:pt x="7139764" y="3601050"/>
                </a:cubicBezTo>
                <a:cubicBezTo>
                  <a:pt x="7139764" y="3593708"/>
                  <a:pt x="7142393" y="3587457"/>
                  <a:pt x="7147652" y="3582298"/>
                </a:cubicBezTo>
                <a:cubicBezTo>
                  <a:pt x="7152910" y="3577138"/>
                  <a:pt x="7159211" y="3574558"/>
                  <a:pt x="7166553" y="3574558"/>
                </a:cubicBezTo>
                <a:close/>
                <a:moveTo>
                  <a:pt x="4807925" y="3574558"/>
                </a:moveTo>
                <a:cubicBezTo>
                  <a:pt x="4815268" y="3574558"/>
                  <a:pt x="4821518" y="3577138"/>
                  <a:pt x="4826677" y="3582298"/>
                </a:cubicBezTo>
                <a:cubicBezTo>
                  <a:pt x="4831837" y="3587457"/>
                  <a:pt x="4834417" y="3593708"/>
                  <a:pt x="4834417" y="3601050"/>
                </a:cubicBezTo>
                <a:cubicBezTo>
                  <a:pt x="4834417" y="3608392"/>
                  <a:pt x="4831837" y="3614693"/>
                  <a:pt x="4826677" y="3619951"/>
                </a:cubicBezTo>
                <a:cubicBezTo>
                  <a:pt x="4821518" y="3625210"/>
                  <a:pt x="4815268" y="3627839"/>
                  <a:pt x="4807925" y="3627839"/>
                </a:cubicBezTo>
                <a:cubicBezTo>
                  <a:pt x="4800583" y="3627839"/>
                  <a:pt x="4794282" y="3625210"/>
                  <a:pt x="4789024" y="3619951"/>
                </a:cubicBezTo>
                <a:cubicBezTo>
                  <a:pt x="4783766" y="3614693"/>
                  <a:pt x="4781136" y="3608392"/>
                  <a:pt x="4781136" y="3601050"/>
                </a:cubicBezTo>
                <a:cubicBezTo>
                  <a:pt x="4781136" y="3593708"/>
                  <a:pt x="4783766" y="3587457"/>
                  <a:pt x="4789024" y="3582298"/>
                </a:cubicBezTo>
                <a:cubicBezTo>
                  <a:pt x="4794282" y="3577138"/>
                  <a:pt x="4800583" y="3574558"/>
                  <a:pt x="4807925" y="3574558"/>
                </a:cubicBezTo>
                <a:close/>
                <a:moveTo>
                  <a:pt x="4045925" y="3574558"/>
                </a:moveTo>
                <a:cubicBezTo>
                  <a:pt x="4053267" y="3574558"/>
                  <a:pt x="4059519" y="3577138"/>
                  <a:pt x="4064677" y="3582298"/>
                </a:cubicBezTo>
                <a:cubicBezTo>
                  <a:pt x="4069837" y="3587457"/>
                  <a:pt x="4072417" y="3593708"/>
                  <a:pt x="4072417" y="3601050"/>
                </a:cubicBezTo>
                <a:cubicBezTo>
                  <a:pt x="4072417" y="3608392"/>
                  <a:pt x="4069837" y="3614693"/>
                  <a:pt x="4064677" y="3619951"/>
                </a:cubicBezTo>
                <a:cubicBezTo>
                  <a:pt x="4059519" y="3625210"/>
                  <a:pt x="4053267" y="3627839"/>
                  <a:pt x="4045925" y="3627839"/>
                </a:cubicBezTo>
                <a:cubicBezTo>
                  <a:pt x="4038582" y="3627839"/>
                  <a:pt x="4032282" y="3625210"/>
                  <a:pt x="4027024" y="3619951"/>
                </a:cubicBezTo>
                <a:cubicBezTo>
                  <a:pt x="4021765" y="3614693"/>
                  <a:pt x="4019136" y="3608392"/>
                  <a:pt x="4019136" y="3601050"/>
                </a:cubicBezTo>
                <a:cubicBezTo>
                  <a:pt x="4019136" y="3593708"/>
                  <a:pt x="4021765" y="3587457"/>
                  <a:pt x="4027024" y="3582298"/>
                </a:cubicBezTo>
                <a:cubicBezTo>
                  <a:pt x="4032282" y="3577138"/>
                  <a:pt x="4038582" y="3574558"/>
                  <a:pt x="4045925" y="3574558"/>
                </a:cubicBezTo>
                <a:close/>
                <a:moveTo>
                  <a:pt x="778851" y="3574558"/>
                </a:moveTo>
                <a:cubicBezTo>
                  <a:pt x="786193" y="3574558"/>
                  <a:pt x="792444" y="3577138"/>
                  <a:pt x="797603" y="3582298"/>
                </a:cubicBezTo>
                <a:cubicBezTo>
                  <a:pt x="802763" y="3587457"/>
                  <a:pt x="805342" y="3593708"/>
                  <a:pt x="805342" y="3601050"/>
                </a:cubicBezTo>
                <a:cubicBezTo>
                  <a:pt x="805342" y="3608392"/>
                  <a:pt x="802763" y="3614693"/>
                  <a:pt x="797603" y="3619951"/>
                </a:cubicBezTo>
                <a:cubicBezTo>
                  <a:pt x="792444" y="3625210"/>
                  <a:pt x="786193" y="3627839"/>
                  <a:pt x="778851" y="3627839"/>
                </a:cubicBezTo>
                <a:cubicBezTo>
                  <a:pt x="771509" y="3627839"/>
                  <a:pt x="765208" y="3625210"/>
                  <a:pt x="759950" y="3619951"/>
                </a:cubicBezTo>
                <a:cubicBezTo>
                  <a:pt x="754691" y="3614693"/>
                  <a:pt x="752062" y="3608392"/>
                  <a:pt x="752062" y="3601050"/>
                </a:cubicBezTo>
                <a:cubicBezTo>
                  <a:pt x="752062" y="3593708"/>
                  <a:pt x="754691" y="3587457"/>
                  <a:pt x="759950" y="3582298"/>
                </a:cubicBezTo>
                <a:cubicBezTo>
                  <a:pt x="765208" y="3577138"/>
                  <a:pt x="771509" y="3574558"/>
                  <a:pt x="778851" y="3574558"/>
                </a:cubicBezTo>
                <a:close/>
                <a:moveTo>
                  <a:pt x="7925874" y="3545983"/>
                </a:moveTo>
                <a:lnTo>
                  <a:pt x="7934506" y="3555211"/>
                </a:lnTo>
                <a:lnTo>
                  <a:pt x="7989869" y="3615635"/>
                </a:lnTo>
                <a:lnTo>
                  <a:pt x="7977963" y="3629029"/>
                </a:lnTo>
                <a:lnTo>
                  <a:pt x="7913968" y="3584381"/>
                </a:lnTo>
                <a:lnTo>
                  <a:pt x="7907122" y="3579916"/>
                </a:lnTo>
                <a:lnTo>
                  <a:pt x="7911289" y="3572773"/>
                </a:lnTo>
                <a:lnTo>
                  <a:pt x="7919921" y="3556997"/>
                </a:lnTo>
                <a:close/>
                <a:moveTo>
                  <a:pt x="2301363" y="3545983"/>
                </a:moveTo>
                <a:lnTo>
                  <a:pt x="2309995" y="3555211"/>
                </a:lnTo>
                <a:lnTo>
                  <a:pt x="2365359" y="3615635"/>
                </a:lnTo>
                <a:lnTo>
                  <a:pt x="2353453" y="3629029"/>
                </a:lnTo>
                <a:lnTo>
                  <a:pt x="2289456" y="3584381"/>
                </a:lnTo>
                <a:lnTo>
                  <a:pt x="2282611" y="3579916"/>
                </a:lnTo>
                <a:lnTo>
                  <a:pt x="2286778" y="3572772"/>
                </a:lnTo>
                <a:lnTo>
                  <a:pt x="2295410" y="3556997"/>
                </a:lnTo>
                <a:close/>
                <a:moveTo>
                  <a:pt x="6153033" y="3539137"/>
                </a:moveTo>
                <a:lnTo>
                  <a:pt x="6198575" y="3539137"/>
                </a:lnTo>
                <a:lnTo>
                  <a:pt x="6198575" y="3653437"/>
                </a:lnTo>
                <a:lnTo>
                  <a:pt x="6237568" y="3653437"/>
                </a:lnTo>
                <a:lnTo>
                  <a:pt x="6237568" y="3671594"/>
                </a:lnTo>
                <a:lnTo>
                  <a:pt x="6198575" y="3671594"/>
                </a:lnTo>
                <a:lnTo>
                  <a:pt x="6198575" y="3722196"/>
                </a:lnTo>
                <a:lnTo>
                  <a:pt x="6198575" y="3812683"/>
                </a:lnTo>
                <a:lnTo>
                  <a:pt x="6198575" y="3837091"/>
                </a:lnTo>
                <a:lnTo>
                  <a:pt x="6198575" y="3841258"/>
                </a:lnTo>
                <a:cubicBezTo>
                  <a:pt x="6198376" y="3848402"/>
                  <a:pt x="6198426" y="3855397"/>
                  <a:pt x="6198723" y="3862243"/>
                </a:cubicBezTo>
                <a:cubicBezTo>
                  <a:pt x="6199021" y="3869089"/>
                  <a:pt x="6200261" y="3875191"/>
                  <a:pt x="6202444" y="3880549"/>
                </a:cubicBezTo>
                <a:cubicBezTo>
                  <a:pt x="6204428" y="3885907"/>
                  <a:pt x="6206909" y="3888883"/>
                  <a:pt x="6209886" y="3889479"/>
                </a:cubicBezTo>
                <a:cubicBezTo>
                  <a:pt x="6211076" y="3889876"/>
                  <a:pt x="6211771" y="3890074"/>
                  <a:pt x="6211969" y="3890074"/>
                </a:cubicBezTo>
                <a:cubicBezTo>
                  <a:pt x="6231019" y="3890074"/>
                  <a:pt x="6247588" y="3876878"/>
                  <a:pt x="6261678" y="3850486"/>
                </a:cubicBezTo>
                <a:cubicBezTo>
                  <a:pt x="6275767" y="3824094"/>
                  <a:pt x="6286383" y="3800182"/>
                  <a:pt x="6293527" y="3778751"/>
                </a:cubicBezTo>
                <a:lnTo>
                  <a:pt x="6310493" y="3784704"/>
                </a:lnTo>
                <a:cubicBezTo>
                  <a:pt x="6297794" y="3822407"/>
                  <a:pt x="6283903" y="3851577"/>
                  <a:pt x="6268821" y="3872215"/>
                </a:cubicBezTo>
                <a:cubicBezTo>
                  <a:pt x="6250169" y="3897416"/>
                  <a:pt x="6230027" y="3909323"/>
                  <a:pt x="6208397" y="3907933"/>
                </a:cubicBezTo>
                <a:cubicBezTo>
                  <a:pt x="6206611" y="3907933"/>
                  <a:pt x="6203932" y="3907735"/>
                  <a:pt x="6200361" y="3907338"/>
                </a:cubicBezTo>
                <a:cubicBezTo>
                  <a:pt x="6184882" y="3905155"/>
                  <a:pt x="6173274" y="3899202"/>
                  <a:pt x="6165535" y="3889479"/>
                </a:cubicBezTo>
                <a:cubicBezTo>
                  <a:pt x="6159185" y="3882137"/>
                  <a:pt x="6155514" y="3874199"/>
                  <a:pt x="6154521" y="3865666"/>
                </a:cubicBezTo>
                <a:cubicBezTo>
                  <a:pt x="6153529" y="3857134"/>
                  <a:pt x="6153033" y="3848997"/>
                  <a:pt x="6153033" y="3841258"/>
                </a:cubicBezTo>
                <a:lnTo>
                  <a:pt x="6153033" y="3837091"/>
                </a:lnTo>
                <a:lnTo>
                  <a:pt x="6153033" y="3812683"/>
                </a:lnTo>
                <a:lnTo>
                  <a:pt x="6153033" y="3722196"/>
                </a:lnTo>
                <a:lnTo>
                  <a:pt x="6153033" y="3710290"/>
                </a:lnTo>
                <a:cubicBezTo>
                  <a:pt x="6145691" y="3717433"/>
                  <a:pt x="6137555" y="3723982"/>
                  <a:pt x="6128625" y="3729935"/>
                </a:cubicBezTo>
                <a:cubicBezTo>
                  <a:pt x="6113743" y="3739857"/>
                  <a:pt x="6099257" y="3746108"/>
                  <a:pt x="6085168" y="3748687"/>
                </a:cubicBezTo>
                <a:cubicBezTo>
                  <a:pt x="6088541" y="3760991"/>
                  <a:pt x="6090228" y="3773393"/>
                  <a:pt x="6090228" y="3785894"/>
                </a:cubicBezTo>
                <a:cubicBezTo>
                  <a:pt x="6090228" y="3819232"/>
                  <a:pt x="6080207" y="3847906"/>
                  <a:pt x="6060164" y="3871917"/>
                </a:cubicBezTo>
                <a:cubicBezTo>
                  <a:pt x="6040122" y="3896127"/>
                  <a:pt x="6015615" y="3908231"/>
                  <a:pt x="5986643" y="3908231"/>
                </a:cubicBezTo>
                <a:cubicBezTo>
                  <a:pt x="5953901" y="3908231"/>
                  <a:pt x="5926219" y="3896226"/>
                  <a:pt x="5903597" y="3872215"/>
                </a:cubicBezTo>
                <a:cubicBezTo>
                  <a:pt x="5892286" y="3860209"/>
                  <a:pt x="5883803" y="3847013"/>
                  <a:pt x="5878148" y="3832626"/>
                </a:cubicBezTo>
                <a:lnTo>
                  <a:pt x="5877652" y="3829897"/>
                </a:lnTo>
                <a:lnTo>
                  <a:pt x="5877106" y="3831138"/>
                </a:lnTo>
                <a:cubicBezTo>
                  <a:pt x="5870160" y="3845624"/>
                  <a:pt x="5862918" y="3858225"/>
                  <a:pt x="5855377" y="3868940"/>
                </a:cubicBezTo>
                <a:cubicBezTo>
                  <a:pt x="5836525" y="3895134"/>
                  <a:pt x="5815590" y="3908231"/>
                  <a:pt x="5792572" y="3908231"/>
                </a:cubicBezTo>
                <a:cubicBezTo>
                  <a:pt x="5772926" y="3908231"/>
                  <a:pt x="5757944" y="3902080"/>
                  <a:pt x="5747625" y="3889776"/>
                </a:cubicBezTo>
                <a:cubicBezTo>
                  <a:pt x="5741077" y="3882434"/>
                  <a:pt x="5737307" y="3874497"/>
                  <a:pt x="5736315" y="3865964"/>
                </a:cubicBezTo>
                <a:cubicBezTo>
                  <a:pt x="5735322" y="3857431"/>
                  <a:pt x="5734926" y="3849196"/>
                  <a:pt x="5735124" y="3841258"/>
                </a:cubicBezTo>
                <a:lnTo>
                  <a:pt x="5735124" y="3837389"/>
                </a:lnTo>
                <a:cubicBezTo>
                  <a:pt x="5735124" y="3837389"/>
                  <a:pt x="5735124" y="3831436"/>
                  <a:pt x="5735124" y="3819529"/>
                </a:cubicBezTo>
                <a:lnTo>
                  <a:pt x="5735124" y="3786192"/>
                </a:lnTo>
                <a:lnTo>
                  <a:pt x="5735124" y="3784704"/>
                </a:lnTo>
                <a:lnTo>
                  <a:pt x="5735124" y="3765747"/>
                </a:lnTo>
                <a:cubicBezTo>
                  <a:pt x="5735124" y="3748222"/>
                  <a:pt x="5735124" y="3739460"/>
                  <a:pt x="5735124" y="3739460"/>
                </a:cubicBezTo>
                <a:cubicBezTo>
                  <a:pt x="5734926" y="3732316"/>
                  <a:pt x="5734529" y="3725123"/>
                  <a:pt x="5733933" y="3717880"/>
                </a:cubicBezTo>
                <a:cubicBezTo>
                  <a:pt x="5733338" y="3710637"/>
                  <a:pt x="5731949" y="3703940"/>
                  <a:pt x="5729766" y="3697788"/>
                </a:cubicBezTo>
                <a:cubicBezTo>
                  <a:pt x="5725401" y="3686676"/>
                  <a:pt x="5718257" y="3681119"/>
                  <a:pt x="5708335" y="3681119"/>
                </a:cubicBezTo>
                <a:cubicBezTo>
                  <a:pt x="5694643" y="3680921"/>
                  <a:pt x="5681248" y="3686080"/>
                  <a:pt x="5668152" y="3696597"/>
                </a:cubicBezTo>
                <a:cubicBezTo>
                  <a:pt x="5659023" y="3703741"/>
                  <a:pt x="5651086" y="3712175"/>
                  <a:pt x="5644340" y="3721898"/>
                </a:cubicBezTo>
                <a:cubicBezTo>
                  <a:pt x="5643942" y="3722494"/>
                  <a:pt x="5643595" y="3722990"/>
                  <a:pt x="5643297" y="3723386"/>
                </a:cubicBezTo>
                <a:cubicBezTo>
                  <a:pt x="5642999" y="3723784"/>
                  <a:pt x="5642751" y="3724180"/>
                  <a:pt x="5642554" y="3724577"/>
                </a:cubicBezTo>
                <a:cubicBezTo>
                  <a:pt x="5636998" y="3732713"/>
                  <a:pt x="5631093" y="3743280"/>
                  <a:pt x="5624842" y="3756277"/>
                </a:cubicBezTo>
                <a:cubicBezTo>
                  <a:pt x="5618592" y="3769275"/>
                  <a:pt x="5612787" y="3782322"/>
                  <a:pt x="5607429" y="3795419"/>
                </a:cubicBezTo>
                <a:lnTo>
                  <a:pt x="5607429" y="3908231"/>
                </a:lnTo>
                <a:lnTo>
                  <a:pt x="5562186" y="3908231"/>
                </a:lnTo>
                <a:lnTo>
                  <a:pt x="5562186" y="3751069"/>
                </a:lnTo>
                <a:cubicBezTo>
                  <a:pt x="5562186" y="3741742"/>
                  <a:pt x="5561491" y="3732019"/>
                  <a:pt x="5560102" y="3721898"/>
                </a:cubicBezTo>
                <a:cubicBezTo>
                  <a:pt x="5558317" y="3709198"/>
                  <a:pt x="5555339" y="3699276"/>
                  <a:pt x="5551173" y="3692133"/>
                </a:cubicBezTo>
                <a:cubicBezTo>
                  <a:pt x="5546609" y="3684791"/>
                  <a:pt x="5539861" y="3681119"/>
                  <a:pt x="5530932" y="3681119"/>
                </a:cubicBezTo>
                <a:cubicBezTo>
                  <a:pt x="5519225" y="3681119"/>
                  <a:pt x="5509352" y="3683997"/>
                  <a:pt x="5501315" y="3689751"/>
                </a:cubicBezTo>
                <a:cubicBezTo>
                  <a:pt x="5493278" y="3695506"/>
                  <a:pt x="5485390" y="3703344"/>
                  <a:pt x="5477651" y="3713266"/>
                </a:cubicBezTo>
                <a:cubicBezTo>
                  <a:pt x="5468324" y="3724974"/>
                  <a:pt x="5459594" y="3739262"/>
                  <a:pt x="5451457" y="3756129"/>
                </a:cubicBezTo>
                <a:lnTo>
                  <a:pt x="5434790" y="3795898"/>
                </a:lnTo>
                <a:lnTo>
                  <a:pt x="5434789" y="3796015"/>
                </a:lnTo>
                <a:lnTo>
                  <a:pt x="5434789" y="3907933"/>
                </a:lnTo>
                <a:lnTo>
                  <a:pt x="5434789" y="3908231"/>
                </a:lnTo>
                <a:lnTo>
                  <a:pt x="5389248" y="3908231"/>
                </a:lnTo>
                <a:lnTo>
                  <a:pt x="5389248" y="3907933"/>
                </a:lnTo>
                <a:cubicBezTo>
                  <a:pt x="5389248" y="3907933"/>
                  <a:pt x="5389248" y="3878069"/>
                  <a:pt x="5389248" y="3818339"/>
                </a:cubicBezTo>
                <a:cubicBezTo>
                  <a:pt x="5389248" y="3758609"/>
                  <a:pt x="5388950" y="3725123"/>
                  <a:pt x="5388355" y="3717880"/>
                </a:cubicBezTo>
                <a:cubicBezTo>
                  <a:pt x="5387759" y="3710637"/>
                  <a:pt x="5386371" y="3703940"/>
                  <a:pt x="5384188" y="3697788"/>
                </a:cubicBezTo>
                <a:cubicBezTo>
                  <a:pt x="5381806" y="3692232"/>
                  <a:pt x="5378829" y="3688164"/>
                  <a:pt x="5375257" y="3685584"/>
                </a:cubicBezTo>
                <a:cubicBezTo>
                  <a:pt x="5371288" y="3682608"/>
                  <a:pt x="5366824" y="3681119"/>
                  <a:pt x="5361864" y="3681119"/>
                </a:cubicBezTo>
                <a:cubicBezTo>
                  <a:pt x="5353131" y="3680921"/>
                  <a:pt x="5344500" y="3683104"/>
                  <a:pt x="5335967" y="3687668"/>
                </a:cubicBezTo>
                <a:cubicBezTo>
                  <a:pt x="5330014" y="3690843"/>
                  <a:pt x="5324260" y="3694911"/>
                  <a:pt x="5318703" y="3699872"/>
                </a:cubicBezTo>
                <a:cubicBezTo>
                  <a:pt x="5309575" y="3707809"/>
                  <a:pt x="5301736" y="3716838"/>
                  <a:pt x="5295188" y="3726958"/>
                </a:cubicBezTo>
                <a:lnTo>
                  <a:pt x="5280305" y="3717433"/>
                </a:lnTo>
                <a:cubicBezTo>
                  <a:pt x="5288044" y="3705527"/>
                  <a:pt x="5296875" y="3695109"/>
                  <a:pt x="5306797" y="3686179"/>
                </a:cubicBezTo>
                <a:cubicBezTo>
                  <a:pt x="5313147" y="3680623"/>
                  <a:pt x="5319993" y="3675761"/>
                  <a:pt x="5327335" y="3671594"/>
                </a:cubicBezTo>
                <a:cubicBezTo>
                  <a:pt x="5337853" y="3665840"/>
                  <a:pt x="5349461" y="3662962"/>
                  <a:pt x="5362161" y="3662962"/>
                </a:cubicBezTo>
                <a:cubicBezTo>
                  <a:pt x="5390934" y="3662962"/>
                  <a:pt x="5411274" y="3671892"/>
                  <a:pt x="5423181" y="3689751"/>
                </a:cubicBezTo>
                <a:cubicBezTo>
                  <a:pt x="5428141" y="3697490"/>
                  <a:pt x="5431316" y="3705627"/>
                  <a:pt x="5432705" y="3714159"/>
                </a:cubicBezTo>
                <a:cubicBezTo>
                  <a:pt x="5434094" y="3722692"/>
                  <a:pt x="5434789" y="3731126"/>
                  <a:pt x="5434789" y="3739460"/>
                </a:cubicBezTo>
                <a:cubicBezTo>
                  <a:pt x="5434789" y="3739460"/>
                  <a:pt x="5434740" y="3740353"/>
                  <a:pt x="5434640" y="3742139"/>
                </a:cubicBezTo>
                <a:cubicBezTo>
                  <a:pt x="5434541" y="3743925"/>
                  <a:pt x="5434491" y="3746306"/>
                  <a:pt x="5434491" y="3749283"/>
                </a:cubicBezTo>
                <a:cubicBezTo>
                  <a:pt x="5434888" y="3748886"/>
                  <a:pt x="5435086" y="3748489"/>
                  <a:pt x="5435086" y="3748092"/>
                </a:cubicBezTo>
                <a:lnTo>
                  <a:pt x="5435083" y="3748691"/>
                </a:lnTo>
                <a:lnTo>
                  <a:pt x="5435086" y="3748687"/>
                </a:lnTo>
                <a:lnTo>
                  <a:pt x="5435086" y="3748092"/>
                </a:lnTo>
                <a:cubicBezTo>
                  <a:pt x="5443421" y="3731026"/>
                  <a:pt x="5452846" y="3715747"/>
                  <a:pt x="5463364" y="3702253"/>
                </a:cubicBezTo>
                <a:cubicBezTo>
                  <a:pt x="5471301" y="3692133"/>
                  <a:pt x="5480479" y="3683054"/>
                  <a:pt x="5490897" y="3675017"/>
                </a:cubicBezTo>
                <a:cubicBezTo>
                  <a:pt x="5501315" y="3666981"/>
                  <a:pt x="5514660" y="3662962"/>
                  <a:pt x="5530932" y="3662962"/>
                </a:cubicBezTo>
                <a:cubicBezTo>
                  <a:pt x="5531130" y="3662962"/>
                  <a:pt x="5531379" y="3662962"/>
                  <a:pt x="5531676" y="3662962"/>
                </a:cubicBezTo>
                <a:cubicBezTo>
                  <a:pt x="5531974" y="3662962"/>
                  <a:pt x="5532222" y="3662962"/>
                  <a:pt x="5532420" y="3662962"/>
                </a:cubicBezTo>
                <a:cubicBezTo>
                  <a:pt x="5554645" y="3663359"/>
                  <a:pt x="5571909" y="3669312"/>
                  <a:pt x="5584212" y="3680822"/>
                </a:cubicBezTo>
                <a:cubicBezTo>
                  <a:pt x="5593341" y="3689950"/>
                  <a:pt x="5599889" y="3702551"/>
                  <a:pt x="5603857" y="3718624"/>
                </a:cubicBezTo>
                <a:cubicBezTo>
                  <a:pt x="5606239" y="3728149"/>
                  <a:pt x="5607429" y="3738865"/>
                  <a:pt x="5607429" y="3750771"/>
                </a:cubicBezTo>
                <a:cubicBezTo>
                  <a:pt x="5614971" y="3734896"/>
                  <a:pt x="5621718" y="3722791"/>
                  <a:pt x="5627670" y="3714457"/>
                </a:cubicBezTo>
                <a:cubicBezTo>
                  <a:pt x="5628067" y="3713663"/>
                  <a:pt x="5628662" y="3712671"/>
                  <a:pt x="5629456" y="3711480"/>
                </a:cubicBezTo>
                <a:cubicBezTo>
                  <a:pt x="5632234" y="3707908"/>
                  <a:pt x="5635855" y="3703493"/>
                  <a:pt x="5640321" y="3698235"/>
                </a:cubicBezTo>
                <a:cubicBezTo>
                  <a:pt x="5644785" y="3692976"/>
                  <a:pt x="5650292" y="3687767"/>
                  <a:pt x="5656840" y="3682608"/>
                </a:cubicBezTo>
                <a:cubicBezTo>
                  <a:pt x="5673509" y="3669312"/>
                  <a:pt x="5690873" y="3662764"/>
                  <a:pt x="5708931" y="3662962"/>
                </a:cubicBezTo>
                <a:cubicBezTo>
                  <a:pt x="5737505" y="3663756"/>
                  <a:pt x="5757448" y="3672686"/>
                  <a:pt x="5768759" y="3689751"/>
                </a:cubicBezTo>
                <a:cubicBezTo>
                  <a:pt x="5773720" y="3697490"/>
                  <a:pt x="5776895" y="3705627"/>
                  <a:pt x="5778285" y="3714159"/>
                </a:cubicBezTo>
                <a:cubicBezTo>
                  <a:pt x="5779673" y="3722692"/>
                  <a:pt x="5780368" y="3731126"/>
                  <a:pt x="5780368" y="3739460"/>
                </a:cubicBezTo>
                <a:lnTo>
                  <a:pt x="5780368" y="3784704"/>
                </a:lnTo>
                <a:lnTo>
                  <a:pt x="5780368" y="3785001"/>
                </a:lnTo>
                <a:lnTo>
                  <a:pt x="5780368" y="3837389"/>
                </a:lnTo>
                <a:lnTo>
                  <a:pt x="5780368" y="3841556"/>
                </a:lnTo>
                <a:cubicBezTo>
                  <a:pt x="5780368" y="3848700"/>
                  <a:pt x="5780516" y="3855695"/>
                  <a:pt x="5780815" y="3862541"/>
                </a:cubicBezTo>
                <a:cubicBezTo>
                  <a:pt x="5781112" y="3869387"/>
                  <a:pt x="5782253" y="3875489"/>
                  <a:pt x="5784237" y="3880847"/>
                </a:cubicBezTo>
                <a:cubicBezTo>
                  <a:pt x="5786618" y="3886998"/>
                  <a:pt x="5789397" y="3890074"/>
                  <a:pt x="5792572" y="3890074"/>
                </a:cubicBezTo>
                <a:cubicBezTo>
                  <a:pt x="5809438" y="3890074"/>
                  <a:pt x="5825512" y="3879557"/>
                  <a:pt x="5840792" y="3858522"/>
                </a:cubicBezTo>
                <a:cubicBezTo>
                  <a:pt x="5847340" y="3849394"/>
                  <a:pt x="5853988" y="3837686"/>
                  <a:pt x="5860735" y="3823399"/>
                </a:cubicBezTo>
                <a:cubicBezTo>
                  <a:pt x="5863612" y="3817248"/>
                  <a:pt x="5866490" y="3810724"/>
                  <a:pt x="5869367" y="3803828"/>
                </a:cubicBezTo>
                <a:lnTo>
                  <a:pt x="5871803" y="3797675"/>
                </a:lnTo>
                <a:lnTo>
                  <a:pt x="5869664" y="3785894"/>
                </a:lnTo>
                <a:cubicBezTo>
                  <a:pt x="5869664" y="3752359"/>
                  <a:pt x="5880975" y="3723585"/>
                  <a:pt x="5903597" y="3699574"/>
                </a:cubicBezTo>
                <a:cubicBezTo>
                  <a:pt x="5926219" y="3675563"/>
                  <a:pt x="5953901" y="3663558"/>
                  <a:pt x="5986643" y="3663558"/>
                </a:cubicBezTo>
                <a:cubicBezTo>
                  <a:pt x="6015615" y="3663558"/>
                  <a:pt x="6040122" y="3675662"/>
                  <a:pt x="6060164" y="3699872"/>
                </a:cubicBezTo>
                <a:cubicBezTo>
                  <a:pt x="6067705" y="3709000"/>
                  <a:pt x="6074055" y="3719517"/>
                  <a:pt x="6079214" y="3731423"/>
                </a:cubicBezTo>
                <a:cubicBezTo>
                  <a:pt x="6092311" y="3729637"/>
                  <a:pt x="6105458" y="3724131"/>
                  <a:pt x="6118654" y="3714903"/>
                </a:cubicBezTo>
                <a:cubicBezTo>
                  <a:pt x="6131850" y="3705676"/>
                  <a:pt x="6143310" y="3695506"/>
                  <a:pt x="6153033" y="3684394"/>
                </a:cubicBezTo>
                <a:lnTo>
                  <a:pt x="6153033" y="3671594"/>
                </a:lnTo>
                <a:lnTo>
                  <a:pt x="6114933" y="3671594"/>
                </a:lnTo>
                <a:lnTo>
                  <a:pt x="6114933" y="3653437"/>
                </a:lnTo>
                <a:lnTo>
                  <a:pt x="6153033" y="3653437"/>
                </a:lnTo>
                <a:close/>
                <a:moveTo>
                  <a:pt x="4902579" y="3498954"/>
                </a:moveTo>
                <a:lnTo>
                  <a:pt x="4908830" y="3509967"/>
                </a:lnTo>
                <a:lnTo>
                  <a:pt x="4917462" y="3525743"/>
                </a:lnTo>
                <a:lnTo>
                  <a:pt x="4921332" y="3532886"/>
                </a:lnTo>
                <a:lnTo>
                  <a:pt x="4914783" y="3537352"/>
                </a:lnTo>
                <a:lnTo>
                  <a:pt x="4850193" y="3582000"/>
                </a:lnTo>
                <a:lnTo>
                  <a:pt x="4838583" y="3568605"/>
                </a:lnTo>
                <a:lnTo>
                  <a:pt x="4894245" y="3508181"/>
                </a:lnTo>
                <a:close/>
                <a:moveTo>
                  <a:pt x="7694297" y="3417991"/>
                </a:moveTo>
                <a:lnTo>
                  <a:pt x="7739541" y="3417991"/>
                </a:lnTo>
                <a:lnTo>
                  <a:pt x="7739541" y="3418289"/>
                </a:lnTo>
                <a:lnTo>
                  <a:pt x="7739541" y="3721898"/>
                </a:lnTo>
                <a:lnTo>
                  <a:pt x="7739541" y="3812088"/>
                </a:lnTo>
                <a:lnTo>
                  <a:pt x="7739541" y="3836794"/>
                </a:lnTo>
                <a:lnTo>
                  <a:pt x="7739541" y="3840663"/>
                </a:lnTo>
                <a:cubicBezTo>
                  <a:pt x="7739541" y="3847807"/>
                  <a:pt x="7739690" y="3854802"/>
                  <a:pt x="7739988" y="3861648"/>
                </a:cubicBezTo>
                <a:cubicBezTo>
                  <a:pt x="7740285" y="3868494"/>
                  <a:pt x="7741526" y="3874596"/>
                  <a:pt x="7743708" y="3879954"/>
                </a:cubicBezTo>
                <a:cubicBezTo>
                  <a:pt x="7745494" y="3885311"/>
                  <a:pt x="7747975" y="3888387"/>
                  <a:pt x="7751150" y="3889181"/>
                </a:cubicBezTo>
                <a:cubicBezTo>
                  <a:pt x="7751348" y="3889181"/>
                  <a:pt x="7751547" y="3889231"/>
                  <a:pt x="7751745" y="3889330"/>
                </a:cubicBezTo>
                <a:cubicBezTo>
                  <a:pt x="7751944" y="3889429"/>
                  <a:pt x="7752241" y="3889479"/>
                  <a:pt x="7752638" y="3889479"/>
                </a:cubicBezTo>
                <a:cubicBezTo>
                  <a:pt x="7771688" y="3889876"/>
                  <a:pt x="7788307" y="3876828"/>
                  <a:pt x="7802495" y="3850337"/>
                </a:cubicBezTo>
                <a:cubicBezTo>
                  <a:pt x="7809590" y="3837091"/>
                  <a:pt x="7815803" y="3824478"/>
                  <a:pt x="7821136" y="3812497"/>
                </a:cubicBezTo>
                <a:lnTo>
                  <a:pt x="7825371" y="3801705"/>
                </a:lnTo>
                <a:lnTo>
                  <a:pt x="7822587" y="3784108"/>
                </a:lnTo>
                <a:cubicBezTo>
                  <a:pt x="7822587" y="3755335"/>
                  <a:pt x="7832707" y="3729141"/>
                  <a:pt x="7852948" y="3705527"/>
                </a:cubicBezTo>
                <a:cubicBezTo>
                  <a:pt x="7876562" y="3678143"/>
                  <a:pt x="7906427" y="3664054"/>
                  <a:pt x="7942543" y="3663260"/>
                </a:cubicBezTo>
                <a:cubicBezTo>
                  <a:pt x="7961593" y="3662863"/>
                  <a:pt x="7976773" y="3667874"/>
                  <a:pt x="7988083" y="3678292"/>
                </a:cubicBezTo>
                <a:lnTo>
                  <a:pt x="8002073" y="3692389"/>
                </a:lnTo>
                <a:lnTo>
                  <a:pt x="8002073" y="3662962"/>
                </a:lnTo>
                <a:lnTo>
                  <a:pt x="8047318" y="3662962"/>
                </a:lnTo>
                <a:cubicBezTo>
                  <a:pt x="8047318" y="3662962"/>
                  <a:pt x="8047318" y="3672884"/>
                  <a:pt x="8047318" y="3692728"/>
                </a:cubicBezTo>
                <a:cubicBezTo>
                  <a:pt x="8047318" y="3712572"/>
                  <a:pt x="8047318" y="3722494"/>
                  <a:pt x="8047318" y="3722494"/>
                </a:cubicBezTo>
                <a:lnTo>
                  <a:pt x="8047318" y="3837389"/>
                </a:lnTo>
                <a:lnTo>
                  <a:pt x="8047318" y="3841556"/>
                </a:lnTo>
                <a:cubicBezTo>
                  <a:pt x="8047318" y="3848700"/>
                  <a:pt x="8047466" y="3855695"/>
                  <a:pt x="8047764" y="3862541"/>
                </a:cubicBezTo>
                <a:cubicBezTo>
                  <a:pt x="8048061" y="3869387"/>
                  <a:pt x="8049203" y="3875489"/>
                  <a:pt x="8051187" y="3880847"/>
                </a:cubicBezTo>
                <a:cubicBezTo>
                  <a:pt x="8053569" y="3886998"/>
                  <a:pt x="8056347" y="3890074"/>
                  <a:pt x="8059521" y="3890074"/>
                </a:cubicBezTo>
                <a:cubicBezTo>
                  <a:pt x="8076389" y="3890074"/>
                  <a:pt x="8092462" y="3879557"/>
                  <a:pt x="8107741" y="3858522"/>
                </a:cubicBezTo>
                <a:cubicBezTo>
                  <a:pt x="8114291" y="3849394"/>
                  <a:pt x="8120938" y="3837686"/>
                  <a:pt x="8127685" y="3823399"/>
                </a:cubicBezTo>
                <a:cubicBezTo>
                  <a:pt x="8133439" y="3811096"/>
                  <a:pt x="8139195" y="3797305"/>
                  <a:pt x="8144949" y="3782025"/>
                </a:cubicBezTo>
                <a:lnTo>
                  <a:pt x="8161915" y="3788276"/>
                </a:lnTo>
                <a:cubicBezTo>
                  <a:pt x="8154970" y="3806333"/>
                  <a:pt x="8149017" y="3820621"/>
                  <a:pt x="8144055" y="3831138"/>
                </a:cubicBezTo>
                <a:cubicBezTo>
                  <a:pt x="8137111" y="3845624"/>
                  <a:pt x="8129867" y="3858225"/>
                  <a:pt x="8122327" y="3868940"/>
                </a:cubicBezTo>
                <a:cubicBezTo>
                  <a:pt x="8103475" y="3895134"/>
                  <a:pt x="8082540" y="3908231"/>
                  <a:pt x="8059521" y="3908231"/>
                </a:cubicBezTo>
                <a:cubicBezTo>
                  <a:pt x="8039876" y="3908231"/>
                  <a:pt x="8024895" y="3902080"/>
                  <a:pt x="8014575" y="3889776"/>
                </a:cubicBezTo>
                <a:lnTo>
                  <a:pt x="8005506" y="3870683"/>
                </a:lnTo>
                <a:lnTo>
                  <a:pt x="7997683" y="3880102"/>
                </a:lnTo>
                <a:cubicBezTo>
                  <a:pt x="7992871" y="3885163"/>
                  <a:pt x="7987985" y="3889578"/>
                  <a:pt x="7983024" y="3893348"/>
                </a:cubicBezTo>
                <a:cubicBezTo>
                  <a:pt x="7969133" y="3903270"/>
                  <a:pt x="7954151" y="3908132"/>
                  <a:pt x="7938078" y="3907933"/>
                </a:cubicBezTo>
                <a:cubicBezTo>
                  <a:pt x="7901367" y="3907735"/>
                  <a:pt x="7871800" y="3892951"/>
                  <a:pt x="7849376" y="3863583"/>
                </a:cubicBezTo>
                <a:lnTo>
                  <a:pt x="7832444" y="3832289"/>
                </a:lnTo>
                <a:lnTo>
                  <a:pt x="7831517" y="3834412"/>
                </a:lnTo>
                <a:cubicBezTo>
                  <a:pt x="7824572" y="3848997"/>
                  <a:pt x="7817428" y="3861400"/>
                  <a:pt x="7810086" y="3871619"/>
                </a:cubicBezTo>
                <a:cubicBezTo>
                  <a:pt x="7791830" y="3896226"/>
                  <a:pt x="7772283" y="3908231"/>
                  <a:pt x="7751447" y="3907636"/>
                </a:cubicBezTo>
                <a:cubicBezTo>
                  <a:pt x="7744899" y="3907040"/>
                  <a:pt x="7741625" y="3906743"/>
                  <a:pt x="7741625" y="3906743"/>
                </a:cubicBezTo>
                <a:cubicBezTo>
                  <a:pt x="7726345" y="3904759"/>
                  <a:pt x="7714637" y="3898905"/>
                  <a:pt x="7706501" y="3889181"/>
                </a:cubicBezTo>
                <a:cubicBezTo>
                  <a:pt x="7702136" y="3883823"/>
                  <a:pt x="7699159" y="3878366"/>
                  <a:pt x="7697571" y="3872810"/>
                </a:cubicBezTo>
                <a:cubicBezTo>
                  <a:pt x="7690031" y="3881541"/>
                  <a:pt x="7683086" y="3888189"/>
                  <a:pt x="7676736" y="3892753"/>
                </a:cubicBezTo>
                <a:cubicBezTo>
                  <a:pt x="7662449" y="3903072"/>
                  <a:pt x="7647466" y="3908033"/>
                  <a:pt x="7631789" y="3907636"/>
                </a:cubicBezTo>
                <a:cubicBezTo>
                  <a:pt x="7594880" y="3907040"/>
                  <a:pt x="7565412" y="3892158"/>
                  <a:pt x="7543386" y="3862987"/>
                </a:cubicBezTo>
                <a:cubicBezTo>
                  <a:pt x="7525526" y="3840167"/>
                  <a:pt x="7516596" y="3813676"/>
                  <a:pt x="7516596" y="3783513"/>
                </a:cubicBezTo>
                <a:cubicBezTo>
                  <a:pt x="7516596" y="3754938"/>
                  <a:pt x="7526717" y="3728844"/>
                  <a:pt x="7546957" y="3705229"/>
                </a:cubicBezTo>
                <a:cubicBezTo>
                  <a:pt x="7570175" y="3677647"/>
                  <a:pt x="7599941" y="3663458"/>
                  <a:pt x="7636254" y="3662665"/>
                </a:cubicBezTo>
                <a:cubicBezTo>
                  <a:pt x="7649748" y="3662466"/>
                  <a:pt x="7661257" y="3665145"/>
                  <a:pt x="7670782" y="3670701"/>
                </a:cubicBezTo>
                <a:cubicBezTo>
                  <a:pt x="7680308" y="3676258"/>
                  <a:pt x="7688146" y="3682409"/>
                  <a:pt x="7694297" y="3689156"/>
                </a:cubicBezTo>
                <a:lnTo>
                  <a:pt x="7694297" y="3418289"/>
                </a:lnTo>
                <a:close/>
                <a:moveTo>
                  <a:pt x="2055498" y="3417991"/>
                </a:moveTo>
                <a:lnTo>
                  <a:pt x="2100743" y="3417991"/>
                </a:lnTo>
                <a:lnTo>
                  <a:pt x="2100743" y="3418289"/>
                </a:lnTo>
                <a:lnTo>
                  <a:pt x="2100743" y="3721898"/>
                </a:lnTo>
                <a:lnTo>
                  <a:pt x="2100743" y="3812088"/>
                </a:lnTo>
                <a:lnTo>
                  <a:pt x="2100743" y="3836794"/>
                </a:lnTo>
                <a:lnTo>
                  <a:pt x="2100743" y="3840663"/>
                </a:lnTo>
                <a:cubicBezTo>
                  <a:pt x="2100743" y="3847807"/>
                  <a:pt x="2100891" y="3854802"/>
                  <a:pt x="2101189" y="3861648"/>
                </a:cubicBezTo>
                <a:cubicBezTo>
                  <a:pt x="2101487" y="3868494"/>
                  <a:pt x="2102727" y="3874596"/>
                  <a:pt x="2104910" y="3879954"/>
                </a:cubicBezTo>
                <a:cubicBezTo>
                  <a:pt x="2106695" y="3885311"/>
                  <a:pt x="2109176" y="3888387"/>
                  <a:pt x="2112351" y="3889181"/>
                </a:cubicBezTo>
                <a:cubicBezTo>
                  <a:pt x="2112550" y="3889181"/>
                  <a:pt x="2112748" y="3889231"/>
                  <a:pt x="2112947" y="3889330"/>
                </a:cubicBezTo>
                <a:cubicBezTo>
                  <a:pt x="2113145" y="3889429"/>
                  <a:pt x="2113443" y="3889479"/>
                  <a:pt x="2113839" y="3889479"/>
                </a:cubicBezTo>
                <a:cubicBezTo>
                  <a:pt x="2132890" y="3889876"/>
                  <a:pt x="2149509" y="3876828"/>
                  <a:pt x="2163697" y="3850337"/>
                </a:cubicBezTo>
                <a:cubicBezTo>
                  <a:pt x="2177885" y="3823845"/>
                  <a:pt x="2188551" y="3799884"/>
                  <a:pt x="2195695" y="3778453"/>
                </a:cubicBezTo>
                <a:lnTo>
                  <a:pt x="2197676" y="3779102"/>
                </a:lnTo>
                <a:lnTo>
                  <a:pt x="2202318" y="3765356"/>
                </a:lnTo>
                <a:cubicBezTo>
                  <a:pt x="2204153" y="3759403"/>
                  <a:pt x="2205914" y="3753152"/>
                  <a:pt x="2207601" y="3746604"/>
                </a:cubicBezTo>
                <a:cubicBezTo>
                  <a:pt x="2209387" y="3740055"/>
                  <a:pt x="2211025" y="3733755"/>
                  <a:pt x="2212513" y="3727702"/>
                </a:cubicBezTo>
                <a:lnTo>
                  <a:pt x="2213256" y="3724637"/>
                </a:lnTo>
                <a:lnTo>
                  <a:pt x="2213256" y="3662962"/>
                </a:lnTo>
                <a:lnTo>
                  <a:pt x="2226651" y="3662962"/>
                </a:lnTo>
                <a:lnTo>
                  <a:pt x="2235879" y="3662962"/>
                </a:lnTo>
                <a:lnTo>
                  <a:pt x="2258798" y="3662962"/>
                </a:lnTo>
                <a:cubicBezTo>
                  <a:pt x="2258798" y="3662962"/>
                  <a:pt x="2258749" y="3691041"/>
                  <a:pt x="2258649" y="3747199"/>
                </a:cubicBezTo>
                <a:cubicBezTo>
                  <a:pt x="2258550" y="3803357"/>
                  <a:pt x="2258500" y="3831436"/>
                  <a:pt x="2258500" y="3831436"/>
                </a:cubicBezTo>
                <a:cubicBezTo>
                  <a:pt x="2258500" y="3838778"/>
                  <a:pt x="2258798" y="3846120"/>
                  <a:pt x="2259394" y="3853462"/>
                </a:cubicBezTo>
                <a:cubicBezTo>
                  <a:pt x="2259989" y="3860805"/>
                  <a:pt x="2261477" y="3867552"/>
                  <a:pt x="2263858" y="3873703"/>
                </a:cubicBezTo>
                <a:cubicBezTo>
                  <a:pt x="2268224" y="3885411"/>
                  <a:pt x="2277947" y="3890868"/>
                  <a:pt x="2293029" y="3890074"/>
                </a:cubicBezTo>
                <a:cubicBezTo>
                  <a:pt x="2293227" y="3890074"/>
                  <a:pt x="2293376" y="3890074"/>
                  <a:pt x="2293475" y="3890074"/>
                </a:cubicBezTo>
                <a:cubicBezTo>
                  <a:pt x="2293574" y="3890074"/>
                  <a:pt x="2293624" y="3890074"/>
                  <a:pt x="2293624" y="3890074"/>
                </a:cubicBezTo>
                <a:cubicBezTo>
                  <a:pt x="2310689" y="3889876"/>
                  <a:pt x="2328350" y="3875489"/>
                  <a:pt x="2346607" y="3846914"/>
                </a:cubicBezTo>
                <a:cubicBezTo>
                  <a:pt x="2354941" y="3833420"/>
                  <a:pt x="2364317" y="3813775"/>
                  <a:pt x="2374735" y="3787978"/>
                </a:cubicBezTo>
                <a:lnTo>
                  <a:pt x="2381134" y="3771626"/>
                </a:lnTo>
                <a:lnTo>
                  <a:pt x="2381134" y="3759403"/>
                </a:lnTo>
                <a:cubicBezTo>
                  <a:pt x="2381134" y="3752805"/>
                  <a:pt x="2381134" y="3746505"/>
                  <a:pt x="2381134" y="3740502"/>
                </a:cubicBezTo>
                <a:cubicBezTo>
                  <a:pt x="2381134" y="3728496"/>
                  <a:pt x="2381134" y="3722494"/>
                  <a:pt x="2381134" y="3722494"/>
                </a:cubicBezTo>
                <a:lnTo>
                  <a:pt x="2381134" y="3662962"/>
                </a:lnTo>
                <a:lnTo>
                  <a:pt x="2426379" y="3662962"/>
                </a:lnTo>
                <a:cubicBezTo>
                  <a:pt x="2426379" y="3662962"/>
                  <a:pt x="2426379" y="3665443"/>
                  <a:pt x="2426379" y="3670404"/>
                </a:cubicBezTo>
                <a:lnTo>
                  <a:pt x="2426379" y="3672715"/>
                </a:lnTo>
                <a:lnTo>
                  <a:pt x="2436052" y="3665046"/>
                </a:lnTo>
                <a:cubicBezTo>
                  <a:pt x="2441112" y="3660482"/>
                  <a:pt x="2443940" y="3654330"/>
                  <a:pt x="2444535" y="3646591"/>
                </a:cubicBezTo>
                <a:cubicBezTo>
                  <a:pt x="2444734" y="3643813"/>
                  <a:pt x="2443544" y="3640837"/>
                  <a:pt x="2440963" y="3637661"/>
                </a:cubicBezTo>
                <a:cubicBezTo>
                  <a:pt x="2439178" y="3635280"/>
                  <a:pt x="2436896" y="3634090"/>
                  <a:pt x="2434117" y="3634090"/>
                </a:cubicBezTo>
                <a:cubicBezTo>
                  <a:pt x="2429554" y="3634883"/>
                  <a:pt x="2424989" y="3636967"/>
                  <a:pt x="2420425" y="3640340"/>
                </a:cubicBezTo>
                <a:lnTo>
                  <a:pt x="2409114" y="3626351"/>
                </a:lnTo>
                <a:cubicBezTo>
                  <a:pt x="2418441" y="3619207"/>
                  <a:pt x="2427768" y="3615734"/>
                  <a:pt x="2437094" y="3615933"/>
                </a:cubicBezTo>
                <a:cubicBezTo>
                  <a:pt x="2449199" y="3615337"/>
                  <a:pt x="2459319" y="3619009"/>
                  <a:pt x="2467455" y="3626946"/>
                </a:cubicBezTo>
                <a:cubicBezTo>
                  <a:pt x="2474004" y="3633693"/>
                  <a:pt x="2476881" y="3640737"/>
                  <a:pt x="2476087" y="3648079"/>
                </a:cubicBezTo>
                <a:cubicBezTo>
                  <a:pt x="2474896" y="3660581"/>
                  <a:pt x="2469588" y="3670156"/>
                  <a:pt x="2460163" y="3676803"/>
                </a:cubicBezTo>
                <a:cubicBezTo>
                  <a:pt x="2450737" y="3683451"/>
                  <a:pt x="2441460" y="3689057"/>
                  <a:pt x="2432331" y="3693621"/>
                </a:cubicBezTo>
                <a:lnTo>
                  <a:pt x="2426379" y="3696597"/>
                </a:lnTo>
                <a:lnTo>
                  <a:pt x="2426379" y="3705750"/>
                </a:lnTo>
                <a:cubicBezTo>
                  <a:pt x="2426379" y="3716912"/>
                  <a:pt x="2426379" y="3722494"/>
                  <a:pt x="2426379" y="3722494"/>
                </a:cubicBezTo>
                <a:lnTo>
                  <a:pt x="2426379" y="3837389"/>
                </a:lnTo>
                <a:lnTo>
                  <a:pt x="2426379" y="3841556"/>
                </a:lnTo>
                <a:cubicBezTo>
                  <a:pt x="2426379" y="3848700"/>
                  <a:pt x="2426527" y="3855695"/>
                  <a:pt x="2426825" y="3862541"/>
                </a:cubicBezTo>
                <a:cubicBezTo>
                  <a:pt x="2427123" y="3869387"/>
                  <a:pt x="2428264" y="3875489"/>
                  <a:pt x="2430248" y="3880847"/>
                </a:cubicBezTo>
                <a:cubicBezTo>
                  <a:pt x="2432629" y="3886998"/>
                  <a:pt x="2435408" y="3890074"/>
                  <a:pt x="2438583" y="3890074"/>
                </a:cubicBezTo>
                <a:cubicBezTo>
                  <a:pt x="2455450" y="3890074"/>
                  <a:pt x="2471523" y="3879557"/>
                  <a:pt x="2486803" y="3858522"/>
                </a:cubicBezTo>
                <a:cubicBezTo>
                  <a:pt x="2493352" y="3849394"/>
                  <a:pt x="2499999" y="3837686"/>
                  <a:pt x="2506746" y="3823399"/>
                </a:cubicBezTo>
                <a:cubicBezTo>
                  <a:pt x="2509623" y="3817248"/>
                  <a:pt x="2512500" y="3810724"/>
                  <a:pt x="2515378" y="3803828"/>
                </a:cubicBezTo>
                <a:lnTo>
                  <a:pt x="2518996" y="3794689"/>
                </a:lnTo>
                <a:lnTo>
                  <a:pt x="2517945" y="3793671"/>
                </a:lnTo>
                <a:cubicBezTo>
                  <a:pt x="2517325" y="3791661"/>
                  <a:pt x="2517660" y="3789169"/>
                  <a:pt x="2518950" y="3786192"/>
                </a:cubicBezTo>
                <a:cubicBezTo>
                  <a:pt x="2521331" y="3780239"/>
                  <a:pt x="2526291" y="3767837"/>
                  <a:pt x="2533833" y="3748985"/>
                </a:cubicBezTo>
                <a:cubicBezTo>
                  <a:pt x="2541373" y="3730133"/>
                  <a:pt x="2547227" y="3716491"/>
                  <a:pt x="2551394" y="3708057"/>
                </a:cubicBezTo>
                <a:cubicBezTo>
                  <a:pt x="2555561" y="3699624"/>
                  <a:pt x="2561763" y="3689900"/>
                  <a:pt x="2569998" y="3678887"/>
                </a:cubicBezTo>
                <a:cubicBezTo>
                  <a:pt x="2578233" y="3667874"/>
                  <a:pt x="2588304" y="3662367"/>
                  <a:pt x="2600210" y="3662367"/>
                </a:cubicBezTo>
                <a:cubicBezTo>
                  <a:pt x="2618863" y="3662367"/>
                  <a:pt x="2632952" y="3667229"/>
                  <a:pt x="2642477" y="3676952"/>
                </a:cubicBezTo>
                <a:cubicBezTo>
                  <a:pt x="2650017" y="3684493"/>
                  <a:pt x="2654631" y="3693373"/>
                  <a:pt x="2656318" y="3703592"/>
                </a:cubicBezTo>
                <a:cubicBezTo>
                  <a:pt x="2658004" y="3713812"/>
                  <a:pt x="2658848" y="3723784"/>
                  <a:pt x="2658848" y="3733507"/>
                </a:cubicBezTo>
                <a:lnTo>
                  <a:pt x="2658848" y="3758757"/>
                </a:lnTo>
                <a:lnTo>
                  <a:pt x="2660038" y="3755831"/>
                </a:lnTo>
                <a:cubicBezTo>
                  <a:pt x="2668174" y="3738567"/>
                  <a:pt x="2675516" y="3725073"/>
                  <a:pt x="2682065" y="3715350"/>
                </a:cubicBezTo>
                <a:cubicBezTo>
                  <a:pt x="2689408" y="3704634"/>
                  <a:pt x="2699131" y="3694018"/>
                  <a:pt x="2711236" y="3683501"/>
                </a:cubicBezTo>
                <a:cubicBezTo>
                  <a:pt x="2723340" y="3672983"/>
                  <a:pt x="2736536" y="3666733"/>
                  <a:pt x="2750824" y="3664748"/>
                </a:cubicBezTo>
                <a:cubicBezTo>
                  <a:pt x="2754991" y="3664153"/>
                  <a:pt x="2759158" y="3663855"/>
                  <a:pt x="2763325" y="3663855"/>
                </a:cubicBezTo>
                <a:cubicBezTo>
                  <a:pt x="2791702" y="3664649"/>
                  <a:pt x="2811645" y="3673579"/>
                  <a:pt x="2823154" y="3690644"/>
                </a:cubicBezTo>
                <a:cubicBezTo>
                  <a:pt x="2828115" y="3698383"/>
                  <a:pt x="2831290" y="3706569"/>
                  <a:pt x="2832679" y="3715201"/>
                </a:cubicBezTo>
                <a:cubicBezTo>
                  <a:pt x="2834069" y="3723833"/>
                  <a:pt x="2834763" y="3732316"/>
                  <a:pt x="2834763" y="3740651"/>
                </a:cubicBezTo>
                <a:cubicBezTo>
                  <a:pt x="2834763" y="3815263"/>
                  <a:pt x="2834912" y="3856141"/>
                  <a:pt x="2835209" y="3863285"/>
                </a:cubicBezTo>
                <a:cubicBezTo>
                  <a:pt x="2835507" y="3870429"/>
                  <a:pt x="2836747" y="3876679"/>
                  <a:pt x="2838930" y="3882037"/>
                </a:cubicBezTo>
                <a:cubicBezTo>
                  <a:pt x="2840716" y="3887197"/>
                  <a:pt x="2843196" y="3890173"/>
                  <a:pt x="2846371" y="3890967"/>
                </a:cubicBezTo>
                <a:cubicBezTo>
                  <a:pt x="2866017" y="3892158"/>
                  <a:pt x="2882983" y="3879358"/>
                  <a:pt x="2897271" y="3852569"/>
                </a:cubicBezTo>
                <a:cubicBezTo>
                  <a:pt x="2904414" y="3839175"/>
                  <a:pt x="2910690" y="3826425"/>
                  <a:pt x="2916098" y="3814320"/>
                </a:cubicBezTo>
                <a:lnTo>
                  <a:pt x="2920310" y="3803685"/>
                </a:lnTo>
                <a:lnTo>
                  <a:pt x="2917214" y="3784108"/>
                </a:lnTo>
                <a:cubicBezTo>
                  <a:pt x="2917214" y="3755335"/>
                  <a:pt x="2927334" y="3729141"/>
                  <a:pt x="2947574" y="3705527"/>
                </a:cubicBezTo>
                <a:cubicBezTo>
                  <a:pt x="2971188" y="3678143"/>
                  <a:pt x="3001053" y="3664054"/>
                  <a:pt x="3037169" y="3663260"/>
                </a:cubicBezTo>
                <a:cubicBezTo>
                  <a:pt x="3056220" y="3662863"/>
                  <a:pt x="3071399" y="3667874"/>
                  <a:pt x="3082710" y="3678292"/>
                </a:cubicBezTo>
                <a:lnTo>
                  <a:pt x="3093426" y="3689089"/>
                </a:lnTo>
                <a:lnTo>
                  <a:pt x="3093426" y="3662962"/>
                </a:lnTo>
                <a:lnTo>
                  <a:pt x="3138967" y="3662962"/>
                </a:lnTo>
                <a:lnTo>
                  <a:pt x="3138967" y="3885014"/>
                </a:lnTo>
                <a:cubicBezTo>
                  <a:pt x="3151469" y="3868345"/>
                  <a:pt x="3163078" y="3851825"/>
                  <a:pt x="3173793" y="3835454"/>
                </a:cubicBezTo>
                <a:cubicBezTo>
                  <a:pt x="3184509" y="3819083"/>
                  <a:pt x="3194034" y="3800579"/>
                  <a:pt x="3202368" y="3779941"/>
                </a:cubicBezTo>
                <a:lnTo>
                  <a:pt x="3219335" y="3786787"/>
                </a:lnTo>
                <a:cubicBezTo>
                  <a:pt x="3209413" y="3811195"/>
                  <a:pt x="3197804" y="3832974"/>
                  <a:pt x="3184509" y="3852123"/>
                </a:cubicBezTo>
                <a:cubicBezTo>
                  <a:pt x="3171214" y="3871272"/>
                  <a:pt x="3157324" y="3890273"/>
                  <a:pt x="3142837" y="3909124"/>
                </a:cubicBezTo>
                <a:cubicBezTo>
                  <a:pt x="3141845" y="3910116"/>
                  <a:pt x="3140555" y="3911803"/>
                  <a:pt x="3138967" y="3914184"/>
                </a:cubicBezTo>
                <a:lnTo>
                  <a:pt x="3138967" y="4068966"/>
                </a:lnTo>
                <a:cubicBezTo>
                  <a:pt x="3138967" y="4102303"/>
                  <a:pt x="3135296" y="4134946"/>
                  <a:pt x="3127954" y="4166894"/>
                </a:cubicBezTo>
                <a:cubicBezTo>
                  <a:pt x="3124184" y="4182770"/>
                  <a:pt x="3120314" y="4195618"/>
                  <a:pt x="3116346" y="4205441"/>
                </a:cubicBezTo>
                <a:cubicBezTo>
                  <a:pt x="3112377" y="4215264"/>
                  <a:pt x="3109301" y="4222457"/>
                  <a:pt x="3107118" y="4227021"/>
                </a:cubicBezTo>
                <a:cubicBezTo>
                  <a:pt x="3095013" y="4249445"/>
                  <a:pt x="3078642" y="4264625"/>
                  <a:pt x="3058005" y="4272562"/>
                </a:cubicBezTo>
                <a:cubicBezTo>
                  <a:pt x="3050067" y="4275142"/>
                  <a:pt x="3043221" y="4276333"/>
                  <a:pt x="3037467" y="4276134"/>
                </a:cubicBezTo>
                <a:cubicBezTo>
                  <a:pt x="3023378" y="4276134"/>
                  <a:pt x="3011868" y="4269388"/>
                  <a:pt x="3002939" y="4255894"/>
                </a:cubicBezTo>
                <a:cubicBezTo>
                  <a:pt x="2992818" y="4241011"/>
                  <a:pt x="2989445" y="4217992"/>
                  <a:pt x="2992818" y="4186837"/>
                </a:cubicBezTo>
                <a:cubicBezTo>
                  <a:pt x="2995199" y="4161834"/>
                  <a:pt x="3002344" y="4131077"/>
                  <a:pt x="3014250" y="4094564"/>
                </a:cubicBezTo>
                <a:cubicBezTo>
                  <a:pt x="3024766" y="4062814"/>
                  <a:pt x="3039947" y="4030072"/>
                  <a:pt x="3059791" y="3996337"/>
                </a:cubicBezTo>
                <a:cubicBezTo>
                  <a:pt x="3069316" y="3980066"/>
                  <a:pt x="3080527" y="3962802"/>
                  <a:pt x="3093426" y="3944545"/>
                </a:cubicBezTo>
                <a:lnTo>
                  <a:pt x="3093426" y="3878758"/>
                </a:lnTo>
                <a:lnTo>
                  <a:pt x="3092310" y="3880102"/>
                </a:lnTo>
                <a:cubicBezTo>
                  <a:pt x="3087498" y="3885163"/>
                  <a:pt x="3082611" y="3889578"/>
                  <a:pt x="3077650" y="3893348"/>
                </a:cubicBezTo>
                <a:cubicBezTo>
                  <a:pt x="3063759" y="3903270"/>
                  <a:pt x="3048778" y="3908132"/>
                  <a:pt x="3032704" y="3907933"/>
                </a:cubicBezTo>
                <a:cubicBezTo>
                  <a:pt x="2995993" y="3907735"/>
                  <a:pt x="2966426" y="3892951"/>
                  <a:pt x="2944002" y="3863583"/>
                </a:cubicBezTo>
                <a:lnTo>
                  <a:pt x="2927792" y="3833623"/>
                </a:lnTo>
                <a:lnTo>
                  <a:pt x="2926739" y="3836049"/>
                </a:lnTo>
                <a:cubicBezTo>
                  <a:pt x="2919793" y="3850635"/>
                  <a:pt x="2912551" y="3863087"/>
                  <a:pt x="2905010" y="3873405"/>
                </a:cubicBezTo>
                <a:cubicBezTo>
                  <a:pt x="2887547" y="3897218"/>
                  <a:pt x="2868695" y="3909025"/>
                  <a:pt x="2848455" y="3908826"/>
                </a:cubicBezTo>
                <a:lnTo>
                  <a:pt x="2848455" y="3909124"/>
                </a:lnTo>
                <a:cubicBezTo>
                  <a:pt x="2827618" y="3909124"/>
                  <a:pt x="2812141" y="3903072"/>
                  <a:pt x="2802020" y="3890967"/>
                </a:cubicBezTo>
                <a:cubicBezTo>
                  <a:pt x="2795472" y="3883625"/>
                  <a:pt x="2791702" y="3875638"/>
                  <a:pt x="2790710" y="3867006"/>
                </a:cubicBezTo>
                <a:cubicBezTo>
                  <a:pt x="2789717" y="3858374"/>
                  <a:pt x="2789221" y="3835156"/>
                  <a:pt x="2789221" y="3797354"/>
                </a:cubicBezTo>
                <a:cubicBezTo>
                  <a:pt x="2789221" y="3759552"/>
                  <a:pt x="2789221" y="3740651"/>
                  <a:pt x="2789221" y="3740651"/>
                </a:cubicBezTo>
                <a:cubicBezTo>
                  <a:pt x="2789221" y="3733507"/>
                  <a:pt x="2788924" y="3726264"/>
                  <a:pt x="2788329" y="3718922"/>
                </a:cubicBezTo>
                <a:cubicBezTo>
                  <a:pt x="2787733" y="3711580"/>
                  <a:pt x="2786344" y="3704833"/>
                  <a:pt x="2784161" y="3698681"/>
                </a:cubicBezTo>
                <a:cubicBezTo>
                  <a:pt x="2780193" y="3688362"/>
                  <a:pt x="2773247" y="3682806"/>
                  <a:pt x="2763325" y="3682012"/>
                </a:cubicBezTo>
                <a:cubicBezTo>
                  <a:pt x="2758960" y="3682012"/>
                  <a:pt x="2755586" y="3682211"/>
                  <a:pt x="2753205" y="3682608"/>
                </a:cubicBezTo>
                <a:cubicBezTo>
                  <a:pt x="2742688" y="3684195"/>
                  <a:pt x="2732320" y="3689355"/>
                  <a:pt x="2722100" y="3698086"/>
                </a:cubicBezTo>
                <a:cubicBezTo>
                  <a:pt x="2711881" y="3706817"/>
                  <a:pt x="2703497" y="3715945"/>
                  <a:pt x="2696948" y="3725470"/>
                </a:cubicBezTo>
                <a:cubicBezTo>
                  <a:pt x="2691194" y="3734003"/>
                  <a:pt x="2684943" y="3745314"/>
                  <a:pt x="2678196" y="3759403"/>
                </a:cubicBezTo>
                <a:cubicBezTo>
                  <a:pt x="2671449" y="3773492"/>
                  <a:pt x="2665396" y="3787383"/>
                  <a:pt x="2660038" y="3801075"/>
                </a:cubicBezTo>
                <a:lnTo>
                  <a:pt x="2658848" y="3804548"/>
                </a:lnTo>
                <a:lnTo>
                  <a:pt x="2658848" y="3908231"/>
                </a:lnTo>
                <a:lnTo>
                  <a:pt x="2613604" y="3908231"/>
                </a:lnTo>
                <a:lnTo>
                  <a:pt x="2613604" y="3733507"/>
                </a:lnTo>
                <a:cubicBezTo>
                  <a:pt x="2613604" y="3726562"/>
                  <a:pt x="2613208" y="3717334"/>
                  <a:pt x="2612414" y="3705825"/>
                </a:cubicBezTo>
                <a:cubicBezTo>
                  <a:pt x="2611620" y="3694316"/>
                  <a:pt x="2609140" y="3686477"/>
                  <a:pt x="2604972" y="3682310"/>
                </a:cubicBezTo>
                <a:cubicBezTo>
                  <a:pt x="2603781" y="3681119"/>
                  <a:pt x="2602194" y="3680524"/>
                  <a:pt x="2600210" y="3680524"/>
                </a:cubicBezTo>
                <a:cubicBezTo>
                  <a:pt x="2596638" y="3680524"/>
                  <a:pt x="2592024" y="3682955"/>
                  <a:pt x="2586368" y="3687817"/>
                </a:cubicBezTo>
                <a:cubicBezTo>
                  <a:pt x="2580714" y="3692678"/>
                  <a:pt x="2575206" y="3700616"/>
                  <a:pt x="2569849" y="3711629"/>
                </a:cubicBezTo>
                <a:cubicBezTo>
                  <a:pt x="2564491" y="3722642"/>
                  <a:pt x="2558042" y="3737575"/>
                  <a:pt x="2550501" y="3756426"/>
                </a:cubicBezTo>
                <a:cubicBezTo>
                  <a:pt x="2546731" y="3765852"/>
                  <a:pt x="2543531" y="3773666"/>
                  <a:pt x="2540902" y="3779867"/>
                </a:cubicBezTo>
                <a:lnTo>
                  <a:pt x="2537763" y="3787092"/>
                </a:lnTo>
                <a:lnTo>
                  <a:pt x="2540976" y="3788276"/>
                </a:lnTo>
                <a:cubicBezTo>
                  <a:pt x="2534031" y="3806333"/>
                  <a:pt x="2528077" y="3820621"/>
                  <a:pt x="2523116" y="3831138"/>
                </a:cubicBezTo>
                <a:cubicBezTo>
                  <a:pt x="2516172" y="3845624"/>
                  <a:pt x="2508929" y="3858225"/>
                  <a:pt x="2501388" y="3868940"/>
                </a:cubicBezTo>
                <a:cubicBezTo>
                  <a:pt x="2482537" y="3895134"/>
                  <a:pt x="2461601" y="3908231"/>
                  <a:pt x="2438583" y="3908231"/>
                </a:cubicBezTo>
                <a:cubicBezTo>
                  <a:pt x="2418937" y="3908231"/>
                  <a:pt x="2403955" y="3902080"/>
                  <a:pt x="2393636" y="3889776"/>
                </a:cubicBezTo>
                <a:cubicBezTo>
                  <a:pt x="2387088" y="3882434"/>
                  <a:pt x="2383318" y="3874497"/>
                  <a:pt x="2382325" y="3865964"/>
                </a:cubicBezTo>
                <a:cubicBezTo>
                  <a:pt x="2381333" y="3857431"/>
                  <a:pt x="2380936" y="3849196"/>
                  <a:pt x="2381134" y="3841258"/>
                </a:cubicBezTo>
                <a:lnTo>
                  <a:pt x="2381134" y="3837389"/>
                </a:lnTo>
                <a:cubicBezTo>
                  <a:pt x="2381134" y="3837389"/>
                  <a:pt x="2381134" y="3831436"/>
                  <a:pt x="2381134" y="3819529"/>
                </a:cubicBezTo>
                <a:lnTo>
                  <a:pt x="2381134" y="3819076"/>
                </a:lnTo>
                <a:lnTo>
                  <a:pt x="2376037" y="3830096"/>
                </a:lnTo>
                <a:cubicBezTo>
                  <a:pt x="2371002" y="3840415"/>
                  <a:pt x="2366153" y="3849196"/>
                  <a:pt x="2361489" y="3856439"/>
                </a:cubicBezTo>
                <a:cubicBezTo>
                  <a:pt x="2355536" y="3865964"/>
                  <a:pt x="2346656" y="3876878"/>
                  <a:pt x="2334849" y="3889181"/>
                </a:cubicBezTo>
                <a:cubicBezTo>
                  <a:pt x="2323042" y="3901484"/>
                  <a:pt x="2309499" y="3907834"/>
                  <a:pt x="2294219" y="3908231"/>
                </a:cubicBezTo>
                <a:cubicBezTo>
                  <a:pt x="2294219" y="3908231"/>
                  <a:pt x="2294170" y="3908231"/>
                  <a:pt x="2294071" y="3908231"/>
                </a:cubicBezTo>
                <a:cubicBezTo>
                  <a:pt x="2293972" y="3908231"/>
                  <a:pt x="2293921" y="3908231"/>
                  <a:pt x="2293921" y="3908231"/>
                </a:cubicBezTo>
                <a:cubicBezTo>
                  <a:pt x="2293525" y="3908231"/>
                  <a:pt x="2293128" y="3908231"/>
                  <a:pt x="2292731" y="3908231"/>
                </a:cubicBezTo>
                <a:cubicBezTo>
                  <a:pt x="2292334" y="3908231"/>
                  <a:pt x="2291838" y="3908231"/>
                  <a:pt x="2291243" y="3908231"/>
                </a:cubicBezTo>
                <a:cubicBezTo>
                  <a:pt x="2291243" y="3908231"/>
                  <a:pt x="2291144" y="3908231"/>
                  <a:pt x="2290945" y="3908231"/>
                </a:cubicBezTo>
                <a:cubicBezTo>
                  <a:pt x="2290747" y="3908231"/>
                  <a:pt x="2290548" y="3908231"/>
                  <a:pt x="2290350" y="3908231"/>
                </a:cubicBezTo>
                <a:cubicBezTo>
                  <a:pt x="2256814" y="3908231"/>
                  <a:pt x="2234688" y="3899301"/>
                  <a:pt x="2223972" y="3881442"/>
                </a:cubicBezTo>
                <a:cubicBezTo>
                  <a:pt x="2219210" y="3873703"/>
                  <a:pt x="2216233" y="3865517"/>
                  <a:pt x="2215042" y="3856885"/>
                </a:cubicBezTo>
                <a:cubicBezTo>
                  <a:pt x="2213852" y="3848253"/>
                  <a:pt x="2213256" y="3839770"/>
                  <a:pt x="2213256" y="3831436"/>
                </a:cubicBezTo>
                <a:cubicBezTo>
                  <a:pt x="2213256" y="3831436"/>
                  <a:pt x="2213256" y="3819529"/>
                  <a:pt x="2213256" y="3795717"/>
                </a:cubicBezTo>
                <a:lnTo>
                  <a:pt x="2213256" y="3788171"/>
                </a:lnTo>
                <a:lnTo>
                  <a:pt x="2211656" y="3787610"/>
                </a:lnTo>
                <a:lnTo>
                  <a:pt x="2202988" y="3810897"/>
                </a:lnTo>
                <a:cubicBezTo>
                  <a:pt x="2192867" y="3836049"/>
                  <a:pt x="2182301" y="3856290"/>
                  <a:pt x="2171287" y="3871619"/>
                </a:cubicBezTo>
                <a:cubicBezTo>
                  <a:pt x="2153031" y="3896226"/>
                  <a:pt x="2133485" y="3908231"/>
                  <a:pt x="2112649" y="3907636"/>
                </a:cubicBezTo>
                <a:cubicBezTo>
                  <a:pt x="2106100" y="3907040"/>
                  <a:pt x="2102826" y="3906743"/>
                  <a:pt x="2102826" y="3906743"/>
                </a:cubicBezTo>
                <a:cubicBezTo>
                  <a:pt x="2087546" y="3904759"/>
                  <a:pt x="2075839" y="3898905"/>
                  <a:pt x="2067703" y="3889181"/>
                </a:cubicBezTo>
                <a:cubicBezTo>
                  <a:pt x="2063338" y="3883823"/>
                  <a:pt x="2060361" y="3878366"/>
                  <a:pt x="2058773" y="3872810"/>
                </a:cubicBezTo>
                <a:cubicBezTo>
                  <a:pt x="2051232" y="3881541"/>
                  <a:pt x="2044288" y="3888189"/>
                  <a:pt x="2037937" y="3892753"/>
                </a:cubicBezTo>
                <a:cubicBezTo>
                  <a:pt x="2023650" y="3903072"/>
                  <a:pt x="2008668" y="3908033"/>
                  <a:pt x="1992991" y="3907636"/>
                </a:cubicBezTo>
                <a:cubicBezTo>
                  <a:pt x="1956082" y="3907040"/>
                  <a:pt x="1926614" y="3892158"/>
                  <a:pt x="1904587" y="3862987"/>
                </a:cubicBezTo>
                <a:cubicBezTo>
                  <a:pt x="1886728" y="3840167"/>
                  <a:pt x="1877798" y="3813676"/>
                  <a:pt x="1877798" y="3783513"/>
                </a:cubicBezTo>
                <a:cubicBezTo>
                  <a:pt x="1877798" y="3754938"/>
                  <a:pt x="1887918" y="3728844"/>
                  <a:pt x="1908159" y="3705229"/>
                </a:cubicBezTo>
                <a:cubicBezTo>
                  <a:pt x="1931376" y="3677647"/>
                  <a:pt x="1961142" y="3663458"/>
                  <a:pt x="1997455" y="3662665"/>
                </a:cubicBezTo>
                <a:cubicBezTo>
                  <a:pt x="2010950" y="3662466"/>
                  <a:pt x="2022459" y="3665145"/>
                  <a:pt x="2031984" y="3670701"/>
                </a:cubicBezTo>
                <a:cubicBezTo>
                  <a:pt x="2041509" y="3676258"/>
                  <a:pt x="2049348" y="3682409"/>
                  <a:pt x="2055498" y="3689156"/>
                </a:cubicBezTo>
                <a:lnTo>
                  <a:pt x="2055498" y="3418289"/>
                </a:lnTo>
                <a:close/>
                <a:moveTo>
                  <a:pt x="6680182" y="3313811"/>
                </a:moveTo>
                <a:cubicBezTo>
                  <a:pt x="6673436" y="3313811"/>
                  <a:pt x="6666837" y="3317830"/>
                  <a:pt x="6660388" y="3325867"/>
                </a:cubicBezTo>
                <a:cubicBezTo>
                  <a:pt x="6653939" y="3333903"/>
                  <a:pt x="6649028" y="3342684"/>
                  <a:pt x="6645654" y="3352209"/>
                </a:cubicBezTo>
                <a:cubicBezTo>
                  <a:pt x="6637320" y="3374236"/>
                  <a:pt x="6631565" y="3398544"/>
                  <a:pt x="6628390" y="3425135"/>
                </a:cubicBezTo>
                <a:cubicBezTo>
                  <a:pt x="6625811" y="3446765"/>
                  <a:pt x="6624521" y="3472463"/>
                  <a:pt x="6624521" y="3502228"/>
                </a:cubicBezTo>
                <a:lnTo>
                  <a:pt x="6624521" y="3598669"/>
                </a:lnTo>
                <a:cubicBezTo>
                  <a:pt x="6626108" y="3595494"/>
                  <a:pt x="6627746" y="3592269"/>
                  <a:pt x="6629432" y="3588995"/>
                </a:cubicBezTo>
                <a:cubicBezTo>
                  <a:pt x="6631119" y="3585721"/>
                  <a:pt x="6632855" y="3582496"/>
                  <a:pt x="6634641" y="3579321"/>
                </a:cubicBezTo>
                <a:cubicBezTo>
                  <a:pt x="6651112" y="3548563"/>
                  <a:pt x="6666242" y="3517657"/>
                  <a:pt x="6680034" y="3486601"/>
                </a:cubicBezTo>
                <a:cubicBezTo>
                  <a:pt x="6693825" y="3455546"/>
                  <a:pt x="6702804" y="3421067"/>
                  <a:pt x="6706971" y="3383165"/>
                </a:cubicBezTo>
                <a:cubicBezTo>
                  <a:pt x="6709948" y="3356376"/>
                  <a:pt x="6707666" y="3337426"/>
                  <a:pt x="6700125" y="3326313"/>
                </a:cubicBezTo>
                <a:cubicBezTo>
                  <a:pt x="6694768" y="3317979"/>
                  <a:pt x="6688120" y="3313811"/>
                  <a:pt x="6680182" y="3313811"/>
                </a:cubicBezTo>
                <a:close/>
                <a:moveTo>
                  <a:pt x="4556108" y="3313811"/>
                </a:moveTo>
                <a:cubicBezTo>
                  <a:pt x="4549361" y="3313811"/>
                  <a:pt x="4542763" y="3317830"/>
                  <a:pt x="4536314" y="3325867"/>
                </a:cubicBezTo>
                <a:cubicBezTo>
                  <a:pt x="4529864" y="3333903"/>
                  <a:pt x="4524953" y="3342684"/>
                  <a:pt x="4521580" y="3352209"/>
                </a:cubicBezTo>
                <a:cubicBezTo>
                  <a:pt x="4513246" y="3374236"/>
                  <a:pt x="4507491" y="3398544"/>
                  <a:pt x="4504316" y="3425135"/>
                </a:cubicBezTo>
                <a:cubicBezTo>
                  <a:pt x="4501736" y="3446765"/>
                  <a:pt x="4500446" y="3472463"/>
                  <a:pt x="4500446" y="3502228"/>
                </a:cubicBezTo>
                <a:lnTo>
                  <a:pt x="4500446" y="3598669"/>
                </a:lnTo>
                <a:cubicBezTo>
                  <a:pt x="4502033" y="3595494"/>
                  <a:pt x="4503671" y="3592269"/>
                  <a:pt x="4505357" y="3588995"/>
                </a:cubicBezTo>
                <a:cubicBezTo>
                  <a:pt x="4507044" y="3585721"/>
                  <a:pt x="4508781" y="3582496"/>
                  <a:pt x="4510566" y="3579321"/>
                </a:cubicBezTo>
                <a:cubicBezTo>
                  <a:pt x="4527038" y="3548563"/>
                  <a:pt x="4542168" y="3517657"/>
                  <a:pt x="4555959" y="3486601"/>
                </a:cubicBezTo>
                <a:cubicBezTo>
                  <a:pt x="4569750" y="3455546"/>
                  <a:pt x="4578730" y="3421067"/>
                  <a:pt x="4582897" y="3383165"/>
                </a:cubicBezTo>
                <a:cubicBezTo>
                  <a:pt x="4585873" y="3356376"/>
                  <a:pt x="4583592" y="3337426"/>
                  <a:pt x="4576051" y="3326313"/>
                </a:cubicBezTo>
                <a:cubicBezTo>
                  <a:pt x="4570693" y="3317979"/>
                  <a:pt x="4564045" y="3313811"/>
                  <a:pt x="4556108" y="3313811"/>
                </a:cubicBezTo>
                <a:close/>
                <a:moveTo>
                  <a:pt x="3602418" y="3313216"/>
                </a:moveTo>
                <a:lnTo>
                  <a:pt x="3602418" y="3313514"/>
                </a:lnTo>
                <a:cubicBezTo>
                  <a:pt x="3600831" y="3313514"/>
                  <a:pt x="3598350" y="3314209"/>
                  <a:pt x="3594977" y="3315598"/>
                </a:cubicBezTo>
                <a:cubicBezTo>
                  <a:pt x="3583864" y="3321551"/>
                  <a:pt x="3574835" y="3333655"/>
                  <a:pt x="3567890" y="3351911"/>
                </a:cubicBezTo>
                <a:cubicBezTo>
                  <a:pt x="3559754" y="3373938"/>
                  <a:pt x="3554000" y="3398346"/>
                  <a:pt x="3550626" y="3425135"/>
                </a:cubicBezTo>
                <a:cubicBezTo>
                  <a:pt x="3548046" y="3446566"/>
                  <a:pt x="3546757" y="3472264"/>
                  <a:pt x="3546757" y="3502228"/>
                </a:cubicBezTo>
                <a:lnTo>
                  <a:pt x="3546757" y="3598371"/>
                </a:lnTo>
                <a:cubicBezTo>
                  <a:pt x="3548344" y="3595196"/>
                  <a:pt x="3549981" y="3591971"/>
                  <a:pt x="3551668" y="3588697"/>
                </a:cubicBezTo>
                <a:cubicBezTo>
                  <a:pt x="3553355" y="3585423"/>
                  <a:pt x="3555091" y="3582198"/>
                  <a:pt x="3556877" y="3579023"/>
                </a:cubicBezTo>
                <a:cubicBezTo>
                  <a:pt x="3573348" y="3548067"/>
                  <a:pt x="3588528" y="3517061"/>
                  <a:pt x="3602418" y="3486006"/>
                </a:cubicBezTo>
                <a:cubicBezTo>
                  <a:pt x="3616309" y="3454950"/>
                  <a:pt x="3625338" y="3420472"/>
                  <a:pt x="3629505" y="3382570"/>
                </a:cubicBezTo>
                <a:cubicBezTo>
                  <a:pt x="3632085" y="3355583"/>
                  <a:pt x="3629703" y="3336632"/>
                  <a:pt x="3622361" y="3325718"/>
                </a:cubicBezTo>
                <a:cubicBezTo>
                  <a:pt x="3617003" y="3317383"/>
                  <a:pt x="3610356" y="3313216"/>
                  <a:pt x="3602418" y="3313216"/>
                </a:cubicBezTo>
                <a:close/>
                <a:moveTo>
                  <a:pt x="1438755" y="3313216"/>
                </a:moveTo>
                <a:cubicBezTo>
                  <a:pt x="1432008" y="3313216"/>
                  <a:pt x="1425410" y="3317235"/>
                  <a:pt x="1418961" y="3325271"/>
                </a:cubicBezTo>
                <a:cubicBezTo>
                  <a:pt x="1412512" y="3333308"/>
                  <a:pt x="1407501" y="3342089"/>
                  <a:pt x="1403929" y="3351614"/>
                </a:cubicBezTo>
                <a:cubicBezTo>
                  <a:pt x="1395793" y="3373839"/>
                  <a:pt x="1390138" y="3398346"/>
                  <a:pt x="1386963" y="3425135"/>
                </a:cubicBezTo>
                <a:cubicBezTo>
                  <a:pt x="1384184" y="3448352"/>
                  <a:pt x="1382796" y="3474050"/>
                  <a:pt x="1382796" y="3502228"/>
                </a:cubicBezTo>
                <a:lnTo>
                  <a:pt x="1382796" y="3619504"/>
                </a:lnTo>
                <a:cubicBezTo>
                  <a:pt x="1382796" y="3619306"/>
                  <a:pt x="1382895" y="3619058"/>
                  <a:pt x="1383093" y="3618760"/>
                </a:cubicBezTo>
                <a:cubicBezTo>
                  <a:pt x="1383292" y="3618463"/>
                  <a:pt x="1383490" y="3618116"/>
                  <a:pt x="1383688" y="3617719"/>
                </a:cubicBezTo>
                <a:cubicBezTo>
                  <a:pt x="1401548" y="3581008"/>
                  <a:pt x="1418464" y="3543354"/>
                  <a:pt x="1434439" y="3504758"/>
                </a:cubicBezTo>
                <a:cubicBezTo>
                  <a:pt x="1450413" y="3466162"/>
                  <a:pt x="1460781" y="3425433"/>
                  <a:pt x="1465544" y="3382570"/>
                </a:cubicBezTo>
                <a:cubicBezTo>
                  <a:pt x="1468521" y="3355781"/>
                  <a:pt x="1466239" y="3336731"/>
                  <a:pt x="1458698" y="3325420"/>
                </a:cubicBezTo>
                <a:cubicBezTo>
                  <a:pt x="1452943" y="3317284"/>
                  <a:pt x="1446296" y="3313216"/>
                  <a:pt x="1438755" y="3313216"/>
                </a:cubicBezTo>
                <a:close/>
                <a:moveTo>
                  <a:pt x="9187936" y="3312026"/>
                </a:moveTo>
                <a:cubicBezTo>
                  <a:pt x="9177816" y="3311827"/>
                  <a:pt x="9167695" y="3315994"/>
                  <a:pt x="9157575" y="3324527"/>
                </a:cubicBezTo>
                <a:cubicBezTo>
                  <a:pt x="9141502" y="3339212"/>
                  <a:pt x="9128802" y="3355483"/>
                  <a:pt x="9119475" y="3373343"/>
                </a:cubicBezTo>
                <a:cubicBezTo>
                  <a:pt x="9106180" y="3398941"/>
                  <a:pt x="9098243" y="3428111"/>
                  <a:pt x="9095663" y="3460854"/>
                </a:cubicBezTo>
                <a:cubicBezTo>
                  <a:pt x="9094472" y="3473554"/>
                  <a:pt x="9093579" y="3486154"/>
                  <a:pt x="9092984" y="3498656"/>
                </a:cubicBezTo>
                <a:cubicBezTo>
                  <a:pt x="9107867" y="3485559"/>
                  <a:pt x="9122601" y="3472214"/>
                  <a:pt x="9137186" y="3458621"/>
                </a:cubicBezTo>
                <a:cubicBezTo>
                  <a:pt x="9151771" y="3445028"/>
                  <a:pt x="9166009" y="3430989"/>
                  <a:pt x="9179899" y="3416503"/>
                </a:cubicBezTo>
                <a:cubicBezTo>
                  <a:pt x="9189028" y="3407176"/>
                  <a:pt x="9197263" y="3394129"/>
                  <a:pt x="9204605" y="3377361"/>
                </a:cubicBezTo>
                <a:cubicBezTo>
                  <a:pt x="9211947" y="3360593"/>
                  <a:pt x="9214725" y="3345959"/>
                  <a:pt x="9212939" y="3333457"/>
                </a:cubicBezTo>
                <a:cubicBezTo>
                  <a:pt x="9212146" y="3325321"/>
                  <a:pt x="9208871" y="3319368"/>
                  <a:pt x="9203117" y="3315598"/>
                </a:cubicBezTo>
                <a:cubicBezTo>
                  <a:pt x="9199346" y="3313216"/>
                  <a:pt x="9194286" y="3312026"/>
                  <a:pt x="9187936" y="3312026"/>
                </a:cubicBezTo>
                <a:close/>
                <a:moveTo>
                  <a:pt x="6677504" y="3295599"/>
                </a:moveTo>
                <a:cubicBezTo>
                  <a:pt x="6692238" y="3294148"/>
                  <a:pt x="6704739" y="3301013"/>
                  <a:pt x="6715008" y="3316193"/>
                </a:cubicBezTo>
                <a:cubicBezTo>
                  <a:pt x="6724930" y="3330679"/>
                  <a:pt x="6728303" y="3353598"/>
                  <a:pt x="6725129" y="3384952"/>
                </a:cubicBezTo>
                <a:cubicBezTo>
                  <a:pt x="6720763" y="3424639"/>
                  <a:pt x="6711436" y="3460407"/>
                  <a:pt x="6697149" y="3492257"/>
                </a:cubicBezTo>
                <a:cubicBezTo>
                  <a:pt x="6682861" y="3524106"/>
                  <a:pt x="6667284" y="3555905"/>
                  <a:pt x="6650417" y="3587655"/>
                </a:cubicBezTo>
                <a:cubicBezTo>
                  <a:pt x="6646051" y="3595990"/>
                  <a:pt x="6641685" y="3604324"/>
                  <a:pt x="6637320" y="3612658"/>
                </a:cubicBezTo>
                <a:cubicBezTo>
                  <a:pt x="6632954" y="3620993"/>
                  <a:pt x="6628688" y="3629427"/>
                  <a:pt x="6624521" y="3637959"/>
                </a:cubicBezTo>
                <a:lnTo>
                  <a:pt x="6624521" y="3707015"/>
                </a:lnTo>
                <a:lnTo>
                  <a:pt x="6624521" y="3751228"/>
                </a:lnTo>
                <a:lnTo>
                  <a:pt x="6629916" y="3740092"/>
                </a:lnTo>
                <a:cubicBezTo>
                  <a:pt x="6635150" y="3729848"/>
                  <a:pt x="6640197" y="3721105"/>
                  <a:pt x="6645059" y="3713861"/>
                </a:cubicBezTo>
                <a:cubicBezTo>
                  <a:pt x="6650417" y="3706122"/>
                  <a:pt x="6659942" y="3695655"/>
                  <a:pt x="6673634" y="3682459"/>
                </a:cubicBezTo>
                <a:cubicBezTo>
                  <a:pt x="6687326" y="3669263"/>
                  <a:pt x="6704094" y="3662466"/>
                  <a:pt x="6723938" y="3662069"/>
                </a:cubicBezTo>
                <a:cubicBezTo>
                  <a:pt x="6723938" y="3662069"/>
                  <a:pt x="6723987" y="3662069"/>
                  <a:pt x="6724087" y="3662069"/>
                </a:cubicBezTo>
                <a:cubicBezTo>
                  <a:pt x="6724186" y="3662069"/>
                  <a:pt x="6724236" y="3662069"/>
                  <a:pt x="6724236" y="3662069"/>
                </a:cubicBezTo>
                <a:cubicBezTo>
                  <a:pt x="6753803" y="3661871"/>
                  <a:pt x="6774639" y="3670801"/>
                  <a:pt x="6786743" y="3688858"/>
                </a:cubicBezTo>
                <a:cubicBezTo>
                  <a:pt x="6791903" y="3696796"/>
                  <a:pt x="6795078" y="3705031"/>
                  <a:pt x="6796268" y="3713564"/>
                </a:cubicBezTo>
                <a:cubicBezTo>
                  <a:pt x="6797459" y="3722097"/>
                  <a:pt x="6798054" y="3730530"/>
                  <a:pt x="6798054" y="3738865"/>
                </a:cubicBezTo>
                <a:cubicBezTo>
                  <a:pt x="6798054" y="3738865"/>
                  <a:pt x="6798054" y="3746108"/>
                  <a:pt x="6798054" y="3760594"/>
                </a:cubicBezTo>
                <a:cubicBezTo>
                  <a:pt x="6798054" y="3775080"/>
                  <a:pt x="6798054" y="3782322"/>
                  <a:pt x="6798054" y="3782322"/>
                </a:cubicBezTo>
                <a:cubicBezTo>
                  <a:pt x="6798054" y="3782322"/>
                  <a:pt x="6798054" y="3788424"/>
                  <a:pt x="6798054" y="3800628"/>
                </a:cubicBezTo>
                <a:cubicBezTo>
                  <a:pt x="6798054" y="3812832"/>
                  <a:pt x="6798054" y="3818934"/>
                  <a:pt x="6798054" y="3818934"/>
                </a:cubicBezTo>
                <a:cubicBezTo>
                  <a:pt x="6798054" y="3818934"/>
                  <a:pt x="6798054" y="3822010"/>
                  <a:pt x="6798054" y="3828161"/>
                </a:cubicBezTo>
                <a:cubicBezTo>
                  <a:pt x="6798054" y="3834313"/>
                  <a:pt x="6798054" y="3837389"/>
                  <a:pt x="6798054" y="3837389"/>
                </a:cubicBezTo>
                <a:lnTo>
                  <a:pt x="6798054" y="3841556"/>
                </a:lnTo>
                <a:cubicBezTo>
                  <a:pt x="6798054" y="3848700"/>
                  <a:pt x="6798253" y="3855695"/>
                  <a:pt x="6798650" y="3862541"/>
                </a:cubicBezTo>
                <a:cubicBezTo>
                  <a:pt x="6799047" y="3869387"/>
                  <a:pt x="6800237" y="3875489"/>
                  <a:pt x="6802221" y="3880847"/>
                </a:cubicBezTo>
                <a:cubicBezTo>
                  <a:pt x="6804801" y="3886998"/>
                  <a:pt x="6807480" y="3890074"/>
                  <a:pt x="6810258" y="3890074"/>
                </a:cubicBezTo>
                <a:cubicBezTo>
                  <a:pt x="6827522" y="3890074"/>
                  <a:pt x="6843596" y="3879557"/>
                  <a:pt x="6858479" y="3858522"/>
                </a:cubicBezTo>
                <a:cubicBezTo>
                  <a:pt x="6865027" y="3849791"/>
                  <a:pt x="6871774" y="3838084"/>
                  <a:pt x="6878719" y="3823399"/>
                </a:cubicBezTo>
                <a:lnTo>
                  <a:pt x="6882660" y="3814615"/>
                </a:lnTo>
                <a:lnTo>
                  <a:pt x="6881454" y="3810377"/>
                </a:lnTo>
                <a:cubicBezTo>
                  <a:pt x="6880028" y="3802538"/>
                  <a:pt x="6879314" y="3794377"/>
                  <a:pt x="6879314" y="3785894"/>
                </a:cubicBezTo>
                <a:cubicBezTo>
                  <a:pt x="6879314" y="3752557"/>
                  <a:pt x="6890725" y="3723784"/>
                  <a:pt x="6913545" y="3699574"/>
                </a:cubicBezTo>
                <a:cubicBezTo>
                  <a:pt x="6936167" y="3675563"/>
                  <a:pt x="6963849" y="3663558"/>
                  <a:pt x="6996591" y="3663558"/>
                </a:cubicBezTo>
                <a:cubicBezTo>
                  <a:pt x="7018320" y="3663558"/>
                  <a:pt x="7037537" y="3670366"/>
                  <a:pt x="7054243" y="3683984"/>
                </a:cubicBezTo>
                <a:lnTo>
                  <a:pt x="7060352" y="3690100"/>
                </a:lnTo>
                <a:lnTo>
                  <a:pt x="7062075" y="3688858"/>
                </a:lnTo>
                <a:cubicBezTo>
                  <a:pt x="7068029" y="3684691"/>
                  <a:pt x="7073535" y="3680326"/>
                  <a:pt x="7078595" y="3675761"/>
                </a:cubicBezTo>
                <a:cubicBezTo>
                  <a:pt x="7083655" y="3671198"/>
                  <a:pt x="7086483" y="3665046"/>
                  <a:pt x="7087079" y="3657307"/>
                </a:cubicBezTo>
                <a:cubicBezTo>
                  <a:pt x="7087079" y="3654330"/>
                  <a:pt x="7085888" y="3651453"/>
                  <a:pt x="7083507" y="3648675"/>
                </a:cubicBezTo>
                <a:cubicBezTo>
                  <a:pt x="7081125" y="3646294"/>
                  <a:pt x="7078844" y="3645103"/>
                  <a:pt x="7076661" y="3645103"/>
                </a:cubicBezTo>
                <a:lnTo>
                  <a:pt x="7076661" y="3644805"/>
                </a:lnTo>
                <a:cubicBezTo>
                  <a:pt x="7071700" y="3645599"/>
                  <a:pt x="7067136" y="3647782"/>
                  <a:pt x="7062968" y="3651354"/>
                </a:cubicBezTo>
                <a:lnTo>
                  <a:pt x="7051657" y="3637364"/>
                </a:lnTo>
                <a:cubicBezTo>
                  <a:pt x="7060587" y="3630022"/>
                  <a:pt x="7069914" y="3626450"/>
                  <a:pt x="7079637" y="3626648"/>
                </a:cubicBezTo>
                <a:cubicBezTo>
                  <a:pt x="7091543" y="3626450"/>
                  <a:pt x="7101664" y="3630220"/>
                  <a:pt x="7109998" y="3637959"/>
                </a:cubicBezTo>
                <a:cubicBezTo>
                  <a:pt x="7116348" y="3644111"/>
                  <a:pt x="7119225" y="3651155"/>
                  <a:pt x="7118630" y="3659093"/>
                </a:cubicBezTo>
                <a:cubicBezTo>
                  <a:pt x="7117241" y="3671594"/>
                  <a:pt x="7111833" y="3681119"/>
                  <a:pt x="7102408" y="3687668"/>
                </a:cubicBezTo>
                <a:cubicBezTo>
                  <a:pt x="7092982" y="3694216"/>
                  <a:pt x="7083705" y="3699773"/>
                  <a:pt x="7074577" y="3704336"/>
                </a:cubicBezTo>
                <a:lnTo>
                  <a:pt x="7073096" y="3705121"/>
                </a:lnTo>
                <a:lnTo>
                  <a:pt x="7088616" y="3732422"/>
                </a:lnTo>
                <a:lnTo>
                  <a:pt x="7091767" y="3731870"/>
                </a:lnTo>
                <a:cubicBezTo>
                  <a:pt x="7100250" y="3729092"/>
                  <a:pt x="7109006" y="3723684"/>
                  <a:pt x="7118035" y="3715647"/>
                </a:cubicBezTo>
                <a:lnTo>
                  <a:pt x="7143931" y="3684801"/>
                </a:lnTo>
                <a:lnTo>
                  <a:pt x="7143931" y="3662665"/>
                </a:lnTo>
                <a:lnTo>
                  <a:pt x="7143931" y="3653735"/>
                </a:lnTo>
                <a:lnTo>
                  <a:pt x="7153158" y="3653735"/>
                </a:lnTo>
                <a:lnTo>
                  <a:pt x="7180245" y="3653735"/>
                </a:lnTo>
                <a:lnTo>
                  <a:pt x="7189472" y="3653735"/>
                </a:lnTo>
                <a:lnTo>
                  <a:pt x="7189472" y="3662665"/>
                </a:lnTo>
                <a:cubicBezTo>
                  <a:pt x="7189472" y="3662665"/>
                  <a:pt x="7189472" y="3672587"/>
                  <a:pt x="7189472" y="3692430"/>
                </a:cubicBezTo>
                <a:cubicBezTo>
                  <a:pt x="7189472" y="3712274"/>
                  <a:pt x="7189472" y="3722196"/>
                  <a:pt x="7189472" y="3722196"/>
                </a:cubicBezTo>
                <a:lnTo>
                  <a:pt x="7189472" y="3837091"/>
                </a:lnTo>
                <a:lnTo>
                  <a:pt x="7189472" y="3841258"/>
                </a:lnTo>
                <a:cubicBezTo>
                  <a:pt x="7189472" y="3848402"/>
                  <a:pt x="7189572" y="3855397"/>
                  <a:pt x="7189770" y="3862243"/>
                </a:cubicBezTo>
                <a:cubicBezTo>
                  <a:pt x="7189968" y="3869089"/>
                  <a:pt x="7191159" y="3875191"/>
                  <a:pt x="7193342" y="3880549"/>
                </a:cubicBezTo>
                <a:cubicBezTo>
                  <a:pt x="7195128" y="3885709"/>
                  <a:pt x="7197608" y="3888784"/>
                  <a:pt x="7200783" y="3889776"/>
                </a:cubicBezTo>
                <a:cubicBezTo>
                  <a:pt x="7200981" y="3889776"/>
                  <a:pt x="7201230" y="3889826"/>
                  <a:pt x="7201527" y="3889925"/>
                </a:cubicBezTo>
                <a:cubicBezTo>
                  <a:pt x="7201825" y="3890025"/>
                  <a:pt x="7202172" y="3890074"/>
                  <a:pt x="7202569" y="3890074"/>
                </a:cubicBezTo>
                <a:cubicBezTo>
                  <a:pt x="7221619" y="3890471"/>
                  <a:pt x="7238238" y="3877374"/>
                  <a:pt x="7252427" y="3850783"/>
                </a:cubicBezTo>
                <a:cubicBezTo>
                  <a:pt x="7266615" y="3824193"/>
                  <a:pt x="7277281" y="3800182"/>
                  <a:pt x="7284425" y="3778751"/>
                </a:cubicBezTo>
                <a:lnTo>
                  <a:pt x="7301391" y="3784704"/>
                </a:lnTo>
                <a:cubicBezTo>
                  <a:pt x="7288691" y="3822407"/>
                  <a:pt x="7274800" y="3851577"/>
                  <a:pt x="7259719" y="3872215"/>
                </a:cubicBezTo>
                <a:cubicBezTo>
                  <a:pt x="7241662" y="3896622"/>
                  <a:pt x="7222115" y="3908529"/>
                  <a:pt x="7201081" y="3907933"/>
                </a:cubicBezTo>
                <a:cubicBezTo>
                  <a:pt x="7198898" y="3907933"/>
                  <a:pt x="7195624" y="3907735"/>
                  <a:pt x="7191258" y="3907338"/>
                </a:cubicBezTo>
                <a:cubicBezTo>
                  <a:pt x="7175780" y="3905155"/>
                  <a:pt x="7164171" y="3899202"/>
                  <a:pt x="7156432" y="3889479"/>
                </a:cubicBezTo>
                <a:cubicBezTo>
                  <a:pt x="7149884" y="3882335"/>
                  <a:pt x="7146163" y="3874497"/>
                  <a:pt x="7145270" y="3865964"/>
                </a:cubicBezTo>
                <a:cubicBezTo>
                  <a:pt x="7144377" y="3857431"/>
                  <a:pt x="7143931" y="3849196"/>
                  <a:pt x="7143931" y="3841258"/>
                </a:cubicBezTo>
                <a:lnTo>
                  <a:pt x="7143931" y="3837091"/>
                </a:lnTo>
                <a:cubicBezTo>
                  <a:pt x="7143931" y="3837091"/>
                  <a:pt x="7143931" y="3831138"/>
                  <a:pt x="7143931" y="3819232"/>
                </a:cubicBezTo>
                <a:cubicBezTo>
                  <a:pt x="7143931" y="3807326"/>
                  <a:pt x="7143931" y="3794179"/>
                  <a:pt x="7143931" y="3779792"/>
                </a:cubicBezTo>
                <a:cubicBezTo>
                  <a:pt x="7143931" y="3765406"/>
                  <a:pt x="7143931" y="3752210"/>
                  <a:pt x="7143931" y="3740204"/>
                </a:cubicBezTo>
                <a:cubicBezTo>
                  <a:pt x="7143931" y="3728199"/>
                  <a:pt x="7143931" y="3722196"/>
                  <a:pt x="7143931" y="3722196"/>
                </a:cubicBezTo>
                <a:lnTo>
                  <a:pt x="7143931" y="3715319"/>
                </a:lnTo>
                <a:lnTo>
                  <a:pt x="7127262" y="3731126"/>
                </a:lnTo>
                <a:cubicBezTo>
                  <a:pt x="7121210" y="3735789"/>
                  <a:pt x="7115306" y="3739671"/>
                  <a:pt x="7109552" y="3742771"/>
                </a:cubicBezTo>
                <a:lnTo>
                  <a:pt x="7094213" y="3749117"/>
                </a:lnTo>
                <a:lnTo>
                  <a:pt x="7100175" y="3785894"/>
                </a:lnTo>
                <a:cubicBezTo>
                  <a:pt x="7100175" y="3819232"/>
                  <a:pt x="7090154" y="3847906"/>
                  <a:pt x="7070112" y="3871917"/>
                </a:cubicBezTo>
                <a:cubicBezTo>
                  <a:pt x="7050070" y="3896127"/>
                  <a:pt x="7025563" y="3908231"/>
                  <a:pt x="6996591" y="3908231"/>
                </a:cubicBezTo>
                <a:cubicBezTo>
                  <a:pt x="6963849" y="3908231"/>
                  <a:pt x="6936167" y="3896226"/>
                  <a:pt x="6913545" y="3872215"/>
                </a:cubicBezTo>
                <a:cubicBezTo>
                  <a:pt x="6907840" y="3866311"/>
                  <a:pt x="6902848" y="3860085"/>
                  <a:pt x="6898569" y="3853537"/>
                </a:cubicBezTo>
                <a:lnTo>
                  <a:pt x="6891014" y="3838979"/>
                </a:lnTo>
                <a:lnTo>
                  <a:pt x="6884375" y="3851751"/>
                </a:lnTo>
                <a:cubicBezTo>
                  <a:pt x="6880703" y="3858051"/>
                  <a:pt x="6876933" y="3863781"/>
                  <a:pt x="6873064" y="3868940"/>
                </a:cubicBezTo>
                <a:cubicBezTo>
                  <a:pt x="6854609" y="3895134"/>
                  <a:pt x="6833674" y="3908231"/>
                  <a:pt x="6810258" y="3908231"/>
                </a:cubicBezTo>
                <a:cubicBezTo>
                  <a:pt x="6790811" y="3908231"/>
                  <a:pt x="6775829" y="3902080"/>
                  <a:pt x="6765312" y="3889776"/>
                </a:cubicBezTo>
                <a:cubicBezTo>
                  <a:pt x="6758962" y="3882434"/>
                  <a:pt x="6755291" y="3874497"/>
                  <a:pt x="6754299" y="3865964"/>
                </a:cubicBezTo>
                <a:cubicBezTo>
                  <a:pt x="6753306" y="3857431"/>
                  <a:pt x="6752811" y="3849196"/>
                  <a:pt x="6752811" y="3841258"/>
                </a:cubicBezTo>
                <a:cubicBezTo>
                  <a:pt x="6752811" y="3841258"/>
                  <a:pt x="6752811" y="3840614"/>
                  <a:pt x="6752811" y="3839324"/>
                </a:cubicBezTo>
                <a:cubicBezTo>
                  <a:pt x="6752811" y="3838034"/>
                  <a:pt x="6752811" y="3837389"/>
                  <a:pt x="6752811" y="3837389"/>
                </a:cubicBezTo>
                <a:cubicBezTo>
                  <a:pt x="6752811" y="3837389"/>
                  <a:pt x="6752811" y="3834313"/>
                  <a:pt x="6752811" y="3828161"/>
                </a:cubicBezTo>
                <a:cubicBezTo>
                  <a:pt x="6752811" y="3822010"/>
                  <a:pt x="6752811" y="3818934"/>
                  <a:pt x="6752811" y="3818934"/>
                </a:cubicBezTo>
                <a:cubicBezTo>
                  <a:pt x="6752811" y="3818934"/>
                  <a:pt x="6752811" y="3812832"/>
                  <a:pt x="6752811" y="3800628"/>
                </a:cubicBezTo>
                <a:cubicBezTo>
                  <a:pt x="6752811" y="3788424"/>
                  <a:pt x="6752811" y="3782322"/>
                  <a:pt x="6752811" y="3782322"/>
                </a:cubicBezTo>
                <a:cubicBezTo>
                  <a:pt x="6752811" y="3782322"/>
                  <a:pt x="6752811" y="3775080"/>
                  <a:pt x="6752811" y="3760594"/>
                </a:cubicBezTo>
                <a:cubicBezTo>
                  <a:pt x="6752811" y="3746108"/>
                  <a:pt x="6752811" y="3738865"/>
                  <a:pt x="6752811" y="3738865"/>
                </a:cubicBezTo>
                <a:cubicBezTo>
                  <a:pt x="6752811" y="3731721"/>
                  <a:pt x="6752513" y="3724528"/>
                  <a:pt x="6751918" y="3717285"/>
                </a:cubicBezTo>
                <a:cubicBezTo>
                  <a:pt x="6751322" y="3710042"/>
                  <a:pt x="6749834" y="3703344"/>
                  <a:pt x="6747453" y="3697193"/>
                </a:cubicBezTo>
                <a:cubicBezTo>
                  <a:pt x="6743484" y="3685882"/>
                  <a:pt x="6735745" y="3680226"/>
                  <a:pt x="6724236" y="3680226"/>
                </a:cubicBezTo>
                <a:cubicBezTo>
                  <a:pt x="6708559" y="3680425"/>
                  <a:pt x="6695065" y="3686130"/>
                  <a:pt x="6683754" y="3697342"/>
                </a:cubicBezTo>
                <a:cubicBezTo>
                  <a:pt x="6672443" y="3708553"/>
                  <a:pt x="6664506" y="3717433"/>
                  <a:pt x="6659942" y="3723982"/>
                </a:cubicBezTo>
                <a:cubicBezTo>
                  <a:pt x="6651012" y="3737476"/>
                  <a:pt x="6641090" y="3756972"/>
                  <a:pt x="6630176" y="3782471"/>
                </a:cubicBezTo>
                <a:lnTo>
                  <a:pt x="6624521" y="3796105"/>
                </a:lnTo>
                <a:lnTo>
                  <a:pt x="6624521" y="3908231"/>
                </a:lnTo>
                <a:lnTo>
                  <a:pt x="6578979" y="3908231"/>
                </a:lnTo>
                <a:lnTo>
                  <a:pt x="6578979" y="3732911"/>
                </a:lnTo>
                <a:cubicBezTo>
                  <a:pt x="6574614" y="3741643"/>
                  <a:pt x="6570198" y="3750523"/>
                  <a:pt x="6565734" y="3759552"/>
                </a:cubicBezTo>
                <a:cubicBezTo>
                  <a:pt x="6561269" y="3768581"/>
                  <a:pt x="6556655" y="3777858"/>
                  <a:pt x="6551893" y="3787383"/>
                </a:cubicBezTo>
                <a:lnTo>
                  <a:pt x="6536117" y="3779346"/>
                </a:lnTo>
                <a:cubicBezTo>
                  <a:pt x="6543658" y="3763868"/>
                  <a:pt x="6551000" y="3748836"/>
                  <a:pt x="6558143" y="3734251"/>
                </a:cubicBezTo>
                <a:cubicBezTo>
                  <a:pt x="6565287" y="3719666"/>
                  <a:pt x="6572233" y="3705329"/>
                  <a:pt x="6578979" y="3691240"/>
                </a:cubicBezTo>
                <a:lnTo>
                  <a:pt x="6578979" y="3504609"/>
                </a:lnTo>
                <a:cubicBezTo>
                  <a:pt x="6578979" y="3475241"/>
                  <a:pt x="6580963" y="3448650"/>
                  <a:pt x="6584932" y="3424837"/>
                </a:cubicBezTo>
                <a:cubicBezTo>
                  <a:pt x="6589695" y="3397255"/>
                  <a:pt x="6598327" y="3371359"/>
                  <a:pt x="6610829" y="3347149"/>
                </a:cubicBezTo>
                <a:cubicBezTo>
                  <a:pt x="6620155" y="3329885"/>
                  <a:pt x="6633748" y="3315796"/>
                  <a:pt x="6651607" y="3304882"/>
                </a:cubicBezTo>
                <a:cubicBezTo>
                  <a:pt x="6652203" y="3304485"/>
                  <a:pt x="6655675" y="3302798"/>
                  <a:pt x="6662025" y="3299822"/>
                </a:cubicBezTo>
                <a:cubicBezTo>
                  <a:pt x="6667433" y="3297490"/>
                  <a:pt x="6672592" y="3296082"/>
                  <a:pt x="6677504" y="3295599"/>
                </a:cubicBezTo>
                <a:close/>
                <a:moveTo>
                  <a:pt x="4553429" y="3295599"/>
                </a:moveTo>
                <a:cubicBezTo>
                  <a:pt x="4568163" y="3294148"/>
                  <a:pt x="4580664" y="3301013"/>
                  <a:pt x="4590934" y="3316193"/>
                </a:cubicBezTo>
                <a:cubicBezTo>
                  <a:pt x="4600855" y="3330679"/>
                  <a:pt x="4604229" y="3353598"/>
                  <a:pt x="4601054" y="3384952"/>
                </a:cubicBezTo>
                <a:cubicBezTo>
                  <a:pt x="4596688" y="3424639"/>
                  <a:pt x="4587362" y="3460407"/>
                  <a:pt x="4573075" y="3492257"/>
                </a:cubicBezTo>
                <a:cubicBezTo>
                  <a:pt x="4558787" y="3524106"/>
                  <a:pt x="4543209" y="3555905"/>
                  <a:pt x="4526342" y="3587655"/>
                </a:cubicBezTo>
                <a:cubicBezTo>
                  <a:pt x="4521976" y="3595990"/>
                  <a:pt x="4517611" y="3604324"/>
                  <a:pt x="4513246" y="3612658"/>
                </a:cubicBezTo>
                <a:cubicBezTo>
                  <a:pt x="4508879" y="3620993"/>
                  <a:pt x="4504613" y="3629427"/>
                  <a:pt x="4500446" y="3637959"/>
                </a:cubicBezTo>
                <a:lnTo>
                  <a:pt x="4500446" y="3707015"/>
                </a:lnTo>
                <a:lnTo>
                  <a:pt x="4500446" y="3751228"/>
                </a:lnTo>
                <a:lnTo>
                  <a:pt x="4505841" y="3740092"/>
                </a:lnTo>
                <a:cubicBezTo>
                  <a:pt x="4511076" y="3729848"/>
                  <a:pt x="4516122" y="3721105"/>
                  <a:pt x="4520985" y="3713861"/>
                </a:cubicBezTo>
                <a:cubicBezTo>
                  <a:pt x="4526342" y="3706122"/>
                  <a:pt x="4535868" y="3695655"/>
                  <a:pt x="4549559" y="3682459"/>
                </a:cubicBezTo>
                <a:cubicBezTo>
                  <a:pt x="4563251" y="3669263"/>
                  <a:pt x="4580020" y="3662466"/>
                  <a:pt x="4599863" y="3662069"/>
                </a:cubicBezTo>
                <a:cubicBezTo>
                  <a:pt x="4599863" y="3662069"/>
                  <a:pt x="4599913" y="3662069"/>
                  <a:pt x="4600012" y="3662069"/>
                </a:cubicBezTo>
                <a:cubicBezTo>
                  <a:pt x="4600111" y="3662069"/>
                  <a:pt x="4600161" y="3662069"/>
                  <a:pt x="4600161" y="3662069"/>
                </a:cubicBezTo>
                <a:cubicBezTo>
                  <a:pt x="4629728" y="3661871"/>
                  <a:pt x="4650564" y="3670801"/>
                  <a:pt x="4662669" y="3688858"/>
                </a:cubicBezTo>
                <a:cubicBezTo>
                  <a:pt x="4667828" y="3696796"/>
                  <a:pt x="4671003" y="3705031"/>
                  <a:pt x="4672194" y="3713564"/>
                </a:cubicBezTo>
                <a:cubicBezTo>
                  <a:pt x="4673384" y="3722097"/>
                  <a:pt x="4673980" y="3730530"/>
                  <a:pt x="4673980" y="3738865"/>
                </a:cubicBezTo>
                <a:cubicBezTo>
                  <a:pt x="4673980" y="3738865"/>
                  <a:pt x="4673980" y="3746108"/>
                  <a:pt x="4673980" y="3760594"/>
                </a:cubicBezTo>
                <a:cubicBezTo>
                  <a:pt x="4673980" y="3775080"/>
                  <a:pt x="4673980" y="3782322"/>
                  <a:pt x="4673980" y="3782322"/>
                </a:cubicBezTo>
                <a:cubicBezTo>
                  <a:pt x="4673980" y="3782322"/>
                  <a:pt x="4673980" y="3788424"/>
                  <a:pt x="4673980" y="3800628"/>
                </a:cubicBezTo>
                <a:cubicBezTo>
                  <a:pt x="4673980" y="3812832"/>
                  <a:pt x="4673980" y="3818934"/>
                  <a:pt x="4673980" y="3818934"/>
                </a:cubicBezTo>
                <a:cubicBezTo>
                  <a:pt x="4673980" y="3818934"/>
                  <a:pt x="4673980" y="3822010"/>
                  <a:pt x="4673980" y="3828161"/>
                </a:cubicBezTo>
                <a:cubicBezTo>
                  <a:pt x="4673980" y="3834313"/>
                  <a:pt x="4673980" y="3837389"/>
                  <a:pt x="4673980" y="3837389"/>
                </a:cubicBezTo>
                <a:lnTo>
                  <a:pt x="4673980" y="3841556"/>
                </a:lnTo>
                <a:cubicBezTo>
                  <a:pt x="4673980" y="3848700"/>
                  <a:pt x="4674179" y="3855695"/>
                  <a:pt x="4674575" y="3862541"/>
                </a:cubicBezTo>
                <a:cubicBezTo>
                  <a:pt x="4674972" y="3869387"/>
                  <a:pt x="4676163" y="3875489"/>
                  <a:pt x="4678147" y="3880847"/>
                </a:cubicBezTo>
                <a:cubicBezTo>
                  <a:pt x="4680728" y="3886998"/>
                  <a:pt x="4683406" y="3890074"/>
                  <a:pt x="4686184" y="3890074"/>
                </a:cubicBezTo>
                <a:cubicBezTo>
                  <a:pt x="4703448" y="3890074"/>
                  <a:pt x="4719521" y="3879557"/>
                  <a:pt x="4734404" y="3858522"/>
                </a:cubicBezTo>
                <a:cubicBezTo>
                  <a:pt x="4740952" y="3849791"/>
                  <a:pt x="4747700" y="3838084"/>
                  <a:pt x="4754644" y="3823399"/>
                </a:cubicBezTo>
                <a:cubicBezTo>
                  <a:pt x="4757621" y="3817248"/>
                  <a:pt x="4760548" y="3810724"/>
                  <a:pt x="4763425" y="3803828"/>
                </a:cubicBezTo>
                <a:lnTo>
                  <a:pt x="4771413" y="3783298"/>
                </a:lnTo>
                <a:lnTo>
                  <a:pt x="4768634" y="3782322"/>
                </a:lnTo>
                <a:cubicBezTo>
                  <a:pt x="4772603" y="3771607"/>
                  <a:pt x="4776274" y="3759701"/>
                  <a:pt x="4779648" y="3746604"/>
                </a:cubicBezTo>
                <a:cubicBezTo>
                  <a:pt x="4781434" y="3740055"/>
                  <a:pt x="4783071" y="3733755"/>
                  <a:pt x="4784559" y="3727702"/>
                </a:cubicBezTo>
                <a:lnTo>
                  <a:pt x="4785303" y="3724637"/>
                </a:lnTo>
                <a:lnTo>
                  <a:pt x="4785303" y="3723619"/>
                </a:lnTo>
                <a:cubicBezTo>
                  <a:pt x="4785303" y="3722869"/>
                  <a:pt x="4785303" y="3722494"/>
                  <a:pt x="4785303" y="3722494"/>
                </a:cubicBezTo>
                <a:lnTo>
                  <a:pt x="4785303" y="3662962"/>
                </a:lnTo>
                <a:lnTo>
                  <a:pt x="4798698" y="3662962"/>
                </a:lnTo>
                <a:lnTo>
                  <a:pt x="4807925" y="3662962"/>
                </a:lnTo>
                <a:lnTo>
                  <a:pt x="4830547" y="3662962"/>
                </a:lnTo>
                <a:cubicBezTo>
                  <a:pt x="4830547" y="3662962"/>
                  <a:pt x="4830547" y="3672884"/>
                  <a:pt x="4830547" y="3692728"/>
                </a:cubicBezTo>
                <a:cubicBezTo>
                  <a:pt x="4830547" y="3712572"/>
                  <a:pt x="4830547" y="3722494"/>
                  <a:pt x="4830547" y="3722494"/>
                </a:cubicBezTo>
                <a:lnTo>
                  <a:pt x="4830547" y="3837389"/>
                </a:lnTo>
                <a:lnTo>
                  <a:pt x="4830547" y="3841556"/>
                </a:lnTo>
                <a:cubicBezTo>
                  <a:pt x="4830547" y="3848700"/>
                  <a:pt x="4830695" y="3855695"/>
                  <a:pt x="4830993" y="3862541"/>
                </a:cubicBezTo>
                <a:cubicBezTo>
                  <a:pt x="4831291" y="3869387"/>
                  <a:pt x="4832432" y="3875489"/>
                  <a:pt x="4834417" y="3880847"/>
                </a:cubicBezTo>
                <a:cubicBezTo>
                  <a:pt x="4836797" y="3886998"/>
                  <a:pt x="4839576" y="3890074"/>
                  <a:pt x="4842751" y="3890074"/>
                </a:cubicBezTo>
                <a:cubicBezTo>
                  <a:pt x="4859618" y="3890074"/>
                  <a:pt x="4875692" y="3879557"/>
                  <a:pt x="4890971" y="3858522"/>
                </a:cubicBezTo>
                <a:cubicBezTo>
                  <a:pt x="4897519" y="3849394"/>
                  <a:pt x="4904167" y="3837686"/>
                  <a:pt x="4910914" y="3823399"/>
                </a:cubicBezTo>
                <a:cubicBezTo>
                  <a:pt x="4916670" y="3811096"/>
                  <a:pt x="4922423" y="3797305"/>
                  <a:pt x="4928178" y="3782025"/>
                </a:cubicBezTo>
                <a:lnTo>
                  <a:pt x="4930962" y="3781131"/>
                </a:lnTo>
                <a:lnTo>
                  <a:pt x="4936289" y="3765356"/>
                </a:lnTo>
                <a:cubicBezTo>
                  <a:pt x="4938125" y="3759403"/>
                  <a:pt x="4939886" y="3753152"/>
                  <a:pt x="4941572" y="3746604"/>
                </a:cubicBezTo>
                <a:cubicBezTo>
                  <a:pt x="4943358" y="3740055"/>
                  <a:pt x="4944995" y="3733755"/>
                  <a:pt x="4946484" y="3727702"/>
                </a:cubicBezTo>
                <a:lnTo>
                  <a:pt x="4947228" y="3724637"/>
                </a:lnTo>
                <a:lnTo>
                  <a:pt x="4947228" y="3723619"/>
                </a:lnTo>
                <a:cubicBezTo>
                  <a:pt x="4947228" y="3722869"/>
                  <a:pt x="4947228" y="3722494"/>
                  <a:pt x="4947228" y="3722494"/>
                </a:cubicBezTo>
                <a:lnTo>
                  <a:pt x="4947228" y="3672190"/>
                </a:lnTo>
                <a:lnTo>
                  <a:pt x="4908532" y="3672190"/>
                </a:lnTo>
                <a:lnTo>
                  <a:pt x="4908532" y="3654330"/>
                </a:lnTo>
                <a:lnTo>
                  <a:pt x="4947228" y="3654330"/>
                </a:lnTo>
                <a:lnTo>
                  <a:pt x="4947228" y="3540328"/>
                </a:lnTo>
                <a:lnTo>
                  <a:pt x="4992471" y="3540328"/>
                </a:lnTo>
                <a:cubicBezTo>
                  <a:pt x="4992471" y="3540328"/>
                  <a:pt x="4992471" y="3570689"/>
                  <a:pt x="4992471" y="3631411"/>
                </a:cubicBezTo>
                <a:cubicBezTo>
                  <a:pt x="4992471" y="3639001"/>
                  <a:pt x="4992471" y="3646117"/>
                  <a:pt x="4992471" y="3652758"/>
                </a:cubicBezTo>
                <a:lnTo>
                  <a:pt x="4992471" y="3654330"/>
                </a:lnTo>
                <a:lnTo>
                  <a:pt x="5030869" y="3654330"/>
                </a:lnTo>
                <a:lnTo>
                  <a:pt x="5030869" y="3672190"/>
                </a:lnTo>
                <a:lnTo>
                  <a:pt x="4992471" y="3672190"/>
                </a:lnTo>
                <a:lnTo>
                  <a:pt x="4992471" y="3686914"/>
                </a:lnTo>
                <a:cubicBezTo>
                  <a:pt x="4992471" y="3710634"/>
                  <a:pt x="4992471" y="3722494"/>
                  <a:pt x="4992471" y="3722494"/>
                </a:cubicBezTo>
                <a:lnTo>
                  <a:pt x="4992471" y="3837389"/>
                </a:lnTo>
                <a:lnTo>
                  <a:pt x="4992471" y="3841556"/>
                </a:lnTo>
                <a:cubicBezTo>
                  <a:pt x="4992471" y="3848700"/>
                  <a:pt x="4992620" y="3855695"/>
                  <a:pt x="4992918" y="3862541"/>
                </a:cubicBezTo>
                <a:cubicBezTo>
                  <a:pt x="4993216" y="3869387"/>
                  <a:pt x="4994357" y="3875489"/>
                  <a:pt x="4996341" y="3880847"/>
                </a:cubicBezTo>
                <a:cubicBezTo>
                  <a:pt x="4998723" y="3886998"/>
                  <a:pt x="5001501" y="3890074"/>
                  <a:pt x="5004675" y="3890074"/>
                </a:cubicBezTo>
                <a:cubicBezTo>
                  <a:pt x="5021543" y="3890074"/>
                  <a:pt x="5037616" y="3879557"/>
                  <a:pt x="5052896" y="3858522"/>
                </a:cubicBezTo>
                <a:cubicBezTo>
                  <a:pt x="5059444" y="3849394"/>
                  <a:pt x="5066092" y="3837686"/>
                  <a:pt x="5072839" y="3823399"/>
                </a:cubicBezTo>
                <a:cubicBezTo>
                  <a:pt x="5078594" y="3811096"/>
                  <a:pt x="5084348" y="3797305"/>
                  <a:pt x="5090103" y="3782025"/>
                </a:cubicBezTo>
                <a:lnTo>
                  <a:pt x="5107070" y="3788276"/>
                </a:lnTo>
                <a:cubicBezTo>
                  <a:pt x="5100124" y="3806333"/>
                  <a:pt x="5094171" y="3820621"/>
                  <a:pt x="5089210" y="3831138"/>
                </a:cubicBezTo>
                <a:cubicBezTo>
                  <a:pt x="5082264" y="3845624"/>
                  <a:pt x="5075022" y="3858225"/>
                  <a:pt x="5067481" y="3868940"/>
                </a:cubicBezTo>
                <a:cubicBezTo>
                  <a:pt x="5048629" y="3895134"/>
                  <a:pt x="5027695" y="3908231"/>
                  <a:pt x="5004675" y="3908231"/>
                </a:cubicBezTo>
                <a:cubicBezTo>
                  <a:pt x="4985031" y="3908231"/>
                  <a:pt x="4970048" y="3902080"/>
                  <a:pt x="4959730" y="3889776"/>
                </a:cubicBezTo>
                <a:cubicBezTo>
                  <a:pt x="4953181" y="3882434"/>
                  <a:pt x="4949411" y="3874497"/>
                  <a:pt x="4948418" y="3865964"/>
                </a:cubicBezTo>
                <a:cubicBezTo>
                  <a:pt x="4947426" y="3857431"/>
                  <a:pt x="4947029" y="3849196"/>
                  <a:pt x="4947228" y="3841258"/>
                </a:cubicBezTo>
                <a:lnTo>
                  <a:pt x="4947228" y="3837389"/>
                </a:lnTo>
                <a:cubicBezTo>
                  <a:pt x="4947228" y="3837389"/>
                  <a:pt x="4947228" y="3831436"/>
                  <a:pt x="4947228" y="3819529"/>
                </a:cubicBezTo>
                <a:cubicBezTo>
                  <a:pt x="4947228" y="3813576"/>
                  <a:pt x="4947228" y="3807313"/>
                  <a:pt x="4947228" y="3800740"/>
                </a:cubicBezTo>
                <a:lnTo>
                  <a:pt x="4947228" y="3788171"/>
                </a:lnTo>
                <a:lnTo>
                  <a:pt x="4942967" y="3786676"/>
                </a:lnTo>
                <a:lnTo>
                  <a:pt x="4945144" y="3788276"/>
                </a:lnTo>
                <a:cubicBezTo>
                  <a:pt x="4938199" y="3806333"/>
                  <a:pt x="4932246" y="3820621"/>
                  <a:pt x="4927285" y="3831138"/>
                </a:cubicBezTo>
                <a:cubicBezTo>
                  <a:pt x="4920339" y="3845624"/>
                  <a:pt x="4913098" y="3858225"/>
                  <a:pt x="4905556" y="3868940"/>
                </a:cubicBezTo>
                <a:cubicBezTo>
                  <a:pt x="4886705" y="3895134"/>
                  <a:pt x="4865770" y="3908231"/>
                  <a:pt x="4842751" y="3908231"/>
                </a:cubicBezTo>
                <a:cubicBezTo>
                  <a:pt x="4823105" y="3908231"/>
                  <a:pt x="4808124" y="3902080"/>
                  <a:pt x="4797805" y="3889776"/>
                </a:cubicBezTo>
                <a:cubicBezTo>
                  <a:pt x="4791256" y="3882434"/>
                  <a:pt x="4787486" y="3874497"/>
                  <a:pt x="4786494" y="3865964"/>
                </a:cubicBezTo>
                <a:cubicBezTo>
                  <a:pt x="4785502" y="3857431"/>
                  <a:pt x="4785105" y="3849196"/>
                  <a:pt x="4785303" y="3841258"/>
                </a:cubicBezTo>
                <a:lnTo>
                  <a:pt x="4785303" y="3837389"/>
                </a:lnTo>
                <a:cubicBezTo>
                  <a:pt x="4785303" y="3837389"/>
                  <a:pt x="4785303" y="3831436"/>
                  <a:pt x="4785303" y="3819529"/>
                </a:cubicBezTo>
                <a:cubicBezTo>
                  <a:pt x="4785303" y="3813576"/>
                  <a:pt x="4785303" y="3807313"/>
                  <a:pt x="4785303" y="3800740"/>
                </a:cubicBezTo>
                <a:lnTo>
                  <a:pt x="4785303" y="3796267"/>
                </a:lnTo>
                <a:lnTo>
                  <a:pt x="4771016" y="3831138"/>
                </a:lnTo>
                <a:cubicBezTo>
                  <a:pt x="4764071" y="3846021"/>
                  <a:pt x="4756729" y="3858622"/>
                  <a:pt x="4748989" y="3868940"/>
                </a:cubicBezTo>
                <a:cubicBezTo>
                  <a:pt x="4730534" y="3895134"/>
                  <a:pt x="4709599" y="3908231"/>
                  <a:pt x="4686184" y="3908231"/>
                </a:cubicBezTo>
                <a:cubicBezTo>
                  <a:pt x="4666737" y="3908231"/>
                  <a:pt x="4651754" y="3902080"/>
                  <a:pt x="4641237" y="3889776"/>
                </a:cubicBezTo>
                <a:cubicBezTo>
                  <a:pt x="4634888" y="3882434"/>
                  <a:pt x="4631217" y="3874497"/>
                  <a:pt x="4630224" y="3865964"/>
                </a:cubicBezTo>
                <a:cubicBezTo>
                  <a:pt x="4629233" y="3857431"/>
                  <a:pt x="4628737" y="3849196"/>
                  <a:pt x="4628737" y="3841258"/>
                </a:cubicBezTo>
                <a:cubicBezTo>
                  <a:pt x="4628737" y="3841258"/>
                  <a:pt x="4628737" y="3840614"/>
                  <a:pt x="4628737" y="3839324"/>
                </a:cubicBezTo>
                <a:cubicBezTo>
                  <a:pt x="4628737" y="3838034"/>
                  <a:pt x="4628737" y="3837389"/>
                  <a:pt x="4628737" y="3837389"/>
                </a:cubicBezTo>
                <a:cubicBezTo>
                  <a:pt x="4628737" y="3837389"/>
                  <a:pt x="4628737" y="3834313"/>
                  <a:pt x="4628737" y="3828161"/>
                </a:cubicBezTo>
                <a:cubicBezTo>
                  <a:pt x="4628737" y="3822010"/>
                  <a:pt x="4628737" y="3818934"/>
                  <a:pt x="4628737" y="3818934"/>
                </a:cubicBezTo>
                <a:cubicBezTo>
                  <a:pt x="4628737" y="3818934"/>
                  <a:pt x="4628737" y="3812832"/>
                  <a:pt x="4628737" y="3800628"/>
                </a:cubicBezTo>
                <a:cubicBezTo>
                  <a:pt x="4628737" y="3788424"/>
                  <a:pt x="4628737" y="3782322"/>
                  <a:pt x="4628737" y="3782322"/>
                </a:cubicBezTo>
                <a:cubicBezTo>
                  <a:pt x="4628737" y="3782322"/>
                  <a:pt x="4628737" y="3775080"/>
                  <a:pt x="4628737" y="3760594"/>
                </a:cubicBezTo>
                <a:cubicBezTo>
                  <a:pt x="4628737" y="3746108"/>
                  <a:pt x="4628737" y="3738865"/>
                  <a:pt x="4628737" y="3738865"/>
                </a:cubicBezTo>
                <a:cubicBezTo>
                  <a:pt x="4628737" y="3731721"/>
                  <a:pt x="4628438" y="3724528"/>
                  <a:pt x="4627843" y="3717285"/>
                </a:cubicBezTo>
                <a:cubicBezTo>
                  <a:pt x="4627248" y="3710042"/>
                  <a:pt x="4625759" y="3703344"/>
                  <a:pt x="4623378" y="3697193"/>
                </a:cubicBezTo>
                <a:cubicBezTo>
                  <a:pt x="4619410" y="3685882"/>
                  <a:pt x="4611670" y="3680226"/>
                  <a:pt x="4600161" y="3680226"/>
                </a:cubicBezTo>
                <a:cubicBezTo>
                  <a:pt x="4584485" y="3680425"/>
                  <a:pt x="4570991" y="3686130"/>
                  <a:pt x="4559680" y="3697342"/>
                </a:cubicBezTo>
                <a:cubicBezTo>
                  <a:pt x="4548369" y="3708553"/>
                  <a:pt x="4540431" y="3717433"/>
                  <a:pt x="4535868" y="3723982"/>
                </a:cubicBezTo>
                <a:cubicBezTo>
                  <a:pt x="4526937" y="3737476"/>
                  <a:pt x="4517016" y="3756972"/>
                  <a:pt x="4506101" y="3782471"/>
                </a:cubicBezTo>
                <a:lnTo>
                  <a:pt x="4500446" y="3796105"/>
                </a:lnTo>
                <a:lnTo>
                  <a:pt x="4500446" y="3908231"/>
                </a:lnTo>
                <a:lnTo>
                  <a:pt x="4454905" y="3908231"/>
                </a:lnTo>
                <a:lnTo>
                  <a:pt x="4454905" y="3732911"/>
                </a:lnTo>
                <a:cubicBezTo>
                  <a:pt x="4450539" y="3741643"/>
                  <a:pt x="4446124" y="3750523"/>
                  <a:pt x="4441659" y="3759552"/>
                </a:cubicBezTo>
                <a:cubicBezTo>
                  <a:pt x="4437194" y="3768581"/>
                  <a:pt x="4432580" y="3777858"/>
                  <a:pt x="4427818" y="3787383"/>
                </a:cubicBezTo>
                <a:lnTo>
                  <a:pt x="4412042" y="3779346"/>
                </a:lnTo>
                <a:cubicBezTo>
                  <a:pt x="4419583" y="3763868"/>
                  <a:pt x="4426925" y="3748836"/>
                  <a:pt x="4434069" y="3734251"/>
                </a:cubicBezTo>
                <a:cubicBezTo>
                  <a:pt x="4441212" y="3719666"/>
                  <a:pt x="4448158" y="3705329"/>
                  <a:pt x="4454905" y="3691240"/>
                </a:cubicBezTo>
                <a:lnTo>
                  <a:pt x="4454905" y="3504609"/>
                </a:lnTo>
                <a:cubicBezTo>
                  <a:pt x="4454905" y="3475241"/>
                  <a:pt x="4456890" y="3448650"/>
                  <a:pt x="4460858" y="3424837"/>
                </a:cubicBezTo>
                <a:cubicBezTo>
                  <a:pt x="4465621" y="3397255"/>
                  <a:pt x="4474252" y="3371359"/>
                  <a:pt x="4486754" y="3347149"/>
                </a:cubicBezTo>
                <a:cubicBezTo>
                  <a:pt x="4496081" y="3329885"/>
                  <a:pt x="4509673" y="3315796"/>
                  <a:pt x="4527533" y="3304882"/>
                </a:cubicBezTo>
                <a:cubicBezTo>
                  <a:pt x="4528128" y="3304485"/>
                  <a:pt x="4531601" y="3302798"/>
                  <a:pt x="4537951" y="3299822"/>
                </a:cubicBezTo>
                <a:cubicBezTo>
                  <a:pt x="4543358" y="3297490"/>
                  <a:pt x="4548517" y="3296082"/>
                  <a:pt x="4553429" y="3295599"/>
                </a:cubicBezTo>
                <a:close/>
                <a:moveTo>
                  <a:pt x="3606288" y="3295227"/>
                </a:moveTo>
                <a:cubicBezTo>
                  <a:pt x="3618492" y="3296157"/>
                  <a:pt x="3628909" y="3302947"/>
                  <a:pt x="3637542" y="3315598"/>
                </a:cubicBezTo>
                <a:cubicBezTo>
                  <a:pt x="3647266" y="3330282"/>
                  <a:pt x="3650539" y="3353202"/>
                  <a:pt x="3647365" y="3384356"/>
                </a:cubicBezTo>
                <a:cubicBezTo>
                  <a:pt x="3642999" y="3424044"/>
                  <a:pt x="3633722" y="3459862"/>
                  <a:pt x="3619533" y="3491810"/>
                </a:cubicBezTo>
                <a:cubicBezTo>
                  <a:pt x="3605346" y="3523759"/>
                  <a:pt x="3589818" y="3555608"/>
                  <a:pt x="3572950" y="3587358"/>
                </a:cubicBezTo>
                <a:cubicBezTo>
                  <a:pt x="3568585" y="3595692"/>
                  <a:pt x="3564169" y="3604026"/>
                  <a:pt x="3559705" y="3612361"/>
                </a:cubicBezTo>
                <a:cubicBezTo>
                  <a:pt x="3555240" y="3620695"/>
                  <a:pt x="3550923" y="3629129"/>
                  <a:pt x="3546757" y="3637661"/>
                </a:cubicBezTo>
                <a:lnTo>
                  <a:pt x="3546757" y="3704634"/>
                </a:lnTo>
                <a:cubicBezTo>
                  <a:pt x="3546757" y="3718922"/>
                  <a:pt x="3547252" y="3736235"/>
                  <a:pt x="3548245" y="3756575"/>
                </a:cubicBezTo>
                <a:cubicBezTo>
                  <a:pt x="3549237" y="3776915"/>
                  <a:pt x="3551023" y="3796610"/>
                  <a:pt x="3553603" y="3815660"/>
                </a:cubicBezTo>
                <a:cubicBezTo>
                  <a:pt x="3554594" y="3823994"/>
                  <a:pt x="3558167" y="3837686"/>
                  <a:pt x="3564318" y="3856736"/>
                </a:cubicBezTo>
                <a:cubicBezTo>
                  <a:pt x="3570470" y="3875786"/>
                  <a:pt x="3581979" y="3886800"/>
                  <a:pt x="3598846" y="3889776"/>
                </a:cubicBezTo>
                <a:cubicBezTo>
                  <a:pt x="3600434" y="3889975"/>
                  <a:pt x="3603113" y="3890074"/>
                  <a:pt x="3606883" y="3890074"/>
                </a:cubicBezTo>
                <a:cubicBezTo>
                  <a:pt x="3630994" y="3890074"/>
                  <a:pt x="3653038" y="3869368"/>
                  <a:pt x="3673019" y="3827957"/>
                </a:cubicBezTo>
                <a:lnTo>
                  <a:pt x="3682664" y="3805921"/>
                </a:lnTo>
                <a:lnTo>
                  <a:pt x="3679213" y="3784108"/>
                </a:lnTo>
                <a:cubicBezTo>
                  <a:pt x="3679213" y="3755335"/>
                  <a:pt x="3689334" y="3729141"/>
                  <a:pt x="3709575" y="3705527"/>
                </a:cubicBezTo>
                <a:cubicBezTo>
                  <a:pt x="3733188" y="3678143"/>
                  <a:pt x="3763052" y="3664054"/>
                  <a:pt x="3799168" y="3663260"/>
                </a:cubicBezTo>
                <a:cubicBezTo>
                  <a:pt x="3818218" y="3662863"/>
                  <a:pt x="3833398" y="3667874"/>
                  <a:pt x="3844709" y="3678292"/>
                </a:cubicBezTo>
                <a:lnTo>
                  <a:pt x="3858699" y="3692389"/>
                </a:lnTo>
                <a:lnTo>
                  <a:pt x="3858699" y="3662962"/>
                </a:lnTo>
                <a:lnTo>
                  <a:pt x="3903943" y="3662962"/>
                </a:lnTo>
                <a:cubicBezTo>
                  <a:pt x="3903943" y="3662962"/>
                  <a:pt x="3903943" y="3672884"/>
                  <a:pt x="3903943" y="3692728"/>
                </a:cubicBezTo>
                <a:cubicBezTo>
                  <a:pt x="3903943" y="3712572"/>
                  <a:pt x="3903943" y="3722494"/>
                  <a:pt x="3903943" y="3722494"/>
                </a:cubicBezTo>
                <a:lnTo>
                  <a:pt x="3903943" y="3837389"/>
                </a:lnTo>
                <a:lnTo>
                  <a:pt x="3903943" y="3841556"/>
                </a:lnTo>
                <a:cubicBezTo>
                  <a:pt x="3903943" y="3848700"/>
                  <a:pt x="3904093" y="3855695"/>
                  <a:pt x="3904390" y="3862541"/>
                </a:cubicBezTo>
                <a:cubicBezTo>
                  <a:pt x="3904687" y="3869387"/>
                  <a:pt x="3905829" y="3875489"/>
                  <a:pt x="3907813" y="3880847"/>
                </a:cubicBezTo>
                <a:cubicBezTo>
                  <a:pt x="3910194" y="3886998"/>
                  <a:pt x="3912972" y="3890074"/>
                  <a:pt x="3916147" y="3890074"/>
                </a:cubicBezTo>
                <a:cubicBezTo>
                  <a:pt x="3933014" y="3890074"/>
                  <a:pt x="3949087" y="3879557"/>
                  <a:pt x="3964368" y="3858522"/>
                </a:cubicBezTo>
                <a:cubicBezTo>
                  <a:pt x="3970915" y="3849394"/>
                  <a:pt x="3977564" y="3837686"/>
                  <a:pt x="3984310" y="3823399"/>
                </a:cubicBezTo>
                <a:cubicBezTo>
                  <a:pt x="3990065" y="3811096"/>
                  <a:pt x="3995819" y="3797305"/>
                  <a:pt x="4001574" y="3782025"/>
                </a:cubicBezTo>
                <a:lnTo>
                  <a:pt x="4018540" y="3788276"/>
                </a:lnTo>
                <a:cubicBezTo>
                  <a:pt x="4011595" y="3806333"/>
                  <a:pt x="4005642" y="3820621"/>
                  <a:pt x="4000682" y="3831138"/>
                </a:cubicBezTo>
                <a:cubicBezTo>
                  <a:pt x="3993736" y="3845624"/>
                  <a:pt x="3986493" y="3858225"/>
                  <a:pt x="3978952" y="3868940"/>
                </a:cubicBezTo>
                <a:cubicBezTo>
                  <a:pt x="3960101" y="3895134"/>
                  <a:pt x="3939165" y="3908231"/>
                  <a:pt x="3916147" y="3908231"/>
                </a:cubicBezTo>
                <a:cubicBezTo>
                  <a:pt x="3896502" y="3908231"/>
                  <a:pt x="3881520" y="3902080"/>
                  <a:pt x="3871201" y="3889776"/>
                </a:cubicBezTo>
                <a:lnTo>
                  <a:pt x="3862131" y="3870683"/>
                </a:lnTo>
                <a:lnTo>
                  <a:pt x="3854309" y="3880102"/>
                </a:lnTo>
                <a:cubicBezTo>
                  <a:pt x="3849496" y="3885163"/>
                  <a:pt x="3844610" y="3889578"/>
                  <a:pt x="3839649" y="3893348"/>
                </a:cubicBezTo>
                <a:cubicBezTo>
                  <a:pt x="3825759" y="3903270"/>
                  <a:pt x="3810777" y="3908132"/>
                  <a:pt x="3794703" y="3907933"/>
                </a:cubicBezTo>
                <a:cubicBezTo>
                  <a:pt x="3757992" y="3907735"/>
                  <a:pt x="3728426" y="3892951"/>
                  <a:pt x="3706003" y="3863583"/>
                </a:cubicBezTo>
                <a:lnTo>
                  <a:pt x="3689885" y="3833796"/>
                </a:lnTo>
                <a:lnTo>
                  <a:pt x="3679641" y="3852960"/>
                </a:lnTo>
                <a:cubicBezTo>
                  <a:pt x="3676032" y="3859050"/>
                  <a:pt x="3672318" y="3864674"/>
                  <a:pt x="3668498" y="3869833"/>
                </a:cubicBezTo>
                <a:cubicBezTo>
                  <a:pt x="3649646" y="3895234"/>
                  <a:pt x="3629109" y="3908033"/>
                  <a:pt x="3606883" y="3908231"/>
                </a:cubicBezTo>
                <a:cubicBezTo>
                  <a:pt x="3606486" y="3908231"/>
                  <a:pt x="3606189" y="3908231"/>
                  <a:pt x="3605990" y="3908231"/>
                </a:cubicBezTo>
                <a:cubicBezTo>
                  <a:pt x="3605791" y="3908231"/>
                  <a:pt x="3605692" y="3908231"/>
                  <a:pt x="3605692" y="3908231"/>
                </a:cubicBezTo>
                <a:cubicBezTo>
                  <a:pt x="3579102" y="3908231"/>
                  <a:pt x="3557472" y="3899103"/>
                  <a:pt x="3540804" y="3880847"/>
                </a:cubicBezTo>
                <a:cubicBezTo>
                  <a:pt x="3525524" y="3865170"/>
                  <a:pt x="3515701" y="3844433"/>
                  <a:pt x="3511335" y="3818636"/>
                </a:cubicBezTo>
                <a:cubicBezTo>
                  <a:pt x="3508359" y="3803555"/>
                  <a:pt x="3506127" y="3788028"/>
                  <a:pt x="3504639" y="3772053"/>
                </a:cubicBezTo>
                <a:cubicBezTo>
                  <a:pt x="3503150" y="3756079"/>
                  <a:pt x="3502207" y="3741246"/>
                  <a:pt x="3501810" y="3727554"/>
                </a:cubicBezTo>
                <a:cubicBezTo>
                  <a:pt x="3495262" y="3739460"/>
                  <a:pt x="3488812" y="3750969"/>
                  <a:pt x="3482464" y="3762082"/>
                </a:cubicBezTo>
                <a:cubicBezTo>
                  <a:pt x="3476113" y="3773194"/>
                  <a:pt x="3469962" y="3784108"/>
                  <a:pt x="3464008" y="3794824"/>
                </a:cubicBezTo>
                <a:lnTo>
                  <a:pt x="3448828" y="3785894"/>
                </a:lnTo>
                <a:cubicBezTo>
                  <a:pt x="3457162" y="3771210"/>
                  <a:pt x="3465794" y="3755782"/>
                  <a:pt x="3474724" y="3739609"/>
                </a:cubicBezTo>
                <a:cubicBezTo>
                  <a:pt x="3483654" y="3723436"/>
                  <a:pt x="3492484" y="3706718"/>
                  <a:pt x="3501215" y="3689454"/>
                </a:cubicBezTo>
                <a:lnTo>
                  <a:pt x="3501215" y="3502228"/>
                </a:lnTo>
                <a:cubicBezTo>
                  <a:pt x="3501215" y="3472661"/>
                  <a:pt x="3503199" y="3446070"/>
                  <a:pt x="3507168" y="3422456"/>
                </a:cubicBezTo>
                <a:cubicBezTo>
                  <a:pt x="3511932" y="3394278"/>
                  <a:pt x="3520562" y="3368283"/>
                  <a:pt x="3533064" y="3344470"/>
                </a:cubicBezTo>
                <a:cubicBezTo>
                  <a:pt x="3544772" y="3322047"/>
                  <a:pt x="3561045" y="3306965"/>
                  <a:pt x="3581880" y="3299226"/>
                </a:cubicBezTo>
                <a:cubicBezTo>
                  <a:pt x="3585254" y="3298036"/>
                  <a:pt x="3589123" y="3297044"/>
                  <a:pt x="3593489" y="3296250"/>
                </a:cubicBezTo>
                <a:cubicBezTo>
                  <a:pt x="3597953" y="3295258"/>
                  <a:pt x="3602220" y="3294917"/>
                  <a:pt x="3606288" y="3295227"/>
                </a:cubicBezTo>
                <a:close/>
                <a:moveTo>
                  <a:pt x="371955" y="3295059"/>
                </a:moveTo>
                <a:lnTo>
                  <a:pt x="372253" y="3295059"/>
                </a:lnTo>
                <a:lnTo>
                  <a:pt x="375229" y="3295059"/>
                </a:lnTo>
                <a:cubicBezTo>
                  <a:pt x="380190" y="3295059"/>
                  <a:pt x="385201" y="3295059"/>
                  <a:pt x="390261" y="3295059"/>
                </a:cubicBezTo>
                <a:cubicBezTo>
                  <a:pt x="395321" y="3295059"/>
                  <a:pt x="400331" y="3295059"/>
                  <a:pt x="405292" y="3295059"/>
                </a:cubicBezTo>
                <a:lnTo>
                  <a:pt x="405292" y="3304286"/>
                </a:lnTo>
                <a:lnTo>
                  <a:pt x="405292" y="3732911"/>
                </a:lnTo>
                <a:lnTo>
                  <a:pt x="405590" y="3760594"/>
                </a:lnTo>
                <a:cubicBezTo>
                  <a:pt x="405590" y="3783017"/>
                  <a:pt x="405292" y="3802464"/>
                  <a:pt x="404697" y="3818934"/>
                </a:cubicBezTo>
                <a:cubicBezTo>
                  <a:pt x="404102" y="3835405"/>
                  <a:pt x="401720" y="3850486"/>
                  <a:pt x="397553" y="3864178"/>
                </a:cubicBezTo>
                <a:cubicBezTo>
                  <a:pt x="411841" y="3841159"/>
                  <a:pt x="423003" y="3807078"/>
                  <a:pt x="431040" y="3761933"/>
                </a:cubicBezTo>
                <a:cubicBezTo>
                  <a:pt x="439076" y="3716789"/>
                  <a:pt x="446270" y="3671198"/>
                  <a:pt x="452620" y="3625160"/>
                </a:cubicBezTo>
                <a:lnTo>
                  <a:pt x="453810" y="3617421"/>
                </a:lnTo>
                <a:cubicBezTo>
                  <a:pt x="458374" y="3583091"/>
                  <a:pt x="463286" y="3548811"/>
                  <a:pt x="468544" y="3514581"/>
                </a:cubicBezTo>
                <a:cubicBezTo>
                  <a:pt x="473803" y="3480350"/>
                  <a:pt x="480202" y="3448650"/>
                  <a:pt x="487743" y="3419480"/>
                </a:cubicBezTo>
                <a:cubicBezTo>
                  <a:pt x="502229" y="3363719"/>
                  <a:pt x="520882" y="3325916"/>
                  <a:pt x="543702" y="3306072"/>
                </a:cubicBezTo>
                <a:lnTo>
                  <a:pt x="544298" y="3305775"/>
                </a:lnTo>
                <a:cubicBezTo>
                  <a:pt x="548664" y="3302203"/>
                  <a:pt x="552037" y="3299723"/>
                  <a:pt x="554418" y="3298333"/>
                </a:cubicBezTo>
                <a:cubicBezTo>
                  <a:pt x="554815" y="3298135"/>
                  <a:pt x="556005" y="3297440"/>
                  <a:pt x="557990" y="3296250"/>
                </a:cubicBezTo>
                <a:lnTo>
                  <a:pt x="560074" y="3295059"/>
                </a:lnTo>
                <a:cubicBezTo>
                  <a:pt x="566027" y="3295059"/>
                  <a:pt x="571980" y="3295059"/>
                  <a:pt x="577933" y="3295059"/>
                </a:cubicBezTo>
                <a:cubicBezTo>
                  <a:pt x="583886" y="3295059"/>
                  <a:pt x="589839" y="3295059"/>
                  <a:pt x="595792" y="3295059"/>
                </a:cubicBezTo>
                <a:lnTo>
                  <a:pt x="595792" y="3304286"/>
                </a:lnTo>
                <a:lnTo>
                  <a:pt x="595792" y="3796312"/>
                </a:lnTo>
                <a:cubicBezTo>
                  <a:pt x="595792" y="3856836"/>
                  <a:pt x="610179" y="3888090"/>
                  <a:pt x="638952" y="3890074"/>
                </a:cubicBezTo>
                <a:cubicBezTo>
                  <a:pt x="661971" y="3891066"/>
                  <a:pt x="682708" y="3879061"/>
                  <a:pt x="701163" y="3854058"/>
                </a:cubicBezTo>
                <a:cubicBezTo>
                  <a:pt x="714458" y="3836794"/>
                  <a:pt x="726662" y="3812187"/>
                  <a:pt x="737774" y="3780239"/>
                </a:cubicBezTo>
                <a:lnTo>
                  <a:pt x="740004" y="3781008"/>
                </a:lnTo>
                <a:lnTo>
                  <a:pt x="745290" y="3765356"/>
                </a:lnTo>
                <a:cubicBezTo>
                  <a:pt x="747126" y="3759403"/>
                  <a:pt x="748887" y="3753152"/>
                  <a:pt x="750574" y="3746604"/>
                </a:cubicBezTo>
                <a:cubicBezTo>
                  <a:pt x="752360" y="3740055"/>
                  <a:pt x="753997" y="3733755"/>
                  <a:pt x="755485" y="3727702"/>
                </a:cubicBezTo>
                <a:lnTo>
                  <a:pt x="756229" y="3724637"/>
                </a:lnTo>
                <a:lnTo>
                  <a:pt x="756229" y="3723619"/>
                </a:lnTo>
                <a:cubicBezTo>
                  <a:pt x="756229" y="3722869"/>
                  <a:pt x="756229" y="3722494"/>
                  <a:pt x="756229" y="3722494"/>
                </a:cubicBezTo>
                <a:lnTo>
                  <a:pt x="756229" y="3662962"/>
                </a:lnTo>
                <a:lnTo>
                  <a:pt x="769623" y="3662962"/>
                </a:lnTo>
                <a:lnTo>
                  <a:pt x="778851" y="3662962"/>
                </a:lnTo>
                <a:lnTo>
                  <a:pt x="801473" y="3662962"/>
                </a:lnTo>
                <a:cubicBezTo>
                  <a:pt x="801473" y="3662962"/>
                  <a:pt x="801473" y="3672884"/>
                  <a:pt x="801473" y="3692728"/>
                </a:cubicBezTo>
                <a:cubicBezTo>
                  <a:pt x="801473" y="3712572"/>
                  <a:pt x="801473" y="3722494"/>
                  <a:pt x="801473" y="3722494"/>
                </a:cubicBezTo>
                <a:lnTo>
                  <a:pt x="801473" y="3837389"/>
                </a:lnTo>
                <a:lnTo>
                  <a:pt x="801473" y="3841556"/>
                </a:lnTo>
                <a:cubicBezTo>
                  <a:pt x="801473" y="3848700"/>
                  <a:pt x="801622" y="3855695"/>
                  <a:pt x="801919" y="3862541"/>
                </a:cubicBezTo>
                <a:cubicBezTo>
                  <a:pt x="802217" y="3869387"/>
                  <a:pt x="803358" y="3875489"/>
                  <a:pt x="805342" y="3880847"/>
                </a:cubicBezTo>
                <a:cubicBezTo>
                  <a:pt x="807723" y="3886998"/>
                  <a:pt x="810502" y="3890074"/>
                  <a:pt x="813677" y="3890074"/>
                </a:cubicBezTo>
                <a:cubicBezTo>
                  <a:pt x="830544" y="3890074"/>
                  <a:pt x="846617" y="3879557"/>
                  <a:pt x="861897" y="3858522"/>
                </a:cubicBezTo>
                <a:cubicBezTo>
                  <a:pt x="868445" y="3849394"/>
                  <a:pt x="875093" y="3837686"/>
                  <a:pt x="881840" y="3823399"/>
                </a:cubicBezTo>
                <a:cubicBezTo>
                  <a:pt x="887595" y="3811096"/>
                  <a:pt x="893349" y="3797305"/>
                  <a:pt x="899104" y="3782025"/>
                </a:cubicBezTo>
                <a:lnTo>
                  <a:pt x="901699" y="3781192"/>
                </a:lnTo>
                <a:lnTo>
                  <a:pt x="901969" y="3780518"/>
                </a:lnTo>
                <a:cubicBezTo>
                  <a:pt x="904722" y="3773635"/>
                  <a:pt x="908927" y="3763124"/>
                  <a:pt x="914582" y="3748985"/>
                </a:cubicBezTo>
                <a:cubicBezTo>
                  <a:pt x="922123" y="3730133"/>
                  <a:pt x="927977" y="3716491"/>
                  <a:pt x="932144" y="3708057"/>
                </a:cubicBezTo>
                <a:cubicBezTo>
                  <a:pt x="936311" y="3699624"/>
                  <a:pt x="942512" y="3689900"/>
                  <a:pt x="950747" y="3678887"/>
                </a:cubicBezTo>
                <a:cubicBezTo>
                  <a:pt x="958983" y="3667874"/>
                  <a:pt x="969053" y="3662367"/>
                  <a:pt x="980959" y="3662367"/>
                </a:cubicBezTo>
                <a:cubicBezTo>
                  <a:pt x="999613" y="3662367"/>
                  <a:pt x="1013702" y="3667229"/>
                  <a:pt x="1023227" y="3676952"/>
                </a:cubicBezTo>
                <a:cubicBezTo>
                  <a:pt x="1030767" y="3684493"/>
                  <a:pt x="1035381" y="3693373"/>
                  <a:pt x="1037068" y="3703592"/>
                </a:cubicBezTo>
                <a:cubicBezTo>
                  <a:pt x="1038754" y="3713812"/>
                  <a:pt x="1039598" y="3723784"/>
                  <a:pt x="1039598" y="3733507"/>
                </a:cubicBezTo>
                <a:lnTo>
                  <a:pt x="1039598" y="3756062"/>
                </a:lnTo>
                <a:lnTo>
                  <a:pt x="1045328" y="3743962"/>
                </a:lnTo>
                <a:cubicBezTo>
                  <a:pt x="1051430" y="3731535"/>
                  <a:pt x="1056862" y="3721898"/>
                  <a:pt x="1061624" y="3715052"/>
                </a:cubicBezTo>
                <a:cubicBezTo>
                  <a:pt x="1068768" y="3704138"/>
                  <a:pt x="1078392" y="3693423"/>
                  <a:pt x="1090497" y="3682905"/>
                </a:cubicBezTo>
                <a:cubicBezTo>
                  <a:pt x="1102602" y="3672388"/>
                  <a:pt x="1115699" y="3666137"/>
                  <a:pt x="1129788" y="3664153"/>
                </a:cubicBezTo>
                <a:cubicBezTo>
                  <a:pt x="1133955" y="3663558"/>
                  <a:pt x="1138023" y="3663260"/>
                  <a:pt x="1141991" y="3663260"/>
                </a:cubicBezTo>
                <a:cubicBezTo>
                  <a:pt x="1170170" y="3664054"/>
                  <a:pt x="1190013" y="3672983"/>
                  <a:pt x="1201523" y="3690049"/>
                </a:cubicBezTo>
                <a:cubicBezTo>
                  <a:pt x="1206484" y="3697987"/>
                  <a:pt x="1209609" y="3706222"/>
                  <a:pt x="1210899" y="3714754"/>
                </a:cubicBezTo>
                <a:cubicBezTo>
                  <a:pt x="1212189" y="3723287"/>
                  <a:pt x="1212834" y="3731721"/>
                  <a:pt x="1212834" y="3740055"/>
                </a:cubicBezTo>
                <a:cubicBezTo>
                  <a:pt x="1212834" y="3814668"/>
                  <a:pt x="1212982" y="3855546"/>
                  <a:pt x="1213280" y="3862690"/>
                </a:cubicBezTo>
                <a:cubicBezTo>
                  <a:pt x="1213578" y="3869833"/>
                  <a:pt x="1214917" y="3876084"/>
                  <a:pt x="1217299" y="3881442"/>
                </a:cubicBezTo>
                <a:cubicBezTo>
                  <a:pt x="1219680" y="3887792"/>
                  <a:pt x="1222954" y="3890967"/>
                  <a:pt x="1227121" y="3890967"/>
                </a:cubicBezTo>
                <a:cubicBezTo>
                  <a:pt x="1235654" y="3890967"/>
                  <a:pt x="1243095" y="3887246"/>
                  <a:pt x="1249446" y="3879805"/>
                </a:cubicBezTo>
                <a:cubicBezTo>
                  <a:pt x="1255795" y="3872363"/>
                  <a:pt x="1262344" y="3862987"/>
                  <a:pt x="1269091" y="3851676"/>
                </a:cubicBezTo>
                <a:lnTo>
                  <a:pt x="1271770" y="3847509"/>
                </a:lnTo>
                <a:cubicBezTo>
                  <a:pt x="1284073" y="3826872"/>
                  <a:pt x="1295582" y="3805292"/>
                  <a:pt x="1306298" y="3782769"/>
                </a:cubicBezTo>
                <a:cubicBezTo>
                  <a:pt x="1317014" y="3760246"/>
                  <a:pt x="1327431" y="3737972"/>
                  <a:pt x="1337552" y="3715945"/>
                </a:cubicBezTo>
                <a:lnTo>
                  <a:pt x="1337552" y="3705825"/>
                </a:lnTo>
                <a:lnTo>
                  <a:pt x="1337552" y="3502228"/>
                </a:lnTo>
                <a:cubicBezTo>
                  <a:pt x="1337552" y="3471272"/>
                  <a:pt x="1339536" y="3444681"/>
                  <a:pt x="1343505" y="3422456"/>
                </a:cubicBezTo>
                <a:cubicBezTo>
                  <a:pt x="1348466" y="3393484"/>
                  <a:pt x="1357098" y="3367489"/>
                  <a:pt x="1369401" y="3344470"/>
                </a:cubicBezTo>
                <a:cubicBezTo>
                  <a:pt x="1375354" y="3333159"/>
                  <a:pt x="1384383" y="3322096"/>
                  <a:pt x="1396488" y="3311281"/>
                </a:cubicBezTo>
                <a:cubicBezTo>
                  <a:pt x="1408592" y="3300467"/>
                  <a:pt x="1422682" y="3295059"/>
                  <a:pt x="1438755" y="3295059"/>
                </a:cubicBezTo>
                <a:cubicBezTo>
                  <a:pt x="1452646" y="3295059"/>
                  <a:pt x="1464254" y="3301806"/>
                  <a:pt x="1473581" y="3315300"/>
                </a:cubicBezTo>
                <a:cubicBezTo>
                  <a:pt x="1483503" y="3330778"/>
                  <a:pt x="1486777" y="3353896"/>
                  <a:pt x="1483403" y="3384654"/>
                </a:cubicBezTo>
                <a:cubicBezTo>
                  <a:pt x="1478641" y="3428905"/>
                  <a:pt x="1468074" y="3470776"/>
                  <a:pt x="1451703" y="3510265"/>
                </a:cubicBezTo>
                <a:cubicBezTo>
                  <a:pt x="1435332" y="3549754"/>
                  <a:pt x="1418117" y="3588251"/>
                  <a:pt x="1400060" y="3625755"/>
                </a:cubicBezTo>
                <a:cubicBezTo>
                  <a:pt x="1397083" y="3631708"/>
                  <a:pt x="1394156" y="3637612"/>
                  <a:pt x="1391279" y="3643466"/>
                </a:cubicBezTo>
                <a:cubicBezTo>
                  <a:pt x="1388401" y="3649320"/>
                  <a:pt x="1385574" y="3655223"/>
                  <a:pt x="1382796" y="3661176"/>
                </a:cubicBezTo>
                <a:lnTo>
                  <a:pt x="1382796" y="3705825"/>
                </a:lnTo>
                <a:lnTo>
                  <a:pt x="1382796" y="3750176"/>
                </a:lnTo>
                <a:cubicBezTo>
                  <a:pt x="1390138" y="3735293"/>
                  <a:pt x="1396785" y="3723386"/>
                  <a:pt x="1402738" y="3714457"/>
                </a:cubicBezTo>
                <a:cubicBezTo>
                  <a:pt x="1402937" y="3714060"/>
                  <a:pt x="1403185" y="3713663"/>
                  <a:pt x="1403483" y="3713266"/>
                </a:cubicBezTo>
                <a:cubicBezTo>
                  <a:pt x="1403781" y="3712869"/>
                  <a:pt x="1404127" y="3712373"/>
                  <a:pt x="1404524" y="3711778"/>
                </a:cubicBezTo>
                <a:cubicBezTo>
                  <a:pt x="1407303" y="3708008"/>
                  <a:pt x="1410924" y="3703493"/>
                  <a:pt x="1415389" y="3698235"/>
                </a:cubicBezTo>
                <a:cubicBezTo>
                  <a:pt x="1419854" y="3692976"/>
                  <a:pt x="1425361" y="3687767"/>
                  <a:pt x="1431909" y="3682608"/>
                </a:cubicBezTo>
                <a:cubicBezTo>
                  <a:pt x="1448578" y="3669312"/>
                  <a:pt x="1465841" y="3662764"/>
                  <a:pt x="1483701" y="3662962"/>
                </a:cubicBezTo>
                <a:cubicBezTo>
                  <a:pt x="1483701" y="3662962"/>
                  <a:pt x="1483751" y="3662962"/>
                  <a:pt x="1483850" y="3662962"/>
                </a:cubicBezTo>
                <a:cubicBezTo>
                  <a:pt x="1483949" y="3662962"/>
                  <a:pt x="1483998" y="3662962"/>
                  <a:pt x="1483998" y="3662962"/>
                </a:cubicBezTo>
                <a:cubicBezTo>
                  <a:pt x="1512375" y="3663756"/>
                  <a:pt x="1532318" y="3672686"/>
                  <a:pt x="1543827" y="3689751"/>
                </a:cubicBezTo>
                <a:cubicBezTo>
                  <a:pt x="1548789" y="3697490"/>
                  <a:pt x="1551963" y="3705676"/>
                  <a:pt x="1553353" y="3714308"/>
                </a:cubicBezTo>
                <a:cubicBezTo>
                  <a:pt x="1554742" y="3722940"/>
                  <a:pt x="1555436" y="3731423"/>
                  <a:pt x="1555436" y="3739758"/>
                </a:cubicBezTo>
                <a:cubicBezTo>
                  <a:pt x="1555436" y="3756625"/>
                  <a:pt x="1555436" y="3773542"/>
                  <a:pt x="1555436" y="3790508"/>
                </a:cubicBezTo>
                <a:cubicBezTo>
                  <a:pt x="1555436" y="3807474"/>
                  <a:pt x="1555436" y="3824292"/>
                  <a:pt x="1555436" y="3840961"/>
                </a:cubicBezTo>
                <a:cubicBezTo>
                  <a:pt x="1555436" y="3848104"/>
                  <a:pt x="1555585" y="3855248"/>
                  <a:pt x="1555883" y="3862392"/>
                </a:cubicBezTo>
                <a:cubicBezTo>
                  <a:pt x="1556180" y="3869536"/>
                  <a:pt x="1557421" y="3875786"/>
                  <a:pt x="1559603" y="3881144"/>
                </a:cubicBezTo>
                <a:cubicBezTo>
                  <a:pt x="1561786" y="3887494"/>
                  <a:pt x="1564862" y="3890669"/>
                  <a:pt x="1568831" y="3890669"/>
                </a:cubicBezTo>
                <a:cubicBezTo>
                  <a:pt x="1568831" y="3890669"/>
                  <a:pt x="1568930" y="3890669"/>
                  <a:pt x="1569128" y="3890669"/>
                </a:cubicBezTo>
                <a:cubicBezTo>
                  <a:pt x="1578852" y="3890669"/>
                  <a:pt x="1587533" y="3886056"/>
                  <a:pt x="1595173" y="3876828"/>
                </a:cubicBezTo>
                <a:cubicBezTo>
                  <a:pt x="1602813" y="3867601"/>
                  <a:pt x="1609808" y="3857729"/>
                  <a:pt x="1616158" y="3847211"/>
                </a:cubicBezTo>
                <a:cubicBezTo>
                  <a:pt x="1620325" y="3840068"/>
                  <a:pt x="1624145" y="3832577"/>
                  <a:pt x="1627618" y="3824738"/>
                </a:cubicBezTo>
                <a:cubicBezTo>
                  <a:pt x="1631090" y="3816900"/>
                  <a:pt x="1634613" y="3808814"/>
                  <a:pt x="1638185" y="3800479"/>
                </a:cubicBezTo>
                <a:lnTo>
                  <a:pt x="1645924" y="3782322"/>
                </a:lnTo>
                <a:lnTo>
                  <a:pt x="1662593" y="3789764"/>
                </a:lnTo>
                <a:lnTo>
                  <a:pt x="1654854" y="3807326"/>
                </a:lnTo>
                <a:cubicBezTo>
                  <a:pt x="1651282" y="3816057"/>
                  <a:pt x="1647710" y="3824490"/>
                  <a:pt x="1644137" y="3832626"/>
                </a:cubicBezTo>
                <a:cubicBezTo>
                  <a:pt x="1640566" y="3840762"/>
                  <a:pt x="1636399" y="3848700"/>
                  <a:pt x="1631636" y="3856439"/>
                </a:cubicBezTo>
                <a:cubicBezTo>
                  <a:pt x="1625882" y="3866162"/>
                  <a:pt x="1617993" y="3877225"/>
                  <a:pt x="1607973" y="3889627"/>
                </a:cubicBezTo>
                <a:cubicBezTo>
                  <a:pt x="1597951" y="3902030"/>
                  <a:pt x="1585003" y="3908231"/>
                  <a:pt x="1569128" y="3908231"/>
                </a:cubicBezTo>
                <a:cubicBezTo>
                  <a:pt x="1548292" y="3908231"/>
                  <a:pt x="1532814" y="3902179"/>
                  <a:pt x="1522694" y="3890074"/>
                </a:cubicBezTo>
                <a:cubicBezTo>
                  <a:pt x="1516145" y="3882732"/>
                  <a:pt x="1512375" y="3874745"/>
                  <a:pt x="1511383" y="3866113"/>
                </a:cubicBezTo>
                <a:cubicBezTo>
                  <a:pt x="1510391" y="3857481"/>
                  <a:pt x="1509894" y="3849097"/>
                  <a:pt x="1509894" y="3840961"/>
                </a:cubicBezTo>
                <a:cubicBezTo>
                  <a:pt x="1509894" y="3790359"/>
                  <a:pt x="1509894" y="3756625"/>
                  <a:pt x="1509894" y="3739758"/>
                </a:cubicBezTo>
                <a:cubicBezTo>
                  <a:pt x="1509894" y="3732614"/>
                  <a:pt x="1509597" y="3725371"/>
                  <a:pt x="1509002" y="3718029"/>
                </a:cubicBezTo>
                <a:cubicBezTo>
                  <a:pt x="1508406" y="3710687"/>
                  <a:pt x="1507017" y="3703940"/>
                  <a:pt x="1504834" y="3697788"/>
                </a:cubicBezTo>
                <a:cubicBezTo>
                  <a:pt x="1500667" y="3687072"/>
                  <a:pt x="1493524" y="3681516"/>
                  <a:pt x="1483403" y="3681119"/>
                </a:cubicBezTo>
                <a:cubicBezTo>
                  <a:pt x="1469711" y="3680921"/>
                  <a:pt x="1456317" y="3686179"/>
                  <a:pt x="1443220" y="3696895"/>
                </a:cubicBezTo>
                <a:cubicBezTo>
                  <a:pt x="1433695" y="3704436"/>
                  <a:pt x="1425757" y="3712869"/>
                  <a:pt x="1419407" y="3722196"/>
                </a:cubicBezTo>
                <a:cubicBezTo>
                  <a:pt x="1418613" y="3723386"/>
                  <a:pt x="1418018" y="3724180"/>
                  <a:pt x="1417621" y="3724577"/>
                </a:cubicBezTo>
                <a:cubicBezTo>
                  <a:pt x="1412264" y="3732713"/>
                  <a:pt x="1406459" y="3743131"/>
                  <a:pt x="1400208" y="3755831"/>
                </a:cubicBezTo>
                <a:cubicBezTo>
                  <a:pt x="1393958" y="3768531"/>
                  <a:pt x="1388153" y="3781429"/>
                  <a:pt x="1382796" y="3794526"/>
                </a:cubicBezTo>
                <a:lnTo>
                  <a:pt x="1382796" y="3908231"/>
                </a:lnTo>
                <a:lnTo>
                  <a:pt x="1337552" y="3908231"/>
                </a:lnTo>
                <a:lnTo>
                  <a:pt x="1337552" y="3758212"/>
                </a:lnTo>
                <a:cubicBezTo>
                  <a:pt x="1329614" y="3774881"/>
                  <a:pt x="1321578" y="3791599"/>
                  <a:pt x="1313442" y="3808367"/>
                </a:cubicBezTo>
                <a:cubicBezTo>
                  <a:pt x="1305305" y="3825135"/>
                  <a:pt x="1296475" y="3841258"/>
                  <a:pt x="1286950" y="3856736"/>
                </a:cubicBezTo>
                <a:lnTo>
                  <a:pt x="1284569" y="3861201"/>
                </a:lnTo>
                <a:cubicBezTo>
                  <a:pt x="1278219" y="3871719"/>
                  <a:pt x="1270430" y="3882385"/>
                  <a:pt x="1261203" y="3893199"/>
                </a:cubicBezTo>
                <a:cubicBezTo>
                  <a:pt x="1251976" y="3904014"/>
                  <a:pt x="1239920" y="3909124"/>
                  <a:pt x="1225038" y="3908529"/>
                </a:cubicBezTo>
                <a:cubicBezTo>
                  <a:pt x="1205194" y="3908330"/>
                  <a:pt x="1190311" y="3902278"/>
                  <a:pt x="1180389" y="3890372"/>
                </a:cubicBezTo>
                <a:cubicBezTo>
                  <a:pt x="1173841" y="3883030"/>
                  <a:pt x="1170070" y="3874943"/>
                  <a:pt x="1169078" y="3866113"/>
                </a:cubicBezTo>
                <a:cubicBezTo>
                  <a:pt x="1168086" y="3857282"/>
                  <a:pt x="1167590" y="3834065"/>
                  <a:pt x="1167590" y="3796461"/>
                </a:cubicBezTo>
                <a:cubicBezTo>
                  <a:pt x="1167590" y="3758857"/>
                  <a:pt x="1167590" y="3740055"/>
                  <a:pt x="1167590" y="3740055"/>
                </a:cubicBezTo>
                <a:cubicBezTo>
                  <a:pt x="1167590" y="3732911"/>
                  <a:pt x="1167292" y="3725669"/>
                  <a:pt x="1166697" y="3718326"/>
                </a:cubicBezTo>
                <a:cubicBezTo>
                  <a:pt x="1166102" y="3710984"/>
                  <a:pt x="1164713" y="3704237"/>
                  <a:pt x="1162530" y="3698086"/>
                </a:cubicBezTo>
                <a:cubicBezTo>
                  <a:pt x="1158561" y="3687767"/>
                  <a:pt x="1151715" y="3682211"/>
                  <a:pt x="1141991" y="3681417"/>
                </a:cubicBezTo>
                <a:cubicBezTo>
                  <a:pt x="1137626" y="3681417"/>
                  <a:pt x="1134352" y="3681615"/>
                  <a:pt x="1132169" y="3682012"/>
                </a:cubicBezTo>
                <a:cubicBezTo>
                  <a:pt x="1121850" y="3683600"/>
                  <a:pt x="1111630" y="3688759"/>
                  <a:pt x="1101510" y="3697490"/>
                </a:cubicBezTo>
                <a:cubicBezTo>
                  <a:pt x="1091390" y="3706222"/>
                  <a:pt x="1083155" y="3715350"/>
                  <a:pt x="1076805" y="3724875"/>
                </a:cubicBezTo>
                <a:cubicBezTo>
                  <a:pt x="1070852" y="3733804"/>
                  <a:pt x="1064402" y="3745612"/>
                  <a:pt x="1057457" y="3760296"/>
                </a:cubicBezTo>
                <a:lnTo>
                  <a:pt x="1039598" y="3802352"/>
                </a:lnTo>
                <a:lnTo>
                  <a:pt x="1039598" y="3908231"/>
                </a:lnTo>
                <a:lnTo>
                  <a:pt x="994354" y="3908231"/>
                </a:lnTo>
                <a:lnTo>
                  <a:pt x="994354" y="3733507"/>
                </a:lnTo>
                <a:cubicBezTo>
                  <a:pt x="994354" y="3726562"/>
                  <a:pt x="993957" y="3717334"/>
                  <a:pt x="993163" y="3705825"/>
                </a:cubicBezTo>
                <a:cubicBezTo>
                  <a:pt x="992370" y="3694316"/>
                  <a:pt x="989889" y="3686477"/>
                  <a:pt x="985722" y="3682310"/>
                </a:cubicBezTo>
                <a:cubicBezTo>
                  <a:pt x="984531" y="3681119"/>
                  <a:pt x="982944" y="3680524"/>
                  <a:pt x="980959" y="3680524"/>
                </a:cubicBezTo>
                <a:cubicBezTo>
                  <a:pt x="977387" y="3680524"/>
                  <a:pt x="972774" y="3682955"/>
                  <a:pt x="967118" y="3687817"/>
                </a:cubicBezTo>
                <a:cubicBezTo>
                  <a:pt x="961463" y="3692678"/>
                  <a:pt x="955956" y="3700616"/>
                  <a:pt x="950598" y="3711629"/>
                </a:cubicBezTo>
                <a:cubicBezTo>
                  <a:pt x="945241" y="3722642"/>
                  <a:pt x="938792" y="3737575"/>
                  <a:pt x="931251" y="3756426"/>
                </a:cubicBezTo>
                <a:cubicBezTo>
                  <a:pt x="923710" y="3775278"/>
                  <a:pt x="918452" y="3787680"/>
                  <a:pt x="915475" y="3793633"/>
                </a:cubicBezTo>
                <a:lnTo>
                  <a:pt x="912982" y="3796020"/>
                </a:lnTo>
                <a:lnTo>
                  <a:pt x="906397" y="3812535"/>
                </a:lnTo>
                <a:cubicBezTo>
                  <a:pt x="903420" y="3819678"/>
                  <a:pt x="900691" y="3825880"/>
                  <a:pt x="898211" y="3831138"/>
                </a:cubicBezTo>
                <a:cubicBezTo>
                  <a:pt x="891265" y="3845624"/>
                  <a:pt x="884022" y="3858225"/>
                  <a:pt x="876482" y="3868940"/>
                </a:cubicBezTo>
                <a:cubicBezTo>
                  <a:pt x="857630" y="3895134"/>
                  <a:pt x="836695" y="3908231"/>
                  <a:pt x="813677" y="3908231"/>
                </a:cubicBezTo>
                <a:cubicBezTo>
                  <a:pt x="794031" y="3908231"/>
                  <a:pt x="779049" y="3902080"/>
                  <a:pt x="768730" y="3889776"/>
                </a:cubicBezTo>
                <a:cubicBezTo>
                  <a:pt x="762182" y="3882434"/>
                  <a:pt x="758412" y="3874497"/>
                  <a:pt x="757420" y="3865964"/>
                </a:cubicBezTo>
                <a:cubicBezTo>
                  <a:pt x="756427" y="3857431"/>
                  <a:pt x="756031" y="3849196"/>
                  <a:pt x="756229" y="3841258"/>
                </a:cubicBezTo>
                <a:lnTo>
                  <a:pt x="756229" y="3837389"/>
                </a:lnTo>
                <a:cubicBezTo>
                  <a:pt x="756229" y="3837389"/>
                  <a:pt x="756229" y="3831436"/>
                  <a:pt x="756229" y="3819529"/>
                </a:cubicBezTo>
                <a:cubicBezTo>
                  <a:pt x="756229" y="3813576"/>
                  <a:pt x="756229" y="3807313"/>
                  <a:pt x="756229" y="3800740"/>
                </a:cubicBezTo>
                <a:lnTo>
                  <a:pt x="756229" y="3788171"/>
                </a:lnTo>
                <a:lnTo>
                  <a:pt x="754507" y="3787567"/>
                </a:lnTo>
                <a:lnTo>
                  <a:pt x="745886" y="3809874"/>
                </a:lnTo>
                <a:cubicBezTo>
                  <a:pt x="736509" y="3832236"/>
                  <a:pt x="726463" y="3850635"/>
                  <a:pt x="715748" y="3865071"/>
                </a:cubicBezTo>
                <a:cubicBezTo>
                  <a:pt x="693325" y="3894638"/>
                  <a:pt x="667428" y="3909025"/>
                  <a:pt x="638059" y="3908231"/>
                </a:cubicBezTo>
                <a:cubicBezTo>
                  <a:pt x="638059" y="3908231"/>
                  <a:pt x="638010" y="3908231"/>
                  <a:pt x="637911" y="3908231"/>
                </a:cubicBezTo>
                <a:cubicBezTo>
                  <a:pt x="637812" y="3908231"/>
                  <a:pt x="637762" y="3908231"/>
                  <a:pt x="637762" y="3908231"/>
                </a:cubicBezTo>
                <a:cubicBezTo>
                  <a:pt x="575056" y="3905652"/>
                  <a:pt x="543702" y="3868345"/>
                  <a:pt x="543702" y="3796312"/>
                </a:cubicBezTo>
                <a:lnTo>
                  <a:pt x="543702" y="3332862"/>
                </a:lnTo>
                <a:cubicBezTo>
                  <a:pt x="523462" y="3359254"/>
                  <a:pt x="508281" y="3399884"/>
                  <a:pt x="498161" y="3454752"/>
                </a:cubicBezTo>
                <a:cubicBezTo>
                  <a:pt x="488041" y="3509620"/>
                  <a:pt x="479210" y="3564637"/>
                  <a:pt x="471669" y="3619802"/>
                </a:cubicBezTo>
                <a:lnTo>
                  <a:pt x="470479" y="3627541"/>
                </a:lnTo>
                <a:cubicBezTo>
                  <a:pt x="466113" y="3659887"/>
                  <a:pt x="461252" y="3693125"/>
                  <a:pt x="455894" y="3727256"/>
                </a:cubicBezTo>
                <a:cubicBezTo>
                  <a:pt x="450536" y="3761387"/>
                  <a:pt x="443988" y="3791550"/>
                  <a:pt x="436249" y="3817744"/>
                </a:cubicBezTo>
                <a:cubicBezTo>
                  <a:pt x="427914" y="3845922"/>
                  <a:pt x="418389" y="3867254"/>
                  <a:pt x="407674" y="3881740"/>
                </a:cubicBezTo>
                <a:cubicBezTo>
                  <a:pt x="394378" y="3899401"/>
                  <a:pt x="378900" y="3908231"/>
                  <a:pt x="361239" y="3908231"/>
                </a:cubicBezTo>
                <a:cubicBezTo>
                  <a:pt x="350127" y="3908231"/>
                  <a:pt x="341792" y="3908132"/>
                  <a:pt x="336236" y="3907933"/>
                </a:cubicBezTo>
                <a:cubicBezTo>
                  <a:pt x="345959" y="3886105"/>
                  <a:pt x="351317" y="3864525"/>
                  <a:pt x="352309" y="3843193"/>
                </a:cubicBezTo>
                <a:cubicBezTo>
                  <a:pt x="353301" y="3821861"/>
                  <a:pt x="353798" y="3799388"/>
                  <a:pt x="353798" y="3775774"/>
                </a:cubicBezTo>
                <a:lnTo>
                  <a:pt x="353798" y="3732911"/>
                </a:lnTo>
                <a:cubicBezTo>
                  <a:pt x="353798" y="3709496"/>
                  <a:pt x="353798" y="3682161"/>
                  <a:pt x="353798" y="3650907"/>
                </a:cubicBezTo>
                <a:cubicBezTo>
                  <a:pt x="353798" y="3619653"/>
                  <a:pt x="353798" y="3586862"/>
                  <a:pt x="353798" y="3552532"/>
                </a:cubicBezTo>
                <a:cubicBezTo>
                  <a:pt x="353798" y="3519790"/>
                  <a:pt x="353798" y="3485659"/>
                  <a:pt x="353798" y="3450138"/>
                </a:cubicBezTo>
                <a:cubicBezTo>
                  <a:pt x="353798" y="3414618"/>
                  <a:pt x="353798" y="3379296"/>
                  <a:pt x="353798" y="3344172"/>
                </a:cubicBezTo>
                <a:cubicBezTo>
                  <a:pt x="340106" y="3368382"/>
                  <a:pt x="329787" y="3398445"/>
                  <a:pt x="322842" y="3434363"/>
                </a:cubicBezTo>
                <a:cubicBezTo>
                  <a:pt x="315896" y="3470280"/>
                  <a:pt x="310042" y="3507288"/>
                  <a:pt x="305280" y="3545388"/>
                </a:cubicBezTo>
                <a:lnTo>
                  <a:pt x="300815" y="3582893"/>
                </a:lnTo>
                <a:cubicBezTo>
                  <a:pt x="295259" y="3628335"/>
                  <a:pt x="288810" y="3672934"/>
                  <a:pt x="281467" y="3716689"/>
                </a:cubicBezTo>
                <a:cubicBezTo>
                  <a:pt x="274125" y="3760445"/>
                  <a:pt x="262517" y="3796808"/>
                  <a:pt x="246642" y="3825780"/>
                </a:cubicBezTo>
                <a:cubicBezTo>
                  <a:pt x="234338" y="3848204"/>
                  <a:pt x="217074" y="3867254"/>
                  <a:pt x="194849" y="3882930"/>
                </a:cubicBezTo>
                <a:cubicBezTo>
                  <a:pt x="170442" y="3899798"/>
                  <a:pt x="145835" y="3908231"/>
                  <a:pt x="121031" y="3908231"/>
                </a:cubicBezTo>
                <a:cubicBezTo>
                  <a:pt x="85510" y="3907636"/>
                  <a:pt x="56439" y="3895531"/>
                  <a:pt x="33817" y="3871917"/>
                </a:cubicBezTo>
                <a:cubicBezTo>
                  <a:pt x="11791" y="3849295"/>
                  <a:pt x="777" y="3821117"/>
                  <a:pt x="777" y="3787383"/>
                </a:cubicBezTo>
                <a:cubicBezTo>
                  <a:pt x="579" y="3755037"/>
                  <a:pt x="9906" y="3727157"/>
                  <a:pt x="28757" y="3703741"/>
                </a:cubicBezTo>
                <a:cubicBezTo>
                  <a:pt x="49593" y="3677547"/>
                  <a:pt x="77374" y="3664252"/>
                  <a:pt x="112101" y="3663855"/>
                </a:cubicBezTo>
                <a:cubicBezTo>
                  <a:pt x="138890" y="3663855"/>
                  <a:pt x="160619" y="3673777"/>
                  <a:pt x="177288" y="3693621"/>
                </a:cubicBezTo>
                <a:cubicBezTo>
                  <a:pt x="198917" y="3719815"/>
                  <a:pt x="206359" y="3750870"/>
                  <a:pt x="199612" y="3786787"/>
                </a:cubicBezTo>
                <a:lnTo>
                  <a:pt x="181752" y="3783215"/>
                </a:lnTo>
                <a:cubicBezTo>
                  <a:pt x="187507" y="3752854"/>
                  <a:pt x="181356" y="3726760"/>
                  <a:pt x="163298" y="3704932"/>
                </a:cubicBezTo>
                <a:cubicBezTo>
                  <a:pt x="150399" y="3689652"/>
                  <a:pt x="133730" y="3682012"/>
                  <a:pt x="113292" y="3682012"/>
                </a:cubicBezTo>
                <a:cubicBezTo>
                  <a:pt x="88884" y="3682409"/>
                  <a:pt x="70330" y="3693770"/>
                  <a:pt x="57630" y="3716094"/>
                </a:cubicBezTo>
                <a:cubicBezTo>
                  <a:pt x="44930" y="3738418"/>
                  <a:pt x="38679" y="3762181"/>
                  <a:pt x="38878" y="3787383"/>
                </a:cubicBezTo>
                <a:cubicBezTo>
                  <a:pt x="39076" y="3816751"/>
                  <a:pt x="46815" y="3841060"/>
                  <a:pt x="62095" y="3860308"/>
                </a:cubicBezTo>
                <a:cubicBezTo>
                  <a:pt x="77573" y="3879954"/>
                  <a:pt x="97317" y="3889876"/>
                  <a:pt x="121328" y="3890074"/>
                </a:cubicBezTo>
                <a:cubicBezTo>
                  <a:pt x="143752" y="3890471"/>
                  <a:pt x="165133" y="3882881"/>
                  <a:pt x="185473" y="3867303"/>
                </a:cubicBezTo>
                <a:cubicBezTo>
                  <a:pt x="205813" y="3851726"/>
                  <a:pt x="220944" y="3835008"/>
                  <a:pt x="230866" y="3817148"/>
                </a:cubicBezTo>
                <a:cubicBezTo>
                  <a:pt x="245947" y="3789764"/>
                  <a:pt x="257059" y="3754640"/>
                  <a:pt x="264203" y="3711778"/>
                </a:cubicBezTo>
                <a:cubicBezTo>
                  <a:pt x="271347" y="3668915"/>
                  <a:pt x="277598" y="3625160"/>
                  <a:pt x="282956" y="3580511"/>
                </a:cubicBezTo>
                <a:lnTo>
                  <a:pt x="287421" y="3543007"/>
                </a:lnTo>
                <a:cubicBezTo>
                  <a:pt x="290397" y="3518202"/>
                  <a:pt x="293919" y="3493249"/>
                  <a:pt x="297987" y="3468146"/>
                </a:cubicBezTo>
                <a:cubicBezTo>
                  <a:pt x="302055" y="3443044"/>
                  <a:pt x="307165" y="3419480"/>
                  <a:pt x="313317" y="3397453"/>
                </a:cubicBezTo>
                <a:cubicBezTo>
                  <a:pt x="326810" y="3350225"/>
                  <a:pt x="345463" y="3316887"/>
                  <a:pt x="369276" y="3297440"/>
                </a:cubicBezTo>
                <a:close/>
                <a:moveTo>
                  <a:pt x="8788779" y="3292678"/>
                </a:moveTo>
                <a:cubicBezTo>
                  <a:pt x="8789771" y="3292678"/>
                  <a:pt x="8790664" y="3292678"/>
                  <a:pt x="8791458" y="3292678"/>
                </a:cubicBezTo>
                <a:cubicBezTo>
                  <a:pt x="8792252" y="3292678"/>
                  <a:pt x="8793046" y="3292678"/>
                  <a:pt x="8793839" y="3292678"/>
                </a:cubicBezTo>
                <a:cubicBezTo>
                  <a:pt x="8794832" y="3292678"/>
                  <a:pt x="8795774" y="3292678"/>
                  <a:pt x="8796667" y="3292678"/>
                </a:cubicBezTo>
                <a:cubicBezTo>
                  <a:pt x="8797560" y="3292678"/>
                  <a:pt x="8798403" y="3292678"/>
                  <a:pt x="8799197" y="3292678"/>
                </a:cubicBezTo>
                <a:cubicBezTo>
                  <a:pt x="8811103" y="3292876"/>
                  <a:pt x="8822315" y="3293819"/>
                  <a:pt x="8832832" y="3295506"/>
                </a:cubicBezTo>
                <a:cubicBezTo>
                  <a:pt x="8843350" y="3297192"/>
                  <a:pt x="8853370" y="3298929"/>
                  <a:pt x="8862895" y="3300715"/>
                </a:cubicBezTo>
                <a:cubicBezTo>
                  <a:pt x="8877183" y="3303691"/>
                  <a:pt x="8893554" y="3305924"/>
                  <a:pt x="8912009" y="3307412"/>
                </a:cubicBezTo>
                <a:cubicBezTo>
                  <a:pt x="8930463" y="3308900"/>
                  <a:pt x="8944453" y="3304783"/>
                  <a:pt x="8953978" y="3295059"/>
                </a:cubicBezTo>
                <a:lnTo>
                  <a:pt x="8976898" y="3295059"/>
                </a:lnTo>
                <a:cubicBezTo>
                  <a:pt x="8970746" y="3318078"/>
                  <a:pt x="8966777" y="3344470"/>
                  <a:pt x="8964992" y="3374236"/>
                </a:cubicBezTo>
                <a:cubicBezTo>
                  <a:pt x="8963206" y="3404001"/>
                  <a:pt x="8962214" y="3432874"/>
                  <a:pt x="8962015" y="3460854"/>
                </a:cubicBezTo>
                <a:cubicBezTo>
                  <a:pt x="8961817" y="3493398"/>
                  <a:pt x="8961817" y="3525644"/>
                  <a:pt x="8962015" y="3557592"/>
                </a:cubicBezTo>
                <a:cubicBezTo>
                  <a:pt x="8962015" y="3557592"/>
                  <a:pt x="8962015" y="3563396"/>
                  <a:pt x="8962015" y="3575005"/>
                </a:cubicBezTo>
                <a:cubicBezTo>
                  <a:pt x="8962015" y="3586613"/>
                  <a:pt x="8962015" y="3592418"/>
                  <a:pt x="8962015" y="3592418"/>
                </a:cubicBezTo>
                <a:cubicBezTo>
                  <a:pt x="8962015" y="3595196"/>
                  <a:pt x="8962015" y="3597974"/>
                  <a:pt x="8962015" y="3600752"/>
                </a:cubicBezTo>
                <a:cubicBezTo>
                  <a:pt x="8962015" y="3603530"/>
                  <a:pt x="8962015" y="3606209"/>
                  <a:pt x="8962015" y="3608789"/>
                </a:cubicBezTo>
                <a:lnTo>
                  <a:pt x="8987613" y="3587656"/>
                </a:lnTo>
                <a:lnTo>
                  <a:pt x="8987613" y="3484964"/>
                </a:lnTo>
                <a:lnTo>
                  <a:pt x="9019165" y="3484964"/>
                </a:lnTo>
                <a:lnTo>
                  <a:pt x="9019165" y="3561461"/>
                </a:lnTo>
                <a:lnTo>
                  <a:pt x="9039108" y="3544793"/>
                </a:lnTo>
                <a:cubicBezTo>
                  <a:pt x="9040696" y="3513241"/>
                  <a:pt x="9042879" y="3484766"/>
                  <a:pt x="9045656" y="3459366"/>
                </a:cubicBezTo>
                <a:cubicBezTo>
                  <a:pt x="9049427" y="3423647"/>
                  <a:pt x="9060837" y="3391798"/>
                  <a:pt x="9079887" y="3363818"/>
                </a:cubicBezTo>
                <a:cubicBezTo>
                  <a:pt x="9094174" y="3343974"/>
                  <a:pt x="9112530" y="3326214"/>
                  <a:pt x="9134953" y="3310537"/>
                </a:cubicBezTo>
                <a:cubicBezTo>
                  <a:pt x="9151027" y="3299822"/>
                  <a:pt x="9168093" y="3294266"/>
                  <a:pt x="9186150" y="3293869"/>
                </a:cubicBezTo>
                <a:cubicBezTo>
                  <a:pt x="9186547" y="3293869"/>
                  <a:pt x="9186894" y="3293869"/>
                  <a:pt x="9187192" y="3293869"/>
                </a:cubicBezTo>
                <a:cubicBezTo>
                  <a:pt x="9187490" y="3293869"/>
                  <a:pt x="9187837" y="3293869"/>
                  <a:pt x="9188234" y="3293869"/>
                </a:cubicBezTo>
                <a:cubicBezTo>
                  <a:pt x="9197759" y="3293869"/>
                  <a:pt x="9205895" y="3295952"/>
                  <a:pt x="9212642" y="3300119"/>
                </a:cubicBezTo>
                <a:cubicBezTo>
                  <a:pt x="9223159" y="3307065"/>
                  <a:pt x="9229310" y="3317483"/>
                  <a:pt x="9231096" y="3331373"/>
                </a:cubicBezTo>
                <a:cubicBezTo>
                  <a:pt x="9232882" y="3346852"/>
                  <a:pt x="9229658" y="3364265"/>
                  <a:pt x="9221422" y="3383612"/>
                </a:cubicBezTo>
                <a:cubicBezTo>
                  <a:pt x="9213187" y="3402960"/>
                  <a:pt x="9203712" y="3418091"/>
                  <a:pt x="9192996" y="3429005"/>
                </a:cubicBezTo>
                <a:cubicBezTo>
                  <a:pt x="9176725" y="3445872"/>
                  <a:pt x="9160056" y="3462193"/>
                  <a:pt x="9142990" y="3477969"/>
                </a:cubicBezTo>
                <a:cubicBezTo>
                  <a:pt x="9125925" y="3493745"/>
                  <a:pt x="9108760" y="3509074"/>
                  <a:pt x="9091495" y="3523957"/>
                </a:cubicBezTo>
                <a:cubicBezTo>
                  <a:pt x="9088321" y="3591029"/>
                  <a:pt x="9087924" y="3670305"/>
                  <a:pt x="9090305" y="3761784"/>
                </a:cubicBezTo>
                <a:cubicBezTo>
                  <a:pt x="9090900" y="3781033"/>
                  <a:pt x="9095316" y="3807226"/>
                  <a:pt x="9103551" y="3840365"/>
                </a:cubicBezTo>
                <a:cubicBezTo>
                  <a:pt x="9111786" y="3873505"/>
                  <a:pt x="9131283" y="3890173"/>
                  <a:pt x="9162040" y="3890372"/>
                </a:cubicBezTo>
                <a:lnTo>
                  <a:pt x="9163231" y="3890372"/>
                </a:lnTo>
                <a:cubicBezTo>
                  <a:pt x="9188035" y="3890372"/>
                  <a:pt x="9210955" y="3876779"/>
                  <a:pt x="9231989" y="3849593"/>
                </a:cubicBezTo>
                <a:cubicBezTo>
                  <a:pt x="9243002" y="3835156"/>
                  <a:pt x="9253179" y="3817427"/>
                  <a:pt x="9262518" y="3796405"/>
                </a:cubicBezTo>
                <a:lnTo>
                  <a:pt x="9267764" y="3783596"/>
                </a:lnTo>
                <a:lnTo>
                  <a:pt x="9264136" y="3782322"/>
                </a:lnTo>
                <a:cubicBezTo>
                  <a:pt x="9268105" y="3771607"/>
                  <a:pt x="9271776" y="3759701"/>
                  <a:pt x="9275149" y="3746604"/>
                </a:cubicBezTo>
                <a:cubicBezTo>
                  <a:pt x="9276935" y="3740055"/>
                  <a:pt x="9278572" y="3733755"/>
                  <a:pt x="9280061" y="3727702"/>
                </a:cubicBezTo>
                <a:lnTo>
                  <a:pt x="9280805" y="3724637"/>
                </a:lnTo>
                <a:lnTo>
                  <a:pt x="9280805" y="3662962"/>
                </a:lnTo>
                <a:lnTo>
                  <a:pt x="9294199" y="3662962"/>
                </a:lnTo>
                <a:lnTo>
                  <a:pt x="9303427" y="3662962"/>
                </a:lnTo>
                <a:lnTo>
                  <a:pt x="9326346" y="3662962"/>
                </a:lnTo>
                <a:cubicBezTo>
                  <a:pt x="9326346" y="3662962"/>
                  <a:pt x="9326297" y="3691041"/>
                  <a:pt x="9326197" y="3747199"/>
                </a:cubicBezTo>
                <a:cubicBezTo>
                  <a:pt x="9326099" y="3803357"/>
                  <a:pt x="9326049" y="3831436"/>
                  <a:pt x="9326049" y="3831436"/>
                </a:cubicBezTo>
                <a:cubicBezTo>
                  <a:pt x="9326049" y="3838778"/>
                  <a:pt x="9326346" y="3846120"/>
                  <a:pt x="9326942" y="3853462"/>
                </a:cubicBezTo>
                <a:cubicBezTo>
                  <a:pt x="9327537" y="3860805"/>
                  <a:pt x="9329025" y="3867552"/>
                  <a:pt x="9331406" y="3873703"/>
                </a:cubicBezTo>
                <a:cubicBezTo>
                  <a:pt x="9335772" y="3885411"/>
                  <a:pt x="9345496" y="3890868"/>
                  <a:pt x="9360577" y="3890074"/>
                </a:cubicBezTo>
                <a:cubicBezTo>
                  <a:pt x="9360776" y="3890074"/>
                  <a:pt x="9360924" y="3890074"/>
                  <a:pt x="9361023" y="3890074"/>
                </a:cubicBezTo>
                <a:cubicBezTo>
                  <a:pt x="9361123" y="3890074"/>
                  <a:pt x="9361172" y="3890074"/>
                  <a:pt x="9361172" y="3890074"/>
                </a:cubicBezTo>
                <a:cubicBezTo>
                  <a:pt x="9378238" y="3889876"/>
                  <a:pt x="9395899" y="3875489"/>
                  <a:pt x="9414155" y="3846914"/>
                </a:cubicBezTo>
                <a:cubicBezTo>
                  <a:pt x="9422489" y="3833420"/>
                  <a:pt x="9431865" y="3813775"/>
                  <a:pt x="9442283" y="3787978"/>
                </a:cubicBezTo>
                <a:lnTo>
                  <a:pt x="9448683" y="3771626"/>
                </a:lnTo>
                <a:lnTo>
                  <a:pt x="9448683" y="3759403"/>
                </a:lnTo>
                <a:cubicBezTo>
                  <a:pt x="9448683" y="3752805"/>
                  <a:pt x="9448683" y="3746505"/>
                  <a:pt x="9448683" y="3740502"/>
                </a:cubicBezTo>
                <a:cubicBezTo>
                  <a:pt x="9448683" y="3728496"/>
                  <a:pt x="9448683" y="3722494"/>
                  <a:pt x="9448683" y="3722494"/>
                </a:cubicBezTo>
                <a:lnTo>
                  <a:pt x="9448683" y="3662962"/>
                </a:lnTo>
                <a:lnTo>
                  <a:pt x="9493927" y="3662962"/>
                </a:lnTo>
                <a:cubicBezTo>
                  <a:pt x="9493927" y="3662962"/>
                  <a:pt x="9493927" y="3665443"/>
                  <a:pt x="9493927" y="3670404"/>
                </a:cubicBezTo>
                <a:lnTo>
                  <a:pt x="9493927" y="3672715"/>
                </a:lnTo>
                <a:lnTo>
                  <a:pt x="9503601" y="3665046"/>
                </a:lnTo>
                <a:cubicBezTo>
                  <a:pt x="9508661" y="3660482"/>
                  <a:pt x="9511488" y="3654330"/>
                  <a:pt x="9512084" y="3646591"/>
                </a:cubicBezTo>
                <a:cubicBezTo>
                  <a:pt x="9512283" y="3643813"/>
                  <a:pt x="9511092" y="3640837"/>
                  <a:pt x="9508512" y="3637661"/>
                </a:cubicBezTo>
                <a:cubicBezTo>
                  <a:pt x="9506726" y="3635280"/>
                  <a:pt x="9504444" y="3634090"/>
                  <a:pt x="9501666" y="3634090"/>
                </a:cubicBezTo>
                <a:cubicBezTo>
                  <a:pt x="9497102" y="3634883"/>
                  <a:pt x="9492538" y="3636967"/>
                  <a:pt x="9487974" y="3640340"/>
                </a:cubicBezTo>
                <a:lnTo>
                  <a:pt x="9476663" y="3626351"/>
                </a:lnTo>
                <a:cubicBezTo>
                  <a:pt x="9485989" y="3619207"/>
                  <a:pt x="9495316" y="3615734"/>
                  <a:pt x="9504642" y="3615933"/>
                </a:cubicBezTo>
                <a:cubicBezTo>
                  <a:pt x="9516747" y="3615337"/>
                  <a:pt x="9526868" y="3619009"/>
                  <a:pt x="9535003" y="3626946"/>
                </a:cubicBezTo>
                <a:cubicBezTo>
                  <a:pt x="9541552" y="3633693"/>
                  <a:pt x="9544429" y="3640737"/>
                  <a:pt x="9543635" y="3648079"/>
                </a:cubicBezTo>
                <a:cubicBezTo>
                  <a:pt x="9542445" y="3660581"/>
                  <a:pt x="9537137" y="3670156"/>
                  <a:pt x="9527711" y="3676803"/>
                </a:cubicBezTo>
                <a:cubicBezTo>
                  <a:pt x="9518285" y="3683451"/>
                  <a:pt x="9509008" y="3689057"/>
                  <a:pt x="9499880" y="3693621"/>
                </a:cubicBezTo>
                <a:lnTo>
                  <a:pt x="9493927" y="3696597"/>
                </a:lnTo>
                <a:lnTo>
                  <a:pt x="9493927" y="3705750"/>
                </a:lnTo>
                <a:cubicBezTo>
                  <a:pt x="9493927" y="3716912"/>
                  <a:pt x="9493927" y="3722494"/>
                  <a:pt x="9493927" y="3722494"/>
                </a:cubicBezTo>
                <a:lnTo>
                  <a:pt x="9493927" y="3837389"/>
                </a:lnTo>
                <a:lnTo>
                  <a:pt x="9493927" y="3841556"/>
                </a:lnTo>
                <a:cubicBezTo>
                  <a:pt x="9493927" y="3848700"/>
                  <a:pt x="9494076" y="3855695"/>
                  <a:pt x="9494373" y="3862541"/>
                </a:cubicBezTo>
                <a:cubicBezTo>
                  <a:pt x="9494671" y="3869387"/>
                  <a:pt x="9495812" y="3875489"/>
                  <a:pt x="9497796" y="3880847"/>
                </a:cubicBezTo>
                <a:cubicBezTo>
                  <a:pt x="9500177" y="3886998"/>
                  <a:pt x="9502956" y="3890074"/>
                  <a:pt x="9506131" y="3890074"/>
                </a:cubicBezTo>
                <a:cubicBezTo>
                  <a:pt x="9522998" y="3890074"/>
                  <a:pt x="9539072" y="3879557"/>
                  <a:pt x="9554351" y="3858522"/>
                </a:cubicBezTo>
                <a:cubicBezTo>
                  <a:pt x="9560899" y="3849394"/>
                  <a:pt x="9567547" y="3837686"/>
                  <a:pt x="9574294" y="3823399"/>
                </a:cubicBezTo>
                <a:lnTo>
                  <a:pt x="9578025" y="3814940"/>
                </a:lnTo>
                <a:lnTo>
                  <a:pt x="9576712" y="3810283"/>
                </a:lnTo>
                <a:cubicBezTo>
                  <a:pt x="9575298" y="3802458"/>
                  <a:pt x="9574592" y="3794328"/>
                  <a:pt x="9574592" y="3785894"/>
                </a:cubicBezTo>
                <a:cubicBezTo>
                  <a:pt x="9574592" y="3752557"/>
                  <a:pt x="9585902" y="3723784"/>
                  <a:pt x="9608524" y="3699574"/>
                </a:cubicBezTo>
                <a:cubicBezTo>
                  <a:pt x="9631146" y="3675563"/>
                  <a:pt x="9658828" y="3663558"/>
                  <a:pt x="9691570" y="3663558"/>
                </a:cubicBezTo>
                <a:cubicBezTo>
                  <a:pt x="9713151" y="3663558"/>
                  <a:pt x="9732331" y="3670422"/>
                  <a:pt x="9749111" y="3684152"/>
                </a:cubicBezTo>
                <a:lnTo>
                  <a:pt x="9756026" y="3691082"/>
                </a:lnTo>
                <a:lnTo>
                  <a:pt x="9757948" y="3689751"/>
                </a:lnTo>
                <a:cubicBezTo>
                  <a:pt x="9763901" y="3685584"/>
                  <a:pt x="9769359" y="3681219"/>
                  <a:pt x="9774319" y="3676654"/>
                </a:cubicBezTo>
                <a:cubicBezTo>
                  <a:pt x="9779280" y="3672090"/>
                  <a:pt x="9782058" y="3665939"/>
                  <a:pt x="9782653" y="3658200"/>
                </a:cubicBezTo>
                <a:cubicBezTo>
                  <a:pt x="9782852" y="3655422"/>
                  <a:pt x="9781760" y="3652544"/>
                  <a:pt x="9779379" y="3649568"/>
                </a:cubicBezTo>
                <a:cubicBezTo>
                  <a:pt x="9777395" y="3647385"/>
                  <a:pt x="9775113" y="3646095"/>
                  <a:pt x="9772533" y="3645698"/>
                </a:cubicBezTo>
                <a:cubicBezTo>
                  <a:pt x="9767573" y="3646492"/>
                  <a:pt x="9763008" y="3648675"/>
                  <a:pt x="9758841" y="3652247"/>
                </a:cubicBezTo>
                <a:lnTo>
                  <a:pt x="9747530" y="3637959"/>
                </a:lnTo>
                <a:cubicBezTo>
                  <a:pt x="9756460" y="3630815"/>
                  <a:pt x="9765787" y="3627343"/>
                  <a:pt x="9775510" y="3627541"/>
                </a:cubicBezTo>
                <a:cubicBezTo>
                  <a:pt x="9787813" y="3627343"/>
                  <a:pt x="9797934" y="3631113"/>
                  <a:pt x="9805870" y="3638852"/>
                </a:cubicBezTo>
                <a:cubicBezTo>
                  <a:pt x="9812221" y="3645401"/>
                  <a:pt x="9814999" y="3652346"/>
                  <a:pt x="9814205" y="3659688"/>
                </a:cubicBezTo>
                <a:cubicBezTo>
                  <a:pt x="9813014" y="3672190"/>
                  <a:pt x="9807706" y="3681764"/>
                  <a:pt x="9798280" y="3688412"/>
                </a:cubicBezTo>
                <a:cubicBezTo>
                  <a:pt x="9788855" y="3695060"/>
                  <a:pt x="9779578" y="3700665"/>
                  <a:pt x="9770449" y="3705229"/>
                </a:cubicBezTo>
                <a:lnTo>
                  <a:pt x="9769042" y="3705974"/>
                </a:lnTo>
                <a:lnTo>
                  <a:pt x="9779677" y="3721601"/>
                </a:lnTo>
                <a:cubicBezTo>
                  <a:pt x="9783646" y="3718426"/>
                  <a:pt x="9787665" y="3714457"/>
                  <a:pt x="9791732" y="3709694"/>
                </a:cubicBezTo>
                <a:cubicBezTo>
                  <a:pt x="9795800" y="3704932"/>
                  <a:pt x="9799620" y="3700169"/>
                  <a:pt x="9803192" y="3695407"/>
                </a:cubicBezTo>
                <a:cubicBezTo>
                  <a:pt x="9804382" y="3693819"/>
                  <a:pt x="9805623" y="3692232"/>
                  <a:pt x="9806912" y="3690644"/>
                </a:cubicBezTo>
                <a:cubicBezTo>
                  <a:pt x="9808203" y="3689057"/>
                  <a:pt x="9809542" y="3687469"/>
                  <a:pt x="9810931" y="3685882"/>
                </a:cubicBezTo>
                <a:cubicBezTo>
                  <a:pt x="9823036" y="3670602"/>
                  <a:pt x="9837124" y="3662962"/>
                  <a:pt x="9853198" y="3662962"/>
                </a:cubicBezTo>
                <a:cubicBezTo>
                  <a:pt x="9853198" y="3662962"/>
                  <a:pt x="9853298" y="3662962"/>
                  <a:pt x="9853495" y="3662962"/>
                </a:cubicBezTo>
                <a:cubicBezTo>
                  <a:pt x="9868577" y="3662962"/>
                  <a:pt x="9880682" y="3666733"/>
                  <a:pt x="9889810" y="3674273"/>
                </a:cubicBezTo>
                <a:cubicBezTo>
                  <a:pt x="9898343" y="3681417"/>
                  <a:pt x="9903353" y="3691686"/>
                  <a:pt x="9904841" y="3705081"/>
                </a:cubicBezTo>
                <a:cubicBezTo>
                  <a:pt x="9906329" y="3718475"/>
                  <a:pt x="9907074" y="3729538"/>
                  <a:pt x="9907074" y="3738269"/>
                </a:cubicBezTo>
                <a:cubicBezTo>
                  <a:pt x="9907074" y="3738269"/>
                  <a:pt x="9907074" y="3738468"/>
                  <a:pt x="9907074" y="3738865"/>
                </a:cubicBezTo>
                <a:cubicBezTo>
                  <a:pt x="9907074" y="3739262"/>
                  <a:pt x="9907074" y="3739460"/>
                  <a:pt x="9907074" y="3739460"/>
                </a:cubicBezTo>
                <a:cubicBezTo>
                  <a:pt x="9907074" y="3739460"/>
                  <a:pt x="9907074" y="3740849"/>
                  <a:pt x="9907074" y="3743627"/>
                </a:cubicBezTo>
                <a:cubicBezTo>
                  <a:pt x="9907074" y="3746405"/>
                  <a:pt x="9907074" y="3749878"/>
                  <a:pt x="9907074" y="3754045"/>
                </a:cubicBezTo>
                <a:cubicBezTo>
                  <a:pt x="9915607" y="3736384"/>
                  <a:pt x="9922751" y="3723188"/>
                  <a:pt x="9928505" y="3714457"/>
                </a:cubicBezTo>
                <a:cubicBezTo>
                  <a:pt x="9936839" y="3701955"/>
                  <a:pt x="9946464" y="3691339"/>
                  <a:pt x="9957377" y="3682608"/>
                </a:cubicBezTo>
                <a:cubicBezTo>
                  <a:pt x="9974046" y="3669312"/>
                  <a:pt x="9991211" y="3662764"/>
                  <a:pt x="10008872" y="3662962"/>
                </a:cubicBezTo>
                <a:cubicBezTo>
                  <a:pt x="10008872" y="3662962"/>
                  <a:pt x="10008922" y="3662962"/>
                  <a:pt x="10009021" y="3662962"/>
                </a:cubicBezTo>
                <a:cubicBezTo>
                  <a:pt x="10009120" y="3662962"/>
                  <a:pt x="10009170" y="3662962"/>
                  <a:pt x="10009170" y="3662962"/>
                </a:cubicBezTo>
                <a:cubicBezTo>
                  <a:pt x="10037348" y="3663756"/>
                  <a:pt x="10057092" y="3672686"/>
                  <a:pt x="10068403" y="3689751"/>
                </a:cubicBezTo>
                <a:cubicBezTo>
                  <a:pt x="10073365" y="3697490"/>
                  <a:pt x="10076539" y="3705627"/>
                  <a:pt x="10077928" y="3714159"/>
                </a:cubicBezTo>
                <a:cubicBezTo>
                  <a:pt x="10079318" y="3722692"/>
                  <a:pt x="10080012" y="3731126"/>
                  <a:pt x="10080012" y="3739460"/>
                </a:cubicBezTo>
                <a:lnTo>
                  <a:pt x="10080012" y="3787085"/>
                </a:lnTo>
                <a:cubicBezTo>
                  <a:pt x="10080012" y="3787085"/>
                  <a:pt x="10080012" y="3787829"/>
                  <a:pt x="10080012" y="3789317"/>
                </a:cubicBezTo>
                <a:cubicBezTo>
                  <a:pt x="10080012" y="3790806"/>
                  <a:pt x="10080012" y="3791550"/>
                  <a:pt x="10080012" y="3791550"/>
                </a:cubicBezTo>
                <a:lnTo>
                  <a:pt x="10080012" y="3820422"/>
                </a:lnTo>
                <a:cubicBezTo>
                  <a:pt x="10080012" y="3820422"/>
                  <a:pt x="10080012" y="3823300"/>
                  <a:pt x="10080012" y="3829054"/>
                </a:cubicBezTo>
                <a:cubicBezTo>
                  <a:pt x="10080012" y="3834809"/>
                  <a:pt x="10080012" y="3837686"/>
                  <a:pt x="10080012" y="3837686"/>
                </a:cubicBezTo>
                <a:lnTo>
                  <a:pt x="10080012" y="3840961"/>
                </a:lnTo>
                <a:cubicBezTo>
                  <a:pt x="10080012" y="3848104"/>
                  <a:pt x="10080111" y="3855199"/>
                  <a:pt x="10080310" y="3862243"/>
                </a:cubicBezTo>
                <a:cubicBezTo>
                  <a:pt x="10080508" y="3869288"/>
                  <a:pt x="10081798" y="3875489"/>
                  <a:pt x="10084179" y="3880847"/>
                </a:cubicBezTo>
                <a:cubicBezTo>
                  <a:pt x="10086560" y="3887197"/>
                  <a:pt x="10089835" y="3890372"/>
                  <a:pt x="10094002" y="3890372"/>
                </a:cubicBezTo>
                <a:cubicBezTo>
                  <a:pt x="10101940" y="3890372"/>
                  <a:pt x="10110075" y="3886701"/>
                  <a:pt x="10118410" y="3879358"/>
                </a:cubicBezTo>
                <a:cubicBezTo>
                  <a:pt x="10122973" y="3874993"/>
                  <a:pt x="10127240" y="3869883"/>
                  <a:pt x="10131209" y="3864029"/>
                </a:cubicBezTo>
                <a:cubicBezTo>
                  <a:pt x="10135177" y="3858175"/>
                  <a:pt x="10138849" y="3852470"/>
                  <a:pt x="10142222" y="3846914"/>
                </a:cubicBezTo>
                <a:cubicBezTo>
                  <a:pt x="10146588" y="3839770"/>
                  <a:pt x="10150556" y="3832279"/>
                  <a:pt x="10154128" y="3824441"/>
                </a:cubicBezTo>
                <a:lnTo>
                  <a:pt x="10160360" y="3810333"/>
                </a:lnTo>
                <a:lnTo>
                  <a:pt x="10156212" y="3784108"/>
                </a:lnTo>
                <a:cubicBezTo>
                  <a:pt x="10156212" y="3755335"/>
                  <a:pt x="10166332" y="3729141"/>
                  <a:pt x="10186573" y="3705527"/>
                </a:cubicBezTo>
                <a:cubicBezTo>
                  <a:pt x="10210186" y="3678143"/>
                  <a:pt x="10240052" y="3664054"/>
                  <a:pt x="10276167" y="3663260"/>
                </a:cubicBezTo>
                <a:cubicBezTo>
                  <a:pt x="10295217" y="3662863"/>
                  <a:pt x="10310398" y="3667874"/>
                  <a:pt x="10321709" y="3678292"/>
                </a:cubicBezTo>
                <a:lnTo>
                  <a:pt x="10332424" y="3689089"/>
                </a:lnTo>
                <a:lnTo>
                  <a:pt x="10332424" y="3662962"/>
                </a:lnTo>
                <a:lnTo>
                  <a:pt x="10377966" y="3662962"/>
                </a:lnTo>
                <a:lnTo>
                  <a:pt x="10377966" y="3885014"/>
                </a:lnTo>
                <a:cubicBezTo>
                  <a:pt x="10390467" y="3868345"/>
                  <a:pt x="10402076" y="3851825"/>
                  <a:pt x="10412792" y="3835454"/>
                </a:cubicBezTo>
                <a:cubicBezTo>
                  <a:pt x="10423507" y="3819083"/>
                  <a:pt x="10433032" y="3800579"/>
                  <a:pt x="10441367" y="3779941"/>
                </a:cubicBezTo>
                <a:lnTo>
                  <a:pt x="10458333" y="3786787"/>
                </a:lnTo>
                <a:cubicBezTo>
                  <a:pt x="10448411" y="3811195"/>
                  <a:pt x="10436803" y="3832974"/>
                  <a:pt x="10423507" y="3852123"/>
                </a:cubicBezTo>
                <a:cubicBezTo>
                  <a:pt x="10410211" y="3871272"/>
                  <a:pt x="10396322" y="3890273"/>
                  <a:pt x="10381835" y="3909124"/>
                </a:cubicBezTo>
                <a:cubicBezTo>
                  <a:pt x="10380843" y="3910116"/>
                  <a:pt x="10379553" y="3911803"/>
                  <a:pt x="10377966" y="3914184"/>
                </a:cubicBezTo>
                <a:lnTo>
                  <a:pt x="10377966" y="4068966"/>
                </a:lnTo>
                <a:cubicBezTo>
                  <a:pt x="10377966" y="4102303"/>
                  <a:pt x="10374295" y="4134946"/>
                  <a:pt x="10366952" y="4166894"/>
                </a:cubicBezTo>
                <a:cubicBezTo>
                  <a:pt x="10363182" y="4182770"/>
                  <a:pt x="10359312" y="4195618"/>
                  <a:pt x="10355344" y="4205441"/>
                </a:cubicBezTo>
                <a:cubicBezTo>
                  <a:pt x="10351376" y="4215264"/>
                  <a:pt x="10348299" y="4222457"/>
                  <a:pt x="10346117" y="4227021"/>
                </a:cubicBezTo>
                <a:cubicBezTo>
                  <a:pt x="10334011" y="4249445"/>
                  <a:pt x="10317640" y="4264625"/>
                  <a:pt x="10297003" y="4272562"/>
                </a:cubicBezTo>
                <a:cubicBezTo>
                  <a:pt x="10289065" y="4275142"/>
                  <a:pt x="10282219" y="4276333"/>
                  <a:pt x="10276465" y="4276134"/>
                </a:cubicBezTo>
                <a:cubicBezTo>
                  <a:pt x="10262376" y="4276134"/>
                  <a:pt x="10250867" y="4269388"/>
                  <a:pt x="10241937" y="4255894"/>
                </a:cubicBezTo>
                <a:cubicBezTo>
                  <a:pt x="10231817" y="4241011"/>
                  <a:pt x="10228443" y="4217992"/>
                  <a:pt x="10231817" y="4186837"/>
                </a:cubicBezTo>
                <a:cubicBezTo>
                  <a:pt x="10234198" y="4161834"/>
                  <a:pt x="10241342" y="4131077"/>
                  <a:pt x="10253248" y="4094564"/>
                </a:cubicBezTo>
                <a:cubicBezTo>
                  <a:pt x="10263765" y="4062814"/>
                  <a:pt x="10278945" y="4030072"/>
                  <a:pt x="10298789" y="3996337"/>
                </a:cubicBezTo>
                <a:cubicBezTo>
                  <a:pt x="10308314" y="3980066"/>
                  <a:pt x="10319526" y="3962802"/>
                  <a:pt x="10332424" y="3944545"/>
                </a:cubicBezTo>
                <a:lnTo>
                  <a:pt x="10332424" y="3878758"/>
                </a:lnTo>
                <a:lnTo>
                  <a:pt x="10331308" y="3880102"/>
                </a:lnTo>
                <a:cubicBezTo>
                  <a:pt x="10326496" y="3885163"/>
                  <a:pt x="10321610" y="3889578"/>
                  <a:pt x="10316649" y="3893348"/>
                </a:cubicBezTo>
                <a:cubicBezTo>
                  <a:pt x="10302758" y="3903270"/>
                  <a:pt x="10287776" y="3908132"/>
                  <a:pt x="10271702" y="3907933"/>
                </a:cubicBezTo>
                <a:cubicBezTo>
                  <a:pt x="10234992" y="3907735"/>
                  <a:pt x="10205424" y="3892951"/>
                  <a:pt x="10183001" y="3863583"/>
                </a:cubicBezTo>
                <a:lnTo>
                  <a:pt x="10168253" y="3836326"/>
                </a:lnTo>
                <a:lnTo>
                  <a:pt x="10157700" y="3856439"/>
                </a:lnTo>
                <a:cubicBezTo>
                  <a:pt x="10153929" y="3862392"/>
                  <a:pt x="10149812" y="3868593"/>
                  <a:pt x="10145347" y="3875042"/>
                </a:cubicBezTo>
                <a:cubicBezTo>
                  <a:pt x="10140883" y="3881492"/>
                  <a:pt x="10135971" y="3887296"/>
                  <a:pt x="10130613" y="3892455"/>
                </a:cubicBezTo>
                <a:cubicBezTo>
                  <a:pt x="10119104" y="3902973"/>
                  <a:pt x="10107000" y="3908231"/>
                  <a:pt x="10094299" y="3908231"/>
                </a:cubicBezTo>
                <a:cubicBezTo>
                  <a:pt x="10073463" y="3908231"/>
                  <a:pt x="10057786" y="3902179"/>
                  <a:pt x="10047270" y="3890074"/>
                </a:cubicBezTo>
                <a:cubicBezTo>
                  <a:pt x="10040721" y="3882533"/>
                  <a:pt x="10036951" y="3874398"/>
                  <a:pt x="10035959" y="3865666"/>
                </a:cubicBezTo>
                <a:cubicBezTo>
                  <a:pt x="10034967" y="3856935"/>
                  <a:pt x="10034470" y="3848700"/>
                  <a:pt x="10034470" y="3840961"/>
                </a:cubicBezTo>
                <a:cubicBezTo>
                  <a:pt x="10034470" y="3840961"/>
                  <a:pt x="10034470" y="3840415"/>
                  <a:pt x="10034470" y="3839324"/>
                </a:cubicBezTo>
                <a:cubicBezTo>
                  <a:pt x="10034470" y="3838232"/>
                  <a:pt x="10034470" y="3837686"/>
                  <a:pt x="10034470" y="3837686"/>
                </a:cubicBezTo>
                <a:lnTo>
                  <a:pt x="10034470" y="3817446"/>
                </a:lnTo>
                <a:cubicBezTo>
                  <a:pt x="10034470" y="3817446"/>
                  <a:pt x="10034470" y="3813130"/>
                  <a:pt x="10034470" y="3804498"/>
                </a:cubicBezTo>
                <a:cubicBezTo>
                  <a:pt x="10034470" y="3795866"/>
                  <a:pt x="10034470" y="3791550"/>
                  <a:pt x="10034470" y="3791550"/>
                </a:cubicBezTo>
                <a:lnTo>
                  <a:pt x="10034470" y="3771011"/>
                </a:lnTo>
                <a:cubicBezTo>
                  <a:pt x="10034470" y="3771011"/>
                  <a:pt x="10034470" y="3765753"/>
                  <a:pt x="10034470" y="3755236"/>
                </a:cubicBezTo>
                <a:cubicBezTo>
                  <a:pt x="10034470" y="3744719"/>
                  <a:pt x="10034470" y="3739460"/>
                  <a:pt x="10034470" y="3739460"/>
                </a:cubicBezTo>
                <a:cubicBezTo>
                  <a:pt x="10034470" y="3721005"/>
                  <a:pt x="10032783" y="3707115"/>
                  <a:pt x="10029410" y="3697788"/>
                </a:cubicBezTo>
                <a:cubicBezTo>
                  <a:pt x="10025442" y="3686676"/>
                  <a:pt x="10018496" y="3681119"/>
                  <a:pt x="10008574" y="3681119"/>
                </a:cubicBezTo>
                <a:cubicBezTo>
                  <a:pt x="9995081" y="3680921"/>
                  <a:pt x="9981785" y="3686080"/>
                  <a:pt x="9968688" y="3696597"/>
                </a:cubicBezTo>
                <a:cubicBezTo>
                  <a:pt x="9959163" y="3704336"/>
                  <a:pt x="9950829" y="3713663"/>
                  <a:pt x="9943685" y="3724577"/>
                </a:cubicBezTo>
                <a:cubicBezTo>
                  <a:pt x="9937931" y="3732911"/>
                  <a:pt x="9931730" y="3744123"/>
                  <a:pt x="9925082" y="3758212"/>
                </a:cubicBezTo>
                <a:cubicBezTo>
                  <a:pt x="9918435" y="3772302"/>
                  <a:pt x="9912431" y="3786192"/>
                  <a:pt x="9907074" y="3799884"/>
                </a:cubicBezTo>
                <a:lnTo>
                  <a:pt x="9907074" y="3907933"/>
                </a:lnTo>
                <a:lnTo>
                  <a:pt x="9861830" y="3907933"/>
                </a:lnTo>
                <a:cubicBezTo>
                  <a:pt x="9861830" y="3907933"/>
                  <a:pt x="9861830" y="3902030"/>
                  <a:pt x="9861830" y="3890223"/>
                </a:cubicBezTo>
                <a:cubicBezTo>
                  <a:pt x="9861830" y="3878416"/>
                  <a:pt x="9861830" y="3865468"/>
                  <a:pt x="9861830" y="3851379"/>
                </a:cubicBezTo>
                <a:cubicBezTo>
                  <a:pt x="9861830" y="3837290"/>
                  <a:pt x="9861830" y="3824292"/>
                  <a:pt x="9861830" y="3812386"/>
                </a:cubicBezTo>
                <a:cubicBezTo>
                  <a:pt x="9861830" y="3800479"/>
                  <a:pt x="9861830" y="3794526"/>
                  <a:pt x="9861830" y="3794526"/>
                </a:cubicBezTo>
                <a:cubicBezTo>
                  <a:pt x="9861830" y="3794526"/>
                  <a:pt x="9861830" y="3785349"/>
                  <a:pt x="9861830" y="3766993"/>
                </a:cubicBezTo>
                <a:cubicBezTo>
                  <a:pt x="9861830" y="3748638"/>
                  <a:pt x="9861830" y="3739460"/>
                  <a:pt x="9861830" y="3739460"/>
                </a:cubicBezTo>
                <a:lnTo>
                  <a:pt x="9861830" y="3738269"/>
                </a:lnTo>
                <a:cubicBezTo>
                  <a:pt x="9861830" y="3731721"/>
                  <a:pt x="9861632" y="3722444"/>
                  <a:pt x="9861235" y="3710438"/>
                </a:cubicBezTo>
                <a:cubicBezTo>
                  <a:pt x="9860838" y="3698433"/>
                  <a:pt x="9859549" y="3689950"/>
                  <a:pt x="9857365" y="3684989"/>
                </a:cubicBezTo>
                <a:cubicBezTo>
                  <a:pt x="9855778" y="3682211"/>
                  <a:pt x="9854488" y="3680822"/>
                  <a:pt x="9853495" y="3680822"/>
                </a:cubicBezTo>
                <a:cubicBezTo>
                  <a:pt x="9843177" y="3681219"/>
                  <a:pt x="9833552" y="3686676"/>
                  <a:pt x="9824623" y="3697193"/>
                </a:cubicBezTo>
                <a:cubicBezTo>
                  <a:pt x="9823432" y="3698780"/>
                  <a:pt x="9822242" y="3700318"/>
                  <a:pt x="9821051" y="3701806"/>
                </a:cubicBezTo>
                <a:cubicBezTo>
                  <a:pt x="9819860" y="3703295"/>
                  <a:pt x="9818670" y="3704833"/>
                  <a:pt x="9817479" y="3706420"/>
                </a:cubicBezTo>
                <a:cubicBezTo>
                  <a:pt x="9812915" y="3712175"/>
                  <a:pt x="9808103" y="3717979"/>
                  <a:pt x="9803043" y="3723833"/>
                </a:cubicBezTo>
                <a:cubicBezTo>
                  <a:pt x="9797983" y="3729687"/>
                  <a:pt x="9792675" y="3734598"/>
                  <a:pt x="9787118" y="3738567"/>
                </a:cubicBezTo>
                <a:cubicBezTo>
                  <a:pt x="9792476" y="3754442"/>
                  <a:pt x="9795155" y="3770218"/>
                  <a:pt x="9795155" y="3785894"/>
                </a:cubicBezTo>
                <a:cubicBezTo>
                  <a:pt x="9795155" y="3819629"/>
                  <a:pt x="9785135" y="3848303"/>
                  <a:pt x="9765092" y="3871917"/>
                </a:cubicBezTo>
                <a:cubicBezTo>
                  <a:pt x="9745050" y="3896127"/>
                  <a:pt x="9720543" y="3908231"/>
                  <a:pt x="9691570" y="3908231"/>
                </a:cubicBezTo>
                <a:cubicBezTo>
                  <a:pt x="9658630" y="3908231"/>
                  <a:pt x="9630948" y="3896325"/>
                  <a:pt x="9608524" y="3872512"/>
                </a:cubicBezTo>
                <a:cubicBezTo>
                  <a:pt x="9602869" y="3866510"/>
                  <a:pt x="9597920" y="3860203"/>
                  <a:pt x="9593679" y="3853592"/>
                </a:cubicBezTo>
                <a:lnTo>
                  <a:pt x="9586381" y="3839317"/>
                </a:lnTo>
                <a:lnTo>
                  <a:pt x="9580024" y="3851453"/>
                </a:lnTo>
                <a:cubicBezTo>
                  <a:pt x="9576402" y="3857754"/>
                  <a:pt x="9572707" y="3863583"/>
                  <a:pt x="9568936" y="3868940"/>
                </a:cubicBezTo>
                <a:cubicBezTo>
                  <a:pt x="9550085" y="3895134"/>
                  <a:pt x="9529150" y="3908231"/>
                  <a:pt x="9506131" y="3908231"/>
                </a:cubicBezTo>
                <a:cubicBezTo>
                  <a:pt x="9486485" y="3908231"/>
                  <a:pt x="9471504" y="3902080"/>
                  <a:pt x="9461185" y="3889776"/>
                </a:cubicBezTo>
                <a:cubicBezTo>
                  <a:pt x="9454636" y="3882434"/>
                  <a:pt x="9450866" y="3874497"/>
                  <a:pt x="9449874" y="3865964"/>
                </a:cubicBezTo>
                <a:cubicBezTo>
                  <a:pt x="9448882" y="3857431"/>
                  <a:pt x="9448485" y="3849196"/>
                  <a:pt x="9448683" y="3841258"/>
                </a:cubicBezTo>
                <a:lnTo>
                  <a:pt x="9448683" y="3837389"/>
                </a:lnTo>
                <a:cubicBezTo>
                  <a:pt x="9448683" y="3837389"/>
                  <a:pt x="9448683" y="3831436"/>
                  <a:pt x="9448683" y="3819529"/>
                </a:cubicBezTo>
                <a:lnTo>
                  <a:pt x="9448683" y="3819076"/>
                </a:lnTo>
                <a:lnTo>
                  <a:pt x="9443586" y="3830096"/>
                </a:lnTo>
                <a:cubicBezTo>
                  <a:pt x="9438550" y="3840415"/>
                  <a:pt x="9433701" y="3849196"/>
                  <a:pt x="9429038" y="3856439"/>
                </a:cubicBezTo>
                <a:cubicBezTo>
                  <a:pt x="9423085" y="3865964"/>
                  <a:pt x="9414205" y="3876878"/>
                  <a:pt x="9402397" y="3889181"/>
                </a:cubicBezTo>
                <a:cubicBezTo>
                  <a:pt x="9390591" y="3901484"/>
                  <a:pt x="9377047" y="3907834"/>
                  <a:pt x="9361767" y="3908231"/>
                </a:cubicBezTo>
                <a:cubicBezTo>
                  <a:pt x="9361767" y="3908231"/>
                  <a:pt x="9361718" y="3908231"/>
                  <a:pt x="9361619" y="3908231"/>
                </a:cubicBezTo>
                <a:cubicBezTo>
                  <a:pt x="9361520" y="3908231"/>
                  <a:pt x="9361470" y="3908231"/>
                  <a:pt x="9361470" y="3908231"/>
                </a:cubicBezTo>
                <a:cubicBezTo>
                  <a:pt x="9361073" y="3908231"/>
                  <a:pt x="9360676" y="3908231"/>
                  <a:pt x="9360279" y="3908231"/>
                </a:cubicBezTo>
                <a:cubicBezTo>
                  <a:pt x="9359883" y="3908231"/>
                  <a:pt x="9359386" y="3908231"/>
                  <a:pt x="9358791" y="3908231"/>
                </a:cubicBezTo>
                <a:cubicBezTo>
                  <a:pt x="9358791" y="3908231"/>
                  <a:pt x="9358692" y="3908231"/>
                  <a:pt x="9358493" y="3908231"/>
                </a:cubicBezTo>
                <a:cubicBezTo>
                  <a:pt x="9358295" y="3908231"/>
                  <a:pt x="9358097" y="3908231"/>
                  <a:pt x="9357898" y="3908231"/>
                </a:cubicBezTo>
                <a:cubicBezTo>
                  <a:pt x="9324362" y="3908231"/>
                  <a:pt x="9302236" y="3899301"/>
                  <a:pt x="9291520" y="3881442"/>
                </a:cubicBezTo>
                <a:cubicBezTo>
                  <a:pt x="9286758" y="3873703"/>
                  <a:pt x="9283781" y="3865517"/>
                  <a:pt x="9282591" y="3856885"/>
                </a:cubicBezTo>
                <a:cubicBezTo>
                  <a:pt x="9281400" y="3848253"/>
                  <a:pt x="9280805" y="3839770"/>
                  <a:pt x="9280805" y="3831436"/>
                </a:cubicBezTo>
                <a:cubicBezTo>
                  <a:pt x="9280805" y="3831436"/>
                  <a:pt x="9280805" y="3824738"/>
                  <a:pt x="9280805" y="3811344"/>
                </a:cubicBezTo>
                <a:lnTo>
                  <a:pt x="9280805" y="3799343"/>
                </a:lnTo>
                <a:lnTo>
                  <a:pt x="9279093" y="3803568"/>
                </a:lnTo>
                <a:cubicBezTo>
                  <a:pt x="9269271" y="3825817"/>
                  <a:pt x="9258332" y="3844830"/>
                  <a:pt x="9246277" y="3860606"/>
                </a:cubicBezTo>
                <a:cubicBezTo>
                  <a:pt x="9227822" y="3884716"/>
                  <a:pt x="9207581" y="3899673"/>
                  <a:pt x="9185555" y="3905478"/>
                </a:cubicBezTo>
                <a:lnTo>
                  <a:pt x="9165612" y="3907905"/>
                </a:lnTo>
                <a:lnTo>
                  <a:pt x="9165612" y="3908231"/>
                </a:lnTo>
                <a:lnTo>
                  <a:pt x="9162933" y="3908231"/>
                </a:lnTo>
                <a:lnTo>
                  <a:pt x="9162040" y="3908231"/>
                </a:lnTo>
                <a:cubicBezTo>
                  <a:pt x="9162040" y="3908231"/>
                  <a:pt x="9161941" y="3908231"/>
                  <a:pt x="9161742" y="3908231"/>
                </a:cubicBezTo>
                <a:cubicBezTo>
                  <a:pt x="9161742" y="3908231"/>
                  <a:pt x="9161693" y="3908231"/>
                  <a:pt x="9161594" y="3908231"/>
                </a:cubicBezTo>
                <a:cubicBezTo>
                  <a:pt x="9161495" y="3908231"/>
                  <a:pt x="9161346" y="3908231"/>
                  <a:pt x="9161147" y="3908231"/>
                </a:cubicBezTo>
                <a:cubicBezTo>
                  <a:pt x="9119475" y="3908033"/>
                  <a:pt x="9087924" y="3892257"/>
                  <a:pt x="9066492" y="3860904"/>
                </a:cubicBezTo>
                <a:cubicBezTo>
                  <a:pt x="9049427" y="3835702"/>
                  <a:pt x="9040200" y="3802861"/>
                  <a:pt x="9038810" y="3762379"/>
                </a:cubicBezTo>
                <a:cubicBezTo>
                  <a:pt x="9036231" y="3690744"/>
                  <a:pt x="9035933" y="3626351"/>
                  <a:pt x="9037917" y="3569201"/>
                </a:cubicBezTo>
                <a:lnTo>
                  <a:pt x="9019165" y="3584976"/>
                </a:lnTo>
                <a:lnTo>
                  <a:pt x="9019165" y="3717136"/>
                </a:lnTo>
                <a:lnTo>
                  <a:pt x="8987613" y="3717136"/>
                </a:lnTo>
                <a:lnTo>
                  <a:pt x="8987613" y="3611170"/>
                </a:lnTo>
                <a:lnTo>
                  <a:pt x="8962313" y="3632304"/>
                </a:lnTo>
                <a:cubicBezTo>
                  <a:pt x="8962313" y="3647782"/>
                  <a:pt x="8962214" y="3663210"/>
                  <a:pt x="8962015" y="3678589"/>
                </a:cubicBezTo>
                <a:cubicBezTo>
                  <a:pt x="8961817" y="3693968"/>
                  <a:pt x="8961420" y="3709397"/>
                  <a:pt x="8960824" y="3724875"/>
                </a:cubicBezTo>
                <a:cubicBezTo>
                  <a:pt x="8960031" y="3747100"/>
                  <a:pt x="8956360" y="3772450"/>
                  <a:pt x="8949811" y="3800926"/>
                </a:cubicBezTo>
                <a:cubicBezTo>
                  <a:pt x="8943263" y="3829402"/>
                  <a:pt x="8928182" y="3854157"/>
                  <a:pt x="8904567" y="3875191"/>
                </a:cubicBezTo>
                <a:cubicBezTo>
                  <a:pt x="8893852" y="3884716"/>
                  <a:pt x="8880259" y="3892604"/>
                  <a:pt x="8863788" y="3898855"/>
                </a:cubicBezTo>
                <a:cubicBezTo>
                  <a:pt x="8847318" y="3905106"/>
                  <a:pt x="8831741" y="3908231"/>
                  <a:pt x="8817056" y="3908231"/>
                </a:cubicBezTo>
                <a:cubicBezTo>
                  <a:pt x="8800189" y="3908231"/>
                  <a:pt x="8786894" y="3903965"/>
                  <a:pt x="8777170" y="3895432"/>
                </a:cubicBezTo>
                <a:cubicBezTo>
                  <a:pt x="8765066" y="3885113"/>
                  <a:pt x="8758518" y="3870627"/>
                  <a:pt x="8757526" y="3851974"/>
                </a:cubicBezTo>
                <a:cubicBezTo>
                  <a:pt x="8755938" y="3820422"/>
                  <a:pt x="8766455" y="3792443"/>
                  <a:pt x="8789077" y="3768035"/>
                </a:cubicBezTo>
                <a:cubicBezTo>
                  <a:pt x="8808326" y="3747398"/>
                  <a:pt x="8828120" y="3727554"/>
                  <a:pt x="8848459" y="3708504"/>
                </a:cubicBezTo>
                <a:cubicBezTo>
                  <a:pt x="8868799" y="3689454"/>
                  <a:pt x="8889288" y="3670900"/>
                  <a:pt x="8909925" y="3652842"/>
                </a:cubicBezTo>
                <a:cubicBezTo>
                  <a:pt x="8909925" y="3643317"/>
                  <a:pt x="8909925" y="3633594"/>
                  <a:pt x="8909925" y="3623672"/>
                </a:cubicBezTo>
                <a:cubicBezTo>
                  <a:pt x="8909925" y="3613750"/>
                  <a:pt x="8909925" y="3603431"/>
                  <a:pt x="8909925" y="3592715"/>
                </a:cubicBezTo>
                <a:lnTo>
                  <a:pt x="8909627" y="3570391"/>
                </a:lnTo>
                <a:cubicBezTo>
                  <a:pt x="8909429" y="3552532"/>
                  <a:pt x="8909231" y="3534375"/>
                  <a:pt x="8909032" y="3515920"/>
                </a:cubicBezTo>
                <a:cubicBezTo>
                  <a:pt x="8908834" y="3497466"/>
                  <a:pt x="8908834" y="3479011"/>
                  <a:pt x="8909032" y="3460556"/>
                </a:cubicBezTo>
                <a:cubicBezTo>
                  <a:pt x="8910025" y="3422258"/>
                  <a:pt x="8913894" y="3390607"/>
                  <a:pt x="8920641" y="3365604"/>
                </a:cubicBezTo>
                <a:cubicBezTo>
                  <a:pt x="8923816" y="3353301"/>
                  <a:pt x="8927983" y="3341494"/>
                  <a:pt x="8933142" y="3330183"/>
                </a:cubicBezTo>
                <a:cubicBezTo>
                  <a:pt x="8929372" y="3331770"/>
                  <a:pt x="8925007" y="3333060"/>
                  <a:pt x="8920045" y="3334052"/>
                </a:cubicBezTo>
                <a:cubicBezTo>
                  <a:pt x="8907544" y="3336433"/>
                  <a:pt x="8895539" y="3336880"/>
                  <a:pt x="8884029" y="3335392"/>
                </a:cubicBezTo>
                <a:cubicBezTo>
                  <a:pt x="8872520" y="3333903"/>
                  <a:pt x="8861110" y="3331969"/>
                  <a:pt x="8849799" y="3329587"/>
                </a:cubicBezTo>
                <a:cubicBezTo>
                  <a:pt x="8840274" y="3327801"/>
                  <a:pt x="8830550" y="3326214"/>
                  <a:pt x="8820628" y="3324825"/>
                </a:cubicBezTo>
                <a:cubicBezTo>
                  <a:pt x="8810707" y="3323436"/>
                  <a:pt x="8800388" y="3323138"/>
                  <a:pt x="8789672" y="3323932"/>
                </a:cubicBezTo>
                <a:lnTo>
                  <a:pt x="8789374" y="3323932"/>
                </a:lnTo>
                <a:lnTo>
                  <a:pt x="8789077" y="3323932"/>
                </a:lnTo>
                <a:cubicBezTo>
                  <a:pt x="8732126" y="3325321"/>
                  <a:pt x="8702658" y="3347844"/>
                  <a:pt x="8700673" y="3391500"/>
                </a:cubicBezTo>
                <a:cubicBezTo>
                  <a:pt x="8700475" y="3397453"/>
                  <a:pt x="8701169" y="3403902"/>
                  <a:pt x="8702757" y="3410847"/>
                </a:cubicBezTo>
                <a:cubicBezTo>
                  <a:pt x="8706924" y="3427318"/>
                  <a:pt x="8716399" y="3439572"/>
                  <a:pt x="8731183" y="3447608"/>
                </a:cubicBezTo>
                <a:cubicBezTo>
                  <a:pt x="8745967" y="3455645"/>
                  <a:pt x="8761097" y="3459862"/>
                  <a:pt x="8776575" y="3460258"/>
                </a:cubicBezTo>
                <a:cubicBezTo>
                  <a:pt x="8798602" y="3461052"/>
                  <a:pt x="8818595" y="3455645"/>
                  <a:pt x="8836553" y="3444036"/>
                </a:cubicBezTo>
                <a:cubicBezTo>
                  <a:pt x="8854512" y="3432428"/>
                  <a:pt x="8865376" y="3421563"/>
                  <a:pt x="8869146" y="3411443"/>
                </a:cubicBezTo>
                <a:lnTo>
                  <a:pt x="8886113" y="3417991"/>
                </a:lnTo>
                <a:cubicBezTo>
                  <a:pt x="8880358" y="3432874"/>
                  <a:pt x="8866716" y="3446864"/>
                  <a:pt x="8845185" y="3459961"/>
                </a:cubicBezTo>
                <a:cubicBezTo>
                  <a:pt x="8823655" y="3473058"/>
                  <a:pt x="8800586" y="3479209"/>
                  <a:pt x="8775980" y="3478415"/>
                </a:cubicBezTo>
                <a:cubicBezTo>
                  <a:pt x="8754946" y="3477622"/>
                  <a:pt x="8736392" y="3472165"/>
                  <a:pt x="8720318" y="3462044"/>
                </a:cubicBezTo>
                <a:cubicBezTo>
                  <a:pt x="8701864" y="3450535"/>
                  <a:pt x="8690156" y="3434958"/>
                  <a:pt x="8685195" y="3415312"/>
                </a:cubicBezTo>
                <a:cubicBezTo>
                  <a:pt x="8683409" y="3407375"/>
                  <a:pt x="8682516" y="3399338"/>
                  <a:pt x="8682516" y="3391202"/>
                </a:cubicBezTo>
                <a:cubicBezTo>
                  <a:pt x="8682715" y="3364413"/>
                  <a:pt x="8693083" y="3341494"/>
                  <a:pt x="8713621" y="3322444"/>
                </a:cubicBezTo>
                <a:cubicBezTo>
                  <a:pt x="8734160" y="3303394"/>
                  <a:pt x="8759212" y="3293472"/>
                  <a:pt x="8788779" y="3292678"/>
                </a:cubicBezTo>
                <a:close/>
                <a:moveTo>
                  <a:pt x="4237616" y="2881019"/>
                </a:moveTo>
                <a:cubicBezTo>
                  <a:pt x="4230076" y="2892529"/>
                  <a:pt x="4224022" y="2902253"/>
                  <a:pt x="4219459" y="2910190"/>
                </a:cubicBezTo>
                <a:cubicBezTo>
                  <a:pt x="4200210" y="2942734"/>
                  <a:pt x="4185625" y="2974285"/>
                  <a:pt x="4175703" y="3004845"/>
                </a:cubicBezTo>
                <a:cubicBezTo>
                  <a:pt x="4164392" y="3039769"/>
                  <a:pt x="4157448" y="3069238"/>
                  <a:pt x="4154867" y="3093248"/>
                </a:cubicBezTo>
                <a:cubicBezTo>
                  <a:pt x="4152089" y="3120236"/>
                  <a:pt x="4154471" y="3139286"/>
                  <a:pt x="4162011" y="3150399"/>
                </a:cubicBezTo>
                <a:cubicBezTo>
                  <a:pt x="4167369" y="3158733"/>
                  <a:pt x="4173918" y="3162900"/>
                  <a:pt x="4181656" y="3162900"/>
                </a:cubicBezTo>
                <a:cubicBezTo>
                  <a:pt x="4184038" y="3162900"/>
                  <a:pt x="4186717" y="3162106"/>
                  <a:pt x="4189693" y="3160519"/>
                </a:cubicBezTo>
                <a:cubicBezTo>
                  <a:pt x="4200805" y="3154367"/>
                  <a:pt x="4209735" y="3142263"/>
                  <a:pt x="4216482" y="3124204"/>
                </a:cubicBezTo>
                <a:cubicBezTo>
                  <a:pt x="4217673" y="3120831"/>
                  <a:pt x="4219608" y="3114481"/>
                  <a:pt x="4222287" y="3105155"/>
                </a:cubicBezTo>
                <a:cubicBezTo>
                  <a:pt x="4224965" y="3095828"/>
                  <a:pt x="4227595" y="3083426"/>
                  <a:pt x="4230175" y="3067947"/>
                </a:cubicBezTo>
                <a:cubicBezTo>
                  <a:pt x="4235135" y="3038579"/>
                  <a:pt x="4237616" y="3007127"/>
                  <a:pt x="4237616" y="2973591"/>
                </a:cubicBezTo>
                <a:close/>
                <a:moveTo>
                  <a:pt x="10582753" y="2847682"/>
                </a:moveTo>
                <a:cubicBezTo>
                  <a:pt x="10590096" y="2847682"/>
                  <a:pt x="10596347" y="2850262"/>
                  <a:pt x="10601506" y="2855421"/>
                </a:cubicBezTo>
                <a:cubicBezTo>
                  <a:pt x="10606666" y="2860581"/>
                  <a:pt x="10609245" y="2866831"/>
                  <a:pt x="10609245" y="2874173"/>
                </a:cubicBezTo>
                <a:cubicBezTo>
                  <a:pt x="10609245" y="2881515"/>
                  <a:pt x="10606666" y="2887816"/>
                  <a:pt x="10601506" y="2893074"/>
                </a:cubicBezTo>
                <a:cubicBezTo>
                  <a:pt x="10596347" y="2898333"/>
                  <a:pt x="10590096" y="2900962"/>
                  <a:pt x="10582753" y="2900962"/>
                </a:cubicBezTo>
                <a:cubicBezTo>
                  <a:pt x="10575412" y="2900962"/>
                  <a:pt x="10569161" y="2898333"/>
                  <a:pt x="10564001" y="2893074"/>
                </a:cubicBezTo>
                <a:cubicBezTo>
                  <a:pt x="10558842" y="2887816"/>
                  <a:pt x="10556262" y="2881515"/>
                  <a:pt x="10556262" y="2874173"/>
                </a:cubicBezTo>
                <a:cubicBezTo>
                  <a:pt x="10556262" y="2866831"/>
                  <a:pt x="10558842" y="2860581"/>
                  <a:pt x="10564001" y="2855421"/>
                </a:cubicBezTo>
                <a:cubicBezTo>
                  <a:pt x="10569161" y="2850262"/>
                  <a:pt x="10575412" y="2847682"/>
                  <a:pt x="10582753" y="2847682"/>
                </a:cubicBezTo>
                <a:close/>
                <a:moveTo>
                  <a:pt x="8933142" y="2771185"/>
                </a:moveTo>
                <a:cubicBezTo>
                  <a:pt x="8933142" y="2771185"/>
                  <a:pt x="8933242" y="2771185"/>
                  <a:pt x="8933440" y="2771185"/>
                </a:cubicBezTo>
                <a:cubicBezTo>
                  <a:pt x="8933440" y="2771185"/>
                  <a:pt x="8933638" y="2771185"/>
                  <a:pt x="8934035" y="2771185"/>
                </a:cubicBezTo>
                <a:cubicBezTo>
                  <a:pt x="8934432" y="2771185"/>
                  <a:pt x="8934829" y="2771185"/>
                  <a:pt x="8935226" y="2771185"/>
                </a:cubicBezTo>
                <a:cubicBezTo>
                  <a:pt x="8950109" y="2771185"/>
                  <a:pt x="8960824" y="2773665"/>
                  <a:pt x="8967373" y="2778626"/>
                </a:cubicBezTo>
                <a:cubicBezTo>
                  <a:pt x="8973921" y="2783587"/>
                  <a:pt x="8978088" y="2788548"/>
                  <a:pt x="8979874" y="2793509"/>
                </a:cubicBezTo>
                <a:cubicBezTo>
                  <a:pt x="8987415" y="2813749"/>
                  <a:pt x="8975905" y="2836669"/>
                  <a:pt x="8945346" y="2862267"/>
                </a:cubicBezTo>
                <a:lnTo>
                  <a:pt x="8932249" y="2850063"/>
                </a:lnTo>
                <a:cubicBezTo>
                  <a:pt x="8949513" y="2826251"/>
                  <a:pt x="8954971" y="2808193"/>
                  <a:pt x="8948620" y="2795890"/>
                </a:cubicBezTo>
                <a:cubicBezTo>
                  <a:pt x="8946437" y="2791524"/>
                  <a:pt x="8941774" y="2789341"/>
                  <a:pt x="8934631" y="2789341"/>
                </a:cubicBezTo>
                <a:cubicBezTo>
                  <a:pt x="8934432" y="2789341"/>
                  <a:pt x="8934184" y="2789341"/>
                  <a:pt x="8933886" y="2789341"/>
                </a:cubicBezTo>
                <a:cubicBezTo>
                  <a:pt x="8933589" y="2789341"/>
                  <a:pt x="8933440" y="2789341"/>
                  <a:pt x="8933440" y="2789341"/>
                </a:cubicBezTo>
                <a:close/>
                <a:moveTo>
                  <a:pt x="11096210" y="2759873"/>
                </a:moveTo>
                <a:cubicBezTo>
                  <a:pt x="11103553" y="2759873"/>
                  <a:pt x="11109804" y="2762453"/>
                  <a:pt x="11114963" y="2767613"/>
                </a:cubicBezTo>
                <a:cubicBezTo>
                  <a:pt x="11120123" y="2772772"/>
                  <a:pt x="11122702" y="2779023"/>
                  <a:pt x="11122702" y="2786365"/>
                </a:cubicBezTo>
                <a:cubicBezTo>
                  <a:pt x="11122702" y="2793707"/>
                  <a:pt x="11120123" y="2800007"/>
                  <a:pt x="11114963" y="2805266"/>
                </a:cubicBezTo>
                <a:cubicBezTo>
                  <a:pt x="11109804" y="2810525"/>
                  <a:pt x="11103553" y="2813154"/>
                  <a:pt x="11096210" y="2813154"/>
                </a:cubicBezTo>
                <a:cubicBezTo>
                  <a:pt x="11088869" y="2813154"/>
                  <a:pt x="11082618" y="2810525"/>
                  <a:pt x="11077458" y="2805266"/>
                </a:cubicBezTo>
                <a:cubicBezTo>
                  <a:pt x="11072299" y="2800007"/>
                  <a:pt x="11069719" y="2793707"/>
                  <a:pt x="11069719" y="2786365"/>
                </a:cubicBezTo>
                <a:cubicBezTo>
                  <a:pt x="11069719" y="2779023"/>
                  <a:pt x="11072299" y="2772772"/>
                  <a:pt x="11077458" y="2767613"/>
                </a:cubicBezTo>
                <a:cubicBezTo>
                  <a:pt x="11082618" y="2762453"/>
                  <a:pt x="11088869" y="2759873"/>
                  <a:pt x="11096210" y="2759873"/>
                </a:cubicBezTo>
                <a:close/>
                <a:moveTo>
                  <a:pt x="7655900" y="2682483"/>
                </a:moveTo>
                <a:cubicBezTo>
                  <a:pt x="7649549" y="2685261"/>
                  <a:pt x="7645978" y="2688238"/>
                  <a:pt x="7645184" y="2691413"/>
                </a:cubicBezTo>
                <a:cubicBezTo>
                  <a:pt x="7644787" y="2692207"/>
                  <a:pt x="7644886" y="2693000"/>
                  <a:pt x="7645482" y="2693794"/>
                </a:cubicBezTo>
                <a:cubicBezTo>
                  <a:pt x="7647665" y="2696175"/>
                  <a:pt x="7650740" y="2697167"/>
                  <a:pt x="7654709" y="2696770"/>
                </a:cubicBezTo>
                <a:cubicBezTo>
                  <a:pt x="7655106" y="2696770"/>
                  <a:pt x="7655453" y="2696770"/>
                  <a:pt x="7655751" y="2696770"/>
                </a:cubicBezTo>
                <a:cubicBezTo>
                  <a:pt x="7656048" y="2696770"/>
                  <a:pt x="7656396" y="2696770"/>
                  <a:pt x="7656793" y="2696770"/>
                </a:cubicBezTo>
                <a:cubicBezTo>
                  <a:pt x="7660762" y="2695778"/>
                  <a:pt x="7665524" y="2691809"/>
                  <a:pt x="7671080" y="2684864"/>
                </a:cubicBezTo>
                <a:cubicBezTo>
                  <a:pt x="7669691" y="2684071"/>
                  <a:pt x="7668501" y="2683475"/>
                  <a:pt x="7667508" y="2683078"/>
                </a:cubicBezTo>
                <a:cubicBezTo>
                  <a:pt x="7663936" y="2682284"/>
                  <a:pt x="7660067" y="2682086"/>
                  <a:pt x="7655900" y="2682483"/>
                </a:cubicBezTo>
                <a:close/>
                <a:moveTo>
                  <a:pt x="5750900" y="2682483"/>
                </a:moveTo>
                <a:cubicBezTo>
                  <a:pt x="5744550" y="2685261"/>
                  <a:pt x="5740978" y="2688238"/>
                  <a:pt x="5740184" y="2691413"/>
                </a:cubicBezTo>
                <a:cubicBezTo>
                  <a:pt x="5739787" y="2692207"/>
                  <a:pt x="5739887" y="2693000"/>
                  <a:pt x="5740482" y="2693794"/>
                </a:cubicBezTo>
                <a:cubicBezTo>
                  <a:pt x="5742665" y="2696175"/>
                  <a:pt x="5745741" y="2697167"/>
                  <a:pt x="5749709" y="2696770"/>
                </a:cubicBezTo>
                <a:cubicBezTo>
                  <a:pt x="5750107" y="2696770"/>
                  <a:pt x="5750454" y="2696770"/>
                  <a:pt x="5750751" y="2696770"/>
                </a:cubicBezTo>
                <a:cubicBezTo>
                  <a:pt x="5751048" y="2696770"/>
                  <a:pt x="5751396" y="2696770"/>
                  <a:pt x="5751793" y="2696770"/>
                </a:cubicBezTo>
                <a:cubicBezTo>
                  <a:pt x="5755762" y="2695778"/>
                  <a:pt x="5760524" y="2691809"/>
                  <a:pt x="5766080" y="2684864"/>
                </a:cubicBezTo>
                <a:cubicBezTo>
                  <a:pt x="5764691" y="2684071"/>
                  <a:pt x="5763501" y="2683475"/>
                  <a:pt x="5762508" y="2683078"/>
                </a:cubicBezTo>
                <a:cubicBezTo>
                  <a:pt x="5758937" y="2682284"/>
                  <a:pt x="5755067" y="2682086"/>
                  <a:pt x="5750900" y="2682483"/>
                </a:cubicBezTo>
                <a:close/>
                <a:moveTo>
                  <a:pt x="8327114" y="2621761"/>
                </a:moveTo>
                <a:cubicBezTo>
                  <a:pt x="8327114" y="2621959"/>
                  <a:pt x="8327114" y="2622108"/>
                  <a:pt x="8327114" y="2622207"/>
                </a:cubicBezTo>
                <a:cubicBezTo>
                  <a:pt x="8327114" y="2622307"/>
                  <a:pt x="8327114" y="2622356"/>
                  <a:pt x="8327114" y="2622356"/>
                </a:cubicBezTo>
                <a:cubicBezTo>
                  <a:pt x="8327312" y="2628707"/>
                  <a:pt x="8329991" y="2632973"/>
                  <a:pt x="8335151" y="2635156"/>
                </a:cubicBezTo>
                <a:cubicBezTo>
                  <a:pt x="8332770" y="2630393"/>
                  <a:pt x="8330091" y="2625928"/>
                  <a:pt x="8327114" y="2621761"/>
                </a:cubicBezTo>
                <a:close/>
                <a:moveTo>
                  <a:pt x="6422114" y="2621761"/>
                </a:moveTo>
                <a:cubicBezTo>
                  <a:pt x="6422114" y="2621959"/>
                  <a:pt x="6422114" y="2622108"/>
                  <a:pt x="6422114" y="2622207"/>
                </a:cubicBezTo>
                <a:cubicBezTo>
                  <a:pt x="6422114" y="2622307"/>
                  <a:pt x="6422114" y="2622356"/>
                  <a:pt x="6422114" y="2622356"/>
                </a:cubicBezTo>
                <a:cubicBezTo>
                  <a:pt x="6422313" y="2628707"/>
                  <a:pt x="6424992" y="2632973"/>
                  <a:pt x="6430151" y="2635156"/>
                </a:cubicBezTo>
                <a:cubicBezTo>
                  <a:pt x="6427770" y="2630393"/>
                  <a:pt x="6425091" y="2625928"/>
                  <a:pt x="6422114" y="2621761"/>
                </a:cubicBezTo>
                <a:close/>
                <a:moveTo>
                  <a:pt x="9362065" y="2586042"/>
                </a:moveTo>
                <a:cubicBezTo>
                  <a:pt x="9340038" y="2586439"/>
                  <a:pt x="9321683" y="2598147"/>
                  <a:pt x="9306999" y="2621166"/>
                </a:cubicBezTo>
                <a:cubicBezTo>
                  <a:pt x="9293703" y="2642002"/>
                  <a:pt x="9287056" y="2664524"/>
                  <a:pt x="9287056" y="2688733"/>
                </a:cubicBezTo>
                <a:cubicBezTo>
                  <a:pt x="9287056" y="2715522"/>
                  <a:pt x="9292909" y="2738740"/>
                  <a:pt x="9304617" y="2758385"/>
                </a:cubicBezTo>
                <a:cubicBezTo>
                  <a:pt x="9309777" y="2767117"/>
                  <a:pt x="9316921" y="2775351"/>
                  <a:pt x="9326049" y="2783091"/>
                </a:cubicBezTo>
                <a:cubicBezTo>
                  <a:pt x="9335177" y="2790829"/>
                  <a:pt x="9345594" y="2794699"/>
                  <a:pt x="9357302" y="2794699"/>
                </a:cubicBezTo>
                <a:cubicBezTo>
                  <a:pt x="9371392" y="2795097"/>
                  <a:pt x="9383298" y="2790979"/>
                  <a:pt x="9393021" y="2782346"/>
                </a:cubicBezTo>
                <a:cubicBezTo>
                  <a:pt x="9402744" y="2773714"/>
                  <a:pt x="9410583" y="2765232"/>
                  <a:pt x="9416536" y="2756897"/>
                </a:cubicBezTo>
                <a:cubicBezTo>
                  <a:pt x="9416139" y="2757492"/>
                  <a:pt x="9417231" y="2755806"/>
                  <a:pt x="9419810" y="2751837"/>
                </a:cubicBezTo>
                <a:cubicBezTo>
                  <a:pt x="9419612" y="2750448"/>
                  <a:pt x="9419513" y="2748066"/>
                  <a:pt x="9419513" y="2744693"/>
                </a:cubicBezTo>
                <a:lnTo>
                  <a:pt x="9419513" y="2717606"/>
                </a:lnTo>
                <a:lnTo>
                  <a:pt x="9419513" y="2627714"/>
                </a:lnTo>
                <a:lnTo>
                  <a:pt x="9419513" y="2626523"/>
                </a:lnTo>
                <a:cubicBezTo>
                  <a:pt x="9418719" y="2624936"/>
                  <a:pt x="9417528" y="2622753"/>
                  <a:pt x="9415941" y="2619975"/>
                </a:cubicBezTo>
                <a:cubicBezTo>
                  <a:pt x="9412369" y="2613625"/>
                  <a:pt x="9406168" y="2606333"/>
                  <a:pt x="9397337" y="2598098"/>
                </a:cubicBezTo>
                <a:cubicBezTo>
                  <a:pt x="9388507" y="2589862"/>
                  <a:pt x="9376750" y="2585844"/>
                  <a:pt x="9362065" y="2586042"/>
                </a:cubicBezTo>
                <a:close/>
                <a:moveTo>
                  <a:pt x="8524460" y="2586042"/>
                </a:moveTo>
                <a:cubicBezTo>
                  <a:pt x="8502434" y="2586836"/>
                  <a:pt x="8484078" y="2598544"/>
                  <a:pt x="8469394" y="2621166"/>
                </a:cubicBezTo>
                <a:cubicBezTo>
                  <a:pt x="8456099" y="2642002"/>
                  <a:pt x="8449451" y="2664623"/>
                  <a:pt x="8449451" y="2689031"/>
                </a:cubicBezTo>
                <a:cubicBezTo>
                  <a:pt x="8449451" y="2715027"/>
                  <a:pt x="8455305" y="2738145"/>
                  <a:pt x="8467013" y="2758385"/>
                </a:cubicBezTo>
                <a:cubicBezTo>
                  <a:pt x="8471973" y="2767117"/>
                  <a:pt x="8479068" y="2775351"/>
                  <a:pt x="8488295" y="2783091"/>
                </a:cubicBezTo>
                <a:cubicBezTo>
                  <a:pt x="8497522" y="2790829"/>
                  <a:pt x="8508089" y="2794798"/>
                  <a:pt x="8519995" y="2794997"/>
                </a:cubicBezTo>
                <a:cubicBezTo>
                  <a:pt x="8533688" y="2795195"/>
                  <a:pt x="8545445" y="2791028"/>
                  <a:pt x="8555268" y="2782495"/>
                </a:cubicBezTo>
                <a:cubicBezTo>
                  <a:pt x="8565090" y="2773963"/>
                  <a:pt x="8572978" y="2765529"/>
                  <a:pt x="8578931" y="2757195"/>
                </a:cubicBezTo>
                <a:cubicBezTo>
                  <a:pt x="8580717" y="2754813"/>
                  <a:pt x="8582206" y="2752333"/>
                  <a:pt x="8583396" y="2749753"/>
                </a:cubicBezTo>
                <a:cubicBezTo>
                  <a:pt x="8583396" y="2748166"/>
                  <a:pt x="8583496" y="2746975"/>
                  <a:pt x="8583694" y="2746181"/>
                </a:cubicBezTo>
                <a:lnTo>
                  <a:pt x="8583694" y="2742014"/>
                </a:lnTo>
                <a:cubicBezTo>
                  <a:pt x="8583694" y="2742014"/>
                  <a:pt x="8583694" y="2737053"/>
                  <a:pt x="8583694" y="2727131"/>
                </a:cubicBezTo>
                <a:cubicBezTo>
                  <a:pt x="8583694" y="2717209"/>
                  <a:pt x="8583694" y="2705849"/>
                  <a:pt x="8583694" y="2693050"/>
                </a:cubicBezTo>
                <a:cubicBezTo>
                  <a:pt x="8583694" y="2680250"/>
                  <a:pt x="8583694" y="2667749"/>
                  <a:pt x="8583694" y="2655545"/>
                </a:cubicBezTo>
                <a:cubicBezTo>
                  <a:pt x="8583694" y="2643341"/>
                  <a:pt x="8583694" y="2634957"/>
                  <a:pt x="8583694" y="2630393"/>
                </a:cubicBezTo>
                <a:cubicBezTo>
                  <a:pt x="8581710" y="2626226"/>
                  <a:pt x="8579924" y="2622753"/>
                  <a:pt x="8578336" y="2619975"/>
                </a:cubicBezTo>
                <a:cubicBezTo>
                  <a:pt x="8576352" y="2616800"/>
                  <a:pt x="8574268" y="2613724"/>
                  <a:pt x="8572085" y="2610748"/>
                </a:cubicBezTo>
                <a:cubicBezTo>
                  <a:pt x="8567323" y="2604794"/>
                  <a:pt x="8561023" y="2599189"/>
                  <a:pt x="8553184" y="2593930"/>
                </a:cubicBezTo>
                <a:cubicBezTo>
                  <a:pt x="8545346" y="2588671"/>
                  <a:pt x="8535771" y="2586042"/>
                  <a:pt x="8524460" y="2586042"/>
                </a:cubicBezTo>
                <a:close/>
                <a:moveTo>
                  <a:pt x="8262821" y="2586042"/>
                </a:moveTo>
                <a:cubicBezTo>
                  <a:pt x="8243771" y="2586042"/>
                  <a:pt x="8227101" y="2595865"/>
                  <a:pt x="8212814" y="2615510"/>
                </a:cubicBezTo>
                <a:cubicBezTo>
                  <a:pt x="8198129" y="2636148"/>
                  <a:pt x="8190787" y="2661151"/>
                  <a:pt x="8190787" y="2690519"/>
                </a:cubicBezTo>
                <a:cubicBezTo>
                  <a:pt x="8190787" y="2720285"/>
                  <a:pt x="8198129" y="2745189"/>
                  <a:pt x="8212814" y="2765232"/>
                </a:cubicBezTo>
                <a:cubicBezTo>
                  <a:pt x="8226903" y="2784876"/>
                  <a:pt x="8243572" y="2794699"/>
                  <a:pt x="8262821" y="2794699"/>
                </a:cubicBezTo>
                <a:cubicBezTo>
                  <a:pt x="8285839" y="2794699"/>
                  <a:pt x="8305783" y="2784777"/>
                  <a:pt x="8322649" y="2764934"/>
                </a:cubicBezTo>
                <a:cubicBezTo>
                  <a:pt x="8339715" y="2744296"/>
                  <a:pt x="8348248" y="2719492"/>
                  <a:pt x="8348248" y="2690519"/>
                </a:cubicBezTo>
                <a:cubicBezTo>
                  <a:pt x="8348248" y="2678812"/>
                  <a:pt x="8346561" y="2667105"/>
                  <a:pt x="8343188" y="2655396"/>
                </a:cubicBezTo>
                <a:cubicBezTo>
                  <a:pt x="8338028" y="2654801"/>
                  <a:pt x="8333663" y="2653809"/>
                  <a:pt x="8330091" y="2652420"/>
                </a:cubicBezTo>
                <a:cubicBezTo>
                  <a:pt x="8317192" y="2648451"/>
                  <a:pt x="8310148" y="2638926"/>
                  <a:pt x="8308957" y="2623844"/>
                </a:cubicBezTo>
                <a:cubicBezTo>
                  <a:pt x="8308362" y="2617693"/>
                  <a:pt x="8309850" y="2611938"/>
                  <a:pt x="8313422" y="2606580"/>
                </a:cubicBezTo>
                <a:cubicBezTo>
                  <a:pt x="8298142" y="2592888"/>
                  <a:pt x="8281275" y="2586042"/>
                  <a:pt x="8262821" y="2586042"/>
                </a:cubicBezTo>
                <a:close/>
                <a:moveTo>
                  <a:pt x="6619461" y="2586042"/>
                </a:moveTo>
                <a:cubicBezTo>
                  <a:pt x="6597434" y="2586836"/>
                  <a:pt x="6579079" y="2598544"/>
                  <a:pt x="6564394" y="2621166"/>
                </a:cubicBezTo>
                <a:cubicBezTo>
                  <a:pt x="6551099" y="2642002"/>
                  <a:pt x="6544451" y="2664623"/>
                  <a:pt x="6544451" y="2689031"/>
                </a:cubicBezTo>
                <a:cubicBezTo>
                  <a:pt x="6544451" y="2715027"/>
                  <a:pt x="6550305" y="2738145"/>
                  <a:pt x="6562013" y="2758385"/>
                </a:cubicBezTo>
                <a:cubicBezTo>
                  <a:pt x="6566974" y="2767117"/>
                  <a:pt x="6574068" y="2775351"/>
                  <a:pt x="6583295" y="2783091"/>
                </a:cubicBezTo>
                <a:cubicBezTo>
                  <a:pt x="6592523" y="2790829"/>
                  <a:pt x="6603089" y="2794798"/>
                  <a:pt x="6614996" y="2794997"/>
                </a:cubicBezTo>
                <a:cubicBezTo>
                  <a:pt x="6628688" y="2795195"/>
                  <a:pt x="6640445" y="2791028"/>
                  <a:pt x="6650268" y="2782495"/>
                </a:cubicBezTo>
                <a:cubicBezTo>
                  <a:pt x="6660091" y="2773963"/>
                  <a:pt x="6667979" y="2765529"/>
                  <a:pt x="6673932" y="2757195"/>
                </a:cubicBezTo>
                <a:cubicBezTo>
                  <a:pt x="6675718" y="2754813"/>
                  <a:pt x="6677206" y="2752333"/>
                  <a:pt x="6678396" y="2749753"/>
                </a:cubicBezTo>
                <a:cubicBezTo>
                  <a:pt x="6678396" y="2748166"/>
                  <a:pt x="6678496" y="2746975"/>
                  <a:pt x="6678694" y="2746181"/>
                </a:cubicBezTo>
                <a:lnTo>
                  <a:pt x="6678694" y="2742014"/>
                </a:lnTo>
                <a:cubicBezTo>
                  <a:pt x="6678694" y="2742014"/>
                  <a:pt x="6678694" y="2737053"/>
                  <a:pt x="6678694" y="2727131"/>
                </a:cubicBezTo>
                <a:cubicBezTo>
                  <a:pt x="6678694" y="2717209"/>
                  <a:pt x="6678694" y="2705849"/>
                  <a:pt x="6678694" y="2693050"/>
                </a:cubicBezTo>
                <a:cubicBezTo>
                  <a:pt x="6678694" y="2680250"/>
                  <a:pt x="6678694" y="2667749"/>
                  <a:pt x="6678694" y="2655545"/>
                </a:cubicBezTo>
                <a:cubicBezTo>
                  <a:pt x="6678694" y="2643341"/>
                  <a:pt x="6678694" y="2634957"/>
                  <a:pt x="6678694" y="2630393"/>
                </a:cubicBezTo>
                <a:cubicBezTo>
                  <a:pt x="6676710" y="2626226"/>
                  <a:pt x="6674924" y="2622753"/>
                  <a:pt x="6673336" y="2619975"/>
                </a:cubicBezTo>
                <a:cubicBezTo>
                  <a:pt x="6671352" y="2616800"/>
                  <a:pt x="6669269" y="2613724"/>
                  <a:pt x="6667086" y="2610748"/>
                </a:cubicBezTo>
                <a:cubicBezTo>
                  <a:pt x="6662323" y="2604794"/>
                  <a:pt x="6656023" y="2599189"/>
                  <a:pt x="6648184" y="2593930"/>
                </a:cubicBezTo>
                <a:cubicBezTo>
                  <a:pt x="6640346" y="2588671"/>
                  <a:pt x="6630771" y="2586042"/>
                  <a:pt x="6619461" y="2586042"/>
                </a:cubicBezTo>
                <a:close/>
                <a:moveTo>
                  <a:pt x="6357821" y="2586042"/>
                </a:moveTo>
                <a:cubicBezTo>
                  <a:pt x="6338771" y="2586042"/>
                  <a:pt x="6322102" y="2595865"/>
                  <a:pt x="6307814" y="2615510"/>
                </a:cubicBezTo>
                <a:cubicBezTo>
                  <a:pt x="6293130" y="2636148"/>
                  <a:pt x="6285788" y="2661151"/>
                  <a:pt x="6285788" y="2690519"/>
                </a:cubicBezTo>
                <a:cubicBezTo>
                  <a:pt x="6285788" y="2720285"/>
                  <a:pt x="6293130" y="2745189"/>
                  <a:pt x="6307814" y="2765232"/>
                </a:cubicBezTo>
                <a:cubicBezTo>
                  <a:pt x="6321904" y="2784876"/>
                  <a:pt x="6338572" y="2794699"/>
                  <a:pt x="6357821" y="2794699"/>
                </a:cubicBezTo>
                <a:cubicBezTo>
                  <a:pt x="6380840" y="2794699"/>
                  <a:pt x="6400783" y="2784777"/>
                  <a:pt x="6417650" y="2764934"/>
                </a:cubicBezTo>
                <a:cubicBezTo>
                  <a:pt x="6434715" y="2744296"/>
                  <a:pt x="6443248" y="2719492"/>
                  <a:pt x="6443248" y="2690519"/>
                </a:cubicBezTo>
                <a:cubicBezTo>
                  <a:pt x="6443248" y="2678812"/>
                  <a:pt x="6441562" y="2667105"/>
                  <a:pt x="6438188" y="2655396"/>
                </a:cubicBezTo>
                <a:cubicBezTo>
                  <a:pt x="6433028" y="2654801"/>
                  <a:pt x="6428663" y="2653809"/>
                  <a:pt x="6425091" y="2652420"/>
                </a:cubicBezTo>
                <a:cubicBezTo>
                  <a:pt x="6412192" y="2648451"/>
                  <a:pt x="6405148" y="2638926"/>
                  <a:pt x="6403957" y="2623844"/>
                </a:cubicBezTo>
                <a:cubicBezTo>
                  <a:pt x="6403362" y="2617693"/>
                  <a:pt x="6404850" y="2611938"/>
                  <a:pt x="6408422" y="2606580"/>
                </a:cubicBezTo>
                <a:cubicBezTo>
                  <a:pt x="6393142" y="2592888"/>
                  <a:pt x="6376275" y="2586042"/>
                  <a:pt x="6357821" y="2586042"/>
                </a:cubicBezTo>
                <a:close/>
                <a:moveTo>
                  <a:pt x="4961515" y="2585745"/>
                </a:moveTo>
                <a:cubicBezTo>
                  <a:pt x="4939489" y="2586539"/>
                  <a:pt x="4921133" y="2598246"/>
                  <a:pt x="4906449" y="2620868"/>
                </a:cubicBezTo>
                <a:cubicBezTo>
                  <a:pt x="4893154" y="2641704"/>
                  <a:pt x="4886506" y="2664326"/>
                  <a:pt x="4886506" y="2688733"/>
                </a:cubicBezTo>
                <a:cubicBezTo>
                  <a:pt x="4886506" y="2714927"/>
                  <a:pt x="4892459" y="2738046"/>
                  <a:pt x="4904365" y="2758088"/>
                </a:cubicBezTo>
                <a:cubicBezTo>
                  <a:pt x="4909326" y="2766819"/>
                  <a:pt x="4916371" y="2775054"/>
                  <a:pt x="4925499" y="2782793"/>
                </a:cubicBezTo>
                <a:cubicBezTo>
                  <a:pt x="4934627" y="2790532"/>
                  <a:pt x="4945144" y="2794501"/>
                  <a:pt x="4957050" y="2794699"/>
                </a:cubicBezTo>
                <a:cubicBezTo>
                  <a:pt x="4970743" y="2795097"/>
                  <a:pt x="4982500" y="2790979"/>
                  <a:pt x="4992323" y="2782346"/>
                </a:cubicBezTo>
                <a:cubicBezTo>
                  <a:pt x="5002146" y="2773714"/>
                  <a:pt x="5010033" y="2765232"/>
                  <a:pt x="5015987" y="2756897"/>
                </a:cubicBezTo>
                <a:lnTo>
                  <a:pt x="5020865" y="2748289"/>
                </a:lnTo>
                <a:lnTo>
                  <a:pt x="5020749" y="2745884"/>
                </a:lnTo>
                <a:lnTo>
                  <a:pt x="5020749" y="2742014"/>
                </a:lnTo>
                <a:cubicBezTo>
                  <a:pt x="5020749" y="2742014"/>
                  <a:pt x="5020749" y="2736061"/>
                  <a:pt x="5020749" y="2724154"/>
                </a:cubicBezTo>
                <a:cubicBezTo>
                  <a:pt x="5020749" y="2712248"/>
                  <a:pt x="5020749" y="2699102"/>
                  <a:pt x="5020749" y="2684715"/>
                </a:cubicBezTo>
                <a:cubicBezTo>
                  <a:pt x="5020749" y="2670329"/>
                  <a:pt x="5020749" y="2657133"/>
                  <a:pt x="5020749" y="2645127"/>
                </a:cubicBezTo>
                <a:cubicBezTo>
                  <a:pt x="5020749" y="2642125"/>
                  <a:pt x="5020749" y="2639500"/>
                  <a:pt x="5020749" y="2637248"/>
                </a:cubicBezTo>
                <a:lnTo>
                  <a:pt x="5020749" y="2632558"/>
                </a:lnTo>
                <a:lnTo>
                  <a:pt x="5015689" y="2619677"/>
                </a:lnTo>
                <a:cubicBezTo>
                  <a:pt x="5011720" y="2613327"/>
                  <a:pt x="5005320" y="2606085"/>
                  <a:pt x="4996490" y="2597948"/>
                </a:cubicBezTo>
                <a:cubicBezTo>
                  <a:pt x="4987660" y="2589812"/>
                  <a:pt x="4976001" y="2585745"/>
                  <a:pt x="4961515" y="2585745"/>
                </a:cubicBezTo>
                <a:close/>
                <a:moveTo>
                  <a:pt x="3847091" y="2585745"/>
                </a:moveTo>
                <a:cubicBezTo>
                  <a:pt x="3825064" y="2586539"/>
                  <a:pt x="3806708" y="2598246"/>
                  <a:pt x="3792025" y="2620868"/>
                </a:cubicBezTo>
                <a:cubicBezTo>
                  <a:pt x="3778729" y="2641704"/>
                  <a:pt x="3772081" y="2664326"/>
                  <a:pt x="3772081" y="2688733"/>
                </a:cubicBezTo>
                <a:cubicBezTo>
                  <a:pt x="3772081" y="2714927"/>
                  <a:pt x="3778035" y="2738046"/>
                  <a:pt x="3789941" y="2758088"/>
                </a:cubicBezTo>
                <a:cubicBezTo>
                  <a:pt x="3794902" y="2766819"/>
                  <a:pt x="3801946" y="2775054"/>
                  <a:pt x="3811074" y="2782793"/>
                </a:cubicBezTo>
                <a:cubicBezTo>
                  <a:pt x="3820203" y="2790532"/>
                  <a:pt x="3830719" y="2794501"/>
                  <a:pt x="3842626" y="2794699"/>
                </a:cubicBezTo>
                <a:cubicBezTo>
                  <a:pt x="3856319" y="2795097"/>
                  <a:pt x="3868075" y="2790979"/>
                  <a:pt x="3877899" y="2782346"/>
                </a:cubicBezTo>
                <a:cubicBezTo>
                  <a:pt x="3887721" y="2773714"/>
                  <a:pt x="3895609" y="2765232"/>
                  <a:pt x="3901561" y="2756897"/>
                </a:cubicBezTo>
                <a:lnTo>
                  <a:pt x="3906440" y="2748289"/>
                </a:lnTo>
                <a:lnTo>
                  <a:pt x="3906324" y="2745884"/>
                </a:lnTo>
                <a:lnTo>
                  <a:pt x="3906324" y="2742014"/>
                </a:lnTo>
                <a:cubicBezTo>
                  <a:pt x="3906324" y="2742014"/>
                  <a:pt x="3906324" y="2736061"/>
                  <a:pt x="3906324" y="2724154"/>
                </a:cubicBezTo>
                <a:cubicBezTo>
                  <a:pt x="3906324" y="2712248"/>
                  <a:pt x="3906324" y="2699102"/>
                  <a:pt x="3906324" y="2684715"/>
                </a:cubicBezTo>
                <a:cubicBezTo>
                  <a:pt x="3906324" y="2670329"/>
                  <a:pt x="3906324" y="2657133"/>
                  <a:pt x="3906324" y="2645127"/>
                </a:cubicBezTo>
                <a:cubicBezTo>
                  <a:pt x="3906324" y="2642125"/>
                  <a:pt x="3906324" y="2639500"/>
                  <a:pt x="3906324" y="2637248"/>
                </a:cubicBezTo>
                <a:lnTo>
                  <a:pt x="3906324" y="2632558"/>
                </a:lnTo>
                <a:lnTo>
                  <a:pt x="3901264" y="2619677"/>
                </a:lnTo>
                <a:cubicBezTo>
                  <a:pt x="3897295" y="2613327"/>
                  <a:pt x="3890896" y="2606085"/>
                  <a:pt x="3882066" y="2597948"/>
                </a:cubicBezTo>
                <a:cubicBezTo>
                  <a:pt x="3873234" y="2589812"/>
                  <a:pt x="3861576" y="2585745"/>
                  <a:pt x="3847091" y="2585745"/>
                </a:cubicBezTo>
                <a:close/>
                <a:moveTo>
                  <a:pt x="2199267" y="2585745"/>
                </a:moveTo>
                <a:cubicBezTo>
                  <a:pt x="2177240" y="2586539"/>
                  <a:pt x="2158886" y="2598246"/>
                  <a:pt x="2144201" y="2620868"/>
                </a:cubicBezTo>
                <a:cubicBezTo>
                  <a:pt x="2130906" y="2641704"/>
                  <a:pt x="2124257" y="2664326"/>
                  <a:pt x="2124257" y="2688733"/>
                </a:cubicBezTo>
                <a:cubicBezTo>
                  <a:pt x="2124257" y="2714927"/>
                  <a:pt x="2130211" y="2738046"/>
                  <a:pt x="2142117" y="2758088"/>
                </a:cubicBezTo>
                <a:cubicBezTo>
                  <a:pt x="2147078" y="2766819"/>
                  <a:pt x="2154122" y="2775054"/>
                  <a:pt x="2163250" y="2782793"/>
                </a:cubicBezTo>
                <a:cubicBezTo>
                  <a:pt x="2172379" y="2790532"/>
                  <a:pt x="2182896" y="2794501"/>
                  <a:pt x="2194802" y="2794699"/>
                </a:cubicBezTo>
                <a:cubicBezTo>
                  <a:pt x="2208495" y="2795097"/>
                  <a:pt x="2220252" y="2790979"/>
                  <a:pt x="2230075" y="2782346"/>
                </a:cubicBezTo>
                <a:cubicBezTo>
                  <a:pt x="2239897" y="2773714"/>
                  <a:pt x="2247785" y="2765232"/>
                  <a:pt x="2253738" y="2756897"/>
                </a:cubicBezTo>
                <a:lnTo>
                  <a:pt x="2258617" y="2748289"/>
                </a:lnTo>
                <a:lnTo>
                  <a:pt x="2258500" y="2745884"/>
                </a:lnTo>
                <a:lnTo>
                  <a:pt x="2258500" y="2742014"/>
                </a:lnTo>
                <a:cubicBezTo>
                  <a:pt x="2258500" y="2742014"/>
                  <a:pt x="2258500" y="2736061"/>
                  <a:pt x="2258500" y="2724154"/>
                </a:cubicBezTo>
                <a:cubicBezTo>
                  <a:pt x="2258500" y="2712248"/>
                  <a:pt x="2258500" y="2699102"/>
                  <a:pt x="2258500" y="2684715"/>
                </a:cubicBezTo>
                <a:cubicBezTo>
                  <a:pt x="2258500" y="2670329"/>
                  <a:pt x="2258500" y="2657133"/>
                  <a:pt x="2258500" y="2645127"/>
                </a:cubicBezTo>
                <a:cubicBezTo>
                  <a:pt x="2258500" y="2642125"/>
                  <a:pt x="2258500" y="2639500"/>
                  <a:pt x="2258500" y="2637248"/>
                </a:cubicBezTo>
                <a:lnTo>
                  <a:pt x="2258500" y="2632558"/>
                </a:lnTo>
                <a:lnTo>
                  <a:pt x="2253440" y="2619677"/>
                </a:lnTo>
                <a:cubicBezTo>
                  <a:pt x="2249472" y="2613327"/>
                  <a:pt x="2243073" y="2606085"/>
                  <a:pt x="2234242" y="2597948"/>
                </a:cubicBezTo>
                <a:cubicBezTo>
                  <a:pt x="2225411" y="2589812"/>
                  <a:pt x="2213753" y="2585745"/>
                  <a:pt x="2199267" y="2585745"/>
                </a:cubicBezTo>
                <a:close/>
                <a:moveTo>
                  <a:pt x="9649006" y="2584852"/>
                </a:moveTo>
                <a:cubicBezTo>
                  <a:pt x="9630948" y="2584852"/>
                  <a:pt x="9615519" y="2594476"/>
                  <a:pt x="9602720" y="2613724"/>
                </a:cubicBezTo>
                <a:cubicBezTo>
                  <a:pt x="9589921" y="2632973"/>
                  <a:pt x="9581537" y="2651229"/>
                  <a:pt x="9577568" y="2668493"/>
                </a:cubicBezTo>
                <a:cubicBezTo>
                  <a:pt x="9574393" y="2682185"/>
                  <a:pt x="9572855" y="2696919"/>
                  <a:pt x="9572954" y="2712695"/>
                </a:cubicBezTo>
                <a:cubicBezTo>
                  <a:pt x="9573054" y="2728471"/>
                  <a:pt x="9575385" y="2742609"/>
                  <a:pt x="9579949" y="2755111"/>
                </a:cubicBezTo>
                <a:cubicBezTo>
                  <a:pt x="9592848" y="2745983"/>
                  <a:pt x="9605448" y="2735267"/>
                  <a:pt x="9617752" y="2722964"/>
                </a:cubicBezTo>
                <a:cubicBezTo>
                  <a:pt x="9640969" y="2699152"/>
                  <a:pt x="9657737" y="2673454"/>
                  <a:pt x="9668056" y="2645871"/>
                </a:cubicBezTo>
                <a:cubicBezTo>
                  <a:pt x="9671230" y="2637140"/>
                  <a:pt x="9673215" y="2627714"/>
                  <a:pt x="9674009" y="2617594"/>
                </a:cubicBezTo>
                <a:cubicBezTo>
                  <a:pt x="9674802" y="2607473"/>
                  <a:pt x="9673116" y="2599436"/>
                  <a:pt x="9668949" y="2593483"/>
                </a:cubicBezTo>
                <a:cubicBezTo>
                  <a:pt x="9664980" y="2587729"/>
                  <a:pt x="9658332" y="2584852"/>
                  <a:pt x="9649006" y="2584852"/>
                </a:cubicBezTo>
                <a:close/>
                <a:moveTo>
                  <a:pt x="10557452" y="2567588"/>
                </a:moveTo>
                <a:lnTo>
                  <a:pt x="10570847" y="2567588"/>
                </a:lnTo>
                <a:lnTo>
                  <a:pt x="10580074" y="2567588"/>
                </a:lnTo>
                <a:lnTo>
                  <a:pt x="10602696" y="2567588"/>
                </a:lnTo>
                <a:cubicBezTo>
                  <a:pt x="10602696" y="2567588"/>
                  <a:pt x="10602696" y="2577509"/>
                  <a:pt x="10602696" y="2597353"/>
                </a:cubicBezTo>
                <a:cubicBezTo>
                  <a:pt x="10602696" y="2617197"/>
                  <a:pt x="10602696" y="2627119"/>
                  <a:pt x="10602696" y="2627119"/>
                </a:cubicBezTo>
                <a:lnTo>
                  <a:pt x="10602696" y="2742014"/>
                </a:lnTo>
                <a:lnTo>
                  <a:pt x="10602696" y="2746181"/>
                </a:lnTo>
                <a:cubicBezTo>
                  <a:pt x="10602696" y="2753325"/>
                  <a:pt x="10602845" y="2760320"/>
                  <a:pt x="10603143" y="2767166"/>
                </a:cubicBezTo>
                <a:cubicBezTo>
                  <a:pt x="10603440" y="2774012"/>
                  <a:pt x="10604582" y="2780114"/>
                  <a:pt x="10606566" y="2785472"/>
                </a:cubicBezTo>
                <a:cubicBezTo>
                  <a:pt x="10608947" y="2791623"/>
                  <a:pt x="10611726" y="2794699"/>
                  <a:pt x="10614900" y="2794699"/>
                </a:cubicBezTo>
                <a:cubicBezTo>
                  <a:pt x="10631768" y="2794699"/>
                  <a:pt x="10647841" y="2784182"/>
                  <a:pt x="10663120" y="2763148"/>
                </a:cubicBezTo>
                <a:cubicBezTo>
                  <a:pt x="10669669" y="2754019"/>
                  <a:pt x="10676317" y="2742312"/>
                  <a:pt x="10683063" y="2728024"/>
                </a:cubicBezTo>
                <a:cubicBezTo>
                  <a:pt x="10688819" y="2715721"/>
                  <a:pt x="10694573" y="2701930"/>
                  <a:pt x="10700327" y="2686650"/>
                </a:cubicBezTo>
                <a:lnTo>
                  <a:pt x="10702777" y="2685864"/>
                </a:lnTo>
                <a:lnTo>
                  <a:pt x="10708141" y="2669982"/>
                </a:lnTo>
                <a:cubicBezTo>
                  <a:pt x="10709977" y="2664028"/>
                  <a:pt x="10711738" y="2657777"/>
                  <a:pt x="10713424" y="2651229"/>
                </a:cubicBezTo>
                <a:cubicBezTo>
                  <a:pt x="10715210" y="2644681"/>
                  <a:pt x="10716847" y="2638380"/>
                  <a:pt x="10718336" y="2632328"/>
                </a:cubicBezTo>
                <a:lnTo>
                  <a:pt x="10719080" y="2629262"/>
                </a:lnTo>
                <a:lnTo>
                  <a:pt x="10719080" y="2567588"/>
                </a:lnTo>
                <a:lnTo>
                  <a:pt x="10732474" y="2567588"/>
                </a:lnTo>
                <a:lnTo>
                  <a:pt x="10741702" y="2567588"/>
                </a:lnTo>
                <a:lnTo>
                  <a:pt x="10764621" y="2567588"/>
                </a:lnTo>
                <a:cubicBezTo>
                  <a:pt x="10764621" y="2567588"/>
                  <a:pt x="10764572" y="2595666"/>
                  <a:pt x="10764472" y="2651824"/>
                </a:cubicBezTo>
                <a:cubicBezTo>
                  <a:pt x="10764374" y="2707982"/>
                  <a:pt x="10764324" y="2736061"/>
                  <a:pt x="10764324" y="2736061"/>
                </a:cubicBezTo>
                <a:cubicBezTo>
                  <a:pt x="10764324" y="2743403"/>
                  <a:pt x="10764621" y="2750746"/>
                  <a:pt x="10765217" y="2758088"/>
                </a:cubicBezTo>
                <a:cubicBezTo>
                  <a:pt x="10765812" y="2765430"/>
                  <a:pt x="10767300" y="2772177"/>
                  <a:pt x="10769681" y="2778328"/>
                </a:cubicBezTo>
                <a:cubicBezTo>
                  <a:pt x="10774047" y="2790036"/>
                  <a:pt x="10783771" y="2795493"/>
                  <a:pt x="10798852" y="2794699"/>
                </a:cubicBezTo>
                <a:cubicBezTo>
                  <a:pt x="10799051" y="2794699"/>
                  <a:pt x="10799199" y="2794699"/>
                  <a:pt x="10799298" y="2794699"/>
                </a:cubicBezTo>
                <a:cubicBezTo>
                  <a:pt x="10799398" y="2794699"/>
                  <a:pt x="10799447" y="2794699"/>
                  <a:pt x="10799447" y="2794699"/>
                </a:cubicBezTo>
                <a:cubicBezTo>
                  <a:pt x="10816513" y="2794501"/>
                  <a:pt x="10834174" y="2780114"/>
                  <a:pt x="10852430" y="2751539"/>
                </a:cubicBezTo>
                <a:cubicBezTo>
                  <a:pt x="10860764" y="2738046"/>
                  <a:pt x="10870140" y="2718400"/>
                  <a:pt x="10880558" y="2692603"/>
                </a:cubicBezTo>
                <a:lnTo>
                  <a:pt x="10886958" y="2676251"/>
                </a:lnTo>
                <a:lnTo>
                  <a:pt x="10886958" y="2664028"/>
                </a:lnTo>
                <a:cubicBezTo>
                  <a:pt x="10886958" y="2657430"/>
                  <a:pt x="10886958" y="2651130"/>
                  <a:pt x="10886958" y="2645127"/>
                </a:cubicBezTo>
                <a:cubicBezTo>
                  <a:pt x="10886958" y="2633121"/>
                  <a:pt x="10886958" y="2627119"/>
                  <a:pt x="10886958" y="2627119"/>
                </a:cubicBezTo>
                <a:lnTo>
                  <a:pt x="10886958" y="2567588"/>
                </a:lnTo>
                <a:lnTo>
                  <a:pt x="10932202" y="2567588"/>
                </a:lnTo>
                <a:cubicBezTo>
                  <a:pt x="10932202" y="2567588"/>
                  <a:pt x="10932202" y="2577509"/>
                  <a:pt x="10932202" y="2597353"/>
                </a:cubicBezTo>
                <a:cubicBezTo>
                  <a:pt x="10932202" y="2617197"/>
                  <a:pt x="10932202" y="2627119"/>
                  <a:pt x="10932202" y="2627119"/>
                </a:cubicBezTo>
                <a:lnTo>
                  <a:pt x="10932202" y="2742014"/>
                </a:lnTo>
                <a:lnTo>
                  <a:pt x="10932202" y="2746181"/>
                </a:lnTo>
                <a:cubicBezTo>
                  <a:pt x="10932202" y="2753325"/>
                  <a:pt x="10932351" y="2760320"/>
                  <a:pt x="10932648" y="2767166"/>
                </a:cubicBezTo>
                <a:cubicBezTo>
                  <a:pt x="10932946" y="2774012"/>
                  <a:pt x="10934088" y="2780114"/>
                  <a:pt x="10936071" y="2785472"/>
                </a:cubicBezTo>
                <a:cubicBezTo>
                  <a:pt x="10938452" y="2791623"/>
                  <a:pt x="10941231" y="2794699"/>
                  <a:pt x="10944406" y="2794699"/>
                </a:cubicBezTo>
                <a:cubicBezTo>
                  <a:pt x="10961273" y="2794699"/>
                  <a:pt x="10977347" y="2784182"/>
                  <a:pt x="10992626" y="2763148"/>
                </a:cubicBezTo>
                <a:cubicBezTo>
                  <a:pt x="10999174" y="2754019"/>
                  <a:pt x="11005823" y="2742312"/>
                  <a:pt x="11012569" y="2728024"/>
                </a:cubicBezTo>
                <a:cubicBezTo>
                  <a:pt x="11018324" y="2715721"/>
                  <a:pt x="11024079" y="2701930"/>
                  <a:pt x="11029833" y="2686650"/>
                </a:cubicBezTo>
                <a:lnTo>
                  <a:pt x="11046799" y="2692901"/>
                </a:lnTo>
                <a:cubicBezTo>
                  <a:pt x="11039854" y="2710958"/>
                  <a:pt x="11033901" y="2725246"/>
                  <a:pt x="11028940" y="2735764"/>
                </a:cubicBezTo>
                <a:cubicBezTo>
                  <a:pt x="11021995" y="2750249"/>
                  <a:pt x="11014752" y="2762850"/>
                  <a:pt x="11007211" y="2773566"/>
                </a:cubicBezTo>
                <a:cubicBezTo>
                  <a:pt x="10988360" y="2799759"/>
                  <a:pt x="10967425" y="2812856"/>
                  <a:pt x="10944406" y="2812856"/>
                </a:cubicBezTo>
                <a:cubicBezTo>
                  <a:pt x="10924760" y="2812856"/>
                  <a:pt x="10909779" y="2806705"/>
                  <a:pt x="10899460" y="2794402"/>
                </a:cubicBezTo>
                <a:cubicBezTo>
                  <a:pt x="10892911" y="2787059"/>
                  <a:pt x="10889142" y="2779122"/>
                  <a:pt x="10888149" y="2770589"/>
                </a:cubicBezTo>
                <a:cubicBezTo>
                  <a:pt x="10887157" y="2762056"/>
                  <a:pt x="10886760" y="2753821"/>
                  <a:pt x="10886958" y="2745884"/>
                </a:cubicBezTo>
                <a:lnTo>
                  <a:pt x="10886958" y="2742014"/>
                </a:lnTo>
                <a:cubicBezTo>
                  <a:pt x="10886958" y="2742014"/>
                  <a:pt x="10886958" y="2736061"/>
                  <a:pt x="10886958" y="2724154"/>
                </a:cubicBezTo>
                <a:lnTo>
                  <a:pt x="10886958" y="2723701"/>
                </a:lnTo>
                <a:lnTo>
                  <a:pt x="10881861" y="2734721"/>
                </a:lnTo>
                <a:cubicBezTo>
                  <a:pt x="10876826" y="2745041"/>
                  <a:pt x="10871976" y="2753821"/>
                  <a:pt x="10867313" y="2761064"/>
                </a:cubicBezTo>
                <a:cubicBezTo>
                  <a:pt x="10861360" y="2770589"/>
                  <a:pt x="10852480" y="2781503"/>
                  <a:pt x="10840672" y="2793806"/>
                </a:cubicBezTo>
                <a:cubicBezTo>
                  <a:pt x="10828866" y="2806110"/>
                  <a:pt x="10815323" y="2812460"/>
                  <a:pt x="10800042" y="2812856"/>
                </a:cubicBezTo>
                <a:cubicBezTo>
                  <a:pt x="10800042" y="2812856"/>
                  <a:pt x="10799993" y="2812856"/>
                  <a:pt x="10799894" y="2812856"/>
                </a:cubicBezTo>
                <a:cubicBezTo>
                  <a:pt x="10799795" y="2812856"/>
                  <a:pt x="10799745" y="2812856"/>
                  <a:pt x="10799745" y="2812856"/>
                </a:cubicBezTo>
                <a:cubicBezTo>
                  <a:pt x="10799348" y="2812856"/>
                  <a:pt x="10798952" y="2812856"/>
                  <a:pt x="10798554" y="2812856"/>
                </a:cubicBezTo>
                <a:cubicBezTo>
                  <a:pt x="10798158" y="2812856"/>
                  <a:pt x="10797661" y="2812856"/>
                  <a:pt x="10797066" y="2812856"/>
                </a:cubicBezTo>
                <a:cubicBezTo>
                  <a:pt x="10797066" y="2812856"/>
                  <a:pt x="10796967" y="2812856"/>
                  <a:pt x="10796768" y="2812856"/>
                </a:cubicBezTo>
                <a:cubicBezTo>
                  <a:pt x="10796570" y="2812856"/>
                  <a:pt x="10796372" y="2812856"/>
                  <a:pt x="10796173" y="2812856"/>
                </a:cubicBezTo>
                <a:cubicBezTo>
                  <a:pt x="10762638" y="2812856"/>
                  <a:pt x="10740511" y="2803926"/>
                  <a:pt x="10729795" y="2786067"/>
                </a:cubicBezTo>
                <a:cubicBezTo>
                  <a:pt x="10725033" y="2778328"/>
                  <a:pt x="10722056" y="2770143"/>
                  <a:pt x="10720866" y="2761510"/>
                </a:cubicBezTo>
                <a:cubicBezTo>
                  <a:pt x="10719675" y="2752879"/>
                  <a:pt x="10719080" y="2744395"/>
                  <a:pt x="10719080" y="2736061"/>
                </a:cubicBezTo>
                <a:cubicBezTo>
                  <a:pt x="10719080" y="2736061"/>
                  <a:pt x="10719080" y="2724154"/>
                  <a:pt x="10719080" y="2700343"/>
                </a:cubicBezTo>
                <a:lnTo>
                  <a:pt x="10719080" y="2692796"/>
                </a:lnTo>
                <a:lnTo>
                  <a:pt x="10716833" y="2692008"/>
                </a:lnTo>
                <a:lnTo>
                  <a:pt x="10717294" y="2692901"/>
                </a:lnTo>
                <a:cubicBezTo>
                  <a:pt x="10710349" y="2710958"/>
                  <a:pt x="10704396" y="2725246"/>
                  <a:pt x="10699435" y="2735764"/>
                </a:cubicBezTo>
                <a:cubicBezTo>
                  <a:pt x="10692490" y="2750249"/>
                  <a:pt x="10685247" y="2762850"/>
                  <a:pt x="10677706" y="2773566"/>
                </a:cubicBezTo>
                <a:cubicBezTo>
                  <a:pt x="10658854" y="2799759"/>
                  <a:pt x="10637920" y="2812856"/>
                  <a:pt x="10614900" y="2812856"/>
                </a:cubicBezTo>
                <a:cubicBezTo>
                  <a:pt x="10595255" y="2812856"/>
                  <a:pt x="10580273" y="2806705"/>
                  <a:pt x="10569954" y="2794402"/>
                </a:cubicBezTo>
                <a:cubicBezTo>
                  <a:pt x="10563406" y="2787059"/>
                  <a:pt x="10559636" y="2779122"/>
                  <a:pt x="10558643" y="2770589"/>
                </a:cubicBezTo>
                <a:cubicBezTo>
                  <a:pt x="10557651" y="2762056"/>
                  <a:pt x="10557255" y="2753821"/>
                  <a:pt x="10557452" y="2745884"/>
                </a:cubicBezTo>
                <a:lnTo>
                  <a:pt x="10557452" y="2742014"/>
                </a:lnTo>
                <a:cubicBezTo>
                  <a:pt x="10557452" y="2742014"/>
                  <a:pt x="10557452" y="2736061"/>
                  <a:pt x="10557452" y="2724154"/>
                </a:cubicBezTo>
                <a:cubicBezTo>
                  <a:pt x="10557452" y="2718201"/>
                  <a:pt x="10557452" y="2711939"/>
                  <a:pt x="10557452" y="2705366"/>
                </a:cubicBezTo>
                <a:lnTo>
                  <a:pt x="10557452" y="2692796"/>
                </a:lnTo>
                <a:lnTo>
                  <a:pt x="10540784" y="2686948"/>
                </a:lnTo>
                <a:cubicBezTo>
                  <a:pt x="10544753" y="2676232"/>
                  <a:pt x="10548424" y="2664326"/>
                  <a:pt x="10551797" y="2651229"/>
                </a:cubicBezTo>
                <a:cubicBezTo>
                  <a:pt x="10553583" y="2644681"/>
                  <a:pt x="10555220" y="2638380"/>
                  <a:pt x="10556708" y="2632328"/>
                </a:cubicBezTo>
                <a:lnTo>
                  <a:pt x="10557452" y="2629262"/>
                </a:lnTo>
                <a:lnTo>
                  <a:pt x="10557452" y="2628244"/>
                </a:lnTo>
                <a:cubicBezTo>
                  <a:pt x="10557452" y="2627494"/>
                  <a:pt x="10557452" y="2627119"/>
                  <a:pt x="10557452" y="2627119"/>
                </a:cubicBezTo>
                <a:close/>
                <a:moveTo>
                  <a:pt x="4070631" y="2567588"/>
                </a:moveTo>
                <a:lnTo>
                  <a:pt x="4084026" y="2567588"/>
                </a:lnTo>
                <a:lnTo>
                  <a:pt x="4093252" y="2567588"/>
                </a:lnTo>
                <a:lnTo>
                  <a:pt x="4116173" y="2567588"/>
                </a:lnTo>
                <a:cubicBezTo>
                  <a:pt x="4116173" y="2567588"/>
                  <a:pt x="4116123" y="2595666"/>
                  <a:pt x="4116023" y="2651824"/>
                </a:cubicBezTo>
                <a:cubicBezTo>
                  <a:pt x="4115924" y="2707982"/>
                  <a:pt x="4115874" y="2736061"/>
                  <a:pt x="4115874" y="2736061"/>
                </a:cubicBezTo>
                <a:cubicBezTo>
                  <a:pt x="4115874" y="2743403"/>
                  <a:pt x="4116173" y="2750746"/>
                  <a:pt x="4116767" y="2758088"/>
                </a:cubicBezTo>
                <a:cubicBezTo>
                  <a:pt x="4117363" y="2765430"/>
                  <a:pt x="4118851" y="2772177"/>
                  <a:pt x="4121232" y="2778328"/>
                </a:cubicBezTo>
                <a:cubicBezTo>
                  <a:pt x="4125598" y="2790036"/>
                  <a:pt x="4135322" y="2795493"/>
                  <a:pt x="4150403" y="2794699"/>
                </a:cubicBezTo>
                <a:cubicBezTo>
                  <a:pt x="4150601" y="2794699"/>
                  <a:pt x="4150750" y="2794699"/>
                  <a:pt x="4150849" y="2794699"/>
                </a:cubicBezTo>
                <a:cubicBezTo>
                  <a:pt x="4150948" y="2794699"/>
                  <a:pt x="4150999" y="2794699"/>
                  <a:pt x="4150999" y="2794699"/>
                </a:cubicBezTo>
                <a:cubicBezTo>
                  <a:pt x="4168063" y="2794501"/>
                  <a:pt x="4185725" y="2780114"/>
                  <a:pt x="4203981" y="2751539"/>
                </a:cubicBezTo>
                <a:cubicBezTo>
                  <a:pt x="4212316" y="2738046"/>
                  <a:pt x="4221691" y="2718400"/>
                  <a:pt x="4232109" y="2692603"/>
                </a:cubicBezTo>
                <a:lnTo>
                  <a:pt x="4237616" y="2678533"/>
                </a:lnTo>
                <a:lnTo>
                  <a:pt x="4237616" y="2567588"/>
                </a:lnTo>
                <a:lnTo>
                  <a:pt x="4283158" y="2567588"/>
                </a:lnTo>
                <a:lnTo>
                  <a:pt x="4283158" y="2789639"/>
                </a:lnTo>
                <a:cubicBezTo>
                  <a:pt x="4295658" y="2772970"/>
                  <a:pt x="4307267" y="2756450"/>
                  <a:pt x="4317983" y="2740079"/>
                </a:cubicBezTo>
                <a:cubicBezTo>
                  <a:pt x="4328699" y="2723708"/>
                  <a:pt x="4338224" y="2705204"/>
                  <a:pt x="4346559" y="2684566"/>
                </a:cubicBezTo>
                <a:lnTo>
                  <a:pt x="4363524" y="2691413"/>
                </a:lnTo>
                <a:cubicBezTo>
                  <a:pt x="4353603" y="2715821"/>
                  <a:pt x="4341995" y="2737599"/>
                  <a:pt x="4328699" y="2756748"/>
                </a:cubicBezTo>
                <a:cubicBezTo>
                  <a:pt x="4315404" y="2775897"/>
                  <a:pt x="4301513" y="2794898"/>
                  <a:pt x="4287027" y="2813749"/>
                </a:cubicBezTo>
                <a:cubicBezTo>
                  <a:pt x="4286034" y="2814741"/>
                  <a:pt x="4284745" y="2816428"/>
                  <a:pt x="4283158" y="2818809"/>
                </a:cubicBezTo>
                <a:lnTo>
                  <a:pt x="4283158" y="2973591"/>
                </a:lnTo>
                <a:cubicBezTo>
                  <a:pt x="4283158" y="3006928"/>
                  <a:pt x="4279487" y="3039571"/>
                  <a:pt x="4272144" y="3071520"/>
                </a:cubicBezTo>
                <a:cubicBezTo>
                  <a:pt x="4268374" y="3087394"/>
                  <a:pt x="4264504" y="3100243"/>
                  <a:pt x="4260536" y="3110066"/>
                </a:cubicBezTo>
                <a:cubicBezTo>
                  <a:pt x="4256567" y="3119888"/>
                  <a:pt x="4253492" y="3127082"/>
                  <a:pt x="4251308" y="3131646"/>
                </a:cubicBezTo>
                <a:cubicBezTo>
                  <a:pt x="4239203" y="3154070"/>
                  <a:pt x="4222832" y="3169250"/>
                  <a:pt x="4202195" y="3177188"/>
                </a:cubicBezTo>
                <a:cubicBezTo>
                  <a:pt x="4194257" y="3179767"/>
                  <a:pt x="4187411" y="3180958"/>
                  <a:pt x="4181656" y="3180759"/>
                </a:cubicBezTo>
                <a:cubicBezTo>
                  <a:pt x="4167568" y="3180759"/>
                  <a:pt x="4156059" y="3174013"/>
                  <a:pt x="4147128" y="3160519"/>
                </a:cubicBezTo>
                <a:cubicBezTo>
                  <a:pt x="4137008" y="3145636"/>
                  <a:pt x="4133635" y="3122617"/>
                  <a:pt x="4137008" y="3091463"/>
                </a:cubicBezTo>
                <a:cubicBezTo>
                  <a:pt x="4139389" y="3066459"/>
                  <a:pt x="4146533" y="3035702"/>
                  <a:pt x="4158439" y="2999189"/>
                </a:cubicBezTo>
                <a:cubicBezTo>
                  <a:pt x="4168956" y="2967439"/>
                  <a:pt x="4184137" y="2934697"/>
                  <a:pt x="4203981" y="2900962"/>
                </a:cubicBezTo>
                <a:cubicBezTo>
                  <a:pt x="4213506" y="2884691"/>
                  <a:pt x="4224718" y="2867427"/>
                  <a:pt x="4237616" y="2849170"/>
                </a:cubicBezTo>
                <a:lnTo>
                  <a:pt x="4237616" y="2725632"/>
                </a:lnTo>
                <a:lnTo>
                  <a:pt x="4233411" y="2734721"/>
                </a:lnTo>
                <a:cubicBezTo>
                  <a:pt x="4228376" y="2745041"/>
                  <a:pt x="4223527" y="2753821"/>
                  <a:pt x="4218863" y="2761064"/>
                </a:cubicBezTo>
                <a:cubicBezTo>
                  <a:pt x="4212911" y="2770589"/>
                  <a:pt x="4204031" y="2781503"/>
                  <a:pt x="4192223" y="2793806"/>
                </a:cubicBezTo>
                <a:cubicBezTo>
                  <a:pt x="4180416" y="2806110"/>
                  <a:pt x="4166873" y="2812460"/>
                  <a:pt x="4151594" y="2812856"/>
                </a:cubicBezTo>
                <a:cubicBezTo>
                  <a:pt x="4151594" y="2812856"/>
                  <a:pt x="4151544" y="2812856"/>
                  <a:pt x="4151445" y="2812856"/>
                </a:cubicBezTo>
                <a:cubicBezTo>
                  <a:pt x="4151346" y="2812856"/>
                  <a:pt x="4151295" y="2812856"/>
                  <a:pt x="4151295" y="2812856"/>
                </a:cubicBezTo>
                <a:cubicBezTo>
                  <a:pt x="4150899" y="2812856"/>
                  <a:pt x="4150502" y="2812856"/>
                  <a:pt x="4150105" y="2812856"/>
                </a:cubicBezTo>
                <a:cubicBezTo>
                  <a:pt x="4149708" y="2812856"/>
                  <a:pt x="4149212" y="2812856"/>
                  <a:pt x="4148617" y="2812856"/>
                </a:cubicBezTo>
                <a:cubicBezTo>
                  <a:pt x="4148617" y="2812856"/>
                  <a:pt x="4148517" y="2812856"/>
                  <a:pt x="4148319" y="2812856"/>
                </a:cubicBezTo>
                <a:cubicBezTo>
                  <a:pt x="4148120" y="2812856"/>
                  <a:pt x="4147922" y="2812856"/>
                  <a:pt x="4147724" y="2812856"/>
                </a:cubicBezTo>
                <a:cubicBezTo>
                  <a:pt x="4114187" y="2812856"/>
                  <a:pt x="4092062" y="2803926"/>
                  <a:pt x="4081346" y="2786067"/>
                </a:cubicBezTo>
                <a:cubicBezTo>
                  <a:pt x="4076584" y="2778328"/>
                  <a:pt x="4073608" y="2770143"/>
                  <a:pt x="4072417" y="2761510"/>
                </a:cubicBezTo>
                <a:cubicBezTo>
                  <a:pt x="4071226" y="2752879"/>
                  <a:pt x="4070631" y="2744395"/>
                  <a:pt x="4070631" y="2736061"/>
                </a:cubicBezTo>
                <a:cubicBezTo>
                  <a:pt x="4070631" y="2736061"/>
                  <a:pt x="4070631" y="2724154"/>
                  <a:pt x="4070631" y="2700343"/>
                </a:cubicBezTo>
                <a:lnTo>
                  <a:pt x="4070631" y="2692796"/>
                </a:lnTo>
                <a:lnTo>
                  <a:pt x="4053962" y="2686948"/>
                </a:lnTo>
                <a:cubicBezTo>
                  <a:pt x="4057930" y="2676232"/>
                  <a:pt x="4061601" y="2664326"/>
                  <a:pt x="4064976" y="2651229"/>
                </a:cubicBezTo>
                <a:cubicBezTo>
                  <a:pt x="4066762" y="2644681"/>
                  <a:pt x="4068398" y="2638380"/>
                  <a:pt x="4069886" y="2632328"/>
                </a:cubicBezTo>
                <a:lnTo>
                  <a:pt x="4070631" y="2629262"/>
                </a:lnTo>
                <a:close/>
                <a:moveTo>
                  <a:pt x="2485910" y="2566992"/>
                </a:moveTo>
                <a:cubicBezTo>
                  <a:pt x="2504563" y="2566992"/>
                  <a:pt x="2518652" y="2571854"/>
                  <a:pt x="2528178" y="2581577"/>
                </a:cubicBezTo>
                <a:cubicBezTo>
                  <a:pt x="2535718" y="2589118"/>
                  <a:pt x="2540332" y="2597998"/>
                  <a:pt x="2542018" y="2608218"/>
                </a:cubicBezTo>
                <a:cubicBezTo>
                  <a:pt x="2543705" y="2618437"/>
                  <a:pt x="2544548" y="2628409"/>
                  <a:pt x="2544548" y="2638132"/>
                </a:cubicBezTo>
                <a:lnTo>
                  <a:pt x="2544548" y="2652175"/>
                </a:lnTo>
                <a:lnTo>
                  <a:pt x="2557571" y="2628458"/>
                </a:lnTo>
                <a:cubicBezTo>
                  <a:pt x="2562284" y="2620819"/>
                  <a:pt x="2567270" y="2613625"/>
                  <a:pt x="2572528" y="2606878"/>
                </a:cubicBezTo>
                <a:cubicBezTo>
                  <a:pt x="2580267" y="2596758"/>
                  <a:pt x="2589395" y="2587679"/>
                  <a:pt x="2599912" y="2579642"/>
                </a:cubicBezTo>
                <a:cubicBezTo>
                  <a:pt x="2610429" y="2571606"/>
                  <a:pt x="2623824" y="2567588"/>
                  <a:pt x="2640096" y="2567588"/>
                </a:cubicBezTo>
                <a:cubicBezTo>
                  <a:pt x="2640294" y="2567588"/>
                  <a:pt x="2640543" y="2567588"/>
                  <a:pt x="2640840" y="2567588"/>
                </a:cubicBezTo>
                <a:cubicBezTo>
                  <a:pt x="2641137" y="2567588"/>
                  <a:pt x="2641385" y="2567588"/>
                  <a:pt x="2641585" y="2567588"/>
                </a:cubicBezTo>
                <a:cubicBezTo>
                  <a:pt x="2664008" y="2567985"/>
                  <a:pt x="2681172" y="2573938"/>
                  <a:pt x="2693079" y="2585447"/>
                </a:cubicBezTo>
                <a:cubicBezTo>
                  <a:pt x="2702405" y="2594376"/>
                  <a:pt x="2709053" y="2606977"/>
                  <a:pt x="2713022" y="2623249"/>
                </a:cubicBezTo>
                <a:cubicBezTo>
                  <a:pt x="2715403" y="2632774"/>
                  <a:pt x="2716594" y="2643590"/>
                  <a:pt x="2716594" y="2655694"/>
                </a:cubicBezTo>
                <a:lnTo>
                  <a:pt x="2716594" y="2655992"/>
                </a:lnTo>
                <a:cubicBezTo>
                  <a:pt x="2724134" y="2640315"/>
                  <a:pt x="2730881" y="2628111"/>
                  <a:pt x="2736834" y="2619380"/>
                </a:cubicBezTo>
                <a:cubicBezTo>
                  <a:pt x="2743979" y="2608664"/>
                  <a:pt x="2753652" y="2598048"/>
                  <a:pt x="2765856" y="2587530"/>
                </a:cubicBezTo>
                <a:cubicBezTo>
                  <a:pt x="2778061" y="2577013"/>
                  <a:pt x="2791206" y="2570763"/>
                  <a:pt x="2805296" y="2568779"/>
                </a:cubicBezTo>
                <a:cubicBezTo>
                  <a:pt x="2809661" y="2568183"/>
                  <a:pt x="2813828" y="2567885"/>
                  <a:pt x="2817797" y="2567885"/>
                </a:cubicBezTo>
                <a:cubicBezTo>
                  <a:pt x="2817797" y="2567885"/>
                  <a:pt x="2817846" y="2567885"/>
                  <a:pt x="2817946" y="2567885"/>
                </a:cubicBezTo>
                <a:cubicBezTo>
                  <a:pt x="2818045" y="2567885"/>
                  <a:pt x="2818094" y="2567885"/>
                  <a:pt x="2818094" y="2567885"/>
                </a:cubicBezTo>
                <a:cubicBezTo>
                  <a:pt x="2846471" y="2568679"/>
                  <a:pt x="2866414" y="2577609"/>
                  <a:pt x="2877924" y="2594674"/>
                </a:cubicBezTo>
                <a:cubicBezTo>
                  <a:pt x="2882885" y="2602413"/>
                  <a:pt x="2886059" y="2610599"/>
                  <a:pt x="2887448" y="2619231"/>
                </a:cubicBezTo>
                <a:cubicBezTo>
                  <a:pt x="2888837" y="2627863"/>
                  <a:pt x="2889532" y="2636346"/>
                  <a:pt x="2889532" y="2644681"/>
                </a:cubicBezTo>
                <a:cubicBezTo>
                  <a:pt x="2889532" y="2644681"/>
                  <a:pt x="2889532" y="2652817"/>
                  <a:pt x="2889532" y="2669088"/>
                </a:cubicBezTo>
                <a:cubicBezTo>
                  <a:pt x="2889532" y="2685360"/>
                  <a:pt x="2889532" y="2693496"/>
                  <a:pt x="2889532" y="2693496"/>
                </a:cubicBezTo>
                <a:lnTo>
                  <a:pt x="2889532" y="2696770"/>
                </a:lnTo>
                <a:cubicBezTo>
                  <a:pt x="2889532" y="2696770"/>
                  <a:pt x="2889532" y="2700343"/>
                  <a:pt x="2889532" y="2707486"/>
                </a:cubicBezTo>
                <a:cubicBezTo>
                  <a:pt x="2889532" y="2714629"/>
                  <a:pt x="2889532" y="2718201"/>
                  <a:pt x="2889532" y="2718201"/>
                </a:cubicBezTo>
                <a:lnTo>
                  <a:pt x="2889532" y="2739930"/>
                </a:lnTo>
                <a:lnTo>
                  <a:pt x="2889532" y="2742609"/>
                </a:lnTo>
                <a:lnTo>
                  <a:pt x="2889532" y="2745884"/>
                </a:lnTo>
                <a:cubicBezTo>
                  <a:pt x="2889532" y="2753027"/>
                  <a:pt x="2889681" y="2760172"/>
                  <a:pt x="2889979" y="2767315"/>
                </a:cubicBezTo>
                <a:cubicBezTo>
                  <a:pt x="2890276" y="2774458"/>
                  <a:pt x="2891517" y="2780709"/>
                  <a:pt x="2893699" y="2786067"/>
                </a:cubicBezTo>
                <a:cubicBezTo>
                  <a:pt x="2895485" y="2791227"/>
                  <a:pt x="2897965" y="2794203"/>
                  <a:pt x="2901141" y="2794997"/>
                </a:cubicBezTo>
                <a:cubicBezTo>
                  <a:pt x="2920786" y="2796188"/>
                  <a:pt x="2937752" y="2783388"/>
                  <a:pt x="2952039" y="2756599"/>
                </a:cubicBezTo>
                <a:cubicBezTo>
                  <a:pt x="2966328" y="2729810"/>
                  <a:pt x="2977142" y="2705601"/>
                  <a:pt x="2984484" y="2683971"/>
                </a:cubicBezTo>
                <a:lnTo>
                  <a:pt x="3001450" y="2689924"/>
                </a:lnTo>
                <a:cubicBezTo>
                  <a:pt x="2988750" y="2727628"/>
                  <a:pt x="2974860" y="2756798"/>
                  <a:pt x="2959779" y="2777435"/>
                </a:cubicBezTo>
                <a:cubicBezTo>
                  <a:pt x="2942317" y="2801049"/>
                  <a:pt x="2923465" y="2812856"/>
                  <a:pt x="2903224" y="2812856"/>
                </a:cubicBezTo>
                <a:lnTo>
                  <a:pt x="2903224" y="2813154"/>
                </a:lnTo>
                <a:cubicBezTo>
                  <a:pt x="2882587" y="2813154"/>
                  <a:pt x="2867010" y="2807101"/>
                  <a:pt x="2856492" y="2794997"/>
                </a:cubicBezTo>
                <a:cubicBezTo>
                  <a:pt x="2850143" y="2787655"/>
                  <a:pt x="2846471" y="2779668"/>
                  <a:pt x="2845479" y="2771036"/>
                </a:cubicBezTo>
                <a:cubicBezTo>
                  <a:pt x="2844486" y="2762403"/>
                  <a:pt x="2843990" y="2754019"/>
                  <a:pt x="2843990" y="2745884"/>
                </a:cubicBezTo>
                <a:lnTo>
                  <a:pt x="2843990" y="2742609"/>
                </a:lnTo>
                <a:lnTo>
                  <a:pt x="2843990" y="2737847"/>
                </a:lnTo>
                <a:cubicBezTo>
                  <a:pt x="2843990" y="2737847"/>
                  <a:pt x="2843990" y="2734573"/>
                  <a:pt x="2843990" y="2728024"/>
                </a:cubicBezTo>
                <a:cubicBezTo>
                  <a:pt x="2843990" y="2721476"/>
                  <a:pt x="2843990" y="2718201"/>
                  <a:pt x="2843990" y="2718201"/>
                </a:cubicBezTo>
                <a:lnTo>
                  <a:pt x="2843990" y="2694984"/>
                </a:lnTo>
                <a:cubicBezTo>
                  <a:pt x="2843990" y="2694984"/>
                  <a:pt x="2843990" y="2694736"/>
                  <a:pt x="2843990" y="2694240"/>
                </a:cubicBezTo>
                <a:cubicBezTo>
                  <a:pt x="2843990" y="2693744"/>
                  <a:pt x="2843990" y="2693496"/>
                  <a:pt x="2843990" y="2693496"/>
                </a:cubicBezTo>
                <a:cubicBezTo>
                  <a:pt x="2843990" y="2693496"/>
                  <a:pt x="2843990" y="2685360"/>
                  <a:pt x="2843990" y="2669088"/>
                </a:cubicBezTo>
                <a:cubicBezTo>
                  <a:pt x="2843990" y="2652817"/>
                  <a:pt x="2843990" y="2644681"/>
                  <a:pt x="2843990" y="2644681"/>
                </a:cubicBezTo>
                <a:cubicBezTo>
                  <a:pt x="2843990" y="2637537"/>
                  <a:pt x="2843693" y="2630294"/>
                  <a:pt x="2843097" y="2622951"/>
                </a:cubicBezTo>
                <a:cubicBezTo>
                  <a:pt x="2842502" y="2615609"/>
                  <a:pt x="2841113" y="2608862"/>
                  <a:pt x="2838930" y="2602711"/>
                </a:cubicBezTo>
                <a:cubicBezTo>
                  <a:pt x="2834763" y="2592392"/>
                  <a:pt x="2827818" y="2586836"/>
                  <a:pt x="2818094" y="2586042"/>
                </a:cubicBezTo>
                <a:cubicBezTo>
                  <a:pt x="2813729" y="2586042"/>
                  <a:pt x="2810355" y="2586240"/>
                  <a:pt x="2807974" y="2586638"/>
                </a:cubicBezTo>
                <a:cubicBezTo>
                  <a:pt x="2797457" y="2588225"/>
                  <a:pt x="2787089" y="2593384"/>
                  <a:pt x="2776869" y="2602116"/>
                </a:cubicBezTo>
                <a:cubicBezTo>
                  <a:pt x="2766650" y="2610847"/>
                  <a:pt x="2758265" y="2619975"/>
                  <a:pt x="2751717" y="2629501"/>
                </a:cubicBezTo>
                <a:cubicBezTo>
                  <a:pt x="2746161" y="2637636"/>
                  <a:pt x="2740257" y="2648252"/>
                  <a:pt x="2734007" y="2661349"/>
                </a:cubicBezTo>
                <a:cubicBezTo>
                  <a:pt x="2727756" y="2674446"/>
                  <a:pt x="2721952" y="2687543"/>
                  <a:pt x="2716594" y="2700640"/>
                </a:cubicBezTo>
                <a:lnTo>
                  <a:pt x="2716594" y="2811963"/>
                </a:lnTo>
                <a:lnTo>
                  <a:pt x="2671052" y="2811963"/>
                </a:lnTo>
                <a:lnTo>
                  <a:pt x="2671052" y="2655694"/>
                </a:lnTo>
                <a:cubicBezTo>
                  <a:pt x="2671052" y="2644978"/>
                  <a:pt x="2670456" y="2635255"/>
                  <a:pt x="2669266" y="2626523"/>
                </a:cubicBezTo>
                <a:cubicBezTo>
                  <a:pt x="2667480" y="2613426"/>
                  <a:pt x="2664504" y="2603505"/>
                  <a:pt x="2660337" y="2596758"/>
                </a:cubicBezTo>
                <a:cubicBezTo>
                  <a:pt x="2655376" y="2589217"/>
                  <a:pt x="2648629" y="2585447"/>
                  <a:pt x="2640096" y="2585447"/>
                </a:cubicBezTo>
                <a:cubicBezTo>
                  <a:pt x="2628189" y="2585447"/>
                  <a:pt x="2618268" y="2588374"/>
                  <a:pt x="2610330" y="2594228"/>
                </a:cubicBezTo>
                <a:cubicBezTo>
                  <a:pt x="2602393" y="2600082"/>
                  <a:pt x="2594555" y="2607970"/>
                  <a:pt x="2586816" y="2617891"/>
                </a:cubicBezTo>
                <a:cubicBezTo>
                  <a:pt x="2576496" y="2630989"/>
                  <a:pt x="2567766" y="2645276"/>
                  <a:pt x="2560622" y="2660754"/>
                </a:cubicBezTo>
                <a:lnTo>
                  <a:pt x="2544548" y="2699215"/>
                </a:lnTo>
                <a:lnTo>
                  <a:pt x="2544548" y="2812856"/>
                </a:lnTo>
                <a:lnTo>
                  <a:pt x="2499305" y="2812856"/>
                </a:lnTo>
                <a:lnTo>
                  <a:pt x="2499305" y="2638132"/>
                </a:lnTo>
                <a:cubicBezTo>
                  <a:pt x="2499305" y="2631187"/>
                  <a:pt x="2498908" y="2621959"/>
                  <a:pt x="2498114" y="2610450"/>
                </a:cubicBezTo>
                <a:cubicBezTo>
                  <a:pt x="2497320" y="2598941"/>
                  <a:pt x="2494840" y="2591102"/>
                  <a:pt x="2490673" y="2586935"/>
                </a:cubicBezTo>
                <a:cubicBezTo>
                  <a:pt x="2489483" y="2585745"/>
                  <a:pt x="2487895" y="2585149"/>
                  <a:pt x="2485910" y="2585149"/>
                </a:cubicBezTo>
                <a:cubicBezTo>
                  <a:pt x="2482338" y="2585149"/>
                  <a:pt x="2477725" y="2587580"/>
                  <a:pt x="2472069" y="2592442"/>
                </a:cubicBezTo>
                <a:cubicBezTo>
                  <a:pt x="2466414" y="2597304"/>
                  <a:pt x="2460907" y="2605241"/>
                  <a:pt x="2455549" y="2616254"/>
                </a:cubicBezTo>
                <a:cubicBezTo>
                  <a:pt x="2450191" y="2627268"/>
                  <a:pt x="2443742" y="2642200"/>
                  <a:pt x="2436202" y="2661052"/>
                </a:cubicBezTo>
                <a:cubicBezTo>
                  <a:pt x="2428660" y="2679903"/>
                  <a:pt x="2423402" y="2692305"/>
                  <a:pt x="2420426" y="2698259"/>
                </a:cubicBezTo>
                <a:cubicBezTo>
                  <a:pt x="2418938" y="2700838"/>
                  <a:pt x="2417188" y="2702512"/>
                  <a:pt x="2415180" y="2703282"/>
                </a:cubicBezTo>
                <a:lnTo>
                  <a:pt x="2414225" y="2703224"/>
                </a:lnTo>
                <a:lnTo>
                  <a:pt x="2408668" y="2717160"/>
                </a:lnTo>
                <a:cubicBezTo>
                  <a:pt x="2405691" y="2724304"/>
                  <a:pt x="2402963" y="2730505"/>
                  <a:pt x="2400483" y="2735764"/>
                </a:cubicBezTo>
                <a:cubicBezTo>
                  <a:pt x="2393538" y="2750249"/>
                  <a:pt x="2386294" y="2762850"/>
                  <a:pt x="2378754" y="2773566"/>
                </a:cubicBezTo>
                <a:cubicBezTo>
                  <a:pt x="2359902" y="2799759"/>
                  <a:pt x="2338967" y="2812856"/>
                  <a:pt x="2315949" y="2812856"/>
                </a:cubicBezTo>
                <a:cubicBezTo>
                  <a:pt x="2296303" y="2812856"/>
                  <a:pt x="2281321" y="2806705"/>
                  <a:pt x="2271002" y="2794402"/>
                </a:cubicBezTo>
                <a:lnTo>
                  <a:pt x="2261933" y="2775308"/>
                </a:lnTo>
                <a:lnTo>
                  <a:pt x="2254110" y="2784728"/>
                </a:lnTo>
                <a:cubicBezTo>
                  <a:pt x="2249299" y="2789788"/>
                  <a:pt x="2244411" y="2794203"/>
                  <a:pt x="2239451" y="2797973"/>
                </a:cubicBezTo>
                <a:cubicBezTo>
                  <a:pt x="2225560" y="2807895"/>
                  <a:pt x="2210578" y="2812757"/>
                  <a:pt x="2194505" y="2812559"/>
                </a:cubicBezTo>
                <a:cubicBezTo>
                  <a:pt x="2157793" y="2812360"/>
                  <a:pt x="2128226" y="2797576"/>
                  <a:pt x="2105804" y="2768208"/>
                </a:cubicBezTo>
                <a:lnTo>
                  <a:pt x="2088558" y="2736336"/>
                </a:lnTo>
                <a:lnTo>
                  <a:pt x="2078643" y="2754813"/>
                </a:lnTo>
                <a:cubicBezTo>
                  <a:pt x="2074624" y="2761461"/>
                  <a:pt x="2070581" y="2767315"/>
                  <a:pt x="2066513" y="2772375"/>
                </a:cubicBezTo>
                <a:cubicBezTo>
                  <a:pt x="2056987" y="2784083"/>
                  <a:pt x="2046768" y="2793211"/>
                  <a:pt x="2035854" y="2799759"/>
                </a:cubicBezTo>
                <a:cubicBezTo>
                  <a:pt x="2022360" y="2808292"/>
                  <a:pt x="2007676" y="2812658"/>
                  <a:pt x="1991801" y="2812856"/>
                </a:cubicBezTo>
                <a:cubicBezTo>
                  <a:pt x="1971759" y="2812856"/>
                  <a:pt x="1953800" y="2808292"/>
                  <a:pt x="1937925" y="2799164"/>
                </a:cubicBezTo>
                <a:cubicBezTo>
                  <a:pt x="1922050" y="2790234"/>
                  <a:pt x="1908854" y="2777633"/>
                  <a:pt x="1898337" y="2761361"/>
                </a:cubicBezTo>
                <a:cubicBezTo>
                  <a:pt x="1886629" y="2744296"/>
                  <a:pt x="1879684" y="2724056"/>
                  <a:pt x="1877501" y="2700640"/>
                </a:cubicBezTo>
                <a:cubicBezTo>
                  <a:pt x="1873731" y="2653610"/>
                  <a:pt x="1890498" y="2615907"/>
                  <a:pt x="1927805" y="2587530"/>
                </a:cubicBezTo>
                <a:cubicBezTo>
                  <a:pt x="1945069" y="2574632"/>
                  <a:pt x="1964813" y="2568183"/>
                  <a:pt x="1987038" y="2568183"/>
                </a:cubicBezTo>
                <a:cubicBezTo>
                  <a:pt x="1987038" y="2568183"/>
                  <a:pt x="1987088" y="2568183"/>
                  <a:pt x="1987187" y="2568183"/>
                </a:cubicBezTo>
                <a:cubicBezTo>
                  <a:pt x="1987286" y="2568183"/>
                  <a:pt x="1987336" y="2568183"/>
                  <a:pt x="1987336" y="2568183"/>
                </a:cubicBezTo>
                <a:cubicBezTo>
                  <a:pt x="1987535" y="2568183"/>
                  <a:pt x="1987782" y="2568183"/>
                  <a:pt x="1988080" y="2568183"/>
                </a:cubicBezTo>
                <a:cubicBezTo>
                  <a:pt x="1988378" y="2568183"/>
                  <a:pt x="1988626" y="2568183"/>
                  <a:pt x="1988824" y="2568183"/>
                </a:cubicBezTo>
                <a:cubicBezTo>
                  <a:pt x="1988824" y="2568183"/>
                  <a:pt x="1988874" y="2568183"/>
                  <a:pt x="1988973" y="2568183"/>
                </a:cubicBezTo>
                <a:cubicBezTo>
                  <a:pt x="1989072" y="2568183"/>
                  <a:pt x="1989122" y="2568183"/>
                  <a:pt x="1989122" y="2568183"/>
                </a:cubicBezTo>
                <a:cubicBezTo>
                  <a:pt x="2000830" y="2568580"/>
                  <a:pt x="2011744" y="2571159"/>
                  <a:pt x="2021864" y="2575922"/>
                </a:cubicBezTo>
                <a:cubicBezTo>
                  <a:pt x="2031786" y="2580883"/>
                  <a:pt x="2041211" y="2588721"/>
                  <a:pt x="2050142" y="2599436"/>
                </a:cubicBezTo>
                <a:lnTo>
                  <a:pt x="2036151" y="2610748"/>
                </a:lnTo>
                <a:cubicBezTo>
                  <a:pt x="2029206" y="2602413"/>
                  <a:pt x="2021765" y="2596163"/>
                  <a:pt x="2013827" y="2591995"/>
                </a:cubicBezTo>
                <a:cubicBezTo>
                  <a:pt x="2005493" y="2588225"/>
                  <a:pt x="1997159" y="2586340"/>
                  <a:pt x="1988824" y="2586340"/>
                </a:cubicBezTo>
                <a:cubicBezTo>
                  <a:pt x="1988428" y="2586340"/>
                  <a:pt x="1988130" y="2586340"/>
                  <a:pt x="1987931" y="2586340"/>
                </a:cubicBezTo>
                <a:cubicBezTo>
                  <a:pt x="1987732" y="2586340"/>
                  <a:pt x="1987535" y="2586340"/>
                  <a:pt x="1987336" y="2586340"/>
                </a:cubicBezTo>
                <a:cubicBezTo>
                  <a:pt x="1975430" y="2586340"/>
                  <a:pt x="1964516" y="2591301"/>
                  <a:pt x="1954593" y="2601223"/>
                </a:cubicBezTo>
                <a:cubicBezTo>
                  <a:pt x="1943084" y="2612732"/>
                  <a:pt x="1934552" y="2627416"/>
                  <a:pt x="1928996" y="2645276"/>
                </a:cubicBezTo>
                <a:cubicBezTo>
                  <a:pt x="1923241" y="2663334"/>
                  <a:pt x="1921058" y="2681391"/>
                  <a:pt x="1922447" y="2699450"/>
                </a:cubicBezTo>
                <a:cubicBezTo>
                  <a:pt x="1923637" y="2719293"/>
                  <a:pt x="1928102" y="2736855"/>
                  <a:pt x="1935841" y="2752134"/>
                </a:cubicBezTo>
                <a:cubicBezTo>
                  <a:pt x="1942588" y="2765827"/>
                  <a:pt x="1950823" y="2776542"/>
                  <a:pt x="1960546" y="2784281"/>
                </a:cubicBezTo>
                <a:cubicBezTo>
                  <a:pt x="1969873" y="2791227"/>
                  <a:pt x="1980092" y="2794699"/>
                  <a:pt x="1991206" y="2794699"/>
                </a:cubicBezTo>
                <a:cubicBezTo>
                  <a:pt x="1991206" y="2794699"/>
                  <a:pt x="1991255" y="2794699"/>
                  <a:pt x="1991355" y="2794699"/>
                </a:cubicBezTo>
                <a:cubicBezTo>
                  <a:pt x="1991454" y="2794699"/>
                  <a:pt x="1991503" y="2794699"/>
                  <a:pt x="1991503" y="2794699"/>
                </a:cubicBezTo>
                <a:cubicBezTo>
                  <a:pt x="2003607" y="2794699"/>
                  <a:pt x="2015315" y="2791227"/>
                  <a:pt x="2026627" y="2784281"/>
                </a:cubicBezTo>
                <a:cubicBezTo>
                  <a:pt x="2035953" y="2778527"/>
                  <a:pt x="2044486" y="2770787"/>
                  <a:pt x="2052225" y="2761064"/>
                </a:cubicBezTo>
                <a:cubicBezTo>
                  <a:pt x="2060163" y="2751341"/>
                  <a:pt x="2067604" y="2739236"/>
                  <a:pt x="2074549" y="2724750"/>
                </a:cubicBezTo>
                <a:cubicBezTo>
                  <a:pt x="2076931" y="2719591"/>
                  <a:pt x="2079113" y="2714183"/>
                  <a:pt x="2081098" y="2708527"/>
                </a:cubicBezTo>
                <a:lnTo>
                  <a:pt x="2081817" y="2706458"/>
                </a:lnTo>
                <a:lnTo>
                  <a:pt x="2079014" y="2688733"/>
                </a:lnTo>
                <a:cubicBezTo>
                  <a:pt x="2079014" y="2659960"/>
                  <a:pt x="2089135" y="2633767"/>
                  <a:pt x="2109375" y="2610153"/>
                </a:cubicBezTo>
                <a:cubicBezTo>
                  <a:pt x="2132989" y="2582768"/>
                  <a:pt x="2162854" y="2568679"/>
                  <a:pt x="2198969" y="2567885"/>
                </a:cubicBezTo>
                <a:cubicBezTo>
                  <a:pt x="2218019" y="2567488"/>
                  <a:pt x="2233200" y="2572499"/>
                  <a:pt x="2244511" y="2582917"/>
                </a:cubicBezTo>
                <a:lnTo>
                  <a:pt x="2258500" y="2597014"/>
                </a:lnTo>
                <a:lnTo>
                  <a:pt x="2258500" y="2567588"/>
                </a:lnTo>
                <a:lnTo>
                  <a:pt x="2303745" y="2567588"/>
                </a:lnTo>
                <a:cubicBezTo>
                  <a:pt x="2303745" y="2567588"/>
                  <a:pt x="2303745" y="2577509"/>
                  <a:pt x="2303745" y="2597353"/>
                </a:cubicBezTo>
                <a:cubicBezTo>
                  <a:pt x="2303745" y="2617197"/>
                  <a:pt x="2303745" y="2627119"/>
                  <a:pt x="2303745" y="2627119"/>
                </a:cubicBezTo>
                <a:lnTo>
                  <a:pt x="2303745" y="2742014"/>
                </a:lnTo>
                <a:lnTo>
                  <a:pt x="2303745" y="2746181"/>
                </a:lnTo>
                <a:cubicBezTo>
                  <a:pt x="2303745" y="2753325"/>
                  <a:pt x="2303893" y="2760320"/>
                  <a:pt x="2304191" y="2767166"/>
                </a:cubicBezTo>
                <a:cubicBezTo>
                  <a:pt x="2304489" y="2774012"/>
                  <a:pt x="2305630" y="2780114"/>
                  <a:pt x="2307614" y="2785472"/>
                </a:cubicBezTo>
                <a:cubicBezTo>
                  <a:pt x="2309995" y="2791623"/>
                  <a:pt x="2312774" y="2794699"/>
                  <a:pt x="2315949" y="2794699"/>
                </a:cubicBezTo>
                <a:cubicBezTo>
                  <a:pt x="2332815" y="2794699"/>
                  <a:pt x="2348889" y="2784182"/>
                  <a:pt x="2364169" y="2763148"/>
                </a:cubicBezTo>
                <a:cubicBezTo>
                  <a:pt x="2370717" y="2754019"/>
                  <a:pt x="2377365" y="2742312"/>
                  <a:pt x="2384111" y="2728024"/>
                </a:cubicBezTo>
                <a:cubicBezTo>
                  <a:pt x="2389867" y="2715721"/>
                  <a:pt x="2395621" y="2701930"/>
                  <a:pt x="2401375" y="2686650"/>
                </a:cubicBezTo>
                <a:lnTo>
                  <a:pt x="2405682" y="2688237"/>
                </a:lnTo>
                <a:lnTo>
                  <a:pt x="2406920" y="2685143"/>
                </a:lnTo>
                <a:cubicBezTo>
                  <a:pt x="2409672" y="2678260"/>
                  <a:pt x="2413877" y="2667749"/>
                  <a:pt x="2419533" y="2653610"/>
                </a:cubicBezTo>
                <a:cubicBezTo>
                  <a:pt x="2427073" y="2634758"/>
                  <a:pt x="2432927" y="2621116"/>
                  <a:pt x="2437094" y="2612682"/>
                </a:cubicBezTo>
                <a:cubicBezTo>
                  <a:pt x="2441261" y="2604249"/>
                  <a:pt x="2447463" y="2594525"/>
                  <a:pt x="2455698" y="2583512"/>
                </a:cubicBezTo>
                <a:cubicBezTo>
                  <a:pt x="2463934" y="2572499"/>
                  <a:pt x="2474004" y="2566992"/>
                  <a:pt x="2485910" y="2566992"/>
                </a:cubicBezTo>
                <a:close/>
                <a:moveTo>
                  <a:pt x="4583790" y="2548240"/>
                </a:moveTo>
                <a:cubicBezTo>
                  <a:pt x="4582599" y="2548835"/>
                  <a:pt x="4582501" y="2550423"/>
                  <a:pt x="4583493" y="2553002"/>
                </a:cubicBezTo>
                <a:cubicBezTo>
                  <a:pt x="4585675" y="2559353"/>
                  <a:pt x="4589545" y="2563222"/>
                  <a:pt x="4595101" y="2564611"/>
                </a:cubicBezTo>
                <a:cubicBezTo>
                  <a:pt x="4597483" y="2565603"/>
                  <a:pt x="4601153" y="2566397"/>
                  <a:pt x="4606114" y="2566992"/>
                </a:cubicBezTo>
                <a:cubicBezTo>
                  <a:pt x="4606114" y="2566794"/>
                  <a:pt x="4606065" y="2566596"/>
                  <a:pt x="4605965" y="2566397"/>
                </a:cubicBezTo>
                <a:cubicBezTo>
                  <a:pt x="4605866" y="2566198"/>
                  <a:pt x="4605817" y="2565901"/>
                  <a:pt x="4605817" y="2565504"/>
                </a:cubicBezTo>
                <a:cubicBezTo>
                  <a:pt x="4604031" y="2560741"/>
                  <a:pt x="4601550" y="2556872"/>
                  <a:pt x="4598376" y="2553895"/>
                </a:cubicBezTo>
                <a:cubicBezTo>
                  <a:pt x="4592223" y="2548538"/>
                  <a:pt x="4587362" y="2546653"/>
                  <a:pt x="4583790" y="2548240"/>
                </a:cubicBezTo>
                <a:close/>
                <a:moveTo>
                  <a:pt x="4584422" y="2529562"/>
                </a:moveTo>
                <a:cubicBezTo>
                  <a:pt x="4587324" y="2529215"/>
                  <a:pt x="4590239" y="2529388"/>
                  <a:pt x="4593166" y="2530083"/>
                </a:cubicBezTo>
                <a:cubicBezTo>
                  <a:pt x="4599020" y="2531472"/>
                  <a:pt x="4604725" y="2534845"/>
                  <a:pt x="4610281" y="2540203"/>
                </a:cubicBezTo>
                <a:cubicBezTo>
                  <a:pt x="4610281" y="2540203"/>
                  <a:pt x="4610331" y="2540253"/>
                  <a:pt x="4610430" y="2540352"/>
                </a:cubicBezTo>
                <a:cubicBezTo>
                  <a:pt x="4610530" y="2540452"/>
                  <a:pt x="4610579" y="2540501"/>
                  <a:pt x="4610579" y="2540501"/>
                </a:cubicBezTo>
                <a:cubicBezTo>
                  <a:pt x="4617128" y="2547248"/>
                  <a:pt x="4621989" y="2556574"/>
                  <a:pt x="4625164" y="2568480"/>
                </a:cubicBezTo>
                <a:lnTo>
                  <a:pt x="4651953" y="2568480"/>
                </a:lnTo>
                <a:cubicBezTo>
                  <a:pt x="4666836" y="2568480"/>
                  <a:pt x="4677651" y="2569076"/>
                  <a:pt x="4684398" y="2570267"/>
                </a:cubicBezTo>
                <a:cubicBezTo>
                  <a:pt x="4705631" y="2573441"/>
                  <a:pt x="4723093" y="2580982"/>
                  <a:pt x="4736785" y="2592888"/>
                </a:cubicBezTo>
                <a:cubicBezTo>
                  <a:pt x="4747501" y="2602413"/>
                  <a:pt x="4754297" y="2613575"/>
                  <a:pt x="4757175" y="2626375"/>
                </a:cubicBezTo>
                <a:cubicBezTo>
                  <a:pt x="4760052" y="2639174"/>
                  <a:pt x="4761491" y="2651626"/>
                  <a:pt x="4761491" y="2663730"/>
                </a:cubicBezTo>
                <a:cubicBezTo>
                  <a:pt x="4761491" y="2663730"/>
                  <a:pt x="4761491" y="2691016"/>
                  <a:pt x="4761491" y="2745586"/>
                </a:cubicBezTo>
                <a:cubicBezTo>
                  <a:pt x="4761491" y="2752730"/>
                  <a:pt x="4761640" y="2759824"/>
                  <a:pt x="4761937" y="2766868"/>
                </a:cubicBezTo>
                <a:cubicBezTo>
                  <a:pt x="4762236" y="2773913"/>
                  <a:pt x="4763575" y="2780114"/>
                  <a:pt x="4765956" y="2785472"/>
                </a:cubicBezTo>
                <a:cubicBezTo>
                  <a:pt x="4768337" y="2791822"/>
                  <a:pt x="4771612" y="2794997"/>
                  <a:pt x="4775778" y="2794997"/>
                </a:cubicBezTo>
                <a:cubicBezTo>
                  <a:pt x="4775778" y="2794997"/>
                  <a:pt x="4775828" y="2794997"/>
                  <a:pt x="4775927" y="2794997"/>
                </a:cubicBezTo>
                <a:cubicBezTo>
                  <a:pt x="4776026" y="2794997"/>
                  <a:pt x="4776076" y="2794997"/>
                  <a:pt x="4776076" y="2794997"/>
                </a:cubicBezTo>
                <a:cubicBezTo>
                  <a:pt x="4786196" y="2794997"/>
                  <a:pt x="4795126" y="2790383"/>
                  <a:pt x="4802864" y="2781156"/>
                </a:cubicBezTo>
                <a:cubicBezTo>
                  <a:pt x="4810605" y="2771929"/>
                  <a:pt x="4817649" y="2762056"/>
                  <a:pt x="4823999" y="2751539"/>
                </a:cubicBezTo>
                <a:cubicBezTo>
                  <a:pt x="4828364" y="2744395"/>
                  <a:pt x="4832334" y="2736904"/>
                  <a:pt x="4835904" y="2729066"/>
                </a:cubicBezTo>
                <a:lnTo>
                  <a:pt x="4844548" y="2709501"/>
                </a:lnTo>
                <a:lnTo>
                  <a:pt x="4841263" y="2688733"/>
                </a:lnTo>
                <a:cubicBezTo>
                  <a:pt x="4841263" y="2659960"/>
                  <a:pt x="4851383" y="2633767"/>
                  <a:pt x="4871624" y="2610153"/>
                </a:cubicBezTo>
                <a:cubicBezTo>
                  <a:pt x="4895237" y="2582768"/>
                  <a:pt x="4925102" y="2568679"/>
                  <a:pt x="4961218" y="2567885"/>
                </a:cubicBezTo>
                <a:cubicBezTo>
                  <a:pt x="4980268" y="2567488"/>
                  <a:pt x="4995448" y="2572499"/>
                  <a:pt x="5006759" y="2582917"/>
                </a:cubicBezTo>
                <a:lnTo>
                  <a:pt x="5020749" y="2597014"/>
                </a:lnTo>
                <a:lnTo>
                  <a:pt x="5020749" y="2567588"/>
                </a:lnTo>
                <a:lnTo>
                  <a:pt x="5065993" y="2567588"/>
                </a:lnTo>
                <a:cubicBezTo>
                  <a:pt x="5065993" y="2567588"/>
                  <a:pt x="5065993" y="2577509"/>
                  <a:pt x="5065993" y="2597353"/>
                </a:cubicBezTo>
                <a:cubicBezTo>
                  <a:pt x="5065993" y="2617197"/>
                  <a:pt x="5065993" y="2627119"/>
                  <a:pt x="5065993" y="2627119"/>
                </a:cubicBezTo>
                <a:lnTo>
                  <a:pt x="5065993" y="2742014"/>
                </a:lnTo>
                <a:lnTo>
                  <a:pt x="5065993" y="2746181"/>
                </a:lnTo>
                <a:cubicBezTo>
                  <a:pt x="5065993" y="2753325"/>
                  <a:pt x="5066141" y="2760320"/>
                  <a:pt x="5066439" y="2767166"/>
                </a:cubicBezTo>
                <a:cubicBezTo>
                  <a:pt x="5066737" y="2774012"/>
                  <a:pt x="5067878" y="2780114"/>
                  <a:pt x="5069862" y="2785472"/>
                </a:cubicBezTo>
                <a:cubicBezTo>
                  <a:pt x="5072243" y="2791623"/>
                  <a:pt x="5075022" y="2794699"/>
                  <a:pt x="5078197" y="2794699"/>
                </a:cubicBezTo>
                <a:cubicBezTo>
                  <a:pt x="5095063" y="2794699"/>
                  <a:pt x="5111137" y="2784182"/>
                  <a:pt x="5126417" y="2763148"/>
                </a:cubicBezTo>
                <a:cubicBezTo>
                  <a:pt x="5132966" y="2754019"/>
                  <a:pt x="5139614" y="2742312"/>
                  <a:pt x="5146360" y="2728024"/>
                </a:cubicBezTo>
                <a:cubicBezTo>
                  <a:pt x="5152115" y="2715721"/>
                  <a:pt x="5157869" y="2701930"/>
                  <a:pt x="5163624" y="2686650"/>
                </a:cubicBezTo>
                <a:lnTo>
                  <a:pt x="5180591" y="2692901"/>
                </a:lnTo>
                <a:cubicBezTo>
                  <a:pt x="5173645" y="2710958"/>
                  <a:pt x="5167693" y="2725246"/>
                  <a:pt x="5162731" y="2735764"/>
                </a:cubicBezTo>
                <a:cubicBezTo>
                  <a:pt x="5155785" y="2750249"/>
                  <a:pt x="5148543" y="2762850"/>
                  <a:pt x="5141002" y="2773566"/>
                </a:cubicBezTo>
                <a:cubicBezTo>
                  <a:pt x="5122151" y="2799759"/>
                  <a:pt x="5101216" y="2812856"/>
                  <a:pt x="5078197" y="2812856"/>
                </a:cubicBezTo>
                <a:cubicBezTo>
                  <a:pt x="5058551" y="2812856"/>
                  <a:pt x="5043569" y="2806705"/>
                  <a:pt x="5033251" y="2794402"/>
                </a:cubicBezTo>
                <a:lnTo>
                  <a:pt x="5024181" y="2775308"/>
                </a:lnTo>
                <a:lnTo>
                  <a:pt x="5016358" y="2784728"/>
                </a:lnTo>
                <a:cubicBezTo>
                  <a:pt x="5011546" y="2789788"/>
                  <a:pt x="5006660" y="2794203"/>
                  <a:pt x="5001699" y="2797973"/>
                </a:cubicBezTo>
                <a:cubicBezTo>
                  <a:pt x="4987808" y="2807895"/>
                  <a:pt x="4972827" y="2812757"/>
                  <a:pt x="4956753" y="2812559"/>
                </a:cubicBezTo>
                <a:cubicBezTo>
                  <a:pt x="4920042" y="2812360"/>
                  <a:pt x="4890475" y="2797576"/>
                  <a:pt x="4868051" y="2768208"/>
                </a:cubicBezTo>
                <a:lnTo>
                  <a:pt x="4851641" y="2737879"/>
                </a:lnTo>
                <a:lnTo>
                  <a:pt x="4839476" y="2761064"/>
                </a:lnTo>
                <a:cubicBezTo>
                  <a:pt x="4833524" y="2770787"/>
                  <a:pt x="4825487" y="2781850"/>
                  <a:pt x="4815367" y="2794253"/>
                </a:cubicBezTo>
                <a:cubicBezTo>
                  <a:pt x="4805246" y="2806655"/>
                  <a:pt x="4792248" y="2812856"/>
                  <a:pt x="4776373" y="2812856"/>
                </a:cubicBezTo>
                <a:cubicBezTo>
                  <a:pt x="4776373" y="2812856"/>
                  <a:pt x="4776324" y="2812856"/>
                  <a:pt x="4776225" y="2812856"/>
                </a:cubicBezTo>
                <a:cubicBezTo>
                  <a:pt x="4776125" y="2812856"/>
                  <a:pt x="4776076" y="2812856"/>
                  <a:pt x="4776076" y="2812856"/>
                </a:cubicBezTo>
                <a:cubicBezTo>
                  <a:pt x="4754843" y="2812856"/>
                  <a:pt x="4739167" y="2806804"/>
                  <a:pt x="4729046" y="2794699"/>
                </a:cubicBezTo>
                <a:cubicBezTo>
                  <a:pt x="4722498" y="2787159"/>
                  <a:pt x="4718727" y="2779023"/>
                  <a:pt x="4717735" y="2770291"/>
                </a:cubicBezTo>
                <a:cubicBezTo>
                  <a:pt x="4716743" y="2761560"/>
                  <a:pt x="4716247" y="2753325"/>
                  <a:pt x="4716247" y="2745586"/>
                </a:cubicBezTo>
                <a:cubicBezTo>
                  <a:pt x="4716247" y="2745586"/>
                  <a:pt x="4716247" y="2718301"/>
                  <a:pt x="4716247" y="2663730"/>
                </a:cubicBezTo>
                <a:cubicBezTo>
                  <a:pt x="4716247" y="2653015"/>
                  <a:pt x="4715404" y="2642448"/>
                  <a:pt x="4713717" y="2632030"/>
                </a:cubicBezTo>
                <a:cubicBezTo>
                  <a:pt x="4712030" y="2621613"/>
                  <a:pt x="4708112" y="2612831"/>
                  <a:pt x="4701960" y="2605688"/>
                </a:cubicBezTo>
                <a:cubicBezTo>
                  <a:pt x="4694022" y="2596758"/>
                  <a:pt x="4683505" y="2590805"/>
                  <a:pt x="4670409" y="2587828"/>
                </a:cubicBezTo>
                <a:cubicBezTo>
                  <a:pt x="4666241" y="2587233"/>
                  <a:pt x="4659693" y="2586737"/>
                  <a:pt x="4650763" y="2586340"/>
                </a:cubicBezTo>
                <a:lnTo>
                  <a:pt x="4626654" y="2586638"/>
                </a:lnTo>
                <a:cubicBezTo>
                  <a:pt x="4626851" y="2614022"/>
                  <a:pt x="4618517" y="2650733"/>
                  <a:pt x="4601649" y="2696770"/>
                </a:cubicBezTo>
                <a:cubicBezTo>
                  <a:pt x="4592918" y="2720583"/>
                  <a:pt x="4583244" y="2743056"/>
                  <a:pt x="4572628" y="2764189"/>
                </a:cubicBezTo>
                <a:cubicBezTo>
                  <a:pt x="4562011" y="2785323"/>
                  <a:pt x="4552735" y="2802439"/>
                  <a:pt x="4544797" y="2815535"/>
                </a:cubicBezTo>
                <a:lnTo>
                  <a:pt x="4529616" y="2806606"/>
                </a:lnTo>
                <a:cubicBezTo>
                  <a:pt x="4537356" y="2793707"/>
                  <a:pt x="4546335" y="2776939"/>
                  <a:pt x="4556554" y="2756301"/>
                </a:cubicBezTo>
                <a:cubicBezTo>
                  <a:pt x="4566774" y="2735664"/>
                  <a:pt x="4576151" y="2713736"/>
                  <a:pt x="4584683" y="2690519"/>
                </a:cubicBezTo>
                <a:cubicBezTo>
                  <a:pt x="4594208" y="2664723"/>
                  <a:pt x="4600607" y="2643341"/>
                  <a:pt x="4603882" y="2626375"/>
                </a:cubicBezTo>
                <a:cubicBezTo>
                  <a:pt x="4607156" y="2609408"/>
                  <a:pt x="4608793" y="2595865"/>
                  <a:pt x="4608793" y="2585745"/>
                </a:cubicBezTo>
                <a:cubicBezTo>
                  <a:pt x="4600261" y="2584752"/>
                  <a:pt x="4594009" y="2583562"/>
                  <a:pt x="4590041" y="2582172"/>
                </a:cubicBezTo>
                <a:cubicBezTo>
                  <a:pt x="4578135" y="2578601"/>
                  <a:pt x="4570198" y="2570663"/>
                  <a:pt x="4566229" y="2558360"/>
                </a:cubicBezTo>
                <a:cubicBezTo>
                  <a:pt x="4562657" y="2546653"/>
                  <a:pt x="4565832" y="2537922"/>
                  <a:pt x="4575753" y="2532166"/>
                </a:cubicBezTo>
                <a:cubicBezTo>
                  <a:pt x="4578630" y="2530777"/>
                  <a:pt x="4581521" y="2529909"/>
                  <a:pt x="4584422" y="2529562"/>
                </a:cubicBezTo>
                <a:close/>
                <a:moveTo>
                  <a:pt x="10580074" y="2479184"/>
                </a:moveTo>
                <a:cubicBezTo>
                  <a:pt x="10587417" y="2479184"/>
                  <a:pt x="10593668" y="2481763"/>
                  <a:pt x="10598827" y="2486922"/>
                </a:cubicBezTo>
                <a:cubicBezTo>
                  <a:pt x="10603987" y="2492082"/>
                  <a:pt x="10606566" y="2498333"/>
                  <a:pt x="10606566" y="2505675"/>
                </a:cubicBezTo>
                <a:cubicBezTo>
                  <a:pt x="10606566" y="2513017"/>
                  <a:pt x="10603987" y="2519318"/>
                  <a:pt x="10598827" y="2524576"/>
                </a:cubicBezTo>
                <a:cubicBezTo>
                  <a:pt x="10593668" y="2529835"/>
                  <a:pt x="10587417" y="2532464"/>
                  <a:pt x="10580074" y="2532464"/>
                </a:cubicBezTo>
                <a:cubicBezTo>
                  <a:pt x="10572733" y="2532464"/>
                  <a:pt x="10566432" y="2529835"/>
                  <a:pt x="10561173" y="2524576"/>
                </a:cubicBezTo>
                <a:cubicBezTo>
                  <a:pt x="10555915" y="2519318"/>
                  <a:pt x="10553285" y="2513017"/>
                  <a:pt x="10553285" y="2505675"/>
                </a:cubicBezTo>
                <a:cubicBezTo>
                  <a:pt x="10553285" y="2498333"/>
                  <a:pt x="10555915" y="2492082"/>
                  <a:pt x="10561173" y="2486922"/>
                </a:cubicBezTo>
                <a:cubicBezTo>
                  <a:pt x="10566432" y="2481763"/>
                  <a:pt x="10572733" y="2479184"/>
                  <a:pt x="10580074" y="2479184"/>
                </a:cubicBezTo>
                <a:close/>
                <a:moveTo>
                  <a:pt x="8760799" y="2479184"/>
                </a:moveTo>
                <a:cubicBezTo>
                  <a:pt x="8768141" y="2479184"/>
                  <a:pt x="8774392" y="2481763"/>
                  <a:pt x="8779552" y="2486923"/>
                </a:cubicBezTo>
                <a:cubicBezTo>
                  <a:pt x="8784711" y="2492082"/>
                  <a:pt x="8787291" y="2498333"/>
                  <a:pt x="8787291" y="2505675"/>
                </a:cubicBezTo>
                <a:cubicBezTo>
                  <a:pt x="8787291" y="2513017"/>
                  <a:pt x="8784711" y="2519318"/>
                  <a:pt x="8779552" y="2524576"/>
                </a:cubicBezTo>
                <a:cubicBezTo>
                  <a:pt x="8774392" y="2529835"/>
                  <a:pt x="8768141" y="2532464"/>
                  <a:pt x="8760799" y="2532464"/>
                </a:cubicBezTo>
                <a:cubicBezTo>
                  <a:pt x="8753457" y="2532464"/>
                  <a:pt x="8747157" y="2529835"/>
                  <a:pt x="8741898" y="2524576"/>
                </a:cubicBezTo>
                <a:cubicBezTo>
                  <a:pt x="8736640" y="2519318"/>
                  <a:pt x="8734010" y="2513017"/>
                  <a:pt x="8734010" y="2505675"/>
                </a:cubicBezTo>
                <a:cubicBezTo>
                  <a:pt x="8734010" y="2498333"/>
                  <a:pt x="8736640" y="2492082"/>
                  <a:pt x="8741898" y="2486923"/>
                </a:cubicBezTo>
                <a:cubicBezTo>
                  <a:pt x="8747157" y="2481763"/>
                  <a:pt x="8753457" y="2479184"/>
                  <a:pt x="8760799" y="2479184"/>
                </a:cubicBezTo>
                <a:close/>
                <a:moveTo>
                  <a:pt x="778851" y="2479184"/>
                </a:moveTo>
                <a:cubicBezTo>
                  <a:pt x="786193" y="2479184"/>
                  <a:pt x="792444" y="2481763"/>
                  <a:pt x="797603" y="2486923"/>
                </a:cubicBezTo>
                <a:cubicBezTo>
                  <a:pt x="802763" y="2492082"/>
                  <a:pt x="805343" y="2498333"/>
                  <a:pt x="805343" y="2505675"/>
                </a:cubicBezTo>
                <a:cubicBezTo>
                  <a:pt x="805343" y="2513017"/>
                  <a:pt x="802763" y="2519318"/>
                  <a:pt x="797603" y="2524576"/>
                </a:cubicBezTo>
                <a:cubicBezTo>
                  <a:pt x="792444" y="2529835"/>
                  <a:pt x="786193" y="2532464"/>
                  <a:pt x="778851" y="2532464"/>
                </a:cubicBezTo>
                <a:cubicBezTo>
                  <a:pt x="771509" y="2532464"/>
                  <a:pt x="765209" y="2529835"/>
                  <a:pt x="759950" y="2524576"/>
                </a:cubicBezTo>
                <a:cubicBezTo>
                  <a:pt x="754692" y="2519318"/>
                  <a:pt x="752062" y="2513017"/>
                  <a:pt x="752062" y="2505675"/>
                </a:cubicBezTo>
                <a:cubicBezTo>
                  <a:pt x="752062" y="2498333"/>
                  <a:pt x="754692" y="2492082"/>
                  <a:pt x="759950" y="2486923"/>
                </a:cubicBezTo>
                <a:cubicBezTo>
                  <a:pt x="765209" y="2481763"/>
                  <a:pt x="771509" y="2479184"/>
                  <a:pt x="778851" y="2479184"/>
                </a:cubicBezTo>
                <a:close/>
                <a:moveTo>
                  <a:pt x="9645434" y="2472337"/>
                </a:moveTo>
                <a:lnTo>
                  <a:pt x="9650792" y="2477397"/>
                </a:lnTo>
                <a:lnTo>
                  <a:pt x="9704370" y="2525618"/>
                </a:lnTo>
                <a:lnTo>
                  <a:pt x="9693952" y="2540203"/>
                </a:lnTo>
                <a:lnTo>
                  <a:pt x="9630551" y="2506270"/>
                </a:lnTo>
                <a:lnTo>
                  <a:pt x="9601381" y="2528892"/>
                </a:lnTo>
                <a:lnTo>
                  <a:pt x="9587986" y="2539310"/>
                </a:lnTo>
                <a:lnTo>
                  <a:pt x="9576973" y="2525023"/>
                </a:lnTo>
                <a:lnTo>
                  <a:pt x="9639481" y="2476802"/>
                </a:lnTo>
                <a:close/>
                <a:moveTo>
                  <a:pt x="4969254" y="2472337"/>
                </a:moveTo>
                <a:lnTo>
                  <a:pt x="4974613" y="2477397"/>
                </a:lnTo>
                <a:lnTo>
                  <a:pt x="5028190" y="2525618"/>
                </a:lnTo>
                <a:lnTo>
                  <a:pt x="5017772" y="2540203"/>
                </a:lnTo>
                <a:lnTo>
                  <a:pt x="4954371" y="2506270"/>
                </a:lnTo>
                <a:lnTo>
                  <a:pt x="4925202" y="2528892"/>
                </a:lnTo>
                <a:lnTo>
                  <a:pt x="4911807" y="2539310"/>
                </a:lnTo>
                <a:lnTo>
                  <a:pt x="4900793" y="2525023"/>
                </a:lnTo>
                <a:lnTo>
                  <a:pt x="4963301" y="2476802"/>
                </a:lnTo>
                <a:close/>
                <a:moveTo>
                  <a:pt x="3854830" y="2472337"/>
                </a:moveTo>
                <a:lnTo>
                  <a:pt x="3860188" y="2477397"/>
                </a:lnTo>
                <a:lnTo>
                  <a:pt x="3913766" y="2525618"/>
                </a:lnTo>
                <a:lnTo>
                  <a:pt x="3903347" y="2540203"/>
                </a:lnTo>
                <a:lnTo>
                  <a:pt x="3839947" y="2506270"/>
                </a:lnTo>
                <a:lnTo>
                  <a:pt x="3810777" y="2528892"/>
                </a:lnTo>
                <a:lnTo>
                  <a:pt x="3797383" y="2539310"/>
                </a:lnTo>
                <a:lnTo>
                  <a:pt x="3786369" y="2525023"/>
                </a:lnTo>
                <a:lnTo>
                  <a:pt x="3848877" y="2476802"/>
                </a:lnTo>
                <a:close/>
                <a:moveTo>
                  <a:pt x="8587266" y="2450608"/>
                </a:moveTo>
                <a:lnTo>
                  <a:pt x="8593517" y="2461622"/>
                </a:lnTo>
                <a:lnTo>
                  <a:pt x="8602149" y="2477397"/>
                </a:lnTo>
                <a:lnTo>
                  <a:pt x="8606018" y="2484542"/>
                </a:lnTo>
                <a:lnTo>
                  <a:pt x="8599470" y="2489007"/>
                </a:lnTo>
                <a:lnTo>
                  <a:pt x="8534878" y="2533654"/>
                </a:lnTo>
                <a:lnTo>
                  <a:pt x="8523270" y="2520260"/>
                </a:lnTo>
                <a:lnTo>
                  <a:pt x="8578931" y="2459836"/>
                </a:lnTo>
                <a:close/>
                <a:moveTo>
                  <a:pt x="5185353" y="2444953"/>
                </a:moveTo>
                <a:lnTo>
                  <a:pt x="5230596" y="2444953"/>
                </a:lnTo>
                <a:cubicBezTo>
                  <a:pt x="5230596" y="2444953"/>
                  <a:pt x="5230596" y="2475314"/>
                  <a:pt x="5230596" y="2536036"/>
                </a:cubicBezTo>
                <a:cubicBezTo>
                  <a:pt x="5230596" y="2543626"/>
                  <a:pt x="5230596" y="2550742"/>
                  <a:pt x="5230596" y="2557383"/>
                </a:cubicBezTo>
                <a:lnTo>
                  <a:pt x="5230596" y="2558955"/>
                </a:lnTo>
                <a:lnTo>
                  <a:pt x="5268994" y="2558955"/>
                </a:lnTo>
                <a:lnTo>
                  <a:pt x="5268994" y="2576815"/>
                </a:lnTo>
                <a:lnTo>
                  <a:pt x="5230596" y="2576815"/>
                </a:lnTo>
                <a:lnTo>
                  <a:pt x="5230596" y="2591539"/>
                </a:lnTo>
                <a:cubicBezTo>
                  <a:pt x="5230596" y="2615259"/>
                  <a:pt x="5230596" y="2627119"/>
                  <a:pt x="5230596" y="2627119"/>
                </a:cubicBezTo>
                <a:lnTo>
                  <a:pt x="5230596" y="2742014"/>
                </a:lnTo>
                <a:lnTo>
                  <a:pt x="5230596" y="2746181"/>
                </a:lnTo>
                <a:cubicBezTo>
                  <a:pt x="5230596" y="2753325"/>
                  <a:pt x="5230745" y="2760320"/>
                  <a:pt x="5231043" y="2767166"/>
                </a:cubicBezTo>
                <a:cubicBezTo>
                  <a:pt x="5231341" y="2774012"/>
                  <a:pt x="5232482" y="2780114"/>
                  <a:pt x="5234467" y="2785472"/>
                </a:cubicBezTo>
                <a:cubicBezTo>
                  <a:pt x="5236848" y="2791623"/>
                  <a:pt x="5239626" y="2794699"/>
                  <a:pt x="5242801" y="2794699"/>
                </a:cubicBezTo>
                <a:cubicBezTo>
                  <a:pt x="5259667" y="2794699"/>
                  <a:pt x="5275741" y="2784182"/>
                  <a:pt x="5291021" y="2763148"/>
                </a:cubicBezTo>
                <a:cubicBezTo>
                  <a:pt x="5297570" y="2754019"/>
                  <a:pt x="5304217" y="2742312"/>
                  <a:pt x="5310964" y="2728024"/>
                </a:cubicBezTo>
                <a:cubicBezTo>
                  <a:pt x="5316719" y="2715721"/>
                  <a:pt x="5322473" y="2701930"/>
                  <a:pt x="5328228" y="2686650"/>
                </a:cubicBezTo>
                <a:lnTo>
                  <a:pt x="5345195" y="2692901"/>
                </a:lnTo>
                <a:cubicBezTo>
                  <a:pt x="5338249" y="2710958"/>
                  <a:pt x="5332296" y="2725246"/>
                  <a:pt x="5327335" y="2735764"/>
                </a:cubicBezTo>
                <a:cubicBezTo>
                  <a:pt x="5320389" y="2750249"/>
                  <a:pt x="5313147" y="2762850"/>
                  <a:pt x="5305606" y="2773566"/>
                </a:cubicBezTo>
                <a:cubicBezTo>
                  <a:pt x="5286755" y="2799759"/>
                  <a:pt x="5265820" y="2812856"/>
                  <a:pt x="5242801" y="2812856"/>
                </a:cubicBezTo>
                <a:cubicBezTo>
                  <a:pt x="5223155" y="2812856"/>
                  <a:pt x="5208173" y="2806705"/>
                  <a:pt x="5197854" y="2794402"/>
                </a:cubicBezTo>
                <a:cubicBezTo>
                  <a:pt x="5191306" y="2787059"/>
                  <a:pt x="5187536" y="2779122"/>
                  <a:pt x="5186543" y="2770589"/>
                </a:cubicBezTo>
                <a:cubicBezTo>
                  <a:pt x="5185551" y="2762056"/>
                  <a:pt x="5185155" y="2753821"/>
                  <a:pt x="5185353" y="2745884"/>
                </a:cubicBezTo>
                <a:lnTo>
                  <a:pt x="5185353" y="2742014"/>
                </a:lnTo>
                <a:cubicBezTo>
                  <a:pt x="5185353" y="2742014"/>
                  <a:pt x="5185353" y="2736061"/>
                  <a:pt x="5185353" y="2724154"/>
                </a:cubicBezTo>
                <a:cubicBezTo>
                  <a:pt x="5185353" y="2718201"/>
                  <a:pt x="5185353" y="2711939"/>
                  <a:pt x="5185353" y="2705366"/>
                </a:cubicBezTo>
                <a:lnTo>
                  <a:pt x="5185353" y="2692796"/>
                </a:lnTo>
                <a:lnTo>
                  <a:pt x="5168684" y="2686948"/>
                </a:lnTo>
                <a:cubicBezTo>
                  <a:pt x="5172653" y="2676232"/>
                  <a:pt x="5176324" y="2664326"/>
                  <a:pt x="5179697" y="2651229"/>
                </a:cubicBezTo>
                <a:cubicBezTo>
                  <a:pt x="5181484" y="2644681"/>
                  <a:pt x="5183120" y="2638380"/>
                  <a:pt x="5184609" y="2632328"/>
                </a:cubicBezTo>
                <a:lnTo>
                  <a:pt x="5185353" y="2629262"/>
                </a:lnTo>
                <a:lnTo>
                  <a:pt x="5185353" y="2628244"/>
                </a:lnTo>
                <a:cubicBezTo>
                  <a:pt x="5185353" y="2627494"/>
                  <a:pt x="5185353" y="2627119"/>
                  <a:pt x="5185353" y="2627119"/>
                </a:cubicBezTo>
                <a:lnTo>
                  <a:pt x="5185353" y="2576815"/>
                </a:lnTo>
                <a:lnTo>
                  <a:pt x="5146658" y="2576815"/>
                </a:lnTo>
                <a:lnTo>
                  <a:pt x="5146658" y="2558955"/>
                </a:lnTo>
                <a:lnTo>
                  <a:pt x="5185353" y="2558955"/>
                </a:lnTo>
                <a:close/>
                <a:moveTo>
                  <a:pt x="2204030" y="2439298"/>
                </a:moveTo>
                <a:cubicBezTo>
                  <a:pt x="2231613" y="2439298"/>
                  <a:pt x="2245405" y="2451402"/>
                  <a:pt x="2245405" y="2475612"/>
                </a:cubicBezTo>
                <a:cubicBezTo>
                  <a:pt x="2245405" y="2488907"/>
                  <a:pt x="2241386" y="2500565"/>
                  <a:pt x="2233349" y="2510586"/>
                </a:cubicBezTo>
                <a:cubicBezTo>
                  <a:pt x="2225312" y="2520607"/>
                  <a:pt x="2217623" y="2529190"/>
                  <a:pt x="2210281" y="2536334"/>
                </a:cubicBezTo>
                <a:lnTo>
                  <a:pt x="2206113" y="2540501"/>
                </a:lnTo>
                <a:lnTo>
                  <a:pt x="2192421" y="2528892"/>
                </a:lnTo>
                <a:lnTo>
                  <a:pt x="2195398" y="2524428"/>
                </a:lnTo>
                <a:cubicBezTo>
                  <a:pt x="2200160" y="2518077"/>
                  <a:pt x="2204873" y="2510834"/>
                  <a:pt x="2209536" y="2502698"/>
                </a:cubicBezTo>
                <a:cubicBezTo>
                  <a:pt x="2214200" y="2494562"/>
                  <a:pt x="2216531" y="2485534"/>
                  <a:pt x="2216531" y="2475612"/>
                </a:cubicBezTo>
                <a:cubicBezTo>
                  <a:pt x="2216531" y="2463507"/>
                  <a:pt x="2212364" y="2457455"/>
                  <a:pt x="2204030" y="2457455"/>
                </a:cubicBezTo>
                <a:cubicBezTo>
                  <a:pt x="2191528" y="2457455"/>
                  <a:pt x="2185178" y="2463011"/>
                  <a:pt x="2184980" y="2474124"/>
                </a:cubicBezTo>
                <a:lnTo>
                  <a:pt x="2166822" y="2473528"/>
                </a:lnTo>
                <a:cubicBezTo>
                  <a:pt x="2167021" y="2463408"/>
                  <a:pt x="2171138" y="2455173"/>
                  <a:pt x="2179175" y="2448823"/>
                </a:cubicBezTo>
                <a:cubicBezTo>
                  <a:pt x="2187212" y="2442473"/>
                  <a:pt x="2195497" y="2439298"/>
                  <a:pt x="2204030" y="2439298"/>
                </a:cubicBezTo>
                <a:close/>
                <a:moveTo>
                  <a:pt x="9645434" y="2421736"/>
                </a:moveTo>
                <a:lnTo>
                  <a:pt x="9645731" y="2421736"/>
                </a:lnTo>
                <a:cubicBezTo>
                  <a:pt x="9659622" y="2421736"/>
                  <a:pt x="9671627" y="2427491"/>
                  <a:pt x="9681748" y="2439000"/>
                </a:cubicBezTo>
                <a:cubicBezTo>
                  <a:pt x="9688296" y="2446739"/>
                  <a:pt x="9693456" y="2449418"/>
                  <a:pt x="9697226" y="2447036"/>
                </a:cubicBezTo>
                <a:cubicBezTo>
                  <a:pt x="9701393" y="2445251"/>
                  <a:pt x="9704370" y="2440191"/>
                  <a:pt x="9706156" y="2431856"/>
                </a:cubicBezTo>
                <a:cubicBezTo>
                  <a:pt x="9706156" y="2431856"/>
                  <a:pt x="9706156" y="2431807"/>
                  <a:pt x="9706156" y="2431708"/>
                </a:cubicBezTo>
                <a:cubicBezTo>
                  <a:pt x="9706156" y="2431608"/>
                  <a:pt x="9706156" y="2431559"/>
                  <a:pt x="9706156" y="2431559"/>
                </a:cubicBezTo>
                <a:cubicBezTo>
                  <a:pt x="9706156" y="2430963"/>
                  <a:pt x="9706256" y="2430567"/>
                  <a:pt x="9706453" y="2430368"/>
                </a:cubicBezTo>
                <a:cubicBezTo>
                  <a:pt x="9706453" y="2430368"/>
                  <a:pt x="9706453" y="2430269"/>
                  <a:pt x="9706453" y="2430070"/>
                </a:cubicBezTo>
                <a:cubicBezTo>
                  <a:pt x="9706453" y="2429872"/>
                  <a:pt x="9706453" y="2429673"/>
                  <a:pt x="9706453" y="2429475"/>
                </a:cubicBezTo>
                <a:cubicBezTo>
                  <a:pt x="9706453" y="2429475"/>
                  <a:pt x="9706453" y="2429327"/>
                  <a:pt x="9706453" y="2429029"/>
                </a:cubicBezTo>
                <a:cubicBezTo>
                  <a:pt x="9706453" y="2428731"/>
                  <a:pt x="9706453" y="2428384"/>
                  <a:pt x="9706453" y="2427987"/>
                </a:cubicBezTo>
                <a:lnTo>
                  <a:pt x="9724610" y="2429178"/>
                </a:lnTo>
                <a:cubicBezTo>
                  <a:pt x="9724610" y="2429971"/>
                  <a:pt x="9724511" y="2430567"/>
                  <a:pt x="9724313" y="2430963"/>
                </a:cubicBezTo>
                <a:cubicBezTo>
                  <a:pt x="9724313" y="2430963"/>
                  <a:pt x="9724313" y="2431013"/>
                  <a:pt x="9724313" y="2431112"/>
                </a:cubicBezTo>
                <a:cubicBezTo>
                  <a:pt x="9724313" y="2431212"/>
                  <a:pt x="9724313" y="2431261"/>
                  <a:pt x="9724313" y="2431261"/>
                </a:cubicBezTo>
                <a:cubicBezTo>
                  <a:pt x="9724313" y="2431459"/>
                  <a:pt x="9724313" y="2431708"/>
                  <a:pt x="9724313" y="2432005"/>
                </a:cubicBezTo>
                <a:cubicBezTo>
                  <a:pt x="9724313" y="2432303"/>
                  <a:pt x="9724313" y="2432451"/>
                  <a:pt x="9724313" y="2432451"/>
                </a:cubicBezTo>
                <a:cubicBezTo>
                  <a:pt x="9722924" y="2441580"/>
                  <a:pt x="9719252" y="2449816"/>
                  <a:pt x="9713299" y="2457157"/>
                </a:cubicBezTo>
                <a:cubicBezTo>
                  <a:pt x="9707346" y="2464499"/>
                  <a:pt x="9699310" y="2468170"/>
                  <a:pt x="9689189" y="2468170"/>
                </a:cubicBezTo>
                <a:lnTo>
                  <a:pt x="9688892" y="2468170"/>
                </a:lnTo>
                <a:cubicBezTo>
                  <a:pt x="9675199" y="2468170"/>
                  <a:pt x="9663194" y="2462416"/>
                  <a:pt x="9652875" y="2450906"/>
                </a:cubicBezTo>
                <a:cubicBezTo>
                  <a:pt x="9646327" y="2443564"/>
                  <a:pt x="9641167" y="2440885"/>
                  <a:pt x="9637397" y="2442869"/>
                </a:cubicBezTo>
                <a:cubicBezTo>
                  <a:pt x="9633230" y="2444656"/>
                  <a:pt x="9630253" y="2449716"/>
                  <a:pt x="9628467" y="2458050"/>
                </a:cubicBezTo>
                <a:cubicBezTo>
                  <a:pt x="9628467" y="2458050"/>
                  <a:pt x="9628467" y="2458100"/>
                  <a:pt x="9628467" y="2458199"/>
                </a:cubicBezTo>
                <a:cubicBezTo>
                  <a:pt x="9628467" y="2458298"/>
                  <a:pt x="9628467" y="2458348"/>
                  <a:pt x="9628467" y="2458348"/>
                </a:cubicBezTo>
                <a:cubicBezTo>
                  <a:pt x="9628467" y="2458547"/>
                  <a:pt x="9628467" y="2458794"/>
                  <a:pt x="9628467" y="2459092"/>
                </a:cubicBezTo>
                <a:cubicBezTo>
                  <a:pt x="9628467" y="2459389"/>
                  <a:pt x="9628467" y="2459539"/>
                  <a:pt x="9628467" y="2459539"/>
                </a:cubicBezTo>
                <a:cubicBezTo>
                  <a:pt x="9628467" y="2459737"/>
                  <a:pt x="9628418" y="2459935"/>
                  <a:pt x="9628319" y="2460134"/>
                </a:cubicBezTo>
                <a:cubicBezTo>
                  <a:pt x="9628219" y="2460332"/>
                  <a:pt x="9628170" y="2460431"/>
                  <a:pt x="9628170" y="2460431"/>
                </a:cubicBezTo>
                <a:cubicBezTo>
                  <a:pt x="9628170" y="2460630"/>
                  <a:pt x="9628170" y="2460877"/>
                  <a:pt x="9628170" y="2461175"/>
                </a:cubicBezTo>
                <a:cubicBezTo>
                  <a:pt x="9628170" y="2461474"/>
                  <a:pt x="9628170" y="2461722"/>
                  <a:pt x="9628170" y="2461919"/>
                </a:cubicBezTo>
                <a:lnTo>
                  <a:pt x="9610013" y="2460729"/>
                </a:lnTo>
                <a:cubicBezTo>
                  <a:pt x="9610013" y="2460531"/>
                  <a:pt x="9610062" y="2460282"/>
                  <a:pt x="9610161" y="2459985"/>
                </a:cubicBezTo>
                <a:cubicBezTo>
                  <a:pt x="9610261" y="2459687"/>
                  <a:pt x="9610310" y="2459340"/>
                  <a:pt x="9610310" y="2458943"/>
                </a:cubicBezTo>
                <a:cubicBezTo>
                  <a:pt x="9610310" y="2458943"/>
                  <a:pt x="9610310" y="2458893"/>
                  <a:pt x="9610310" y="2458794"/>
                </a:cubicBezTo>
                <a:cubicBezTo>
                  <a:pt x="9610310" y="2458695"/>
                  <a:pt x="9610310" y="2458646"/>
                  <a:pt x="9610310" y="2458646"/>
                </a:cubicBezTo>
                <a:cubicBezTo>
                  <a:pt x="9610310" y="2458646"/>
                  <a:pt x="9610310" y="2458496"/>
                  <a:pt x="9610310" y="2458199"/>
                </a:cubicBezTo>
                <a:cubicBezTo>
                  <a:pt x="9610310" y="2457901"/>
                  <a:pt x="9610310" y="2457653"/>
                  <a:pt x="9610310" y="2457455"/>
                </a:cubicBezTo>
                <a:cubicBezTo>
                  <a:pt x="9611501" y="2448525"/>
                  <a:pt x="9615122" y="2440340"/>
                  <a:pt x="9621175" y="2432898"/>
                </a:cubicBezTo>
                <a:cubicBezTo>
                  <a:pt x="9627227" y="2425456"/>
                  <a:pt x="9635313" y="2421736"/>
                  <a:pt x="9645434" y="2421736"/>
                </a:cubicBezTo>
                <a:close/>
                <a:moveTo>
                  <a:pt x="5071053" y="2403281"/>
                </a:moveTo>
                <a:lnTo>
                  <a:pt x="5077304" y="2414295"/>
                </a:lnTo>
                <a:lnTo>
                  <a:pt x="5085936" y="2430070"/>
                </a:lnTo>
                <a:lnTo>
                  <a:pt x="5089805" y="2437214"/>
                </a:lnTo>
                <a:lnTo>
                  <a:pt x="5083257" y="2441679"/>
                </a:lnTo>
                <a:lnTo>
                  <a:pt x="5018665" y="2486327"/>
                </a:lnTo>
                <a:lnTo>
                  <a:pt x="5007057" y="2472934"/>
                </a:lnTo>
                <a:lnTo>
                  <a:pt x="5062718" y="2412508"/>
                </a:lnTo>
                <a:close/>
                <a:moveTo>
                  <a:pt x="3956628" y="2403281"/>
                </a:moveTo>
                <a:lnTo>
                  <a:pt x="3962879" y="2414295"/>
                </a:lnTo>
                <a:lnTo>
                  <a:pt x="3971511" y="2430070"/>
                </a:lnTo>
                <a:lnTo>
                  <a:pt x="3975381" y="2437214"/>
                </a:lnTo>
                <a:lnTo>
                  <a:pt x="3968832" y="2441679"/>
                </a:lnTo>
                <a:lnTo>
                  <a:pt x="3904241" y="2486327"/>
                </a:lnTo>
                <a:lnTo>
                  <a:pt x="3892632" y="2472934"/>
                </a:lnTo>
                <a:lnTo>
                  <a:pt x="3948294" y="2412508"/>
                </a:lnTo>
                <a:close/>
                <a:moveTo>
                  <a:pt x="9419513" y="2321426"/>
                </a:moveTo>
                <a:cubicBezTo>
                  <a:pt x="9419513" y="2321426"/>
                  <a:pt x="9434594" y="2321426"/>
                  <a:pt x="9464756" y="2321426"/>
                </a:cubicBezTo>
                <a:lnTo>
                  <a:pt x="9464756" y="2627714"/>
                </a:lnTo>
                <a:lnTo>
                  <a:pt x="9464756" y="2717606"/>
                </a:lnTo>
                <a:lnTo>
                  <a:pt x="9464756" y="2744693"/>
                </a:lnTo>
                <a:cubicBezTo>
                  <a:pt x="9464756" y="2763148"/>
                  <a:pt x="9466394" y="2775699"/>
                  <a:pt x="9469668" y="2782346"/>
                </a:cubicBezTo>
                <a:cubicBezTo>
                  <a:pt x="9472942" y="2788994"/>
                  <a:pt x="9475770" y="2792913"/>
                  <a:pt x="9478151" y="2794104"/>
                </a:cubicBezTo>
                <a:cubicBezTo>
                  <a:pt x="9479739" y="2794699"/>
                  <a:pt x="9481425" y="2794997"/>
                  <a:pt x="9483211" y="2794997"/>
                </a:cubicBezTo>
                <a:cubicBezTo>
                  <a:pt x="9492934" y="2795394"/>
                  <a:pt x="9505734" y="2792318"/>
                  <a:pt x="9521609" y="2785769"/>
                </a:cubicBezTo>
                <a:cubicBezTo>
                  <a:pt x="9528058" y="2783388"/>
                  <a:pt x="9534607" y="2780561"/>
                  <a:pt x="9541254" y="2777286"/>
                </a:cubicBezTo>
                <a:lnTo>
                  <a:pt x="9545975" y="2774682"/>
                </a:lnTo>
                <a:lnTo>
                  <a:pt x="9539543" y="2764562"/>
                </a:lnTo>
                <a:cubicBezTo>
                  <a:pt x="9534631" y="2754888"/>
                  <a:pt x="9531233" y="2743701"/>
                  <a:pt x="9529348" y="2731001"/>
                </a:cubicBezTo>
                <a:cubicBezTo>
                  <a:pt x="9525776" y="2708577"/>
                  <a:pt x="9527462" y="2686154"/>
                  <a:pt x="9534408" y="2663730"/>
                </a:cubicBezTo>
                <a:cubicBezTo>
                  <a:pt x="9541750" y="2639720"/>
                  <a:pt x="9555144" y="2618289"/>
                  <a:pt x="9574592" y="2599436"/>
                </a:cubicBezTo>
                <a:cubicBezTo>
                  <a:pt x="9597412" y="2577609"/>
                  <a:pt x="9622217" y="2566794"/>
                  <a:pt x="9649006" y="2566992"/>
                </a:cubicBezTo>
                <a:cubicBezTo>
                  <a:pt x="9664881" y="2566992"/>
                  <a:pt x="9676489" y="2572350"/>
                  <a:pt x="9683831" y="2583065"/>
                </a:cubicBezTo>
                <a:cubicBezTo>
                  <a:pt x="9690182" y="2592392"/>
                  <a:pt x="9692910" y="2603554"/>
                  <a:pt x="9692017" y="2616552"/>
                </a:cubicBezTo>
                <a:cubicBezTo>
                  <a:pt x="9691124" y="2629550"/>
                  <a:pt x="9688793" y="2641406"/>
                  <a:pt x="9685022" y="2652122"/>
                </a:cubicBezTo>
                <a:cubicBezTo>
                  <a:pt x="9673909" y="2681888"/>
                  <a:pt x="9655752" y="2709669"/>
                  <a:pt x="9630551" y="2735466"/>
                </a:cubicBezTo>
                <a:cubicBezTo>
                  <a:pt x="9618049" y="2748364"/>
                  <a:pt x="9603861" y="2760369"/>
                  <a:pt x="9587986" y="2771482"/>
                </a:cubicBezTo>
                <a:cubicBezTo>
                  <a:pt x="9588581" y="2772276"/>
                  <a:pt x="9589226" y="2773120"/>
                  <a:pt x="9589921" y="2774012"/>
                </a:cubicBezTo>
                <a:cubicBezTo>
                  <a:pt x="9590616" y="2774905"/>
                  <a:pt x="9591260" y="2775649"/>
                  <a:pt x="9591856" y="2776245"/>
                </a:cubicBezTo>
                <a:cubicBezTo>
                  <a:pt x="9602769" y="2788548"/>
                  <a:pt x="9614676" y="2794798"/>
                  <a:pt x="9627574" y="2794997"/>
                </a:cubicBezTo>
                <a:cubicBezTo>
                  <a:pt x="9649204" y="2794402"/>
                  <a:pt x="9669941" y="2786464"/>
                  <a:pt x="9689785" y="2771185"/>
                </a:cubicBezTo>
                <a:cubicBezTo>
                  <a:pt x="9700699" y="2762652"/>
                  <a:pt x="9710620" y="2752730"/>
                  <a:pt x="9719550" y="2741419"/>
                </a:cubicBezTo>
                <a:cubicBezTo>
                  <a:pt x="9732449" y="2725147"/>
                  <a:pt x="9743859" y="2705998"/>
                  <a:pt x="9753781" y="2683971"/>
                </a:cubicBezTo>
                <a:cubicBezTo>
                  <a:pt x="9757750" y="2678613"/>
                  <a:pt x="9761917" y="2677224"/>
                  <a:pt x="9766282" y="2679804"/>
                </a:cubicBezTo>
                <a:cubicBezTo>
                  <a:pt x="9770648" y="2682384"/>
                  <a:pt x="9771938" y="2686154"/>
                  <a:pt x="9770152" y="2691115"/>
                </a:cubicBezTo>
                <a:cubicBezTo>
                  <a:pt x="9760230" y="2713736"/>
                  <a:pt x="9748026" y="2734275"/>
                  <a:pt x="9733540" y="2752730"/>
                </a:cubicBezTo>
                <a:cubicBezTo>
                  <a:pt x="9723222" y="2765628"/>
                  <a:pt x="9712308" y="2776542"/>
                  <a:pt x="9700798" y="2785472"/>
                </a:cubicBezTo>
                <a:cubicBezTo>
                  <a:pt x="9677581" y="2803530"/>
                  <a:pt x="9653173" y="2812658"/>
                  <a:pt x="9627574" y="2812856"/>
                </a:cubicBezTo>
                <a:cubicBezTo>
                  <a:pt x="9627574" y="2812856"/>
                  <a:pt x="9627525" y="2812856"/>
                  <a:pt x="9627426" y="2812856"/>
                </a:cubicBezTo>
                <a:cubicBezTo>
                  <a:pt x="9627326" y="2812856"/>
                  <a:pt x="9627277" y="2812856"/>
                  <a:pt x="9627277" y="2812856"/>
                </a:cubicBezTo>
                <a:cubicBezTo>
                  <a:pt x="9599694" y="2812658"/>
                  <a:pt x="9576873" y="2804720"/>
                  <a:pt x="9558816" y="2789044"/>
                </a:cubicBezTo>
                <a:lnTo>
                  <a:pt x="9558288" y="2788500"/>
                </a:lnTo>
                <a:lnTo>
                  <a:pt x="9550333" y="2792913"/>
                </a:lnTo>
                <a:cubicBezTo>
                  <a:pt x="9543288" y="2796386"/>
                  <a:pt x="9535995" y="2799561"/>
                  <a:pt x="9528455" y="2802439"/>
                </a:cubicBezTo>
                <a:cubicBezTo>
                  <a:pt x="9510397" y="2809979"/>
                  <a:pt x="9494919" y="2813551"/>
                  <a:pt x="9482020" y="2813154"/>
                </a:cubicBezTo>
                <a:cubicBezTo>
                  <a:pt x="9475472" y="2813154"/>
                  <a:pt x="9469023" y="2812360"/>
                  <a:pt x="9462673" y="2810772"/>
                </a:cubicBezTo>
                <a:cubicBezTo>
                  <a:pt x="9455529" y="2808987"/>
                  <a:pt x="9448385" y="2805564"/>
                  <a:pt x="9441242" y="2800504"/>
                </a:cubicBezTo>
                <a:cubicBezTo>
                  <a:pt x="9434098" y="2795443"/>
                  <a:pt x="9428442" y="2787357"/>
                  <a:pt x="9424275" y="2776245"/>
                </a:cubicBezTo>
                <a:cubicBezTo>
                  <a:pt x="9417330" y="2784976"/>
                  <a:pt x="9409888" y="2792219"/>
                  <a:pt x="9401951" y="2797973"/>
                </a:cubicBezTo>
                <a:cubicBezTo>
                  <a:pt x="9387862" y="2808292"/>
                  <a:pt x="9372880" y="2813253"/>
                  <a:pt x="9357005" y="2812856"/>
                </a:cubicBezTo>
                <a:cubicBezTo>
                  <a:pt x="9320691" y="2812261"/>
                  <a:pt x="9291223" y="2797478"/>
                  <a:pt x="9268601" y="2768505"/>
                </a:cubicBezTo>
                <a:cubicBezTo>
                  <a:pt x="9250742" y="2745884"/>
                  <a:pt x="9241812" y="2719293"/>
                  <a:pt x="9241812" y="2688733"/>
                </a:cubicBezTo>
                <a:cubicBezTo>
                  <a:pt x="9241812" y="2660158"/>
                  <a:pt x="9251932" y="2634064"/>
                  <a:pt x="9272173" y="2610450"/>
                </a:cubicBezTo>
                <a:cubicBezTo>
                  <a:pt x="9295787" y="2582868"/>
                  <a:pt x="9325553" y="2568679"/>
                  <a:pt x="9361470" y="2567885"/>
                </a:cubicBezTo>
                <a:cubicBezTo>
                  <a:pt x="9361668" y="2567885"/>
                  <a:pt x="9361767" y="2567885"/>
                  <a:pt x="9361767" y="2567885"/>
                </a:cubicBezTo>
                <a:cubicBezTo>
                  <a:pt x="9375261" y="2567885"/>
                  <a:pt x="9386770" y="2570614"/>
                  <a:pt x="9396295" y="2576070"/>
                </a:cubicBezTo>
                <a:cubicBezTo>
                  <a:pt x="9405820" y="2581528"/>
                  <a:pt x="9413560" y="2587630"/>
                  <a:pt x="9419513" y="2594376"/>
                </a:cubicBezTo>
                <a:lnTo>
                  <a:pt x="9419513" y="2553300"/>
                </a:lnTo>
                <a:close/>
                <a:moveTo>
                  <a:pt x="7955341" y="2217842"/>
                </a:moveTo>
                <a:cubicBezTo>
                  <a:pt x="7948595" y="2217842"/>
                  <a:pt x="7941997" y="2221860"/>
                  <a:pt x="7935548" y="2229896"/>
                </a:cubicBezTo>
                <a:cubicBezTo>
                  <a:pt x="7929099" y="2237933"/>
                  <a:pt x="7924088" y="2246714"/>
                  <a:pt x="7920516" y="2256239"/>
                </a:cubicBezTo>
                <a:cubicBezTo>
                  <a:pt x="7912380" y="2278464"/>
                  <a:pt x="7906724" y="2302971"/>
                  <a:pt x="7903550" y="2329760"/>
                </a:cubicBezTo>
                <a:cubicBezTo>
                  <a:pt x="7900771" y="2350596"/>
                  <a:pt x="7899382" y="2376294"/>
                  <a:pt x="7899382" y="2406853"/>
                </a:cubicBezTo>
                <a:lnTo>
                  <a:pt x="7899382" y="2524725"/>
                </a:lnTo>
                <a:cubicBezTo>
                  <a:pt x="7899581" y="2523931"/>
                  <a:pt x="7899978" y="2523138"/>
                  <a:pt x="7900573" y="2522344"/>
                </a:cubicBezTo>
                <a:cubicBezTo>
                  <a:pt x="7918432" y="2485633"/>
                  <a:pt x="7935349" y="2447980"/>
                  <a:pt x="7951323" y="2409383"/>
                </a:cubicBezTo>
                <a:cubicBezTo>
                  <a:pt x="7967297" y="2370787"/>
                  <a:pt x="7977666" y="2330058"/>
                  <a:pt x="7982429" y="2287196"/>
                </a:cubicBezTo>
                <a:cubicBezTo>
                  <a:pt x="7985405" y="2260804"/>
                  <a:pt x="7983023" y="2241753"/>
                  <a:pt x="7975285" y="2230046"/>
                </a:cubicBezTo>
                <a:cubicBezTo>
                  <a:pt x="7969729" y="2221711"/>
                  <a:pt x="7963081" y="2217643"/>
                  <a:pt x="7955341" y="2217842"/>
                </a:cubicBezTo>
                <a:close/>
                <a:moveTo>
                  <a:pt x="7618990" y="2217842"/>
                </a:moveTo>
                <a:cubicBezTo>
                  <a:pt x="7612244" y="2217842"/>
                  <a:pt x="7605645" y="2221860"/>
                  <a:pt x="7599196" y="2229896"/>
                </a:cubicBezTo>
                <a:cubicBezTo>
                  <a:pt x="7592747" y="2237933"/>
                  <a:pt x="7587736" y="2246714"/>
                  <a:pt x="7584164" y="2256239"/>
                </a:cubicBezTo>
                <a:cubicBezTo>
                  <a:pt x="7576028" y="2278464"/>
                  <a:pt x="7570373" y="2302971"/>
                  <a:pt x="7567198" y="2329760"/>
                </a:cubicBezTo>
                <a:cubicBezTo>
                  <a:pt x="7564420" y="2350596"/>
                  <a:pt x="7563031" y="2376294"/>
                  <a:pt x="7563031" y="2406853"/>
                </a:cubicBezTo>
                <a:lnTo>
                  <a:pt x="7563031" y="2503889"/>
                </a:lnTo>
                <a:cubicBezTo>
                  <a:pt x="7564619" y="2500714"/>
                  <a:pt x="7566256" y="2497490"/>
                  <a:pt x="7567942" y="2494215"/>
                </a:cubicBezTo>
                <a:cubicBezTo>
                  <a:pt x="7569629" y="2490942"/>
                  <a:pt x="7571365" y="2487717"/>
                  <a:pt x="7573151" y="2484542"/>
                </a:cubicBezTo>
                <a:cubicBezTo>
                  <a:pt x="7589622" y="2453387"/>
                  <a:pt x="7604802" y="2422232"/>
                  <a:pt x="7618693" y="2391077"/>
                </a:cubicBezTo>
                <a:cubicBezTo>
                  <a:pt x="7632583" y="2359923"/>
                  <a:pt x="7641612" y="2325295"/>
                  <a:pt x="7645779" y="2287196"/>
                </a:cubicBezTo>
                <a:cubicBezTo>
                  <a:pt x="7648756" y="2260804"/>
                  <a:pt x="7646375" y="2241753"/>
                  <a:pt x="7638636" y="2230046"/>
                </a:cubicBezTo>
                <a:cubicBezTo>
                  <a:pt x="7633079" y="2221909"/>
                  <a:pt x="7626531" y="2217842"/>
                  <a:pt x="7618990" y="2217842"/>
                </a:cubicBezTo>
                <a:close/>
                <a:moveTo>
                  <a:pt x="6050342" y="2217842"/>
                </a:moveTo>
                <a:cubicBezTo>
                  <a:pt x="6043595" y="2217842"/>
                  <a:pt x="6036997" y="2221860"/>
                  <a:pt x="6030548" y="2229896"/>
                </a:cubicBezTo>
                <a:cubicBezTo>
                  <a:pt x="6024099" y="2237933"/>
                  <a:pt x="6019088" y="2246714"/>
                  <a:pt x="6015516" y="2256239"/>
                </a:cubicBezTo>
                <a:cubicBezTo>
                  <a:pt x="6007380" y="2278464"/>
                  <a:pt x="6001724" y="2302971"/>
                  <a:pt x="5998550" y="2329760"/>
                </a:cubicBezTo>
                <a:cubicBezTo>
                  <a:pt x="5995771" y="2350596"/>
                  <a:pt x="5994382" y="2376294"/>
                  <a:pt x="5994382" y="2406853"/>
                </a:cubicBezTo>
                <a:lnTo>
                  <a:pt x="5994382" y="2524725"/>
                </a:lnTo>
                <a:cubicBezTo>
                  <a:pt x="5994581" y="2523931"/>
                  <a:pt x="5994978" y="2523138"/>
                  <a:pt x="5995573" y="2522344"/>
                </a:cubicBezTo>
                <a:cubicBezTo>
                  <a:pt x="6013432" y="2485633"/>
                  <a:pt x="6030349" y="2447980"/>
                  <a:pt x="6046323" y="2409383"/>
                </a:cubicBezTo>
                <a:cubicBezTo>
                  <a:pt x="6062297" y="2370787"/>
                  <a:pt x="6072666" y="2330058"/>
                  <a:pt x="6077429" y="2287196"/>
                </a:cubicBezTo>
                <a:cubicBezTo>
                  <a:pt x="6080405" y="2260804"/>
                  <a:pt x="6078024" y="2241753"/>
                  <a:pt x="6070285" y="2230046"/>
                </a:cubicBezTo>
                <a:cubicBezTo>
                  <a:pt x="6064729" y="2221711"/>
                  <a:pt x="6058081" y="2217643"/>
                  <a:pt x="6050342" y="2217842"/>
                </a:cubicBezTo>
                <a:close/>
                <a:moveTo>
                  <a:pt x="5713991" y="2217842"/>
                </a:moveTo>
                <a:cubicBezTo>
                  <a:pt x="5707244" y="2217842"/>
                  <a:pt x="5700645" y="2221860"/>
                  <a:pt x="5694196" y="2229896"/>
                </a:cubicBezTo>
                <a:cubicBezTo>
                  <a:pt x="5687747" y="2237933"/>
                  <a:pt x="5682736" y="2246714"/>
                  <a:pt x="5679164" y="2256239"/>
                </a:cubicBezTo>
                <a:cubicBezTo>
                  <a:pt x="5671028" y="2278464"/>
                  <a:pt x="5665373" y="2302971"/>
                  <a:pt x="5662198" y="2329760"/>
                </a:cubicBezTo>
                <a:cubicBezTo>
                  <a:pt x="5659420" y="2350596"/>
                  <a:pt x="5658031" y="2376294"/>
                  <a:pt x="5658031" y="2406853"/>
                </a:cubicBezTo>
                <a:lnTo>
                  <a:pt x="5658031" y="2503889"/>
                </a:lnTo>
                <a:cubicBezTo>
                  <a:pt x="5659619" y="2500714"/>
                  <a:pt x="5661256" y="2497490"/>
                  <a:pt x="5662942" y="2494215"/>
                </a:cubicBezTo>
                <a:cubicBezTo>
                  <a:pt x="5664629" y="2490942"/>
                  <a:pt x="5666366" y="2487717"/>
                  <a:pt x="5668152" y="2484542"/>
                </a:cubicBezTo>
                <a:cubicBezTo>
                  <a:pt x="5684622" y="2453387"/>
                  <a:pt x="5699802" y="2422232"/>
                  <a:pt x="5713693" y="2391077"/>
                </a:cubicBezTo>
                <a:cubicBezTo>
                  <a:pt x="5727583" y="2359923"/>
                  <a:pt x="5736612" y="2325295"/>
                  <a:pt x="5740779" y="2287196"/>
                </a:cubicBezTo>
                <a:cubicBezTo>
                  <a:pt x="5743756" y="2260804"/>
                  <a:pt x="5741375" y="2241753"/>
                  <a:pt x="5733636" y="2230046"/>
                </a:cubicBezTo>
                <a:cubicBezTo>
                  <a:pt x="5728079" y="2221909"/>
                  <a:pt x="5721531" y="2217842"/>
                  <a:pt x="5713991" y="2217842"/>
                </a:cubicBezTo>
                <a:close/>
                <a:moveTo>
                  <a:pt x="3532171" y="2217842"/>
                </a:moveTo>
                <a:cubicBezTo>
                  <a:pt x="3525226" y="2217842"/>
                  <a:pt x="3518579" y="2221860"/>
                  <a:pt x="3512229" y="2229896"/>
                </a:cubicBezTo>
                <a:cubicBezTo>
                  <a:pt x="3505880" y="2237933"/>
                  <a:pt x="3500918" y="2246714"/>
                  <a:pt x="3497346" y="2256239"/>
                </a:cubicBezTo>
                <a:cubicBezTo>
                  <a:pt x="3489409" y="2276877"/>
                  <a:pt x="3483654" y="2301383"/>
                  <a:pt x="3480082" y="2329760"/>
                </a:cubicBezTo>
                <a:cubicBezTo>
                  <a:pt x="3477502" y="2351390"/>
                  <a:pt x="3476213" y="2377088"/>
                  <a:pt x="3476213" y="2406853"/>
                </a:cubicBezTo>
                <a:lnTo>
                  <a:pt x="3476213" y="2524130"/>
                </a:lnTo>
                <a:cubicBezTo>
                  <a:pt x="3476213" y="2523931"/>
                  <a:pt x="3476312" y="2523683"/>
                  <a:pt x="3476510" y="2523386"/>
                </a:cubicBezTo>
                <a:cubicBezTo>
                  <a:pt x="3476708" y="2523088"/>
                  <a:pt x="3476907" y="2522741"/>
                  <a:pt x="3477105" y="2522344"/>
                </a:cubicBezTo>
                <a:cubicBezTo>
                  <a:pt x="3494965" y="2485633"/>
                  <a:pt x="3511882" y="2447980"/>
                  <a:pt x="3527856" y="2409383"/>
                </a:cubicBezTo>
                <a:cubicBezTo>
                  <a:pt x="3543830" y="2370787"/>
                  <a:pt x="3554198" y="2330058"/>
                  <a:pt x="3558960" y="2287196"/>
                </a:cubicBezTo>
                <a:cubicBezTo>
                  <a:pt x="3561541" y="2260406"/>
                  <a:pt x="3559160" y="2241357"/>
                  <a:pt x="3551817" y="2230046"/>
                </a:cubicBezTo>
                <a:cubicBezTo>
                  <a:pt x="3546261" y="2221909"/>
                  <a:pt x="3539712" y="2217842"/>
                  <a:pt x="3532171" y="2217842"/>
                </a:cubicBezTo>
                <a:close/>
                <a:moveTo>
                  <a:pt x="1438755" y="2217842"/>
                </a:moveTo>
                <a:cubicBezTo>
                  <a:pt x="1432008" y="2217842"/>
                  <a:pt x="1425410" y="2221860"/>
                  <a:pt x="1418961" y="2229896"/>
                </a:cubicBezTo>
                <a:cubicBezTo>
                  <a:pt x="1412512" y="2237933"/>
                  <a:pt x="1407501" y="2246714"/>
                  <a:pt x="1403929" y="2256239"/>
                </a:cubicBezTo>
                <a:cubicBezTo>
                  <a:pt x="1395793" y="2278464"/>
                  <a:pt x="1390138" y="2302971"/>
                  <a:pt x="1386963" y="2329760"/>
                </a:cubicBezTo>
                <a:cubicBezTo>
                  <a:pt x="1384185" y="2352978"/>
                  <a:pt x="1382796" y="2378675"/>
                  <a:pt x="1382796" y="2406853"/>
                </a:cubicBezTo>
                <a:lnTo>
                  <a:pt x="1382796" y="2524130"/>
                </a:lnTo>
                <a:cubicBezTo>
                  <a:pt x="1382796" y="2523931"/>
                  <a:pt x="1382895" y="2523683"/>
                  <a:pt x="1383093" y="2523386"/>
                </a:cubicBezTo>
                <a:cubicBezTo>
                  <a:pt x="1383292" y="2523088"/>
                  <a:pt x="1383491" y="2522741"/>
                  <a:pt x="1383688" y="2522344"/>
                </a:cubicBezTo>
                <a:cubicBezTo>
                  <a:pt x="1401548" y="2485633"/>
                  <a:pt x="1418465" y="2447980"/>
                  <a:pt x="1434439" y="2409383"/>
                </a:cubicBezTo>
                <a:cubicBezTo>
                  <a:pt x="1450413" y="2370787"/>
                  <a:pt x="1460782" y="2330058"/>
                  <a:pt x="1465544" y="2287196"/>
                </a:cubicBezTo>
                <a:cubicBezTo>
                  <a:pt x="1468521" y="2260406"/>
                  <a:pt x="1466239" y="2241357"/>
                  <a:pt x="1458698" y="2230046"/>
                </a:cubicBezTo>
                <a:cubicBezTo>
                  <a:pt x="1452943" y="2221909"/>
                  <a:pt x="1446296" y="2217842"/>
                  <a:pt x="1438755" y="2217842"/>
                </a:cubicBezTo>
                <a:close/>
                <a:moveTo>
                  <a:pt x="10331829" y="2217841"/>
                </a:moveTo>
                <a:cubicBezTo>
                  <a:pt x="10325083" y="2217841"/>
                  <a:pt x="10318485" y="2221860"/>
                  <a:pt x="10312035" y="2229896"/>
                </a:cubicBezTo>
                <a:cubicBezTo>
                  <a:pt x="10305586" y="2237933"/>
                  <a:pt x="10300575" y="2246714"/>
                  <a:pt x="10297003" y="2256239"/>
                </a:cubicBezTo>
                <a:cubicBezTo>
                  <a:pt x="10288868" y="2278464"/>
                  <a:pt x="10283212" y="2302971"/>
                  <a:pt x="10280037" y="2329760"/>
                </a:cubicBezTo>
                <a:cubicBezTo>
                  <a:pt x="10277259" y="2350596"/>
                  <a:pt x="10275870" y="2376294"/>
                  <a:pt x="10275870" y="2406853"/>
                </a:cubicBezTo>
                <a:lnTo>
                  <a:pt x="10275870" y="2524130"/>
                </a:lnTo>
                <a:cubicBezTo>
                  <a:pt x="10275870" y="2523931"/>
                  <a:pt x="10275970" y="2523683"/>
                  <a:pt x="10276167" y="2523386"/>
                </a:cubicBezTo>
                <a:cubicBezTo>
                  <a:pt x="10276366" y="2523088"/>
                  <a:pt x="10276565" y="2522741"/>
                  <a:pt x="10276763" y="2522344"/>
                </a:cubicBezTo>
                <a:cubicBezTo>
                  <a:pt x="10294622" y="2485633"/>
                  <a:pt x="10311540" y="2447980"/>
                  <a:pt x="10327513" y="2409383"/>
                </a:cubicBezTo>
                <a:cubicBezTo>
                  <a:pt x="10343488" y="2370787"/>
                  <a:pt x="10353856" y="2330058"/>
                  <a:pt x="10358618" y="2287196"/>
                </a:cubicBezTo>
                <a:cubicBezTo>
                  <a:pt x="10361595" y="2260406"/>
                  <a:pt x="10359313" y="2241357"/>
                  <a:pt x="10351772" y="2230046"/>
                </a:cubicBezTo>
                <a:cubicBezTo>
                  <a:pt x="10346018" y="2221909"/>
                  <a:pt x="10339370" y="2217841"/>
                  <a:pt x="10331829" y="2217841"/>
                </a:cubicBezTo>
                <a:close/>
                <a:moveTo>
                  <a:pt x="10331829" y="2199684"/>
                </a:moveTo>
                <a:cubicBezTo>
                  <a:pt x="10345720" y="2199684"/>
                  <a:pt x="10357329" y="2206431"/>
                  <a:pt x="10366655" y="2219926"/>
                </a:cubicBezTo>
                <a:cubicBezTo>
                  <a:pt x="10376577" y="2235403"/>
                  <a:pt x="10379852" y="2258521"/>
                  <a:pt x="10376477" y="2289279"/>
                </a:cubicBezTo>
                <a:cubicBezTo>
                  <a:pt x="10371715" y="2333530"/>
                  <a:pt x="10361148" y="2375401"/>
                  <a:pt x="10344777" y="2414890"/>
                </a:cubicBezTo>
                <a:cubicBezTo>
                  <a:pt x="10328406" y="2454379"/>
                  <a:pt x="10311093" y="2492876"/>
                  <a:pt x="10292836" y="2530381"/>
                </a:cubicBezTo>
                <a:cubicBezTo>
                  <a:pt x="10289860" y="2536334"/>
                  <a:pt x="10286983" y="2542237"/>
                  <a:pt x="10284204" y="2548091"/>
                </a:cubicBezTo>
                <a:cubicBezTo>
                  <a:pt x="10281426" y="2553945"/>
                  <a:pt x="10278649" y="2559848"/>
                  <a:pt x="10275870" y="2565802"/>
                </a:cubicBezTo>
                <a:lnTo>
                  <a:pt x="10275870" y="2610450"/>
                </a:lnTo>
                <a:lnTo>
                  <a:pt x="10275870" y="2654801"/>
                </a:lnTo>
                <a:cubicBezTo>
                  <a:pt x="10282816" y="2640315"/>
                  <a:pt x="10289364" y="2628409"/>
                  <a:pt x="10295515" y="2619082"/>
                </a:cubicBezTo>
                <a:cubicBezTo>
                  <a:pt x="10304247" y="2606580"/>
                  <a:pt x="10313970" y="2595964"/>
                  <a:pt x="10324685" y="2587233"/>
                </a:cubicBezTo>
                <a:cubicBezTo>
                  <a:pt x="10341553" y="2573938"/>
                  <a:pt x="10358916" y="2567389"/>
                  <a:pt x="10376775" y="2567588"/>
                </a:cubicBezTo>
                <a:cubicBezTo>
                  <a:pt x="10405350" y="2568381"/>
                  <a:pt x="10425293" y="2577311"/>
                  <a:pt x="10436604" y="2594376"/>
                </a:cubicBezTo>
                <a:cubicBezTo>
                  <a:pt x="10441764" y="2602116"/>
                  <a:pt x="10444988" y="2610301"/>
                  <a:pt x="10446278" y="2618933"/>
                </a:cubicBezTo>
                <a:cubicBezTo>
                  <a:pt x="10447568" y="2627565"/>
                  <a:pt x="10448213" y="2636049"/>
                  <a:pt x="10448213" y="2644383"/>
                </a:cubicBezTo>
                <a:lnTo>
                  <a:pt x="10448510" y="2745586"/>
                </a:lnTo>
                <a:cubicBezTo>
                  <a:pt x="10448313" y="2752730"/>
                  <a:pt x="10448361" y="2759873"/>
                  <a:pt x="10448659" y="2767017"/>
                </a:cubicBezTo>
                <a:cubicBezTo>
                  <a:pt x="10448957" y="2774161"/>
                  <a:pt x="10450197" y="2780411"/>
                  <a:pt x="10452380" y="2785769"/>
                </a:cubicBezTo>
                <a:cubicBezTo>
                  <a:pt x="10454960" y="2792120"/>
                  <a:pt x="10458135" y="2795295"/>
                  <a:pt x="10461905" y="2795295"/>
                </a:cubicBezTo>
                <a:cubicBezTo>
                  <a:pt x="10471827" y="2795295"/>
                  <a:pt x="10480608" y="2790681"/>
                  <a:pt x="10488247" y="2781453"/>
                </a:cubicBezTo>
                <a:cubicBezTo>
                  <a:pt x="10495888" y="2772226"/>
                  <a:pt x="10502883" y="2762354"/>
                  <a:pt x="10509232" y="2751837"/>
                </a:cubicBezTo>
                <a:cubicBezTo>
                  <a:pt x="10513598" y="2744097"/>
                  <a:pt x="10517468" y="2736557"/>
                  <a:pt x="10520841" y="2729215"/>
                </a:cubicBezTo>
                <a:cubicBezTo>
                  <a:pt x="10525603" y="2718499"/>
                  <a:pt x="10529076" y="2710463"/>
                  <a:pt x="10531259" y="2705105"/>
                </a:cubicBezTo>
                <a:lnTo>
                  <a:pt x="10538998" y="2686948"/>
                </a:lnTo>
                <a:lnTo>
                  <a:pt x="10555369" y="2694390"/>
                </a:lnTo>
                <a:lnTo>
                  <a:pt x="10547927" y="2711951"/>
                </a:lnTo>
                <a:cubicBezTo>
                  <a:pt x="10544356" y="2720682"/>
                  <a:pt x="10540784" y="2729116"/>
                  <a:pt x="10537212" y="2737252"/>
                </a:cubicBezTo>
                <a:cubicBezTo>
                  <a:pt x="10533640" y="2745388"/>
                  <a:pt x="10529473" y="2753325"/>
                  <a:pt x="10524710" y="2761064"/>
                </a:cubicBezTo>
                <a:cubicBezTo>
                  <a:pt x="10518757" y="2770787"/>
                  <a:pt x="10510820" y="2781850"/>
                  <a:pt x="10500898" y="2794253"/>
                </a:cubicBezTo>
                <a:cubicBezTo>
                  <a:pt x="10490976" y="2806655"/>
                  <a:pt x="10478078" y="2812856"/>
                  <a:pt x="10462202" y="2812856"/>
                </a:cubicBezTo>
                <a:cubicBezTo>
                  <a:pt x="10441169" y="2812856"/>
                  <a:pt x="10425591" y="2806804"/>
                  <a:pt x="10415470" y="2794699"/>
                </a:cubicBezTo>
                <a:cubicBezTo>
                  <a:pt x="10409121" y="2787357"/>
                  <a:pt x="10405450" y="2779370"/>
                  <a:pt x="10404457" y="2770738"/>
                </a:cubicBezTo>
                <a:cubicBezTo>
                  <a:pt x="10403465" y="2762106"/>
                  <a:pt x="10402969" y="2753722"/>
                  <a:pt x="10402969" y="2745586"/>
                </a:cubicBezTo>
                <a:cubicBezTo>
                  <a:pt x="10402969" y="2678118"/>
                  <a:pt x="10402969" y="2644383"/>
                  <a:pt x="10402969" y="2644383"/>
                </a:cubicBezTo>
                <a:cubicBezTo>
                  <a:pt x="10402969" y="2637239"/>
                  <a:pt x="10402671" y="2629996"/>
                  <a:pt x="10402076" y="2622654"/>
                </a:cubicBezTo>
                <a:cubicBezTo>
                  <a:pt x="10401481" y="2615312"/>
                  <a:pt x="10400092" y="2608565"/>
                  <a:pt x="10397909" y="2602413"/>
                </a:cubicBezTo>
                <a:cubicBezTo>
                  <a:pt x="10393742" y="2591698"/>
                  <a:pt x="10386598" y="2586142"/>
                  <a:pt x="10376477" y="2585745"/>
                </a:cubicBezTo>
                <a:cubicBezTo>
                  <a:pt x="10362785" y="2585546"/>
                  <a:pt x="10349292" y="2590805"/>
                  <a:pt x="10335996" y="2601520"/>
                </a:cubicBezTo>
                <a:cubicBezTo>
                  <a:pt x="10326670" y="2608862"/>
                  <a:pt x="10318237" y="2618090"/>
                  <a:pt x="10310695" y="2629202"/>
                </a:cubicBezTo>
                <a:cubicBezTo>
                  <a:pt x="10305338" y="2637338"/>
                  <a:pt x="10299533" y="2647757"/>
                  <a:pt x="10293283" y="2660456"/>
                </a:cubicBezTo>
                <a:cubicBezTo>
                  <a:pt x="10287032" y="2673156"/>
                  <a:pt x="10281227" y="2686055"/>
                  <a:pt x="10275870" y="2699152"/>
                </a:cubicBezTo>
                <a:lnTo>
                  <a:pt x="10275870" y="2812856"/>
                </a:lnTo>
                <a:lnTo>
                  <a:pt x="10230626" y="2812856"/>
                </a:lnTo>
                <a:lnTo>
                  <a:pt x="10230626" y="2664028"/>
                </a:lnTo>
                <a:cubicBezTo>
                  <a:pt x="10221101" y="2683872"/>
                  <a:pt x="10210981" y="2703319"/>
                  <a:pt x="10200265" y="2722369"/>
                </a:cubicBezTo>
                <a:cubicBezTo>
                  <a:pt x="10189549" y="2741419"/>
                  <a:pt x="10178140" y="2758584"/>
                  <a:pt x="10166035" y="2773863"/>
                </a:cubicBezTo>
                <a:cubicBezTo>
                  <a:pt x="10145794" y="2799461"/>
                  <a:pt x="10122180" y="2812856"/>
                  <a:pt x="10095192" y="2814047"/>
                </a:cubicBezTo>
                <a:cubicBezTo>
                  <a:pt x="10094399" y="2814047"/>
                  <a:pt x="10093605" y="2814047"/>
                  <a:pt x="10092811" y="2814047"/>
                </a:cubicBezTo>
                <a:cubicBezTo>
                  <a:pt x="10092018" y="2814047"/>
                  <a:pt x="10091323" y="2814047"/>
                  <a:pt x="10090727" y="2814047"/>
                </a:cubicBezTo>
                <a:lnTo>
                  <a:pt x="10090727" y="2814642"/>
                </a:lnTo>
                <a:cubicBezTo>
                  <a:pt x="10071082" y="2814642"/>
                  <a:pt x="10053422" y="2810177"/>
                  <a:pt x="10037745" y="2801248"/>
                </a:cubicBezTo>
                <a:cubicBezTo>
                  <a:pt x="10022465" y="2792715"/>
                  <a:pt x="10009170" y="2780114"/>
                  <a:pt x="9997859" y="2763445"/>
                </a:cubicBezTo>
                <a:cubicBezTo>
                  <a:pt x="9986151" y="2746578"/>
                  <a:pt x="9979206" y="2726337"/>
                  <a:pt x="9977023" y="2702723"/>
                </a:cubicBezTo>
                <a:cubicBezTo>
                  <a:pt x="9975635" y="2680300"/>
                  <a:pt x="9979404" y="2659067"/>
                  <a:pt x="9988334" y="2639025"/>
                </a:cubicBezTo>
                <a:cubicBezTo>
                  <a:pt x="9997066" y="2619181"/>
                  <a:pt x="10010163" y="2602612"/>
                  <a:pt x="10027624" y="2589316"/>
                </a:cubicBezTo>
                <a:cubicBezTo>
                  <a:pt x="10044293" y="2576815"/>
                  <a:pt x="10063542" y="2570366"/>
                  <a:pt x="10085370" y="2569969"/>
                </a:cubicBezTo>
                <a:cubicBezTo>
                  <a:pt x="10085568" y="2569969"/>
                  <a:pt x="10085816" y="2569969"/>
                  <a:pt x="10086114" y="2569969"/>
                </a:cubicBezTo>
                <a:cubicBezTo>
                  <a:pt x="10086411" y="2569969"/>
                  <a:pt x="10086858" y="2569969"/>
                  <a:pt x="10087453" y="2569969"/>
                </a:cubicBezTo>
                <a:lnTo>
                  <a:pt x="10087453" y="2570267"/>
                </a:lnTo>
                <a:cubicBezTo>
                  <a:pt x="10099360" y="2570267"/>
                  <a:pt x="10110670" y="2572846"/>
                  <a:pt x="10121386" y="2578005"/>
                </a:cubicBezTo>
                <a:cubicBezTo>
                  <a:pt x="10131110" y="2582967"/>
                  <a:pt x="10140536" y="2590705"/>
                  <a:pt x="10149663" y="2601223"/>
                </a:cubicBezTo>
                <a:lnTo>
                  <a:pt x="10135674" y="2612831"/>
                </a:lnTo>
                <a:cubicBezTo>
                  <a:pt x="10128332" y="2604100"/>
                  <a:pt x="10120891" y="2597849"/>
                  <a:pt x="10113349" y="2594079"/>
                </a:cubicBezTo>
                <a:cubicBezTo>
                  <a:pt x="10104023" y="2589515"/>
                  <a:pt x="10093406" y="2587630"/>
                  <a:pt x="10081500" y="2588423"/>
                </a:cubicBezTo>
                <a:cubicBezTo>
                  <a:pt x="10071579" y="2590011"/>
                  <a:pt x="10062550" y="2594873"/>
                  <a:pt x="10054413" y="2603009"/>
                </a:cubicBezTo>
                <a:cubicBezTo>
                  <a:pt x="10043500" y="2613923"/>
                  <a:pt x="10035166" y="2628111"/>
                  <a:pt x="10029410" y="2645574"/>
                </a:cubicBezTo>
                <a:cubicBezTo>
                  <a:pt x="10023457" y="2664425"/>
                  <a:pt x="10021076" y="2682979"/>
                  <a:pt x="10022267" y="2701235"/>
                </a:cubicBezTo>
                <a:cubicBezTo>
                  <a:pt x="10023457" y="2721277"/>
                  <a:pt x="10027922" y="2738938"/>
                  <a:pt x="10035661" y="2754218"/>
                </a:cubicBezTo>
                <a:cubicBezTo>
                  <a:pt x="10042607" y="2768505"/>
                  <a:pt x="10050842" y="2779221"/>
                  <a:pt x="10060367" y="2786365"/>
                </a:cubicBezTo>
                <a:cubicBezTo>
                  <a:pt x="10066320" y="2791127"/>
                  <a:pt x="10072868" y="2794203"/>
                  <a:pt x="10080012" y="2795592"/>
                </a:cubicBezTo>
                <a:cubicBezTo>
                  <a:pt x="10083187" y="2796188"/>
                  <a:pt x="10087950" y="2796485"/>
                  <a:pt x="10094299" y="2796485"/>
                </a:cubicBezTo>
                <a:cubicBezTo>
                  <a:pt x="10108190" y="2795890"/>
                  <a:pt x="10120047" y="2791623"/>
                  <a:pt x="10129869" y="2783686"/>
                </a:cubicBezTo>
                <a:cubicBezTo>
                  <a:pt x="10139692" y="2775749"/>
                  <a:pt x="10146985" y="2768704"/>
                  <a:pt x="10151747" y="2762552"/>
                </a:cubicBezTo>
                <a:cubicBezTo>
                  <a:pt x="10166829" y="2743502"/>
                  <a:pt x="10180868" y="2721427"/>
                  <a:pt x="10193865" y="2696324"/>
                </a:cubicBezTo>
                <a:cubicBezTo>
                  <a:pt x="10206863" y="2671222"/>
                  <a:pt x="10219117" y="2646169"/>
                  <a:pt x="10230626" y="2621166"/>
                </a:cubicBezTo>
                <a:lnTo>
                  <a:pt x="10230626" y="2610450"/>
                </a:lnTo>
                <a:lnTo>
                  <a:pt x="10230626" y="2406853"/>
                </a:lnTo>
                <a:cubicBezTo>
                  <a:pt x="10230626" y="2375897"/>
                  <a:pt x="10232611" y="2349307"/>
                  <a:pt x="10236579" y="2327082"/>
                </a:cubicBezTo>
                <a:cubicBezTo>
                  <a:pt x="10241540" y="2298109"/>
                  <a:pt x="10250172" y="2272114"/>
                  <a:pt x="10262475" y="2249095"/>
                </a:cubicBezTo>
                <a:cubicBezTo>
                  <a:pt x="10268428" y="2237784"/>
                  <a:pt x="10277458" y="2226722"/>
                  <a:pt x="10289562" y="2215907"/>
                </a:cubicBezTo>
                <a:cubicBezTo>
                  <a:pt x="10301667" y="2205092"/>
                  <a:pt x="10315756" y="2199684"/>
                  <a:pt x="10331829" y="2199684"/>
                </a:cubicBezTo>
                <a:close/>
                <a:moveTo>
                  <a:pt x="7618990" y="2199684"/>
                </a:moveTo>
                <a:cubicBezTo>
                  <a:pt x="7632881" y="2199684"/>
                  <a:pt x="7644489" y="2206431"/>
                  <a:pt x="7653816" y="2219926"/>
                </a:cubicBezTo>
                <a:cubicBezTo>
                  <a:pt x="7663738" y="2235403"/>
                  <a:pt x="7667012" y="2258521"/>
                  <a:pt x="7663639" y="2289279"/>
                </a:cubicBezTo>
                <a:cubicBezTo>
                  <a:pt x="7659273" y="2329165"/>
                  <a:pt x="7649996" y="2365132"/>
                  <a:pt x="7635808" y="2397179"/>
                </a:cubicBezTo>
                <a:cubicBezTo>
                  <a:pt x="7621620" y="2429227"/>
                  <a:pt x="7606092" y="2461126"/>
                  <a:pt x="7589225" y="2492876"/>
                </a:cubicBezTo>
                <a:cubicBezTo>
                  <a:pt x="7584859" y="2501210"/>
                  <a:pt x="7580444" y="2509545"/>
                  <a:pt x="7575979" y="2517879"/>
                </a:cubicBezTo>
                <a:cubicBezTo>
                  <a:pt x="7571514" y="2526213"/>
                  <a:pt x="7567198" y="2534746"/>
                  <a:pt x="7563031" y="2543478"/>
                </a:cubicBezTo>
                <a:lnTo>
                  <a:pt x="7563031" y="2610153"/>
                </a:lnTo>
                <a:lnTo>
                  <a:pt x="7563031" y="2657182"/>
                </a:lnTo>
                <a:cubicBezTo>
                  <a:pt x="7569976" y="2642101"/>
                  <a:pt x="7576723" y="2629401"/>
                  <a:pt x="7583271" y="2619082"/>
                </a:cubicBezTo>
                <a:cubicBezTo>
                  <a:pt x="7588629" y="2610946"/>
                  <a:pt x="7596815" y="2601124"/>
                  <a:pt x="7607828" y="2589614"/>
                </a:cubicBezTo>
                <a:cubicBezTo>
                  <a:pt x="7618841" y="2578105"/>
                  <a:pt x="7632187" y="2571159"/>
                  <a:pt x="7647863" y="2568779"/>
                </a:cubicBezTo>
                <a:cubicBezTo>
                  <a:pt x="7656396" y="2567588"/>
                  <a:pt x="7664631" y="2567588"/>
                  <a:pt x="7672568" y="2568779"/>
                </a:cubicBezTo>
                <a:cubicBezTo>
                  <a:pt x="7684872" y="2570167"/>
                  <a:pt x="7694942" y="2572996"/>
                  <a:pt x="7702780" y="2577262"/>
                </a:cubicBezTo>
                <a:cubicBezTo>
                  <a:pt x="7710619" y="2581528"/>
                  <a:pt x="7716820" y="2585745"/>
                  <a:pt x="7721384" y="2589912"/>
                </a:cubicBezTo>
                <a:cubicBezTo>
                  <a:pt x="7736267" y="2604596"/>
                  <a:pt x="7740930" y="2623349"/>
                  <a:pt x="7735374" y="2646169"/>
                </a:cubicBezTo>
                <a:cubicBezTo>
                  <a:pt x="7732397" y="2657480"/>
                  <a:pt x="7725154" y="2669486"/>
                  <a:pt x="7713645" y="2682185"/>
                </a:cubicBezTo>
                <a:cubicBezTo>
                  <a:pt x="7719598" y="2687940"/>
                  <a:pt x="7723468" y="2694091"/>
                  <a:pt x="7725254" y="2700640"/>
                </a:cubicBezTo>
                <a:cubicBezTo>
                  <a:pt x="7726841" y="2707387"/>
                  <a:pt x="7728032" y="2718301"/>
                  <a:pt x="7728825" y="2733382"/>
                </a:cubicBezTo>
                <a:cubicBezTo>
                  <a:pt x="7728825" y="2735764"/>
                  <a:pt x="7728925" y="2738046"/>
                  <a:pt x="7729123" y="2740228"/>
                </a:cubicBezTo>
                <a:cubicBezTo>
                  <a:pt x="7729321" y="2742411"/>
                  <a:pt x="7729520" y="2744594"/>
                  <a:pt x="7729718" y="2746777"/>
                </a:cubicBezTo>
                <a:cubicBezTo>
                  <a:pt x="7729917" y="2753920"/>
                  <a:pt x="7730363" y="2761015"/>
                  <a:pt x="7731058" y="2768059"/>
                </a:cubicBezTo>
                <a:cubicBezTo>
                  <a:pt x="7731753" y="2775104"/>
                  <a:pt x="7733092" y="2781007"/>
                  <a:pt x="7735076" y="2785769"/>
                </a:cubicBezTo>
                <a:cubicBezTo>
                  <a:pt x="7737259" y="2791127"/>
                  <a:pt x="7739839" y="2794203"/>
                  <a:pt x="7742815" y="2794997"/>
                </a:cubicBezTo>
                <a:cubicBezTo>
                  <a:pt x="7743013" y="2794997"/>
                  <a:pt x="7743262" y="2795046"/>
                  <a:pt x="7743559" y="2795146"/>
                </a:cubicBezTo>
                <a:cubicBezTo>
                  <a:pt x="7743857" y="2795245"/>
                  <a:pt x="7744105" y="2795295"/>
                  <a:pt x="7744304" y="2795295"/>
                </a:cubicBezTo>
                <a:cubicBezTo>
                  <a:pt x="7752638" y="2795295"/>
                  <a:pt x="7759930" y="2791722"/>
                  <a:pt x="7766181" y="2784579"/>
                </a:cubicBezTo>
                <a:cubicBezTo>
                  <a:pt x="7772432" y="2777435"/>
                  <a:pt x="7778832" y="2768208"/>
                  <a:pt x="7785380" y="2756897"/>
                </a:cubicBezTo>
                <a:cubicBezTo>
                  <a:pt x="7798080" y="2735069"/>
                  <a:pt x="7810284" y="2712248"/>
                  <a:pt x="7821992" y="2688436"/>
                </a:cubicBezTo>
                <a:cubicBezTo>
                  <a:pt x="7827350" y="2677324"/>
                  <a:pt x="7832757" y="2666013"/>
                  <a:pt x="7838214" y="2654503"/>
                </a:cubicBezTo>
                <a:cubicBezTo>
                  <a:pt x="7843671" y="2642994"/>
                  <a:pt x="7848979" y="2631782"/>
                  <a:pt x="7854139" y="2620868"/>
                </a:cubicBezTo>
                <a:lnTo>
                  <a:pt x="7854139" y="2610450"/>
                </a:lnTo>
                <a:lnTo>
                  <a:pt x="7854139" y="2406853"/>
                </a:lnTo>
                <a:cubicBezTo>
                  <a:pt x="7854139" y="2375897"/>
                  <a:pt x="7856123" y="2349307"/>
                  <a:pt x="7860092" y="2327082"/>
                </a:cubicBezTo>
                <a:cubicBezTo>
                  <a:pt x="7865053" y="2298109"/>
                  <a:pt x="7873685" y="2272114"/>
                  <a:pt x="7885988" y="2249096"/>
                </a:cubicBezTo>
                <a:cubicBezTo>
                  <a:pt x="7891941" y="2237784"/>
                  <a:pt x="7900970" y="2226722"/>
                  <a:pt x="7913075" y="2215907"/>
                </a:cubicBezTo>
                <a:cubicBezTo>
                  <a:pt x="7925179" y="2205092"/>
                  <a:pt x="7939268" y="2199684"/>
                  <a:pt x="7955341" y="2199684"/>
                </a:cubicBezTo>
                <a:cubicBezTo>
                  <a:pt x="7969431" y="2199684"/>
                  <a:pt x="7981138" y="2206431"/>
                  <a:pt x="7990465" y="2219926"/>
                </a:cubicBezTo>
                <a:cubicBezTo>
                  <a:pt x="8000188" y="2235006"/>
                  <a:pt x="8003463" y="2258124"/>
                  <a:pt x="8000287" y="2289279"/>
                </a:cubicBezTo>
                <a:cubicBezTo>
                  <a:pt x="7995525" y="2333530"/>
                  <a:pt x="7984959" y="2375401"/>
                  <a:pt x="7968587" y="2414890"/>
                </a:cubicBezTo>
                <a:cubicBezTo>
                  <a:pt x="7952216" y="2454379"/>
                  <a:pt x="7934903" y="2492876"/>
                  <a:pt x="7916646" y="2530381"/>
                </a:cubicBezTo>
                <a:cubicBezTo>
                  <a:pt x="7913670" y="2536334"/>
                  <a:pt x="7910743" y="2542287"/>
                  <a:pt x="7907866" y="2548240"/>
                </a:cubicBezTo>
                <a:cubicBezTo>
                  <a:pt x="7904988" y="2554193"/>
                  <a:pt x="7902161" y="2560146"/>
                  <a:pt x="7899382" y="2566099"/>
                </a:cubicBezTo>
                <a:lnTo>
                  <a:pt x="7899382" y="2610450"/>
                </a:lnTo>
                <a:lnTo>
                  <a:pt x="7899382" y="2655098"/>
                </a:lnTo>
                <a:cubicBezTo>
                  <a:pt x="7906526" y="2640414"/>
                  <a:pt x="7913174" y="2628409"/>
                  <a:pt x="7919325" y="2619082"/>
                </a:cubicBezTo>
                <a:cubicBezTo>
                  <a:pt x="7927462" y="2607176"/>
                  <a:pt x="7937185" y="2596559"/>
                  <a:pt x="7948495" y="2587233"/>
                </a:cubicBezTo>
                <a:cubicBezTo>
                  <a:pt x="7965164" y="2573938"/>
                  <a:pt x="7982527" y="2567389"/>
                  <a:pt x="8000585" y="2567588"/>
                </a:cubicBezTo>
                <a:cubicBezTo>
                  <a:pt x="8000585" y="2567588"/>
                  <a:pt x="8000685" y="2567588"/>
                  <a:pt x="8000883" y="2567588"/>
                </a:cubicBezTo>
                <a:cubicBezTo>
                  <a:pt x="8029259" y="2568381"/>
                  <a:pt x="8049103" y="2577311"/>
                  <a:pt x="8060414" y="2594376"/>
                </a:cubicBezTo>
                <a:cubicBezTo>
                  <a:pt x="8065574" y="2602116"/>
                  <a:pt x="8068798" y="2610301"/>
                  <a:pt x="8070088" y="2618933"/>
                </a:cubicBezTo>
                <a:cubicBezTo>
                  <a:pt x="8071378" y="2627565"/>
                  <a:pt x="8072023" y="2636049"/>
                  <a:pt x="8072023" y="2644383"/>
                </a:cubicBezTo>
                <a:cubicBezTo>
                  <a:pt x="8072023" y="2661250"/>
                  <a:pt x="8072023" y="2678167"/>
                  <a:pt x="8072023" y="2695133"/>
                </a:cubicBezTo>
                <a:cubicBezTo>
                  <a:pt x="8072023" y="2712099"/>
                  <a:pt x="8072023" y="2728917"/>
                  <a:pt x="8072023" y="2745586"/>
                </a:cubicBezTo>
                <a:cubicBezTo>
                  <a:pt x="8072023" y="2752730"/>
                  <a:pt x="8072171" y="2759873"/>
                  <a:pt x="8072469" y="2767017"/>
                </a:cubicBezTo>
                <a:cubicBezTo>
                  <a:pt x="8072767" y="2774161"/>
                  <a:pt x="8074007" y="2780411"/>
                  <a:pt x="8076190" y="2785769"/>
                </a:cubicBezTo>
                <a:cubicBezTo>
                  <a:pt x="8078769" y="2792120"/>
                  <a:pt x="8081945" y="2795295"/>
                  <a:pt x="8085715" y="2795295"/>
                </a:cubicBezTo>
                <a:cubicBezTo>
                  <a:pt x="8095637" y="2795295"/>
                  <a:pt x="8104418" y="2790681"/>
                  <a:pt x="8112057" y="2781453"/>
                </a:cubicBezTo>
                <a:cubicBezTo>
                  <a:pt x="8119697" y="2772226"/>
                  <a:pt x="8126692" y="2762354"/>
                  <a:pt x="8133043" y="2751837"/>
                </a:cubicBezTo>
                <a:cubicBezTo>
                  <a:pt x="8137209" y="2744693"/>
                  <a:pt x="8141029" y="2737202"/>
                  <a:pt x="8144502" y="2729364"/>
                </a:cubicBezTo>
                <a:lnTo>
                  <a:pt x="8150425" y="2715767"/>
                </a:lnTo>
                <a:lnTo>
                  <a:pt x="8145841" y="2690519"/>
                </a:lnTo>
                <a:cubicBezTo>
                  <a:pt x="8145841" y="2656984"/>
                  <a:pt x="8157153" y="2628210"/>
                  <a:pt x="8179775" y="2604199"/>
                </a:cubicBezTo>
                <a:cubicBezTo>
                  <a:pt x="8202396" y="2580188"/>
                  <a:pt x="8230079" y="2568183"/>
                  <a:pt x="8262821" y="2568183"/>
                </a:cubicBezTo>
                <a:cubicBezTo>
                  <a:pt x="8291793" y="2568183"/>
                  <a:pt x="8316399" y="2580287"/>
                  <a:pt x="8336639" y="2604497"/>
                </a:cubicBezTo>
                <a:cubicBezTo>
                  <a:pt x="8345172" y="2615411"/>
                  <a:pt x="8351720" y="2626623"/>
                  <a:pt x="8356285" y="2638132"/>
                </a:cubicBezTo>
                <a:cubicBezTo>
                  <a:pt x="8368786" y="2637934"/>
                  <a:pt x="8381834" y="2634957"/>
                  <a:pt x="8395426" y="2629202"/>
                </a:cubicBezTo>
                <a:cubicBezTo>
                  <a:pt x="8409019" y="2623448"/>
                  <a:pt x="8422265" y="2616998"/>
                  <a:pt x="8435163" y="2609854"/>
                </a:cubicBezTo>
                <a:cubicBezTo>
                  <a:pt x="8458381" y="2582868"/>
                  <a:pt x="8488047" y="2568976"/>
                  <a:pt x="8524163" y="2568183"/>
                </a:cubicBezTo>
                <a:cubicBezTo>
                  <a:pt x="8538053" y="2567985"/>
                  <a:pt x="8549910" y="2570862"/>
                  <a:pt x="8559733" y="2576815"/>
                </a:cubicBezTo>
                <a:cubicBezTo>
                  <a:pt x="8569555" y="2582768"/>
                  <a:pt x="8577543" y="2589217"/>
                  <a:pt x="8583694" y="2596163"/>
                </a:cubicBezTo>
                <a:lnTo>
                  <a:pt x="8583694" y="2567588"/>
                </a:lnTo>
                <a:lnTo>
                  <a:pt x="8583694" y="2558658"/>
                </a:lnTo>
                <a:lnTo>
                  <a:pt x="8592624" y="2558658"/>
                </a:lnTo>
                <a:lnTo>
                  <a:pt x="8620008" y="2558658"/>
                </a:lnTo>
                <a:lnTo>
                  <a:pt x="8628938" y="2558658"/>
                </a:lnTo>
                <a:lnTo>
                  <a:pt x="8628938" y="2567588"/>
                </a:lnTo>
                <a:cubicBezTo>
                  <a:pt x="8628938" y="2567588"/>
                  <a:pt x="8628938" y="2577509"/>
                  <a:pt x="8628938" y="2597353"/>
                </a:cubicBezTo>
                <a:cubicBezTo>
                  <a:pt x="8628938" y="2617197"/>
                  <a:pt x="8628938" y="2627119"/>
                  <a:pt x="8628938" y="2627119"/>
                </a:cubicBezTo>
                <a:lnTo>
                  <a:pt x="8628938" y="2742014"/>
                </a:lnTo>
                <a:lnTo>
                  <a:pt x="8628938" y="2746181"/>
                </a:lnTo>
                <a:cubicBezTo>
                  <a:pt x="8628938" y="2753325"/>
                  <a:pt x="8629086" y="2760320"/>
                  <a:pt x="8629384" y="2767166"/>
                </a:cubicBezTo>
                <a:cubicBezTo>
                  <a:pt x="8629682" y="2774012"/>
                  <a:pt x="8630823" y="2780114"/>
                  <a:pt x="8632807" y="2785472"/>
                </a:cubicBezTo>
                <a:cubicBezTo>
                  <a:pt x="8634990" y="2790829"/>
                  <a:pt x="8637470" y="2793905"/>
                  <a:pt x="8640249" y="2794699"/>
                </a:cubicBezTo>
                <a:cubicBezTo>
                  <a:pt x="8640646" y="2794699"/>
                  <a:pt x="8640993" y="2794749"/>
                  <a:pt x="8641290" y="2794848"/>
                </a:cubicBezTo>
                <a:cubicBezTo>
                  <a:pt x="8641588" y="2794947"/>
                  <a:pt x="8642035" y="2794997"/>
                  <a:pt x="8642630" y="2794997"/>
                </a:cubicBezTo>
                <a:cubicBezTo>
                  <a:pt x="8661680" y="2794997"/>
                  <a:pt x="8678200" y="2781801"/>
                  <a:pt x="8692190" y="2755408"/>
                </a:cubicBezTo>
                <a:cubicBezTo>
                  <a:pt x="8699185" y="2742212"/>
                  <a:pt x="8705324" y="2729661"/>
                  <a:pt x="8710607" y="2717755"/>
                </a:cubicBezTo>
                <a:lnTo>
                  <a:pt x="8722573" y="2687321"/>
                </a:lnTo>
                <a:lnTo>
                  <a:pt x="8721509" y="2686948"/>
                </a:lnTo>
                <a:cubicBezTo>
                  <a:pt x="8725478" y="2676232"/>
                  <a:pt x="8729148" y="2664326"/>
                  <a:pt x="8732522" y="2651229"/>
                </a:cubicBezTo>
                <a:cubicBezTo>
                  <a:pt x="8734308" y="2644681"/>
                  <a:pt x="8735945" y="2638380"/>
                  <a:pt x="8737433" y="2632328"/>
                </a:cubicBezTo>
                <a:lnTo>
                  <a:pt x="8738177" y="2629262"/>
                </a:lnTo>
                <a:lnTo>
                  <a:pt x="8738177" y="2628244"/>
                </a:lnTo>
                <a:cubicBezTo>
                  <a:pt x="8738177" y="2627494"/>
                  <a:pt x="8738177" y="2627119"/>
                  <a:pt x="8738177" y="2627119"/>
                </a:cubicBezTo>
                <a:lnTo>
                  <a:pt x="8738177" y="2567588"/>
                </a:lnTo>
                <a:lnTo>
                  <a:pt x="8751572" y="2567588"/>
                </a:lnTo>
                <a:lnTo>
                  <a:pt x="8760799" y="2567588"/>
                </a:lnTo>
                <a:lnTo>
                  <a:pt x="8783421" y="2567588"/>
                </a:lnTo>
                <a:cubicBezTo>
                  <a:pt x="8783421" y="2567588"/>
                  <a:pt x="8783421" y="2577509"/>
                  <a:pt x="8783421" y="2597353"/>
                </a:cubicBezTo>
                <a:cubicBezTo>
                  <a:pt x="8783421" y="2617197"/>
                  <a:pt x="8783421" y="2627119"/>
                  <a:pt x="8783421" y="2627119"/>
                </a:cubicBezTo>
                <a:lnTo>
                  <a:pt x="8783421" y="2742014"/>
                </a:lnTo>
                <a:lnTo>
                  <a:pt x="8783421" y="2746181"/>
                </a:lnTo>
                <a:cubicBezTo>
                  <a:pt x="8783421" y="2753325"/>
                  <a:pt x="8783570" y="2760320"/>
                  <a:pt x="8783868" y="2767166"/>
                </a:cubicBezTo>
                <a:cubicBezTo>
                  <a:pt x="8784165" y="2774012"/>
                  <a:pt x="8785307" y="2780114"/>
                  <a:pt x="8787291" y="2785472"/>
                </a:cubicBezTo>
                <a:cubicBezTo>
                  <a:pt x="8789672" y="2791623"/>
                  <a:pt x="8792450" y="2794699"/>
                  <a:pt x="8795625" y="2794699"/>
                </a:cubicBezTo>
                <a:cubicBezTo>
                  <a:pt x="8812492" y="2794699"/>
                  <a:pt x="8828566" y="2784182"/>
                  <a:pt x="8843845" y="2763148"/>
                </a:cubicBezTo>
                <a:cubicBezTo>
                  <a:pt x="8850394" y="2754019"/>
                  <a:pt x="8857042" y="2742312"/>
                  <a:pt x="8863788" y="2728024"/>
                </a:cubicBezTo>
                <a:cubicBezTo>
                  <a:pt x="8869543" y="2715721"/>
                  <a:pt x="8875298" y="2701930"/>
                  <a:pt x="8881052" y="2686650"/>
                </a:cubicBezTo>
                <a:cubicBezTo>
                  <a:pt x="8881846" y="2685063"/>
                  <a:pt x="8885071" y="2685360"/>
                  <a:pt x="8890726" y="2687543"/>
                </a:cubicBezTo>
                <a:cubicBezTo>
                  <a:pt x="8896382" y="2689726"/>
                  <a:pt x="8898812" y="2691512"/>
                  <a:pt x="8898019" y="2692901"/>
                </a:cubicBezTo>
                <a:cubicBezTo>
                  <a:pt x="8891073" y="2710958"/>
                  <a:pt x="8885120" y="2725246"/>
                  <a:pt x="8880160" y="2735764"/>
                </a:cubicBezTo>
                <a:cubicBezTo>
                  <a:pt x="8873214" y="2750249"/>
                  <a:pt x="8865971" y="2762850"/>
                  <a:pt x="8858431" y="2773566"/>
                </a:cubicBezTo>
                <a:cubicBezTo>
                  <a:pt x="8839579" y="2799759"/>
                  <a:pt x="8818644" y="2812856"/>
                  <a:pt x="8795625" y="2812856"/>
                </a:cubicBezTo>
                <a:cubicBezTo>
                  <a:pt x="8775980" y="2812856"/>
                  <a:pt x="8760998" y="2806705"/>
                  <a:pt x="8750679" y="2794402"/>
                </a:cubicBezTo>
                <a:cubicBezTo>
                  <a:pt x="8744131" y="2787059"/>
                  <a:pt x="8740360" y="2779122"/>
                  <a:pt x="8739368" y="2770589"/>
                </a:cubicBezTo>
                <a:cubicBezTo>
                  <a:pt x="8738376" y="2762056"/>
                  <a:pt x="8737979" y="2753821"/>
                  <a:pt x="8738177" y="2745884"/>
                </a:cubicBezTo>
                <a:lnTo>
                  <a:pt x="8738177" y="2742014"/>
                </a:lnTo>
                <a:cubicBezTo>
                  <a:pt x="8738177" y="2742014"/>
                  <a:pt x="8738177" y="2736061"/>
                  <a:pt x="8738177" y="2724154"/>
                </a:cubicBezTo>
                <a:cubicBezTo>
                  <a:pt x="8738177" y="2718201"/>
                  <a:pt x="8738177" y="2711939"/>
                  <a:pt x="8738177" y="2705366"/>
                </a:cubicBezTo>
                <a:lnTo>
                  <a:pt x="8738177" y="2696988"/>
                </a:lnTo>
                <a:lnTo>
                  <a:pt x="8731108" y="2716416"/>
                </a:lnTo>
                <a:cubicBezTo>
                  <a:pt x="8721137" y="2741568"/>
                  <a:pt x="8710495" y="2761808"/>
                  <a:pt x="8699185" y="2777138"/>
                </a:cubicBezTo>
                <a:cubicBezTo>
                  <a:pt x="8680135" y="2802934"/>
                  <a:pt x="8659398" y="2814841"/>
                  <a:pt x="8636974" y="2812856"/>
                </a:cubicBezTo>
                <a:cubicBezTo>
                  <a:pt x="8635784" y="2812856"/>
                  <a:pt x="8634693" y="2812807"/>
                  <a:pt x="8633700" y="2812707"/>
                </a:cubicBezTo>
                <a:cubicBezTo>
                  <a:pt x="8632708" y="2812608"/>
                  <a:pt x="8631815" y="2812460"/>
                  <a:pt x="8631021" y="2812261"/>
                </a:cubicBezTo>
                <a:cubicBezTo>
                  <a:pt x="8615741" y="2810277"/>
                  <a:pt x="8604034" y="2804324"/>
                  <a:pt x="8595898" y="2794402"/>
                </a:cubicBezTo>
                <a:cubicBezTo>
                  <a:pt x="8591334" y="2789441"/>
                  <a:pt x="8588159" y="2783587"/>
                  <a:pt x="8586373" y="2776840"/>
                </a:cubicBezTo>
                <a:cubicBezTo>
                  <a:pt x="8579824" y="2784976"/>
                  <a:pt x="8572482" y="2792120"/>
                  <a:pt x="8564346" y="2798271"/>
                </a:cubicBezTo>
                <a:cubicBezTo>
                  <a:pt x="8558393" y="2802637"/>
                  <a:pt x="8553035" y="2805613"/>
                  <a:pt x="8548273" y="2807201"/>
                </a:cubicBezTo>
                <a:cubicBezTo>
                  <a:pt x="8539740" y="2810971"/>
                  <a:pt x="8530215" y="2812856"/>
                  <a:pt x="8519698" y="2812856"/>
                </a:cubicBezTo>
                <a:cubicBezTo>
                  <a:pt x="8519698" y="2812856"/>
                  <a:pt x="8519648" y="2812856"/>
                  <a:pt x="8519549" y="2812856"/>
                </a:cubicBezTo>
                <a:cubicBezTo>
                  <a:pt x="8519450" y="2812856"/>
                  <a:pt x="8519400" y="2812856"/>
                  <a:pt x="8519400" y="2812856"/>
                </a:cubicBezTo>
                <a:cubicBezTo>
                  <a:pt x="8482689" y="2812261"/>
                  <a:pt x="8453221" y="2797478"/>
                  <a:pt x="8430996" y="2768505"/>
                </a:cubicBezTo>
                <a:cubicBezTo>
                  <a:pt x="8413137" y="2745487"/>
                  <a:pt x="8404207" y="2718995"/>
                  <a:pt x="8404207" y="2689031"/>
                </a:cubicBezTo>
                <a:cubicBezTo>
                  <a:pt x="8404207" y="2672759"/>
                  <a:pt x="8407878" y="2656587"/>
                  <a:pt x="8415220" y="2640514"/>
                </a:cubicBezTo>
                <a:cubicBezTo>
                  <a:pt x="8395972" y="2649642"/>
                  <a:pt x="8378311" y="2654801"/>
                  <a:pt x="8362238" y="2655992"/>
                </a:cubicBezTo>
                <a:cubicBezTo>
                  <a:pt x="8365016" y="2667501"/>
                  <a:pt x="8366405" y="2679011"/>
                  <a:pt x="8366405" y="2690519"/>
                </a:cubicBezTo>
                <a:cubicBezTo>
                  <a:pt x="8366405" y="2723857"/>
                  <a:pt x="8356483" y="2752432"/>
                  <a:pt x="8336639" y="2776245"/>
                </a:cubicBezTo>
                <a:cubicBezTo>
                  <a:pt x="8316200" y="2800652"/>
                  <a:pt x="8291593" y="2812856"/>
                  <a:pt x="8262821" y="2812856"/>
                </a:cubicBezTo>
                <a:cubicBezTo>
                  <a:pt x="8230079" y="2812856"/>
                  <a:pt x="8202396" y="2800851"/>
                  <a:pt x="8179775" y="2776840"/>
                </a:cubicBezTo>
                <a:cubicBezTo>
                  <a:pt x="8174119" y="2770837"/>
                  <a:pt x="8169171" y="2764537"/>
                  <a:pt x="8164929" y="2757939"/>
                </a:cubicBezTo>
                <a:lnTo>
                  <a:pt x="8157579" y="2743601"/>
                </a:lnTo>
                <a:lnTo>
                  <a:pt x="8148521" y="2761064"/>
                </a:lnTo>
                <a:cubicBezTo>
                  <a:pt x="8142567" y="2770787"/>
                  <a:pt x="8134580" y="2781850"/>
                  <a:pt x="8124559" y="2794253"/>
                </a:cubicBezTo>
                <a:cubicBezTo>
                  <a:pt x="8114538" y="2806655"/>
                  <a:pt x="8101689" y="2812856"/>
                  <a:pt x="8086013" y="2812856"/>
                </a:cubicBezTo>
                <a:cubicBezTo>
                  <a:pt x="8064979" y="2812856"/>
                  <a:pt x="8049401" y="2806804"/>
                  <a:pt x="8039281" y="2794699"/>
                </a:cubicBezTo>
                <a:cubicBezTo>
                  <a:pt x="8032931" y="2787357"/>
                  <a:pt x="8029259" y="2779370"/>
                  <a:pt x="8028267" y="2770738"/>
                </a:cubicBezTo>
                <a:cubicBezTo>
                  <a:pt x="8027275" y="2762106"/>
                  <a:pt x="8026779" y="2753722"/>
                  <a:pt x="8026779" y="2745586"/>
                </a:cubicBezTo>
                <a:cubicBezTo>
                  <a:pt x="8026779" y="2728917"/>
                  <a:pt x="8026779" y="2712099"/>
                  <a:pt x="8026779" y="2695133"/>
                </a:cubicBezTo>
                <a:cubicBezTo>
                  <a:pt x="8026779" y="2678167"/>
                  <a:pt x="8026779" y="2661250"/>
                  <a:pt x="8026779" y="2644383"/>
                </a:cubicBezTo>
                <a:cubicBezTo>
                  <a:pt x="8026779" y="2637239"/>
                  <a:pt x="8026481" y="2629996"/>
                  <a:pt x="8025886" y="2622654"/>
                </a:cubicBezTo>
                <a:cubicBezTo>
                  <a:pt x="8025291" y="2615312"/>
                  <a:pt x="8023902" y="2608565"/>
                  <a:pt x="8021719" y="2602413"/>
                </a:cubicBezTo>
                <a:cubicBezTo>
                  <a:pt x="8017551" y="2591698"/>
                  <a:pt x="8010408" y="2586142"/>
                  <a:pt x="8000287" y="2585745"/>
                </a:cubicBezTo>
                <a:cubicBezTo>
                  <a:pt x="7986595" y="2585546"/>
                  <a:pt x="7973101" y="2590805"/>
                  <a:pt x="7959807" y="2601520"/>
                </a:cubicBezTo>
                <a:cubicBezTo>
                  <a:pt x="7950877" y="2608664"/>
                  <a:pt x="7942344" y="2617891"/>
                  <a:pt x="7934208" y="2629202"/>
                </a:cubicBezTo>
                <a:cubicBezTo>
                  <a:pt x="7928850" y="2637338"/>
                  <a:pt x="7923046" y="2647856"/>
                  <a:pt x="7916795" y="2660754"/>
                </a:cubicBezTo>
                <a:cubicBezTo>
                  <a:pt x="7910545" y="2673653"/>
                  <a:pt x="7904740" y="2686650"/>
                  <a:pt x="7899382" y="2699747"/>
                </a:cubicBezTo>
                <a:lnTo>
                  <a:pt x="7899382" y="2812856"/>
                </a:lnTo>
                <a:lnTo>
                  <a:pt x="7854139" y="2812856"/>
                </a:lnTo>
                <a:lnTo>
                  <a:pt x="7854139" y="2663433"/>
                </a:lnTo>
                <a:cubicBezTo>
                  <a:pt x="7851360" y="2668989"/>
                  <a:pt x="7848632" y="2674496"/>
                  <a:pt x="7845953" y="2679953"/>
                </a:cubicBezTo>
                <a:cubicBezTo>
                  <a:pt x="7843274" y="2685410"/>
                  <a:pt x="7840744" y="2690817"/>
                  <a:pt x="7838363" y="2696175"/>
                </a:cubicBezTo>
                <a:cubicBezTo>
                  <a:pt x="7826655" y="2719987"/>
                  <a:pt x="7814153" y="2743205"/>
                  <a:pt x="7800858" y="2765827"/>
                </a:cubicBezTo>
                <a:cubicBezTo>
                  <a:pt x="7794905" y="2776344"/>
                  <a:pt x="7787464" y="2786960"/>
                  <a:pt x="7778534" y="2797676"/>
                </a:cubicBezTo>
                <a:cubicBezTo>
                  <a:pt x="7769604" y="2808391"/>
                  <a:pt x="7757797" y="2813452"/>
                  <a:pt x="7743113" y="2812856"/>
                </a:cubicBezTo>
                <a:cubicBezTo>
                  <a:pt x="7738946" y="2812856"/>
                  <a:pt x="7735870" y="2812757"/>
                  <a:pt x="7733886" y="2812559"/>
                </a:cubicBezTo>
                <a:cubicBezTo>
                  <a:pt x="7718407" y="2810376"/>
                  <a:pt x="7706799" y="2804423"/>
                  <a:pt x="7699060" y="2794699"/>
                </a:cubicBezTo>
                <a:cubicBezTo>
                  <a:pt x="7693702" y="2788350"/>
                  <a:pt x="7690031" y="2781057"/>
                  <a:pt x="7688046" y="2772821"/>
                </a:cubicBezTo>
                <a:cubicBezTo>
                  <a:pt x="7686062" y="2764586"/>
                  <a:pt x="7684772" y="2756301"/>
                  <a:pt x="7684177" y="2747967"/>
                </a:cubicBezTo>
                <a:lnTo>
                  <a:pt x="7684177" y="2747670"/>
                </a:lnTo>
                <a:cubicBezTo>
                  <a:pt x="7684177" y="2744296"/>
                  <a:pt x="7683979" y="2739236"/>
                  <a:pt x="7683582" y="2732489"/>
                </a:cubicBezTo>
                <a:cubicBezTo>
                  <a:pt x="7683383" y="2727925"/>
                  <a:pt x="7683235" y="2723559"/>
                  <a:pt x="7683135" y="2719392"/>
                </a:cubicBezTo>
                <a:cubicBezTo>
                  <a:pt x="7683036" y="2715225"/>
                  <a:pt x="7682788" y="2711256"/>
                  <a:pt x="7682391" y="2707486"/>
                </a:cubicBezTo>
                <a:cubicBezTo>
                  <a:pt x="7673461" y="2712248"/>
                  <a:pt x="7664730" y="2714828"/>
                  <a:pt x="7656197" y="2715225"/>
                </a:cubicBezTo>
                <a:cubicBezTo>
                  <a:pt x="7645283" y="2715622"/>
                  <a:pt x="7637048" y="2712248"/>
                  <a:pt x="7631492" y="2705105"/>
                </a:cubicBezTo>
                <a:cubicBezTo>
                  <a:pt x="7626729" y="2699152"/>
                  <a:pt x="7625588" y="2692603"/>
                  <a:pt x="7628069" y="2685459"/>
                </a:cubicBezTo>
                <a:cubicBezTo>
                  <a:pt x="7630549" y="2678315"/>
                  <a:pt x="7634865" y="2672958"/>
                  <a:pt x="7641017" y="2669386"/>
                </a:cubicBezTo>
                <a:cubicBezTo>
                  <a:pt x="7647367" y="2665814"/>
                  <a:pt x="7654511" y="2664128"/>
                  <a:pt x="7662448" y="2664326"/>
                </a:cubicBezTo>
                <a:lnTo>
                  <a:pt x="7662448" y="2664028"/>
                </a:lnTo>
                <a:cubicBezTo>
                  <a:pt x="7668996" y="2664028"/>
                  <a:pt x="7675743" y="2664723"/>
                  <a:pt x="7682689" y="2666112"/>
                </a:cubicBezTo>
                <a:cubicBezTo>
                  <a:pt x="7687253" y="2656786"/>
                  <a:pt x="7690031" y="2648947"/>
                  <a:pt x="7691023" y="2642597"/>
                </a:cubicBezTo>
                <a:cubicBezTo>
                  <a:pt x="7693603" y="2625531"/>
                  <a:pt x="7691618" y="2611740"/>
                  <a:pt x="7685070" y="2601223"/>
                </a:cubicBezTo>
                <a:cubicBezTo>
                  <a:pt x="7678919" y="2591499"/>
                  <a:pt x="7670683" y="2586439"/>
                  <a:pt x="7660364" y="2586042"/>
                </a:cubicBezTo>
                <a:cubicBezTo>
                  <a:pt x="7655999" y="2586042"/>
                  <a:pt x="7652725" y="2586240"/>
                  <a:pt x="7650542" y="2586638"/>
                </a:cubicBezTo>
                <a:cubicBezTo>
                  <a:pt x="7638238" y="2588423"/>
                  <a:pt x="7627573" y="2594228"/>
                  <a:pt x="7618544" y="2604050"/>
                </a:cubicBezTo>
                <a:cubicBezTo>
                  <a:pt x="7609515" y="2613873"/>
                  <a:pt x="7602719" y="2622158"/>
                  <a:pt x="7598154" y="2628904"/>
                </a:cubicBezTo>
                <a:cubicBezTo>
                  <a:pt x="7592796" y="2637239"/>
                  <a:pt x="7586943" y="2648352"/>
                  <a:pt x="7580593" y="2662242"/>
                </a:cubicBezTo>
                <a:cubicBezTo>
                  <a:pt x="7574242" y="2676133"/>
                  <a:pt x="7568389" y="2689924"/>
                  <a:pt x="7563031" y="2703616"/>
                </a:cubicBezTo>
                <a:lnTo>
                  <a:pt x="7563031" y="2812856"/>
                </a:lnTo>
                <a:lnTo>
                  <a:pt x="7517787" y="2812856"/>
                </a:lnTo>
                <a:lnTo>
                  <a:pt x="7517787" y="2634262"/>
                </a:lnTo>
                <a:cubicBezTo>
                  <a:pt x="7505683" y="2656289"/>
                  <a:pt x="7493280" y="2678514"/>
                  <a:pt x="7480580" y="2700938"/>
                </a:cubicBezTo>
                <a:lnTo>
                  <a:pt x="7464804" y="2692008"/>
                </a:lnTo>
                <a:cubicBezTo>
                  <a:pt x="7473139" y="2677125"/>
                  <a:pt x="7481820" y="2661598"/>
                  <a:pt x="7490849" y="2645425"/>
                </a:cubicBezTo>
                <a:cubicBezTo>
                  <a:pt x="7499878" y="2629252"/>
                  <a:pt x="7508857" y="2612633"/>
                  <a:pt x="7517787" y="2595567"/>
                </a:cubicBezTo>
                <a:lnTo>
                  <a:pt x="7517787" y="2406853"/>
                </a:lnTo>
                <a:cubicBezTo>
                  <a:pt x="7517787" y="2375897"/>
                  <a:pt x="7519771" y="2349307"/>
                  <a:pt x="7523740" y="2327082"/>
                </a:cubicBezTo>
                <a:cubicBezTo>
                  <a:pt x="7528701" y="2298109"/>
                  <a:pt x="7537333" y="2272114"/>
                  <a:pt x="7549636" y="2249096"/>
                </a:cubicBezTo>
                <a:cubicBezTo>
                  <a:pt x="7555589" y="2237784"/>
                  <a:pt x="7564619" y="2226722"/>
                  <a:pt x="7576723" y="2215907"/>
                </a:cubicBezTo>
                <a:cubicBezTo>
                  <a:pt x="7588828" y="2205092"/>
                  <a:pt x="7602917" y="2199684"/>
                  <a:pt x="7618990" y="2199684"/>
                </a:cubicBezTo>
                <a:close/>
                <a:moveTo>
                  <a:pt x="5713991" y="2199684"/>
                </a:moveTo>
                <a:cubicBezTo>
                  <a:pt x="5727881" y="2199684"/>
                  <a:pt x="5739489" y="2206431"/>
                  <a:pt x="5748817" y="2219926"/>
                </a:cubicBezTo>
                <a:cubicBezTo>
                  <a:pt x="5758739" y="2235403"/>
                  <a:pt x="5762012" y="2258521"/>
                  <a:pt x="5758639" y="2289279"/>
                </a:cubicBezTo>
                <a:cubicBezTo>
                  <a:pt x="5754274" y="2329165"/>
                  <a:pt x="5744996" y="2365132"/>
                  <a:pt x="5730808" y="2397179"/>
                </a:cubicBezTo>
                <a:cubicBezTo>
                  <a:pt x="5716620" y="2429227"/>
                  <a:pt x="5701093" y="2461126"/>
                  <a:pt x="5684225" y="2492876"/>
                </a:cubicBezTo>
                <a:cubicBezTo>
                  <a:pt x="5679859" y="2501210"/>
                  <a:pt x="5675444" y="2509545"/>
                  <a:pt x="5670979" y="2517879"/>
                </a:cubicBezTo>
                <a:cubicBezTo>
                  <a:pt x="5666514" y="2526213"/>
                  <a:pt x="5662198" y="2534746"/>
                  <a:pt x="5658031" y="2543478"/>
                </a:cubicBezTo>
                <a:lnTo>
                  <a:pt x="5658031" y="2610153"/>
                </a:lnTo>
                <a:lnTo>
                  <a:pt x="5658031" y="2657182"/>
                </a:lnTo>
                <a:cubicBezTo>
                  <a:pt x="5664976" y="2642101"/>
                  <a:pt x="5671725" y="2629401"/>
                  <a:pt x="5678271" y="2619082"/>
                </a:cubicBezTo>
                <a:cubicBezTo>
                  <a:pt x="5683630" y="2610946"/>
                  <a:pt x="5691815" y="2601124"/>
                  <a:pt x="5702828" y="2589614"/>
                </a:cubicBezTo>
                <a:cubicBezTo>
                  <a:pt x="5713841" y="2578105"/>
                  <a:pt x="5727187" y="2571159"/>
                  <a:pt x="5742863" y="2568779"/>
                </a:cubicBezTo>
                <a:cubicBezTo>
                  <a:pt x="5751396" y="2567588"/>
                  <a:pt x="5759631" y="2567588"/>
                  <a:pt x="5767568" y="2568779"/>
                </a:cubicBezTo>
                <a:cubicBezTo>
                  <a:pt x="5779873" y="2570167"/>
                  <a:pt x="5789942" y="2572996"/>
                  <a:pt x="5797780" y="2577262"/>
                </a:cubicBezTo>
                <a:cubicBezTo>
                  <a:pt x="5805619" y="2581528"/>
                  <a:pt x="5811820" y="2585745"/>
                  <a:pt x="5816384" y="2589912"/>
                </a:cubicBezTo>
                <a:cubicBezTo>
                  <a:pt x="5831267" y="2604596"/>
                  <a:pt x="5835930" y="2623349"/>
                  <a:pt x="5830374" y="2646169"/>
                </a:cubicBezTo>
                <a:cubicBezTo>
                  <a:pt x="5827397" y="2657480"/>
                  <a:pt x="5820154" y="2669486"/>
                  <a:pt x="5808645" y="2682185"/>
                </a:cubicBezTo>
                <a:cubicBezTo>
                  <a:pt x="5814598" y="2687940"/>
                  <a:pt x="5818468" y="2694091"/>
                  <a:pt x="5820254" y="2700640"/>
                </a:cubicBezTo>
                <a:cubicBezTo>
                  <a:pt x="5821841" y="2707387"/>
                  <a:pt x="5823032" y="2718301"/>
                  <a:pt x="5823825" y="2733382"/>
                </a:cubicBezTo>
                <a:cubicBezTo>
                  <a:pt x="5823825" y="2735764"/>
                  <a:pt x="5823925" y="2738046"/>
                  <a:pt x="5824123" y="2740228"/>
                </a:cubicBezTo>
                <a:cubicBezTo>
                  <a:pt x="5824322" y="2742411"/>
                  <a:pt x="5824521" y="2744594"/>
                  <a:pt x="5824718" y="2746777"/>
                </a:cubicBezTo>
                <a:cubicBezTo>
                  <a:pt x="5824917" y="2753920"/>
                  <a:pt x="5825363" y="2761015"/>
                  <a:pt x="5826058" y="2768059"/>
                </a:cubicBezTo>
                <a:cubicBezTo>
                  <a:pt x="5826753" y="2775104"/>
                  <a:pt x="5828092" y="2781007"/>
                  <a:pt x="5830076" y="2785769"/>
                </a:cubicBezTo>
                <a:cubicBezTo>
                  <a:pt x="5832259" y="2791127"/>
                  <a:pt x="5834839" y="2794203"/>
                  <a:pt x="5837815" y="2794997"/>
                </a:cubicBezTo>
                <a:cubicBezTo>
                  <a:pt x="5838014" y="2794997"/>
                  <a:pt x="5838262" y="2795046"/>
                  <a:pt x="5838559" y="2795146"/>
                </a:cubicBezTo>
                <a:cubicBezTo>
                  <a:pt x="5838858" y="2795245"/>
                  <a:pt x="5839105" y="2795295"/>
                  <a:pt x="5839304" y="2795295"/>
                </a:cubicBezTo>
                <a:cubicBezTo>
                  <a:pt x="5847638" y="2795295"/>
                  <a:pt x="5854930" y="2791722"/>
                  <a:pt x="5861181" y="2784579"/>
                </a:cubicBezTo>
                <a:cubicBezTo>
                  <a:pt x="5867432" y="2777435"/>
                  <a:pt x="5873832" y="2768208"/>
                  <a:pt x="5880380" y="2756897"/>
                </a:cubicBezTo>
                <a:cubicBezTo>
                  <a:pt x="5893080" y="2735069"/>
                  <a:pt x="5905284" y="2712248"/>
                  <a:pt x="5916992" y="2688436"/>
                </a:cubicBezTo>
                <a:cubicBezTo>
                  <a:pt x="5922350" y="2677324"/>
                  <a:pt x="5927757" y="2666013"/>
                  <a:pt x="5933214" y="2654503"/>
                </a:cubicBezTo>
                <a:cubicBezTo>
                  <a:pt x="5938671" y="2642994"/>
                  <a:pt x="5943979" y="2631782"/>
                  <a:pt x="5949139" y="2620868"/>
                </a:cubicBezTo>
                <a:lnTo>
                  <a:pt x="5949139" y="2610450"/>
                </a:lnTo>
                <a:lnTo>
                  <a:pt x="5949139" y="2406853"/>
                </a:lnTo>
                <a:cubicBezTo>
                  <a:pt x="5949139" y="2375897"/>
                  <a:pt x="5951123" y="2349307"/>
                  <a:pt x="5955092" y="2327082"/>
                </a:cubicBezTo>
                <a:cubicBezTo>
                  <a:pt x="5960053" y="2298109"/>
                  <a:pt x="5968685" y="2272114"/>
                  <a:pt x="5980988" y="2249096"/>
                </a:cubicBezTo>
                <a:cubicBezTo>
                  <a:pt x="5986941" y="2237784"/>
                  <a:pt x="5995970" y="2226722"/>
                  <a:pt x="6008075" y="2215907"/>
                </a:cubicBezTo>
                <a:cubicBezTo>
                  <a:pt x="6020179" y="2205092"/>
                  <a:pt x="6034268" y="2199684"/>
                  <a:pt x="6050342" y="2199684"/>
                </a:cubicBezTo>
                <a:cubicBezTo>
                  <a:pt x="6064431" y="2199684"/>
                  <a:pt x="6076138" y="2206431"/>
                  <a:pt x="6085465" y="2219926"/>
                </a:cubicBezTo>
                <a:cubicBezTo>
                  <a:pt x="6095188" y="2235006"/>
                  <a:pt x="6098463" y="2258124"/>
                  <a:pt x="6095288" y="2289279"/>
                </a:cubicBezTo>
                <a:cubicBezTo>
                  <a:pt x="6090525" y="2333530"/>
                  <a:pt x="6079959" y="2375401"/>
                  <a:pt x="6063588" y="2414890"/>
                </a:cubicBezTo>
                <a:cubicBezTo>
                  <a:pt x="6047216" y="2454379"/>
                  <a:pt x="6029903" y="2492876"/>
                  <a:pt x="6011646" y="2530381"/>
                </a:cubicBezTo>
                <a:cubicBezTo>
                  <a:pt x="6008670" y="2536334"/>
                  <a:pt x="6005743" y="2542287"/>
                  <a:pt x="6002866" y="2548240"/>
                </a:cubicBezTo>
                <a:cubicBezTo>
                  <a:pt x="5999988" y="2554193"/>
                  <a:pt x="5997161" y="2560146"/>
                  <a:pt x="5994382" y="2566099"/>
                </a:cubicBezTo>
                <a:lnTo>
                  <a:pt x="5994382" y="2610450"/>
                </a:lnTo>
                <a:lnTo>
                  <a:pt x="5994382" y="2655098"/>
                </a:lnTo>
                <a:cubicBezTo>
                  <a:pt x="6001526" y="2640414"/>
                  <a:pt x="6008174" y="2628409"/>
                  <a:pt x="6014325" y="2619082"/>
                </a:cubicBezTo>
                <a:cubicBezTo>
                  <a:pt x="6022462" y="2607176"/>
                  <a:pt x="6032185" y="2596559"/>
                  <a:pt x="6043496" y="2587233"/>
                </a:cubicBezTo>
                <a:cubicBezTo>
                  <a:pt x="6060164" y="2573938"/>
                  <a:pt x="6077528" y="2567389"/>
                  <a:pt x="6095586" y="2567588"/>
                </a:cubicBezTo>
                <a:cubicBezTo>
                  <a:pt x="6095586" y="2567588"/>
                  <a:pt x="6095685" y="2567588"/>
                  <a:pt x="6095883" y="2567588"/>
                </a:cubicBezTo>
                <a:cubicBezTo>
                  <a:pt x="6124260" y="2568381"/>
                  <a:pt x="6144104" y="2577311"/>
                  <a:pt x="6155414" y="2594376"/>
                </a:cubicBezTo>
                <a:cubicBezTo>
                  <a:pt x="6160574" y="2602116"/>
                  <a:pt x="6163798" y="2610301"/>
                  <a:pt x="6165088" y="2618933"/>
                </a:cubicBezTo>
                <a:cubicBezTo>
                  <a:pt x="6166378" y="2627565"/>
                  <a:pt x="6167023" y="2636049"/>
                  <a:pt x="6167023" y="2644383"/>
                </a:cubicBezTo>
                <a:cubicBezTo>
                  <a:pt x="6167023" y="2661250"/>
                  <a:pt x="6167023" y="2678167"/>
                  <a:pt x="6167023" y="2695133"/>
                </a:cubicBezTo>
                <a:cubicBezTo>
                  <a:pt x="6167023" y="2712099"/>
                  <a:pt x="6167023" y="2728917"/>
                  <a:pt x="6167023" y="2745586"/>
                </a:cubicBezTo>
                <a:cubicBezTo>
                  <a:pt x="6167023" y="2752730"/>
                  <a:pt x="6167172" y="2759873"/>
                  <a:pt x="6167470" y="2767017"/>
                </a:cubicBezTo>
                <a:cubicBezTo>
                  <a:pt x="6167767" y="2774161"/>
                  <a:pt x="6169007" y="2780411"/>
                  <a:pt x="6171190" y="2785769"/>
                </a:cubicBezTo>
                <a:cubicBezTo>
                  <a:pt x="6173770" y="2792120"/>
                  <a:pt x="6176945" y="2795295"/>
                  <a:pt x="6180715" y="2795295"/>
                </a:cubicBezTo>
                <a:cubicBezTo>
                  <a:pt x="6190637" y="2795295"/>
                  <a:pt x="6199418" y="2790681"/>
                  <a:pt x="6207058" y="2781453"/>
                </a:cubicBezTo>
                <a:cubicBezTo>
                  <a:pt x="6214697" y="2772226"/>
                  <a:pt x="6221692" y="2762354"/>
                  <a:pt x="6228043" y="2751837"/>
                </a:cubicBezTo>
                <a:cubicBezTo>
                  <a:pt x="6232210" y="2744693"/>
                  <a:pt x="6236030" y="2737202"/>
                  <a:pt x="6239502" y="2729364"/>
                </a:cubicBezTo>
                <a:lnTo>
                  <a:pt x="6245425" y="2715767"/>
                </a:lnTo>
                <a:lnTo>
                  <a:pt x="6240842" y="2690519"/>
                </a:lnTo>
                <a:cubicBezTo>
                  <a:pt x="6240842" y="2656984"/>
                  <a:pt x="6252153" y="2628210"/>
                  <a:pt x="6274775" y="2604199"/>
                </a:cubicBezTo>
                <a:cubicBezTo>
                  <a:pt x="6297396" y="2580188"/>
                  <a:pt x="6325079" y="2568183"/>
                  <a:pt x="6357821" y="2568183"/>
                </a:cubicBezTo>
                <a:cubicBezTo>
                  <a:pt x="6386793" y="2568183"/>
                  <a:pt x="6411399" y="2580287"/>
                  <a:pt x="6431639" y="2604497"/>
                </a:cubicBezTo>
                <a:cubicBezTo>
                  <a:pt x="6440172" y="2615411"/>
                  <a:pt x="6446721" y="2626623"/>
                  <a:pt x="6451285" y="2638132"/>
                </a:cubicBezTo>
                <a:cubicBezTo>
                  <a:pt x="6463786" y="2637934"/>
                  <a:pt x="6476834" y="2634957"/>
                  <a:pt x="6490427" y="2629202"/>
                </a:cubicBezTo>
                <a:cubicBezTo>
                  <a:pt x="6504019" y="2623448"/>
                  <a:pt x="6517265" y="2616998"/>
                  <a:pt x="6530164" y="2609854"/>
                </a:cubicBezTo>
                <a:cubicBezTo>
                  <a:pt x="6553381" y="2582868"/>
                  <a:pt x="6583047" y="2568976"/>
                  <a:pt x="6619163" y="2568183"/>
                </a:cubicBezTo>
                <a:cubicBezTo>
                  <a:pt x="6633053" y="2567985"/>
                  <a:pt x="6644910" y="2570862"/>
                  <a:pt x="6654733" y="2576815"/>
                </a:cubicBezTo>
                <a:cubicBezTo>
                  <a:pt x="6664555" y="2582768"/>
                  <a:pt x="6672543" y="2589217"/>
                  <a:pt x="6678694" y="2596163"/>
                </a:cubicBezTo>
                <a:lnTo>
                  <a:pt x="6678694" y="2567588"/>
                </a:lnTo>
                <a:lnTo>
                  <a:pt x="6678694" y="2558658"/>
                </a:lnTo>
                <a:lnTo>
                  <a:pt x="6687624" y="2558658"/>
                </a:lnTo>
                <a:lnTo>
                  <a:pt x="6715008" y="2558658"/>
                </a:lnTo>
                <a:lnTo>
                  <a:pt x="6723938" y="2558658"/>
                </a:lnTo>
                <a:lnTo>
                  <a:pt x="6723938" y="2567588"/>
                </a:lnTo>
                <a:cubicBezTo>
                  <a:pt x="6723938" y="2567588"/>
                  <a:pt x="6723938" y="2577509"/>
                  <a:pt x="6723938" y="2597353"/>
                </a:cubicBezTo>
                <a:cubicBezTo>
                  <a:pt x="6723938" y="2617197"/>
                  <a:pt x="6723938" y="2627119"/>
                  <a:pt x="6723938" y="2627119"/>
                </a:cubicBezTo>
                <a:lnTo>
                  <a:pt x="6723938" y="2742014"/>
                </a:lnTo>
                <a:lnTo>
                  <a:pt x="6723938" y="2746181"/>
                </a:lnTo>
                <a:cubicBezTo>
                  <a:pt x="6723938" y="2753325"/>
                  <a:pt x="6724087" y="2760320"/>
                  <a:pt x="6724384" y="2767166"/>
                </a:cubicBezTo>
                <a:cubicBezTo>
                  <a:pt x="6724682" y="2774012"/>
                  <a:pt x="6725823" y="2780114"/>
                  <a:pt x="6727807" y="2785472"/>
                </a:cubicBezTo>
                <a:cubicBezTo>
                  <a:pt x="6729990" y="2790829"/>
                  <a:pt x="6732471" y="2793905"/>
                  <a:pt x="6735249" y="2794699"/>
                </a:cubicBezTo>
                <a:cubicBezTo>
                  <a:pt x="6735646" y="2794699"/>
                  <a:pt x="6735993" y="2794749"/>
                  <a:pt x="6736291" y="2794848"/>
                </a:cubicBezTo>
                <a:cubicBezTo>
                  <a:pt x="6736588" y="2794947"/>
                  <a:pt x="6737035" y="2794997"/>
                  <a:pt x="6737630" y="2794997"/>
                </a:cubicBezTo>
                <a:cubicBezTo>
                  <a:pt x="6756680" y="2794997"/>
                  <a:pt x="6773200" y="2781801"/>
                  <a:pt x="6787190" y="2755408"/>
                </a:cubicBezTo>
                <a:cubicBezTo>
                  <a:pt x="6794185" y="2742212"/>
                  <a:pt x="6800324" y="2729661"/>
                  <a:pt x="6805607" y="2717755"/>
                </a:cubicBezTo>
                <a:lnTo>
                  <a:pt x="6813957" y="2696517"/>
                </a:lnTo>
                <a:lnTo>
                  <a:pt x="6814723" y="2690817"/>
                </a:lnTo>
                <a:cubicBezTo>
                  <a:pt x="6817104" y="2684864"/>
                  <a:pt x="6822065" y="2672462"/>
                  <a:pt x="6829606" y="2653610"/>
                </a:cubicBezTo>
                <a:cubicBezTo>
                  <a:pt x="6837147" y="2634758"/>
                  <a:pt x="6843000" y="2621116"/>
                  <a:pt x="6847168" y="2612682"/>
                </a:cubicBezTo>
                <a:cubicBezTo>
                  <a:pt x="6851335" y="2604249"/>
                  <a:pt x="6857536" y="2594525"/>
                  <a:pt x="6865771" y="2583512"/>
                </a:cubicBezTo>
                <a:cubicBezTo>
                  <a:pt x="6874006" y="2572499"/>
                  <a:pt x="6884077" y="2566992"/>
                  <a:pt x="6895983" y="2566992"/>
                </a:cubicBezTo>
                <a:cubicBezTo>
                  <a:pt x="6914636" y="2566992"/>
                  <a:pt x="6928725" y="2571854"/>
                  <a:pt x="6938250" y="2581577"/>
                </a:cubicBezTo>
                <a:cubicBezTo>
                  <a:pt x="6945791" y="2589118"/>
                  <a:pt x="6950405" y="2597998"/>
                  <a:pt x="6952091" y="2608218"/>
                </a:cubicBezTo>
                <a:cubicBezTo>
                  <a:pt x="6953778" y="2618437"/>
                  <a:pt x="6954621" y="2628409"/>
                  <a:pt x="6954621" y="2638132"/>
                </a:cubicBezTo>
                <a:lnTo>
                  <a:pt x="6954621" y="2663383"/>
                </a:lnTo>
                <a:lnTo>
                  <a:pt x="6955812" y="2660456"/>
                </a:lnTo>
                <a:cubicBezTo>
                  <a:pt x="6963948" y="2643192"/>
                  <a:pt x="6971290" y="2629698"/>
                  <a:pt x="6977839" y="2619975"/>
                </a:cubicBezTo>
                <a:cubicBezTo>
                  <a:pt x="6985181" y="2609260"/>
                  <a:pt x="6994904" y="2598643"/>
                  <a:pt x="7007009" y="2588126"/>
                </a:cubicBezTo>
                <a:cubicBezTo>
                  <a:pt x="7019113" y="2577609"/>
                  <a:pt x="7032310" y="2571358"/>
                  <a:pt x="7046597" y="2569374"/>
                </a:cubicBezTo>
                <a:cubicBezTo>
                  <a:pt x="7050764" y="2568779"/>
                  <a:pt x="7054932" y="2568480"/>
                  <a:pt x="7059099" y="2568480"/>
                </a:cubicBezTo>
                <a:cubicBezTo>
                  <a:pt x="7087476" y="2569274"/>
                  <a:pt x="7107419" y="2578204"/>
                  <a:pt x="7118928" y="2595270"/>
                </a:cubicBezTo>
                <a:cubicBezTo>
                  <a:pt x="7123888" y="2603009"/>
                  <a:pt x="7127064" y="2611194"/>
                  <a:pt x="7128453" y="2619826"/>
                </a:cubicBezTo>
                <a:cubicBezTo>
                  <a:pt x="7129842" y="2628458"/>
                  <a:pt x="7130536" y="2636941"/>
                  <a:pt x="7130536" y="2645276"/>
                </a:cubicBezTo>
                <a:cubicBezTo>
                  <a:pt x="7130536" y="2719888"/>
                  <a:pt x="7130685" y="2760766"/>
                  <a:pt x="7130983" y="2767910"/>
                </a:cubicBezTo>
                <a:cubicBezTo>
                  <a:pt x="7131280" y="2775054"/>
                  <a:pt x="7132521" y="2781304"/>
                  <a:pt x="7134704" y="2786663"/>
                </a:cubicBezTo>
                <a:cubicBezTo>
                  <a:pt x="7136489" y="2791822"/>
                  <a:pt x="7138970" y="2794798"/>
                  <a:pt x="7142145" y="2795592"/>
                </a:cubicBezTo>
                <a:cubicBezTo>
                  <a:pt x="7161790" y="2796783"/>
                  <a:pt x="7178757" y="2783983"/>
                  <a:pt x="7193044" y="2757195"/>
                </a:cubicBezTo>
                <a:cubicBezTo>
                  <a:pt x="7207332" y="2730405"/>
                  <a:pt x="7218147" y="2706196"/>
                  <a:pt x="7225489" y="2684566"/>
                </a:cubicBezTo>
                <a:cubicBezTo>
                  <a:pt x="7228068" y="2678812"/>
                  <a:pt x="7231988" y="2677026"/>
                  <a:pt x="7237246" y="2679208"/>
                </a:cubicBezTo>
                <a:cubicBezTo>
                  <a:pt x="7242504" y="2681391"/>
                  <a:pt x="7244241" y="2685161"/>
                  <a:pt x="7242455" y="2690519"/>
                </a:cubicBezTo>
                <a:cubicBezTo>
                  <a:pt x="7229755" y="2728223"/>
                  <a:pt x="7215864" y="2757393"/>
                  <a:pt x="7200783" y="2778030"/>
                </a:cubicBezTo>
                <a:cubicBezTo>
                  <a:pt x="7183321" y="2801843"/>
                  <a:pt x="7164469" y="2813650"/>
                  <a:pt x="7144229" y="2813452"/>
                </a:cubicBezTo>
                <a:lnTo>
                  <a:pt x="7144229" y="2813749"/>
                </a:lnTo>
                <a:cubicBezTo>
                  <a:pt x="7123393" y="2813749"/>
                  <a:pt x="7107914" y="2807697"/>
                  <a:pt x="7097794" y="2795592"/>
                </a:cubicBezTo>
                <a:cubicBezTo>
                  <a:pt x="7091246" y="2788250"/>
                  <a:pt x="7087476" y="2780263"/>
                  <a:pt x="7086483" y="2771631"/>
                </a:cubicBezTo>
                <a:cubicBezTo>
                  <a:pt x="7085491" y="2762999"/>
                  <a:pt x="7084995" y="2739782"/>
                  <a:pt x="7084995" y="2701979"/>
                </a:cubicBezTo>
                <a:cubicBezTo>
                  <a:pt x="7084995" y="2664177"/>
                  <a:pt x="7084995" y="2645276"/>
                  <a:pt x="7084995" y="2645276"/>
                </a:cubicBezTo>
                <a:cubicBezTo>
                  <a:pt x="7084995" y="2638132"/>
                  <a:pt x="7084697" y="2630889"/>
                  <a:pt x="7084102" y="2623547"/>
                </a:cubicBezTo>
                <a:cubicBezTo>
                  <a:pt x="7083507" y="2616205"/>
                  <a:pt x="7082118" y="2609458"/>
                  <a:pt x="7079935" y="2603306"/>
                </a:cubicBezTo>
                <a:cubicBezTo>
                  <a:pt x="7075966" y="2592988"/>
                  <a:pt x="7069021" y="2587431"/>
                  <a:pt x="7059099" y="2586638"/>
                </a:cubicBezTo>
                <a:cubicBezTo>
                  <a:pt x="7054733" y="2586638"/>
                  <a:pt x="7051360" y="2586836"/>
                  <a:pt x="7048979" y="2587233"/>
                </a:cubicBezTo>
                <a:cubicBezTo>
                  <a:pt x="7038461" y="2588821"/>
                  <a:pt x="7028093" y="2593980"/>
                  <a:pt x="7017873" y="2602711"/>
                </a:cubicBezTo>
                <a:cubicBezTo>
                  <a:pt x="7007654" y="2611442"/>
                  <a:pt x="6999270" y="2620571"/>
                  <a:pt x="6992721" y="2630096"/>
                </a:cubicBezTo>
                <a:cubicBezTo>
                  <a:pt x="6986967" y="2638628"/>
                  <a:pt x="6980716" y="2649939"/>
                  <a:pt x="6973969" y="2664028"/>
                </a:cubicBezTo>
                <a:cubicBezTo>
                  <a:pt x="6967222" y="2678118"/>
                  <a:pt x="6961170" y="2692008"/>
                  <a:pt x="6955812" y="2705700"/>
                </a:cubicBezTo>
                <a:lnTo>
                  <a:pt x="6954621" y="2709173"/>
                </a:lnTo>
                <a:lnTo>
                  <a:pt x="6954621" y="2812856"/>
                </a:lnTo>
                <a:lnTo>
                  <a:pt x="6909378" y="2812856"/>
                </a:lnTo>
                <a:lnTo>
                  <a:pt x="6909378" y="2638132"/>
                </a:lnTo>
                <a:cubicBezTo>
                  <a:pt x="6909378" y="2631187"/>
                  <a:pt x="6908981" y="2621959"/>
                  <a:pt x="6908187" y="2610450"/>
                </a:cubicBezTo>
                <a:cubicBezTo>
                  <a:pt x="6907394" y="2598941"/>
                  <a:pt x="6904913" y="2591102"/>
                  <a:pt x="6900746" y="2586935"/>
                </a:cubicBezTo>
                <a:cubicBezTo>
                  <a:pt x="6899555" y="2585745"/>
                  <a:pt x="6897967" y="2585149"/>
                  <a:pt x="6895983" y="2585149"/>
                </a:cubicBezTo>
                <a:cubicBezTo>
                  <a:pt x="6892411" y="2585149"/>
                  <a:pt x="6887798" y="2587580"/>
                  <a:pt x="6882142" y="2592442"/>
                </a:cubicBezTo>
                <a:cubicBezTo>
                  <a:pt x="6876487" y="2597304"/>
                  <a:pt x="6870980" y="2605241"/>
                  <a:pt x="6865622" y="2616254"/>
                </a:cubicBezTo>
                <a:cubicBezTo>
                  <a:pt x="6860264" y="2627268"/>
                  <a:pt x="6853815" y="2642200"/>
                  <a:pt x="6846275" y="2661052"/>
                </a:cubicBezTo>
                <a:cubicBezTo>
                  <a:pt x="6842504" y="2670477"/>
                  <a:pt x="6839305" y="2678291"/>
                  <a:pt x="6836675" y="2684492"/>
                </a:cubicBezTo>
                <a:lnTo>
                  <a:pt x="6834623" y="2689215"/>
                </a:lnTo>
                <a:lnTo>
                  <a:pt x="6835857" y="2689626"/>
                </a:lnTo>
                <a:cubicBezTo>
                  <a:pt x="6823157" y="2727528"/>
                  <a:pt x="6809266" y="2756698"/>
                  <a:pt x="6794185" y="2777138"/>
                </a:cubicBezTo>
                <a:cubicBezTo>
                  <a:pt x="6775135" y="2802934"/>
                  <a:pt x="6754398" y="2814841"/>
                  <a:pt x="6731975" y="2812856"/>
                </a:cubicBezTo>
                <a:cubicBezTo>
                  <a:pt x="6730784" y="2812856"/>
                  <a:pt x="6729693" y="2812807"/>
                  <a:pt x="6728700" y="2812707"/>
                </a:cubicBezTo>
                <a:cubicBezTo>
                  <a:pt x="6727708" y="2812608"/>
                  <a:pt x="6726815" y="2812460"/>
                  <a:pt x="6726021" y="2812261"/>
                </a:cubicBezTo>
                <a:cubicBezTo>
                  <a:pt x="6710742" y="2810277"/>
                  <a:pt x="6699034" y="2804324"/>
                  <a:pt x="6690898" y="2794402"/>
                </a:cubicBezTo>
                <a:cubicBezTo>
                  <a:pt x="6686334" y="2789441"/>
                  <a:pt x="6683159" y="2783587"/>
                  <a:pt x="6681373" y="2776840"/>
                </a:cubicBezTo>
                <a:cubicBezTo>
                  <a:pt x="6674825" y="2784976"/>
                  <a:pt x="6667483" y="2792120"/>
                  <a:pt x="6659346" y="2798271"/>
                </a:cubicBezTo>
                <a:cubicBezTo>
                  <a:pt x="6653393" y="2802637"/>
                  <a:pt x="6648036" y="2805613"/>
                  <a:pt x="6643273" y="2807201"/>
                </a:cubicBezTo>
                <a:cubicBezTo>
                  <a:pt x="6634740" y="2810971"/>
                  <a:pt x="6625215" y="2812856"/>
                  <a:pt x="6614698" y="2812856"/>
                </a:cubicBezTo>
                <a:cubicBezTo>
                  <a:pt x="6614698" y="2812856"/>
                  <a:pt x="6614649" y="2812856"/>
                  <a:pt x="6614549" y="2812856"/>
                </a:cubicBezTo>
                <a:cubicBezTo>
                  <a:pt x="6614450" y="2812856"/>
                  <a:pt x="6614400" y="2812856"/>
                  <a:pt x="6614400" y="2812856"/>
                </a:cubicBezTo>
                <a:cubicBezTo>
                  <a:pt x="6577689" y="2812261"/>
                  <a:pt x="6548221" y="2797478"/>
                  <a:pt x="6525996" y="2768505"/>
                </a:cubicBezTo>
                <a:cubicBezTo>
                  <a:pt x="6508137" y="2745487"/>
                  <a:pt x="6499207" y="2718995"/>
                  <a:pt x="6499207" y="2689031"/>
                </a:cubicBezTo>
                <a:cubicBezTo>
                  <a:pt x="6499207" y="2672759"/>
                  <a:pt x="6502879" y="2656587"/>
                  <a:pt x="6510221" y="2640514"/>
                </a:cubicBezTo>
                <a:cubicBezTo>
                  <a:pt x="6490972" y="2649642"/>
                  <a:pt x="6473311" y="2654801"/>
                  <a:pt x="6457238" y="2655992"/>
                </a:cubicBezTo>
                <a:cubicBezTo>
                  <a:pt x="6460016" y="2667501"/>
                  <a:pt x="6461405" y="2679011"/>
                  <a:pt x="6461405" y="2690519"/>
                </a:cubicBezTo>
                <a:cubicBezTo>
                  <a:pt x="6461405" y="2723857"/>
                  <a:pt x="6451483" y="2752432"/>
                  <a:pt x="6431639" y="2776245"/>
                </a:cubicBezTo>
                <a:cubicBezTo>
                  <a:pt x="6411201" y="2800652"/>
                  <a:pt x="6386594" y="2812856"/>
                  <a:pt x="6357821" y="2812856"/>
                </a:cubicBezTo>
                <a:cubicBezTo>
                  <a:pt x="6325079" y="2812856"/>
                  <a:pt x="6297396" y="2800851"/>
                  <a:pt x="6274775" y="2776840"/>
                </a:cubicBezTo>
                <a:cubicBezTo>
                  <a:pt x="6269119" y="2770837"/>
                  <a:pt x="6264171" y="2764537"/>
                  <a:pt x="6259929" y="2757939"/>
                </a:cubicBezTo>
                <a:lnTo>
                  <a:pt x="6252579" y="2743601"/>
                </a:lnTo>
                <a:lnTo>
                  <a:pt x="6243521" y="2761064"/>
                </a:lnTo>
                <a:cubicBezTo>
                  <a:pt x="6237568" y="2770787"/>
                  <a:pt x="6229580" y="2781850"/>
                  <a:pt x="6219559" y="2794253"/>
                </a:cubicBezTo>
                <a:cubicBezTo>
                  <a:pt x="6209538" y="2806655"/>
                  <a:pt x="6196689" y="2812856"/>
                  <a:pt x="6181013" y="2812856"/>
                </a:cubicBezTo>
                <a:cubicBezTo>
                  <a:pt x="6159979" y="2812856"/>
                  <a:pt x="6144401" y="2806804"/>
                  <a:pt x="6134281" y="2794699"/>
                </a:cubicBezTo>
                <a:cubicBezTo>
                  <a:pt x="6127931" y="2787357"/>
                  <a:pt x="6124260" y="2779370"/>
                  <a:pt x="6123268" y="2770738"/>
                </a:cubicBezTo>
                <a:cubicBezTo>
                  <a:pt x="6122275" y="2762106"/>
                  <a:pt x="6121779" y="2753722"/>
                  <a:pt x="6121779" y="2745586"/>
                </a:cubicBezTo>
                <a:cubicBezTo>
                  <a:pt x="6121779" y="2728917"/>
                  <a:pt x="6121779" y="2712099"/>
                  <a:pt x="6121779" y="2695133"/>
                </a:cubicBezTo>
                <a:cubicBezTo>
                  <a:pt x="6121779" y="2678167"/>
                  <a:pt x="6121779" y="2661250"/>
                  <a:pt x="6121779" y="2644383"/>
                </a:cubicBezTo>
                <a:cubicBezTo>
                  <a:pt x="6121779" y="2637239"/>
                  <a:pt x="6121482" y="2629996"/>
                  <a:pt x="6120886" y="2622654"/>
                </a:cubicBezTo>
                <a:cubicBezTo>
                  <a:pt x="6120291" y="2615312"/>
                  <a:pt x="6118902" y="2608565"/>
                  <a:pt x="6116719" y="2602413"/>
                </a:cubicBezTo>
                <a:cubicBezTo>
                  <a:pt x="6112552" y="2591698"/>
                  <a:pt x="6105408" y="2586142"/>
                  <a:pt x="6095288" y="2585745"/>
                </a:cubicBezTo>
                <a:cubicBezTo>
                  <a:pt x="6081596" y="2585546"/>
                  <a:pt x="6068102" y="2590805"/>
                  <a:pt x="6054807" y="2601520"/>
                </a:cubicBezTo>
                <a:cubicBezTo>
                  <a:pt x="6045877" y="2608664"/>
                  <a:pt x="6037344" y="2617891"/>
                  <a:pt x="6029208" y="2629202"/>
                </a:cubicBezTo>
                <a:cubicBezTo>
                  <a:pt x="6023850" y="2637338"/>
                  <a:pt x="6018046" y="2647856"/>
                  <a:pt x="6011795" y="2660754"/>
                </a:cubicBezTo>
                <a:cubicBezTo>
                  <a:pt x="6005545" y="2673653"/>
                  <a:pt x="5999740" y="2686650"/>
                  <a:pt x="5994382" y="2699747"/>
                </a:cubicBezTo>
                <a:lnTo>
                  <a:pt x="5994382" y="2812856"/>
                </a:lnTo>
                <a:lnTo>
                  <a:pt x="5949139" y="2812856"/>
                </a:lnTo>
                <a:lnTo>
                  <a:pt x="5949139" y="2663433"/>
                </a:lnTo>
                <a:cubicBezTo>
                  <a:pt x="5946360" y="2668989"/>
                  <a:pt x="5943632" y="2674496"/>
                  <a:pt x="5940953" y="2679953"/>
                </a:cubicBezTo>
                <a:cubicBezTo>
                  <a:pt x="5938274" y="2685410"/>
                  <a:pt x="5935744" y="2690817"/>
                  <a:pt x="5933363" y="2696175"/>
                </a:cubicBezTo>
                <a:cubicBezTo>
                  <a:pt x="5921655" y="2719987"/>
                  <a:pt x="5909153" y="2743205"/>
                  <a:pt x="5895858" y="2765827"/>
                </a:cubicBezTo>
                <a:cubicBezTo>
                  <a:pt x="5889905" y="2776344"/>
                  <a:pt x="5882464" y="2786960"/>
                  <a:pt x="5873534" y="2797676"/>
                </a:cubicBezTo>
                <a:cubicBezTo>
                  <a:pt x="5864604" y="2808391"/>
                  <a:pt x="5852797" y="2813452"/>
                  <a:pt x="5838113" y="2812856"/>
                </a:cubicBezTo>
                <a:cubicBezTo>
                  <a:pt x="5833946" y="2812856"/>
                  <a:pt x="5830870" y="2812757"/>
                  <a:pt x="5828886" y="2812559"/>
                </a:cubicBezTo>
                <a:cubicBezTo>
                  <a:pt x="5813407" y="2810376"/>
                  <a:pt x="5801800" y="2804423"/>
                  <a:pt x="5794060" y="2794699"/>
                </a:cubicBezTo>
                <a:cubicBezTo>
                  <a:pt x="5788702" y="2788350"/>
                  <a:pt x="5785031" y="2781057"/>
                  <a:pt x="5783046" y="2772821"/>
                </a:cubicBezTo>
                <a:cubicBezTo>
                  <a:pt x="5781063" y="2764586"/>
                  <a:pt x="5779773" y="2756301"/>
                  <a:pt x="5779177" y="2747967"/>
                </a:cubicBezTo>
                <a:lnTo>
                  <a:pt x="5779177" y="2747670"/>
                </a:lnTo>
                <a:cubicBezTo>
                  <a:pt x="5779177" y="2744296"/>
                  <a:pt x="5778979" y="2739236"/>
                  <a:pt x="5778582" y="2732489"/>
                </a:cubicBezTo>
                <a:cubicBezTo>
                  <a:pt x="5778383" y="2727925"/>
                  <a:pt x="5778235" y="2723559"/>
                  <a:pt x="5778136" y="2719392"/>
                </a:cubicBezTo>
                <a:cubicBezTo>
                  <a:pt x="5778037" y="2715225"/>
                  <a:pt x="5777789" y="2711256"/>
                  <a:pt x="5777391" y="2707486"/>
                </a:cubicBezTo>
                <a:cubicBezTo>
                  <a:pt x="5768461" y="2712248"/>
                  <a:pt x="5759730" y="2714828"/>
                  <a:pt x="5751197" y="2715225"/>
                </a:cubicBezTo>
                <a:cubicBezTo>
                  <a:pt x="5740283" y="2715622"/>
                  <a:pt x="5732048" y="2712248"/>
                  <a:pt x="5726492" y="2705105"/>
                </a:cubicBezTo>
                <a:cubicBezTo>
                  <a:pt x="5721729" y="2699152"/>
                  <a:pt x="5720589" y="2692603"/>
                  <a:pt x="5723070" y="2685459"/>
                </a:cubicBezTo>
                <a:cubicBezTo>
                  <a:pt x="5725550" y="2678315"/>
                  <a:pt x="5729866" y="2672958"/>
                  <a:pt x="5736017" y="2669386"/>
                </a:cubicBezTo>
                <a:cubicBezTo>
                  <a:pt x="5742367" y="2665814"/>
                  <a:pt x="5749511" y="2664128"/>
                  <a:pt x="5757448" y="2664326"/>
                </a:cubicBezTo>
                <a:lnTo>
                  <a:pt x="5757448" y="2664028"/>
                </a:lnTo>
                <a:cubicBezTo>
                  <a:pt x="5763996" y="2664028"/>
                  <a:pt x="5770744" y="2664723"/>
                  <a:pt x="5777689" y="2666112"/>
                </a:cubicBezTo>
                <a:cubicBezTo>
                  <a:pt x="5782253" y="2656786"/>
                  <a:pt x="5785031" y="2648947"/>
                  <a:pt x="5786023" y="2642597"/>
                </a:cubicBezTo>
                <a:cubicBezTo>
                  <a:pt x="5788603" y="2625531"/>
                  <a:pt x="5786618" y="2611740"/>
                  <a:pt x="5780070" y="2601223"/>
                </a:cubicBezTo>
                <a:cubicBezTo>
                  <a:pt x="5773919" y="2591499"/>
                  <a:pt x="5765683" y="2586439"/>
                  <a:pt x="5755365" y="2586042"/>
                </a:cubicBezTo>
                <a:cubicBezTo>
                  <a:pt x="5750999" y="2586042"/>
                  <a:pt x="5747725" y="2586240"/>
                  <a:pt x="5745542" y="2586638"/>
                </a:cubicBezTo>
                <a:cubicBezTo>
                  <a:pt x="5733238" y="2588423"/>
                  <a:pt x="5722573" y="2594228"/>
                  <a:pt x="5713544" y="2604050"/>
                </a:cubicBezTo>
                <a:cubicBezTo>
                  <a:pt x="5704515" y="2613873"/>
                  <a:pt x="5697719" y="2622158"/>
                  <a:pt x="5693155" y="2628904"/>
                </a:cubicBezTo>
                <a:cubicBezTo>
                  <a:pt x="5687796" y="2637239"/>
                  <a:pt x="5681943" y="2648352"/>
                  <a:pt x="5675593" y="2662242"/>
                </a:cubicBezTo>
                <a:cubicBezTo>
                  <a:pt x="5669242" y="2676133"/>
                  <a:pt x="5663389" y="2689924"/>
                  <a:pt x="5658031" y="2703616"/>
                </a:cubicBezTo>
                <a:lnTo>
                  <a:pt x="5658031" y="2812856"/>
                </a:lnTo>
                <a:lnTo>
                  <a:pt x="5612787" y="2812856"/>
                </a:lnTo>
                <a:lnTo>
                  <a:pt x="5612787" y="2634262"/>
                </a:lnTo>
                <a:cubicBezTo>
                  <a:pt x="5600683" y="2656289"/>
                  <a:pt x="5588280" y="2678514"/>
                  <a:pt x="5575580" y="2700938"/>
                </a:cubicBezTo>
                <a:lnTo>
                  <a:pt x="5559804" y="2692008"/>
                </a:lnTo>
                <a:cubicBezTo>
                  <a:pt x="5568139" y="2677125"/>
                  <a:pt x="5576821" y="2661598"/>
                  <a:pt x="5585850" y="2645425"/>
                </a:cubicBezTo>
                <a:cubicBezTo>
                  <a:pt x="5594879" y="2629252"/>
                  <a:pt x="5603857" y="2612633"/>
                  <a:pt x="5612787" y="2595567"/>
                </a:cubicBezTo>
                <a:lnTo>
                  <a:pt x="5612787" y="2406853"/>
                </a:lnTo>
                <a:cubicBezTo>
                  <a:pt x="5612787" y="2375897"/>
                  <a:pt x="5614771" y="2349307"/>
                  <a:pt x="5618741" y="2327082"/>
                </a:cubicBezTo>
                <a:cubicBezTo>
                  <a:pt x="5623701" y="2298109"/>
                  <a:pt x="5632333" y="2272114"/>
                  <a:pt x="5644637" y="2249096"/>
                </a:cubicBezTo>
                <a:cubicBezTo>
                  <a:pt x="5650589" y="2237784"/>
                  <a:pt x="5659619" y="2226722"/>
                  <a:pt x="5671725" y="2215907"/>
                </a:cubicBezTo>
                <a:cubicBezTo>
                  <a:pt x="5683829" y="2205092"/>
                  <a:pt x="5697917" y="2199684"/>
                  <a:pt x="5713991" y="2199684"/>
                </a:cubicBezTo>
                <a:close/>
                <a:moveTo>
                  <a:pt x="3532171" y="2199684"/>
                </a:moveTo>
                <a:cubicBezTo>
                  <a:pt x="3546062" y="2199684"/>
                  <a:pt x="3557671" y="2206431"/>
                  <a:pt x="3566998" y="2219926"/>
                </a:cubicBezTo>
                <a:cubicBezTo>
                  <a:pt x="3576721" y="2235006"/>
                  <a:pt x="3579995" y="2258124"/>
                  <a:pt x="3576821" y="2289279"/>
                </a:cubicBezTo>
                <a:cubicBezTo>
                  <a:pt x="3572058" y="2333530"/>
                  <a:pt x="3561491" y="2375401"/>
                  <a:pt x="3545120" y="2414890"/>
                </a:cubicBezTo>
                <a:cubicBezTo>
                  <a:pt x="3528748" y="2454379"/>
                  <a:pt x="3511435" y="2492876"/>
                  <a:pt x="3493179" y="2530381"/>
                </a:cubicBezTo>
                <a:cubicBezTo>
                  <a:pt x="3490202" y="2536334"/>
                  <a:pt x="3487325" y="2542237"/>
                  <a:pt x="3484547" y="2548091"/>
                </a:cubicBezTo>
                <a:cubicBezTo>
                  <a:pt x="3481769" y="2553945"/>
                  <a:pt x="3478991" y="2559848"/>
                  <a:pt x="3476213" y="2565802"/>
                </a:cubicBezTo>
                <a:lnTo>
                  <a:pt x="3476213" y="2610450"/>
                </a:lnTo>
                <a:lnTo>
                  <a:pt x="3476213" y="2654801"/>
                </a:lnTo>
                <a:cubicBezTo>
                  <a:pt x="3482959" y="2640116"/>
                  <a:pt x="3490202" y="2627318"/>
                  <a:pt x="3497942" y="2616403"/>
                </a:cubicBezTo>
                <a:cubicBezTo>
                  <a:pt x="3505482" y="2605489"/>
                  <a:pt x="3514511" y="2595765"/>
                  <a:pt x="3525028" y="2587233"/>
                </a:cubicBezTo>
                <a:cubicBezTo>
                  <a:pt x="3533362" y="2580684"/>
                  <a:pt x="3541896" y="2575724"/>
                  <a:pt x="3550626" y="2572350"/>
                </a:cubicBezTo>
                <a:cubicBezTo>
                  <a:pt x="3558960" y="2569175"/>
                  <a:pt x="3567792" y="2567588"/>
                  <a:pt x="3577118" y="2567588"/>
                </a:cubicBezTo>
                <a:cubicBezTo>
                  <a:pt x="3605494" y="2568381"/>
                  <a:pt x="3625438" y="2577311"/>
                  <a:pt x="3636947" y="2594376"/>
                </a:cubicBezTo>
                <a:cubicBezTo>
                  <a:pt x="3642106" y="2602116"/>
                  <a:pt x="3645331" y="2610301"/>
                  <a:pt x="3646621" y="2618933"/>
                </a:cubicBezTo>
                <a:cubicBezTo>
                  <a:pt x="3647911" y="2627565"/>
                  <a:pt x="3648555" y="2636049"/>
                  <a:pt x="3648555" y="2644383"/>
                </a:cubicBezTo>
                <a:cubicBezTo>
                  <a:pt x="3648555" y="2661250"/>
                  <a:pt x="3648555" y="2678167"/>
                  <a:pt x="3648555" y="2695133"/>
                </a:cubicBezTo>
                <a:cubicBezTo>
                  <a:pt x="3648555" y="2712099"/>
                  <a:pt x="3648555" y="2728917"/>
                  <a:pt x="3648555" y="2745586"/>
                </a:cubicBezTo>
                <a:cubicBezTo>
                  <a:pt x="3648555" y="2752730"/>
                  <a:pt x="3648705" y="2759873"/>
                  <a:pt x="3649002" y="2767017"/>
                </a:cubicBezTo>
                <a:cubicBezTo>
                  <a:pt x="3649300" y="2774161"/>
                  <a:pt x="3650539" y="2780411"/>
                  <a:pt x="3652723" y="2785769"/>
                </a:cubicBezTo>
                <a:cubicBezTo>
                  <a:pt x="3655302" y="2792120"/>
                  <a:pt x="3658477" y="2795295"/>
                  <a:pt x="3662248" y="2795295"/>
                </a:cubicBezTo>
                <a:cubicBezTo>
                  <a:pt x="3671177" y="2795097"/>
                  <a:pt x="3680007" y="2790433"/>
                  <a:pt x="3688739" y="2781304"/>
                </a:cubicBezTo>
                <a:cubicBezTo>
                  <a:pt x="3695089" y="2774558"/>
                  <a:pt x="3701935" y="2764735"/>
                  <a:pt x="3709277" y="2751837"/>
                </a:cubicBezTo>
                <a:cubicBezTo>
                  <a:pt x="3713643" y="2744693"/>
                  <a:pt x="3717563" y="2737202"/>
                  <a:pt x="3721035" y="2729364"/>
                </a:cubicBezTo>
                <a:lnTo>
                  <a:pt x="3730008" y="2708765"/>
                </a:lnTo>
                <a:lnTo>
                  <a:pt x="3726839" y="2688733"/>
                </a:lnTo>
                <a:cubicBezTo>
                  <a:pt x="3726839" y="2659960"/>
                  <a:pt x="3736959" y="2633767"/>
                  <a:pt x="3757198" y="2610153"/>
                </a:cubicBezTo>
                <a:cubicBezTo>
                  <a:pt x="3780812" y="2582768"/>
                  <a:pt x="3810678" y="2568679"/>
                  <a:pt x="3846794" y="2567885"/>
                </a:cubicBezTo>
                <a:cubicBezTo>
                  <a:pt x="3865844" y="2567488"/>
                  <a:pt x="3881024" y="2572499"/>
                  <a:pt x="3892334" y="2582917"/>
                </a:cubicBezTo>
                <a:lnTo>
                  <a:pt x="3906324" y="2597014"/>
                </a:lnTo>
                <a:lnTo>
                  <a:pt x="3906324" y="2567588"/>
                </a:lnTo>
                <a:lnTo>
                  <a:pt x="3951568" y="2567588"/>
                </a:lnTo>
                <a:cubicBezTo>
                  <a:pt x="3951568" y="2567588"/>
                  <a:pt x="3951568" y="2577509"/>
                  <a:pt x="3951568" y="2597353"/>
                </a:cubicBezTo>
                <a:cubicBezTo>
                  <a:pt x="3951568" y="2617197"/>
                  <a:pt x="3951568" y="2627119"/>
                  <a:pt x="3951568" y="2627119"/>
                </a:cubicBezTo>
                <a:lnTo>
                  <a:pt x="3951568" y="2742014"/>
                </a:lnTo>
                <a:lnTo>
                  <a:pt x="3951568" y="2746181"/>
                </a:lnTo>
                <a:cubicBezTo>
                  <a:pt x="3951568" y="2753325"/>
                  <a:pt x="3951717" y="2760320"/>
                  <a:pt x="3952015" y="2767166"/>
                </a:cubicBezTo>
                <a:cubicBezTo>
                  <a:pt x="3952313" y="2774012"/>
                  <a:pt x="3953454" y="2780114"/>
                  <a:pt x="3955439" y="2785472"/>
                </a:cubicBezTo>
                <a:cubicBezTo>
                  <a:pt x="3957819" y="2791623"/>
                  <a:pt x="3960598" y="2794699"/>
                  <a:pt x="3963772" y="2794699"/>
                </a:cubicBezTo>
                <a:cubicBezTo>
                  <a:pt x="3980639" y="2794699"/>
                  <a:pt x="3996713" y="2784182"/>
                  <a:pt x="4011993" y="2763148"/>
                </a:cubicBezTo>
                <a:cubicBezTo>
                  <a:pt x="4018540" y="2754019"/>
                  <a:pt x="4025189" y="2742312"/>
                  <a:pt x="4031935" y="2728024"/>
                </a:cubicBezTo>
                <a:cubicBezTo>
                  <a:pt x="4037690" y="2715721"/>
                  <a:pt x="4043445" y="2701930"/>
                  <a:pt x="4049199" y="2686650"/>
                </a:cubicBezTo>
                <a:lnTo>
                  <a:pt x="4066166" y="2692901"/>
                </a:lnTo>
                <a:cubicBezTo>
                  <a:pt x="4059221" y="2710958"/>
                  <a:pt x="4053267" y="2725246"/>
                  <a:pt x="4048307" y="2735764"/>
                </a:cubicBezTo>
                <a:cubicBezTo>
                  <a:pt x="4041361" y="2750249"/>
                  <a:pt x="4034118" y="2762850"/>
                  <a:pt x="4026577" y="2773566"/>
                </a:cubicBezTo>
                <a:cubicBezTo>
                  <a:pt x="4007726" y="2799759"/>
                  <a:pt x="3986790" y="2812856"/>
                  <a:pt x="3963772" y="2812856"/>
                </a:cubicBezTo>
                <a:cubicBezTo>
                  <a:pt x="3944127" y="2812856"/>
                  <a:pt x="3929145" y="2806705"/>
                  <a:pt x="3918827" y="2794402"/>
                </a:cubicBezTo>
                <a:lnTo>
                  <a:pt x="3909756" y="2775308"/>
                </a:lnTo>
                <a:lnTo>
                  <a:pt x="3901935" y="2784728"/>
                </a:lnTo>
                <a:cubicBezTo>
                  <a:pt x="3897122" y="2789788"/>
                  <a:pt x="3892235" y="2794203"/>
                  <a:pt x="3887274" y="2797973"/>
                </a:cubicBezTo>
                <a:cubicBezTo>
                  <a:pt x="3873384" y="2807895"/>
                  <a:pt x="3858402" y="2812757"/>
                  <a:pt x="3842328" y="2812559"/>
                </a:cubicBezTo>
                <a:cubicBezTo>
                  <a:pt x="3805617" y="2812360"/>
                  <a:pt x="3776051" y="2797576"/>
                  <a:pt x="3753626" y="2768208"/>
                </a:cubicBezTo>
                <a:lnTo>
                  <a:pt x="3737147" y="2737749"/>
                </a:lnTo>
                <a:lnTo>
                  <a:pt x="3725053" y="2761064"/>
                </a:lnTo>
                <a:cubicBezTo>
                  <a:pt x="3722077" y="2766025"/>
                  <a:pt x="3718654" y="2771482"/>
                  <a:pt x="3714784" y="2777435"/>
                </a:cubicBezTo>
                <a:cubicBezTo>
                  <a:pt x="3710914" y="2783388"/>
                  <a:pt x="3706400" y="2789044"/>
                  <a:pt x="3701241" y="2794402"/>
                </a:cubicBezTo>
                <a:cubicBezTo>
                  <a:pt x="3689136" y="2806705"/>
                  <a:pt x="3676237" y="2812856"/>
                  <a:pt x="3662545" y="2812856"/>
                </a:cubicBezTo>
                <a:cubicBezTo>
                  <a:pt x="3641511" y="2812856"/>
                  <a:pt x="3625934" y="2806804"/>
                  <a:pt x="3615814" y="2794699"/>
                </a:cubicBezTo>
                <a:cubicBezTo>
                  <a:pt x="3609463" y="2787357"/>
                  <a:pt x="3605792" y="2779370"/>
                  <a:pt x="3604800" y="2770738"/>
                </a:cubicBezTo>
                <a:cubicBezTo>
                  <a:pt x="3603808" y="2762106"/>
                  <a:pt x="3603312" y="2753722"/>
                  <a:pt x="3603312" y="2745586"/>
                </a:cubicBezTo>
                <a:cubicBezTo>
                  <a:pt x="3603312" y="2728917"/>
                  <a:pt x="3603312" y="2712099"/>
                  <a:pt x="3603312" y="2695133"/>
                </a:cubicBezTo>
                <a:cubicBezTo>
                  <a:pt x="3603312" y="2678167"/>
                  <a:pt x="3603312" y="2661250"/>
                  <a:pt x="3603312" y="2644383"/>
                </a:cubicBezTo>
                <a:cubicBezTo>
                  <a:pt x="3603312" y="2637239"/>
                  <a:pt x="3603014" y="2629996"/>
                  <a:pt x="3602419" y="2622654"/>
                </a:cubicBezTo>
                <a:cubicBezTo>
                  <a:pt x="3601823" y="2615312"/>
                  <a:pt x="3600434" y="2608565"/>
                  <a:pt x="3598252" y="2602413"/>
                </a:cubicBezTo>
                <a:cubicBezTo>
                  <a:pt x="3594085" y="2591698"/>
                  <a:pt x="3586941" y="2586142"/>
                  <a:pt x="3576821" y="2585745"/>
                </a:cubicBezTo>
                <a:cubicBezTo>
                  <a:pt x="3562930" y="2585546"/>
                  <a:pt x="3549436" y="2590805"/>
                  <a:pt x="3536339" y="2601520"/>
                </a:cubicBezTo>
                <a:cubicBezTo>
                  <a:pt x="3527410" y="2608664"/>
                  <a:pt x="3518876" y="2617891"/>
                  <a:pt x="3510740" y="2629202"/>
                </a:cubicBezTo>
                <a:cubicBezTo>
                  <a:pt x="3505382" y="2637338"/>
                  <a:pt x="3499628" y="2647757"/>
                  <a:pt x="3493476" y="2660456"/>
                </a:cubicBezTo>
                <a:cubicBezTo>
                  <a:pt x="3487325" y="2673156"/>
                  <a:pt x="3481570" y="2686055"/>
                  <a:pt x="3476213" y="2699152"/>
                </a:cubicBezTo>
                <a:lnTo>
                  <a:pt x="3476213" y="2812856"/>
                </a:lnTo>
                <a:lnTo>
                  <a:pt x="3430671" y="2812856"/>
                </a:lnTo>
                <a:lnTo>
                  <a:pt x="3430671" y="2663433"/>
                </a:lnTo>
                <a:cubicBezTo>
                  <a:pt x="3413407" y="2699350"/>
                  <a:pt x="3396242" y="2731894"/>
                  <a:pt x="3379177" y="2761064"/>
                </a:cubicBezTo>
                <a:cubicBezTo>
                  <a:pt x="3372627" y="2771978"/>
                  <a:pt x="3364443" y="2783339"/>
                  <a:pt x="3354620" y="2795146"/>
                </a:cubicBezTo>
                <a:cubicBezTo>
                  <a:pt x="3344797" y="2806953"/>
                  <a:pt x="3332444" y="2812856"/>
                  <a:pt x="3317561" y="2812856"/>
                </a:cubicBezTo>
                <a:cubicBezTo>
                  <a:pt x="3317363" y="2812856"/>
                  <a:pt x="3317264" y="2812856"/>
                  <a:pt x="3317264" y="2812856"/>
                </a:cubicBezTo>
                <a:cubicBezTo>
                  <a:pt x="3317065" y="2812856"/>
                  <a:pt x="3316966" y="2812856"/>
                  <a:pt x="3316966" y="2812856"/>
                </a:cubicBezTo>
                <a:cubicBezTo>
                  <a:pt x="3308434" y="2812856"/>
                  <a:pt x="3299901" y="2811567"/>
                  <a:pt x="3291368" y="2808987"/>
                </a:cubicBezTo>
                <a:cubicBezTo>
                  <a:pt x="3282835" y="2806407"/>
                  <a:pt x="3275791" y="2801645"/>
                  <a:pt x="3270235" y="2794699"/>
                </a:cubicBezTo>
                <a:cubicBezTo>
                  <a:pt x="3263884" y="2787357"/>
                  <a:pt x="3260213" y="2779420"/>
                  <a:pt x="3259222" y="2770887"/>
                </a:cubicBezTo>
                <a:cubicBezTo>
                  <a:pt x="3258229" y="2762354"/>
                  <a:pt x="3257733" y="2754119"/>
                  <a:pt x="3257733" y="2746181"/>
                </a:cubicBezTo>
                <a:lnTo>
                  <a:pt x="3257733" y="2742312"/>
                </a:lnTo>
                <a:lnTo>
                  <a:pt x="3257733" y="2645871"/>
                </a:lnTo>
                <a:lnTo>
                  <a:pt x="3250291" y="2661647"/>
                </a:lnTo>
                <a:cubicBezTo>
                  <a:pt x="3247314" y="2667600"/>
                  <a:pt x="3244437" y="2673503"/>
                  <a:pt x="3241659" y="2679357"/>
                </a:cubicBezTo>
                <a:cubicBezTo>
                  <a:pt x="3238882" y="2685212"/>
                  <a:pt x="3236003" y="2691016"/>
                  <a:pt x="3233027" y="2696770"/>
                </a:cubicBezTo>
                <a:lnTo>
                  <a:pt x="3216954" y="2689031"/>
                </a:lnTo>
                <a:cubicBezTo>
                  <a:pt x="3219732" y="2683078"/>
                  <a:pt x="3222511" y="2677224"/>
                  <a:pt x="3225288" y="2671470"/>
                </a:cubicBezTo>
                <a:cubicBezTo>
                  <a:pt x="3228067" y="2665715"/>
                  <a:pt x="3230944" y="2659861"/>
                  <a:pt x="3233920" y="2653908"/>
                </a:cubicBezTo>
                <a:cubicBezTo>
                  <a:pt x="3233920" y="2653908"/>
                  <a:pt x="3235657" y="2650237"/>
                  <a:pt x="3239130" y="2642894"/>
                </a:cubicBezTo>
                <a:cubicBezTo>
                  <a:pt x="3242602" y="2635553"/>
                  <a:pt x="3244338" y="2631881"/>
                  <a:pt x="3244338" y="2631881"/>
                </a:cubicBezTo>
                <a:cubicBezTo>
                  <a:pt x="3248704" y="2623349"/>
                  <a:pt x="3253169" y="2613526"/>
                  <a:pt x="3257733" y="2602413"/>
                </a:cubicBezTo>
                <a:lnTo>
                  <a:pt x="3257733" y="2576517"/>
                </a:lnTo>
                <a:lnTo>
                  <a:pt x="3219633" y="2576517"/>
                </a:lnTo>
                <a:lnTo>
                  <a:pt x="3219633" y="2558360"/>
                </a:lnTo>
                <a:lnTo>
                  <a:pt x="3257733" y="2558360"/>
                </a:lnTo>
                <a:lnTo>
                  <a:pt x="3257733" y="2444953"/>
                </a:lnTo>
                <a:lnTo>
                  <a:pt x="3266960" y="2444953"/>
                </a:lnTo>
                <a:lnTo>
                  <a:pt x="3294047" y="2444953"/>
                </a:lnTo>
                <a:lnTo>
                  <a:pt x="3303274" y="2444953"/>
                </a:lnTo>
                <a:lnTo>
                  <a:pt x="3303274" y="2558360"/>
                </a:lnTo>
                <a:lnTo>
                  <a:pt x="3342266" y="2558360"/>
                </a:lnTo>
                <a:lnTo>
                  <a:pt x="3342266" y="2576517"/>
                </a:lnTo>
                <a:lnTo>
                  <a:pt x="3303274" y="2576517"/>
                </a:lnTo>
                <a:lnTo>
                  <a:pt x="3303274" y="2627416"/>
                </a:lnTo>
                <a:lnTo>
                  <a:pt x="3303274" y="2742312"/>
                </a:lnTo>
                <a:lnTo>
                  <a:pt x="3303274" y="2746479"/>
                </a:lnTo>
                <a:cubicBezTo>
                  <a:pt x="3303274" y="2753623"/>
                  <a:pt x="3303373" y="2760568"/>
                  <a:pt x="3303572" y="2767315"/>
                </a:cubicBezTo>
                <a:cubicBezTo>
                  <a:pt x="3303770" y="2774062"/>
                  <a:pt x="3304961" y="2780114"/>
                  <a:pt x="3307145" y="2785472"/>
                </a:cubicBezTo>
                <a:cubicBezTo>
                  <a:pt x="3309129" y="2791623"/>
                  <a:pt x="3312204" y="2794798"/>
                  <a:pt x="3316371" y="2794997"/>
                </a:cubicBezTo>
                <a:cubicBezTo>
                  <a:pt x="3316371" y="2794997"/>
                  <a:pt x="3316470" y="2794997"/>
                  <a:pt x="3316669" y="2794997"/>
                </a:cubicBezTo>
                <a:cubicBezTo>
                  <a:pt x="3316868" y="2794997"/>
                  <a:pt x="3316966" y="2794997"/>
                  <a:pt x="3316966" y="2794997"/>
                </a:cubicBezTo>
                <a:cubicBezTo>
                  <a:pt x="3316966" y="2794997"/>
                  <a:pt x="3317016" y="2794997"/>
                  <a:pt x="3317115" y="2794997"/>
                </a:cubicBezTo>
                <a:cubicBezTo>
                  <a:pt x="3317215" y="2794997"/>
                  <a:pt x="3317264" y="2794997"/>
                  <a:pt x="3317264" y="2794997"/>
                </a:cubicBezTo>
                <a:cubicBezTo>
                  <a:pt x="3325598" y="2794798"/>
                  <a:pt x="3334231" y="2790135"/>
                  <a:pt x="3343160" y="2781007"/>
                </a:cubicBezTo>
                <a:cubicBezTo>
                  <a:pt x="3349113" y="2774458"/>
                  <a:pt x="3355960" y="2764735"/>
                  <a:pt x="3363698" y="2751837"/>
                </a:cubicBezTo>
                <a:cubicBezTo>
                  <a:pt x="3376200" y="2730803"/>
                  <a:pt x="3387957" y="2709322"/>
                  <a:pt x="3398970" y="2687395"/>
                </a:cubicBezTo>
                <a:cubicBezTo>
                  <a:pt x="3409984" y="2665467"/>
                  <a:pt x="3420551" y="2643291"/>
                  <a:pt x="3430671" y="2620868"/>
                </a:cubicBezTo>
                <a:lnTo>
                  <a:pt x="3430671" y="2610450"/>
                </a:lnTo>
                <a:lnTo>
                  <a:pt x="3430671" y="2406853"/>
                </a:lnTo>
                <a:cubicBezTo>
                  <a:pt x="3430671" y="2377485"/>
                  <a:pt x="3432656" y="2350894"/>
                  <a:pt x="3436624" y="2327082"/>
                </a:cubicBezTo>
                <a:cubicBezTo>
                  <a:pt x="3441387" y="2298903"/>
                  <a:pt x="3450018" y="2272908"/>
                  <a:pt x="3462521" y="2249096"/>
                </a:cubicBezTo>
                <a:cubicBezTo>
                  <a:pt x="3468473" y="2237784"/>
                  <a:pt x="3477552" y="2226722"/>
                  <a:pt x="3489756" y="2215907"/>
                </a:cubicBezTo>
                <a:cubicBezTo>
                  <a:pt x="3501959" y="2205092"/>
                  <a:pt x="3516098" y="2199684"/>
                  <a:pt x="3532171" y="2199684"/>
                </a:cubicBezTo>
                <a:close/>
                <a:moveTo>
                  <a:pt x="371955" y="2199684"/>
                </a:moveTo>
                <a:lnTo>
                  <a:pt x="372253" y="2199684"/>
                </a:lnTo>
                <a:lnTo>
                  <a:pt x="375229" y="2199684"/>
                </a:lnTo>
                <a:cubicBezTo>
                  <a:pt x="380190" y="2199684"/>
                  <a:pt x="385201" y="2199684"/>
                  <a:pt x="390261" y="2199684"/>
                </a:cubicBezTo>
                <a:cubicBezTo>
                  <a:pt x="395321" y="2199684"/>
                  <a:pt x="400332" y="2199684"/>
                  <a:pt x="405293" y="2199684"/>
                </a:cubicBezTo>
                <a:lnTo>
                  <a:pt x="405293" y="2208912"/>
                </a:lnTo>
                <a:lnTo>
                  <a:pt x="405293" y="2637537"/>
                </a:lnTo>
                <a:lnTo>
                  <a:pt x="405590" y="2665219"/>
                </a:lnTo>
                <a:cubicBezTo>
                  <a:pt x="405590" y="2687642"/>
                  <a:pt x="405293" y="2707089"/>
                  <a:pt x="404697" y="2723559"/>
                </a:cubicBezTo>
                <a:cubicBezTo>
                  <a:pt x="404102" y="2740030"/>
                  <a:pt x="401721" y="2755111"/>
                  <a:pt x="397554" y="2768803"/>
                </a:cubicBezTo>
                <a:cubicBezTo>
                  <a:pt x="411841" y="2745784"/>
                  <a:pt x="423003" y="2711703"/>
                  <a:pt x="431040" y="2666558"/>
                </a:cubicBezTo>
                <a:cubicBezTo>
                  <a:pt x="439077" y="2621414"/>
                  <a:pt x="446270" y="2575823"/>
                  <a:pt x="452620" y="2529785"/>
                </a:cubicBezTo>
                <a:lnTo>
                  <a:pt x="453811" y="2522046"/>
                </a:lnTo>
                <a:cubicBezTo>
                  <a:pt x="458375" y="2487717"/>
                  <a:pt x="463286" y="2453437"/>
                  <a:pt x="468545" y="2419206"/>
                </a:cubicBezTo>
                <a:cubicBezTo>
                  <a:pt x="473803" y="2384976"/>
                  <a:pt x="480203" y="2353275"/>
                  <a:pt x="487743" y="2324105"/>
                </a:cubicBezTo>
                <a:cubicBezTo>
                  <a:pt x="502230" y="2268344"/>
                  <a:pt x="520883" y="2230541"/>
                  <a:pt x="543703" y="2210698"/>
                </a:cubicBezTo>
                <a:lnTo>
                  <a:pt x="544298" y="2210400"/>
                </a:lnTo>
                <a:cubicBezTo>
                  <a:pt x="548664" y="2206828"/>
                  <a:pt x="552037" y="2204348"/>
                  <a:pt x="554419" y="2202959"/>
                </a:cubicBezTo>
                <a:cubicBezTo>
                  <a:pt x="554815" y="2202761"/>
                  <a:pt x="556006" y="2202066"/>
                  <a:pt x="557990" y="2200876"/>
                </a:cubicBezTo>
                <a:lnTo>
                  <a:pt x="560074" y="2199684"/>
                </a:lnTo>
                <a:cubicBezTo>
                  <a:pt x="566027" y="2199684"/>
                  <a:pt x="571980" y="2199684"/>
                  <a:pt x="577933" y="2199684"/>
                </a:cubicBezTo>
                <a:cubicBezTo>
                  <a:pt x="583886" y="2199684"/>
                  <a:pt x="589839" y="2199684"/>
                  <a:pt x="595792" y="2199684"/>
                </a:cubicBezTo>
                <a:lnTo>
                  <a:pt x="595792" y="2208912"/>
                </a:lnTo>
                <a:lnTo>
                  <a:pt x="595792" y="2700938"/>
                </a:lnTo>
                <a:cubicBezTo>
                  <a:pt x="595792" y="2761461"/>
                  <a:pt x="610179" y="2792715"/>
                  <a:pt x="638953" y="2794699"/>
                </a:cubicBezTo>
                <a:cubicBezTo>
                  <a:pt x="661971" y="2795692"/>
                  <a:pt x="682708" y="2783686"/>
                  <a:pt x="701163" y="2758683"/>
                </a:cubicBezTo>
                <a:cubicBezTo>
                  <a:pt x="714458" y="2741419"/>
                  <a:pt x="726662" y="2716812"/>
                  <a:pt x="737775" y="2684864"/>
                </a:cubicBezTo>
                <a:lnTo>
                  <a:pt x="740004" y="2685633"/>
                </a:lnTo>
                <a:lnTo>
                  <a:pt x="745291" y="2669982"/>
                </a:lnTo>
                <a:cubicBezTo>
                  <a:pt x="747126" y="2664028"/>
                  <a:pt x="748887" y="2657777"/>
                  <a:pt x="750574" y="2651229"/>
                </a:cubicBezTo>
                <a:cubicBezTo>
                  <a:pt x="752360" y="2644681"/>
                  <a:pt x="753997" y="2638380"/>
                  <a:pt x="755485" y="2632328"/>
                </a:cubicBezTo>
                <a:lnTo>
                  <a:pt x="756230" y="2629262"/>
                </a:lnTo>
                <a:lnTo>
                  <a:pt x="756230" y="2628244"/>
                </a:lnTo>
                <a:cubicBezTo>
                  <a:pt x="756230" y="2627494"/>
                  <a:pt x="756230" y="2627119"/>
                  <a:pt x="756230" y="2627119"/>
                </a:cubicBezTo>
                <a:lnTo>
                  <a:pt x="756230" y="2567588"/>
                </a:lnTo>
                <a:lnTo>
                  <a:pt x="769624" y="2567588"/>
                </a:lnTo>
                <a:lnTo>
                  <a:pt x="778851" y="2567588"/>
                </a:lnTo>
                <a:lnTo>
                  <a:pt x="801473" y="2567588"/>
                </a:lnTo>
                <a:cubicBezTo>
                  <a:pt x="801473" y="2567588"/>
                  <a:pt x="801473" y="2577509"/>
                  <a:pt x="801473" y="2597353"/>
                </a:cubicBezTo>
                <a:cubicBezTo>
                  <a:pt x="801473" y="2617197"/>
                  <a:pt x="801473" y="2627119"/>
                  <a:pt x="801473" y="2627119"/>
                </a:cubicBezTo>
                <a:lnTo>
                  <a:pt x="801473" y="2742014"/>
                </a:lnTo>
                <a:lnTo>
                  <a:pt x="801473" y="2746181"/>
                </a:lnTo>
                <a:cubicBezTo>
                  <a:pt x="801473" y="2753325"/>
                  <a:pt x="801622" y="2760320"/>
                  <a:pt x="801919" y="2767166"/>
                </a:cubicBezTo>
                <a:cubicBezTo>
                  <a:pt x="802217" y="2774012"/>
                  <a:pt x="803358" y="2780114"/>
                  <a:pt x="805343" y="2785472"/>
                </a:cubicBezTo>
                <a:cubicBezTo>
                  <a:pt x="807724" y="2791623"/>
                  <a:pt x="810502" y="2794699"/>
                  <a:pt x="813677" y="2794699"/>
                </a:cubicBezTo>
                <a:cubicBezTo>
                  <a:pt x="830544" y="2794699"/>
                  <a:pt x="846618" y="2784182"/>
                  <a:pt x="861897" y="2763148"/>
                </a:cubicBezTo>
                <a:cubicBezTo>
                  <a:pt x="868446" y="2754019"/>
                  <a:pt x="875093" y="2742312"/>
                  <a:pt x="881840" y="2728024"/>
                </a:cubicBezTo>
                <a:cubicBezTo>
                  <a:pt x="887595" y="2715721"/>
                  <a:pt x="893350" y="2701930"/>
                  <a:pt x="899105" y="2686650"/>
                </a:cubicBezTo>
                <a:lnTo>
                  <a:pt x="901700" y="2685817"/>
                </a:lnTo>
                <a:lnTo>
                  <a:pt x="901969" y="2685143"/>
                </a:lnTo>
                <a:cubicBezTo>
                  <a:pt x="904723" y="2678260"/>
                  <a:pt x="908927" y="2667749"/>
                  <a:pt x="914582" y="2653610"/>
                </a:cubicBezTo>
                <a:cubicBezTo>
                  <a:pt x="922123" y="2634758"/>
                  <a:pt x="927977" y="2621116"/>
                  <a:pt x="932144" y="2612682"/>
                </a:cubicBezTo>
                <a:cubicBezTo>
                  <a:pt x="936311" y="2604249"/>
                  <a:pt x="942513" y="2594525"/>
                  <a:pt x="950748" y="2583512"/>
                </a:cubicBezTo>
                <a:cubicBezTo>
                  <a:pt x="958983" y="2572499"/>
                  <a:pt x="969054" y="2566992"/>
                  <a:pt x="980959" y="2566992"/>
                </a:cubicBezTo>
                <a:cubicBezTo>
                  <a:pt x="999613" y="2566992"/>
                  <a:pt x="1013702" y="2571854"/>
                  <a:pt x="1023227" y="2581577"/>
                </a:cubicBezTo>
                <a:cubicBezTo>
                  <a:pt x="1030768" y="2589118"/>
                  <a:pt x="1035381" y="2597998"/>
                  <a:pt x="1037068" y="2608218"/>
                </a:cubicBezTo>
                <a:cubicBezTo>
                  <a:pt x="1038755" y="2618437"/>
                  <a:pt x="1039598" y="2628409"/>
                  <a:pt x="1039598" y="2638132"/>
                </a:cubicBezTo>
                <a:lnTo>
                  <a:pt x="1039598" y="2660687"/>
                </a:lnTo>
                <a:lnTo>
                  <a:pt x="1045328" y="2648587"/>
                </a:lnTo>
                <a:cubicBezTo>
                  <a:pt x="1051430" y="2636160"/>
                  <a:pt x="1056862" y="2626523"/>
                  <a:pt x="1061625" y="2619677"/>
                </a:cubicBezTo>
                <a:cubicBezTo>
                  <a:pt x="1068769" y="2608764"/>
                  <a:pt x="1078393" y="2598048"/>
                  <a:pt x="1090497" y="2587530"/>
                </a:cubicBezTo>
                <a:cubicBezTo>
                  <a:pt x="1102602" y="2577013"/>
                  <a:pt x="1115699" y="2570763"/>
                  <a:pt x="1129788" y="2568779"/>
                </a:cubicBezTo>
                <a:cubicBezTo>
                  <a:pt x="1133955" y="2568183"/>
                  <a:pt x="1138023" y="2567885"/>
                  <a:pt x="1141992" y="2567885"/>
                </a:cubicBezTo>
                <a:cubicBezTo>
                  <a:pt x="1170170" y="2568679"/>
                  <a:pt x="1190014" y="2577609"/>
                  <a:pt x="1201523" y="2594674"/>
                </a:cubicBezTo>
                <a:cubicBezTo>
                  <a:pt x="1206484" y="2602612"/>
                  <a:pt x="1209610" y="2610847"/>
                  <a:pt x="1210899" y="2619380"/>
                </a:cubicBezTo>
                <a:cubicBezTo>
                  <a:pt x="1212189" y="2627913"/>
                  <a:pt x="1212834" y="2636346"/>
                  <a:pt x="1212834" y="2644681"/>
                </a:cubicBezTo>
                <a:cubicBezTo>
                  <a:pt x="1212834" y="2719293"/>
                  <a:pt x="1212983" y="2760172"/>
                  <a:pt x="1213281" y="2767315"/>
                </a:cubicBezTo>
                <a:cubicBezTo>
                  <a:pt x="1213578" y="2774458"/>
                  <a:pt x="1214918" y="2780709"/>
                  <a:pt x="1217299" y="2786067"/>
                </a:cubicBezTo>
                <a:cubicBezTo>
                  <a:pt x="1219680" y="2792417"/>
                  <a:pt x="1222954" y="2795592"/>
                  <a:pt x="1227122" y="2795592"/>
                </a:cubicBezTo>
                <a:cubicBezTo>
                  <a:pt x="1235654" y="2795592"/>
                  <a:pt x="1243096" y="2791871"/>
                  <a:pt x="1249446" y="2784430"/>
                </a:cubicBezTo>
                <a:cubicBezTo>
                  <a:pt x="1255796" y="2776989"/>
                  <a:pt x="1262344" y="2767613"/>
                  <a:pt x="1269091" y="2756301"/>
                </a:cubicBezTo>
                <a:lnTo>
                  <a:pt x="1271770" y="2752134"/>
                </a:lnTo>
                <a:cubicBezTo>
                  <a:pt x="1284073" y="2731497"/>
                  <a:pt x="1295582" y="2709917"/>
                  <a:pt x="1306298" y="2687395"/>
                </a:cubicBezTo>
                <a:cubicBezTo>
                  <a:pt x="1317014" y="2664872"/>
                  <a:pt x="1327432" y="2642597"/>
                  <a:pt x="1337552" y="2620571"/>
                </a:cubicBezTo>
                <a:lnTo>
                  <a:pt x="1337552" y="2610450"/>
                </a:lnTo>
                <a:lnTo>
                  <a:pt x="1337552" y="2406853"/>
                </a:lnTo>
                <a:cubicBezTo>
                  <a:pt x="1337552" y="2375897"/>
                  <a:pt x="1339537" y="2349307"/>
                  <a:pt x="1343505" y="2327082"/>
                </a:cubicBezTo>
                <a:cubicBezTo>
                  <a:pt x="1348466" y="2298109"/>
                  <a:pt x="1357098" y="2272114"/>
                  <a:pt x="1369401" y="2249096"/>
                </a:cubicBezTo>
                <a:cubicBezTo>
                  <a:pt x="1375354" y="2237784"/>
                  <a:pt x="1384384" y="2226722"/>
                  <a:pt x="1396488" y="2215907"/>
                </a:cubicBezTo>
                <a:cubicBezTo>
                  <a:pt x="1408593" y="2205092"/>
                  <a:pt x="1422682" y="2199684"/>
                  <a:pt x="1438755" y="2199684"/>
                </a:cubicBezTo>
                <a:cubicBezTo>
                  <a:pt x="1452646" y="2199684"/>
                  <a:pt x="1464254" y="2206431"/>
                  <a:pt x="1473581" y="2219926"/>
                </a:cubicBezTo>
                <a:cubicBezTo>
                  <a:pt x="1483503" y="2235403"/>
                  <a:pt x="1486777" y="2258521"/>
                  <a:pt x="1483403" y="2289279"/>
                </a:cubicBezTo>
                <a:cubicBezTo>
                  <a:pt x="1478641" y="2333530"/>
                  <a:pt x="1468074" y="2375401"/>
                  <a:pt x="1451703" y="2414890"/>
                </a:cubicBezTo>
                <a:cubicBezTo>
                  <a:pt x="1435332" y="2454379"/>
                  <a:pt x="1418118" y="2492876"/>
                  <a:pt x="1400060" y="2530381"/>
                </a:cubicBezTo>
                <a:cubicBezTo>
                  <a:pt x="1397083" y="2536334"/>
                  <a:pt x="1394156" y="2542237"/>
                  <a:pt x="1391279" y="2548091"/>
                </a:cubicBezTo>
                <a:cubicBezTo>
                  <a:pt x="1388402" y="2553945"/>
                  <a:pt x="1385574" y="2559848"/>
                  <a:pt x="1382796" y="2565802"/>
                </a:cubicBezTo>
                <a:lnTo>
                  <a:pt x="1382796" y="2610450"/>
                </a:lnTo>
                <a:lnTo>
                  <a:pt x="1382796" y="2654801"/>
                </a:lnTo>
                <a:cubicBezTo>
                  <a:pt x="1390138" y="2639918"/>
                  <a:pt x="1396785" y="2628011"/>
                  <a:pt x="1402739" y="2619082"/>
                </a:cubicBezTo>
                <a:cubicBezTo>
                  <a:pt x="1402937" y="2618685"/>
                  <a:pt x="1403185" y="2618289"/>
                  <a:pt x="1403483" y="2617891"/>
                </a:cubicBezTo>
                <a:cubicBezTo>
                  <a:pt x="1403781" y="2617495"/>
                  <a:pt x="1404128" y="2616998"/>
                  <a:pt x="1404525" y="2616403"/>
                </a:cubicBezTo>
                <a:cubicBezTo>
                  <a:pt x="1407303" y="2612633"/>
                  <a:pt x="1410924" y="2608119"/>
                  <a:pt x="1415389" y="2602860"/>
                </a:cubicBezTo>
                <a:cubicBezTo>
                  <a:pt x="1419854" y="2597601"/>
                  <a:pt x="1425361" y="2592392"/>
                  <a:pt x="1431909" y="2587233"/>
                </a:cubicBezTo>
                <a:cubicBezTo>
                  <a:pt x="1448578" y="2573938"/>
                  <a:pt x="1465842" y="2567389"/>
                  <a:pt x="1483701" y="2567588"/>
                </a:cubicBezTo>
                <a:cubicBezTo>
                  <a:pt x="1483701" y="2567588"/>
                  <a:pt x="1483751" y="2567588"/>
                  <a:pt x="1483850" y="2567588"/>
                </a:cubicBezTo>
                <a:cubicBezTo>
                  <a:pt x="1483950" y="2567588"/>
                  <a:pt x="1483999" y="2567588"/>
                  <a:pt x="1483999" y="2567588"/>
                </a:cubicBezTo>
                <a:cubicBezTo>
                  <a:pt x="1512376" y="2568381"/>
                  <a:pt x="1532318" y="2577311"/>
                  <a:pt x="1543828" y="2594376"/>
                </a:cubicBezTo>
                <a:cubicBezTo>
                  <a:pt x="1548789" y="2602116"/>
                  <a:pt x="1551964" y="2610301"/>
                  <a:pt x="1553353" y="2618933"/>
                </a:cubicBezTo>
                <a:cubicBezTo>
                  <a:pt x="1554742" y="2627565"/>
                  <a:pt x="1555436" y="2636049"/>
                  <a:pt x="1555436" y="2644383"/>
                </a:cubicBezTo>
                <a:cubicBezTo>
                  <a:pt x="1555436" y="2661250"/>
                  <a:pt x="1555436" y="2678167"/>
                  <a:pt x="1555436" y="2695133"/>
                </a:cubicBezTo>
                <a:cubicBezTo>
                  <a:pt x="1555436" y="2712099"/>
                  <a:pt x="1555436" y="2728917"/>
                  <a:pt x="1555436" y="2745586"/>
                </a:cubicBezTo>
                <a:cubicBezTo>
                  <a:pt x="1555436" y="2752730"/>
                  <a:pt x="1555585" y="2759873"/>
                  <a:pt x="1555883" y="2767017"/>
                </a:cubicBezTo>
                <a:cubicBezTo>
                  <a:pt x="1556180" y="2774161"/>
                  <a:pt x="1557421" y="2780411"/>
                  <a:pt x="1559603" y="2785769"/>
                </a:cubicBezTo>
                <a:cubicBezTo>
                  <a:pt x="1561786" y="2792120"/>
                  <a:pt x="1564862" y="2795295"/>
                  <a:pt x="1568831" y="2795295"/>
                </a:cubicBezTo>
                <a:cubicBezTo>
                  <a:pt x="1568831" y="2795295"/>
                  <a:pt x="1568930" y="2795295"/>
                  <a:pt x="1569128" y="2795295"/>
                </a:cubicBezTo>
                <a:cubicBezTo>
                  <a:pt x="1578852" y="2795295"/>
                  <a:pt x="1587534" y="2790681"/>
                  <a:pt x="1595174" y="2781453"/>
                </a:cubicBezTo>
                <a:cubicBezTo>
                  <a:pt x="1602814" y="2772226"/>
                  <a:pt x="1609808" y="2762354"/>
                  <a:pt x="1616158" y="2751837"/>
                </a:cubicBezTo>
                <a:cubicBezTo>
                  <a:pt x="1620326" y="2744693"/>
                  <a:pt x="1624146" y="2737202"/>
                  <a:pt x="1627618" y="2729364"/>
                </a:cubicBezTo>
                <a:cubicBezTo>
                  <a:pt x="1631091" y="2721525"/>
                  <a:pt x="1634613" y="2713439"/>
                  <a:pt x="1638185" y="2705105"/>
                </a:cubicBezTo>
                <a:lnTo>
                  <a:pt x="1645924" y="2686948"/>
                </a:lnTo>
                <a:lnTo>
                  <a:pt x="1662593" y="2694390"/>
                </a:lnTo>
                <a:lnTo>
                  <a:pt x="1654854" y="2711951"/>
                </a:lnTo>
                <a:cubicBezTo>
                  <a:pt x="1651282" y="2720682"/>
                  <a:pt x="1647710" y="2729116"/>
                  <a:pt x="1644138" y="2737252"/>
                </a:cubicBezTo>
                <a:cubicBezTo>
                  <a:pt x="1640566" y="2745388"/>
                  <a:pt x="1636399" y="2753325"/>
                  <a:pt x="1631637" y="2761064"/>
                </a:cubicBezTo>
                <a:cubicBezTo>
                  <a:pt x="1625882" y="2770787"/>
                  <a:pt x="1617994" y="2781850"/>
                  <a:pt x="1607973" y="2794253"/>
                </a:cubicBezTo>
                <a:cubicBezTo>
                  <a:pt x="1597952" y="2806655"/>
                  <a:pt x="1585004" y="2812856"/>
                  <a:pt x="1569128" y="2812856"/>
                </a:cubicBezTo>
                <a:cubicBezTo>
                  <a:pt x="1548293" y="2812856"/>
                  <a:pt x="1532815" y="2806804"/>
                  <a:pt x="1522694" y="2794699"/>
                </a:cubicBezTo>
                <a:cubicBezTo>
                  <a:pt x="1516146" y="2787357"/>
                  <a:pt x="1512376" y="2779370"/>
                  <a:pt x="1511383" y="2770738"/>
                </a:cubicBezTo>
                <a:cubicBezTo>
                  <a:pt x="1510391" y="2762106"/>
                  <a:pt x="1509895" y="2753722"/>
                  <a:pt x="1509895" y="2745586"/>
                </a:cubicBezTo>
                <a:cubicBezTo>
                  <a:pt x="1509895" y="2694984"/>
                  <a:pt x="1509895" y="2661250"/>
                  <a:pt x="1509895" y="2644383"/>
                </a:cubicBezTo>
                <a:cubicBezTo>
                  <a:pt x="1509895" y="2637239"/>
                  <a:pt x="1509597" y="2629996"/>
                  <a:pt x="1509002" y="2622654"/>
                </a:cubicBezTo>
                <a:cubicBezTo>
                  <a:pt x="1508407" y="2615312"/>
                  <a:pt x="1507018" y="2608565"/>
                  <a:pt x="1504835" y="2602413"/>
                </a:cubicBezTo>
                <a:cubicBezTo>
                  <a:pt x="1500667" y="2591698"/>
                  <a:pt x="1493524" y="2586142"/>
                  <a:pt x="1483403" y="2585745"/>
                </a:cubicBezTo>
                <a:cubicBezTo>
                  <a:pt x="1469711" y="2585546"/>
                  <a:pt x="1456317" y="2590805"/>
                  <a:pt x="1443220" y="2601520"/>
                </a:cubicBezTo>
                <a:cubicBezTo>
                  <a:pt x="1433695" y="2609061"/>
                  <a:pt x="1425758" y="2617495"/>
                  <a:pt x="1419407" y="2626821"/>
                </a:cubicBezTo>
                <a:cubicBezTo>
                  <a:pt x="1418614" y="2628011"/>
                  <a:pt x="1418019" y="2628806"/>
                  <a:pt x="1417621" y="2629202"/>
                </a:cubicBezTo>
                <a:cubicBezTo>
                  <a:pt x="1412264" y="2637338"/>
                  <a:pt x="1406459" y="2647757"/>
                  <a:pt x="1400209" y="2660456"/>
                </a:cubicBezTo>
                <a:cubicBezTo>
                  <a:pt x="1393958" y="2673156"/>
                  <a:pt x="1388154" y="2686055"/>
                  <a:pt x="1382796" y="2699152"/>
                </a:cubicBezTo>
                <a:lnTo>
                  <a:pt x="1382796" y="2812856"/>
                </a:lnTo>
                <a:lnTo>
                  <a:pt x="1337552" y="2812856"/>
                </a:lnTo>
                <a:lnTo>
                  <a:pt x="1337552" y="2662838"/>
                </a:lnTo>
                <a:cubicBezTo>
                  <a:pt x="1329615" y="2679506"/>
                  <a:pt x="1321578" y="2696225"/>
                  <a:pt x="1313442" y="2712992"/>
                </a:cubicBezTo>
                <a:cubicBezTo>
                  <a:pt x="1305306" y="2729760"/>
                  <a:pt x="1296475" y="2745884"/>
                  <a:pt x="1286950" y="2761361"/>
                </a:cubicBezTo>
                <a:lnTo>
                  <a:pt x="1284570" y="2765827"/>
                </a:lnTo>
                <a:cubicBezTo>
                  <a:pt x="1278219" y="2776344"/>
                  <a:pt x="1270431" y="2787010"/>
                  <a:pt x="1261203" y="2797824"/>
                </a:cubicBezTo>
                <a:cubicBezTo>
                  <a:pt x="1251976" y="2808640"/>
                  <a:pt x="1239921" y="2813749"/>
                  <a:pt x="1225038" y="2813154"/>
                </a:cubicBezTo>
                <a:cubicBezTo>
                  <a:pt x="1205194" y="2812955"/>
                  <a:pt x="1190311" y="2806903"/>
                  <a:pt x="1180389" y="2794997"/>
                </a:cubicBezTo>
                <a:cubicBezTo>
                  <a:pt x="1173841" y="2787655"/>
                  <a:pt x="1170071" y="2779568"/>
                  <a:pt x="1169079" y="2770738"/>
                </a:cubicBezTo>
                <a:cubicBezTo>
                  <a:pt x="1168086" y="2761908"/>
                  <a:pt x="1167590" y="2738690"/>
                  <a:pt x="1167590" y="2701086"/>
                </a:cubicBezTo>
                <a:cubicBezTo>
                  <a:pt x="1167590" y="2663482"/>
                  <a:pt x="1167590" y="2644681"/>
                  <a:pt x="1167590" y="2644681"/>
                </a:cubicBezTo>
                <a:cubicBezTo>
                  <a:pt x="1167590" y="2637537"/>
                  <a:pt x="1167293" y="2630294"/>
                  <a:pt x="1166697" y="2622951"/>
                </a:cubicBezTo>
                <a:cubicBezTo>
                  <a:pt x="1166102" y="2615609"/>
                  <a:pt x="1164713" y="2608862"/>
                  <a:pt x="1162530" y="2602711"/>
                </a:cubicBezTo>
                <a:cubicBezTo>
                  <a:pt x="1158562" y="2592392"/>
                  <a:pt x="1151715" y="2586836"/>
                  <a:pt x="1141992" y="2586042"/>
                </a:cubicBezTo>
                <a:cubicBezTo>
                  <a:pt x="1137626" y="2586042"/>
                  <a:pt x="1134352" y="2586240"/>
                  <a:pt x="1132169" y="2586638"/>
                </a:cubicBezTo>
                <a:cubicBezTo>
                  <a:pt x="1121850" y="2588225"/>
                  <a:pt x="1111631" y="2593384"/>
                  <a:pt x="1101510" y="2602116"/>
                </a:cubicBezTo>
                <a:cubicBezTo>
                  <a:pt x="1091390" y="2610847"/>
                  <a:pt x="1083155" y="2619975"/>
                  <a:pt x="1076805" y="2629501"/>
                </a:cubicBezTo>
                <a:cubicBezTo>
                  <a:pt x="1070852" y="2638430"/>
                  <a:pt x="1064403" y="2650237"/>
                  <a:pt x="1057457" y="2664921"/>
                </a:cubicBezTo>
                <a:lnTo>
                  <a:pt x="1039598" y="2706977"/>
                </a:lnTo>
                <a:lnTo>
                  <a:pt x="1039598" y="2812856"/>
                </a:lnTo>
                <a:lnTo>
                  <a:pt x="994355" y="2812856"/>
                </a:lnTo>
                <a:lnTo>
                  <a:pt x="994355" y="2638132"/>
                </a:lnTo>
                <a:cubicBezTo>
                  <a:pt x="994355" y="2631187"/>
                  <a:pt x="993957" y="2621959"/>
                  <a:pt x="993164" y="2610450"/>
                </a:cubicBezTo>
                <a:cubicBezTo>
                  <a:pt x="992370" y="2598941"/>
                  <a:pt x="989889" y="2591102"/>
                  <a:pt x="985722" y="2586935"/>
                </a:cubicBezTo>
                <a:cubicBezTo>
                  <a:pt x="984532" y="2585745"/>
                  <a:pt x="982944" y="2585149"/>
                  <a:pt x="980959" y="2585149"/>
                </a:cubicBezTo>
                <a:cubicBezTo>
                  <a:pt x="977388" y="2585149"/>
                  <a:pt x="972774" y="2587580"/>
                  <a:pt x="967119" y="2592442"/>
                </a:cubicBezTo>
                <a:cubicBezTo>
                  <a:pt x="961463" y="2597304"/>
                  <a:pt x="955957" y="2605241"/>
                  <a:pt x="950599" y="2616254"/>
                </a:cubicBezTo>
                <a:cubicBezTo>
                  <a:pt x="945241" y="2627268"/>
                  <a:pt x="938792" y="2642200"/>
                  <a:pt x="931251" y="2661052"/>
                </a:cubicBezTo>
                <a:cubicBezTo>
                  <a:pt x="923711" y="2679903"/>
                  <a:pt x="918452" y="2692305"/>
                  <a:pt x="915475" y="2698259"/>
                </a:cubicBezTo>
                <a:lnTo>
                  <a:pt x="912982" y="2700646"/>
                </a:lnTo>
                <a:lnTo>
                  <a:pt x="906397" y="2717160"/>
                </a:lnTo>
                <a:cubicBezTo>
                  <a:pt x="903420" y="2724304"/>
                  <a:pt x="900692" y="2730505"/>
                  <a:pt x="898211" y="2735764"/>
                </a:cubicBezTo>
                <a:cubicBezTo>
                  <a:pt x="891266" y="2750249"/>
                  <a:pt x="884023" y="2762850"/>
                  <a:pt x="876482" y="2773566"/>
                </a:cubicBezTo>
                <a:cubicBezTo>
                  <a:pt x="857631" y="2799759"/>
                  <a:pt x="836696" y="2812856"/>
                  <a:pt x="813677" y="2812856"/>
                </a:cubicBezTo>
                <a:cubicBezTo>
                  <a:pt x="794032" y="2812856"/>
                  <a:pt x="779050" y="2806705"/>
                  <a:pt x="768731" y="2794402"/>
                </a:cubicBezTo>
                <a:cubicBezTo>
                  <a:pt x="762183" y="2787059"/>
                  <a:pt x="758412" y="2779122"/>
                  <a:pt x="757420" y="2770589"/>
                </a:cubicBezTo>
                <a:cubicBezTo>
                  <a:pt x="756428" y="2762056"/>
                  <a:pt x="756031" y="2753821"/>
                  <a:pt x="756230" y="2745884"/>
                </a:cubicBezTo>
                <a:lnTo>
                  <a:pt x="756230" y="2742014"/>
                </a:lnTo>
                <a:cubicBezTo>
                  <a:pt x="756230" y="2742014"/>
                  <a:pt x="756230" y="2736061"/>
                  <a:pt x="756230" y="2724154"/>
                </a:cubicBezTo>
                <a:cubicBezTo>
                  <a:pt x="756230" y="2718201"/>
                  <a:pt x="756230" y="2711939"/>
                  <a:pt x="756230" y="2705366"/>
                </a:cubicBezTo>
                <a:lnTo>
                  <a:pt x="756230" y="2692796"/>
                </a:lnTo>
                <a:lnTo>
                  <a:pt x="754507" y="2692192"/>
                </a:lnTo>
                <a:lnTo>
                  <a:pt x="745886" y="2714499"/>
                </a:lnTo>
                <a:cubicBezTo>
                  <a:pt x="736509" y="2736861"/>
                  <a:pt x="726464" y="2755260"/>
                  <a:pt x="715748" y="2769696"/>
                </a:cubicBezTo>
                <a:cubicBezTo>
                  <a:pt x="693325" y="2799263"/>
                  <a:pt x="667429" y="2813650"/>
                  <a:pt x="638060" y="2812856"/>
                </a:cubicBezTo>
                <a:cubicBezTo>
                  <a:pt x="638060" y="2812856"/>
                  <a:pt x="638010" y="2812856"/>
                  <a:pt x="637911" y="2812856"/>
                </a:cubicBezTo>
                <a:cubicBezTo>
                  <a:pt x="637812" y="2812856"/>
                  <a:pt x="637762" y="2812856"/>
                  <a:pt x="637762" y="2812856"/>
                </a:cubicBezTo>
                <a:cubicBezTo>
                  <a:pt x="575056" y="2810277"/>
                  <a:pt x="543703" y="2772970"/>
                  <a:pt x="543703" y="2700938"/>
                </a:cubicBezTo>
                <a:lnTo>
                  <a:pt x="543703" y="2237487"/>
                </a:lnTo>
                <a:cubicBezTo>
                  <a:pt x="523462" y="2263879"/>
                  <a:pt x="508282" y="2304509"/>
                  <a:pt x="498161" y="2359377"/>
                </a:cubicBezTo>
                <a:cubicBezTo>
                  <a:pt x="488041" y="2414245"/>
                  <a:pt x="479211" y="2469262"/>
                  <a:pt x="471670" y="2524428"/>
                </a:cubicBezTo>
                <a:lnTo>
                  <a:pt x="470479" y="2532166"/>
                </a:lnTo>
                <a:cubicBezTo>
                  <a:pt x="466114" y="2564512"/>
                  <a:pt x="461252" y="2597750"/>
                  <a:pt x="455894" y="2631881"/>
                </a:cubicBezTo>
                <a:cubicBezTo>
                  <a:pt x="450536" y="2666013"/>
                  <a:pt x="443988" y="2696175"/>
                  <a:pt x="436249" y="2722369"/>
                </a:cubicBezTo>
                <a:cubicBezTo>
                  <a:pt x="427915" y="2750547"/>
                  <a:pt x="418389" y="2771879"/>
                  <a:pt x="407674" y="2786365"/>
                </a:cubicBezTo>
                <a:cubicBezTo>
                  <a:pt x="394379" y="2804026"/>
                  <a:pt x="378901" y="2812856"/>
                  <a:pt x="361239" y="2812856"/>
                </a:cubicBezTo>
                <a:cubicBezTo>
                  <a:pt x="350127" y="2812856"/>
                  <a:pt x="341792" y="2812757"/>
                  <a:pt x="336237" y="2812559"/>
                </a:cubicBezTo>
                <a:cubicBezTo>
                  <a:pt x="345960" y="2790730"/>
                  <a:pt x="351318" y="2769150"/>
                  <a:pt x="352310" y="2747819"/>
                </a:cubicBezTo>
                <a:cubicBezTo>
                  <a:pt x="353302" y="2726487"/>
                  <a:pt x="353798" y="2704013"/>
                  <a:pt x="353798" y="2680399"/>
                </a:cubicBezTo>
                <a:lnTo>
                  <a:pt x="353798" y="2637537"/>
                </a:lnTo>
                <a:cubicBezTo>
                  <a:pt x="353798" y="2614121"/>
                  <a:pt x="353798" y="2586786"/>
                  <a:pt x="353798" y="2555532"/>
                </a:cubicBezTo>
                <a:cubicBezTo>
                  <a:pt x="353798" y="2524279"/>
                  <a:pt x="353798" y="2491487"/>
                  <a:pt x="353798" y="2457157"/>
                </a:cubicBezTo>
                <a:cubicBezTo>
                  <a:pt x="353798" y="2424415"/>
                  <a:pt x="353798" y="2390284"/>
                  <a:pt x="353798" y="2354763"/>
                </a:cubicBezTo>
                <a:cubicBezTo>
                  <a:pt x="353798" y="2319243"/>
                  <a:pt x="353798" y="2283921"/>
                  <a:pt x="353798" y="2248798"/>
                </a:cubicBezTo>
                <a:cubicBezTo>
                  <a:pt x="340106" y="2273007"/>
                  <a:pt x="329787" y="2303070"/>
                  <a:pt x="322842" y="2338988"/>
                </a:cubicBezTo>
                <a:cubicBezTo>
                  <a:pt x="315896" y="2374905"/>
                  <a:pt x="310043" y="2411914"/>
                  <a:pt x="305280" y="2450014"/>
                </a:cubicBezTo>
                <a:lnTo>
                  <a:pt x="300815" y="2487518"/>
                </a:lnTo>
                <a:cubicBezTo>
                  <a:pt x="295259" y="2532960"/>
                  <a:pt x="288810" y="2577559"/>
                  <a:pt x="281468" y="2621314"/>
                </a:cubicBezTo>
                <a:cubicBezTo>
                  <a:pt x="274126" y="2665070"/>
                  <a:pt x="262517" y="2701433"/>
                  <a:pt x="246642" y="2730405"/>
                </a:cubicBezTo>
                <a:cubicBezTo>
                  <a:pt x="234339" y="2752829"/>
                  <a:pt x="217075" y="2771879"/>
                  <a:pt x="194850" y="2787556"/>
                </a:cubicBezTo>
                <a:cubicBezTo>
                  <a:pt x="170442" y="2804423"/>
                  <a:pt x="145836" y="2812856"/>
                  <a:pt x="121031" y="2812856"/>
                </a:cubicBezTo>
                <a:cubicBezTo>
                  <a:pt x="85511" y="2812261"/>
                  <a:pt x="56439" y="2800157"/>
                  <a:pt x="33818" y="2776542"/>
                </a:cubicBezTo>
                <a:cubicBezTo>
                  <a:pt x="11791" y="2753920"/>
                  <a:pt x="778" y="2725742"/>
                  <a:pt x="778" y="2692008"/>
                </a:cubicBezTo>
                <a:cubicBezTo>
                  <a:pt x="579" y="2659663"/>
                  <a:pt x="9906" y="2631782"/>
                  <a:pt x="28757" y="2608366"/>
                </a:cubicBezTo>
                <a:cubicBezTo>
                  <a:pt x="49594" y="2582172"/>
                  <a:pt x="77375" y="2568878"/>
                  <a:pt x="112101" y="2568480"/>
                </a:cubicBezTo>
                <a:cubicBezTo>
                  <a:pt x="138890" y="2568480"/>
                  <a:pt x="160619" y="2578403"/>
                  <a:pt x="177288" y="2598246"/>
                </a:cubicBezTo>
                <a:cubicBezTo>
                  <a:pt x="198918" y="2624440"/>
                  <a:pt x="206359" y="2655495"/>
                  <a:pt x="199612" y="2691413"/>
                </a:cubicBezTo>
                <a:lnTo>
                  <a:pt x="181753" y="2687840"/>
                </a:lnTo>
                <a:cubicBezTo>
                  <a:pt x="187508" y="2657480"/>
                  <a:pt x="181356" y="2631385"/>
                  <a:pt x="163298" y="2609558"/>
                </a:cubicBezTo>
                <a:cubicBezTo>
                  <a:pt x="150400" y="2594277"/>
                  <a:pt x="133731" y="2586638"/>
                  <a:pt x="113292" y="2586638"/>
                </a:cubicBezTo>
                <a:cubicBezTo>
                  <a:pt x="88884" y="2587035"/>
                  <a:pt x="70330" y="2598395"/>
                  <a:pt x="57630" y="2620719"/>
                </a:cubicBezTo>
                <a:cubicBezTo>
                  <a:pt x="44930" y="2643044"/>
                  <a:pt x="38679" y="2666806"/>
                  <a:pt x="38878" y="2692008"/>
                </a:cubicBezTo>
                <a:cubicBezTo>
                  <a:pt x="39076" y="2721377"/>
                  <a:pt x="46815" y="2745685"/>
                  <a:pt x="62095" y="2764934"/>
                </a:cubicBezTo>
                <a:cubicBezTo>
                  <a:pt x="77573" y="2784579"/>
                  <a:pt x="97318" y="2794501"/>
                  <a:pt x="121329" y="2794699"/>
                </a:cubicBezTo>
                <a:cubicBezTo>
                  <a:pt x="143752" y="2795097"/>
                  <a:pt x="165134" y="2787506"/>
                  <a:pt x="185474" y="2771929"/>
                </a:cubicBezTo>
                <a:cubicBezTo>
                  <a:pt x="205813" y="2756351"/>
                  <a:pt x="220944" y="2739633"/>
                  <a:pt x="230866" y="2721774"/>
                </a:cubicBezTo>
                <a:cubicBezTo>
                  <a:pt x="245947" y="2694390"/>
                  <a:pt x="257060" y="2659265"/>
                  <a:pt x="264204" y="2616403"/>
                </a:cubicBezTo>
                <a:cubicBezTo>
                  <a:pt x="271347" y="2573540"/>
                  <a:pt x="277598" y="2529785"/>
                  <a:pt x="282956" y="2485137"/>
                </a:cubicBezTo>
                <a:lnTo>
                  <a:pt x="287421" y="2447633"/>
                </a:lnTo>
                <a:cubicBezTo>
                  <a:pt x="290397" y="2422827"/>
                  <a:pt x="293920" y="2397874"/>
                  <a:pt x="297988" y="2372771"/>
                </a:cubicBezTo>
                <a:cubicBezTo>
                  <a:pt x="302056" y="2347669"/>
                  <a:pt x="307165" y="2324105"/>
                  <a:pt x="313317" y="2302079"/>
                </a:cubicBezTo>
                <a:cubicBezTo>
                  <a:pt x="326811" y="2254850"/>
                  <a:pt x="345464" y="2221513"/>
                  <a:pt x="369276" y="2202066"/>
                </a:cubicBezTo>
                <a:close/>
                <a:moveTo>
                  <a:pt x="7855925" y="1785645"/>
                </a:moveTo>
                <a:cubicBezTo>
                  <a:pt x="7848384" y="1797154"/>
                  <a:pt x="7842332" y="1806878"/>
                  <a:pt x="7837768" y="1814815"/>
                </a:cubicBezTo>
                <a:cubicBezTo>
                  <a:pt x="7818519" y="1847359"/>
                  <a:pt x="7803934" y="1878910"/>
                  <a:pt x="7794012" y="1909470"/>
                </a:cubicBezTo>
                <a:cubicBezTo>
                  <a:pt x="7782701" y="1944395"/>
                  <a:pt x="7775756" y="1973863"/>
                  <a:pt x="7773176" y="1997874"/>
                </a:cubicBezTo>
                <a:cubicBezTo>
                  <a:pt x="7770398" y="2024862"/>
                  <a:pt x="7772780" y="2043912"/>
                  <a:pt x="7780320" y="2055024"/>
                </a:cubicBezTo>
                <a:cubicBezTo>
                  <a:pt x="7785678" y="2063358"/>
                  <a:pt x="7792226" y="2067525"/>
                  <a:pt x="7799965" y="2067525"/>
                </a:cubicBezTo>
                <a:cubicBezTo>
                  <a:pt x="7802346" y="2067525"/>
                  <a:pt x="7805025" y="2066731"/>
                  <a:pt x="7808002" y="2065144"/>
                </a:cubicBezTo>
                <a:cubicBezTo>
                  <a:pt x="7819115" y="2058992"/>
                  <a:pt x="7828044" y="2046888"/>
                  <a:pt x="7834791" y="2028830"/>
                </a:cubicBezTo>
                <a:cubicBezTo>
                  <a:pt x="7835982" y="2025457"/>
                  <a:pt x="7837916" y="2019107"/>
                  <a:pt x="7840595" y="2009780"/>
                </a:cubicBezTo>
                <a:cubicBezTo>
                  <a:pt x="7843274" y="2000453"/>
                  <a:pt x="7845904" y="1988051"/>
                  <a:pt x="7848483" y="1972573"/>
                </a:cubicBezTo>
                <a:cubicBezTo>
                  <a:pt x="7853445" y="1943204"/>
                  <a:pt x="7855925" y="1911752"/>
                  <a:pt x="7855925" y="1878216"/>
                </a:cubicBezTo>
                <a:close/>
                <a:moveTo>
                  <a:pt x="8608399" y="1752307"/>
                </a:moveTo>
                <a:cubicBezTo>
                  <a:pt x="8615741" y="1752307"/>
                  <a:pt x="8621992" y="1754887"/>
                  <a:pt x="8627152" y="1760047"/>
                </a:cubicBezTo>
                <a:cubicBezTo>
                  <a:pt x="8632311" y="1765206"/>
                  <a:pt x="8634891" y="1771456"/>
                  <a:pt x="8634891" y="1778799"/>
                </a:cubicBezTo>
                <a:cubicBezTo>
                  <a:pt x="8634891" y="1786141"/>
                  <a:pt x="8632311" y="1792441"/>
                  <a:pt x="8627152" y="1797700"/>
                </a:cubicBezTo>
                <a:cubicBezTo>
                  <a:pt x="8621992" y="1802958"/>
                  <a:pt x="8615741" y="1805588"/>
                  <a:pt x="8608399" y="1805588"/>
                </a:cubicBezTo>
                <a:cubicBezTo>
                  <a:pt x="8601057" y="1805588"/>
                  <a:pt x="8594807" y="1802958"/>
                  <a:pt x="8589647" y="1797700"/>
                </a:cubicBezTo>
                <a:cubicBezTo>
                  <a:pt x="8584488" y="1792441"/>
                  <a:pt x="8581908" y="1786141"/>
                  <a:pt x="8581908" y="1778799"/>
                </a:cubicBezTo>
                <a:cubicBezTo>
                  <a:pt x="8581908" y="1771456"/>
                  <a:pt x="8584488" y="1765206"/>
                  <a:pt x="8589647" y="1760047"/>
                </a:cubicBezTo>
                <a:cubicBezTo>
                  <a:pt x="8594807" y="1754887"/>
                  <a:pt x="8601057" y="1752307"/>
                  <a:pt x="8608399" y="1752307"/>
                </a:cubicBezTo>
                <a:close/>
                <a:moveTo>
                  <a:pt x="8018743" y="1675810"/>
                </a:moveTo>
                <a:cubicBezTo>
                  <a:pt x="8018743" y="1675810"/>
                  <a:pt x="8018841" y="1675810"/>
                  <a:pt x="8019040" y="1675810"/>
                </a:cubicBezTo>
                <a:cubicBezTo>
                  <a:pt x="8019040" y="1675810"/>
                  <a:pt x="8019239" y="1675810"/>
                  <a:pt x="8019635" y="1675810"/>
                </a:cubicBezTo>
                <a:cubicBezTo>
                  <a:pt x="8020033" y="1675810"/>
                  <a:pt x="8020429" y="1675810"/>
                  <a:pt x="8020826" y="1675810"/>
                </a:cubicBezTo>
                <a:cubicBezTo>
                  <a:pt x="8035709" y="1675810"/>
                  <a:pt x="8046425" y="1678290"/>
                  <a:pt x="8052973" y="1683251"/>
                </a:cubicBezTo>
                <a:cubicBezTo>
                  <a:pt x="8059521" y="1688212"/>
                  <a:pt x="8063689" y="1693173"/>
                  <a:pt x="8065475" y="1698134"/>
                </a:cubicBezTo>
                <a:cubicBezTo>
                  <a:pt x="8073015" y="1718375"/>
                  <a:pt x="8061506" y="1741294"/>
                  <a:pt x="8030946" y="1766893"/>
                </a:cubicBezTo>
                <a:lnTo>
                  <a:pt x="8017849" y="1754689"/>
                </a:lnTo>
                <a:cubicBezTo>
                  <a:pt x="8035113" y="1730876"/>
                  <a:pt x="8040571" y="1712818"/>
                  <a:pt x="8034221" y="1700515"/>
                </a:cubicBezTo>
                <a:cubicBezTo>
                  <a:pt x="8032038" y="1696149"/>
                  <a:pt x="8027375" y="1693967"/>
                  <a:pt x="8020231" y="1693967"/>
                </a:cubicBezTo>
                <a:cubicBezTo>
                  <a:pt x="8020033" y="1693967"/>
                  <a:pt x="8019784" y="1693967"/>
                  <a:pt x="8019487" y="1693967"/>
                </a:cubicBezTo>
                <a:cubicBezTo>
                  <a:pt x="8019189" y="1693967"/>
                  <a:pt x="8019040" y="1693967"/>
                  <a:pt x="8019040" y="1693967"/>
                </a:cubicBezTo>
                <a:close/>
                <a:moveTo>
                  <a:pt x="3751543" y="1675810"/>
                </a:moveTo>
                <a:cubicBezTo>
                  <a:pt x="3751543" y="1675810"/>
                  <a:pt x="3751642" y="1675810"/>
                  <a:pt x="3751841" y="1675810"/>
                </a:cubicBezTo>
                <a:cubicBezTo>
                  <a:pt x="3751841" y="1675810"/>
                  <a:pt x="3752039" y="1675810"/>
                  <a:pt x="3752436" y="1675810"/>
                </a:cubicBezTo>
                <a:cubicBezTo>
                  <a:pt x="3752833" y="1675810"/>
                  <a:pt x="3753230" y="1675810"/>
                  <a:pt x="3753626" y="1675810"/>
                </a:cubicBezTo>
                <a:cubicBezTo>
                  <a:pt x="3768509" y="1675810"/>
                  <a:pt x="3779226" y="1678290"/>
                  <a:pt x="3785773" y="1683251"/>
                </a:cubicBezTo>
                <a:cubicBezTo>
                  <a:pt x="3792322" y="1688212"/>
                  <a:pt x="3796490" y="1693173"/>
                  <a:pt x="3798275" y="1698134"/>
                </a:cubicBezTo>
                <a:cubicBezTo>
                  <a:pt x="3805815" y="1718375"/>
                  <a:pt x="3794307" y="1741294"/>
                  <a:pt x="3763747" y="1766893"/>
                </a:cubicBezTo>
                <a:lnTo>
                  <a:pt x="3750650" y="1754689"/>
                </a:lnTo>
                <a:cubicBezTo>
                  <a:pt x="3767914" y="1730876"/>
                  <a:pt x="3773372" y="1712818"/>
                  <a:pt x="3767021" y="1700515"/>
                </a:cubicBezTo>
                <a:cubicBezTo>
                  <a:pt x="3764838" y="1696149"/>
                  <a:pt x="3760176" y="1693967"/>
                  <a:pt x="3753031" y="1693967"/>
                </a:cubicBezTo>
                <a:cubicBezTo>
                  <a:pt x="3752833" y="1693967"/>
                  <a:pt x="3752585" y="1693967"/>
                  <a:pt x="3752288" y="1693967"/>
                </a:cubicBezTo>
                <a:cubicBezTo>
                  <a:pt x="3751989" y="1693967"/>
                  <a:pt x="3751841" y="1693967"/>
                  <a:pt x="3751841" y="1693967"/>
                </a:cubicBezTo>
                <a:close/>
                <a:moveTo>
                  <a:pt x="62690" y="1663010"/>
                </a:moveTo>
                <a:cubicBezTo>
                  <a:pt x="58722" y="1663010"/>
                  <a:pt x="52025" y="1663804"/>
                  <a:pt x="42599" y="1665392"/>
                </a:cubicBezTo>
                <a:cubicBezTo>
                  <a:pt x="33173" y="1666979"/>
                  <a:pt x="27766" y="1671345"/>
                  <a:pt x="26377" y="1678489"/>
                </a:cubicBezTo>
                <a:cubicBezTo>
                  <a:pt x="25583" y="1682259"/>
                  <a:pt x="27418" y="1685533"/>
                  <a:pt x="31883" y="1688312"/>
                </a:cubicBezTo>
                <a:cubicBezTo>
                  <a:pt x="36348" y="1691090"/>
                  <a:pt x="39870" y="1692974"/>
                  <a:pt x="42450" y="1693967"/>
                </a:cubicBezTo>
                <a:cubicBezTo>
                  <a:pt x="53959" y="1698333"/>
                  <a:pt x="65568" y="1700515"/>
                  <a:pt x="77276" y="1700515"/>
                </a:cubicBezTo>
                <a:cubicBezTo>
                  <a:pt x="96524" y="1700515"/>
                  <a:pt x="115872" y="1695852"/>
                  <a:pt x="135319" y="1686525"/>
                </a:cubicBezTo>
                <a:cubicBezTo>
                  <a:pt x="134128" y="1685930"/>
                  <a:pt x="131052" y="1684640"/>
                  <a:pt x="126091" y="1682656"/>
                </a:cubicBezTo>
                <a:cubicBezTo>
                  <a:pt x="119543" y="1679878"/>
                  <a:pt x="113143" y="1677199"/>
                  <a:pt x="106893" y="1674619"/>
                </a:cubicBezTo>
                <a:cubicBezTo>
                  <a:pt x="100642" y="1672039"/>
                  <a:pt x="94341" y="1669658"/>
                  <a:pt x="87991" y="1667476"/>
                </a:cubicBezTo>
                <a:cubicBezTo>
                  <a:pt x="81046" y="1664896"/>
                  <a:pt x="72612" y="1663407"/>
                  <a:pt x="62690" y="1663010"/>
                </a:cubicBezTo>
                <a:close/>
                <a:moveTo>
                  <a:pt x="1112227" y="1587108"/>
                </a:moveTo>
                <a:cubicBezTo>
                  <a:pt x="1105876" y="1589886"/>
                  <a:pt x="1102305" y="1592863"/>
                  <a:pt x="1101510" y="1596038"/>
                </a:cubicBezTo>
                <a:cubicBezTo>
                  <a:pt x="1101114" y="1596832"/>
                  <a:pt x="1101213" y="1597625"/>
                  <a:pt x="1101809" y="1598419"/>
                </a:cubicBezTo>
                <a:cubicBezTo>
                  <a:pt x="1103991" y="1600800"/>
                  <a:pt x="1107067" y="1601792"/>
                  <a:pt x="1111036" y="1601396"/>
                </a:cubicBezTo>
                <a:cubicBezTo>
                  <a:pt x="1111433" y="1601396"/>
                  <a:pt x="1111780" y="1601396"/>
                  <a:pt x="1112078" y="1601396"/>
                </a:cubicBezTo>
                <a:cubicBezTo>
                  <a:pt x="1112376" y="1601396"/>
                  <a:pt x="1112722" y="1601396"/>
                  <a:pt x="1113119" y="1601396"/>
                </a:cubicBezTo>
                <a:cubicBezTo>
                  <a:pt x="1117088" y="1600404"/>
                  <a:pt x="1121851" y="1596435"/>
                  <a:pt x="1127407" y="1589490"/>
                </a:cubicBezTo>
                <a:cubicBezTo>
                  <a:pt x="1126018" y="1588696"/>
                  <a:pt x="1124827" y="1588100"/>
                  <a:pt x="1123835" y="1587704"/>
                </a:cubicBezTo>
                <a:cubicBezTo>
                  <a:pt x="1120263" y="1586910"/>
                  <a:pt x="1116394" y="1586711"/>
                  <a:pt x="1112227" y="1587108"/>
                </a:cubicBezTo>
                <a:close/>
                <a:moveTo>
                  <a:pt x="4479660" y="1528780"/>
                </a:moveTo>
                <a:lnTo>
                  <a:pt x="4479610" y="1529958"/>
                </a:lnTo>
                <a:cubicBezTo>
                  <a:pt x="4480404" y="1536705"/>
                  <a:pt x="4482487" y="1540575"/>
                  <a:pt x="4485861" y="1541567"/>
                </a:cubicBezTo>
                <a:lnTo>
                  <a:pt x="4486917" y="1541719"/>
                </a:lnTo>
                <a:close/>
                <a:moveTo>
                  <a:pt x="1784087" y="1528780"/>
                </a:moveTo>
                <a:lnTo>
                  <a:pt x="1784037" y="1529958"/>
                </a:lnTo>
                <a:cubicBezTo>
                  <a:pt x="1784831" y="1536705"/>
                  <a:pt x="1786914" y="1540575"/>
                  <a:pt x="1790288" y="1541567"/>
                </a:cubicBezTo>
                <a:lnTo>
                  <a:pt x="1791344" y="1541719"/>
                </a:lnTo>
                <a:close/>
                <a:moveTo>
                  <a:pt x="2726417" y="1526387"/>
                </a:moveTo>
                <a:cubicBezTo>
                  <a:pt x="2726417" y="1526387"/>
                  <a:pt x="2726417" y="1526436"/>
                  <a:pt x="2726417" y="1526535"/>
                </a:cubicBezTo>
                <a:cubicBezTo>
                  <a:pt x="2726417" y="1526634"/>
                  <a:pt x="2726417" y="1526684"/>
                  <a:pt x="2726417" y="1526684"/>
                </a:cubicBezTo>
                <a:cubicBezTo>
                  <a:pt x="2726813" y="1533232"/>
                  <a:pt x="2729492" y="1537499"/>
                  <a:pt x="2734454" y="1539483"/>
                </a:cubicBezTo>
                <a:cubicBezTo>
                  <a:pt x="2731874" y="1534522"/>
                  <a:pt x="2729194" y="1530157"/>
                  <a:pt x="2726417" y="1526387"/>
                </a:cubicBezTo>
                <a:close/>
                <a:moveTo>
                  <a:pt x="4415316" y="1490966"/>
                </a:moveTo>
                <a:cubicBezTo>
                  <a:pt x="4396068" y="1490966"/>
                  <a:pt x="4379399" y="1500689"/>
                  <a:pt x="4365310" y="1520136"/>
                </a:cubicBezTo>
                <a:cubicBezTo>
                  <a:pt x="4350626" y="1540773"/>
                  <a:pt x="4343283" y="1565776"/>
                  <a:pt x="4343283" y="1595145"/>
                </a:cubicBezTo>
                <a:cubicBezTo>
                  <a:pt x="4343283" y="1624712"/>
                  <a:pt x="4350626" y="1649715"/>
                  <a:pt x="4365310" y="1670154"/>
                </a:cubicBezTo>
                <a:cubicBezTo>
                  <a:pt x="4379598" y="1689800"/>
                  <a:pt x="4396266" y="1699622"/>
                  <a:pt x="4415316" y="1699622"/>
                </a:cubicBezTo>
                <a:cubicBezTo>
                  <a:pt x="4438534" y="1699622"/>
                  <a:pt x="4458476" y="1689601"/>
                  <a:pt x="4475145" y="1669559"/>
                </a:cubicBezTo>
                <a:cubicBezTo>
                  <a:pt x="4492212" y="1648922"/>
                  <a:pt x="4500744" y="1624117"/>
                  <a:pt x="4500744" y="1595145"/>
                </a:cubicBezTo>
                <a:lnTo>
                  <a:pt x="4495341" y="1561218"/>
                </a:lnTo>
                <a:lnTo>
                  <a:pt x="4480503" y="1558831"/>
                </a:lnTo>
                <a:cubicBezTo>
                  <a:pt x="4469589" y="1555656"/>
                  <a:pt x="4463339" y="1546825"/>
                  <a:pt x="4461751" y="1532340"/>
                </a:cubicBezTo>
                <a:cubicBezTo>
                  <a:pt x="4460957" y="1526387"/>
                  <a:pt x="4461478" y="1521227"/>
                  <a:pt x="4463314" y="1516862"/>
                </a:cubicBezTo>
                <a:lnTo>
                  <a:pt x="4467018" y="1512661"/>
                </a:lnTo>
                <a:lnTo>
                  <a:pt x="4462030" y="1507709"/>
                </a:lnTo>
                <a:cubicBezTo>
                  <a:pt x="4448301" y="1496547"/>
                  <a:pt x="4432729" y="1490966"/>
                  <a:pt x="4415316" y="1490966"/>
                </a:cubicBezTo>
                <a:close/>
                <a:moveTo>
                  <a:pt x="1719743" y="1490966"/>
                </a:moveTo>
                <a:cubicBezTo>
                  <a:pt x="1700495" y="1490966"/>
                  <a:pt x="1683826" y="1500689"/>
                  <a:pt x="1669737" y="1520136"/>
                </a:cubicBezTo>
                <a:cubicBezTo>
                  <a:pt x="1655053" y="1540773"/>
                  <a:pt x="1647710" y="1565776"/>
                  <a:pt x="1647710" y="1595145"/>
                </a:cubicBezTo>
                <a:cubicBezTo>
                  <a:pt x="1647710" y="1624712"/>
                  <a:pt x="1655053" y="1649715"/>
                  <a:pt x="1669737" y="1670154"/>
                </a:cubicBezTo>
                <a:cubicBezTo>
                  <a:pt x="1684024" y="1689800"/>
                  <a:pt x="1700694" y="1699622"/>
                  <a:pt x="1719743" y="1699622"/>
                </a:cubicBezTo>
                <a:cubicBezTo>
                  <a:pt x="1742961" y="1699622"/>
                  <a:pt x="1762904" y="1689601"/>
                  <a:pt x="1779572" y="1669559"/>
                </a:cubicBezTo>
                <a:cubicBezTo>
                  <a:pt x="1796637" y="1648922"/>
                  <a:pt x="1805171" y="1624117"/>
                  <a:pt x="1805171" y="1595145"/>
                </a:cubicBezTo>
                <a:lnTo>
                  <a:pt x="1799768" y="1561218"/>
                </a:lnTo>
                <a:lnTo>
                  <a:pt x="1784929" y="1558831"/>
                </a:lnTo>
                <a:cubicBezTo>
                  <a:pt x="1774016" y="1555656"/>
                  <a:pt x="1767765" y="1546825"/>
                  <a:pt x="1766178" y="1532340"/>
                </a:cubicBezTo>
                <a:cubicBezTo>
                  <a:pt x="1765384" y="1526387"/>
                  <a:pt x="1765905" y="1521227"/>
                  <a:pt x="1767740" y="1516862"/>
                </a:cubicBezTo>
                <a:lnTo>
                  <a:pt x="1771445" y="1512661"/>
                </a:lnTo>
                <a:lnTo>
                  <a:pt x="1766456" y="1507709"/>
                </a:lnTo>
                <a:cubicBezTo>
                  <a:pt x="1752728" y="1496547"/>
                  <a:pt x="1737157" y="1490966"/>
                  <a:pt x="1719743" y="1490966"/>
                </a:cubicBezTo>
                <a:close/>
                <a:moveTo>
                  <a:pt x="5882167" y="1490668"/>
                </a:moveTo>
                <a:cubicBezTo>
                  <a:pt x="5880579" y="1491065"/>
                  <a:pt x="5880281" y="1494041"/>
                  <a:pt x="5881274" y="1499598"/>
                </a:cubicBezTo>
                <a:cubicBezTo>
                  <a:pt x="5882067" y="1504955"/>
                  <a:pt x="5883754" y="1509023"/>
                  <a:pt x="5886334" y="1511801"/>
                </a:cubicBezTo>
                <a:cubicBezTo>
                  <a:pt x="5890897" y="1517358"/>
                  <a:pt x="5897644" y="1520929"/>
                  <a:pt x="5906574" y="1522517"/>
                </a:cubicBezTo>
                <a:cubicBezTo>
                  <a:pt x="5905383" y="1518151"/>
                  <a:pt x="5904391" y="1514877"/>
                  <a:pt x="5903598" y="1512694"/>
                </a:cubicBezTo>
                <a:cubicBezTo>
                  <a:pt x="5901613" y="1506741"/>
                  <a:pt x="5898736" y="1501780"/>
                  <a:pt x="5894966" y="1497812"/>
                </a:cubicBezTo>
                <a:cubicBezTo>
                  <a:pt x="5890997" y="1493843"/>
                  <a:pt x="5886730" y="1491461"/>
                  <a:pt x="5882167" y="1490668"/>
                </a:cubicBezTo>
                <a:close/>
                <a:moveTo>
                  <a:pt x="5331502" y="1490668"/>
                </a:moveTo>
                <a:cubicBezTo>
                  <a:pt x="5314437" y="1490668"/>
                  <a:pt x="5298562" y="1498804"/>
                  <a:pt x="5283877" y="1515075"/>
                </a:cubicBezTo>
                <a:cubicBezTo>
                  <a:pt x="5269987" y="1530355"/>
                  <a:pt x="5261057" y="1548115"/>
                  <a:pt x="5257088" y="1568356"/>
                </a:cubicBezTo>
                <a:cubicBezTo>
                  <a:pt x="5252723" y="1592367"/>
                  <a:pt x="5253417" y="1616378"/>
                  <a:pt x="5259172" y="1640389"/>
                </a:cubicBezTo>
                <a:cubicBezTo>
                  <a:pt x="5276833" y="1630467"/>
                  <a:pt x="5292808" y="1620545"/>
                  <a:pt x="5307095" y="1610623"/>
                </a:cubicBezTo>
                <a:cubicBezTo>
                  <a:pt x="5332098" y="1592962"/>
                  <a:pt x="5349362" y="1575004"/>
                  <a:pt x="5358887" y="1556747"/>
                </a:cubicBezTo>
                <a:cubicBezTo>
                  <a:pt x="5369999" y="1536904"/>
                  <a:pt x="5371388" y="1519739"/>
                  <a:pt x="5363054" y="1505253"/>
                </a:cubicBezTo>
                <a:cubicBezTo>
                  <a:pt x="5357100" y="1495530"/>
                  <a:pt x="5346584" y="1490668"/>
                  <a:pt x="5331502" y="1490668"/>
                </a:cubicBezTo>
                <a:close/>
                <a:moveTo>
                  <a:pt x="3351793" y="1490668"/>
                </a:moveTo>
                <a:cubicBezTo>
                  <a:pt x="3329766" y="1491065"/>
                  <a:pt x="3311411" y="1502772"/>
                  <a:pt x="3296726" y="1525791"/>
                </a:cubicBezTo>
                <a:cubicBezTo>
                  <a:pt x="3283430" y="1546627"/>
                  <a:pt x="3276783" y="1569150"/>
                  <a:pt x="3276783" y="1593359"/>
                </a:cubicBezTo>
                <a:cubicBezTo>
                  <a:pt x="3276783" y="1620148"/>
                  <a:pt x="3282637" y="1643365"/>
                  <a:pt x="3294345" y="1663010"/>
                </a:cubicBezTo>
                <a:cubicBezTo>
                  <a:pt x="3299504" y="1671742"/>
                  <a:pt x="3306648" y="1679977"/>
                  <a:pt x="3315775" y="1687716"/>
                </a:cubicBezTo>
                <a:cubicBezTo>
                  <a:pt x="3324905" y="1695455"/>
                  <a:pt x="3335322" y="1699325"/>
                  <a:pt x="3347030" y="1699325"/>
                </a:cubicBezTo>
                <a:cubicBezTo>
                  <a:pt x="3361120" y="1699722"/>
                  <a:pt x="3373025" y="1695604"/>
                  <a:pt x="3382749" y="1686972"/>
                </a:cubicBezTo>
                <a:cubicBezTo>
                  <a:pt x="3392473" y="1678340"/>
                  <a:pt x="3400310" y="1669857"/>
                  <a:pt x="3406264" y="1661522"/>
                </a:cubicBezTo>
                <a:cubicBezTo>
                  <a:pt x="3405867" y="1662118"/>
                  <a:pt x="3406958" y="1660431"/>
                  <a:pt x="3409538" y="1656462"/>
                </a:cubicBezTo>
                <a:cubicBezTo>
                  <a:pt x="3409340" y="1655073"/>
                  <a:pt x="3409240" y="1652692"/>
                  <a:pt x="3409240" y="1649318"/>
                </a:cubicBezTo>
                <a:lnTo>
                  <a:pt x="3409240" y="1622231"/>
                </a:lnTo>
                <a:lnTo>
                  <a:pt x="3409240" y="1532340"/>
                </a:lnTo>
                <a:lnTo>
                  <a:pt x="3409240" y="1531149"/>
                </a:lnTo>
                <a:cubicBezTo>
                  <a:pt x="3408447" y="1529561"/>
                  <a:pt x="3407256" y="1527378"/>
                  <a:pt x="3405669" y="1524600"/>
                </a:cubicBezTo>
                <a:cubicBezTo>
                  <a:pt x="3402096" y="1518251"/>
                  <a:pt x="3395896" y="1510958"/>
                  <a:pt x="3387065" y="1502723"/>
                </a:cubicBezTo>
                <a:cubicBezTo>
                  <a:pt x="3378234" y="1494487"/>
                  <a:pt x="3366477" y="1490469"/>
                  <a:pt x="3351793" y="1490668"/>
                </a:cubicBezTo>
                <a:close/>
                <a:moveTo>
                  <a:pt x="2662123" y="1490668"/>
                </a:moveTo>
                <a:cubicBezTo>
                  <a:pt x="2643271" y="1490668"/>
                  <a:pt x="2626603" y="1500490"/>
                  <a:pt x="2612117" y="1520136"/>
                </a:cubicBezTo>
                <a:cubicBezTo>
                  <a:pt x="2597432" y="1540575"/>
                  <a:pt x="2590090" y="1565578"/>
                  <a:pt x="2590090" y="1595145"/>
                </a:cubicBezTo>
                <a:cubicBezTo>
                  <a:pt x="2590090" y="1624712"/>
                  <a:pt x="2597432" y="1649616"/>
                  <a:pt x="2612117" y="1669857"/>
                </a:cubicBezTo>
                <a:cubicBezTo>
                  <a:pt x="2626404" y="1689502"/>
                  <a:pt x="2643073" y="1699325"/>
                  <a:pt x="2662123" y="1699325"/>
                </a:cubicBezTo>
                <a:cubicBezTo>
                  <a:pt x="2685539" y="1699325"/>
                  <a:pt x="2705481" y="1689403"/>
                  <a:pt x="2721952" y="1669559"/>
                </a:cubicBezTo>
                <a:cubicBezTo>
                  <a:pt x="2739018" y="1648723"/>
                  <a:pt x="2747550" y="1623918"/>
                  <a:pt x="2747550" y="1595145"/>
                </a:cubicBezTo>
                <a:cubicBezTo>
                  <a:pt x="2747550" y="1583040"/>
                  <a:pt x="2745864" y="1571332"/>
                  <a:pt x="2742490" y="1560022"/>
                </a:cubicBezTo>
                <a:cubicBezTo>
                  <a:pt x="2738918" y="1559426"/>
                  <a:pt x="2734354" y="1558335"/>
                  <a:pt x="2728798" y="1556747"/>
                </a:cubicBezTo>
                <a:cubicBezTo>
                  <a:pt x="2716693" y="1552382"/>
                  <a:pt x="2709847" y="1542956"/>
                  <a:pt x="2708260" y="1528470"/>
                </a:cubicBezTo>
                <a:cubicBezTo>
                  <a:pt x="2707665" y="1521326"/>
                  <a:pt x="2709153" y="1515572"/>
                  <a:pt x="2712724" y="1511206"/>
                </a:cubicBezTo>
                <a:cubicBezTo>
                  <a:pt x="2697842" y="1497514"/>
                  <a:pt x="2680974" y="1490668"/>
                  <a:pt x="2662123" y="1490668"/>
                </a:cubicBezTo>
                <a:close/>
                <a:moveTo>
                  <a:pt x="7799965" y="1490370"/>
                </a:moveTo>
                <a:cubicBezTo>
                  <a:pt x="7777939" y="1491164"/>
                  <a:pt x="7759583" y="1502872"/>
                  <a:pt x="7744899" y="1525493"/>
                </a:cubicBezTo>
                <a:cubicBezTo>
                  <a:pt x="7731604" y="1546329"/>
                  <a:pt x="7724956" y="1568951"/>
                  <a:pt x="7724956" y="1593359"/>
                </a:cubicBezTo>
                <a:cubicBezTo>
                  <a:pt x="7724956" y="1619553"/>
                  <a:pt x="7730909" y="1642671"/>
                  <a:pt x="7742815" y="1662713"/>
                </a:cubicBezTo>
                <a:cubicBezTo>
                  <a:pt x="7747777" y="1671444"/>
                  <a:pt x="7754821" y="1679679"/>
                  <a:pt x="7763949" y="1687418"/>
                </a:cubicBezTo>
                <a:cubicBezTo>
                  <a:pt x="7773077" y="1695158"/>
                  <a:pt x="7783594" y="1699126"/>
                  <a:pt x="7795500" y="1699325"/>
                </a:cubicBezTo>
                <a:cubicBezTo>
                  <a:pt x="7809193" y="1699722"/>
                  <a:pt x="7820950" y="1695604"/>
                  <a:pt x="7830773" y="1686972"/>
                </a:cubicBezTo>
                <a:cubicBezTo>
                  <a:pt x="7840595" y="1678340"/>
                  <a:pt x="7848483" y="1669857"/>
                  <a:pt x="7854436" y="1661522"/>
                </a:cubicBezTo>
                <a:lnTo>
                  <a:pt x="7855925" y="1658896"/>
                </a:lnTo>
                <a:lnTo>
                  <a:pt x="7855925" y="1528849"/>
                </a:lnTo>
                <a:lnTo>
                  <a:pt x="7854139" y="1524303"/>
                </a:lnTo>
                <a:cubicBezTo>
                  <a:pt x="7850170" y="1517953"/>
                  <a:pt x="7843771" y="1510710"/>
                  <a:pt x="7834940" y="1502574"/>
                </a:cubicBezTo>
                <a:cubicBezTo>
                  <a:pt x="7826110" y="1494438"/>
                  <a:pt x="7814452" y="1490370"/>
                  <a:pt x="7799965" y="1490370"/>
                </a:cubicBezTo>
                <a:close/>
                <a:moveTo>
                  <a:pt x="7076065" y="1490370"/>
                </a:moveTo>
                <a:cubicBezTo>
                  <a:pt x="7054039" y="1491164"/>
                  <a:pt x="7035683" y="1502872"/>
                  <a:pt x="7020999" y="1525493"/>
                </a:cubicBezTo>
                <a:cubicBezTo>
                  <a:pt x="7007704" y="1546329"/>
                  <a:pt x="7001056" y="1568951"/>
                  <a:pt x="7001056" y="1593359"/>
                </a:cubicBezTo>
                <a:cubicBezTo>
                  <a:pt x="7001056" y="1619553"/>
                  <a:pt x="7007009" y="1642671"/>
                  <a:pt x="7018916" y="1662713"/>
                </a:cubicBezTo>
                <a:cubicBezTo>
                  <a:pt x="7023877" y="1671444"/>
                  <a:pt x="7030921" y="1679679"/>
                  <a:pt x="7040049" y="1687418"/>
                </a:cubicBezTo>
                <a:cubicBezTo>
                  <a:pt x="7049177" y="1695158"/>
                  <a:pt x="7059694" y="1699126"/>
                  <a:pt x="7071600" y="1699325"/>
                </a:cubicBezTo>
                <a:cubicBezTo>
                  <a:pt x="7085293" y="1699722"/>
                  <a:pt x="7097050" y="1695604"/>
                  <a:pt x="7106873" y="1686972"/>
                </a:cubicBezTo>
                <a:cubicBezTo>
                  <a:pt x="7116695" y="1678340"/>
                  <a:pt x="7124583" y="1669857"/>
                  <a:pt x="7130536" y="1661522"/>
                </a:cubicBezTo>
                <a:lnTo>
                  <a:pt x="7135415" y="1652914"/>
                </a:lnTo>
                <a:lnTo>
                  <a:pt x="7135299" y="1650509"/>
                </a:lnTo>
                <a:lnTo>
                  <a:pt x="7135299" y="1646639"/>
                </a:lnTo>
                <a:cubicBezTo>
                  <a:pt x="7135299" y="1646639"/>
                  <a:pt x="7135299" y="1640686"/>
                  <a:pt x="7135299" y="1628780"/>
                </a:cubicBezTo>
                <a:cubicBezTo>
                  <a:pt x="7135299" y="1616874"/>
                  <a:pt x="7135299" y="1603727"/>
                  <a:pt x="7135299" y="1589341"/>
                </a:cubicBezTo>
                <a:cubicBezTo>
                  <a:pt x="7135299" y="1574954"/>
                  <a:pt x="7135299" y="1561758"/>
                  <a:pt x="7135299" y="1549752"/>
                </a:cubicBezTo>
                <a:cubicBezTo>
                  <a:pt x="7135299" y="1546751"/>
                  <a:pt x="7135299" y="1544125"/>
                  <a:pt x="7135299" y="1541874"/>
                </a:cubicBezTo>
                <a:lnTo>
                  <a:pt x="7135299" y="1537183"/>
                </a:lnTo>
                <a:lnTo>
                  <a:pt x="7130239" y="1524303"/>
                </a:lnTo>
                <a:cubicBezTo>
                  <a:pt x="7126270" y="1517953"/>
                  <a:pt x="7119871" y="1510710"/>
                  <a:pt x="7111040" y="1502574"/>
                </a:cubicBezTo>
                <a:cubicBezTo>
                  <a:pt x="7102210" y="1494438"/>
                  <a:pt x="7090552" y="1490370"/>
                  <a:pt x="7076065" y="1490370"/>
                </a:cubicBezTo>
                <a:close/>
                <a:moveTo>
                  <a:pt x="6085466" y="1490370"/>
                </a:moveTo>
                <a:cubicBezTo>
                  <a:pt x="6063439" y="1491164"/>
                  <a:pt x="6045083" y="1502872"/>
                  <a:pt x="6030399" y="1525493"/>
                </a:cubicBezTo>
                <a:cubicBezTo>
                  <a:pt x="6017104" y="1546329"/>
                  <a:pt x="6010456" y="1568951"/>
                  <a:pt x="6010456" y="1593359"/>
                </a:cubicBezTo>
                <a:cubicBezTo>
                  <a:pt x="6010456" y="1619553"/>
                  <a:pt x="6016409" y="1642671"/>
                  <a:pt x="6028316" y="1662713"/>
                </a:cubicBezTo>
                <a:cubicBezTo>
                  <a:pt x="6033277" y="1671444"/>
                  <a:pt x="6040321" y="1679679"/>
                  <a:pt x="6049449" y="1687418"/>
                </a:cubicBezTo>
                <a:cubicBezTo>
                  <a:pt x="6058577" y="1695158"/>
                  <a:pt x="6069095" y="1699126"/>
                  <a:pt x="6081001" y="1699325"/>
                </a:cubicBezTo>
                <a:cubicBezTo>
                  <a:pt x="6094693" y="1699722"/>
                  <a:pt x="6106451" y="1695604"/>
                  <a:pt x="6116273" y="1686972"/>
                </a:cubicBezTo>
                <a:cubicBezTo>
                  <a:pt x="6126095" y="1678340"/>
                  <a:pt x="6133983" y="1669857"/>
                  <a:pt x="6139937" y="1661522"/>
                </a:cubicBezTo>
                <a:lnTo>
                  <a:pt x="6144815" y="1652914"/>
                </a:lnTo>
                <a:lnTo>
                  <a:pt x="6144699" y="1650509"/>
                </a:lnTo>
                <a:lnTo>
                  <a:pt x="6144699" y="1646639"/>
                </a:lnTo>
                <a:cubicBezTo>
                  <a:pt x="6144699" y="1646639"/>
                  <a:pt x="6144699" y="1640686"/>
                  <a:pt x="6144699" y="1628780"/>
                </a:cubicBezTo>
                <a:cubicBezTo>
                  <a:pt x="6144699" y="1616874"/>
                  <a:pt x="6144699" y="1603727"/>
                  <a:pt x="6144699" y="1589341"/>
                </a:cubicBezTo>
                <a:cubicBezTo>
                  <a:pt x="6144699" y="1574954"/>
                  <a:pt x="6144699" y="1561758"/>
                  <a:pt x="6144699" y="1549752"/>
                </a:cubicBezTo>
                <a:cubicBezTo>
                  <a:pt x="6144699" y="1546751"/>
                  <a:pt x="6144699" y="1544125"/>
                  <a:pt x="6144699" y="1541874"/>
                </a:cubicBezTo>
                <a:lnTo>
                  <a:pt x="6144699" y="1537183"/>
                </a:lnTo>
                <a:lnTo>
                  <a:pt x="6139639" y="1524303"/>
                </a:lnTo>
                <a:cubicBezTo>
                  <a:pt x="6135670" y="1517953"/>
                  <a:pt x="6129271" y="1510710"/>
                  <a:pt x="6120440" y="1502574"/>
                </a:cubicBezTo>
                <a:cubicBezTo>
                  <a:pt x="6111610" y="1494438"/>
                  <a:pt x="6099952" y="1490370"/>
                  <a:pt x="6085466" y="1490370"/>
                </a:cubicBezTo>
                <a:close/>
                <a:moveTo>
                  <a:pt x="6395623" y="1490072"/>
                </a:moveTo>
                <a:cubicBezTo>
                  <a:pt x="6376573" y="1490072"/>
                  <a:pt x="6359904" y="1499895"/>
                  <a:pt x="6345617" y="1519540"/>
                </a:cubicBezTo>
                <a:cubicBezTo>
                  <a:pt x="6330933" y="1540575"/>
                  <a:pt x="6323590" y="1565578"/>
                  <a:pt x="6323590" y="1594550"/>
                </a:cubicBezTo>
                <a:cubicBezTo>
                  <a:pt x="6323590" y="1623918"/>
                  <a:pt x="6330933" y="1648822"/>
                  <a:pt x="6345617" y="1669262"/>
                </a:cubicBezTo>
                <a:cubicBezTo>
                  <a:pt x="6359706" y="1688907"/>
                  <a:pt x="6376375" y="1698729"/>
                  <a:pt x="6395623" y="1698729"/>
                </a:cubicBezTo>
                <a:cubicBezTo>
                  <a:pt x="6418840" y="1698729"/>
                  <a:pt x="6438783" y="1688807"/>
                  <a:pt x="6455452" y="1668964"/>
                </a:cubicBezTo>
                <a:cubicBezTo>
                  <a:pt x="6472518" y="1648723"/>
                  <a:pt x="6481050" y="1623918"/>
                  <a:pt x="6481050" y="1594550"/>
                </a:cubicBezTo>
                <a:cubicBezTo>
                  <a:pt x="6481050" y="1565181"/>
                  <a:pt x="6472518" y="1540376"/>
                  <a:pt x="6455452" y="1520136"/>
                </a:cubicBezTo>
                <a:cubicBezTo>
                  <a:pt x="6438783" y="1500094"/>
                  <a:pt x="6418840" y="1490072"/>
                  <a:pt x="6395623" y="1490072"/>
                </a:cubicBezTo>
                <a:close/>
                <a:moveTo>
                  <a:pt x="3639329" y="1490072"/>
                </a:moveTo>
                <a:cubicBezTo>
                  <a:pt x="3633772" y="1490072"/>
                  <a:pt x="3627620" y="1491957"/>
                  <a:pt x="3620873" y="1495728"/>
                </a:cubicBezTo>
                <a:cubicBezTo>
                  <a:pt x="3594283" y="1509817"/>
                  <a:pt x="3576622" y="1535713"/>
                  <a:pt x="3567891" y="1573416"/>
                </a:cubicBezTo>
                <a:cubicBezTo>
                  <a:pt x="3564715" y="1587108"/>
                  <a:pt x="3563178" y="1601892"/>
                  <a:pt x="3563277" y="1617767"/>
                </a:cubicBezTo>
                <a:cubicBezTo>
                  <a:pt x="3563376" y="1633642"/>
                  <a:pt x="3565708" y="1647830"/>
                  <a:pt x="3570272" y="1660332"/>
                </a:cubicBezTo>
                <a:cubicBezTo>
                  <a:pt x="3583171" y="1651203"/>
                  <a:pt x="3595771" y="1640488"/>
                  <a:pt x="3608074" y="1628185"/>
                </a:cubicBezTo>
                <a:cubicBezTo>
                  <a:pt x="3631689" y="1603777"/>
                  <a:pt x="3648456" y="1577980"/>
                  <a:pt x="3658378" y="1550794"/>
                </a:cubicBezTo>
                <a:cubicBezTo>
                  <a:pt x="3667903" y="1524402"/>
                  <a:pt x="3667804" y="1506543"/>
                  <a:pt x="3658081" y="1497216"/>
                </a:cubicBezTo>
                <a:cubicBezTo>
                  <a:pt x="3653517" y="1493049"/>
                  <a:pt x="3648258" y="1490668"/>
                  <a:pt x="3642305" y="1490072"/>
                </a:cubicBezTo>
                <a:cubicBezTo>
                  <a:pt x="3641710" y="1490072"/>
                  <a:pt x="3641164" y="1490072"/>
                  <a:pt x="3640668" y="1490072"/>
                </a:cubicBezTo>
                <a:cubicBezTo>
                  <a:pt x="3640172" y="1490072"/>
                  <a:pt x="3639725" y="1490072"/>
                  <a:pt x="3639329" y="1490072"/>
                </a:cubicBezTo>
                <a:close/>
                <a:moveTo>
                  <a:pt x="2359704" y="1490072"/>
                </a:moveTo>
                <a:cubicBezTo>
                  <a:pt x="2337678" y="1490469"/>
                  <a:pt x="2319422" y="1502177"/>
                  <a:pt x="2304936" y="1525196"/>
                </a:cubicBezTo>
                <a:cubicBezTo>
                  <a:pt x="2291640" y="1545238"/>
                  <a:pt x="2284993" y="1567761"/>
                  <a:pt x="2284993" y="1592764"/>
                </a:cubicBezTo>
                <a:cubicBezTo>
                  <a:pt x="2284993" y="1619354"/>
                  <a:pt x="2290847" y="1642571"/>
                  <a:pt x="2302554" y="1662415"/>
                </a:cubicBezTo>
                <a:cubicBezTo>
                  <a:pt x="2307515" y="1671146"/>
                  <a:pt x="2314560" y="1679332"/>
                  <a:pt x="2323688" y="1686972"/>
                </a:cubicBezTo>
                <a:cubicBezTo>
                  <a:pt x="2332815" y="1694612"/>
                  <a:pt x="2343333" y="1698531"/>
                  <a:pt x="2355239" y="1698729"/>
                </a:cubicBezTo>
                <a:cubicBezTo>
                  <a:pt x="2369129" y="1699126"/>
                  <a:pt x="2380938" y="1695009"/>
                  <a:pt x="2390660" y="1686377"/>
                </a:cubicBezTo>
                <a:cubicBezTo>
                  <a:pt x="2400384" y="1677745"/>
                  <a:pt x="2408321" y="1669262"/>
                  <a:pt x="2414472" y="1660927"/>
                </a:cubicBezTo>
                <a:cubicBezTo>
                  <a:pt x="2416855" y="1656958"/>
                  <a:pt x="2417846" y="1655371"/>
                  <a:pt x="2417449" y="1656165"/>
                </a:cubicBezTo>
                <a:cubicBezTo>
                  <a:pt x="2417449" y="1655172"/>
                  <a:pt x="2417449" y="1654180"/>
                  <a:pt x="2417449" y="1653188"/>
                </a:cubicBezTo>
                <a:cubicBezTo>
                  <a:pt x="2417449" y="1652196"/>
                  <a:pt x="2417449" y="1651104"/>
                  <a:pt x="2417449" y="1649914"/>
                </a:cubicBezTo>
                <a:lnTo>
                  <a:pt x="2417449" y="1646044"/>
                </a:lnTo>
                <a:lnTo>
                  <a:pt x="2417449" y="1621339"/>
                </a:lnTo>
                <a:lnTo>
                  <a:pt x="2417449" y="1531149"/>
                </a:lnTo>
                <a:lnTo>
                  <a:pt x="2417449" y="1530554"/>
                </a:lnTo>
                <a:cubicBezTo>
                  <a:pt x="2416655" y="1528966"/>
                  <a:pt x="2415465" y="1526783"/>
                  <a:pt x="2413877" y="1524005"/>
                </a:cubicBezTo>
                <a:cubicBezTo>
                  <a:pt x="2409909" y="1517457"/>
                  <a:pt x="2403558" y="1510114"/>
                  <a:pt x="2394827" y="1501979"/>
                </a:cubicBezTo>
                <a:cubicBezTo>
                  <a:pt x="2386096" y="1493843"/>
                  <a:pt x="2374389" y="1489874"/>
                  <a:pt x="2359704" y="1490072"/>
                </a:cubicBezTo>
                <a:close/>
                <a:moveTo>
                  <a:pt x="10058581" y="1489477"/>
                </a:moveTo>
                <a:cubicBezTo>
                  <a:pt x="10040524" y="1489477"/>
                  <a:pt x="10025094" y="1499101"/>
                  <a:pt x="10012295" y="1518350"/>
                </a:cubicBezTo>
                <a:cubicBezTo>
                  <a:pt x="9999496" y="1537598"/>
                  <a:pt x="9991113" y="1555854"/>
                  <a:pt x="9987143" y="1573119"/>
                </a:cubicBezTo>
                <a:cubicBezTo>
                  <a:pt x="9983969" y="1586811"/>
                  <a:pt x="9982431" y="1601545"/>
                  <a:pt x="9982529" y="1617320"/>
                </a:cubicBezTo>
                <a:cubicBezTo>
                  <a:pt x="9982629" y="1633096"/>
                  <a:pt x="9984961" y="1647235"/>
                  <a:pt x="9989524" y="1659736"/>
                </a:cubicBezTo>
                <a:cubicBezTo>
                  <a:pt x="10002424" y="1650608"/>
                  <a:pt x="10015024" y="1639893"/>
                  <a:pt x="10027327" y="1627589"/>
                </a:cubicBezTo>
                <a:cubicBezTo>
                  <a:pt x="10050544" y="1603777"/>
                  <a:pt x="10067313" y="1578079"/>
                  <a:pt x="10077631" y="1550497"/>
                </a:cubicBezTo>
                <a:cubicBezTo>
                  <a:pt x="10080806" y="1541765"/>
                  <a:pt x="10082791" y="1532340"/>
                  <a:pt x="10083584" y="1522219"/>
                </a:cubicBezTo>
                <a:cubicBezTo>
                  <a:pt x="10084378" y="1512099"/>
                  <a:pt x="10082691" y="1504062"/>
                  <a:pt x="10078524" y="1498109"/>
                </a:cubicBezTo>
                <a:cubicBezTo>
                  <a:pt x="10074555" y="1492354"/>
                  <a:pt x="10067908" y="1489477"/>
                  <a:pt x="10058581" y="1489477"/>
                </a:cubicBezTo>
                <a:close/>
                <a:moveTo>
                  <a:pt x="6144699" y="1472213"/>
                </a:moveTo>
                <a:lnTo>
                  <a:pt x="6189943" y="1472213"/>
                </a:lnTo>
                <a:cubicBezTo>
                  <a:pt x="6189943" y="1472213"/>
                  <a:pt x="6189943" y="1482135"/>
                  <a:pt x="6189943" y="1501979"/>
                </a:cubicBezTo>
                <a:cubicBezTo>
                  <a:pt x="6189943" y="1521823"/>
                  <a:pt x="6189943" y="1531744"/>
                  <a:pt x="6189943" y="1531744"/>
                </a:cubicBezTo>
                <a:lnTo>
                  <a:pt x="6189943" y="1646639"/>
                </a:lnTo>
                <a:lnTo>
                  <a:pt x="6189943" y="1650807"/>
                </a:lnTo>
                <a:cubicBezTo>
                  <a:pt x="6189943" y="1657950"/>
                  <a:pt x="6190091" y="1664945"/>
                  <a:pt x="6190389" y="1671791"/>
                </a:cubicBezTo>
                <a:cubicBezTo>
                  <a:pt x="6190687" y="1678637"/>
                  <a:pt x="6191828" y="1684740"/>
                  <a:pt x="6193812" y="1690097"/>
                </a:cubicBezTo>
                <a:cubicBezTo>
                  <a:pt x="6196193" y="1696249"/>
                  <a:pt x="6198972" y="1699325"/>
                  <a:pt x="6202146" y="1699325"/>
                </a:cubicBezTo>
                <a:cubicBezTo>
                  <a:pt x="6219014" y="1699325"/>
                  <a:pt x="6235087" y="1688807"/>
                  <a:pt x="6250367" y="1667773"/>
                </a:cubicBezTo>
                <a:cubicBezTo>
                  <a:pt x="6256915" y="1658645"/>
                  <a:pt x="6263563" y="1646937"/>
                  <a:pt x="6270310" y="1632650"/>
                </a:cubicBezTo>
                <a:cubicBezTo>
                  <a:pt x="6273187" y="1626498"/>
                  <a:pt x="6276065" y="1619975"/>
                  <a:pt x="6278942" y="1613079"/>
                </a:cubicBezTo>
                <a:lnTo>
                  <a:pt x="6280020" y="1610356"/>
                </a:lnTo>
                <a:lnTo>
                  <a:pt x="6278644" y="1594550"/>
                </a:lnTo>
                <a:cubicBezTo>
                  <a:pt x="6278644" y="1560617"/>
                  <a:pt x="6289955" y="1531843"/>
                  <a:pt x="6312577" y="1508229"/>
                </a:cubicBezTo>
                <a:cubicBezTo>
                  <a:pt x="6335199" y="1484218"/>
                  <a:pt x="6362881" y="1472213"/>
                  <a:pt x="6395623" y="1472213"/>
                </a:cubicBezTo>
                <a:cubicBezTo>
                  <a:pt x="6424595" y="1472213"/>
                  <a:pt x="6449201" y="1484318"/>
                  <a:pt x="6469442" y="1508527"/>
                </a:cubicBezTo>
                <a:cubicBezTo>
                  <a:pt x="6489286" y="1532736"/>
                  <a:pt x="6499207" y="1561411"/>
                  <a:pt x="6499207" y="1594550"/>
                </a:cubicBezTo>
                <a:cubicBezTo>
                  <a:pt x="6499207" y="1627887"/>
                  <a:pt x="6489286" y="1656462"/>
                  <a:pt x="6469442" y="1680275"/>
                </a:cubicBezTo>
                <a:cubicBezTo>
                  <a:pt x="6449003" y="1704683"/>
                  <a:pt x="6424397" y="1716887"/>
                  <a:pt x="6395623" y="1716887"/>
                </a:cubicBezTo>
                <a:cubicBezTo>
                  <a:pt x="6362881" y="1716887"/>
                  <a:pt x="6335199" y="1704881"/>
                  <a:pt x="6312577" y="1680870"/>
                </a:cubicBezTo>
                <a:cubicBezTo>
                  <a:pt x="6301266" y="1668964"/>
                  <a:pt x="6292783" y="1655817"/>
                  <a:pt x="6287127" y="1641431"/>
                </a:cubicBezTo>
                <a:lnTo>
                  <a:pt x="6286774" y="1640178"/>
                </a:lnTo>
                <a:lnTo>
                  <a:pt x="6286681" y="1640389"/>
                </a:lnTo>
                <a:cubicBezTo>
                  <a:pt x="6279736" y="1654875"/>
                  <a:pt x="6272493" y="1667476"/>
                  <a:pt x="6264952" y="1678191"/>
                </a:cubicBezTo>
                <a:cubicBezTo>
                  <a:pt x="6246101" y="1704385"/>
                  <a:pt x="6225165" y="1717482"/>
                  <a:pt x="6202146" y="1717482"/>
                </a:cubicBezTo>
                <a:cubicBezTo>
                  <a:pt x="6182501" y="1717482"/>
                  <a:pt x="6167520" y="1711330"/>
                  <a:pt x="6157200" y="1699027"/>
                </a:cubicBezTo>
                <a:lnTo>
                  <a:pt x="6148131" y="1679933"/>
                </a:lnTo>
                <a:lnTo>
                  <a:pt x="6140309" y="1689353"/>
                </a:lnTo>
                <a:cubicBezTo>
                  <a:pt x="6135496" y="1694413"/>
                  <a:pt x="6130610" y="1698828"/>
                  <a:pt x="6125649" y="1702599"/>
                </a:cubicBezTo>
                <a:cubicBezTo>
                  <a:pt x="6111758" y="1712521"/>
                  <a:pt x="6096777" y="1717382"/>
                  <a:pt x="6080703" y="1717184"/>
                </a:cubicBezTo>
                <a:cubicBezTo>
                  <a:pt x="6043992" y="1716986"/>
                  <a:pt x="6014425" y="1702202"/>
                  <a:pt x="5992002" y="1672833"/>
                </a:cubicBezTo>
                <a:cubicBezTo>
                  <a:pt x="5974142" y="1649815"/>
                  <a:pt x="5965213" y="1623323"/>
                  <a:pt x="5965213" y="1593359"/>
                </a:cubicBezTo>
                <a:cubicBezTo>
                  <a:pt x="5965213" y="1578972"/>
                  <a:pt x="5967743" y="1565231"/>
                  <a:pt x="5972803" y="1552134"/>
                </a:cubicBezTo>
                <a:lnTo>
                  <a:pt x="5985529" y="1531256"/>
                </a:lnTo>
                <a:lnTo>
                  <a:pt x="5975035" y="1534572"/>
                </a:lnTo>
                <a:cubicBezTo>
                  <a:pt x="5958664" y="1538938"/>
                  <a:pt x="5942987" y="1541468"/>
                  <a:pt x="5928006" y="1542162"/>
                </a:cubicBezTo>
                <a:cubicBezTo>
                  <a:pt x="5928601" y="1552084"/>
                  <a:pt x="5928502" y="1561907"/>
                  <a:pt x="5927707" y="1571630"/>
                </a:cubicBezTo>
                <a:cubicBezTo>
                  <a:pt x="5923342" y="1619652"/>
                  <a:pt x="5910443" y="1656859"/>
                  <a:pt x="5889013" y="1683251"/>
                </a:cubicBezTo>
                <a:cubicBezTo>
                  <a:pt x="5871550" y="1704285"/>
                  <a:pt x="5852500" y="1715497"/>
                  <a:pt x="5831863" y="1716887"/>
                </a:cubicBezTo>
                <a:cubicBezTo>
                  <a:pt x="5830870" y="1716887"/>
                  <a:pt x="5829878" y="1716936"/>
                  <a:pt x="5828887" y="1717035"/>
                </a:cubicBezTo>
                <a:cubicBezTo>
                  <a:pt x="5827894" y="1717134"/>
                  <a:pt x="5827001" y="1717184"/>
                  <a:pt x="5826207" y="1717184"/>
                </a:cubicBezTo>
                <a:lnTo>
                  <a:pt x="5826207" y="1717482"/>
                </a:lnTo>
                <a:cubicBezTo>
                  <a:pt x="5799816" y="1717482"/>
                  <a:pt x="5777987" y="1708353"/>
                  <a:pt x="5760723" y="1690097"/>
                </a:cubicBezTo>
                <a:cubicBezTo>
                  <a:pt x="5745244" y="1674222"/>
                  <a:pt x="5735323" y="1653386"/>
                  <a:pt x="5730957" y="1627589"/>
                </a:cubicBezTo>
                <a:cubicBezTo>
                  <a:pt x="5728972" y="1618263"/>
                  <a:pt x="5727733" y="1604670"/>
                  <a:pt x="5727237" y="1586811"/>
                </a:cubicBezTo>
                <a:cubicBezTo>
                  <a:pt x="5726741" y="1568951"/>
                  <a:pt x="5726343" y="1555805"/>
                  <a:pt x="5726046" y="1547371"/>
                </a:cubicBezTo>
                <a:cubicBezTo>
                  <a:pt x="5725749" y="1538938"/>
                  <a:pt x="5725302" y="1530554"/>
                  <a:pt x="5724706" y="1522219"/>
                </a:cubicBezTo>
                <a:cubicBezTo>
                  <a:pt x="5723317" y="1508726"/>
                  <a:pt x="5720936" y="1499399"/>
                  <a:pt x="5717563" y="1494240"/>
                </a:cubicBezTo>
                <a:cubicBezTo>
                  <a:pt x="5716174" y="1492056"/>
                  <a:pt x="5714586" y="1490966"/>
                  <a:pt x="5712800" y="1490966"/>
                </a:cubicBezTo>
                <a:lnTo>
                  <a:pt x="5712800" y="1490668"/>
                </a:lnTo>
                <a:cubicBezTo>
                  <a:pt x="5701291" y="1490668"/>
                  <a:pt x="5690079" y="1495331"/>
                  <a:pt x="5679165" y="1504658"/>
                </a:cubicBezTo>
                <a:cubicBezTo>
                  <a:pt x="5672616" y="1510015"/>
                  <a:pt x="5665572" y="1516812"/>
                  <a:pt x="5658031" y="1525047"/>
                </a:cubicBezTo>
                <a:cubicBezTo>
                  <a:pt x="5650491" y="1533282"/>
                  <a:pt x="5644935" y="1540575"/>
                  <a:pt x="5641363" y="1546925"/>
                </a:cubicBezTo>
                <a:lnTo>
                  <a:pt x="5625587" y="1538590"/>
                </a:lnTo>
                <a:cubicBezTo>
                  <a:pt x="5629754" y="1531050"/>
                  <a:pt x="5636005" y="1522715"/>
                  <a:pt x="5644340" y="1513587"/>
                </a:cubicBezTo>
                <a:cubicBezTo>
                  <a:pt x="5652674" y="1504459"/>
                  <a:pt x="5660512" y="1496819"/>
                  <a:pt x="5667854" y="1490668"/>
                </a:cubicBezTo>
                <a:cubicBezTo>
                  <a:pt x="5683729" y="1477174"/>
                  <a:pt x="5700200" y="1471320"/>
                  <a:pt x="5717266" y="1473106"/>
                </a:cubicBezTo>
                <a:cubicBezTo>
                  <a:pt x="5727782" y="1473702"/>
                  <a:pt x="5736910" y="1476579"/>
                  <a:pt x="5744649" y="1481738"/>
                </a:cubicBezTo>
                <a:cubicBezTo>
                  <a:pt x="5755961" y="1489676"/>
                  <a:pt x="5763302" y="1502376"/>
                  <a:pt x="5766676" y="1519838"/>
                </a:cubicBezTo>
                <a:cubicBezTo>
                  <a:pt x="5768462" y="1528569"/>
                  <a:pt x="5769603" y="1537350"/>
                  <a:pt x="5770099" y="1546181"/>
                </a:cubicBezTo>
                <a:cubicBezTo>
                  <a:pt x="5770596" y="1555011"/>
                  <a:pt x="5771042" y="1564387"/>
                  <a:pt x="5771438" y="1574309"/>
                </a:cubicBezTo>
                <a:cubicBezTo>
                  <a:pt x="5771836" y="1584231"/>
                  <a:pt x="5772233" y="1591375"/>
                  <a:pt x="5772630" y="1595740"/>
                </a:cubicBezTo>
                <a:lnTo>
                  <a:pt x="5772630" y="1596038"/>
                </a:lnTo>
                <a:cubicBezTo>
                  <a:pt x="5773225" y="1608936"/>
                  <a:pt x="5774018" y="1618461"/>
                  <a:pt x="5775010" y="1624613"/>
                </a:cubicBezTo>
                <a:cubicBezTo>
                  <a:pt x="5777590" y="1647036"/>
                  <a:pt x="5783444" y="1665193"/>
                  <a:pt x="5792572" y="1679084"/>
                </a:cubicBezTo>
                <a:cubicBezTo>
                  <a:pt x="5799717" y="1689998"/>
                  <a:pt x="5808248" y="1696447"/>
                  <a:pt x="5818171" y="1698432"/>
                </a:cubicBezTo>
                <a:cubicBezTo>
                  <a:pt x="5821544" y="1699027"/>
                  <a:pt x="5825711" y="1699126"/>
                  <a:pt x="5830672" y="1698729"/>
                </a:cubicBezTo>
                <a:cubicBezTo>
                  <a:pt x="5846547" y="1697539"/>
                  <a:pt x="5861331" y="1688609"/>
                  <a:pt x="5875023" y="1671940"/>
                </a:cubicBezTo>
                <a:cubicBezTo>
                  <a:pt x="5894271" y="1648128"/>
                  <a:pt x="5905880" y="1614195"/>
                  <a:pt x="5909849" y="1570142"/>
                </a:cubicBezTo>
                <a:cubicBezTo>
                  <a:pt x="5910443" y="1558038"/>
                  <a:pt x="5910443" y="1548512"/>
                  <a:pt x="5909849" y="1541567"/>
                </a:cubicBezTo>
                <a:cubicBezTo>
                  <a:pt x="5889211" y="1540178"/>
                  <a:pt x="5873435" y="1534423"/>
                  <a:pt x="5862521" y="1524303"/>
                </a:cubicBezTo>
                <a:cubicBezTo>
                  <a:pt x="5856766" y="1518747"/>
                  <a:pt x="5852996" y="1511801"/>
                  <a:pt x="5851211" y="1503467"/>
                </a:cubicBezTo>
                <a:cubicBezTo>
                  <a:pt x="5849226" y="1495331"/>
                  <a:pt x="5850616" y="1488386"/>
                  <a:pt x="5855378" y="1482631"/>
                </a:cubicBezTo>
                <a:cubicBezTo>
                  <a:pt x="5860338" y="1475884"/>
                  <a:pt x="5868772" y="1472511"/>
                  <a:pt x="5880678" y="1472511"/>
                </a:cubicBezTo>
                <a:cubicBezTo>
                  <a:pt x="5890402" y="1472511"/>
                  <a:pt x="5899431" y="1476777"/>
                  <a:pt x="5907765" y="1485310"/>
                </a:cubicBezTo>
                <a:cubicBezTo>
                  <a:pt x="5913916" y="1491858"/>
                  <a:pt x="5918282" y="1499101"/>
                  <a:pt x="5920862" y="1507039"/>
                </a:cubicBezTo>
                <a:cubicBezTo>
                  <a:pt x="5922648" y="1512793"/>
                  <a:pt x="5924136" y="1518449"/>
                  <a:pt x="5925327" y="1524005"/>
                </a:cubicBezTo>
                <a:cubicBezTo>
                  <a:pt x="5945716" y="1523559"/>
                  <a:pt x="5968338" y="1518871"/>
                  <a:pt x="5993192" y="1509941"/>
                </a:cubicBezTo>
                <a:lnTo>
                  <a:pt x="6006087" y="1504731"/>
                </a:lnTo>
                <a:lnTo>
                  <a:pt x="6014456" y="1496732"/>
                </a:lnTo>
                <a:cubicBezTo>
                  <a:pt x="6034511" y="1481180"/>
                  <a:pt x="6058081" y="1473106"/>
                  <a:pt x="6085168" y="1472511"/>
                </a:cubicBezTo>
                <a:cubicBezTo>
                  <a:pt x="6104218" y="1472114"/>
                  <a:pt x="6119399" y="1477125"/>
                  <a:pt x="6130709" y="1487542"/>
                </a:cubicBezTo>
                <a:lnTo>
                  <a:pt x="6144699" y="1501639"/>
                </a:lnTo>
                <a:close/>
                <a:moveTo>
                  <a:pt x="546680" y="1472213"/>
                </a:moveTo>
                <a:lnTo>
                  <a:pt x="560074" y="1472213"/>
                </a:lnTo>
                <a:lnTo>
                  <a:pt x="569302" y="1472213"/>
                </a:lnTo>
                <a:lnTo>
                  <a:pt x="591923" y="1472213"/>
                </a:lnTo>
                <a:cubicBezTo>
                  <a:pt x="591923" y="1472213"/>
                  <a:pt x="591923" y="1482135"/>
                  <a:pt x="591923" y="1501979"/>
                </a:cubicBezTo>
                <a:cubicBezTo>
                  <a:pt x="591923" y="1521823"/>
                  <a:pt x="591923" y="1531744"/>
                  <a:pt x="591923" y="1531744"/>
                </a:cubicBezTo>
                <a:lnTo>
                  <a:pt x="591923" y="1646639"/>
                </a:lnTo>
                <a:lnTo>
                  <a:pt x="591923" y="1650807"/>
                </a:lnTo>
                <a:cubicBezTo>
                  <a:pt x="591923" y="1657950"/>
                  <a:pt x="592072" y="1664945"/>
                  <a:pt x="592370" y="1671791"/>
                </a:cubicBezTo>
                <a:cubicBezTo>
                  <a:pt x="592668" y="1678637"/>
                  <a:pt x="593808" y="1684740"/>
                  <a:pt x="595793" y="1690097"/>
                </a:cubicBezTo>
                <a:cubicBezTo>
                  <a:pt x="598174" y="1696249"/>
                  <a:pt x="600952" y="1699325"/>
                  <a:pt x="604128" y="1699325"/>
                </a:cubicBezTo>
                <a:cubicBezTo>
                  <a:pt x="620994" y="1699325"/>
                  <a:pt x="637068" y="1688807"/>
                  <a:pt x="652348" y="1667773"/>
                </a:cubicBezTo>
                <a:cubicBezTo>
                  <a:pt x="658896" y="1658645"/>
                  <a:pt x="665544" y="1646937"/>
                  <a:pt x="672291" y="1632650"/>
                </a:cubicBezTo>
                <a:cubicBezTo>
                  <a:pt x="678045" y="1620347"/>
                  <a:pt x="683800" y="1606555"/>
                  <a:pt x="689554" y="1591275"/>
                </a:cubicBezTo>
                <a:cubicBezTo>
                  <a:pt x="690348" y="1589688"/>
                  <a:pt x="693573" y="1589985"/>
                  <a:pt x="699229" y="1592168"/>
                </a:cubicBezTo>
                <a:cubicBezTo>
                  <a:pt x="704884" y="1594351"/>
                  <a:pt x="707315" y="1596137"/>
                  <a:pt x="706521" y="1597526"/>
                </a:cubicBezTo>
                <a:cubicBezTo>
                  <a:pt x="699576" y="1615584"/>
                  <a:pt x="693623" y="1629872"/>
                  <a:pt x="688662" y="1640389"/>
                </a:cubicBezTo>
                <a:cubicBezTo>
                  <a:pt x="681716" y="1654875"/>
                  <a:pt x="674473" y="1667476"/>
                  <a:pt x="666933" y="1678191"/>
                </a:cubicBezTo>
                <a:cubicBezTo>
                  <a:pt x="648081" y="1704385"/>
                  <a:pt x="627146" y="1717482"/>
                  <a:pt x="604128" y="1717482"/>
                </a:cubicBezTo>
                <a:cubicBezTo>
                  <a:pt x="584482" y="1717482"/>
                  <a:pt x="569500" y="1711330"/>
                  <a:pt x="559181" y="1699027"/>
                </a:cubicBezTo>
                <a:cubicBezTo>
                  <a:pt x="552633" y="1691685"/>
                  <a:pt x="548862" y="1683747"/>
                  <a:pt x="547870" y="1675215"/>
                </a:cubicBezTo>
                <a:cubicBezTo>
                  <a:pt x="546878" y="1666681"/>
                  <a:pt x="546482" y="1658446"/>
                  <a:pt x="546680" y="1650509"/>
                </a:cubicBezTo>
                <a:lnTo>
                  <a:pt x="546680" y="1646639"/>
                </a:lnTo>
                <a:cubicBezTo>
                  <a:pt x="546680" y="1646639"/>
                  <a:pt x="546680" y="1640686"/>
                  <a:pt x="546680" y="1628780"/>
                </a:cubicBezTo>
                <a:cubicBezTo>
                  <a:pt x="546680" y="1622827"/>
                  <a:pt x="546680" y="1616564"/>
                  <a:pt x="546680" y="1609991"/>
                </a:cubicBezTo>
                <a:lnTo>
                  <a:pt x="546680" y="1597422"/>
                </a:lnTo>
                <a:lnTo>
                  <a:pt x="530011" y="1591573"/>
                </a:lnTo>
                <a:cubicBezTo>
                  <a:pt x="533980" y="1580858"/>
                  <a:pt x="537651" y="1568951"/>
                  <a:pt x="541024" y="1555854"/>
                </a:cubicBezTo>
                <a:cubicBezTo>
                  <a:pt x="542810" y="1549306"/>
                  <a:pt x="544447" y="1543006"/>
                  <a:pt x="545935" y="1536953"/>
                </a:cubicBezTo>
                <a:lnTo>
                  <a:pt x="546680" y="1533887"/>
                </a:lnTo>
                <a:lnTo>
                  <a:pt x="546680" y="1532870"/>
                </a:lnTo>
                <a:cubicBezTo>
                  <a:pt x="546680" y="1532119"/>
                  <a:pt x="546680" y="1531744"/>
                  <a:pt x="546680" y="1531744"/>
                </a:cubicBezTo>
                <a:close/>
                <a:moveTo>
                  <a:pt x="4945740" y="1452865"/>
                </a:moveTo>
                <a:cubicBezTo>
                  <a:pt x="4944549" y="1453461"/>
                  <a:pt x="4944450" y="1455048"/>
                  <a:pt x="4945443" y="1457628"/>
                </a:cubicBezTo>
                <a:cubicBezTo>
                  <a:pt x="4947625" y="1463978"/>
                  <a:pt x="4951494" y="1467847"/>
                  <a:pt x="4957051" y="1469236"/>
                </a:cubicBezTo>
                <a:cubicBezTo>
                  <a:pt x="4959432" y="1470229"/>
                  <a:pt x="4963103" y="1471022"/>
                  <a:pt x="4968065" y="1471618"/>
                </a:cubicBezTo>
                <a:cubicBezTo>
                  <a:pt x="4968065" y="1471419"/>
                  <a:pt x="4968015" y="1471221"/>
                  <a:pt x="4967915" y="1471022"/>
                </a:cubicBezTo>
                <a:cubicBezTo>
                  <a:pt x="4967816" y="1470824"/>
                  <a:pt x="4967767" y="1470526"/>
                  <a:pt x="4967767" y="1470129"/>
                </a:cubicBezTo>
                <a:cubicBezTo>
                  <a:pt x="4965981" y="1465367"/>
                  <a:pt x="4963500" y="1461497"/>
                  <a:pt x="4960325" y="1458521"/>
                </a:cubicBezTo>
                <a:cubicBezTo>
                  <a:pt x="4954173" y="1453163"/>
                  <a:pt x="4949311" y="1451278"/>
                  <a:pt x="4945740" y="1452865"/>
                </a:cubicBezTo>
                <a:close/>
                <a:moveTo>
                  <a:pt x="4946374" y="1434188"/>
                </a:moveTo>
                <a:cubicBezTo>
                  <a:pt x="4949276" y="1433840"/>
                  <a:pt x="4952189" y="1434014"/>
                  <a:pt x="4955117" y="1434708"/>
                </a:cubicBezTo>
                <a:cubicBezTo>
                  <a:pt x="4960970" y="1436097"/>
                  <a:pt x="4966675" y="1439471"/>
                  <a:pt x="4972231" y="1444829"/>
                </a:cubicBezTo>
                <a:cubicBezTo>
                  <a:pt x="4972231" y="1444829"/>
                  <a:pt x="4972281" y="1444878"/>
                  <a:pt x="4972380" y="1444978"/>
                </a:cubicBezTo>
                <a:cubicBezTo>
                  <a:pt x="4972479" y="1445077"/>
                  <a:pt x="4972530" y="1445126"/>
                  <a:pt x="4972530" y="1445126"/>
                </a:cubicBezTo>
                <a:cubicBezTo>
                  <a:pt x="4979078" y="1451873"/>
                  <a:pt x="4983939" y="1461200"/>
                  <a:pt x="4987114" y="1473106"/>
                </a:cubicBezTo>
                <a:lnTo>
                  <a:pt x="5013903" y="1473106"/>
                </a:lnTo>
                <a:cubicBezTo>
                  <a:pt x="5028786" y="1473106"/>
                  <a:pt x="5039601" y="1473702"/>
                  <a:pt x="5046348" y="1474892"/>
                </a:cubicBezTo>
                <a:cubicBezTo>
                  <a:pt x="5067580" y="1478067"/>
                  <a:pt x="5085044" y="1485607"/>
                  <a:pt x="5098735" y="1497514"/>
                </a:cubicBezTo>
                <a:cubicBezTo>
                  <a:pt x="5109450" y="1507039"/>
                  <a:pt x="5116248" y="1518201"/>
                  <a:pt x="5119124" y="1531000"/>
                </a:cubicBezTo>
                <a:cubicBezTo>
                  <a:pt x="5122002" y="1543799"/>
                  <a:pt x="5123441" y="1556251"/>
                  <a:pt x="5123441" y="1568356"/>
                </a:cubicBezTo>
                <a:cubicBezTo>
                  <a:pt x="5123441" y="1568356"/>
                  <a:pt x="5123441" y="1595641"/>
                  <a:pt x="5123441" y="1650212"/>
                </a:cubicBezTo>
                <a:cubicBezTo>
                  <a:pt x="5123441" y="1657355"/>
                  <a:pt x="5123590" y="1664449"/>
                  <a:pt x="5123887" y="1671494"/>
                </a:cubicBezTo>
                <a:cubicBezTo>
                  <a:pt x="5124185" y="1678538"/>
                  <a:pt x="5125524" y="1684740"/>
                  <a:pt x="5127906" y="1690097"/>
                </a:cubicBezTo>
                <a:cubicBezTo>
                  <a:pt x="5130287" y="1696447"/>
                  <a:pt x="5133562" y="1699622"/>
                  <a:pt x="5137728" y="1699622"/>
                </a:cubicBezTo>
                <a:cubicBezTo>
                  <a:pt x="5137728" y="1699622"/>
                  <a:pt x="5137778" y="1699622"/>
                  <a:pt x="5137877" y="1699622"/>
                </a:cubicBezTo>
                <a:cubicBezTo>
                  <a:pt x="5137976" y="1699622"/>
                  <a:pt x="5138026" y="1699622"/>
                  <a:pt x="5138026" y="1699622"/>
                </a:cubicBezTo>
                <a:cubicBezTo>
                  <a:pt x="5148146" y="1699622"/>
                  <a:pt x="5157075" y="1695009"/>
                  <a:pt x="5164815" y="1685781"/>
                </a:cubicBezTo>
                <a:cubicBezTo>
                  <a:pt x="5172554" y="1676554"/>
                  <a:pt x="5179598" y="1666681"/>
                  <a:pt x="5185949" y="1656165"/>
                </a:cubicBezTo>
                <a:cubicBezTo>
                  <a:pt x="5190315" y="1649021"/>
                  <a:pt x="5194283" y="1641530"/>
                  <a:pt x="5197855" y="1633691"/>
                </a:cubicBezTo>
                <a:cubicBezTo>
                  <a:pt x="5201426" y="1625853"/>
                  <a:pt x="5204999" y="1617767"/>
                  <a:pt x="5208571" y="1609432"/>
                </a:cubicBezTo>
                <a:lnTo>
                  <a:pt x="5209918" y="1606324"/>
                </a:lnTo>
                <a:lnTo>
                  <a:pt x="5213631" y="1564486"/>
                </a:lnTo>
                <a:cubicBezTo>
                  <a:pt x="5219783" y="1540674"/>
                  <a:pt x="5233276" y="1519937"/>
                  <a:pt x="5254112" y="1502276"/>
                </a:cubicBezTo>
                <a:cubicBezTo>
                  <a:pt x="5277130" y="1482433"/>
                  <a:pt x="5302927" y="1472511"/>
                  <a:pt x="5331502" y="1472511"/>
                </a:cubicBezTo>
                <a:cubicBezTo>
                  <a:pt x="5345195" y="1472511"/>
                  <a:pt x="5355613" y="1475090"/>
                  <a:pt x="5362756" y="1480250"/>
                </a:cubicBezTo>
                <a:cubicBezTo>
                  <a:pt x="5369901" y="1485409"/>
                  <a:pt x="5375159" y="1490668"/>
                  <a:pt x="5378533" y="1496025"/>
                </a:cubicBezTo>
                <a:cubicBezTo>
                  <a:pt x="5390240" y="1516068"/>
                  <a:pt x="5389050" y="1539186"/>
                  <a:pt x="5374960" y="1565379"/>
                </a:cubicBezTo>
                <a:cubicBezTo>
                  <a:pt x="5363253" y="1586612"/>
                  <a:pt x="5344103" y="1606555"/>
                  <a:pt x="5317513" y="1625208"/>
                </a:cubicBezTo>
                <a:cubicBezTo>
                  <a:pt x="5303423" y="1635329"/>
                  <a:pt x="5285862" y="1646243"/>
                  <a:pt x="5264827" y="1657950"/>
                </a:cubicBezTo>
                <a:cubicBezTo>
                  <a:pt x="5268796" y="1667872"/>
                  <a:pt x="5273360" y="1675711"/>
                  <a:pt x="5278520" y="1681465"/>
                </a:cubicBezTo>
                <a:cubicBezTo>
                  <a:pt x="5288045" y="1693173"/>
                  <a:pt x="5299157" y="1699126"/>
                  <a:pt x="5311857" y="1699325"/>
                </a:cubicBezTo>
                <a:cubicBezTo>
                  <a:pt x="5325152" y="1699325"/>
                  <a:pt x="5338547" y="1695654"/>
                  <a:pt x="5352040" y="1688312"/>
                </a:cubicBezTo>
                <a:cubicBezTo>
                  <a:pt x="5369107" y="1678786"/>
                  <a:pt x="5383989" y="1663010"/>
                  <a:pt x="5396689" y="1640984"/>
                </a:cubicBezTo>
                <a:cubicBezTo>
                  <a:pt x="5400857" y="1633840"/>
                  <a:pt x="5404627" y="1626399"/>
                  <a:pt x="5408000" y="1618660"/>
                </a:cubicBezTo>
                <a:cubicBezTo>
                  <a:pt x="5411373" y="1610921"/>
                  <a:pt x="5414747" y="1602884"/>
                  <a:pt x="5418121" y="1594550"/>
                </a:cubicBezTo>
                <a:lnTo>
                  <a:pt x="5420204" y="1589787"/>
                </a:lnTo>
                <a:lnTo>
                  <a:pt x="5436873" y="1596633"/>
                </a:lnTo>
                <a:lnTo>
                  <a:pt x="5435087" y="1601098"/>
                </a:lnTo>
                <a:cubicBezTo>
                  <a:pt x="5431514" y="1609829"/>
                  <a:pt x="5427943" y="1618213"/>
                  <a:pt x="5424371" y="1626250"/>
                </a:cubicBezTo>
                <a:cubicBezTo>
                  <a:pt x="5420799" y="1634287"/>
                  <a:pt x="5416830" y="1642175"/>
                  <a:pt x="5412464" y="1649914"/>
                </a:cubicBezTo>
                <a:cubicBezTo>
                  <a:pt x="5398177" y="1674719"/>
                  <a:pt x="5380913" y="1692776"/>
                  <a:pt x="5360673" y="1704087"/>
                </a:cubicBezTo>
                <a:cubicBezTo>
                  <a:pt x="5345195" y="1713017"/>
                  <a:pt x="5328922" y="1717482"/>
                  <a:pt x="5311857" y="1717482"/>
                </a:cubicBezTo>
                <a:cubicBezTo>
                  <a:pt x="5285267" y="1717283"/>
                  <a:pt x="5263438" y="1709445"/>
                  <a:pt x="5246373" y="1693967"/>
                </a:cubicBezTo>
                <a:cubicBezTo>
                  <a:pt x="5240023" y="1688014"/>
                  <a:pt x="5234864" y="1681961"/>
                  <a:pt x="5230895" y="1675810"/>
                </a:cubicBezTo>
                <a:cubicBezTo>
                  <a:pt x="5219385" y="1681564"/>
                  <a:pt x="5210654" y="1685831"/>
                  <a:pt x="5204700" y="1688609"/>
                </a:cubicBezTo>
                <a:lnTo>
                  <a:pt x="5196962" y="1672536"/>
                </a:lnTo>
                <a:cubicBezTo>
                  <a:pt x="5202716" y="1669758"/>
                  <a:pt x="5211150" y="1665590"/>
                  <a:pt x="5222262" y="1660034"/>
                </a:cubicBezTo>
                <a:cubicBezTo>
                  <a:pt x="5222064" y="1659439"/>
                  <a:pt x="5221866" y="1658843"/>
                  <a:pt x="5221667" y="1658248"/>
                </a:cubicBezTo>
                <a:cubicBezTo>
                  <a:pt x="5221469" y="1657653"/>
                  <a:pt x="5221171" y="1657057"/>
                  <a:pt x="5220774" y="1656462"/>
                </a:cubicBezTo>
                <a:lnTo>
                  <a:pt x="5215970" y="1637339"/>
                </a:lnTo>
                <a:lnTo>
                  <a:pt x="5214077" y="1641579"/>
                </a:lnTo>
                <a:cubicBezTo>
                  <a:pt x="5210406" y="1649715"/>
                  <a:pt x="5206189" y="1657752"/>
                  <a:pt x="5201426" y="1665690"/>
                </a:cubicBezTo>
                <a:cubicBezTo>
                  <a:pt x="5195474" y="1675413"/>
                  <a:pt x="5187436" y="1686476"/>
                  <a:pt x="5177317" y="1698878"/>
                </a:cubicBezTo>
                <a:cubicBezTo>
                  <a:pt x="5167196" y="1711280"/>
                  <a:pt x="5154198" y="1717482"/>
                  <a:pt x="5138324" y="1717482"/>
                </a:cubicBezTo>
                <a:cubicBezTo>
                  <a:pt x="5138324" y="1717482"/>
                  <a:pt x="5138275" y="1717482"/>
                  <a:pt x="5138174" y="1717482"/>
                </a:cubicBezTo>
                <a:cubicBezTo>
                  <a:pt x="5138076" y="1717482"/>
                  <a:pt x="5138026" y="1717482"/>
                  <a:pt x="5138026" y="1717482"/>
                </a:cubicBezTo>
                <a:cubicBezTo>
                  <a:pt x="5116793" y="1717482"/>
                  <a:pt x="5101117" y="1711429"/>
                  <a:pt x="5090996" y="1699325"/>
                </a:cubicBezTo>
                <a:cubicBezTo>
                  <a:pt x="5084448" y="1691784"/>
                  <a:pt x="5080678" y="1683648"/>
                  <a:pt x="5079686" y="1674917"/>
                </a:cubicBezTo>
                <a:cubicBezTo>
                  <a:pt x="5078693" y="1666186"/>
                  <a:pt x="5078197" y="1657950"/>
                  <a:pt x="5078197" y="1650212"/>
                </a:cubicBezTo>
                <a:cubicBezTo>
                  <a:pt x="5078197" y="1650212"/>
                  <a:pt x="5078197" y="1622926"/>
                  <a:pt x="5078197" y="1568356"/>
                </a:cubicBezTo>
                <a:cubicBezTo>
                  <a:pt x="5078197" y="1557640"/>
                  <a:pt x="5077354" y="1547074"/>
                  <a:pt x="5075667" y="1536656"/>
                </a:cubicBezTo>
                <a:cubicBezTo>
                  <a:pt x="5073980" y="1526238"/>
                  <a:pt x="5070061" y="1517457"/>
                  <a:pt x="5063910" y="1510313"/>
                </a:cubicBezTo>
                <a:cubicBezTo>
                  <a:pt x="5055972" y="1501384"/>
                  <a:pt x="5045455" y="1495430"/>
                  <a:pt x="5032358" y="1492454"/>
                </a:cubicBezTo>
                <a:cubicBezTo>
                  <a:pt x="5028191" y="1491858"/>
                  <a:pt x="5021642" y="1491362"/>
                  <a:pt x="5012712" y="1490966"/>
                </a:cubicBezTo>
                <a:lnTo>
                  <a:pt x="4988603" y="1491263"/>
                </a:lnTo>
                <a:cubicBezTo>
                  <a:pt x="4988801" y="1518648"/>
                  <a:pt x="4980466" y="1555358"/>
                  <a:pt x="4963599" y="1601396"/>
                </a:cubicBezTo>
                <a:cubicBezTo>
                  <a:pt x="4954868" y="1625208"/>
                  <a:pt x="4945195" y="1647681"/>
                  <a:pt x="4934578" y="1668815"/>
                </a:cubicBezTo>
                <a:cubicBezTo>
                  <a:pt x="4923961" y="1689949"/>
                  <a:pt x="4914684" y="1707064"/>
                  <a:pt x="4906747" y="1720160"/>
                </a:cubicBezTo>
                <a:lnTo>
                  <a:pt x="4891567" y="1711231"/>
                </a:lnTo>
                <a:cubicBezTo>
                  <a:pt x="4899306" y="1698333"/>
                  <a:pt x="4908285" y="1681564"/>
                  <a:pt x="4918504" y="1660927"/>
                </a:cubicBezTo>
                <a:cubicBezTo>
                  <a:pt x="4928724" y="1640290"/>
                  <a:pt x="4938100" y="1618362"/>
                  <a:pt x="4946633" y="1595145"/>
                </a:cubicBezTo>
                <a:cubicBezTo>
                  <a:pt x="4956158" y="1569348"/>
                  <a:pt x="4962558" y="1547966"/>
                  <a:pt x="4965832" y="1531000"/>
                </a:cubicBezTo>
                <a:cubicBezTo>
                  <a:pt x="4969106" y="1514034"/>
                  <a:pt x="4970744" y="1500490"/>
                  <a:pt x="4970744" y="1490370"/>
                </a:cubicBezTo>
                <a:cubicBezTo>
                  <a:pt x="4962210" y="1489378"/>
                  <a:pt x="4955959" y="1488187"/>
                  <a:pt x="4951991" y="1486798"/>
                </a:cubicBezTo>
                <a:cubicBezTo>
                  <a:pt x="4940084" y="1483226"/>
                  <a:pt x="4932147" y="1475289"/>
                  <a:pt x="4928179" y="1462985"/>
                </a:cubicBezTo>
                <a:cubicBezTo>
                  <a:pt x="4924606" y="1451278"/>
                  <a:pt x="4927781" y="1442546"/>
                  <a:pt x="4937703" y="1436792"/>
                </a:cubicBezTo>
                <a:cubicBezTo>
                  <a:pt x="4940581" y="1435403"/>
                  <a:pt x="4943470" y="1434535"/>
                  <a:pt x="4946374" y="1434188"/>
                </a:cubicBezTo>
                <a:close/>
                <a:moveTo>
                  <a:pt x="8723592" y="1425183"/>
                </a:moveTo>
                <a:cubicBezTo>
                  <a:pt x="8735697" y="1424588"/>
                  <a:pt x="8745817" y="1428259"/>
                  <a:pt x="8753953" y="1436197"/>
                </a:cubicBezTo>
                <a:cubicBezTo>
                  <a:pt x="8760502" y="1442944"/>
                  <a:pt x="8763379" y="1449988"/>
                  <a:pt x="8762585" y="1457330"/>
                </a:cubicBezTo>
                <a:cubicBezTo>
                  <a:pt x="8761395" y="1469832"/>
                  <a:pt x="8756086" y="1479406"/>
                  <a:pt x="8746661" y="1486054"/>
                </a:cubicBezTo>
                <a:cubicBezTo>
                  <a:pt x="8737235" y="1492702"/>
                  <a:pt x="8727958" y="1498308"/>
                  <a:pt x="8718830" y="1502872"/>
                </a:cubicBezTo>
                <a:lnTo>
                  <a:pt x="8712877" y="1505848"/>
                </a:lnTo>
                <a:lnTo>
                  <a:pt x="8712877" y="1515001"/>
                </a:lnTo>
                <a:cubicBezTo>
                  <a:pt x="8712877" y="1526163"/>
                  <a:pt x="8712877" y="1531744"/>
                  <a:pt x="8712877" y="1531744"/>
                </a:cubicBezTo>
                <a:lnTo>
                  <a:pt x="8712877" y="1646639"/>
                </a:lnTo>
                <a:lnTo>
                  <a:pt x="8712877" y="1650807"/>
                </a:lnTo>
                <a:cubicBezTo>
                  <a:pt x="8712877" y="1657950"/>
                  <a:pt x="8713026" y="1664945"/>
                  <a:pt x="8713323" y="1671791"/>
                </a:cubicBezTo>
                <a:cubicBezTo>
                  <a:pt x="8713621" y="1678637"/>
                  <a:pt x="8714762" y="1684740"/>
                  <a:pt x="8716746" y="1690097"/>
                </a:cubicBezTo>
                <a:cubicBezTo>
                  <a:pt x="8719127" y="1696249"/>
                  <a:pt x="8721906" y="1699325"/>
                  <a:pt x="8725081" y="1699325"/>
                </a:cubicBezTo>
                <a:cubicBezTo>
                  <a:pt x="8741948" y="1699325"/>
                  <a:pt x="8758021" y="1688807"/>
                  <a:pt x="8773301" y="1667773"/>
                </a:cubicBezTo>
                <a:cubicBezTo>
                  <a:pt x="8779849" y="1658645"/>
                  <a:pt x="8786497" y="1646937"/>
                  <a:pt x="8793244" y="1632650"/>
                </a:cubicBezTo>
                <a:cubicBezTo>
                  <a:pt x="8798999" y="1620347"/>
                  <a:pt x="8804753" y="1606555"/>
                  <a:pt x="8810508" y="1591275"/>
                </a:cubicBezTo>
                <a:lnTo>
                  <a:pt x="8827474" y="1597526"/>
                </a:lnTo>
                <a:cubicBezTo>
                  <a:pt x="8820529" y="1615584"/>
                  <a:pt x="8814576" y="1629872"/>
                  <a:pt x="8809615" y="1640389"/>
                </a:cubicBezTo>
                <a:cubicBezTo>
                  <a:pt x="8802669" y="1654875"/>
                  <a:pt x="8795427" y="1667476"/>
                  <a:pt x="8787886" y="1678191"/>
                </a:cubicBezTo>
                <a:cubicBezTo>
                  <a:pt x="8769034" y="1704385"/>
                  <a:pt x="8748100" y="1717482"/>
                  <a:pt x="8725081" y="1717482"/>
                </a:cubicBezTo>
                <a:cubicBezTo>
                  <a:pt x="8705435" y="1717482"/>
                  <a:pt x="8690453" y="1711330"/>
                  <a:pt x="8680135" y="1699027"/>
                </a:cubicBezTo>
                <a:cubicBezTo>
                  <a:pt x="8673586" y="1691685"/>
                  <a:pt x="8669816" y="1683747"/>
                  <a:pt x="8668824" y="1675215"/>
                </a:cubicBezTo>
                <a:cubicBezTo>
                  <a:pt x="8667831" y="1666681"/>
                  <a:pt x="8667435" y="1658446"/>
                  <a:pt x="8667633" y="1650509"/>
                </a:cubicBezTo>
                <a:lnTo>
                  <a:pt x="8667633" y="1646639"/>
                </a:lnTo>
                <a:cubicBezTo>
                  <a:pt x="8667633" y="1646639"/>
                  <a:pt x="8667633" y="1640686"/>
                  <a:pt x="8667633" y="1628780"/>
                </a:cubicBezTo>
                <a:lnTo>
                  <a:pt x="8667633" y="1628326"/>
                </a:lnTo>
                <a:lnTo>
                  <a:pt x="8662536" y="1639347"/>
                </a:lnTo>
                <a:cubicBezTo>
                  <a:pt x="8657500" y="1649666"/>
                  <a:pt x="8652651" y="1658446"/>
                  <a:pt x="8647988" y="1665690"/>
                </a:cubicBezTo>
                <a:cubicBezTo>
                  <a:pt x="8642035" y="1675215"/>
                  <a:pt x="8633154" y="1686129"/>
                  <a:pt x="8621347" y="1698432"/>
                </a:cubicBezTo>
                <a:cubicBezTo>
                  <a:pt x="8609541" y="1710735"/>
                  <a:pt x="8595997" y="1717085"/>
                  <a:pt x="8580717" y="1717482"/>
                </a:cubicBezTo>
                <a:cubicBezTo>
                  <a:pt x="8580717" y="1717482"/>
                  <a:pt x="8580668" y="1717482"/>
                  <a:pt x="8580569" y="1717482"/>
                </a:cubicBezTo>
                <a:cubicBezTo>
                  <a:pt x="8580470" y="1717482"/>
                  <a:pt x="8580420" y="1717482"/>
                  <a:pt x="8580420" y="1717482"/>
                </a:cubicBezTo>
                <a:cubicBezTo>
                  <a:pt x="8580023" y="1717482"/>
                  <a:pt x="8579626" y="1717482"/>
                  <a:pt x="8579229" y="1717482"/>
                </a:cubicBezTo>
                <a:cubicBezTo>
                  <a:pt x="8578833" y="1717482"/>
                  <a:pt x="8578336" y="1717482"/>
                  <a:pt x="8577741" y="1717482"/>
                </a:cubicBezTo>
                <a:cubicBezTo>
                  <a:pt x="8577741" y="1717482"/>
                  <a:pt x="8577642" y="1717482"/>
                  <a:pt x="8577443" y="1717482"/>
                </a:cubicBezTo>
                <a:cubicBezTo>
                  <a:pt x="8577245" y="1717482"/>
                  <a:pt x="8577047" y="1717482"/>
                  <a:pt x="8576848" y="1717482"/>
                </a:cubicBezTo>
                <a:cubicBezTo>
                  <a:pt x="8543312" y="1717482"/>
                  <a:pt x="8521186" y="1708552"/>
                  <a:pt x="8510470" y="1690693"/>
                </a:cubicBezTo>
                <a:cubicBezTo>
                  <a:pt x="8505708" y="1682954"/>
                  <a:pt x="8502731" y="1674768"/>
                  <a:pt x="8501541" y="1666136"/>
                </a:cubicBezTo>
                <a:cubicBezTo>
                  <a:pt x="8500350" y="1657504"/>
                  <a:pt x="8499755" y="1649021"/>
                  <a:pt x="8499755" y="1640686"/>
                </a:cubicBezTo>
                <a:cubicBezTo>
                  <a:pt x="8499755" y="1640686"/>
                  <a:pt x="8499755" y="1628780"/>
                  <a:pt x="8499755" y="1604968"/>
                </a:cubicBezTo>
                <a:lnTo>
                  <a:pt x="8499755" y="1597422"/>
                </a:lnTo>
                <a:lnTo>
                  <a:pt x="8483086" y="1591573"/>
                </a:lnTo>
                <a:cubicBezTo>
                  <a:pt x="8487055" y="1580858"/>
                  <a:pt x="8490726" y="1568951"/>
                  <a:pt x="8494099" y="1555854"/>
                </a:cubicBezTo>
                <a:cubicBezTo>
                  <a:pt x="8495885" y="1549306"/>
                  <a:pt x="8497522" y="1543006"/>
                  <a:pt x="8499011" y="1536953"/>
                </a:cubicBezTo>
                <a:lnTo>
                  <a:pt x="8499755" y="1533887"/>
                </a:lnTo>
                <a:lnTo>
                  <a:pt x="8499755" y="1472213"/>
                </a:lnTo>
                <a:lnTo>
                  <a:pt x="8513149" y="1472213"/>
                </a:lnTo>
                <a:lnTo>
                  <a:pt x="8522377" y="1472213"/>
                </a:lnTo>
                <a:lnTo>
                  <a:pt x="8545296" y="1472213"/>
                </a:lnTo>
                <a:cubicBezTo>
                  <a:pt x="8545296" y="1472213"/>
                  <a:pt x="8545247" y="1500292"/>
                  <a:pt x="8545147" y="1556450"/>
                </a:cubicBezTo>
                <a:cubicBezTo>
                  <a:pt x="8545049" y="1612608"/>
                  <a:pt x="8544999" y="1640686"/>
                  <a:pt x="8544999" y="1640686"/>
                </a:cubicBezTo>
                <a:cubicBezTo>
                  <a:pt x="8544999" y="1648028"/>
                  <a:pt x="8545296" y="1655371"/>
                  <a:pt x="8545892" y="1662713"/>
                </a:cubicBezTo>
                <a:cubicBezTo>
                  <a:pt x="8546487" y="1670055"/>
                  <a:pt x="8547975" y="1676802"/>
                  <a:pt x="8550356" y="1682954"/>
                </a:cubicBezTo>
                <a:cubicBezTo>
                  <a:pt x="8554722" y="1694661"/>
                  <a:pt x="8564446" y="1700119"/>
                  <a:pt x="8579527" y="1699325"/>
                </a:cubicBezTo>
                <a:cubicBezTo>
                  <a:pt x="8579726" y="1699325"/>
                  <a:pt x="8579874" y="1699325"/>
                  <a:pt x="8579973" y="1699325"/>
                </a:cubicBezTo>
                <a:cubicBezTo>
                  <a:pt x="8580073" y="1699325"/>
                  <a:pt x="8580122" y="1699325"/>
                  <a:pt x="8580122" y="1699325"/>
                </a:cubicBezTo>
                <a:cubicBezTo>
                  <a:pt x="8597188" y="1699126"/>
                  <a:pt x="8614848" y="1684740"/>
                  <a:pt x="8633105" y="1656165"/>
                </a:cubicBezTo>
                <a:cubicBezTo>
                  <a:pt x="8641439" y="1642671"/>
                  <a:pt x="8650815" y="1623025"/>
                  <a:pt x="8661233" y="1597229"/>
                </a:cubicBezTo>
                <a:lnTo>
                  <a:pt x="8667633" y="1580877"/>
                </a:lnTo>
                <a:lnTo>
                  <a:pt x="8667633" y="1568654"/>
                </a:lnTo>
                <a:cubicBezTo>
                  <a:pt x="8667633" y="1562056"/>
                  <a:pt x="8667633" y="1555755"/>
                  <a:pt x="8667633" y="1549752"/>
                </a:cubicBezTo>
                <a:cubicBezTo>
                  <a:pt x="8667633" y="1537747"/>
                  <a:pt x="8667633" y="1531744"/>
                  <a:pt x="8667633" y="1531744"/>
                </a:cubicBezTo>
                <a:lnTo>
                  <a:pt x="8667633" y="1472213"/>
                </a:lnTo>
                <a:lnTo>
                  <a:pt x="8712877" y="1472213"/>
                </a:lnTo>
                <a:cubicBezTo>
                  <a:pt x="8712877" y="1472213"/>
                  <a:pt x="8712877" y="1474693"/>
                  <a:pt x="8712877" y="1479654"/>
                </a:cubicBezTo>
                <a:lnTo>
                  <a:pt x="8712877" y="1481966"/>
                </a:lnTo>
                <a:lnTo>
                  <a:pt x="8722551" y="1474297"/>
                </a:lnTo>
                <a:cubicBezTo>
                  <a:pt x="8727611" y="1469732"/>
                  <a:pt x="8730438" y="1463581"/>
                  <a:pt x="8731034" y="1455842"/>
                </a:cubicBezTo>
                <a:cubicBezTo>
                  <a:pt x="8731232" y="1453064"/>
                  <a:pt x="8730041" y="1450087"/>
                  <a:pt x="8727462" y="1446912"/>
                </a:cubicBezTo>
                <a:cubicBezTo>
                  <a:pt x="8725676" y="1444531"/>
                  <a:pt x="8723394" y="1443340"/>
                  <a:pt x="8720616" y="1443340"/>
                </a:cubicBezTo>
                <a:cubicBezTo>
                  <a:pt x="8716052" y="1444134"/>
                  <a:pt x="8711488" y="1446218"/>
                  <a:pt x="8706924" y="1449591"/>
                </a:cubicBezTo>
                <a:lnTo>
                  <a:pt x="8695613" y="1435601"/>
                </a:lnTo>
                <a:cubicBezTo>
                  <a:pt x="8704939" y="1428457"/>
                  <a:pt x="8714266" y="1424985"/>
                  <a:pt x="8723592" y="1425183"/>
                </a:cubicBezTo>
                <a:close/>
                <a:moveTo>
                  <a:pt x="5314834" y="1385893"/>
                </a:moveTo>
                <a:lnTo>
                  <a:pt x="5315131" y="1385893"/>
                </a:lnTo>
                <a:cubicBezTo>
                  <a:pt x="5329022" y="1385893"/>
                  <a:pt x="5341027" y="1391648"/>
                  <a:pt x="5351148" y="1403157"/>
                </a:cubicBezTo>
                <a:cubicBezTo>
                  <a:pt x="5357696" y="1410896"/>
                  <a:pt x="5362855" y="1413575"/>
                  <a:pt x="5366626" y="1411193"/>
                </a:cubicBezTo>
                <a:cubicBezTo>
                  <a:pt x="5370793" y="1409407"/>
                  <a:pt x="5373770" y="1404347"/>
                  <a:pt x="5375556" y="1396013"/>
                </a:cubicBezTo>
                <a:cubicBezTo>
                  <a:pt x="5375556" y="1396013"/>
                  <a:pt x="5375556" y="1395963"/>
                  <a:pt x="5375556" y="1395864"/>
                </a:cubicBezTo>
                <a:cubicBezTo>
                  <a:pt x="5375556" y="1395765"/>
                  <a:pt x="5375556" y="1395715"/>
                  <a:pt x="5375556" y="1395715"/>
                </a:cubicBezTo>
                <a:cubicBezTo>
                  <a:pt x="5375556" y="1395120"/>
                  <a:pt x="5375654" y="1394723"/>
                  <a:pt x="5375853" y="1394525"/>
                </a:cubicBezTo>
                <a:cubicBezTo>
                  <a:pt x="5375853" y="1394525"/>
                  <a:pt x="5375853" y="1394425"/>
                  <a:pt x="5375853" y="1394227"/>
                </a:cubicBezTo>
                <a:cubicBezTo>
                  <a:pt x="5375853" y="1394029"/>
                  <a:pt x="5375853" y="1393830"/>
                  <a:pt x="5375853" y="1393632"/>
                </a:cubicBezTo>
                <a:cubicBezTo>
                  <a:pt x="5375853" y="1393632"/>
                  <a:pt x="5375853" y="1393483"/>
                  <a:pt x="5375853" y="1393185"/>
                </a:cubicBezTo>
                <a:cubicBezTo>
                  <a:pt x="5375853" y="1392888"/>
                  <a:pt x="5375853" y="1392540"/>
                  <a:pt x="5375853" y="1392143"/>
                </a:cubicBezTo>
                <a:lnTo>
                  <a:pt x="5394010" y="1393334"/>
                </a:lnTo>
                <a:cubicBezTo>
                  <a:pt x="5394010" y="1394128"/>
                  <a:pt x="5393911" y="1394723"/>
                  <a:pt x="5393713" y="1395120"/>
                </a:cubicBezTo>
                <a:cubicBezTo>
                  <a:pt x="5393713" y="1395120"/>
                  <a:pt x="5393713" y="1395170"/>
                  <a:pt x="5393713" y="1395269"/>
                </a:cubicBezTo>
                <a:cubicBezTo>
                  <a:pt x="5393713" y="1395368"/>
                  <a:pt x="5393713" y="1395418"/>
                  <a:pt x="5393713" y="1395418"/>
                </a:cubicBezTo>
                <a:cubicBezTo>
                  <a:pt x="5393713" y="1395616"/>
                  <a:pt x="5393713" y="1395864"/>
                  <a:pt x="5393713" y="1396162"/>
                </a:cubicBezTo>
                <a:cubicBezTo>
                  <a:pt x="5393713" y="1396459"/>
                  <a:pt x="5393713" y="1396608"/>
                  <a:pt x="5393713" y="1396608"/>
                </a:cubicBezTo>
                <a:cubicBezTo>
                  <a:pt x="5392323" y="1405736"/>
                  <a:pt x="5388652" y="1413972"/>
                  <a:pt x="5382699" y="1421314"/>
                </a:cubicBezTo>
                <a:cubicBezTo>
                  <a:pt x="5376746" y="1428656"/>
                  <a:pt x="5368710" y="1432327"/>
                  <a:pt x="5358589" y="1432327"/>
                </a:cubicBezTo>
                <a:lnTo>
                  <a:pt x="5358292" y="1432327"/>
                </a:lnTo>
                <a:cubicBezTo>
                  <a:pt x="5344600" y="1432327"/>
                  <a:pt x="5332594" y="1426572"/>
                  <a:pt x="5322276" y="1415063"/>
                </a:cubicBezTo>
                <a:cubicBezTo>
                  <a:pt x="5315726" y="1407721"/>
                  <a:pt x="5310567" y="1405042"/>
                  <a:pt x="5306797" y="1407026"/>
                </a:cubicBezTo>
                <a:cubicBezTo>
                  <a:pt x="5302630" y="1408812"/>
                  <a:pt x="5299653" y="1413872"/>
                  <a:pt x="5297867" y="1422207"/>
                </a:cubicBezTo>
                <a:cubicBezTo>
                  <a:pt x="5297867" y="1422207"/>
                  <a:pt x="5297867" y="1422257"/>
                  <a:pt x="5297867" y="1422356"/>
                </a:cubicBezTo>
                <a:cubicBezTo>
                  <a:pt x="5297867" y="1422455"/>
                  <a:pt x="5297867" y="1422504"/>
                  <a:pt x="5297867" y="1422504"/>
                </a:cubicBezTo>
                <a:cubicBezTo>
                  <a:pt x="5297867" y="1422703"/>
                  <a:pt x="5297867" y="1422951"/>
                  <a:pt x="5297867" y="1423249"/>
                </a:cubicBezTo>
                <a:cubicBezTo>
                  <a:pt x="5297867" y="1423547"/>
                  <a:pt x="5297867" y="1423695"/>
                  <a:pt x="5297867" y="1423695"/>
                </a:cubicBezTo>
                <a:cubicBezTo>
                  <a:pt x="5297867" y="1423894"/>
                  <a:pt x="5297817" y="1424092"/>
                  <a:pt x="5297719" y="1424290"/>
                </a:cubicBezTo>
                <a:cubicBezTo>
                  <a:pt x="5297620" y="1424489"/>
                  <a:pt x="5297570" y="1424588"/>
                  <a:pt x="5297570" y="1424588"/>
                </a:cubicBezTo>
                <a:cubicBezTo>
                  <a:pt x="5297570" y="1424786"/>
                  <a:pt x="5297570" y="1425034"/>
                  <a:pt x="5297570" y="1425332"/>
                </a:cubicBezTo>
                <a:cubicBezTo>
                  <a:pt x="5297570" y="1425630"/>
                  <a:pt x="5297570" y="1425878"/>
                  <a:pt x="5297570" y="1426076"/>
                </a:cubicBezTo>
                <a:lnTo>
                  <a:pt x="5279413" y="1424885"/>
                </a:lnTo>
                <a:cubicBezTo>
                  <a:pt x="5279413" y="1424687"/>
                  <a:pt x="5279462" y="1424439"/>
                  <a:pt x="5279562" y="1424141"/>
                </a:cubicBezTo>
                <a:cubicBezTo>
                  <a:pt x="5279660" y="1423844"/>
                  <a:pt x="5279710" y="1423497"/>
                  <a:pt x="5279710" y="1423100"/>
                </a:cubicBezTo>
                <a:cubicBezTo>
                  <a:pt x="5279710" y="1423100"/>
                  <a:pt x="5279710" y="1423050"/>
                  <a:pt x="5279710" y="1422951"/>
                </a:cubicBezTo>
                <a:cubicBezTo>
                  <a:pt x="5279710" y="1422852"/>
                  <a:pt x="5279710" y="1422802"/>
                  <a:pt x="5279710" y="1422802"/>
                </a:cubicBezTo>
                <a:cubicBezTo>
                  <a:pt x="5279710" y="1422802"/>
                  <a:pt x="5279710" y="1422653"/>
                  <a:pt x="5279710" y="1422356"/>
                </a:cubicBezTo>
                <a:cubicBezTo>
                  <a:pt x="5279710" y="1422058"/>
                  <a:pt x="5279710" y="1421810"/>
                  <a:pt x="5279710" y="1421611"/>
                </a:cubicBezTo>
                <a:cubicBezTo>
                  <a:pt x="5280901" y="1412682"/>
                  <a:pt x="5284522" y="1404496"/>
                  <a:pt x="5290575" y="1397055"/>
                </a:cubicBezTo>
                <a:cubicBezTo>
                  <a:pt x="5296627" y="1389613"/>
                  <a:pt x="5304713" y="1385893"/>
                  <a:pt x="5314834" y="1385893"/>
                </a:cubicBezTo>
                <a:close/>
                <a:moveTo>
                  <a:pt x="9855281" y="1383809"/>
                </a:moveTo>
                <a:cubicBezTo>
                  <a:pt x="9862624" y="1383809"/>
                  <a:pt x="9868875" y="1386389"/>
                  <a:pt x="9874034" y="1391548"/>
                </a:cubicBezTo>
                <a:cubicBezTo>
                  <a:pt x="9879194" y="1396708"/>
                  <a:pt x="9881773" y="1402958"/>
                  <a:pt x="9881773" y="1410301"/>
                </a:cubicBezTo>
                <a:cubicBezTo>
                  <a:pt x="9881773" y="1417643"/>
                  <a:pt x="9879194" y="1423943"/>
                  <a:pt x="9874034" y="1429202"/>
                </a:cubicBezTo>
                <a:cubicBezTo>
                  <a:pt x="9868875" y="1434460"/>
                  <a:pt x="9862624" y="1437089"/>
                  <a:pt x="9855281" y="1437089"/>
                </a:cubicBezTo>
                <a:cubicBezTo>
                  <a:pt x="9847940" y="1437089"/>
                  <a:pt x="9841639" y="1434460"/>
                  <a:pt x="9836380" y="1429202"/>
                </a:cubicBezTo>
                <a:cubicBezTo>
                  <a:pt x="9831122" y="1423943"/>
                  <a:pt x="9828492" y="1417643"/>
                  <a:pt x="9828492" y="1410301"/>
                </a:cubicBezTo>
                <a:cubicBezTo>
                  <a:pt x="9828492" y="1402958"/>
                  <a:pt x="9831122" y="1396708"/>
                  <a:pt x="9836380" y="1391548"/>
                </a:cubicBezTo>
                <a:cubicBezTo>
                  <a:pt x="9841639" y="1386389"/>
                  <a:pt x="9847940" y="1383809"/>
                  <a:pt x="9855281" y="1383809"/>
                </a:cubicBezTo>
                <a:close/>
                <a:moveTo>
                  <a:pt x="4585279" y="1383809"/>
                </a:moveTo>
                <a:cubicBezTo>
                  <a:pt x="4592620" y="1383809"/>
                  <a:pt x="4598871" y="1386389"/>
                  <a:pt x="4604031" y="1391548"/>
                </a:cubicBezTo>
                <a:cubicBezTo>
                  <a:pt x="4609191" y="1396708"/>
                  <a:pt x="4611769" y="1402958"/>
                  <a:pt x="4611769" y="1410301"/>
                </a:cubicBezTo>
                <a:cubicBezTo>
                  <a:pt x="4611769" y="1417643"/>
                  <a:pt x="4609191" y="1423943"/>
                  <a:pt x="4604031" y="1429202"/>
                </a:cubicBezTo>
                <a:cubicBezTo>
                  <a:pt x="4598871" y="1434460"/>
                  <a:pt x="4592620" y="1437089"/>
                  <a:pt x="4585279" y="1437089"/>
                </a:cubicBezTo>
                <a:cubicBezTo>
                  <a:pt x="4577937" y="1437089"/>
                  <a:pt x="4571636" y="1434460"/>
                  <a:pt x="4566377" y="1429202"/>
                </a:cubicBezTo>
                <a:cubicBezTo>
                  <a:pt x="4561118" y="1423943"/>
                  <a:pt x="4558489" y="1417643"/>
                  <a:pt x="4558489" y="1410301"/>
                </a:cubicBezTo>
                <a:cubicBezTo>
                  <a:pt x="4558489" y="1402958"/>
                  <a:pt x="4561118" y="1396708"/>
                  <a:pt x="4566377" y="1391548"/>
                </a:cubicBezTo>
                <a:cubicBezTo>
                  <a:pt x="4571636" y="1386389"/>
                  <a:pt x="4577937" y="1383809"/>
                  <a:pt x="4585279" y="1383809"/>
                </a:cubicBezTo>
                <a:close/>
                <a:moveTo>
                  <a:pt x="1889705" y="1383809"/>
                </a:moveTo>
                <a:cubicBezTo>
                  <a:pt x="1897047" y="1383809"/>
                  <a:pt x="1903297" y="1386389"/>
                  <a:pt x="1908457" y="1391548"/>
                </a:cubicBezTo>
                <a:cubicBezTo>
                  <a:pt x="1913616" y="1396708"/>
                  <a:pt x="1916196" y="1402958"/>
                  <a:pt x="1916196" y="1410301"/>
                </a:cubicBezTo>
                <a:cubicBezTo>
                  <a:pt x="1916196" y="1417643"/>
                  <a:pt x="1913616" y="1423943"/>
                  <a:pt x="1908457" y="1429202"/>
                </a:cubicBezTo>
                <a:cubicBezTo>
                  <a:pt x="1903297" y="1434460"/>
                  <a:pt x="1897047" y="1437089"/>
                  <a:pt x="1889705" y="1437089"/>
                </a:cubicBezTo>
                <a:cubicBezTo>
                  <a:pt x="1882363" y="1437089"/>
                  <a:pt x="1876062" y="1434460"/>
                  <a:pt x="1870804" y="1429202"/>
                </a:cubicBezTo>
                <a:cubicBezTo>
                  <a:pt x="1865545" y="1423943"/>
                  <a:pt x="1862916" y="1417643"/>
                  <a:pt x="1862916" y="1410301"/>
                </a:cubicBezTo>
                <a:cubicBezTo>
                  <a:pt x="1862916" y="1402958"/>
                  <a:pt x="1865545" y="1396708"/>
                  <a:pt x="1870804" y="1391548"/>
                </a:cubicBezTo>
                <a:cubicBezTo>
                  <a:pt x="1876062" y="1386389"/>
                  <a:pt x="1882363" y="1383809"/>
                  <a:pt x="1889705" y="1383809"/>
                </a:cubicBezTo>
                <a:close/>
                <a:moveTo>
                  <a:pt x="569302" y="1383809"/>
                </a:moveTo>
                <a:cubicBezTo>
                  <a:pt x="576644" y="1383809"/>
                  <a:pt x="582894" y="1386389"/>
                  <a:pt x="588054" y="1391548"/>
                </a:cubicBezTo>
                <a:cubicBezTo>
                  <a:pt x="593213" y="1396708"/>
                  <a:pt x="595793" y="1402958"/>
                  <a:pt x="595793" y="1410301"/>
                </a:cubicBezTo>
                <a:cubicBezTo>
                  <a:pt x="595793" y="1417643"/>
                  <a:pt x="593213" y="1423943"/>
                  <a:pt x="588054" y="1429202"/>
                </a:cubicBezTo>
                <a:cubicBezTo>
                  <a:pt x="582894" y="1434460"/>
                  <a:pt x="576644" y="1437089"/>
                  <a:pt x="569302" y="1437089"/>
                </a:cubicBezTo>
                <a:cubicBezTo>
                  <a:pt x="561959" y="1437089"/>
                  <a:pt x="555659" y="1434460"/>
                  <a:pt x="550400" y="1429202"/>
                </a:cubicBezTo>
                <a:cubicBezTo>
                  <a:pt x="545142" y="1423943"/>
                  <a:pt x="542512" y="1417643"/>
                  <a:pt x="542512" y="1410301"/>
                </a:cubicBezTo>
                <a:cubicBezTo>
                  <a:pt x="542512" y="1402958"/>
                  <a:pt x="545142" y="1396708"/>
                  <a:pt x="550400" y="1391548"/>
                </a:cubicBezTo>
                <a:cubicBezTo>
                  <a:pt x="555659" y="1386389"/>
                  <a:pt x="561959" y="1383809"/>
                  <a:pt x="569302" y="1383809"/>
                </a:cubicBezTo>
                <a:close/>
                <a:moveTo>
                  <a:pt x="4420376" y="1379940"/>
                </a:moveTo>
                <a:lnTo>
                  <a:pt x="4425735" y="1385000"/>
                </a:lnTo>
                <a:lnTo>
                  <a:pt x="4479313" y="1433220"/>
                </a:lnTo>
                <a:lnTo>
                  <a:pt x="4468894" y="1447805"/>
                </a:lnTo>
                <a:lnTo>
                  <a:pt x="4405494" y="1413872"/>
                </a:lnTo>
                <a:lnTo>
                  <a:pt x="4376323" y="1436495"/>
                </a:lnTo>
                <a:lnTo>
                  <a:pt x="4362929" y="1446912"/>
                </a:lnTo>
                <a:lnTo>
                  <a:pt x="4351916" y="1432625"/>
                </a:lnTo>
                <a:lnTo>
                  <a:pt x="4414424" y="1384404"/>
                </a:lnTo>
                <a:close/>
                <a:moveTo>
                  <a:pt x="2667778" y="1379940"/>
                </a:moveTo>
                <a:lnTo>
                  <a:pt x="2673136" y="1385000"/>
                </a:lnTo>
                <a:lnTo>
                  <a:pt x="2726714" y="1433220"/>
                </a:lnTo>
                <a:lnTo>
                  <a:pt x="2716296" y="1447805"/>
                </a:lnTo>
                <a:lnTo>
                  <a:pt x="2652896" y="1413872"/>
                </a:lnTo>
                <a:lnTo>
                  <a:pt x="2623725" y="1436495"/>
                </a:lnTo>
                <a:lnTo>
                  <a:pt x="2610331" y="1446912"/>
                </a:lnTo>
                <a:lnTo>
                  <a:pt x="2599317" y="1432625"/>
                </a:lnTo>
                <a:lnTo>
                  <a:pt x="2661825" y="1384404"/>
                </a:lnTo>
                <a:close/>
                <a:moveTo>
                  <a:pt x="10055009" y="1376963"/>
                </a:moveTo>
                <a:lnTo>
                  <a:pt x="10060367" y="1382023"/>
                </a:lnTo>
                <a:lnTo>
                  <a:pt x="10113945" y="1430243"/>
                </a:lnTo>
                <a:lnTo>
                  <a:pt x="10103527" y="1444829"/>
                </a:lnTo>
                <a:lnTo>
                  <a:pt x="10040126" y="1410896"/>
                </a:lnTo>
                <a:lnTo>
                  <a:pt x="10010956" y="1433518"/>
                </a:lnTo>
                <a:lnTo>
                  <a:pt x="9997561" y="1443935"/>
                </a:lnTo>
                <a:lnTo>
                  <a:pt x="9986548" y="1429648"/>
                </a:lnTo>
                <a:lnTo>
                  <a:pt x="10049056" y="1381428"/>
                </a:lnTo>
                <a:close/>
                <a:moveTo>
                  <a:pt x="3635161" y="1376963"/>
                </a:moveTo>
                <a:lnTo>
                  <a:pt x="3640518" y="1382023"/>
                </a:lnTo>
                <a:lnTo>
                  <a:pt x="3694097" y="1430243"/>
                </a:lnTo>
                <a:lnTo>
                  <a:pt x="3683679" y="1444829"/>
                </a:lnTo>
                <a:lnTo>
                  <a:pt x="3620278" y="1410896"/>
                </a:lnTo>
                <a:lnTo>
                  <a:pt x="3591108" y="1433518"/>
                </a:lnTo>
                <a:lnTo>
                  <a:pt x="3577714" y="1443935"/>
                </a:lnTo>
                <a:lnTo>
                  <a:pt x="3566701" y="1429648"/>
                </a:lnTo>
                <a:lnTo>
                  <a:pt x="3629208" y="1381428"/>
                </a:lnTo>
                <a:close/>
                <a:moveTo>
                  <a:pt x="7059099" y="1355234"/>
                </a:moveTo>
                <a:lnTo>
                  <a:pt x="7067731" y="1364462"/>
                </a:lnTo>
                <a:lnTo>
                  <a:pt x="7123095" y="1424885"/>
                </a:lnTo>
                <a:lnTo>
                  <a:pt x="7111189" y="1438280"/>
                </a:lnTo>
                <a:lnTo>
                  <a:pt x="7047193" y="1393632"/>
                </a:lnTo>
                <a:lnTo>
                  <a:pt x="7040346" y="1389167"/>
                </a:lnTo>
                <a:lnTo>
                  <a:pt x="7044514" y="1382023"/>
                </a:lnTo>
                <a:lnTo>
                  <a:pt x="7053146" y="1366247"/>
                </a:lnTo>
                <a:close/>
                <a:moveTo>
                  <a:pt x="6068499" y="1355234"/>
                </a:moveTo>
                <a:lnTo>
                  <a:pt x="6077131" y="1364462"/>
                </a:lnTo>
                <a:lnTo>
                  <a:pt x="6132496" y="1424885"/>
                </a:lnTo>
                <a:lnTo>
                  <a:pt x="6120589" y="1438280"/>
                </a:lnTo>
                <a:lnTo>
                  <a:pt x="6056593" y="1393632"/>
                </a:lnTo>
                <a:lnTo>
                  <a:pt x="6049746" y="1389167"/>
                </a:lnTo>
                <a:lnTo>
                  <a:pt x="6053914" y="1382023"/>
                </a:lnTo>
                <a:lnTo>
                  <a:pt x="6062546" y="1366247"/>
                </a:lnTo>
                <a:close/>
                <a:moveTo>
                  <a:pt x="8335151" y="1349579"/>
                </a:moveTo>
                <a:lnTo>
                  <a:pt x="8380395" y="1349579"/>
                </a:lnTo>
                <a:cubicBezTo>
                  <a:pt x="8380395" y="1349579"/>
                  <a:pt x="8380395" y="1379940"/>
                  <a:pt x="8380395" y="1440661"/>
                </a:cubicBezTo>
                <a:cubicBezTo>
                  <a:pt x="8380395" y="1448252"/>
                  <a:pt x="8380395" y="1455367"/>
                  <a:pt x="8380395" y="1462009"/>
                </a:cubicBezTo>
                <a:lnTo>
                  <a:pt x="8380395" y="1462985"/>
                </a:lnTo>
                <a:lnTo>
                  <a:pt x="8419388" y="1462985"/>
                </a:lnTo>
                <a:lnTo>
                  <a:pt x="8419388" y="1481441"/>
                </a:lnTo>
                <a:lnTo>
                  <a:pt x="8380395" y="1481441"/>
                </a:lnTo>
                <a:lnTo>
                  <a:pt x="8380395" y="1496165"/>
                </a:lnTo>
                <a:cubicBezTo>
                  <a:pt x="8380395" y="1519884"/>
                  <a:pt x="8380395" y="1531744"/>
                  <a:pt x="8380395" y="1531744"/>
                </a:cubicBezTo>
                <a:lnTo>
                  <a:pt x="8380395" y="1646639"/>
                </a:lnTo>
                <a:lnTo>
                  <a:pt x="8380395" y="1650807"/>
                </a:lnTo>
                <a:cubicBezTo>
                  <a:pt x="8380395" y="1657950"/>
                  <a:pt x="8380544" y="1664945"/>
                  <a:pt x="8380841" y="1671791"/>
                </a:cubicBezTo>
                <a:cubicBezTo>
                  <a:pt x="8381139" y="1678637"/>
                  <a:pt x="8382280" y="1684740"/>
                  <a:pt x="8384264" y="1690097"/>
                </a:cubicBezTo>
                <a:cubicBezTo>
                  <a:pt x="8386645" y="1696249"/>
                  <a:pt x="8389424" y="1699325"/>
                  <a:pt x="8392599" y="1699325"/>
                </a:cubicBezTo>
                <a:cubicBezTo>
                  <a:pt x="8409466" y="1699325"/>
                  <a:pt x="8425540" y="1688807"/>
                  <a:pt x="8440819" y="1667773"/>
                </a:cubicBezTo>
                <a:cubicBezTo>
                  <a:pt x="8447367" y="1658645"/>
                  <a:pt x="8454015" y="1646937"/>
                  <a:pt x="8460762" y="1632650"/>
                </a:cubicBezTo>
                <a:cubicBezTo>
                  <a:pt x="8466517" y="1620347"/>
                  <a:pt x="8472272" y="1606555"/>
                  <a:pt x="8478026" y="1591275"/>
                </a:cubicBezTo>
                <a:lnTo>
                  <a:pt x="8494992" y="1597526"/>
                </a:lnTo>
                <a:cubicBezTo>
                  <a:pt x="8488047" y="1615584"/>
                  <a:pt x="8482094" y="1629872"/>
                  <a:pt x="8477133" y="1640389"/>
                </a:cubicBezTo>
                <a:cubicBezTo>
                  <a:pt x="8470188" y="1654875"/>
                  <a:pt x="8462945" y="1667476"/>
                  <a:pt x="8455404" y="1678191"/>
                </a:cubicBezTo>
                <a:cubicBezTo>
                  <a:pt x="8436553" y="1704385"/>
                  <a:pt x="8415618" y="1717482"/>
                  <a:pt x="8392599" y="1717482"/>
                </a:cubicBezTo>
                <a:cubicBezTo>
                  <a:pt x="8372953" y="1717482"/>
                  <a:pt x="8357972" y="1711330"/>
                  <a:pt x="8347652" y="1699027"/>
                </a:cubicBezTo>
                <a:cubicBezTo>
                  <a:pt x="8341104" y="1691685"/>
                  <a:pt x="8337334" y="1683747"/>
                  <a:pt x="8336342" y="1675215"/>
                </a:cubicBezTo>
                <a:cubicBezTo>
                  <a:pt x="8335350" y="1666681"/>
                  <a:pt x="8334953" y="1658446"/>
                  <a:pt x="8335151" y="1650509"/>
                </a:cubicBezTo>
                <a:lnTo>
                  <a:pt x="8335151" y="1646639"/>
                </a:lnTo>
                <a:cubicBezTo>
                  <a:pt x="8335151" y="1646639"/>
                  <a:pt x="8335151" y="1640686"/>
                  <a:pt x="8335151" y="1628780"/>
                </a:cubicBezTo>
                <a:cubicBezTo>
                  <a:pt x="8335151" y="1616874"/>
                  <a:pt x="8335151" y="1603727"/>
                  <a:pt x="8335151" y="1589341"/>
                </a:cubicBezTo>
                <a:cubicBezTo>
                  <a:pt x="8335151" y="1582147"/>
                  <a:pt x="8335151" y="1575252"/>
                  <a:pt x="8335151" y="1568654"/>
                </a:cubicBezTo>
                <a:lnTo>
                  <a:pt x="8335151" y="1551687"/>
                </a:lnTo>
                <a:lnTo>
                  <a:pt x="8327710" y="1567761"/>
                </a:lnTo>
                <a:cubicBezTo>
                  <a:pt x="8324733" y="1573515"/>
                  <a:pt x="8321856" y="1579320"/>
                  <a:pt x="8319077" y="1585174"/>
                </a:cubicBezTo>
                <a:cubicBezTo>
                  <a:pt x="8316300" y="1591027"/>
                  <a:pt x="8313521" y="1596931"/>
                  <a:pt x="8310743" y="1602884"/>
                </a:cubicBezTo>
                <a:lnTo>
                  <a:pt x="8302707" y="1598717"/>
                </a:lnTo>
                <a:lnTo>
                  <a:pt x="8294669" y="1594847"/>
                </a:lnTo>
                <a:cubicBezTo>
                  <a:pt x="8300623" y="1582941"/>
                  <a:pt x="8306179" y="1571233"/>
                  <a:pt x="8311339" y="1559724"/>
                </a:cubicBezTo>
                <a:lnTo>
                  <a:pt x="8322054" y="1537697"/>
                </a:lnTo>
                <a:cubicBezTo>
                  <a:pt x="8327214" y="1526783"/>
                  <a:pt x="8331579" y="1516961"/>
                  <a:pt x="8335151" y="1508229"/>
                </a:cubicBezTo>
                <a:lnTo>
                  <a:pt x="8335151" y="1481441"/>
                </a:lnTo>
                <a:lnTo>
                  <a:pt x="8297349" y="1481441"/>
                </a:lnTo>
                <a:lnTo>
                  <a:pt x="8297349" y="1462985"/>
                </a:lnTo>
                <a:lnTo>
                  <a:pt x="8335151" y="1462985"/>
                </a:lnTo>
                <a:close/>
                <a:moveTo>
                  <a:pt x="1729566" y="1343923"/>
                </a:moveTo>
                <a:cubicBezTo>
                  <a:pt x="1757149" y="1343923"/>
                  <a:pt x="1770940" y="1356028"/>
                  <a:pt x="1770940" y="1380237"/>
                </a:cubicBezTo>
                <a:cubicBezTo>
                  <a:pt x="1770940" y="1393533"/>
                  <a:pt x="1766922" y="1405191"/>
                  <a:pt x="1758885" y="1415212"/>
                </a:cubicBezTo>
                <a:cubicBezTo>
                  <a:pt x="1750848" y="1425233"/>
                  <a:pt x="1743159" y="1433815"/>
                  <a:pt x="1735817" y="1440959"/>
                </a:cubicBezTo>
                <a:lnTo>
                  <a:pt x="1731649" y="1445126"/>
                </a:lnTo>
                <a:lnTo>
                  <a:pt x="1717957" y="1433518"/>
                </a:lnTo>
                <a:lnTo>
                  <a:pt x="1720934" y="1429053"/>
                </a:lnTo>
                <a:cubicBezTo>
                  <a:pt x="1725697" y="1422703"/>
                  <a:pt x="1730409" y="1415460"/>
                  <a:pt x="1735072" y="1407324"/>
                </a:cubicBezTo>
                <a:cubicBezTo>
                  <a:pt x="1739736" y="1399188"/>
                  <a:pt x="1742068" y="1390159"/>
                  <a:pt x="1742068" y="1380237"/>
                </a:cubicBezTo>
                <a:cubicBezTo>
                  <a:pt x="1742068" y="1368133"/>
                  <a:pt x="1737900" y="1362080"/>
                  <a:pt x="1729566" y="1362080"/>
                </a:cubicBezTo>
                <a:cubicBezTo>
                  <a:pt x="1717063" y="1362080"/>
                  <a:pt x="1710714" y="1367636"/>
                  <a:pt x="1710516" y="1378749"/>
                </a:cubicBezTo>
                <a:lnTo>
                  <a:pt x="1692359" y="1378154"/>
                </a:lnTo>
                <a:cubicBezTo>
                  <a:pt x="1692556" y="1368033"/>
                  <a:pt x="1696675" y="1359798"/>
                  <a:pt x="1704712" y="1353448"/>
                </a:cubicBezTo>
                <a:cubicBezTo>
                  <a:pt x="1712748" y="1347098"/>
                  <a:pt x="1721033" y="1343923"/>
                  <a:pt x="1729566" y="1343923"/>
                </a:cubicBezTo>
                <a:close/>
                <a:moveTo>
                  <a:pt x="2766898" y="1310884"/>
                </a:moveTo>
                <a:lnTo>
                  <a:pt x="2773148" y="1321897"/>
                </a:lnTo>
                <a:lnTo>
                  <a:pt x="2781781" y="1337672"/>
                </a:lnTo>
                <a:lnTo>
                  <a:pt x="2785650" y="1344816"/>
                </a:lnTo>
                <a:lnTo>
                  <a:pt x="2779102" y="1349281"/>
                </a:lnTo>
                <a:lnTo>
                  <a:pt x="2714510" y="1393929"/>
                </a:lnTo>
                <a:lnTo>
                  <a:pt x="2702902" y="1380535"/>
                </a:lnTo>
                <a:lnTo>
                  <a:pt x="2758563" y="1320111"/>
                </a:lnTo>
                <a:close/>
                <a:moveTo>
                  <a:pt x="4519795" y="1306716"/>
                </a:moveTo>
                <a:lnTo>
                  <a:pt x="4526045" y="1317729"/>
                </a:lnTo>
                <a:lnTo>
                  <a:pt x="4534677" y="1333505"/>
                </a:lnTo>
                <a:lnTo>
                  <a:pt x="4538546" y="1340649"/>
                </a:lnTo>
                <a:lnTo>
                  <a:pt x="4531998" y="1345114"/>
                </a:lnTo>
                <a:lnTo>
                  <a:pt x="4467407" y="1389762"/>
                </a:lnTo>
                <a:lnTo>
                  <a:pt x="4455798" y="1376368"/>
                </a:lnTo>
                <a:lnTo>
                  <a:pt x="4511459" y="1315944"/>
                </a:lnTo>
                <a:close/>
                <a:moveTo>
                  <a:pt x="2417449" y="1227242"/>
                </a:moveTo>
                <a:lnTo>
                  <a:pt x="2462693" y="1227242"/>
                </a:lnTo>
                <a:lnTo>
                  <a:pt x="2462693" y="1227540"/>
                </a:lnTo>
                <a:lnTo>
                  <a:pt x="2462693" y="1531149"/>
                </a:lnTo>
                <a:lnTo>
                  <a:pt x="2462693" y="1621339"/>
                </a:lnTo>
                <a:lnTo>
                  <a:pt x="2462693" y="1646044"/>
                </a:lnTo>
                <a:lnTo>
                  <a:pt x="2462693" y="1649914"/>
                </a:lnTo>
                <a:cubicBezTo>
                  <a:pt x="2462693" y="1657057"/>
                  <a:pt x="2462842" y="1664052"/>
                  <a:pt x="2463140" y="1670899"/>
                </a:cubicBezTo>
                <a:cubicBezTo>
                  <a:pt x="2463438" y="1677745"/>
                  <a:pt x="2464678" y="1683847"/>
                  <a:pt x="2466860" y="1689204"/>
                </a:cubicBezTo>
                <a:cubicBezTo>
                  <a:pt x="2468646" y="1694562"/>
                  <a:pt x="2471127" y="1697638"/>
                  <a:pt x="2474302" y="1698432"/>
                </a:cubicBezTo>
                <a:cubicBezTo>
                  <a:pt x="2474500" y="1698432"/>
                  <a:pt x="2474699" y="1698481"/>
                  <a:pt x="2474897" y="1698581"/>
                </a:cubicBezTo>
                <a:cubicBezTo>
                  <a:pt x="2475096" y="1698680"/>
                  <a:pt x="2475394" y="1698729"/>
                  <a:pt x="2475790" y="1698729"/>
                </a:cubicBezTo>
                <a:cubicBezTo>
                  <a:pt x="2494840" y="1699126"/>
                  <a:pt x="2511459" y="1686079"/>
                  <a:pt x="2525647" y="1659588"/>
                </a:cubicBezTo>
                <a:cubicBezTo>
                  <a:pt x="2532741" y="1646342"/>
                  <a:pt x="2538955" y="1633729"/>
                  <a:pt x="2544288" y="1621748"/>
                </a:cubicBezTo>
                <a:lnTo>
                  <a:pt x="2547997" y="1612295"/>
                </a:lnTo>
                <a:lnTo>
                  <a:pt x="2544847" y="1595145"/>
                </a:lnTo>
                <a:cubicBezTo>
                  <a:pt x="2544847" y="1561212"/>
                  <a:pt x="2556256" y="1532439"/>
                  <a:pt x="2579077" y="1508825"/>
                </a:cubicBezTo>
                <a:cubicBezTo>
                  <a:pt x="2601897" y="1484814"/>
                  <a:pt x="2629579" y="1472808"/>
                  <a:pt x="2662123" y="1472808"/>
                </a:cubicBezTo>
                <a:cubicBezTo>
                  <a:pt x="2691293" y="1472808"/>
                  <a:pt x="2715800" y="1484913"/>
                  <a:pt x="2735644" y="1509122"/>
                </a:cubicBezTo>
                <a:cubicBezTo>
                  <a:pt x="2743780" y="1518449"/>
                  <a:pt x="2750428" y="1529561"/>
                  <a:pt x="2755587" y="1542460"/>
                </a:cubicBezTo>
                <a:cubicBezTo>
                  <a:pt x="2767890" y="1541865"/>
                  <a:pt x="2780590" y="1538789"/>
                  <a:pt x="2793687" y="1533232"/>
                </a:cubicBezTo>
                <a:cubicBezTo>
                  <a:pt x="2806783" y="1527676"/>
                  <a:pt x="2819484" y="1521425"/>
                  <a:pt x="2831787" y="1514480"/>
                </a:cubicBezTo>
                <a:cubicBezTo>
                  <a:pt x="2838732" y="1505749"/>
                  <a:pt x="2846273" y="1498308"/>
                  <a:pt x="2854409" y="1492156"/>
                </a:cubicBezTo>
                <a:cubicBezTo>
                  <a:pt x="2871276" y="1479456"/>
                  <a:pt x="2890525" y="1473007"/>
                  <a:pt x="2912154" y="1472808"/>
                </a:cubicBezTo>
                <a:cubicBezTo>
                  <a:pt x="2912551" y="1472808"/>
                  <a:pt x="2912948" y="1472808"/>
                  <a:pt x="2913345" y="1472808"/>
                </a:cubicBezTo>
                <a:cubicBezTo>
                  <a:pt x="2913741" y="1472808"/>
                  <a:pt x="2914039" y="1472808"/>
                  <a:pt x="2914238" y="1472808"/>
                </a:cubicBezTo>
                <a:cubicBezTo>
                  <a:pt x="2926540" y="1472808"/>
                  <a:pt x="2937951" y="1475388"/>
                  <a:pt x="2948469" y="1480547"/>
                </a:cubicBezTo>
                <a:cubicBezTo>
                  <a:pt x="2958390" y="1485509"/>
                  <a:pt x="2967816" y="1493346"/>
                  <a:pt x="2976746" y="1504062"/>
                </a:cubicBezTo>
                <a:lnTo>
                  <a:pt x="2962756" y="1515373"/>
                </a:lnTo>
                <a:cubicBezTo>
                  <a:pt x="2956009" y="1506840"/>
                  <a:pt x="2948567" y="1500589"/>
                  <a:pt x="2940432" y="1496621"/>
                </a:cubicBezTo>
                <a:cubicBezTo>
                  <a:pt x="2932097" y="1492454"/>
                  <a:pt x="2923366" y="1490569"/>
                  <a:pt x="2914238" y="1490966"/>
                </a:cubicBezTo>
                <a:cubicBezTo>
                  <a:pt x="2902133" y="1490966"/>
                  <a:pt x="2891120" y="1495926"/>
                  <a:pt x="2881198" y="1505848"/>
                </a:cubicBezTo>
                <a:cubicBezTo>
                  <a:pt x="2870482" y="1516564"/>
                  <a:pt x="2862148" y="1530752"/>
                  <a:pt x="2856195" y="1548413"/>
                </a:cubicBezTo>
                <a:cubicBezTo>
                  <a:pt x="2850440" y="1566868"/>
                  <a:pt x="2848059" y="1585421"/>
                  <a:pt x="2849051" y="1604075"/>
                </a:cubicBezTo>
                <a:cubicBezTo>
                  <a:pt x="2850440" y="1623918"/>
                  <a:pt x="2854905" y="1641579"/>
                  <a:pt x="2862446" y="1657057"/>
                </a:cubicBezTo>
                <a:cubicBezTo>
                  <a:pt x="2869788" y="1671345"/>
                  <a:pt x="2878023" y="1682061"/>
                  <a:pt x="2887151" y="1689204"/>
                </a:cubicBezTo>
                <a:cubicBezTo>
                  <a:pt x="2896676" y="1696149"/>
                  <a:pt x="2906796" y="1699622"/>
                  <a:pt x="2917512" y="1699622"/>
                </a:cubicBezTo>
                <a:cubicBezTo>
                  <a:pt x="2932593" y="1699622"/>
                  <a:pt x="2945393" y="1695554"/>
                  <a:pt x="2955910" y="1687418"/>
                </a:cubicBezTo>
                <a:cubicBezTo>
                  <a:pt x="2966427" y="1679282"/>
                  <a:pt x="2974066" y="1672139"/>
                  <a:pt x="2978829" y="1665987"/>
                </a:cubicBezTo>
                <a:cubicBezTo>
                  <a:pt x="2983195" y="1660629"/>
                  <a:pt x="2987660" y="1653982"/>
                  <a:pt x="2992224" y="1646044"/>
                </a:cubicBezTo>
                <a:lnTo>
                  <a:pt x="3007702" y="1654974"/>
                </a:lnTo>
                <a:cubicBezTo>
                  <a:pt x="3003137" y="1663507"/>
                  <a:pt x="2998276" y="1670948"/>
                  <a:pt x="2993117" y="1677298"/>
                </a:cubicBezTo>
                <a:cubicBezTo>
                  <a:pt x="2971685" y="1704285"/>
                  <a:pt x="2946483" y="1717779"/>
                  <a:pt x="2917512" y="1717779"/>
                </a:cubicBezTo>
                <a:cubicBezTo>
                  <a:pt x="2898462" y="1717779"/>
                  <a:pt x="2880801" y="1713215"/>
                  <a:pt x="2864529" y="1704087"/>
                </a:cubicBezTo>
                <a:cubicBezTo>
                  <a:pt x="2849448" y="1695356"/>
                  <a:pt x="2836152" y="1682755"/>
                  <a:pt x="2824643" y="1666285"/>
                </a:cubicBezTo>
                <a:cubicBezTo>
                  <a:pt x="2813133" y="1649219"/>
                  <a:pt x="2806188" y="1628979"/>
                  <a:pt x="2803807" y="1605563"/>
                </a:cubicBezTo>
                <a:cubicBezTo>
                  <a:pt x="2802418" y="1583933"/>
                  <a:pt x="2805792" y="1563494"/>
                  <a:pt x="2813928" y="1544246"/>
                </a:cubicBezTo>
                <a:cubicBezTo>
                  <a:pt x="2794481" y="1553374"/>
                  <a:pt x="2776919" y="1558732"/>
                  <a:pt x="2761243" y="1560319"/>
                </a:cubicBezTo>
                <a:cubicBezTo>
                  <a:pt x="2764219" y="1571233"/>
                  <a:pt x="2765707" y="1582842"/>
                  <a:pt x="2765707" y="1595145"/>
                </a:cubicBezTo>
                <a:cubicBezTo>
                  <a:pt x="2765707" y="1628284"/>
                  <a:pt x="2755685" y="1656958"/>
                  <a:pt x="2735644" y="1681167"/>
                </a:cubicBezTo>
                <a:cubicBezTo>
                  <a:pt x="2715602" y="1705377"/>
                  <a:pt x="2691095" y="1717482"/>
                  <a:pt x="2662123" y="1717482"/>
                </a:cubicBezTo>
                <a:cubicBezTo>
                  <a:pt x="2629579" y="1717482"/>
                  <a:pt x="2601897" y="1705476"/>
                  <a:pt x="2579077" y="1681465"/>
                </a:cubicBezTo>
                <a:lnTo>
                  <a:pt x="2554662" y="1643676"/>
                </a:lnTo>
                <a:lnTo>
                  <a:pt x="2544102" y="1663904"/>
                </a:lnTo>
                <a:cubicBezTo>
                  <a:pt x="2540530" y="1670105"/>
                  <a:pt x="2536909" y="1675760"/>
                  <a:pt x="2533237" y="1680870"/>
                </a:cubicBezTo>
                <a:cubicBezTo>
                  <a:pt x="2514981" y="1705476"/>
                  <a:pt x="2495435" y="1717482"/>
                  <a:pt x="2474599" y="1716887"/>
                </a:cubicBezTo>
                <a:cubicBezTo>
                  <a:pt x="2468051" y="1716291"/>
                  <a:pt x="2464777" y="1715994"/>
                  <a:pt x="2464777" y="1715994"/>
                </a:cubicBezTo>
                <a:cubicBezTo>
                  <a:pt x="2449496" y="1714009"/>
                  <a:pt x="2437789" y="1708155"/>
                  <a:pt x="2429653" y="1698432"/>
                </a:cubicBezTo>
                <a:cubicBezTo>
                  <a:pt x="2425287" y="1693074"/>
                  <a:pt x="2422312" y="1687617"/>
                  <a:pt x="2420724" y="1682061"/>
                </a:cubicBezTo>
                <a:cubicBezTo>
                  <a:pt x="2413183" y="1690792"/>
                  <a:pt x="2406238" y="1697439"/>
                  <a:pt x="2399887" y="1702004"/>
                </a:cubicBezTo>
                <a:cubicBezTo>
                  <a:pt x="2385600" y="1712322"/>
                  <a:pt x="2370618" y="1717283"/>
                  <a:pt x="2354942" y="1716887"/>
                </a:cubicBezTo>
                <a:cubicBezTo>
                  <a:pt x="2318032" y="1716291"/>
                  <a:pt x="2288565" y="1701408"/>
                  <a:pt x="2266538" y="1672238"/>
                </a:cubicBezTo>
                <a:cubicBezTo>
                  <a:pt x="2248678" y="1649417"/>
                  <a:pt x="2239749" y="1622926"/>
                  <a:pt x="2239749" y="1592764"/>
                </a:cubicBezTo>
                <a:cubicBezTo>
                  <a:pt x="2239749" y="1564189"/>
                  <a:pt x="2249868" y="1538094"/>
                  <a:pt x="2270109" y="1514480"/>
                </a:cubicBezTo>
                <a:cubicBezTo>
                  <a:pt x="2293327" y="1486897"/>
                  <a:pt x="2323092" y="1472709"/>
                  <a:pt x="2359406" y="1471915"/>
                </a:cubicBezTo>
                <a:cubicBezTo>
                  <a:pt x="2372901" y="1471717"/>
                  <a:pt x="2384409" y="1474396"/>
                  <a:pt x="2393935" y="1479952"/>
                </a:cubicBezTo>
                <a:cubicBezTo>
                  <a:pt x="2403459" y="1485509"/>
                  <a:pt x="2411298" y="1491660"/>
                  <a:pt x="2417449" y="1498407"/>
                </a:cubicBezTo>
                <a:lnTo>
                  <a:pt x="2417449" y="1227540"/>
                </a:lnTo>
                <a:close/>
                <a:moveTo>
                  <a:pt x="3409240" y="1226051"/>
                </a:moveTo>
                <a:cubicBezTo>
                  <a:pt x="3409240" y="1226051"/>
                  <a:pt x="3424322" y="1226051"/>
                  <a:pt x="3454484" y="1226051"/>
                </a:cubicBezTo>
                <a:lnTo>
                  <a:pt x="3454484" y="1337375"/>
                </a:lnTo>
                <a:lnTo>
                  <a:pt x="3493180" y="1337375"/>
                </a:lnTo>
                <a:lnTo>
                  <a:pt x="3493180" y="1355532"/>
                </a:lnTo>
                <a:lnTo>
                  <a:pt x="3454484" y="1355532"/>
                </a:lnTo>
                <a:lnTo>
                  <a:pt x="3454484" y="1532340"/>
                </a:lnTo>
                <a:lnTo>
                  <a:pt x="3454484" y="1622231"/>
                </a:lnTo>
                <a:lnTo>
                  <a:pt x="3454484" y="1649318"/>
                </a:lnTo>
                <a:cubicBezTo>
                  <a:pt x="3454484" y="1667773"/>
                  <a:pt x="3456120" y="1680324"/>
                  <a:pt x="3459395" y="1686972"/>
                </a:cubicBezTo>
                <a:cubicBezTo>
                  <a:pt x="3462669" y="1693620"/>
                  <a:pt x="3465498" y="1697539"/>
                  <a:pt x="3467879" y="1698729"/>
                </a:cubicBezTo>
                <a:cubicBezTo>
                  <a:pt x="3469465" y="1699325"/>
                  <a:pt x="3471153" y="1699622"/>
                  <a:pt x="3472939" y="1699622"/>
                </a:cubicBezTo>
                <a:cubicBezTo>
                  <a:pt x="3482662" y="1700019"/>
                  <a:pt x="3495461" y="1696943"/>
                  <a:pt x="3511336" y="1690395"/>
                </a:cubicBezTo>
                <a:lnTo>
                  <a:pt x="3536281" y="1678109"/>
                </a:lnTo>
                <a:lnTo>
                  <a:pt x="3529865" y="1669857"/>
                </a:lnTo>
                <a:cubicBezTo>
                  <a:pt x="3525053" y="1660133"/>
                  <a:pt x="3521754" y="1648822"/>
                  <a:pt x="3519968" y="1635924"/>
                </a:cubicBezTo>
                <a:cubicBezTo>
                  <a:pt x="3516793" y="1613699"/>
                  <a:pt x="3518380" y="1591375"/>
                  <a:pt x="3524731" y="1568951"/>
                </a:cubicBezTo>
                <a:cubicBezTo>
                  <a:pt x="3530684" y="1549107"/>
                  <a:pt x="3540209" y="1531546"/>
                  <a:pt x="3553305" y="1516266"/>
                </a:cubicBezTo>
                <a:cubicBezTo>
                  <a:pt x="3567394" y="1500193"/>
                  <a:pt x="3584659" y="1487889"/>
                  <a:pt x="3605098" y="1479357"/>
                </a:cubicBezTo>
                <a:cubicBezTo>
                  <a:pt x="3617004" y="1474396"/>
                  <a:pt x="3628513" y="1471915"/>
                  <a:pt x="3639626" y="1471915"/>
                </a:cubicBezTo>
                <a:cubicBezTo>
                  <a:pt x="3640221" y="1471915"/>
                  <a:pt x="3640866" y="1471965"/>
                  <a:pt x="3641561" y="1472064"/>
                </a:cubicBezTo>
                <a:cubicBezTo>
                  <a:pt x="3642255" y="1472164"/>
                  <a:pt x="3643000" y="1472213"/>
                  <a:pt x="3643793" y="1472213"/>
                </a:cubicBezTo>
                <a:cubicBezTo>
                  <a:pt x="3643793" y="1472213"/>
                  <a:pt x="3643892" y="1472213"/>
                  <a:pt x="3644091" y="1472213"/>
                </a:cubicBezTo>
                <a:cubicBezTo>
                  <a:pt x="3653814" y="1473205"/>
                  <a:pt x="3662545" y="1477174"/>
                  <a:pt x="3670284" y="1484119"/>
                </a:cubicBezTo>
                <a:cubicBezTo>
                  <a:pt x="3674650" y="1488286"/>
                  <a:pt x="3678619" y="1495976"/>
                  <a:pt x="3682191" y="1507188"/>
                </a:cubicBezTo>
                <a:cubicBezTo>
                  <a:pt x="3685763" y="1518399"/>
                  <a:pt x="3683481" y="1535018"/>
                  <a:pt x="3675345" y="1557045"/>
                </a:cubicBezTo>
                <a:cubicBezTo>
                  <a:pt x="3664232" y="1587009"/>
                  <a:pt x="3646075" y="1614889"/>
                  <a:pt x="3620873" y="1640686"/>
                </a:cubicBezTo>
                <a:cubicBezTo>
                  <a:pt x="3607578" y="1654379"/>
                  <a:pt x="3593390" y="1666384"/>
                  <a:pt x="3578309" y="1676703"/>
                </a:cubicBezTo>
                <a:cubicBezTo>
                  <a:pt x="3578904" y="1677497"/>
                  <a:pt x="3579549" y="1678340"/>
                  <a:pt x="3580243" y="1679233"/>
                </a:cubicBezTo>
                <a:cubicBezTo>
                  <a:pt x="3580938" y="1680126"/>
                  <a:pt x="3581583" y="1680870"/>
                  <a:pt x="3582179" y="1681465"/>
                </a:cubicBezTo>
                <a:cubicBezTo>
                  <a:pt x="3589520" y="1689800"/>
                  <a:pt x="3596564" y="1694959"/>
                  <a:pt x="3603312" y="1696943"/>
                </a:cubicBezTo>
                <a:cubicBezTo>
                  <a:pt x="3610059" y="1698928"/>
                  <a:pt x="3614920" y="1699920"/>
                  <a:pt x="3617897" y="1699920"/>
                </a:cubicBezTo>
                <a:cubicBezTo>
                  <a:pt x="3624644" y="1700317"/>
                  <a:pt x="3632383" y="1699325"/>
                  <a:pt x="3641114" y="1696943"/>
                </a:cubicBezTo>
                <a:cubicBezTo>
                  <a:pt x="3666713" y="1690395"/>
                  <a:pt x="3687945" y="1676306"/>
                  <a:pt x="3704813" y="1654676"/>
                </a:cubicBezTo>
                <a:lnTo>
                  <a:pt x="3719100" y="1665987"/>
                </a:lnTo>
                <a:cubicBezTo>
                  <a:pt x="3699653" y="1690792"/>
                  <a:pt x="3675146" y="1706965"/>
                  <a:pt x="3645579" y="1714505"/>
                </a:cubicBezTo>
                <a:cubicBezTo>
                  <a:pt x="3636054" y="1716887"/>
                  <a:pt x="3626827" y="1718077"/>
                  <a:pt x="3617897" y="1718077"/>
                </a:cubicBezTo>
                <a:cubicBezTo>
                  <a:pt x="3617699" y="1718077"/>
                  <a:pt x="3617599" y="1718077"/>
                  <a:pt x="3617599" y="1718077"/>
                </a:cubicBezTo>
                <a:cubicBezTo>
                  <a:pt x="3589818" y="1717878"/>
                  <a:pt x="3566899" y="1709941"/>
                  <a:pt x="3548841" y="1694264"/>
                </a:cubicBezTo>
                <a:lnTo>
                  <a:pt x="3547540" y="1692592"/>
                </a:lnTo>
                <a:lnTo>
                  <a:pt x="3518183" y="1707064"/>
                </a:lnTo>
                <a:cubicBezTo>
                  <a:pt x="3500125" y="1714604"/>
                  <a:pt x="3484646" y="1718176"/>
                  <a:pt x="3471748" y="1717779"/>
                </a:cubicBezTo>
                <a:cubicBezTo>
                  <a:pt x="3465200" y="1717779"/>
                  <a:pt x="3458750" y="1716986"/>
                  <a:pt x="3452400" y="1715398"/>
                </a:cubicBezTo>
                <a:cubicBezTo>
                  <a:pt x="3445257" y="1713612"/>
                  <a:pt x="3438113" y="1710189"/>
                  <a:pt x="3430969" y="1705129"/>
                </a:cubicBezTo>
                <a:cubicBezTo>
                  <a:pt x="3423825" y="1700069"/>
                  <a:pt x="3418170" y="1691982"/>
                  <a:pt x="3414003" y="1680870"/>
                </a:cubicBezTo>
                <a:cubicBezTo>
                  <a:pt x="3407057" y="1689601"/>
                  <a:pt x="3399616" y="1696844"/>
                  <a:pt x="3391678" y="1702599"/>
                </a:cubicBezTo>
                <a:cubicBezTo>
                  <a:pt x="3377590" y="1712918"/>
                  <a:pt x="3362607" y="1717878"/>
                  <a:pt x="3346733" y="1717482"/>
                </a:cubicBezTo>
                <a:cubicBezTo>
                  <a:pt x="3310418" y="1716887"/>
                  <a:pt x="3280951" y="1702103"/>
                  <a:pt x="3258329" y="1673131"/>
                </a:cubicBezTo>
                <a:cubicBezTo>
                  <a:pt x="3240469" y="1650509"/>
                  <a:pt x="3231539" y="1623918"/>
                  <a:pt x="3231539" y="1593359"/>
                </a:cubicBezTo>
                <a:cubicBezTo>
                  <a:pt x="3231539" y="1564784"/>
                  <a:pt x="3241660" y="1538690"/>
                  <a:pt x="3261900" y="1515075"/>
                </a:cubicBezTo>
                <a:cubicBezTo>
                  <a:pt x="3285514" y="1487493"/>
                  <a:pt x="3315280" y="1473305"/>
                  <a:pt x="3351197" y="1472511"/>
                </a:cubicBezTo>
                <a:cubicBezTo>
                  <a:pt x="3351396" y="1472511"/>
                  <a:pt x="3351495" y="1472511"/>
                  <a:pt x="3351495" y="1472511"/>
                </a:cubicBezTo>
                <a:cubicBezTo>
                  <a:pt x="3364988" y="1472511"/>
                  <a:pt x="3376498" y="1475239"/>
                  <a:pt x="3386023" y="1480696"/>
                </a:cubicBezTo>
                <a:cubicBezTo>
                  <a:pt x="3395548" y="1486153"/>
                  <a:pt x="3403287" y="1492255"/>
                  <a:pt x="3409240" y="1499002"/>
                </a:cubicBezTo>
                <a:lnTo>
                  <a:pt x="3409240" y="1457926"/>
                </a:lnTo>
                <a:lnTo>
                  <a:pt x="3409240" y="1355532"/>
                </a:lnTo>
                <a:lnTo>
                  <a:pt x="3370545" y="1355532"/>
                </a:lnTo>
                <a:lnTo>
                  <a:pt x="3370545" y="1337375"/>
                </a:lnTo>
                <a:lnTo>
                  <a:pt x="3409240" y="1337375"/>
                </a:lnTo>
                <a:close/>
                <a:moveTo>
                  <a:pt x="340701" y="1144493"/>
                </a:moveTo>
                <a:cubicBezTo>
                  <a:pt x="331772" y="1152629"/>
                  <a:pt x="323934" y="1161559"/>
                  <a:pt x="317187" y="1171283"/>
                </a:cubicBezTo>
                <a:cubicBezTo>
                  <a:pt x="306074" y="1187555"/>
                  <a:pt x="298137" y="1206406"/>
                  <a:pt x="293374" y="1227837"/>
                </a:cubicBezTo>
                <a:cubicBezTo>
                  <a:pt x="285833" y="1263358"/>
                  <a:pt x="281517" y="1298878"/>
                  <a:pt x="280426" y="1334398"/>
                </a:cubicBezTo>
                <a:cubicBezTo>
                  <a:pt x="279335" y="1369919"/>
                  <a:pt x="278789" y="1403653"/>
                  <a:pt x="278789" y="1435601"/>
                </a:cubicBezTo>
                <a:cubicBezTo>
                  <a:pt x="278789" y="1435601"/>
                  <a:pt x="278789" y="1437983"/>
                  <a:pt x="278789" y="1442745"/>
                </a:cubicBezTo>
                <a:cubicBezTo>
                  <a:pt x="278789" y="1447507"/>
                  <a:pt x="278789" y="1449889"/>
                  <a:pt x="278789" y="1449889"/>
                </a:cubicBezTo>
                <a:lnTo>
                  <a:pt x="278618" y="1462093"/>
                </a:lnTo>
                <a:lnTo>
                  <a:pt x="333260" y="1462093"/>
                </a:lnTo>
                <a:lnTo>
                  <a:pt x="333260" y="1480547"/>
                </a:lnTo>
                <a:lnTo>
                  <a:pt x="278361" y="1480547"/>
                </a:lnTo>
                <a:lnTo>
                  <a:pt x="278045" y="1503169"/>
                </a:lnTo>
                <a:cubicBezTo>
                  <a:pt x="277350" y="1520036"/>
                  <a:pt x="276209" y="1536011"/>
                  <a:pt x="274622" y="1551092"/>
                </a:cubicBezTo>
                <a:cubicBezTo>
                  <a:pt x="271447" y="1581254"/>
                  <a:pt x="262319" y="1607647"/>
                  <a:pt x="247238" y="1630268"/>
                </a:cubicBezTo>
                <a:cubicBezTo>
                  <a:pt x="242475" y="1637412"/>
                  <a:pt x="235877" y="1645746"/>
                  <a:pt x="227443" y="1655272"/>
                </a:cubicBezTo>
                <a:cubicBezTo>
                  <a:pt x="219010" y="1664797"/>
                  <a:pt x="208244" y="1673825"/>
                  <a:pt x="195148" y="1682358"/>
                </a:cubicBezTo>
                <a:cubicBezTo>
                  <a:pt x="208244" y="1687121"/>
                  <a:pt x="221540" y="1691238"/>
                  <a:pt x="235033" y="1694711"/>
                </a:cubicBezTo>
                <a:cubicBezTo>
                  <a:pt x="248527" y="1698184"/>
                  <a:pt x="261922" y="1700019"/>
                  <a:pt x="275217" y="1700218"/>
                </a:cubicBezTo>
                <a:cubicBezTo>
                  <a:pt x="323239" y="1699622"/>
                  <a:pt x="365804" y="1679679"/>
                  <a:pt x="402912" y="1640389"/>
                </a:cubicBezTo>
                <a:cubicBezTo>
                  <a:pt x="424144" y="1618164"/>
                  <a:pt x="441210" y="1591474"/>
                  <a:pt x="454108" y="1560319"/>
                </a:cubicBezTo>
                <a:cubicBezTo>
                  <a:pt x="467602" y="1527974"/>
                  <a:pt x="475341" y="1493247"/>
                  <a:pt x="477326" y="1456139"/>
                </a:cubicBezTo>
                <a:cubicBezTo>
                  <a:pt x="482882" y="1358508"/>
                  <a:pt x="464130" y="1278439"/>
                  <a:pt x="421069" y="1215931"/>
                </a:cubicBezTo>
                <a:cubicBezTo>
                  <a:pt x="399241" y="1184379"/>
                  <a:pt x="372451" y="1160567"/>
                  <a:pt x="340701" y="1144493"/>
                </a:cubicBezTo>
                <a:close/>
                <a:moveTo>
                  <a:pt x="9608822" y="1122467"/>
                </a:moveTo>
                <a:cubicBezTo>
                  <a:pt x="9602075" y="1122467"/>
                  <a:pt x="9595527" y="1126485"/>
                  <a:pt x="9589177" y="1134522"/>
                </a:cubicBezTo>
                <a:cubicBezTo>
                  <a:pt x="9582827" y="1142559"/>
                  <a:pt x="9577866" y="1151339"/>
                  <a:pt x="9574294" y="1160865"/>
                </a:cubicBezTo>
                <a:cubicBezTo>
                  <a:pt x="9565960" y="1182693"/>
                  <a:pt x="9560205" y="1207200"/>
                  <a:pt x="9557030" y="1234386"/>
                </a:cubicBezTo>
                <a:cubicBezTo>
                  <a:pt x="9554450" y="1256016"/>
                  <a:pt x="9553160" y="1281713"/>
                  <a:pt x="9553160" y="1311479"/>
                </a:cubicBezTo>
                <a:lnTo>
                  <a:pt x="9553160" y="1428755"/>
                </a:lnTo>
                <a:cubicBezTo>
                  <a:pt x="9553160" y="1428557"/>
                  <a:pt x="9553210" y="1428309"/>
                  <a:pt x="9553309" y="1428011"/>
                </a:cubicBezTo>
                <a:cubicBezTo>
                  <a:pt x="9553409" y="1427713"/>
                  <a:pt x="9553557" y="1427366"/>
                  <a:pt x="9553756" y="1426969"/>
                </a:cubicBezTo>
                <a:cubicBezTo>
                  <a:pt x="9571615" y="1390258"/>
                  <a:pt x="9588581" y="1352605"/>
                  <a:pt x="9604655" y="1314009"/>
                </a:cubicBezTo>
                <a:cubicBezTo>
                  <a:pt x="9620728" y="1275412"/>
                  <a:pt x="9631146" y="1234683"/>
                  <a:pt x="9635909" y="1191821"/>
                </a:cubicBezTo>
                <a:cubicBezTo>
                  <a:pt x="9638488" y="1165032"/>
                  <a:pt x="9636107" y="1145982"/>
                  <a:pt x="9628765" y="1134671"/>
                </a:cubicBezTo>
                <a:cubicBezTo>
                  <a:pt x="9623209" y="1126535"/>
                  <a:pt x="9616561" y="1122467"/>
                  <a:pt x="9608822" y="1122467"/>
                </a:cubicBezTo>
                <a:close/>
                <a:moveTo>
                  <a:pt x="6879017" y="1122467"/>
                </a:moveTo>
                <a:lnTo>
                  <a:pt x="6879017" y="1122765"/>
                </a:lnTo>
                <a:cubicBezTo>
                  <a:pt x="6877430" y="1122765"/>
                  <a:pt x="6874949" y="1123459"/>
                  <a:pt x="6871575" y="1124848"/>
                </a:cubicBezTo>
                <a:cubicBezTo>
                  <a:pt x="6860463" y="1130801"/>
                  <a:pt x="6851434" y="1142906"/>
                  <a:pt x="6844489" y="1161162"/>
                </a:cubicBezTo>
                <a:cubicBezTo>
                  <a:pt x="6836353" y="1183189"/>
                  <a:pt x="6830598" y="1207597"/>
                  <a:pt x="6827225" y="1234386"/>
                </a:cubicBezTo>
                <a:cubicBezTo>
                  <a:pt x="6824645" y="1255817"/>
                  <a:pt x="6823355" y="1281515"/>
                  <a:pt x="6823355" y="1311479"/>
                </a:cubicBezTo>
                <a:lnTo>
                  <a:pt x="6823355" y="1407622"/>
                </a:lnTo>
                <a:cubicBezTo>
                  <a:pt x="6824943" y="1404447"/>
                  <a:pt x="6826580" y="1401222"/>
                  <a:pt x="6828266" y="1397948"/>
                </a:cubicBezTo>
                <a:cubicBezTo>
                  <a:pt x="6829954" y="1394674"/>
                  <a:pt x="6831689" y="1391449"/>
                  <a:pt x="6833475" y="1388274"/>
                </a:cubicBezTo>
                <a:cubicBezTo>
                  <a:pt x="6849946" y="1357318"/>
                  <a:pt x="6865126" y="1326312"/>
                  <a:pt x="6879017" y="1295256"/>
                </a:cubicBezTo>
                <a:cubicBezTo>
                  <a:pt x="6892908" y="1264201"/>
                  <a:pt x="6901936" y="1229722"/>
                  <a:pt x="6906104" y="1191821"/>
                </a:cubicBezTo>
                <a:cubicBezTo>
                  <a:pt x="6908684" y="1164833"/>
                  <a:pt x="6906302" y="1145883"/>
                  <a:pt x="6898960" y="1134968"/>
                </a:cubicBezTo>
                <a:cubicBezTo>
                  <a:pt x="6893603" y="1126634"/>
                  <a:pt x="6886955" y="1122467"/>
                  <a:pt x="6879017" y="1122467"/>
                </a:cubicBezTo>
                <a:close/>
                <a:moveTo>
                  <a:pt x="4221543" y="1122467"/>
                </a:moveTo>
                <a:lnTo>
                  <a:pt x="4221543" y="1122765"/>
                </a:lnTo>
                <a:cubicBezTo>
                  <a:pt x="4219955" y="1122765"/>
                  <a:pt x="4217474" y="1123459"/>
                  <a:pt x="4214101" y="1124848"/>
                </a:cubicBezTo>
                <a:cubicBezTo>
                  <a:pt x="4202988" y="1130801"/>
                  <a:pt x="4193959" y="1142906"/>
                  <a:pt x="4187014" y="1161162"/>
                </a:cubicBezTo>
                <a:cubicBezTo>
                  <a:pt x="4178879" y="1183189"/>
                  <a:pt x="4173124" y="1207597"/>
                  <a:pt x="4169750" y="1234386"/>
                </a:cubicBezTo>
                <a:cubicBezTo>
                  <a:pt x="4167170" y="1255817"/>
                  <a:pt x="4165881" y="1281515"/>
                  <a:pt x="4165881" y="1311479"/>
                </a:cubicBezTo>
                <a:lnTo>
                  <a:pt x="4165881" y="1407622"/>
                </a:lnTo>
                <a:cubicBezTo>
                  <a:pt x="4167468" y="1404447"/>
                  <a:pt x="4169105" y="1401222"/>
                  <a:pt x="4170792" y="1397948"/>
                </a:cubicBezTo>
                <a:cubicBezTo>
                  <a:pt x="4172479" y="1394674"/>
                  <a:pt x="4174215" y="1391449"/>
                  <a:pt x="4176001" y="1388274"/>
                </a:cubicBezTo>
                <a:cubicBezTo>
                  <a:pt x="4192471" y="1357318"/>
                  <a:pt x="4207652" y="1326312"/>
                  <a:pt x="4221543" y="1295256"/>
                </a:cubicBezTo>
                <a:cubicBezTo>
                  <a:pt x="4235433" y="1264201"/>
                  <a:pt x="4244462" y="1229722"/>
                  <a:pt x="4248629" y="1191821"/>
                </a:cubicBezTo>
                <a:cubicBezTo>
                  <a:pt x="4251209" y="1164833"/>
                  <a:pt x="4248827" y="1145883"/>
                  <a:pt x="4241486" y="1134968"/>
                </a:cubicBezTo>
                <a:cubicBezTo>
                  <a:pt x="4236128" y="1126634"/>
                  <a:pt x="4229480" y="1122467"/>
                  <a:pt x="4221543" y="1122467"/>
                </a:cubicBezTo>
                <a:close/>
                <a:moveTo>
                  <a:pt x="1411669" y="1122467"/>
                </a:moveTo>
                <a:cubicBezTo>
                  <a:pt x="1404922" y="1122467"/>
                  <a:pt x="1398324" y="1126485"/>
                  <a:pt x="1391875" y="1134522"/>
                </a:cubicBezTo>
                <a:cubicBezTo>
                  <a:pt x="1385426" y="1142559"/>
                  <a:pt x="1380415" y="1151339"/>
                  <a:pt x="1376843" y="1160865"/>
                </a:cubicBezTo>
                <a:cubicBezTo>
                  <a:pt x="1368707" y="1183090"/>
                  <a:pt x="1363051" y="1207597"/>
                  <a:pt x="1359877" y="1234386"/>
                </a:cubicBezTo>
                <a:cubicBezTo>
                  <a:pt x="1357098" y="1255221"/>
                  <a:pt x="1355709" y="1280919"/>
                  <a:pt x="1355709" y="1311479"/>
                </a:cubicBezTo>
                <a:lnTo>
                  <a:pt x="1355709" y="1429350"/>
                </a:lnTo>
                <a:cubicBezTo>
                  <a:pt x="1355908" y="1428557"/>
                  <a:pt x="1356305" y="1427763"/>
                  <a:pt x="1356900" y="1426969"/>
                </a:cubicBezTo>
                <a:cubicBezTo>
                  <a:pt x="1374759" y="1390258"/>
                  <a:pt x="1391676" y="1352605"/>
                  <a:pt x="1407650" y="1314009"/>
                </a:cubicBezTo>
                <a:cubicBezTo>
                  <a:pt x="1423624" y="1275412"/>
                  <a:pt x="1433993" y="1234683"/>
                  <a:pt x="1438755" y="1191821"/>
                </a:cubicBezTo>
                <a:cubicBezTo>
                  <a:pt x="1441732" y="1165429"/>
                  <a:pt x="1439351" y="1146379"/>
                  <a:pt x="1431612" y="1134671"/>
                </a:cubicBezTo>
                <a:cubicBezTo>
                  <a:pt x="1426056" y="1126336"/>
                  <a:pt x="1419408" y="1122269"/>
                  <a:pt x="1411669" y="1122467"/>
                </a:cubicBezTo>
                <a:close/>
                <a:moveTo>
                  <a:pt x="1075317" y="1122467"/>
                </a:moveTo>
                <a:cubicBezTo>
                  <a:pt x="1068570" y="1122467"/>
                  <a:pt x="1061972" y="1126485"/>
                  <a:pt x="1055523" y="1134522"/>
                </a:cubicBezTo>
                <a:cubicBezTo>
                  <a:pt x="1049074" y="1142559"/>
                  <a:pt x="1044063" y="1151339"/>
                  <a:pt x="1040491" y="1160865"/>
                </a:cubicBezTo>
                <a:cubicBezTo>
                  <a:pt x="1032355" y="1183090"/>
                  <a:pt x="1026700" y="1207597"/>
                  <a:pt x="1023525" y="1234386"/>
                </a:cubicBezTo>
                <a:cubicBezTo>
                  <a:pt x="1020747" y="1255221"/>
                  <a:pt x="1019358" y="1280919"/>
                  <a:pt x="1019358" y="1311479"/>
                </a:cubicBezTo>
                <a:lnTo>
                  <a:pt x="1019358" y="1408515"/>
                </a:lnTo>
                <a:cubicBezTo>
                  <a:pt x="1020945" y="1405340"/>
                  <a:pt x="1022582" y="1402115"/>
                  <a:pt x="1024269" y="1398841"/>
                </a:cubicBezTo>
                <a:cubicBezTo>
                  <a:pt x="1025956" y="1395567"/>
                  <a:pt x="1027692" y="1392342"/>
                  <a:pt x="1029478" y="1389167"/>
                </a:cubicBezTo>
                <a:cubicBezTo>
                  <a:pt x="1045949" y="1358012"/>
                  <a:pt x="1061129" y="1326858"/>
                  <a:pt x="1075019" y="1295703"/>
                </a:cubicBezTo>
                <a:cubicBezTo>
                  <a:pt x="1088910" y="1264548"/>
                  <a:pt x="1097939" y="1229921"/>
                  <a:pt x="1102106" y="1191821"/>
                </a:cubicBezTo>
                <a:cubicBezTo>
                  <a:pt x="1105083" y="1165429"/>
                  <a:pt x="1102702" y="1146379"/>
                  <a:pt x="1094963" y="1134671"/>
                </a:cubicBezTo>
                <a:cubicBezTo>
                  <a:pt x="1089406" y="1126535"/>
                  <a:pt x="1082858" y="1122467"/>
                  <a:pt x="1075317" y="1122467"/>
                </a:cubicBezTo>
                <a:close/>
                <a:moveTo>
                  <a:pt x="243963" y="1104905"/>
                </a:moveTo>
                <a:cubicBezTo>
                  <a:pt x="276309" y="1104706"/>
                  <a:pt x="306669" y="1110461"/>
                  <a:pt x="335046" y="1122169"/>
                </a:cubicBezTo>
                <a:cubicBezTo>
                  <a:pt x="337824" y="1120582"/>
                  <a:pt x="340652" y="1119044"/>
                  <a:pt x="343529" y="1117556"/>
                </a:cubicBezTo>
                <a:cubicBezTo>
                  <a:pt x="346407" y="1116068"/>
                  <a:pt x="349334" y="1114430"/>
                  <a:pt x="352310" y="1112644"/>
                </a:cubicBezTo>
                <a:lnTo>
                  <a:pt x="361537" y="1128420"/>
                </a:lnTo>
                <a:cubicBezTo>
                  <a:pt x="359156" y="1130008"/>
                  <a:pt x="357370" y="1131297"/>
                  <a:pt x="356180" y="1132290"/>
                </a:cubicBezTo>
                <a:cubicBezTo>
                  <a:pt x="387136" y="1149355"/>
                  <a:pt x="413727" y="1173763"/>
                  <a:pt x="435952" y="1205513"/>
                </a:cubicBezTo>
                <a:cubicBezTo>
                  <a:pt x="481592" y="1271791"/>
                  <a:pt x="501436" y="1355631"/>
                  <a:pt x="495483" y="1457033"/>
                </a:cubicBezTo>
                <a:cubicBezTo>
                  <a:pt x="493300" y="1496125"/>
                  <a:pt x="485065" y="1532836"/>
                  <a:pt x="470777" y="1567165"/>
                </a:cubicBezTo>
                <a:cubicBezTo>
                  <a:pt x="456887" y="1600899"/>
                  <a:pt x="438630" y="1629375"/>
                  <a:pt x="416008" y="1652593"/>
                </a:cubicBezTo>
                <a:cubicBezTo>
                  <a:pt x="375527" y="1695654"/>
                  <a:pt x="328597" y="1717482"/>
                  <a:pt x="275217" y="1718077"/>
                </a:cubicBezTo>
                <a:cubicBezTo>
                  <a:pt x="243269" y="1719466"/>
                  <a:pt x="206955" y="1712918"/>
                  <a:pt x="166275" y="1698432"/>
                </a:cubicBezTo>
                <a:cubicBezTo>
                  <a:pt x="137700" y="1711528"/>
                  <a:pt x="108034" y="1718077"/>
                  <a:pt x="77276" y="1718077"/>
                </a:cubicBezTo>
                <a:cubicBezTo>
                  <a:pt x="62591" y="1718077"/>
                  <a:pt x="48800" y="1715597"/>
                  <a:pt x="35901" y="1710636"/>
                </a:cubicBezTo>
                <a:cubicBezTo>
                  <a:pt x="21614" y="1705079"/>
                  <a:pt x="13329" y="1698630"/>
                  <a:pt x="11047" y="1691288"/>
                </a:cubicBezTo>
                <a:cubicBezTo>
                  <a:pt x="8765" y="1683946"/>
                  <a:pt x="7922" y="1678489"/>
                  <a:pt x="8517" y="1674917"/>
                </a:cubicBezTo>
                <a:cubicBezTo>
                  <a:pt x="12684" y="1655272"/>
                  <a:pt x="30643" y="1645250"/>
                  <a:pt x="62393" y="1644854"/>
                </a:cubicBezTo>
                <a:cubicBezTo>
                  <a:pt x="73704" y="1644655"/>
                  <a:pt x="84023" y="1645746"/>
                  <a:pt x="93349" y="1648128"/>
                </a:cubicBezTo>
                <a:cubicBezTo>
                  <a:pt x="103470" y="1651104"/>
                  <a:pt x="114086" y="1654379"/>
                  <a:pt x="125198" y="1657950"/>
                </a:cubicBezTo>
                <a:cubicBezTo>
                  <a:pt x="136311" y="1661522"/>
                  <a:pt x="148416" y="1665690"/>
                  <a:pt x="161512" y="1670452"/>
                </a:cubicBezTo>
                <a:cubicBezTo>
                  <a:pt x="172030" y="1662316"/>
                  <a:pt x="180662" y="1653733"/>
                  <a:pt x="187408" y="1644705"/>
                </a:cubicBezTo>
                <a:cubicBezTo>
                  <a:pt x="194155" y="1635676"/>
                  <a:pt x="199315" y="1627689"/>
                  <a:pt x="202887" y="1620743"/>
                </a:cubicBezTo>
                <a:cubicBezTo>
                  <a:pt x="214198" y="1600106"/>
                  <a:pt x="221044" y="1575748"/>
                  <a:pt x="223425" y="1547669"/>
                </a:cubicBezTo>
                <a:cubicBezTo>
                  <a:pt x="224616" y="1533629"/>
                  <a:pt x="225484" y="1518461"/>
                  <a:pt x="226030" y="1502165"/>
                </a:cubicBezTo>
                <a:lnTo>
                  <a:pt x="226306" y="1480547"/>
                </a:lnTo>
                <a:lnTo>
                  <a:pt x="168359" y="1480547"/>
                </a:lnTo>
                <a:lnTo>
                  <a:pt x="168359" y="1462093"/>
                </a:lnTo>
                <a:lnTo>
                  <a:pt x="226543" y="1462093"/>
                </a:lnTo>
                <a:lnTo>
                  <a:pt x="226699" y="1449889"/>
                </a:lnTo>
                <a:lnTo>
                  <a:pt x="226699" y="1435899"/>
                </a:lnTo>
                <a:cubicBezTo>
                  <a:pt x="226699" y="1403355"/>
                  <a:pt x="227493" y="1368976"/>
                  <a:pt x="229080" y="1332761"/>
                </a:cubicBezTo>
                <a:cubicBezTo>
                  <a:pt x="230668" y="1296547"/>
                  <a:pt x="236919" y="1260083"/>
                  <a:pt x="247833" y="1223372"/>
                </a:cubicBezTo>
                <a:cubicBezTo>
                  <a:pt x="254976" y="1199362"/>
                  <a:pt x="267379" y="1178129"/>
                  <a:pt x="285040" y="1159674"/>
                </a:cubicBezTo>
                <a:cubicBezTo>
                  <a:pt x="294168" y="1150347"/>
                  <a:pt x="304388" y="1141814"/>
                  <a:pt x="315698" y="1134075"/>
                </a:cubicBezTo>
                <a:cubicBezTo>
                  <a:pt x="293076" y="1126535"/>
                  <a:pt x="269165" y="1122765"/>
                  <a:pt x="243963" y="1122765"/>
                </a:cubicBezTo>
                <a:cubicBezTo>
                  <a:pt x="193759" y="1123161"/>
                  <a:pt x="151491" y="1132389"/>
                  <a:pt x="117162" y="1150447"/>
                </a:cubicBezTo>
                <a:cubicBezTo>
                  <a:pt x="97517" y="1161361"/>
                  <a:pt x="81741" y="1174656"/>
                  <a:pt x="69834" y="1190332"/>
                </a:cubicBezTo>
                <a:cubicBezTo>
                  <a:pt x="55944" y="1208390"/>
                  <a:pt x="46419" y="1230417"/>
                  <a:pt x="41259" y="1256412"/>
                </a:cubicBezTo>
                <a:cubicBezTo>
                  <a:pt x="33322" y="1298481"/>
                  <a:pt x="42946" y="1334200"/>
                  <a:pt x="70132" y="1363568"/>
                </a:cubicBezTo>
                <a:cubicBezTo>
                  <a:pt x="86404" y="1381031"/>
                  <a:pt x="103370" y="1390060"/>
                  <a:pt x="121031" y="1390655"/>
                </a:cubicBezTo>
                <a:cubicBezTo>
                  <a:pt x="132938" y="1390457"/>
                  <a:pt x="144943" y="1387579"/>
                  <a:pt x="157048" y="1382023"/>
                </a:cubicBezTo>
                <a:cubicBezTo>
                  <a:pt x="183043" y="1370117"/>
                  <a:pt x="199017" y="1347991"/>
                  <a:pt x="204970" y="1315646"/>
                </a:cubicBezTo>
                <a:cubicBezTo>
                  <a:pt x="211320" y="1283499"/>
                  <a:pt x="204772" y="1256214"/>
                  <a:pt x="185325" y="1233791"/>
                </a:cubicBezTo>
                <a:lnTo>
                  <a:pt x="198720" y="1221884"/>
                </a:lnTo>
                <a:cubicBezTo>
                  <a:pt x="222135" y="1248276"/>
                  <a:pt x="230172" y="1280622"/>
                  <a:pt x="222830" y="1318920"/>
                </a:cubicBezTo>
                <a:cubicBezTo>
                  <a:pt x="215686" y="1357417"/>
                  <a:pt x="196338" y="1383908"/>
                  <a:pt x="164787" y="1398394"/>
                </a:cubicBezTo>
                <a:cubicBezTo>
                  <a:pt x="151094" y="1404943"/>
                  <a:pt x="136807" y="1408316"/>
                  <a:pt x="121924" y="1408515"/>
                </a:cubicBezTo>
                <a:cubicBezTo>
                  <a:pt x="121924" y="1408515"/>
                  <a:pt x="121825" y="1408515"/>
                  <a:pt x="121626" y="1408515"/>
                </a:cubicBezTo>
                <a:cubicBezTo>
                  <a:pt x="121428" y="1408515"/>
                  <a:pt x="121131" y="1408515"/>
                  <a:pt x="120734" y="1408515"/>
                </a:cubicBezTo>
                <a:cubicBezTo>
                  <a:pt x="120734" y="1408515"/>
                  <a:pt x="120684" y="1408515"/>
                  <a:pt x="120585" y="1408515"/>
                </a:cubicBezTo>
                <a:cubicBezTo>
                  <a:pt x="120486" y="1408515"/>
                  <a:pt x="120337" y="1408515"/>
                  <a:pt x="120138" y="1408515"/>
                </a:cubicBezTo>
                <a:cubicBezTo>
                  <a:pt x="88587" y="1408316"/>
                  <a:pt x="61797" y="1397501"/>
                  <a:pt x="39771" y="1376070"/>
                </a:cubicBezTo>
                <a:cubicBezTo>
                  <a:pt x="5442" y="1341939"/>
                  <a:pt x="-6663" y="1300862"/>
                  <a:pt x="3457" y="1252841"/>
                </a:cubicBezTo>
                <a:cubicBezTo>
                  <a:pt x="14966" y="1198667"/>
                  <a:pt x="46022" y="1159178"/>
                  <a:pt x="96623" y="1134373"/>
                </a:cubicBezTo>
                <a:cubicBezTo>
                  <a:pt x="137303" y="1114728"/>
                  <a:pt x="186416" y="1104905"/>
                  <a:pt x="243963" y="1104905"/>
                </a:cubicBezTo>
                <a:close/>
                <a:moveTo>
                  <a:pt x="6882886" y="1104477"/>
                </a:moveTo>
                <a:cubicBezTo>
                  <a:pt x="6895090" y="1105407"/>
                  <a:pt x="6905508" y="1112198"/>
                  <a:pt x="6914140" y="1124848"/>
                </a:cubicBezTo>
                <a:cubicBezTo>
                  <a:pt x="6923864" y="1139533"/>
                  <a:pt x="6927138" y="1162452"/>
                  <a:pt x="6923963" y="1193607"/>
                </a:cubicBezTo>
                <a:cubicBezTo>
                  <a:pt x="6919597" y="1233294"/>
                  <a:pt x="6910321" y="1269112"/>
                  <a:pt x="6896132" y="1301061"/>
                </a:cubicBezTo>
                <a:cubicBezTo>
                  <a:pt x="6881944" y="1333009"/>
                  <a:pt x="6866416" y="1364858"/>
                  <a:pt x="6849549" y="1396608"/>
                </a:cubicBezTo>
                <a:cubicBezTo>
                  <a:pt x="6845183" y="1404943"/>
                  <a:pt x="6840768" y="1413277"/>
                  <a:pt x="6836303" y="1421611"/>
                </a:cubicBezTo>
                <a:cubicBezTo>
                  <a:pt x="6831838" y="1429946"/>
                  <a:pt x="6827522" y="1438379"/>
                  <a:pt x="6823355" y="1446912"/>
                </a:cubicBezTo>
                <a:lnTo>
                  <a:pt x="6823355" y="1513885"/>
                </a:lnTo>
                <a:cubicBezTo>
                  <a:pt x="6823355" y="1528172"/>
                  <a:pt x="6823852" y="1545486"/>
                  <a:pt x="6824843" y="1565826"/>
                </a:cubicBezTo>
                <a:cubicBezTo>
                  <a:pt x="6825836" y="1586166"/>
                  <a:pt x="6827622" y="1605860"/>
                  <a:pt x="6830202" y="1624911"/>
                </a:cubicBezTo>
                <a:cubicBezTo>
                  <a:pt x="6831194" y="1633245"/>
                  <a:pt x="6834765" y="1646937"/>
                  <a:pt x="6840917" y="1665987"/>
                </a:cubicBezTo>
                <a:cubicBezTo>
                  <a:pt x="6847069" y="1685037"/>
                  <a:pt x="6858578" y="1696050"/>
                  <a:pt x="6875445" y="1699027"/>
                </a:cubicBezTo>
                <a:cubicBezTo>
                  <a:pt x="6877033" y="1699225"/>
                  <a:pt x="6879712" y="1699325"/>
                  <a:pt x="6883482" y="1699325"/>
                </a:cubicBezTo>
                <a:cubicBezTo>
                  <a:pt x="6907592" y="1699325"/>
                  <a:pt x="6929637" y="1678619"/>
                  <a:pt x="6949617" y="1637208"/>
                </a:cubicBezTo>
                <a:lnTo>
                  <a:pt x="6959262" y="1615171"/>
                </a:lnTo>
                <a:lnTo>
                  <a:pt x="6955812" y="1593359"/>
                </a:lnTo>
                <a:cubicBezTo>
                  <a:pt x="6955812" y="1564586"/>
                  <a:pt x="6965932" y="1538392"/>
                  <a:pt x="6986173" y="1514778"/>
                </a:cubicBezTo>
                <a:cubicBezTo>
                  <a:pt x="7009787" y="1487394"/>
                  <a:pt x="7039652" y="1473305"/>
                  <a:pt x="7075768" y="1472511"/>
                </a:cubicBezTo>
                <a:cubicBezTo>
                  <a:pt x="7094818" y="1472114"/>
                  <a:pt x="7109998" y="1477125"/>
                  <a:pt x="7121309" y="1487542"/>
                </a:cubicBezTo>
                <a:lnTo>
                  <a:pt x="7135299" y="1501639"/>
                </a:lnTo>
                <a:lnTo>
                  <a:pt x="7135299" y="1472213"/>
                </a:lnTo>
                <a:lnTo>
                  <a:pt x="7180543" y="1472213"/>
                </a:lnTo>
                <a:cubicBezTo>
                  <a:pt x="7180543" y="1472213"/>
                  <a:pt x="7180543" y="1482135"/>
                  <a:pt x="7180543" y="1501979"/>
                </a:cubicBezTo>
                <a:cubicBezTo>
                  <a:pt x="7180543" y="1521823"/>
                  <a:pt x="7180543" y="1531744"/>
                  <a:pt x="7180543" y="1531744"/>
                </a:cubicBezTo>
                <a:lnTo>
                  <a:pt x="7180543" y="1646639"/>
                </a:lnTo>
                <a:lnTo>
                  <a:pt x="7180543" y="1650807"/>
                </a:lnTo>
                <a:cubicBezTo>
                  <a:pt x="7180543" y="1657950"/>
                  <a:pt x="7180691" y="1664945"/>
                  <a:pt x="7180989" y="1671791"/>
                </a:cubicBezTo>
                <a:cubicBezTo>
                  <a:pt x="7181287" y="1678637"/>
                  <a:pt x="7182428" y="1684740"/>
                  <a:pt x="7184412" y="1690097"/>
                </a:cubicBezTo>
                <a:cubicBezTo>
                  <a:pt x="7186793" y="1696249"/>
                  <a:pt x="7189572" y="1699325"/>
                  <a:pt x="7192746" y="1699325"/>
                </a:cubicBezTo>
                <a:cubicBezTo>
                  <a:pt x="7209614" y="1699325"/>
                  <a:pt x="7225687" y="1688807"/>
                  <a:pt x="7240967" y="1667773"/>
                </a:cubicBezTo>
                <a:cubicBezTo>
                  <a:pt x="7247515" y="1658645"/>
                  <a:pt x="7254163" y="1646937"/>
                  <a:pt x="7260910" y="1632650"/>
                </a:cubicBezTo>
                <a:cubicBezTo>
                  <a:pt x="7266665" y="1620347"/>
                  <a:pt x="7272420" y="1606555"/>
                  <a:pt x="7278174" y="1591275"/>
                </a:cubicBezTo>
                <a:lnTo>
                  <a:pt x="7282481" y="1592862"/>
                </a:lnTo>
                <a:lnTo>
                  <a:pt x="7283718" y="1589769"/>
                </a:lnTo>
                <a:cubicBezTo>
                  <a:pt x="7286471" y="1582886"/>
                  <a:pt x="7290675" y="1572375"/>
                  <a:pt x="7296331" y="1558236"/>
                </a:cubicBezTo>
                <a:cubicBezTo>
                  <a:pt x="7303872" y="1539384"/>
                  <a:pt x="7309725" y="1525742"/>
                  <a:pt x="7313893" y="1517308"/>
                </a:cubicBezTo>
                <a:cubicBezTo>
                  <a:pt x="7318060" y="1508874"/>
                  <a:pt x="7324261" y="1499151"/>
                  <a:pt x="7332496" y="1488138"/>
                </a:cubicBezTo>
                <a:cubicBezTo>
                  <a:pt x="7340732" y="1477125"/>
                  <a:pt x="7350802" y="1471618"/>
                  <a:pt x="7362708" y="1471618"/>
                </a:cubicBezTo>
                <a:cubicBezTo>
                  <a:pt x="7381362" y="1471618"/>
                  <a:pt x="7395450" y="1476479"/>
                  <a:pt x="7404975" y="1486203"/>
                </a:cubicBezTo>
                <a:cubicBezTo>
                  <a:pt x="7412516" y="1493743"/>
                  <a:pt x="7417130" y="1502624"/>
                  <a:pt x="7418816" y="1512843"/>
                </a:cubicBezTo>
                <a:cubicBezTo>
                  <a:pt x="7420504" y="1523063"/>
                  <a:pt x="7421346" y="1533034"/>
                  <a:pt x="7421346" y="1542757"/>
                </a:cubicBezTo>
                <a:lnTo>
                  <a:pt x="7421346" y="1568008"/>
                </a:lnTo>
                <a:lnTo>
                  <a:pt x="7422537" y="1565082"/>
                </a:lnTo>
                <a:cubicBezTo>
                  <a:pt x="7430673" y="1547818"/>
                  <a:pt x="7438015" y="1534324"/>
                  <a:pt x="7444564" y="1524600"/>
                </a:cubicBezTo>
                <a:cubicBezTo>
                  <a:pt x="7451906" y="1513885"/>
                  <a:pt x="7461629" y="1503268"/>
                  <a:pt x="7473734" y="1492751"/>
                </a:cubicBezTo>
                <a:cubicBezTo>
                  <a:pt x="7485839" y="1482234"/>
                  <a:pt x="7499035" y="1475983"/>
                  <a:pt x="7513322" y="1473999"/>
                </a:cubicBezTo>
                <a:cubicBezTo>
                  <a:pt x="7517489" y="1473404"/>
                  <a:pt x="7521657" y="1473106"/>
                  <a:pt x="7525824" y="1473106"/>
                </a:cubicBezTo>
                <a:cubicBezTo>
                  <a:pt x="7554201" y="1473900"/>
                  <a:pt x="7574144" y="1482829"/>
                  <a:pt x="7585653" y="1499895"/>
                </a:cubicBezTo>
                <a:cubicBezTo>
                  <a:pt x="7590614" y="1507634"/>
                  <a:pt x="7593789" y="1515819"/>
                  <a:pt x="7595178" y="1524452"/>
                </a:cubicBezTo>
                <a:cubicBezTo>
                  <a:pt x="7596567" y="1533084"/>
                  <a:pt x="7597261" y="1541567"/>
                  <a:pt x="7597261" y="1549901"/>
                </a:cubicBezTo>
                <a:cubicBezTo>
                  <a:pt x="7597261" y="1624513"/>
                  <a:pt x="7597410" y="1665392"/>
                  <a:pt x="7597708" y="1672536"/>
                </a:cubicBezTo>
                <a:cubicBezTo>
                  <a:pt x="7598005" y="1679679"/>
                  <a:pt x="7599246" y="1685930"/>
                  <a:pt x="7601429" y="1691288"/>
                </a:cubicBezTo>
                <a:cubicBezTo>
                  <a:pt x="7603214" y="1696447"/>
                  <a:pt x="7605695" y="1699424"/>
                  <a:pt x="7608870" y="1700218"/>
                </a:cubicBezTo>
                <a:cubicBezTo>
                  <a:pt x="7628515" y="1701408"/>
                  <a:pt x="7645482" y="1688609"/>
                  <a:pt x="7659769" y="1661820"/>
                </a:cubicBezTo>
                <a:cubicBezTo>
                  <a:pt x="7666913" y="1648426"/>
                  <a:pt x="7673189" y="1635676"/>
                  <a:pt x="7678596" y="1623571"/>
                </a:cubicBezTo>
                <a:lnTo>
                  <a:pt x="7682808" y="1612936"/>
                </a:lnTo>
                <a:lnTo>
                  <a:pt x="7679712" y="1593359"/>
                </a:lnTo>
                <a:cubicBezTo>
                  <a:pt x="7679712" y="1564586"/>
                  <a:pt x="7689832" y="1538392"/>
                  <a:pt x="7710073" y="1514778"/>
                </a:cubicBezTo>
                <a:cubicBezTo>
                  <a:pt x="7733687" y="1487394"/>
                  <a:pt x="7763552" y="1473305"/>
                  <a:pt x="7799668" y="1472511"/>
                </a:cubicBezTo>
                <a:cubicBezTo>
                  <a:pt x="7818718" y="1472114"/>
                  <a:pt x="7833898" y="1477125"/>
                  <a:pt x="7845209" y="1487542"/>
                </a:cubicBezTo>
                <a:lnTo>
                  <a:pt x="7855925" y="1498340"/>
                </a:lnTo>
                <a:lnTo>
                  <a:pt x="7855925" y="1472213"/>
                </a:lnTo>
                <a:lnTo>
                  <a:pt x="7901466" y="1472213"/>
                </a:lnTo>
                <a:lnTo>
                  <a:pt x="7901466" y="1694264"/>
                </a:lnTo>
                <a:cubicBezTo>
                  <a:pt x="7913968" y="1677596"/>
                  <a:pt x="7925576" y="1661076"/>
                  <a:pt x="7936292" y="1644705"/>
                </a:cubicBezTo>
                <a:cubicBezTo>
                  <a:pt x="7947007" y="1628334"/>
                  <a:pt x="7956532" y="1609829"/>
                  <a:pt x="7964867" y="1589192"/>
                </a:cubicBezTo>
                <a:lnTo>
                  <a:pt x="7981833" y="1596038"/>
                </a:lnTo>
                <a:cubicBezTo>
                  <a:pt x="7971911" y="1620446"/>
                  <a:pt x="7960303" y="1642224"/>
                  <a:pt x="7947007" y="1661374"/>
                </a:cubicBezTo>
                <a:cubicBezTo>
                  <a:pt x="7933712" y="1680523"/>
                  <a:pt x="7919822" y="1699523"/>
                  <a:pt x="7905336" y="1718375"/>
                </a:cubicBezTo>
                <a:cubicBezTo>
                  <a:pt x="7904344" y="1719367"/>
                  <a:pt x="7903054" y="1721054"/>
                  <a:pt x="7901466" y="1723435"/>
                </a:cubicBezTo>
                <a:lnTo>
                  <a:pt x="7901466" y="1878216"/>
                </a:lnTo>
                <a:cubicBezTo>
                  <a:pt x="7901466" y="1911554"/>
                  <a:pt x="7897795" y="1944196"/>
                  <a:pt x="7890453" y="1976145"/>
                </a:cubicBezTo>
                <a:cubicBezTo>
                  <a:pt x="7886683" y="1992020"/>
                  <a:pt x="7882813" y="2004869"/>
                  <a:pt x="7878844" y="2014692"/>
                </a:cubicBezTo>
                <a:cubicBezTo>
                  <a:pt x="7874876" y="2024514"/>
                  <a:pt x="7871800" y="2031707"/>
                  <a:pt x="7869617" y="2036271"/>
                </a:cubicBezTo>
                <a:cubicBezTo>
                  <a:pt x="7857512" y="2058695"/>
                  <a:pt x="7841141" y="2073875"/>
                  <a:pt x="7820504" y="2081812"/>
                </a:cubicBezTo>
                <a:cubicBezTo>
                  <a:pt x="7812566" y="2084392"/>
                  <a:pt x="7805720" y="2085583"/>
                  <a:pt x="7799965" y="2085385"/>
                </a:cubicBezTo>
                <a:cubicBezTo>
                  <a:pt x="7785877" y="2085385"/>
                  <a:pt x="7774367" y="2078638"/>
                  <a:pt x="7765437" y="2065144"/>
                </a:cubicBezTo>
                <a:cubicBezTo>
                  <a:pt x="7755317" y="2050261"/>
                  <a:pt x="7751944" y="2027243"/>
                  <a:pt x="7755317" y="1996088"/>
                </a:cubicBezTo>
                <a:cubicBezTo>
                  <a:pt x="7757698" y="1971085"/>
                  <a:pt x="7764842" y="1940327"/>
                  <a:pt x="7776748" y="1903814"/>
                </a:cubicBezTo>
                <a:cubicBezTo>
                  <a:pt x="7787265" y="1872065"/>
                  <a:pt x="7802446" y="1839322"/>
                  <a:pt x="7822289" y="1805588"/>
                </a:cubicBezTo>
                <a:cubicBezTo>
                  <a:pt x="7831814" y="1789316"/>
                  <a:pt x="7843027" y="1772052"/>
                  <a:pt x="7855925" y="1753796"/>
                </a:cubicBezTo>
                <a:lnTo>
                  <a:pt x="7855925" y="1688009"/>
                </a:lnTo>
                <a:lnTo>
                  <a:pt x="7854808" y="1689353"/>
                </a:lnTo>
                <a:cubicBezTo>
                  <a:pt x="7849996" y="1694413"/>
                  <a:pt x="7845110" y="1698828"/>
                  <a:pt x="7840149" y="1702599"/>
                </a:cubicBezTo>
                <a:cubicBezTo>
                  <a:pt x="7826258" y="1712521"/>
                  <a:pt x="7811276" y="1717382"/>
                  <a:pt x="7795203" y="1717184"/>
                </a:cubicBezTo>
                <a:cubicBezTo>
                  <a:pt x="7758492" y="1716986"/>
                  <a:pt x="7728925" y="1702202"/>
                  <a:pt x="7706501" y="1672833"/>
                </a:cubicBezTo>
                <a:lnTo>
                  <a:pt x="7690291" y="1642874"/>
                </a:lnTo>
                <a:lnTo>
                  <a:pt x="7689237" y="1645300"/>
                </a:lnTo>
                <a:cubicBezTo>
                  <a:pt x="7682292" y="1659885"/>
                  <a:pt x="7675049" y="1672337"/>
                  <a:pt x="7667508" y="1682656"/>
                </a:cubicBezTo>
                <a:cubicBezTo>
                  <a:pt x="7650046" y="1706468"/>
                  <a:pt x="7631194" y="1718276"/>
                  <a:pt x="7610954" y="1718077"/>
                </a:cubicBezTo>
                <a:lnTo>
                  <a:pt x="7610954" y="1718375"/>
                </a:lnTo>
                <a:cubicBezTo>
                  <a:pt x="7590118" y="1718375"/>
                  <a:pt x="7574639" y="1712322"/>
                  <a:pt x="7564519" y="1700218"/>
                </a:cubicBezTo>
                <a:cubicBezTo>
                  <a:pt x="7557971" y="1692875"/>
                  <a:pt x="7554201" y="1684888"/>
                  <a:pt x="7553208" y="1676256"/>
                </a:cubicBezTo>
                <a:cubicBezTo>
                  <a:pt x="7552216" y="1667624"/>
                  <a:pt x="7551720" y="1644407"/>
                  <a:pt x="7551720" y="1606605"/>
                </a:cubicBezTo>
                <a:cubicBezTo>
                  <a:pt x="7551720" y="1568802"/>
                  <a:pt x="7551720" y="1549901"/>
                  <a:pt x="7551720" y="1549901"/>
                </a:cubicBezTo>
                <a:cubicBezTo>
                  <a:pt x="7551720" y="1542757"/>
                  <a:pt x="7551422" y="1535515"/>
                  <a:pt x="7550827" y="1528172"/>
                </a:cubicBezTo>
                <a:cubicBezTo>
                  <a:pt x="7550232" y="1520830"/>
                  <a:pt x="7548843" y="1514083"/>
                  <a:pt x="7546660" y="1507932"/>
                </a:cubicBezTo>
                <a:cubicBezTo>
                  <a:pt x="7542691" y="1497613"/>
                  <a:pt x="7535746" y="1492056"/>
                  <a:pt x="7525824" y="1491263"/>
                </a:cubicBezTo>
                <a:cubicBezTo>
                  <a:pt x="7521458" y="1491263"/>
                  <a:pt x="7518085" y="1491461"/>
                  <a:pt x="7515704" y="1491858"/>
                </a:cubicBezTo>
                <a:cubicBezTo>
                  <a:pt x="7505187" y="1493446"/>
                  <a:pt x="7494818" y="1498605"/>
                  <a:pt x="7484598" y="1507336"/>
                </a:cubicBezTo>
                <a:cubicBezTo>
                  <a:pt x="7474379" y="1516068"/>
                  <a:pt x="7465995" y="1525196"/>
                  <a:pt x="7459446" y="1534721"/>
                </a:cubicBezTo>
                <a:cubicBezTo>
                  <a:pt x="7453692" y="1543254"/>
                  <a:pt x="7447441" y="1554565"/>
                  <a:pt x="7440694" y="1568654"/>
                </a:cubicBezTo>
                <a:cubicBezTo>
                  <a:pt x="7433947" y="1582743"/>
                  <a:pt x="7427895" y="1596633"/>
                  <a:pt x="7422537" y="1610326"/>
                </a:cubicBezTo>
                <a:lnTo>
                  <a:pt x="7421346" y="1613798"/>
                </a:lnTo>
                <a:lnTo>
                  <a:pt x="7421346" y="1717482"/>
                </a:lnTo>
                <a:lnTo>
                  <a:pt x="7376103" y="1717482"/>
                </a:lnTo>
                <a:lnTo>
                  <a:pt x="7376103" y="1542757"/>
                </a:lnTo>
                <a:cubicBezTo>
                  <a:pt x="7376103" y="1535812"/>
                  <a:pt x="7375706" y="1526585"/>
                  <a:pt x="7374912" y="1515075"/>
                </a:cubicBezTo>
                <a:cubicBezTo>
                  <a:pt x="7374119" y="1503566"/>
                  <a:pt x="7371638" y="1495728"/>
                  <a:pt x="7367471" y="1491561"/>
                </a:cubicBezTo>
                <a:cubicBezTo>
                  <a:pt x="7366280" y="1490370"/>
                  <a:pt x="7364693" y="1489775"/>
                  <a:pt x="7362708" y="1489775"/>
                </a:cubicBezTo>
                <a:cubicBezTo>
                  <a:pt x="7359136" y="1489775"/>
                  <a:pt x="7354523" y="1492205"/>
                  <a:pt x="7348867" y="1497067"/>
                </a:cubicBezTo>
                <a:cubicBezTo>
                  <a:pt x="7343212" y="1501929"/>
                  <a:pt x="7337705" y="1509867"/>
                  <a:pt x="7332347" y="1520880"/>
                </a:cubicBezTo>
                <a:cubicBezTo>
                  <a:pt x="7326989" y="1531893"/>
                  <a:pt x="7320540" y="1546825"/>
                  <a:pt x="7313000" y="1565677"/>
                </a:cubicBezTo>
                <a:cubicBezTo>
                  <a:pt x="7305459" y="1584528"/>
                  <a:pt x="7300200" y="1596931"/>
                  <a:pt x="7297224" y="1602884"/>
                </a:cubicBezTo>
                <a:cubicBezTo>
                  <a:pt x="7295736" y="1605464"/>
                  <a:pt x="7293987" y="1607138"/>
                  <a:pt x="7291978" y="1607907"/>
                </a:cubicBezTo>
                <a:lnTo>
                  <a:pt x="7291024" y="1607849"/>
                </a:lnTo>
                <a:lnTo>
                  <a:pt x="7285466" y="1621785"/>
                </a:lnTo>
                <a:cubicBezTo>
                  <a:pt x="7282490" y="1628929"/>
                  <a:pt x="7279762" y="1635130"/>
                  <a:pt x="7277281" y="1640389"/>
                </a:cubicBezTo>
                <a:cubicBezTo>
                  <a:pt x="7270336" y="1654875"/>
                  <a:pt x="7263093" y="1667476"/>
                  <a:pt x="7255552" y="1678191"/>
                </a:cubicBezTo>
                <a:cubicBezTo>
                  <a:pt x="7236701" y="1704385"/>
                  <a:pt x="7215765" y="1717482"/>
                  <a:pt x="7192746" y="1717482"/>
                </a:cubicBezTo>
                <a:cubicBezTo>
                  <a:pt x="7173101" y="1717482"/>
                  <a:pt x="7158120" y="1711330"/>
                  <a:pt x="7147800" y="1699027"/>
                </a:cubicBezTo>
                <a:lnTo>
                  <a:pt x="7138731" y="1679933"/>
                </a:lnTo>
                <a:lnTo>
                  <a:pt x="7130908" y="1689353"/>
                </a:lnTo>
                <a:cubicBezTo>
                  <a:pt x="7126096" y="1694413"/>
                  <a:pt x="7121210" y="1698828"/>
                  <a:pt x="7116249" y="1702599"/>
                </a:cubicBezTo>
                <a:cubicBezTo>
                  <a:pt x="7102358" y="1712521"/>
                  <a:pt x="7087376" y="1717382"/>
                  <a:pt x="7071303" y="1717184"/>
                </a:cubicBezTo>
                <a:cubicBezTo>
                  <a:pt x="7034592" y="1716986"/>
                  <a:pt x="7005025" y="1702202"/>
                  <a:pt x="6982601" y="1672833"/>
                </a:cubicBezTo>
                <a:lnTo>
                  <a:pt x="6966484" y="1643046"/>
                </a:lnTo>
                <a:lnTo>
                  <a:pt x="6956240" y="1662211"/>
                </a:lnTo>
                <a:cubicBezTo>
                  <a:pt x="6952631" y="1668300"/>
                  <a:pt x="6948917" y="1673924"/>
                  <a:pt x="6945096" y="1679084"/>
                </a:cubicBezTo>
                <a:cubicBezTo>
                  <a:pt x="6926245" y="1704484"/>
                  <a:pt x="6905707" y="1717283"/>
                  <a:pt x="6883482" y="1717482"/>
                </a:cubicBezTo>
                <a:cubicBezTo>
                  <a:pt x="6883085" y="1717482"/>
                  <a:pt x="6882787" y="1717482"/>
                  <a:pt x="6882589" y="1717482"/>
                </a:cubicBezTo>
                <a:cubicBezTo>
                  <a:pt x="6882390" y="1717482"/>
                  <a:pt x="6882291" y="1717482"/>
                  <a:pt x="6882291" y="1717482"/>
                </a:cubicBezTo>
                <a:cubicBezTo>
                  <a:pt x="6855701" y="1717482"/>
                  <a:pt x="6834071" y="1708353"/>
                  <a:pt x="6817402" y="1690097"/>
                </a:cubicBezTo>
                <a:cubicBezTo>
                  <a:pt x="6802123" y="1674421"/>
                  <a:pt x="6792300" y="1653684"/>
                  <a:pt x="6787934" y="1627887"/>
                </a:cubicBezTo>
                <a:cubicBezTo>
                  <a:pt x="6784957" y="1612806"/>
                  <a:pt x="6782725" y="1597278"/>
                  <a:pt x="6781237" y="1581304"/>
                </a:cubicBezTo>
                <a:cubicBezTo>
                  <a:pt x="6779748" y="1565330"/>
                  <a:pt x="6778806" y="1550497"/>
                  <a:pt x="6778409" y="1536804"/>
                </a:cubicBezTo>
                <a:cubicBezTo>
                  <a:pt x="6771861" y="1548710"/>
                  <a:pt x="6765412" y="1560220"/>
                  <a:pt x="6759061" y="1571332"/>
                </a:cubicBezTo>
                <a:cubicBezTo>
                  <a:pt x="6752712" y="1582445"/>
                  <a:pt x="6746560" y="1593359"/>
                  <a:pt x="6740607" y="1604075"/>
                </a:cubicBezTo>
                <a:lnTo>
                  <a:pt x="6725426" y="1595145"/>
                </a:lnTo>
                <a:cubicBezTo>
                  <a:pt x="6733761" y="1580461"/>
                  <a:pt x="6742393" y="1565032"/>
                  <a:pt x="6751322" y="1548859"/>
                </a:cubicBezTo>
                <a:cubicBezTo>
                  <a:pt x="6760252" y="1532687"/>
                  <a:pt x="6769083" y="1515968"/>
                  <a:pt x="6777814" y="1498704"/>
                </a:cubicBezTo>
                <a:lnTo>
                  <a:pt x="6777814" y="1311479"/>
                </a:lnTo>
                <a:cubicBezTo>
                  <a:pt x="6777814" y="1281912"/>
                  <a:pt x="6779798" y="1255321"/>
                  <a:pt x="6783767" y="1231707"/>
                </a:cubicBezTo>
                <a:cubicBezTo>
                  <a:pt x="6788529" y="1203529"/>
                  <a:pt x="6797161" y="1177533"/>
                  <a:pt x="6809663" y="1153721"/>
                </a:cubicBezTo>
                <a:cubicBezTo>
                  <a:pt x="6821371" y="1131297"/>
                  <a:pt x="6837643" y="1116216"/>
                  <a:pt x="6858479" y="1108477"/>
                </a:cubicBezTo>
                <a:cubicBezTo>
                  <a:pt x="6861852" y="1107287"/>
                  <a:pt x="6865722" y="1106294"/>
                  <a:pt x="6870087" y="1105501"/>
                </a:cubicBezTo>
                <a:cubicBezTo>
                  <a:pt x="6874552" y="1104508"/>
                  <a:pt x="6878819" y="1104167"/>
                  <a:pt x="6882886" y="1104477"/>
                </a:cubicBezTo>
                <a:close/>
                <a:moveTo>
                  <a:pt x="4225412" y="1104477"/>
                </a:moveTo>
                <a:cubicBezTo>
                  <a:pt x="4237616" y="1105407"/>
                  <a:pt x="4248033" y="1112198"/>
                  <a:pt x="4256666" y="1124848"/>
                </a:cubicBezTo>
                <a:cubicBezTo>
                  <a:pt x="4266390" y="1139533"/>
                  <a:pt x="4269663" y="1162452"/>
                  <a:pt x="4266488" y="1193607"/>
                </a:cubicBezTo>
                <a:cubicBezTo>
                  <a:pt x="4262123" y="1233294"/>
                  <a:pt x="4252846" y="1269112"/>
                  <a:pt x="4238658" y="1301061"/>
                </a:cubicBezTo>
                <a:cubicBezTo>
                  <a:pt x="4224470" y="1333009"/>
                  <a:pt x="4208941" y="1364858"/>
                  <a:pt x="4192074" y="1396608"/>
                </a:cubicBezTo>
                <a:cubicBezTo>
                  <a:pt x="4187709" y="1404943"/>
                  <a:pt x="4183294" y="1413277"/>
                  <a:pt x="4178828" y="1421611"/>
                </a:cubicBezTo>
                <a:cubicBezTo>
                  <a:pt x="4174364" y="1429946"/>
                  <a:pt x="4170048" y="1438379"/>
                  <a:pt x="4165881" y="1446912"/>
                </a:cubicBezTo>
                <a:lnTo>
                  <a:pt x="4165881" y="1513885"/>
                </a:lnTo>
                <a:cubicBezTo>
                  <a:pt x="4165881" y="1528172"/>
                  <a:pt x="4166377" y="1545486"/>
                  <a:pt x="4167369" y="1565826"/>
                </a:cubicBezTo>
                <a:cubicBezTo>
                  <a:pt x="4168361" y="1586166"/>
                  <a:pt x="4170147" y="1605860"/>
                  <a:pt x="4172726" y="1624911"/>
                </a:cubicBezTo>
                <a:cubicBezTo>
                  <a:pt x="4173719" y="1633245"/>
                  <a:pt x="4177291" y="1646937"/>
                  <a:pt x="4183442" y="1665987"/>
                </a:cubicBezTo>
                <a:cubicBezTo>
                  <a:pt x="4189594" y="1685037"/>
                  <a:pt x="4201103" y="1696050"/>
                  <a:pt x="4217971" y="1699027"/>
                </a:cubicBezTo>
                <a:cubicBezTo>
                  <a:pt x="4219558" y="1699225"/>
                  <a:pt x="4222237" y="1699325"/>
                  <a:pt x="4226007" y="1699325"/>
                </a:cubicBezTo>
                <a:cubicBezTo>
                  <a:pt x="4250117" y="1699325"/>
                  <a:pt x="4272163" y="1678619"/>
                  <a:pt x="4292142" y="1637208"/>
                </a:cubicBezTo>
                <a:lnTo>
                  <a:pt x="4300122" y="1618976"/>
                </a:lnTo>
                <a:lnTo>
                  <a:pt x="4298040" y="1595145"/>
                </a:lnTo>
                <a:cubicBezTo>
                  <a:pt x="4298040" y="1561808"/>
                  <a:pt x="4309450" y="1533034"/>
                  <a:pt x="4332271" y="1508825"/>
                </a:cubicBezTo>
                <a:cubicBezTo>
                  <a:pt x="4354892" y="1484814"/>
                  <a:pt x="4382574" y="1472808"/>
                  <a:pt x="4415316" y="1472808"/>
                </a:cubicBezTo>
                <a:cubicBezTo>
                  <a:pt x="4444288" y="1472808"/>
                  <a:pt x="4468795" y="1484913"/>
                  <a:pt x="4488837" y="1509122"/>
                </a:cubicBezTo>
                <a:lnTo>
                  <a:pt x="4507342" y="1541673"/>
                </a:lnTo>
                <a:lnTo>
                  <a:pt x="4510492" y="1541121"/>
                </a:lnTo>
                <a:cubicBezTo>
                  <a:pt x="4518975" y="1538342"/>
                  <a:pt x="4527731" y="1532935"/>
                  <a:pt x="4536760" y="1524898"/>
                </a:cubicBezTo>
                <a:lnTo>
                  <a:pt x="4562657" y="1494051"/>
                </a:lnTo>
                <a:lnTo>
                  <a:pt x="4562657" y="1471915"/>
                </a:lnTo>
                <a:lnTo>
                  <a:pt x="4562657" y="1462985"/>
                </a:lnTo>
                <a:lnTo>
                  <a:pt x="4571884" y="1462985"/>
                </a:lnTo>
                <a:lnTo>
                  <a:pt x="4598971" y="1462985"/>
                </a:lnTo>
                <a:lnTo>
                  <a:pt x="4608198" y="1462985"/>
                </a:lnTo>
                <a:lnTo>
                  <a:pt x="4608198" y="1471915"/>
                </a:lnTo>
                <a:cubicBezTo>
                  <a:pt x="4608198" y="1471915"/>
                  <a:pt x="4608198" y="1481837"/>
                  <a:pt x="4608198" y="1501681"/>
                </a:cubicBezTo>
                <a:cubicBezTo>
                  <a:pt x="4608198" y="1521525"/>
                  <a:pt x="4608198" y="1531447"/>
                  <a:pt x="4608198" y="1531447"/>
                </a:cubicBezTo>
                <a:lnTo>
                  <a:pt x="4608198" y="1646342"/>
                </a:lnTo>
                <a:lnTo>
                  <a:pt x="4608198" y="1650509"/>
                </a:lnTo>
                <a:cubicBezTo>
                  <a:pt x="4608198" y="1657653"/>
                  <a:pt x="4608297" y="1664648"/>
                  <a:pt x="4608495" y="1671494"/>
                </a:cubicBezTo>
                <a:cubicBezTo>
                  <a:pt x="4608694" y="1678340"/>
                  <a:pt x="4609884" y="1684442"/>
                  <a:pt x="4612068" y="1689800"/>
                </a:cubicBezTo>
                <a:cubicBezTo>
                  <a:pt x="4613854" y="1694959"/>
                  <a:pt x="4616333" y="1698035"/>
                  <a:pt x="4619509" y="1699027"/>
                </a:cubicBezTo>
                <a:cubicBezTo>
                  <a:pt x="4619707" y="1699027"/>
                  <a:pt x="4619955" y="1699077"/>
                  <a:pt x="4620253" y="1699176"/>
                </a:cubicBezTo>
                <a:cubicBezTo>
                  <a:pt x="4620550" y="1699275"/>
                  <a:pt x="4620898" y="1699325"/>
                  <a:pt x="4621295" y="1699325"/>
                </a:cubicBezTo>
                <a:cubicBezTo>
                  <a:pt x="4640345" y="1699722"/>
                  <a:pt x="4656965" y="1686625"/>
                  <a:pt x="4671152" y="1660034"/>
                </a:cubicBezTo>
                <a:cubicBezTo>
                  <a:pt x="4685340" y="1633443"/>
                  <a:pt x="4696006" y="1609432"/>
                  <a:pt x="4703150" y="1588001"/>
                </a:cubicBezTo>
                <a:lnTo>
                  <a:pt x="4720117" y="1593954"/>
                </a:lnTo>
                <a:cubicBezTo>
                  <a:pt x="4707417" y="1631657"/>
                  <a:pt x="4693526" y="1660828"/>
                  <a:pt x="4678444" y="1681465"/>
                </a:cubicBezTo>
                <a:cubicBezTo>
                  <a:pt x="4660387" y="1705873"/>
                  <a:pt x="4640841" y="1717779"/>
                  <a:pt x="4619806" y="1717184"/>
                </a:cubicBezTo>
                <a:cubicBezTo>
                  <a:pt x="4617624" y="1717184"/>
                  <a:pt x="4614349" y="1716986"/>
                  <a:pt x="4609983" y="1716588"/>
                </a:cubicBezTo>
                <a:cubicBezTo>
                  <a:pt x="4594505" y="1714406"/>
                  <a:pt x="4582897" y="1708453"/>
                  <a:pt x="4575158" y="1698729"/>
                </a:cubicBezTo>
                <a:cubicBezTo>
                  <a:pt x="4568610" y="1691586"/>
                  <a:pt x="4564889" y="1683747"/>
                  <a:pt x="4563996" y="1675215"/>
                </a:cubicBezTo>
                <a:cubicBezTo>
                  <a:pt x="4563103" y="1666681"/>
                  <a:pt x="4562657" y="1658446"/>
                  <a:pt x="4562657" y="1650509"/>
                </a:cubicBezTo>
                <a:lnTo>
                  <a:pt x="4562657" y="1646342"/>
                </a:lnTo>
                <a:cubicBezTo>
                  <a:pt x="4562657" y="1646342"/>
                  <a:pt x="4562657" y="1640389"/>
                  <a:pt x="4562657" y="1628483"/>
                </a:cubicBezTo>
                <a:cubicBezTo>
                  <a:pt x="4562657" y="1616576"/>
                  <a:pt x="4562657" y="1603430"/>
                  <a:pt x="4562657" y="1589043"/>
                </a:cubicBezTo>
                <a:cubicBezTo>
                  <a:pt x="4562657" y="1574656"/>
                  <a:pt x="4562657" y="1561460"/>
                  <a:pt x="4562657" y="1549455"/>
                </a:cubicBezTo>
                <a:cubicBezTo>
                  <a:pt x="4562657" y="1537449"/>
                  <a:pt x="4562657" y="1531447"/>
                  <a:pt x="4562657" y="1531447"/>
                </a:cubicBezTo>
                <a:lnTo>
                  <a:pt x="4562657" y="1524570"/>
                </a:lnTo>
                <a:lnTo>
                  <a:pt x="4545987" y="1540376"/>
                </a:lnTo>
                <a:cubicBezTo>
                  <a:pt x="4539935" y="1545039"/>
                  <a:pt x="4534032" y="1548922"/>
                  <a:pt x="4528277" y="1552022"/>
                </a:cubicBezTo>
                <a:lnTo>
                  <a:pt x="4512939" y="1558368"/>
                </a:lnTo>
                <a:lnTo>
                  <a:pt x="4518901" y="1595145"/>
                </a:lnTo>
                <a:cubicBezTo>
                  <a:pt x="4518901" y="1628483"/>
                  <a:pt x="4508879" y="1657157"/>
                  <a:pt x="4488837" y="1681167"/>
                </a:cubicBezTo>
                <a:cubicBezTo>
                  <a:pt x="4468795" y="1705377"/>
                  <a:pt x="4444288" y="1717482"/>
                  <a:pt x="4415316" y="1717482"/>
                </a:cubicBezTo>
                <a:cubicBezTo>
                  <a:pt x="4382574" y="1717482"/>
                  <a:pt x="4354892" y="1705476"/>
                  <a:pt x="4332271" y="1681465"/>
                </a:cubicBezTo>
                <a:cubicBezTo>
                  <a:pt x="4326565" y="1675562"/>
                  <a:pt x="4321573" y="1669336"/>
                  <a:pt x="4317294" y="1662787"/>
                </a:cubicBezTo>
                <a:lnTo>
                  <a:pt x="4308015" y="1644906"/>
                </a:lnTo>
                <a:lnTo>
                  <a:pt x="4298765" y="1662211"/>
                </a:lnTo>
                <a:cubicBezTo>
                  <a:pt x="4295156" y="1668300"/>
                  <a:pt x="4291442" y="1673924"/>
                  <a:pt x="4287622" y="1679084"/>
                </a:cubicBezTo>
                <a:cubicBezTo>
                  <a:pt x="4268770" y="1704484"/>
                  <a:pt x="4248232" y="1717283"/>
                  <a:pt x="4226007" y="1717482"/>
                </a:cubicBezTo>
                <a:cubicBezTo>
                  <a:pt x="4225610" y="1717482"/>
                  <a:pt x="4225312" y="1717482"/>
                  <a:pt x="4225114" y="1717482"/>
                </a:cubicBezTo>
                <a:cubicBezTo>
                  <a:pt x="4224916" y="1717482"/>
                  <a:pt x="4224817" y="1717482"/>
                  <a:pt x="4224817" y="1717482"/>
                </a:cubicBezTo>
                <a:cubicBezTo>
                  <a:pt x="4198226" y="1717482"/>
                  <a:pt x="4176596" y="1708353"/>
                  <a:pt x="4159928" y="1690097"/>
                </a:cubicBezTo>
                <a:cubicBezTo>
                  <a:pt x="4144648" y="1674421"/>
                  <a:pt x="4134825" y="1653684"/>
                  <a:pt x="4130459" y="1627887"/>
                </a:cubicBezTo>
                <a:cubicBezTo>
                  <a:pt x="4127483" y="1612806"/>
                  <a:pt x="4125250" y="1597278"/>
                  <a:pt x="4123762" y="1581304"/>
                </a:cubicBezTo>
                <a:cubicBezTo>
                  <a:pt x="4122274" y="1565330"/>
                  <a:pt x="4121331" y="1550497"/>
                  <a:pt x="4120934" y="1536804"/>
                </a:cubicBezTo>
                <a:cubicBezTo>
                  <a:pt x="4114386" y="1548710"/>
                  <a:pt x="4107937" y="1560220"/>
                  <a:pt x="4101587" y="1571332"/>
                </a:cubicBezTo>
                <a:cubicBezTo>
                  <a:pt x="4095237" y="1582445"/>
                  <a:pt x="4089085" y="1593359"/>
                  <a:pt x="4083132" y="1604075"/>
                </a:cubicBezTo>
                <a:lnTo>
                  <a:pt x="4067951" y="1595145"/>
                </a:lnTo>
                <a:cubicBezTo>
                  <a:pt x="4076286" y="1580461"/>
                  <a:pt x="4084918" y="1565032"/>
                  <a:pt x="4093847" y="1548859"/>
                </a:cubicBezTo>
                <a:cubicBezTo>
                  <a:pt x="4102777" y="1532687"/>
                  <a:pt x="4111608" y="1515968"/>
                  <a:pt x="4120339" y="1498704"/>
                </a:cubicBezTo>
                <a:lnTo>
                  <a:pt x="4120339" y="1311479"/>
                </a:lnTo>
                <a:cubicBezTo>
                  <a:pt x="4120339" y="1281912"/>
                  <a:pt x="4122323" y="1255321"/>
                  <a:pt x="4126293" y="1231707"/>
                </a:cubicBezTo>
                <a:cubicBezTo>
                  <a:pt x="4131055" y="1203529"/>
                  <a:pt x="4139687" y="1177533"/>
                  <a:pt x="4152188" y="1153721"/>
                </a:cubicBezTo>
                <a:cubicBezTo>
                  <a:pt x="4163897" y="1131297"/>
                  <a:pt x="4180168" y="1116216"/>
                  <a:pt x="4201004" y="1108477"/>
                </a:cubicBezTo>
                <a:cubicBezTo>
                  <a:pt x="4204377" y="1107287"/>
                  <a:pt x="4208247" y="1106294"/>
                  <a:pt x="4212612" y="1105501"/>
                </a:cubicBezTo>
                <a:cubicBezTo>
                  <a:pt x="4217077" y="1104508"/>
                  <a:pt x="4221344" y="1104167"/>
                  <a:pt x="4225412" y="1104477"/>
                </a:cubicBezTo>
                <a:close/>
                <a:moveTo>
                  <a:pt x="9609120" y="1104310"/>
                </a:moveTo>
                <a:cubicBezTo>
                  <a:pt x="9622812" y="1104310"/>
                  <a:pt x="9634321" y="1111057"/>
                  <a:pt x="9643648" y="1124551"/>
                </a:cubicBezTo>
                <a:cubicBezTo>
                  <a:pt x="9653570" y="1139433"/>
                  <a:pt x="9656943" y="1162551"/>
                  <a:pt x="9653768" y="1193904"/>
                </a:cubicBezTo>
                <a:cubicBezTo>
                  <a:pt x="9649006" y="1238156"/>
                  <a:pt x="9638389" y="1280027"/>
                  <a:pt x="9621919" y="1319516"/>
                </a:cubicBezTo>
                <a:cubicBezTo>
                  <a:pt x="9605448" y="1359004"/>
                  <a:pt x="9588184" y="1397501"/>
                  <a:pt x="9570127" y="1435006"/>
                </a:cubicBezTo>
                <a:cubicBezTo>
                  <a:pt x="9567150" y="1440959"/>
                  <a:pt x="9564273" y="1446863"/>
                  <a:pt x="9561495" y="1452716"/>
                </a:cubicBezTo>
                <a:cubicBezTo>
                  <a:pt x="9558716" y="1458570"/>
                  <a:pt x="9555939" y="1464474"/>
                  <a:pt x="9553160" y="1470427"/>
                </a:cubicBezTo>
                <a:lnTo>
                  <a:pt x="9553160" y="1515075"/>
                </a:lnTo>
                <a:lnTo>
                  <a:pt x="9553160" y="1559426"/>
                </a:lnTo>
                <a:cubicBezTo>
                  <a:pt x="9559907" y="1544940"/>
                  <a:pt x="9566455" y="1533034"/>
                  <a:pt x="9572806" y="1523708"/>
                </a:cubicBezTo>
                <a:cubicBezTo>
                  <a:pt x="9580148" y="1512198"/>
                  <a:pt x="9589871" y="1501582"/>
                  <a:pt x="9601976" y="1491858"/>
                </a:cubicBezTo>
                <a:cubicBezTo>
                  <a:pt x="9618645" y="1478563"/>
                  <a:pt x="9636008" y="1472015"/>
                  <a:pt x="9654066" y="1472213"/>
                </a:cubicBezTo>
                <a:cubicBezTo>
                  <a:pt x="9682443" y="1473007"/>
                  <a:pt x="9702386" y="1481936"/>
                  <a:pt x="9713895" y="1499002"/>
                </a:cubicBezTo>
                <a:cubicBezTo>
                  <a:pt x="9718856" y="1506741"/>
                  <a:pt x="9722031" y="1514927"/>
                  <a:pt x="9723420" y="1523559"/>
                </a:cubicBezTo>
                <a:cubicBezTo>
                  <a:pt x="9724809" y="1532191"/>
                  <a:pt x="9725503" y="1540674"/>
                  <a:pt x="9725503" y="1549009"/>
                </a:cubicBezTo>
                <a:cubicBezTo>
                  <a:pt x="9725503" y="1565876"/>
                  <a:pt x="9725503" y="1582792"/>
                  <a:pt x="9725503" y="1599759"/>
                </a:cubicBezTo>
                <a:cubicBezTo>
                  <a:pt x="9725503" y="1616725"/>
                  <a:pt x="9725503" y="1633543"/>
                  <a:pt x="9725503" y="1650212"/>
                </a:cubicBezTo>
                <a:cubicBezTo>
                  <a:pt x="9725503" y="1657355"/>
                  <a:pt x="9725652" y="1664499"/>
                  <a:pt x="9725950" y="1671643"/>
                </a:cubicBezTo>
                <a:cubicBezTo>
                  <a:pt x="9726247" y="1678786"/>
                  <a:pt x="9727488" y="1685037"/>
                  <a:pt x="9729670" y="1690395"/>
                </a:cubicBezTo>
                <a:cubicBezTo>
                  <a:pt x="9732251" y="1696745"/>
                  <a:pt x="9735426" y="1699920"/>
                  <a:pt x="9739195" y="1699920"/>
                </a:cubicBezTo>
                <a:cubicBezTo>
                  <a:pt x="9749118" y="1699920"/>
                  <a:pt x="9757899" y="1695306"/>
                  <a:pt x="9765538" y="1686079"/>
                </a:cubicBezTo>
                <a:cubicBezTo>
                  <a:pt x="9773178" y="1676852"/>
                  <a:pt x="9780074" y="1666979"/>
                  <a:pt x="9786225" y="1656462"/>
                </a:cubicBezTo>
                <a:cubicBezTo>
                  <a:pt x="9790591" y="1649318"/>
                  <a:pt x="9794511" y="1641827"/>
                  <a:pt x="9797983" y="1633989"/>
                </a:cubicBezTo>
                <a:cubicBezTo>
                  <a:pt x="9801456" y="1626151"/>
                  <a:pt x="9804977" y="1618065"/>
                  <a:pt x="9808549" y="1609730"/>
                </a:cubicBezTo>
                <a:lnTo>
                  <a:pt x="9815991" y="1591573"/>
                </a:lnTo>
                <a:lnTo>
                  <a:pt x="9816150" y="1591644"/>
                </a:lnTo>
                <a:lnTo>
                  <a:pt x="9832660" y="1537400"/>
                </a:lnTo>
                <a:lnTo>
                  <a:pt x="9832660" y="1532042"/>
                </a:lnTo>
                <a:lnTo>
                  <a:pt x="9832660" y="1472213"/>
                </a:lnTo>
                <a:lnTo>
                  <a:pt x="9877903" y="1472213"/>
                </a:lnTo>
                <a:lnTo>
                  <a:pt x="9877903" y="1532042"/>
                </a:lnTo>
                <a:lnTo>
                  <a:pt x="9877903" y="1621934"/>
                </a:lnTo>
                <a:lnTo>
                  <a:pt x="9877903" y="1649021"/>
                </a:lnTo>
                <a:cubicBezTo>
                  <a:pt x="9877903" y="1667476"/>
                  <a:pt x="9879540" y="1680027"/>
                  <a:pt x="9882815" y="1686674"/>
                </a:cubicBezTo>
                <a:cubicBezTo>
                  <a:pt x="9886089" y="1693322"/>
                  <a:pt x="9888917" y="1697241"/>
                  <a:pt x="9891298" y="1698432"/>
                </a:cubicBezTo>
                <a:cubicBezTo>
                  <a:pt x="9892886" y="1699027"/>
                  <a:pt x="9894473" y="1699325"/>
                  <a:pt x="9896060" y="1699325"/>
                </a:cubicBezTo>
                <a:cubicBezTo>
                  <a:pt x="9905983" y="1699722"/>
                  <a:pt x="9918881" y="1696646"/>
                  <a:pt x="9934756" y="1690097"/>
                </a:cubicBezTo>
                <a:cubicBezTo>
                  <a:pt x="9941205" y="1687716"/>
                  <a:pt x="9947754" y="1684888"/>
                  <a:pt x="9954401" y="1681614"/>
                </a:cubicBezTo>
                <a:lnTo>
                  <a:pt x="9956338" y="1680546"/>
                </a:lnTo>
                <a:lnTo>
                  <a:pt x="9949118" y="1669187"/>
                </a:lnTo>
                <a:cubicBezTo>
                  <a:pt x="9944206" y="1659513"/>
                  <a:pt x="9940809" y="1648326"/>
                  <a:pt x="9938923" y="1635626"/>
                </a:cubicBezTo>
                <a:cubicBezTo>
                  <a:pt x="9935351" y="1613203"/>
                  <a:pt x="9937038" y="1590779"/>
                  <a:pt x="9943983" y="1568356"/>
                </a:cubicBezTo>
                <a:cubicBezTo>
                  <a:pt x="9951326" y="1544345"/>
                  <a:pt x="9964720" y="1522914"/>
                  <a:pt x="9984167" y="1504062"/>
                </a:cubicBezTo>
                <a:cubicBezTo>
                  <a:pt x="10006987" y="1482234"/>
                  <a:pt x="10031792" y="1471419"/>
                  <a:pt x="10058581" y="1471618"/>
                </a:cubicBezTo>
                <a:cubicBezTo>
                  <a:pt x="10074456" y="1471618"/>
                  <a:pt x="10086065" y="1476976"/>
                  <a:pt x="10093406" y="1487691"/>
                </a:cubicBezTo>
                <a:cubicBezTo>
                  <a:pt x="10099757" y="1497018"/>
                  <a:pt x="10102485" y="1508180"/>
                  <a:pt x="10101592" y="1521177"/>
                </a:cubicBezTo>
                <a:cubicBezTo>
                  <a:pt x="10100699" y="1534175"/>
                  <a:pt x="10098368" y="1546032"/>
                  <a:pt x="10094597" y="1556747"/>
                </a:cubicBezTo>
                <a:cubicBezTo>
                  <a:pt x="10083485" y="1586513"/>
                  <a:pt x="10065328" y="1614294"/>
                  <a:pt x="10040126" y="1640091"/>
                </a:cubicBezTo>
                <a:cubicBezTo>
                  <a:pt x="10027624" y="1652989"/>
                  <a:pt x="10013437" y="1664995"/>
                  <a:pt x="9997561" y="1676108"/>
                </a:cubicBezTo>
                <a:cubicBezTo>
                  <a:pt x="9998156" y="1676901"/>
                  <a:pt x="9998802" y="1677745"/>
                  <a:pt x="9999496" y="1678637"/>
                </a:cubicBezTo>
                <a:cubicBezTo>
                  <a:pt x="10000191" y="1679531"/>
                  <a:pt x="10000835" y="1680275"/>
                  <a:pt x="10001431" y="1680870"/>
                </a:cubicBezTo>
                <a:cubicBezTo>
                  <a:pt x="10012345" y="1693173"/>
                  <a:pt x="10024251" y="1699424"/>
                  <a:pt x="10037149" y="1699622"/>
                </a:cubicBezTo>
                <a:cubicBezTo>
                  <a:pt x="10058779" y="1699027"/>
                  <a:pt x="10079517" y="1691090"/>
                  <a:pt x="10099360" y="1675810"/>
                </a:cubicBezTo>
                <a:cubicBezTo>
                  <a:pt x="10110274" y="1667277"/>
                  <a:pt x="10120195" y="1657355"/>
                  <a:pt x="10129125" y="1646044"/>
                </a:cubicBezTo>
                <a:cubicBezTo>
                  <a:pt x="10135575" y="1637908"/>
                  <a:pt x="10141652" y="1629053"/>
                  <a:pt x="10147357" y="1619478"/>
                </a:cubicBezTo>
                <a:lnTo>
                  <a:pt x="10157364" y="1600162"/>
                </a:lnTo>
                <a:lnTo>
                  <a:pt x="10157998" y="1595443"/>
                </a:lnTo>
                <a:cubicBezTo>
                  <a:pt x="10160379" y="1589490"/>
                  <a:pt x="10165340" y="1577087"/>
                  <a:pt x="10172881" y="1558236"/>
                </a:cubicBezTo>
                <a:cubicBezTo>
                  <a:pt x="10180422" y="1539384"/>
                  <a:pt x="10186275" y="1525742"/>
                  <a:pt x="10190442" y="1517308"/>
                </a:cubicBezTo>
                <a:cubicBezTo>
                  <a:pt x="10194610" y="1508874"/>
                  <a:pt x="10200811" y="1499151"/>
                  <a:pt x="10209046" y="1488138"/>
                </a:cubicBezTo>
                <a:cubicBezTo>
                  <a:pt x="10217281" y="1477125"/>
                  <a:pt x="10227352" y="1471618"/>
                  <a:pt x="10239258" y="1471618"/>
                </a:cubicBezTo>
                <a:cubicBezTo>
                  <a:pt x="10257911" y="1471618"/>
                  <a:pt x="10272000" y="1476479"/>
                  <a:pt x="10281525" y="1486203"/>
                </a:cubicBezTo>
                <a:cubicBezTo>
                  <a:pt x="10289067" y="1493743"/>
                  <a:pt x="10293680" y="1502624"/>
                  <a:pt x="10295366" y="1512843"/>
                </a:cubicBezTo>
                <a:cubicBezTo>
                  <a:pt x="10297053" y="1523063"/>
                  <a:pt x="10297896" y="1533034"/>
                  <a:pt x="10297896" y="1542757"/>
                </a:cubicBezTo>
                <a:lnTo>
                  <a:pt x="10297896" y="1568007"/>
                </a:lnTo>
                <a:lnTo>
                  <a:pt x="10299087" y="1565082"/>
                </a:lnTo>
                <a:cubicBezTo>
                  <a:pt x="10307224" y="1547818"/>
                  <a:pt x="10314565" y="1534324"/>
                  <a:pt x="10321113" y="1524600"/>
                </a:cubicBezTo>
                <a:cubicBezTo>
                  <a:pt x="10328456" y="1513885"/>
                  <a:pt x="10338180" y="1503268"/>
                  <a:pt x="10350284" y="1492751"/>
                </a:cubicBezTo>
                <a:cubicBezTo>
                  <a:pt x="10362389" y="1482234"/>
                  <a:pt x="10375585" y="1475983"/>
                  <a:pt x="10389872" y="1473999"/>
                </a:cubicBezTo>
                <a:cubicBezTo>
                  <a:pt x="10394039" y="1473404"/>
                  <a:pt x="10398206" y="1473106"/>
                  <a:pt x="10402374" y="1473106"/>
                </a:cubicBezTo>
                <a:cubicBezTo>
                  <a:pt x="10430751" y="1473900"/>
                  <a:pt x="10450694" y="1482829"/>
                  <a:pt x="10462202" y="1499895"/>
                </a:cubicBezTo>
                <a:cubicBezTo>
                  <a:pt x="10467164" y="1507634"/>
                  <a:pt x="10470339" y="1515819"/>
                  <a:pt x="10471727" y="1524452"/>
                </a:cubicBezTo>
                <a:cubicBezTo>
                  <a:pt x="10473117" y="1533084"/>
                  <a:pt x="10473811" y="1541567"/>
                  <a:pt x="10473811" y="1549901"/>
                </a:cubicBezTo>
                <a:cubicBezTo>
                  <a:pt x="10473811" y="1624513"/>
                  <a:pt x="10473960" y="1665392"/>
                  <a:pt x="10474258" y="1672536"/>
                </a:cubicBezTo>
                <a:cubicBezTo>
                  <a:pt x="10474555" y="1679679"/>
                  <a:pt x="10475796" y="1685930"/>
                  <a:pt x="10477978" y="1691288"/>
                </a:cubicBezTo>
                <a:cubicBezTo>
                  <a:pt x="10479764" y="1696447"/>
                  <a:pt x="10482245" y="1699424"/>
                  <a:pt x="10485420" y="1700218"/>
                </a:cubicBezTo>
                <a:cubicBezTo>
                  <a:pt x="10505065" y="1701408"/>
                  <a:pt x="10522031" y="1688609"/>
                  <a:pt x="10536319" y="1661820"/>
                </a:cubicBezTo>
                <a:cubicBezTo>
                  <a:pt x="10550606" y="1635031"/>
                  <a:pt x="10561422" y="1610822"/>
                  <a:pt x="10568763" y="1589192"/>
                </a:cubicBezTo>
                <a:cubicBezTo>
                  <a:pt x="10571343" y="1583437"/>
                  <a:pt x="10575263" y="1581651"/>
                  <a:pt x="10580521" y="1583834"/>
                </a:cubicBezTo>
                <a:cubicBezTo>
                  <a:pt x="10585780" y="1586017"/>
                  <a:pt x="10587516" y="1589787"/>
                  <a:pt x="10585730" y="1595145"/>
                </a:cubicBezTo>
                <a:cubicBezTo>
                  <a:pt x="10573031" y="1632848"/>
                  <a:pt x="10559140" y="1662018"/>
                  <a:pt x="10544058" y="1682656"/>
                </a:cubicBezTo>
                <a:cubicBezTo>
                  <a:pt x="10526596" y="1706468"/>
                  <a:pt x="10507744" y="1718276"/>
                  <a:pt x="10487503" y="1718077"/>
                </a:cubicBezTo>
                <a:lnTo>
                  <a:pt x="10487503" y="1718375"/>
                </a:lnTo>
                <a:cubicBezTo>
                  <a:pt x="10466667" y="1718375"/>
                  <a:pt x="10451189" y="1712322"/>
                  <a:pt x="10441069" y="1700218"/>
                </a:cubicBezTo>
                <a:cubicBezTo>
                  <a:pt x="10434520" y="1692875"/>
                  <a:pt x="10430751" y="1684888"/>
                  <a:pt x="10429758" y="1676256"/>
                </a:cubicBezTo>
                <a:cubicBezTo>
                  <a:pt x="10428766" y="1667624"/>
                  <a:pt x="10428270" y="1644407"/>
                  <a:pt x="10428270" y="1606605"/>
                </a:cubicBezTo>
                <a:cubicBezTo>
                  <a:pt x="10428270" y="1568802"/>
                  <a:pt x="10428270" y="1549901"/>
                  <a:pt x="10428270" y="1549901"/>
                </a:cubicBezTo>
                <a:cubicBezTo>
                  <a:pt x="10428270" y="1542757"/>
                  <a:pt x="10427972" y="1535515"/>
                  <a:pt x="10427377" y="1528172"/>
                </a:cubicBezTo>
                <a:cubicBezTo>
                  <a:pt x="10426781" y="1520830"/>
                  <a:pt x="10425393" y="1514083"/>
                  <a:pt x="10423210" y="1507932"/>
                </a:cubicBezTo>
                <a:cubicBezTo>
                  <a:pt x="10419241" y="1497613"/>
                  <a:pt x="10412296" y="1492056"/>
                  <a:pt x="10402374" y="1491263"/>
                </a:cubicBezTo>
                <a:cubicBezTo>
                  <a:pt x="10398009" y="1491263"/>
                  <a:pt x="10394635" y="1491461"/>
                  <a:pt x="10392253" y="1491858"/>
                </a:cubicBezTo>
                <a:cubicBezTo>
                  <a:pt x="10381736" y="1493446"/>
                  <a:pt x="10371368" y="1498605"/>
                  <a:pt x="10361148" y="1507336"/>
                </a:cubicBezTo>
                <a:cubicBezTo>
                  <a:pt x="10350929" y="1516068"/>
                  <a:pt x="10342545" y="1525196"/>
                  <a:pt x="10335996" y="1534721"/>
                </a:cubicBezTo>
                <a:cubicBezTo>
                  <a:pt x="10330242" y="1543254"/>
                  <a:pt x="10323991" y="1554565"/>
                  <a:pt x="10317244" y="1568654"/>
                </a:cubicBezTo>
                <a:cubicBezTo>
                  <a:pt x="10310498" y="1582743"/>
                  <a:pt x="10304445" y="1596633"/>
                  <a:pt x="10299087" y="1610326"/>
                </a:cubicBezTo>
                <a:lnTo>
                  <a:pt x="10297896" y="1613798"/>
                </a:lnTo>
                <a:lnTo>
                  <a:pt x="10297896" y="1717482"/>
                </a:lnTo>
                <a:lnTo>
                  <a:pt x="10252652" y="1717482"/>
                </a:lnTo>
                <a:lnTo>
                  <a:pt x="10252652" y="1542757"/>
                </a:lnTo>
                <a:cubicBezTo>
                  <a:pt x="10252652" y="1535812"/>
                  <a:pt x="10252256" y="1526585"/>
                  <a:pt x="10251462" y="1515075"/>
                </a:cubicBezTo>
                <a:cubicBezTo>
                  <a:pt x="10250669" y="1503566"/>
                  <a:pt x="10248188" y="1495728"/>
                  <a:pt x="10244020" y="1491561"/>
                </a:cubicBezTo>
                <a:cubicBezTo>
                  <a:pt x="10242830" y="1490370"/>
                  <a:pt x="10241243" y="1489775"/>
                  <a:pt x="10239258" y="1489775"/>
                </a:cubicBezTo>
                <a:cubicBezTo>
                  <a:pt x="10235686" y="1489775"/>
                  <a:pt x="10231072" y="1492205"/>
                  <a:pt x="10225417" y="1497067"/>
                </a:cubicBezTo>
                <a:cubicBezTo>
                  <a:pt x="10219761" y="1501929"/>
                  <a:pt x="10214255" y="1509867"/>
                  <a:pt x="10208897" y="1520880"/>
                </a:cubicBezTo>
                <a:cubicBezTo>
                  <a:pt x="10203539" y="1531893"/>
                  <a:pt x="10197091" y="1546825"/>
                  <a:pt x="10189549" y="1565677"/>
                </a:cubicBezTo>
                <a:cubicBezTo>
                  <a:pt x="10187665" y="1570390"/>
                  <a:pt x="10185922" y="1574700"/>
                  <a:pt x="10184322" y="1578606"/>
                </a:cubicBezTo>
                <a:lnTo>
                  <a:pt x="10179977" y="1589055"/>
                </a:lnTo>
                <a:lnTo>
                  <a:pt x="10180099" y="1589192"/>
                </a:lnTo>
                <a:cubicBezTo>
                  <a:pt x="10180744" y="1591077"/>
                  <a:pt x="10180620" y="1593260"/>
                  <a:pt x="10179727" y="1595740"/>
                </a:cubicBezTo>
                <a:cubicBezTo>
                  <a:pt x="10169805" y="1618362"/>
                  <a:pt x="10157601" y="1638900"/>
                  <a:pt x="10143115" y="1657355"/>
                </a:cubicBezTo>
                <a:cubicBezTo>
                  <a:pt x="10132797" y="1670253"/>
                  <a:pt x="10121883" y="1681167"/>
                  <a:pt x="10110373" y="1690097"/>
                </a:cubicBezTo>
                <a:cubicBezTo>
                  <a:pt x="10087156" y="1708155"/>
                  <a:pt x="10062748" y="1717283"/>
                  <a:pt x="10037149" y="1717482"/>
                </a:cubicBezTo>
                <a:cubicBezTo>
                  <a:pt x="10037149" y="1717482"/>
                  <a:pt x="10037101" y="1717482"/>
                  <a:pt x="10037001" y="1717482"/>
                </a:cubicBezTo>
                <a:cubicBezTo>
                  <a:pt x="10036902" y="1717482"/>
                  <a:pt x="10036852" y="1717482"/>
                  <a:pt x="10036852" y="1717482"/>
                </a:cubicBezTo>
                <a:cubicBezTo>
                  <a:pt x="10016165" y="1717333"/>
                  <a:pt x="9998156" y="1712831"/>
                  <a:pt x="9982827" y="1703976"/>
                </a:cubicBezTo>
                <a:lnTo>
                  <a:pt x="9968972" y="1694084"/>
                </a:lnTo>
                <a:lnTo>
                  <a:pt x="9962661" y="1697539"/>
                </a:lnTo>
                <a:cubicBezTo>
                  <a:pt x="9955567" y="1701011"/>
                  <a:pt x="9948448" y="1704087"/>
                  <a:pt x="9941304" y="1706766"/>
                </a:cubicBezTo>
                <a:cubicBezTo>
                  <a:pt x="9923445" y="1714307"/>
                  <a:pt x="9908067" y="1717878"/>
                  <a:pt x="9895167" y="1717482"/>
                </a:cubicBezTo>
                <a:cubicBezTo>
                  <a:pt x="9888421" y="1717482"/>
                  <a:pt x="9881972" y="1716688"/>
                  <a:pt x="9875820" y="1715100"/>
                </a:cubicBezTo>
                <a:cubicBezTo>
                  <a:pt x="9866097" y="1712719"/>
                  <a:pt x="9856472" y="1706816"/>
                  <a:pt x="9846947" y="1697390"/>
                </a:cubicBezTo>
                <a:cubicBezTo>
                  <a:pt x="9837422" y="1687964"/>
                  <a:pt x="9832660" y="1671841"/>
                  <a:pt x="9832660" y="1649021"/>
                </a:cubicBezTo>
                <a:lnTo>
                  <a:pt x="9832660" y="1621934"/>
                </a:lnTo>
                <a:lnTo>
                  <a:pt x="9832660" y="1599015"/>
                </a:lnTo>
                <a:lnTo>
                  <a:pt x="9832660" y="1598122"/>
                </a:lnTo>
                <a:lnTo>
                  <a:pt x="9822659" y="1594550"/>
                </a:lnTo>
                <a:lnTo>
                  <a:pt x="9832660" y="1599015"/>
                </a:lnTo>
                <a:lnTo>
                  <a:pt x="9825218" y="1616576"/>
                </a:lnTo>
                <a:cubicBezTo>
                  <a:pt x="9821646" y="1625307"/>
                  <a:pt x="9818026" y="1633741"/>
                  <a:pt x="9814354" y="1641877"/>
                </a:cubicBezTo>
                <a:cubicBezTo>
                  <a:pt x="9810683" y="1650013"/>
                  <a:pt x="9806566" y="1657950"/>
                  <a:pt x="9802001" y="1665690"/>
                </a:cubicBezTo>
                <a:cubicBezTo>
                  <a:pt x="9796048" y="1675413"/>
                  <a:pt x="9788061" y="1686476"/>
                  <a:pt x="9778040" y="1698878"/>
                </a:cubicBezTo>
                <a:cubicBezTo>
                  <a:pt x="9768019" y="1711280"/>
                  <a:pt x="9755170" y="1717482"/>
                  <a:pt x="9739493" y="1717482"/>
                </a:cubicBezTo>
                <a:cubicBezTo>
                  <a:pt x="9739493" y="1717482"/>
                  <a:pt x="9739444" y="1717482"/>
                  <a:pt x="9739344" y="1717482"/>
                </a:cubicBezTo>
                <a:cubicBezTo>
                  <a:pt x="9739245" y="1717482"/>
                  <a:pt x="9739195" y="1717482"/>
                  <a:pt x="9739195" y="1717482"/>
                </a:cubicBezTo>
                <a:cubicBezTo>
                  <a:pt x="9718360" y="1717482"/>
                  <a:pt x="9702881" y="1711429"/>
                  <a:pt x="9692761" y="1699325"/>
                </a:cubicBezTo>
                <a:cubicBezTo>
                  <a:pt x="9686213" y="1691982"/>
                  <a:pt x="9682492" y="1683995"/>
                  <a:pt x="9681599" y="1675363"/>
                </a:cubicBezTo>
                <a:cubicBezTo>
                  <a:pt x="9680706" y="1666731"/>
                  <a:pt x="9680260" y="1658347"/>
                  <a:pt x="9680260" y="1650212"/>
                </a:cubicBezTo>
                <a:cubicBezTo>
                  <a:pt x="9680260" y="1633543"/>
                  <a:pt x="9680260" y="1616725"/>
                  <a:pt x="9680260" y="1599759"/>
                </a:cubicBezTo>
                <a:cubicBezTo>
                  <a:pt x="9680260" y="1582792"/>
                  <a:pt x="9680260" y="1565876"/>
                  <a:pt x="9680260" y="1549009"/>
                </a:cubicBezTo>
                <a:cubicBezTo>
                  <a:pt x="9680260" y="1541865"/>
                  <a:pt x="9679962" y="1534622"/>
                  <a:pt x="9679367" y="1527280"/>
                </a:cubicBezTo>
                <a:cubicBezTo>
                  <a:pt x="9678771" y="1519937"/>
                  <a:pt x="9677283" y="1513191"/>
                  <a:pt x="9674902" y="1507039"/>
                </a:cubicBezTo>
                <a:cubicBezTo>
                  <a:pt x="9670933" y="1496323"/>
                  <a:pt x="9663888" y="1490767"/>
                  <a:pt x="9653768" y="1490370"/>
                </a:cubicBezTo>
                <a:cubicBezTo>
                  <a:pt x="9639878" y="1490172"/>
                  <a:pt x="9626384" y="1495430"/>
                  <a:pt x="9613287" y="1506146"/>
                </a:cubicBezTo>
                <a:cubicBezTo>
                  <a:pt x="9602571" y="1514877"/>
                  <a:pt x="9594039" y="1524104"/>
                  <a:pt x="9587688" y="1533828"/>
                </a:cubicBezTo>
                <a:cubicBezTo>
                  <a:pt x="9582331" y="1541964"/>
                  <a:pt x="9576526" y="1552382"/>
                  <a:pt x="9570276" y="1565082"/>
                </a:cubicBezTo>
                <a:cubicBezTo>
                  <a:pt x="9564025" y="1577782"/>
                  <a:pt x="9558320" y="1590680"/>
                  <a:pt x="9553160" y="1603777"/>
                </a:cubicBezTo>
                <a:lnTo>
                  <a:pt x="9553160" y="1717482"/>
                </a:lnTo>
                <a:lnTo>
                  <a:pt x="9507619" y="1717482"/>
                </a:lnTo>
                <a:lnTo>
                  <a:pt x="9507619" y="1567463"/>
                </a:lnTo>
                <a:cubicBezTo>
                  <a:pt x="9501864" y="1579766"/>
                  <a:pt x="9496705" y="1590581"/>
                  <a:pt x="9492141" y="1599907"/>
                </a:cubicBezTo>
                <a:cubicBezTo>
                  <a:pt x="9486783" y="1611218"/>
                  <a:pt x="9481227" y="1622430"/>
                  <a:pt x="9475472" y="1633543"/>
                </a:cubicBezTo>
                <a:cubicBezTo>
                  <a:pt x="9469717" y="1644655"/>
                  <a:pt x="9463665" y="1655470"/>
                  <a:pt x="9457315" y="1665987"/>
                </a:cubicBezTo>
                <a:cubicBezTo>
                  <a:pt x="9453346" y="1672536"/>
                  <a:pt x="9449378" y="1678935"/>
                  <a:pt x="9445409" y="1685186"/>
                </a:cubicBezTo>
                <a:cubicBezTo>
                  <a:pt x="9441440" y="1691437"/>
                  <a:pt x="9436876" y="1697241"/>
                  <a:pt x="9431717" y="1702599"/>
                </a:cubicBezTo>
                <a:cubicBezTo>
                  <a:pt x="9421001" y="1713116"/>
                  <a:pt x="9408797" y="1718176"/>
                  <a:pt x="9395105" y="1717779"/>
                </a:cubicBezTo>
                <a:cubicBezTo>
                  <a:pt x="9375460" y="1717581"/>
                  <a:pt x="9360577" y="1711528"/>
                  <a:pt x="9350456" y="1699622"/>
                </a:cubicBezTo>
                <a:cubicBezTo>
                  <a:pt x="9343908" y="1692280"/>
                  <a:pt x="9340138" y="1684194"/>
                  <a:pt x="9339145" y="1675363"/>
                </a:cubicBezTo>
                <a:cubicBezTo>
                  <a:pt x="9338153" y="1666533"/>
                  <a:pt x="9337757" y="1658248"/>
                  <a:pt x="9337955" y="1650509"/>
                </a:cubicBezTo>
                <a:cubicBezTo>
                  <a:pt x="9337955" y="1633840"/>
                  <a:pt x="9337905" y="1617023"/>
                  <a:pt x="9337806" y="1600056"/>
                </a:cubicBezTo>
                <a:cubicBezTo>
                  <a:pt x="9337707" y="1583090"/>
                  <a:pt x="9337657" y="1566173"/>
                  <a:pt x="9337657" y="1549306"/>
                </a:cubicBezTo>
                <a:cubicBezTo>
                  <a:pt x="9337657" y="1542162"/>
                  <a:pt x="9337409" y="1534919"/>
                  <a:pt x="9336913" y="1527577"/>
                </a:cubicBezTo>
                <a:cubicBezTo>
                  <a:pt x="9336417" y="1520235"/>
                  <a:pt x="9334978" y="1513488"/>
                  <a:pt x="9332597" y="1507336"/>
                </a:cubicBezTo>
                <a:cubicBezTo>
                  <a:pt x="9328628" y="1497018"/>
                  <a:pt x="9321881" y="1491461"/>
                  <a:pt x="9312356" y="1490668"/>
                </a:cubicBezTo>
                <a:cubicBezTo>
                  <a:pt x="9307991" y="1490668"/>
                  <a:pt x="9304717" y="1490866"/>
                  <a:pt x="9302534" y="1491263"/>
                </a:cubicBezTo>
                <a:cubicBezTo>
                  <a:pt x="9292215" y="1492850"/>
                  <a:pt x="9281946" y="1498010"/>
                  <a:pt x="9271726" y="1506741"/>
                </a:cubicBezTo>
                <a:cubicBezTo>
                  <a:pt x="9261507" y="1515472"/>
                  <a:pt x="9253222" y="1524600"/>
                  <a:pt x="9246872" y="1534126"/>
                </a:cubicBezTo>
                <a:cubicBezTo>
                  <a:pt x="9241117" y="1542658"/>
                  <a:pt x="9234916" y="1553969"/>
                  <a:pt x="9228269" y="1568058"/>
                </a:cubicBezTo>
                <a:cubicBezTo>
                  <a:pt x="9221621" y="1582147"/>
                  <a:pt x="9215618" y="1596038"/>
                  <a:pt x="9210260" y="1609730"/>
                </a:cubicBezTo>
                <a:lnTo>
                  <a:pt x="9210558" y="1717482"/>
                </a:lnTo>
                <a:lnTo>
                  <a:pt x="9165017" y="1717482"/>
                </a:lnTo>
                <a:lnTo>
                  <a:pt x="9165017" y="1604075"/>
                </a:lnTo>
                <a:cubicBezTo>
                  <a:pt x="9165017" y="1604075"/>
                  <a:pt x="9165017" y="1594946"/>
                  <a:pt x="9165017" y="1576691"/>
                </a:cubicBezTo>
                <a:cubicBezTo>
                  <a:pt x="9165017" y="1558434"/>
                  <a:pt x="9165017" y="1549306"/>
                  <a:pt x="9165017" y="1549306"/>
                </a:cubicBezTo>
                <a:cubicBezTo>
                  <a:pt x="9165017" y="1530851"/>
                  <a:pt x="9163330" y="1516862"/>
                  <a:pt x="9159956" y="1507336"/>
                </a:cubicBezTo>
                <a:cubicBezTo>
                  <a:pt x="9155392" y="1496224"/>
                  <a:pt x="9147852" y="1490668"/>
                  <a:pt x="9137335" y="1490668"/>
                </a:cubicBezTo>
                <a:cubicBezTo>
                  <a:pt x="9135350" y="1490668"/>
                  <a:pt x="9132572" y="1490866"/>
                  <a:pt x="9129000" y="1491263"/>
                </a:cubicBezTo>
                <a:cubicBezTo>
                  <a:pt x="9117689" y="1493049"/>
                  <a:pt x="9105981" y="1499300"/>
                  <a:pt x="9093877" y="1510015"/>
                </a:cubicBezTo>
                <a:cubicBezTo>
                  <a:pt x="9084749" y="1518350"/>
                  <a:pt x="9077109" y="1527280"/>
                  <a:pt x="9070957" y="1536804"/>
                </a:cubicBezTo>
                <a:lnTo>
                  <a:pt x="9055777" y="1526982"/>
                </a:lnTo>
                <a:cubicBezTo>
                  <a:pt x="9064706" y="1513686"/>
                  <a:pt x="9074529" y="1502574"/>
                  <a:pt x="9085245" y="1493644"/>
                </a:cubicBezTo>
                <a:cubicBezTo>
                  <a:pt x="9098739" y="1482135"/>
                  <a:pt x="9112530" y="1475388"/>
                  <a:pt x="9126619" y="1473404"/>
                </a:cubicBezTo>
                <a:cubicBezTo>
                  <a:pt x="9128802" y="1473007"/>
                  <a:pt x="9132175" y="1472808"/>
                  <a:pt x="9136739" y="1472808"/>
                </a:cubicBezTo>
                <a:lnTo>
                  <a:pt x="9136739" y="1472511"/>
                </a:lnTo>
                <a:cubicBezTo>
                  <a:pt x="9166505" y="1472511"/>
                  <a:pt x="9187241" y="1481441"/>
                  <a:pt x="9198949" y="1499300"/>
                </a:cubicBezTo>
                <a:cubicBezTo>
                  <a:pt x="9203910" y="1507237"/>
                  <a:pt x="9207085" y="1515472"/>
                  <a:pt x="9208474" y="1524005"/>
                </a:cubicBezTo>
                <a:cubicBezTo>
                  <a:pt x="9209863" y="1532538"/>
                  <a:pt x="9210558" y="1540972"/>
                  <a:pt x="9210558" y="1549306"/>
                </a:cubicBezTo>
                <a:cubicBezTo>
                  <a:pt x="9210558" y="1549306"/>
                  <a:pt x="9210509" y="1550695"/>
                  <a:pt x="9210409" y="1553473"/>
                </a:cubicBezTo>
                <a:cubicBezTo>
                  <a:pt x="9210310" y="1556251"/>
                  <a:pt x="9210260" y="1559724"/>
                  <a:pt x="9210260" y="1563891"/>
                </a:cubicBezTo>
                <a:cubicBezTo>
                  <a:pt x="9218793" y="1546230"/>
                  <a:pt x="9225937" y="1533034"/>
                  <a:pt x="9231692" y="1524303"/>
                </a:cubicBezTo>
                <a:cubicBezTo>
                  <a:pt x="9239034" y="1513389"/>
                  <a:pt x="9248757" y="1502673"/>
                  <a:pt x="9260862" y="1492156"/>
                </a:cubicBezTo>
                <a:cubicBezTo>
                  <a:pt x="9272966" y="1481639"/>
                  <a:pt x="9285964" y="1475388"/>
                  <a:pt x="9299855" y="1473404"/>
                </a:cubicBezTo>
                <a:cubicBezTo>
                  <a:pt x="9304419" y="1472808"/>
                  <a:pt x="9308487" y="1472610"/>
                  <a:pt x="9312059" y="1472808"/>
                </a:cubicBezTo>
                <a:lnTo>
                  <a:pt x="9312059" y="1472511"/>
                </a:lnTo>
                <a:cubicBezTo>
                  <a:pt x="9312059" y="1472511"/>
                  <a:pt x="9312108" y="1472511"/>
                  <a:pt x="9312208" y="1472511"/>
                </a:cubicBezTo>
                <a:cubicBezTo>
                  <a:pt x="9312307" y="1472511"/>
                  <a:pt x="9312356" y="1472511"/>
                  <a:pt x="9312356" y="1472511"/>
                </a:cubicBezTo>
                <a:cubicBezTo>
                  <a:pt x="9340534" y="1473305"/>
                  <a:pt x="9360279" y="1482234"/>
                  <a:pt x="9371590" y="1499300"/>
                </a:cubicBezTo>
                <a:cubicBezTo>
                  <a:pt x="9376551" y="1507237"/>
                  <a:pt x="9379726" y="1515472"/>
                  <a:pt x="9381115" y="1524005"/>
                </a:cubicBezTo>
                <a:cubicBezTo>
                  <a:pt x="9382504" y="1532538"/>
                  <a:pt x="9383199" y="1540972"/>
                  <a:pt x="9383199" y="1549306"/>
                </a:cubicBezTo>
                <a:cubicBezTo>
                  <a:pt x="9383199" y="1566173"/>
                  <a:pt x="9383199" y="1583090"/>
                  <a:pt x="9383199" y="1600056"/>
                </a:cubicBezTo>
                <a:cubicBezTo>
                  <a:pt x="9383199" y="1617023"/>
                  <a:pt x="9383199" y="1633840"/>
                  <a:pt x="9383199" y="1650509"/>
                </a:cubicBezTo>
                <a:cubicBezTo>
                  <a:pt x="9383199" y="1657653"/>
                  <a:pt x="9383347" y="1664797"/>
                  <a:pt x="9383645" y="1671940"/>
                </a:cubicBezTo>
                <a:cubicBezTo>
                  <a:pt x="9383943" y="1679084"/>
                  <a:pt x="9385183" y="1685335"/>
                  <a:pt x="9387366" y="1690693"/>
                </a:cubicBezTo>
                <a:cubicBezTo>
                  <a:pt x="9389747" y="1697043"/>
                  <a:pt x="9393021" y="1700218"/>
                  <a:pt x="9397188" y="1700218"/>
                </a:cubicBezTo>
                <a:cubicBezTo>
                  <a:pt x="9404927" y="1700019"/>
                  <a:pt x="9412468" y="1696249"/>
                  <a:pt x="9419810" y="1688907"/>
                </a:cubicBezTo>
                <a:cubicBezTo>
                  <a:pt x="9424176" y="1684342"/>
                  <a:pt x="9428095" y="1679233"/>
                  <a:pt x="9431568" y="1673577"/>
                </a:cubicBezTo>
                <a:cubicBezTo>
                  <a:pt x="9435040" y="1667922"/>
                  <a:pt x="9438463" y="1662316"/>
                  <a:pt x="9441837" y="1656760"/>
                </a:cubicBezTo>
                <a:cubicBezTo>
                  <a:pt x="9447988" y="1646441"/>
                  <a:pt x="9453843" y="1635825"/>
                  <a:pt x="9459399" y="1624911"/>
                </a:cubicBezTo>
                <a:cubicBezTo>
                  <a:pt x="9464955" y="1613996"/>
                  <a:pt x="9470412" y="1602983"/>
                  <a:pt x="9475770" y="1591871"/>
                </a:cubicBezTo>
                <a:cubicBezTo>
                  <a:pt x="9481127" y="1580957"/>
                  <a:pt x="9486485" y="1569844"/>
                  <a:pt x="9491843" y="1558533"/>
                </a:cubicBezTo>
                <a:cubicBezTo>
                  <a:pt x="9497201" y="1547222"/>
                  <a:pt x="9502459" y="1536110"/>
                  <a:pt x="9507619" y="1525196"/>
                </a:cubicBezTo>
                <a:lnTo>
                  <a:pt x="9507619" y="1515075"/>
                </a:lnTo>
                <a:lnTo>
                  <a:pt x="9507619" y="1311479"/>
                </a:lnTo>
                <a:cubicBezTo>
                  <a:pt x="9507619" y="1282110"/>
                  <a:pt x="9509603" y="1255519"/>
                  <a:pt x="9513572" y="1231707"/>
                </a:cubicBezTo>
                <a:cubicBezTo>
                  <a:pt x="9518335" y="1203529"/>
                  <a:pt x="9526967" y="1177533"/>
                  <a:pt x="9539468" y="1153721"/>
                </a:cubicBezTo>
                <a:cubicBezTo>
                  <a:pt x="9545421" y="1142410"/>
                  <a:pt x="9554500" y="1131347"/>
                  <a:pt x="9566704" y="1120532"/>
                </a:cubicBezTo>
                <a:cubicBezTo>
                  <a:pt x="9578908" y="1109717"/>
                  <a:pt x="9593046" y="1104310"/>
                  <a:pt x="9609120" y="1104310"/>
                </a:cubicBezTo>
                <a:close/>
                <a:moveTo>
                  <a:pt x="1075317" y="1104310"/>
                </a:moveTo>
                <a:cubicBezTo>
                  <a:pt x="1089208" y="1104310"/>
                  <a:pt x="1100816" y="1111057"/>
                  <a:pt x="1110143" y="1124551"/>
                </a:cubicBezTo>
                <a:cubicBezTo>
                  <a:pt x="1120065" y="1140028"/>
                  <a:pt x="1123339" y="1163146"/>
                  <a:pt x="1119966" y="1193904"/>
                </a:cubicBezTo>
                <a:cubicBezTo>
                  <a:pt x="1115600" y="1233791"/>
                  <a:pt x="1106323" y="1269757"/>
                  <a:pt x="1092135" y="1301805"/>
                </a:cubicBezTo>
                <a:cubicBezTo>
                  <a:pt x="1077946" y="1333852"/>
                  <a:pt x="1062419" y="1365751"/>
                  <a:pt x="1045552" y="1397501"/>
                </a:cubicBezTo>
                <a:cubicBezTo>
                  <a:pt x="1041186" y="1405836"/>
                  <a:pt x="1036771" y="1414170"/>
                  <a:pt x="1032306" y="1422504"/>
                </a:cubicBezTo>
                <a:cubicBezTo>
                  <a:pt x="1027841" y="1430838"/>
                  <a:pt x="1023525" y="1439372"/>
                  <a:pt x="1019358" y="1448103"/>
                </a:cubicBezTo>
                <a:lnTo>
                  <a:pt x="1019358" y="1514778"/>
                </a:lnTo>
                <a:lnTo>
                  <a:pt x="1019358" y="1561808"/>
                </a:lnTo>
                <a:cubicBezTo>
                  <a:pt x="1026303" y="1546726"/>
                  <a:pt x="1033050" y="1534026"/>
                  <a:pt x="1039598" y="1523708"/>
                </a:cubicBezTo>
                <a:cubicBezTo>
                  <a:pt x="1044956" y="1515572"/>
                  <a:pt x="1053142" y="1505749"/>
                  <a:pt x="1064155" y="1494240"/>
                </a:cubicBezTo>
                <a:cubicBezTo>
                  <a:pt x="1075168" y="1482730"/>
                  <a:pt x="1088513" y="1475785"/>
                  <a:pt x="1104190" y="1473404"/>
                </a:cubicBezTo>
                <a:cubicBezTo>
                  <a:pt x="1112722" y="1472213"/>
                  <a:pt x="1120958" y="1472213"/>
                  <a:pt x="1128895" y="1473404"/>
                </a:cubicBezTo>
                <a:cubicBezTo>
                  <a:pt x="1141198" y="1474792"/>
                  <a:pt x="1151269" y="1477621"/>
                  <a:pt x="1159108" y="1481887"/>
                </a:cubicBezTo>
                <a:cubicBezTo>
                  <a:pt x="1166946" y="1486153"/>
                  <a:pt x="1173147" y="1490370"/>
                  <a:pt x="1177711" y="1494537"/>
                </a:cubicBezTo>
                <a:cubicBezTo>
                  <a:pt x="1192594" y="1509221"/>
                  <a:pt x="1197257" y="1527974"/>
                  <a:pt x="1191701" y="1550794"/>
                </a:cubicBezTo>
                <a:cubicBezTo>
                  <a:pt x="1188724" y="1562105"/>
                  <a:pt x="1181481" y="1574111"/>
                  <a:pt x="1169972" y="1586811"/>
                </a:cubicBezTo>
                <a:cubicBezTo>
                  <a:pt x="1175925" y="1592565"/>
                  <a:pt x="1179794" y="1598717"/>
                  <a:pt x="1181580" y="1605265"/>
                </a:cubicBezTo>
                <a:cubicBezTo>
                  <a:pt x="1183168" y="1612012"/>
                  <a:pt x="1184359" y="1622926"/>
                  <a:pt x="1185152" y="1638008"/>
                </a:cubicBezTo>
                <a:cubicBezTo>
                  <a:pt x="1185152" y="1640389"/>
                  <a:pt x="1185252" y="1642671"/>
                  <a:pt x="1185450" y="1644854"/>
                </a:cubicBezTo>
                <a:cubicBezTo>
                  <a:pt x="1185649" y="1647036"/>
                  <a:pt x="1185847" y="1649219"/>
                  <a:pt x="1186045" y="1651402"/>
                </a:cubicBezTo>
                <a:cubicBezTo>
                  <a:pt x="1186244" y="1658546"/>
                  <a:pt x="1186690" y="1665640"/>
                  <a:pt x="1187385" y="1672685"/>
                </a:cubicBezTo>
                <a:cubicBezTo>
                  <a:pt x="1188079" y="1679729"/>
                  <a:pt x="1189419" y="1685632"/>
                  <a:pt x="1191403" y="1690395"/>
                </a:cubicBezTo>
                <a:cubicBezTo>
                  <a:pt x="1193586" y="1695753"/>
                  <a:pt x="1196166" y="1698828"/>
                  <a:pt x="1199142" y="1699622"/>
                </a:cubicBezTo>
                <a:cubicBezTo>
                  <a:pt x="1199341" y="1699622"/>
                  <a:pt x="1199589" y="1699672"/>
                  <a:pt x="1199886" y="1699771"/>
                </a:cubicBezTo>
                <a:cubicBezTo>
                  <a:pt x="1200184" y="1699870"/>
                  <a:pt x="1200432" y="1699920"/>
                  <a:pt x="1200630" y="1699920"/>
                </a:cubicBezTo>
                <a:cubicBezTo>
                  <a:pt x="1208965" y="1699920"/>
                  <a:pt x="1216257" y="1696348"/>
                  <a:pt x="1222508" y="1689204"/>
                </a:cubicBezTo>
                <a:cubicBezTo>
                  <a:pt x="1228759" y="1682061"/>
                  <a:pt x="1235158" y="1672833"/>
                  <a:pt x="1241707" y="1661522"/>
                </a:cubicBezTo>
                <a:cubicBezTo>
                  <a:pt x="1254407" y="1639694"/>
                  <a:pt x="1266611" y="1616874"/>
                  <a:pt x="1278319" y="1593061"/>
                </a:cubicBezTo>
                <a:cubicBezTo>
                  <a:pt x="1283676" y="1581949"/>
                  <a:pt x="1289084" y="1570638"/>
                  <a:pt x="1294541" y="1559129"/>
                </a:cubicBezTo>
                <a:cubicBezTo>
                  <a:pt x="1299998" y="1547619"/>
                  <a:pt x="1305306" y="1536407"/>
                  <a:pt x="1310466" y="1525493"/>
                </a:cubicBezTo>
                <a:lnTo>
                  <a:pt x="1310466" y="1515075"/>
                </a:lnTo>
                <a:lnTo>
                  <a:pt x="1310466" y="1311479"/>
                </a:lnTo>
                <a:cubicBezTo>
                  <a:pt x="1310466" y="1280522"/>
                  <a:pt x="1312450" y="1253932"/>
                  <a:pt x="1316419" y="1231707"/>
                </a:cubicBezTo>
                <a:cubicBezTo>
                  <a:pt x="1321380" y="1202735"/>
                  <a:pt x="1330012" y="1176740"/>
                  <a:pt x="1342315" y="1153721"/>
                </a:cubicBezTo>
                <a:cubicBezTo>
                  <a:pt x="1348268" y="1142410"/>
                  <a:pt x="1357297" y="1131347"/>
                  <a:pt x="1369401" y="1120532"/>
                </a:cubicBezTo>
                <a:cubicBezTo>
                  <a:pt x="1381506" y="1109717"/>
                  <a:pt x="1395595" y="1104310"/>
                  <a:pt x="1411669" y="1104310"/>
                </a:cubicBezTo>
                <a:cubicBezTo>
                  <a:pt x="1425758" y="1104310"/>
                  <a:pt x="1437465" y="1111057"/>
                  <a:pt x="1446792" y="1124551"/>
                </a:cubicBezTo>
                <a:cubicBezTo>
                  <a:pt x="1456515" y="1139632"/>
                  <a:pt x="1459790" y="1162750"/>
                  <a:pt x="1456614" y="1193904"/>
                </a:cubicBezTo>
                <a:cubicBezTo>
                  <a:pt x="1451852" y="1238156"/>
                  <a:pt x="1441286" y="1280027"/>
                  <a:pt x="1424915" y="1319516"/>
                </a:cubicBezTo>
                <a:cubicBezTo>
                  <a:pt x="1408543" y="1359004"/>
                  <a:pt x="1391230" y="1397501"/>
                  <a:pt x="1372973" y="1435006"/>
                </a:cubicBezTo>
                <a:cubicBezTo>
                  <a:pt x="1369997" y="1440959"/>
                  <a:pt x="1367070" y="1446912"/>
                  <a:pt x="1364193" y="1452865"/>
                </a:cubicBezTo>
                <a:cubicBezTo>
                  <a:pt x="1361315" y="1458819"/>
                  <a:pt x="1358488" y="1464771"/>
                  <a:pt x="1355709" y="1470725"/>
                </a:cubicBezTo>
                <a:lnTo>
                  <a:pt x="1355709" y="1515075"/>
                </a:lnTo>
                <a:lnTo>
                  <a:pt x="1355709" y="1559724"/>
                </a:lnTo>
                <a:cubicBezTo>
                  <a:pt x="1362853" y="1545039"/>
                  <a:pt x="1369501" y="1533034"/>
                  <a:pt x="1375652" y="1523708"/>
                </a:cubicBezTo>
                <a:cubicBezTo>
                  <a:pt x="1383788" y="1511801"/>
                  <a:pt x="1393512" y="1501185"/>
                  <a:pt x="1404822" y="1491858"/>
                </a:cubicBezTo>
                <a:cubicBezTo>
                  <a:pt x="1421491" y="1478563"/>
                  <a:pt x="1438855" y="1472015"/>
                  <a:pt x="1456912" y="1472213"/>
                </a:cubicBezTo>
                <a:cubicBezTo>
                  <a:pt x="1456912" y="1472213"/>
                  <a:pt x="1457012" y="1472213"/>
                  <a:pt x="1457210" y="1472213"/>
                </a:cubicBezTo>
                <a:cubicBezTo>
                  <a:pt x="1485586" y="1473007"/>
                  <a:pt x="1505430" y="1481936"/>
                  <a:pt x="1516741" y="1499002"/>
                </a:cubicBezTo>
                <a:cubicBezTo>
                  <a:pt x="1521901" y="1506741"/>
                  <a:pt x="1525125" y="1514927"/>
                  <a:pt x="1526415" y="1523559"/>
                </a:cubicBezTo>
                <a:cubicBezTo>
                  <a:pt x="1527705" y="1532191"/>
                  <a:pt x="1528350" y="1540674"/>
                  <a:pt x="1528350" y="1549009"/>
                </a:cubicBezTo>
                <a:cubicBezTo>
                  <a:pt x="1528350" y="1565876"/>
                  <a:pt x="1528350" y="1582792"/>
                  <a:pt x="1528350" y="1599759"/>
                </a:cubicBezTo>
                <a:cubicBezTo>
                  <a:pt x="1528350" y="1616725"/>
                  <a:pt x="1528350" y="1633543"/>
                  <a:pt x="1528350" y="1650212"/>
                </a:cubicBezTo>
                <a:cubicBezTo>
                  <a:pt x="1528350" y="1657355"/>
                  <a:pt x="1528499" y="1664499"/>
                  <a:pt x="1528796" y="1671643"/>
                </a:cubicBezTo>
                <a:cubicBezTo>
                  <a:pt x="1529094" y="1678786"/>
                  <a:pt x="1530334" y="1685037"/>
                  <a:pt x="1532517" y="1690395"/>
                </a:cubicBezTo>
                <a:cubicBezTo>
                  <a:pt x="1535097" y="1696745"/>
                  <a:pt x="1538272" y="1699920"/>
                  <a:pt x="1542042" y="1699920"/>
                </a:cubicBezTo>
                <a:cubicBezTo>
                  <a:pt x="1551964" y="1699920"/>
                  <a:pt x="1560745" y="1695306"/>
                  <a:pt x="1568385" y="1686079"/>
                </a:cubicBezTo>
                <a:cubicBezTo>
                  <a:pt x="1576024" y="1676852"/>
                  <a:pt x="1583019" y="1666979"/>
                  <a:pt x="1589370" y="1656462"/>
                </a:cubicBezTo>
                <a:cubicBezTo>
                  <a:pt x="1593537" y="1649318"/>
                  <a:pt x="1597357" y="1641827"/>
                  <a:pt x="1600829" y="1633989"/>
                </a:cubicBezTo>
                <a:lnTo>
                  <a:pt x="1605586" y="1623069"/>
                </a:lnTo>
                <a:lnTo>
                  <a:pt x="1604606" y="1619627"/>
                </a:lnTo>
                <a:cubicBezTo>
                  <a:pt x="1603180" y="1611789"/>
                  <a:pt x="1602466" y="1603628"/>
                  <a:pt x="1602466" y="1595145"/>
                </a:cubicBezTo>
                <a:cubicBezTo>
                  <a:pt x="1602466" y="1561808"/>
                  <a:pt x="1613877" y="1533034"/>
                  <a:pt x="1636697" y="1508825"/>
                </a:cubicBezTo>
                <a:cubicBezTo>
                  <a:pt x="1659319" y="1484814"/>
                  <a:pt x="1687001" y="1472808"/>
                  <a:pt x="1719743" y="1472808"/>
                </a:cubicBezTo>
                <a:cubicBezTo>
                  <a:pt x="1748715" y="1472808"/>
                  <a:pt x="1773223" y="1484913"/>
                  <a:pt x="1793263" y="1509122"/>
                </a:cubicBezTo>
                <a:lnTo>
                  <a:pt x="1811768" y="1541673"/>
                </a:lnTo>
                <a:lnTo>
                  <a:pt x="1814918" y="1541121"/>
                </a:lnTo>
                <a:cubicBezTo>
                  <a:pt x="1823402" y="1538342"/>
                  <a:pt x="1832158" y="1532935"/>
                  <a:pt x="1841187" y="1524898"/>
                </a:cubicBezTo>
                <a:lnTo>
                  <a:pt x="1867083" y="1494051"/>
                </a:lnTo>
                <a:lnTo>
                  <a:pt x="1867083" y="1471915"/>
                </a:lnTo>
                <a:lnTo>
                  <a:pt x="1867083" y="1462985"/>
                </a:lnTo>
                <a:lnTo>
                  <a:pt x="1876310" y="1462985"/>
                </a:lnTo>
                <a:lnTo>
                  <a:pt x="1903396" y="1462985"/>
                </a:lnTo>
                <a:lnTo>
                  <a:pt x="1912624" y="1462985"/>
                </a:lnTo>
                <a:lnTo>
                  <a:pt x="1912624" y="1471915"/>
                </a:lnTo>
                <a:cubicBezTo>
                  <a:pt x="1912624" y="1471915"/>
                  <a:pt x="1912624" y="1481837"/>
                  <a:pt x="1912624" y="1501681"/>
                </a:cubicBezTo>
                <a:cubicBezTo>
                  <a:pt x="1912624" y="1521525"/>
                  <a:pt x="1912624" y="1531447"/>
                  <a:pt x="1912624" y="1531447"/>
                </a:cubicBezTo>
                <a:lnTo>
                  <a:pt x="1912624" y="1646342"/>
                </a:lnTo>
                <a:lnTo>
                  <a:pt x="1912624" y="1650509"/>
                </a:lnTo>
                <a:cubicBezTo>
                  <a:pt x="1912624" y="1657653"/>
                  <a:pt x="1912723" y="1664648"/>
                  <a:pt x="1912922" y="1671494"/>
                </a:cubicBezTo>
                <a:cubicBezTo>
                  <a:pt x="1913121" y="1678340"/>
                  <a:pt x="1914311" y="1684442"/>
                  <a:pt x="1916495" y="1689800"/>
                </a:cubicBezTo>
                <a:cubicBezTo>
                  <a:pt x="1918280" y="1694959"/>
                  <a:pt x="1920760" y="1698035"/>
                  <a:pt x="1923935" y="1699027"/>
                </a:cubicBezTo>
                <a:cubicBezTo>
                  <a:pt x="1924134" y="1699027"/>
                  <a:pt x="1924382" y="1699077"/>
                  <a:pt x="1924680" y="1699176"/>
                </a:cubicBezTo>
                <a:cubicBezTo>
                  <a:pt x="1924977" y="1699275"/>
                  <a:pt x="1925325" y="1699325"/>
                  <a:pt x="1925721" y="1699325"/>
                </a:cubicBezTo>
                <a:cubicBezTo>
                  <a:pt x="1944771" y="1699722"/>
                  <a:pt x="1961391" y="1686625"/>
                  <a:pt x="1975579" y="1660034"/>
                </a:cubicBezTo>
                <a:cubicBezTo>
                  <a:pt x="1989767" y="1633443"/>
                  <a:pt x="2000433" y="1609432"/>
                  <a:pt x="2007576" y="1588001"/>
                </a:cubicBezTo>
                <a:lnTo>
                  <a:pt x="2024543" y="1593954"/>
                </a:lnTo>
                <a:cubicBezTo>
                  <a:pt x="2011843" y="1631657"/>
                  <a:pt x="1997953" y="1660828"/>
                  <a:pt x="1982871" y="1681465"/>
                </a:cubicBezTo>
                <a:cubicBezTo>
                  <a:pt x="1964813" y="1705873"/>
                  <a:pt x="1945268" y="1717779"/>
                  <a:pt x="1924233" y="1717184"/>
                </a:cubicBezTo>
                <a:cubicBezTo>
                  <a:pt x="1922050" y="1717184"/>
                  <a:pt x="1918776" y="1716986"/>
                  <a:pt x="1914411" y="1716588"/>
                </a:cubicBezTo>
                <a:cubicBezTo>
                  <a:pt x="1898933" y="1714406"/>
                  <a:pt x="1887324" y="1708453"/>
                  <a:pt x="1879584" y="1698729"/>
                </a:cubicBezTo>
                <a:cubicBezTo>
                  <a:pt x="1873037" y="1691586"/>
                  <a:pt x="1869316" y="1683747"/>
                  <a:pt x="1868423" y="1675215"/>
                </a:cubicBezTo>
                <a:cubicBezTo>
                  <a:pt x="1867530" y="1666681"/>
                  <a:pt x="1867083" y="1658446"/>
                  <a:pt x="1867083" y="1650509"/>
                </a:cubicBezTo>
                <a:lnTo>
                  <a:pt x="1867083" y="1646342"/>
                </a:lnTo>
                <a:cubicBezTo>
                  <a:pt x="1867083" y="1646342"/>
                  <a:pt x="1867083" y="1640389"/>
                  <a:pt x="1867083" y="1628483"/>
                </a:cubicBezTo>
                <a:cubicBezTo>
                  <a:pt x="1867083" y="1616576"/>
                  <a:pt x="1867083" y="1603430"/>
                  <a:pt x="1867083" y="1589043"/>
                </a:cubicBezTo>
                <a:cubicBezTo>
                  <a:pt x="1867083" y="1574656"/>
                  <a:pt x="1867083" y="1561460"/>
                  <a:pt x="1867083" y="1549455"/>
                </a:cubicBezTo>
                <a:cubicBezTo>
                  <a:pt x="1867083" y="1537449"/>
                  <a:pt x="1867083" y="1531447"/>
                  <a:pt x="1867083" y="1531447"/>
                </a:cubicBezTo>
                <a:lnTo>
                  <a:pt x="1867083" y="1524570"/>
                </a:lnTo>
                <a:lnTo>
                  <a:pt x="1850414" y="1540376"/>
                </a:lnTo>
                <a:cubicBezTo>
                  <a:pt x="1844362" y="1545039"/>
                  <a:pt x="1838459" y="1548922"/>
                  <a:pt x="1832703" y="1552022"/>
                </a:cubicBezTo>
                <a:lnTo>
                  <a:pt x="1817365" y="1558368"/>
                </a:lnTo>
                <a:lnTo>
                  <a:pt x="1823328" y="1595145"/>
                </a:lnTo>
                <a:cubicBezTo>
                  <a:pt x="1823328" y="1628483"/>
                  <a:pt x="1813307" y="1657157"/>
                  <a:pt x="1793263" y="1681167"/>
                </a:cubicBezTo>
                <a:cubicBezTo>
                  <a:pt x="1773223" y="1705377"/>
                  <a:pt x="1748715" y="1717482"/>
                  <a:pt x="1719743" y="1717482"/>
                </a:cubicBezTo>
                <a:cubicBezTo>
                  <a:pt x="1687001" y="1717482"/>
                  <a:pt x="1659319" y="1705476"/>
                  <a:pt x="1636697" y="1681465"/>
                </a:cubicBezTo>
                <a:cubicBezTo>
                  <a:pt x="1630992" y="1675562"/>
                  <a:pt x="1626000" y="1669336"/>
                  <a:pt x="1621721" y="1662787"/>
                </a:cubicBezTo>
                <a:lnTo>
                  <a:pt x="1614036" y="1647978"/>
                </a:lnTo>
                <a:lnTo>
                  <a:pt x="1604847" y="1665690"/>
                </a:lnTo>
                <a:cubicBezTo>
                  <a:pt x="1598894" y="1675413"/>
                  <a:pt x="1590907" y="1686476"/>
                  <a:pt x="1580887" y="1698878"/>
                </a:cubicBezTo>
                <a:cubicBezTo>
                  <a:pt x="1570866" y="1711280"/>
                  <a:pt x="1558016" y="1717482"/>
                  <a:pt x="1542340" y="1717482"/>
                </a:cubicBezTo>
                <a:cubicBezTo>
                  <a:pt x="1521306" y="1717482"/>
                  <a:pt x="1505728" y="1711429"/>
                  <a:pt x="1495608" y="1699325"/>
                </a:cubicBezTo>
                <a:cubicBezTo>
                  <a:pt x="1489258" y="1691982"/>
                  <a:pt x="1485586" y="1683995"/>
                  <a:pt x="1484594" y="1675363"/>
                </a:cubicBezTo>
                <a:cubicBezTo>
                  <a:pt x="1483602" y="1666731"/>
                  <a:pt x="1483106" y="1658347"/>
                  <a:pt x="1483106" y="1650212"/>
                </a:cubicBezTo>
                <a:cubicBezTo>
                  <a:pt x="1483106" y="1633543"/>
                  <a:pt x="1483106" y="1616725"/>
                  <a:pt x="1483106" y="1599759"/>
                </a:cubicBezTo>
                <a:cubicBezTo>
                  <a:pt x="1483106" y="1582792"/>
                  <a:pt x="1483106" y="1565876"/>
                  <a:pt x="1483106" y="1549009"/>
                </a:cubicBezTo>
                <a:cubicBezTo>
                  <a:pt x="1483106" y="1541865"/>
                  <a:pt x="1482808" y="1534622"/>
                  <a:pt x="1482213" y="1527280"/>
                </a:cubicBezTo>
                <a:cubicBezTo>
                  <a:pt x="1481618" y="1519937"/>
                  <a:pt x="1480229" y="1513191"/>
                  <a:pt x="1478046" y="1507039"/>
                </a:cubicBezTo>
                <a:cubicBezTo>
                  <a:pt x="1473879" y="1496323"/>
                  <a:pt x="1466735" y="1490767"/>
                  <a:pt x="1456614" y="1490370"/>
                </a:cubicBezTo>
                <a:cubicBezTo>
                  <a:pt x="1442923" y="1490171"/>
                  <a:pt x="1429429" y="1495430"/>
                  <a:pt x="1416134" y="1506146"/>
                </a:cubicBezTo>
                <a:cubicBezTo>
                  <a:pt x="1407204" y="1513290"/>
                  <a:pt x="1398671" y="1522517"/>
                  <a:pt x="1390535" y="1533828"/>
                </a:cubicBezTo>
                <a:cubicBezTo>
                  <a:pt x="1385177" y="1541964"/>
                  <a:pt x="1379373" y="1552481"/>
                  <a:pt x="1373122" y="1565379"/>
                </a:cubicBezTo>
                <a:cubicBezTo>
                  <a:pt x="1366872" y="1578278"/>
                  <a:pt x="1361067" y="1591275"/>
                  <a:pt x="1355709" y="1604372"/>
                </a:cubicBezTo>
                <a:lnTo>
                  <a:pt x="1355709" y="1717482"/>
                </a:lnTo>
                <a:lnTo>
                  <a:pt x="1310466" y="1717482"/>
                </a:lnTo>
                <a:lnTo>
                  <a:pt x="1310466" y="1568058"/>
                </a:lnTo>
                <a:cubicBezTo>
                  <a:pt x="1307688" y="1573614"/>
                  <a:pt x="1304959" y="1579121"/>
                  <a:pt x="1302280" y="1584578"/>
                </a:cubicBezTo>
                <a:cubicBezTo>
                  <a:pt x="1299601" y="1590035"/>
                  <a:pt x="1297071" y="1595443"/>
                  <a:pt x="1294690" y="1600800"/>
                </a:cubicBezTo>
                <a:cubicBezTo>
                  <a:pt x="1282982" y="1624613"/>
                  <a:pt x="1270480" y="1647830"/>
                  <a:pt x="1257185" y="1670452"/>
                </a:cubicBezTo>
                <a:cubicBezTo>
                  <a:pt x="1251232" y="1680969"/>
                  <a:pt x="1243791" y="1691586"/>
                  <a:pt x="1234861" y="1702301"/>
                </a:cubicBezTo>
                <a:cubicBezTo>
                  <a:pt x="1225931" y="1713017"/>
                  <a:pt x="1214124" y="1718077"/>
                  <a:pt x="1199440" y="1717482"/>
                </a:cubicBezTo>
                <a:cubicBezTo>
                  <a:pt x="1195273" y="1717482"/>
                  <a:pt x="1192197" y="1717382"/>
                  <a:pt x="1190212" y="1717184"/>
                </a:cubicBezTo>
                <a:cubicBezTo>
                  <a:pt x="1174734" y="1715001"/>
                  <a:pt x="1163126" y="1709048"/>
                  <a:pt x="1155387" y="1699325"/>
                </a:cubicBezTo>
                <a:cubicBezTo>
                  <a:pt x="1150029" y="1692974"/>
                  <a:pt x="1146358" y="1685682"/>
                  <a:pt x="1144373" y="1677447"/>
                </a:cubicBezTo>
                <a:cubicBezTo>
                  <a:pt x="1142389" y="1669212"/>
                  <a:pt x="1141099" y="1660927"/>
                  <a:pt x="1140504" y="1652593"/>
                </a:cubicBezTo>
                <a:lnTo>
                  <a:pt x="1140504" y="1652295"/>
                </a:lnTo>
                <a:cubicBezTo>
                  <a:pt x="1140504" y="1648922"/>
                  <a:pt x="1140305" y="1643861"/>
                  <a:pt x="1139908" y="1637115"/>
                </a:cubicBezTo>
                <a:cubicBezTo>
                  <a:pt x="1139710" y="1632550"/>
                  <a:pt x="1139561" y="1628185"/>
                  <a:pt x="1139462" y="1624018"/>
                </a:cubicBezTo>
                <a:cubicBezTo>
                  <a:pt x="1139363" y="1619851"/>
                  <a:pt x="1139115" y="1615882"/>
                  <a:pt x="1138718" y="1612111"/>
                </a:cubicBezTo>
                <a:cubicBezTo>
                  <a:pt x="1129788" y="1616874"/>
                  <a:pt x="1121057" y="1619454"/>
                  <a:pt x="1112524" y="1619851"/>
                </a:cubicBezTo>
                <a:cubicBezTo>
                  <a:pt x="1101610" y="1620247"/>
                  <a:pt x="1093375" y="1616874"/>
                  <a:pt x="1087819" y="1609730"/>
                </a:cubicBezTo>
                <a:cubicBezTo>
                  <a:pt x="1083056" y="1603777"/>
                  <a:pt x="1081915" y="1597229"/>
                  <a:pt x="1084396" y="1590084"/>
                </a:cubicBezTo>
                <a:cubicBezTo>
                  <a:pt x="1086876" y="1582941"/>
                  <a:pt x="1091192" y="1577583"/>
                  <a:pt x="1097344" y="1574011"/>
                </a:cubicBezTo>
                <a:cubicBezTo>
                  <a:pt x="1103694" y="1570440"/>
                  <a:pt x="1110838" y="1568753"/>
                  <a:pt x="1118775" y="1568951"/>
                </a:cubicBezTo>
                <a:lnTo>
                  <a:pt x="1118775" y="1568654"/>
                </a:lnTo>
                <a:cubicBezTo>
                  <a:pt x="1125323" y="1568654"/>
                  <a:pt x="1132070" y="1569348"/>
                  <a:pt x="1139015" y="1570737"/>
                </a:cubicBezTo>
                <a:cubicBezTo>
                  <a:pt x="1143579" y="1561411"/>
                  <a:pt x="1146358" y="1553572"/>
                  <a:pt x="1147350" y="1547222"/>
                </a:cubicBezTo>
                <a:cubicBezTo>
                  <a:pt x="1149930" y="1530157"/>
                  <a:pt x="1147945" y="1516365"/>
                  <a:pt x="1141397" y="1505848"/>
                </a:cubicBezTo>
                <a:cubicBezTo>
                  <a:pt x="1135245" y="1496125"/>
                  <a:pt x="1127010" y="1491065"/>
                  <a:pt x="1116691" y="1490668"/>
                </a:cubicBezTo>
                <a:cubicBezTo>
                  <a:pt x="1112326" y="1490668"/>
                  <a:pt x="1109051" y="1490866"/>
                  <a:pt x="1106869" y="1491263"/>
                </a:cubicBezTo>
                <a:cubicBezTo>
                  <a:pt x="1094566" y="1493049"/>
                  <a:pt x="1083900" y="1498853"/>
                  <a:pt x="1074871" y="1508676"/>
                </a:cubicBezTo>
                <a:cubicBezTo>
                  <a:pt x="1065842" y="1518499"/>
                  <a:pt x="1059045" y="1526783"/>
                  <a:pt x="1054481" y="1533530"/>
                </a:cubicBezTo>
                <a:cubicBezTo>
                  <a:pt x="1049123" y="1541865"/>
                  <a:pt x="1043269" y="1552977"/>
                  <a:pt x="1036919" y="1566868"/>
                </a:cubicBezTo>
                <a:cubicBezTo>
                  <a:pt x="1030569" y="1580758"/>
                  <a:pt x="1024716" y="1594550"/>
                  <a:pt x="1019358" y="1608242"/>
                </a:cubicBezTo>
                <a:lnTo>
                  <a:pt x="1019358" y="1717482"/>
                </a:lnTo>
                <a:lnTo>
                  <a:pt x="974114" y="1717482"/>
                </a:lnTo>
                <a:lnTo>
                  <a:pt x="974114" y="1538888"/>
                </a:lnTo>
                <a:cubicBezTo>
                  <a:pt x="962010" y="1560914"/>
                  <a:pt x="949607" y="1583139"/>
                  <a:pt x="936907" y="1605563"/>
                </a:cubicBezTo>
                <a:lnTo>
                  <a:pt x="921131" y="1596633"/>
                </a:lnTo>
                <a:cubicBezTo>
                  <a:pt x="929466" y="1581751"/>
                  <a:pt x="938147" y="1566223"/>
                  <a:pt x="947176" y="1550050"/>
                </a:cubicBezTo>
                <a:cubicBezTo>
                  <a:pt x="956205" y="1533877"/>
                  <a:pt x="965184" y="1517258"/>
                  <a:pt x="974114" y="1500193"/>
                </a:cubicBezTo>
                <a:lnTo>
                  <a:pt x="974114" y="1311479"/>
                </a:lnTo>
                <a:cubicBezTo>
                  <a:pt x="974114" y="1280522"/>
                  <a:pt x="976098" y="1253932"/>
                  <a:pt x="980067" y="1231707"/>
                </a:cubicBezTo>
                <a:cubicBezTo>
                  <a:pt x="985028" y="1202735"/>
                  <a:pt x="993660" y="1176740"/>
                  <a:pt x="1005963" y="1153721"/>
                </a:cubicBezTo>
                <a:cubicBezTo>
                  <a:pt x="1011917" y="1142410"/>
                  <a:pt x="1020945" y="1131347"/>
                  <a:pt x="1033050" y="1120532"/>
                </a:cubicBezTo>
                <a:cubicBezTo>
                  <a:pt x="1045154" y="1109717"/>
                  <a:pt x="1059244" y="1104310"/>
                  <a:pt x="1075317" y="1104310"/>
                </a:cubicBezTo>
                <a:close/>
                <a:moveTo>
                  <a:pt x="4634689" y="558111"/>
                </a:moveTo>
                <a:cubicBezTo>
                  <a:pt x="4630721" y="558111"/>
                  <a:pt x="4624024" y="558904"/>
                  <a:pt x="4614597" y="560492"/>
                </a:cubicBezTo>
                <a:cubicBezTo>
                  <a:pt x="4605171" y="562079"/>
                  <a:pt x="4599765" y="566445"/>
                  <a:pt x="4598375" y="573589"/>
                </a:cubicBezTo>
                <a:cubicBezTo>
                  <a:pt x="4597582" y="577359"/>
                  <a:pt x="4599417" y="580633"/>
                  <a:pt x="4603882" y="583411"/>
                </a:cubicBezTo>
                <a:cubicBezTo>
                  <a:pt x="4608347" y="586190"/>
                  <a:pt x="4611869" y="588075"/>
                  <a:pt x="4614448" y="589067"/>
                </a:cubicBezTo>
                <a:cubicBezTo>
                  <a:pt x="4625958" y="593433"/>
                  <a:pt x="4637566" y="595615"/>
                  <a:pt x="4649274" y="595615"/>
                </a:cubicBezTo>
                <a:cubicBezTo>
                  <a:pt x="4668523" y="595615"/>
                  <a:pt x="4687871" y="590952"/>
                  <a:pt x="4707318" y="581626"/>
                </a:cubicBezTo>
                <a:cubicBezTo>
                  <a:pt x="4706126" y="581030"/>
                  <a:pt x="4703051" y="579740"/>
                  <a:pt x="4698090" y="577756"/>
                </a:cubicBezTo>
                <a:cubicBezTo>
                  <a:pt x="4691541" y="574978"/>
                  <a:pt x="4685142" y="572299"/>
                  <a:pt x="4678891" y="569719"/>
                </a:cubicBezTo>
                <a:cubicBezTo>
                  <a:pt x="4672641" y="567140"/>
                  <a:pt x="4666340" y="564758"/>
                  <a:pt x="4659990" y="562575"/>
                </a:cubicBezTo>
                <a:cubicBezTo>
                  <a:pt x="4653045" y="559996"/>
                  <a:pt x="4644611" y="558507"/>
                  <a:pt x="4634689" y="558111"/>
                </a:cubicBezTo>
                <a:close/>
                <a:moveTo>
                  <a:pt x="6636427" y="385768"/>
                </a:moveTo>
                <a:cubicBezTo>
                  <a:pt x="6619362" y="385768"/>
                  <a:pt x="6603487" y="393904"/>
                  <a:pt x="6588802" y="410175"/>
                </a:cubicBezTo>
                <a:cubicBezTo>
                  <a:pt x="6574912" y="425455"/>
                  <a:pt x="6565982" y="443215"/>
                  <a:pt x="6562013" y="463456"/>
                </a:cubicBezTo>
                <a:cubicBezTo>
                  <a:pt x="6557647" y="487467"/>
                  <a:pt x="6558342" y="511478"/>
                  <a:pt x="6564096" y="535489"/>
                </a:cubicBezTo>
                <a:cubicBezTo>
                  <a:pt x="6581758" y="525567"/>
                  <a:pt x="6597732" y="515645"/>
                  <a:pt x="6612019" y="505723"/>
                </a:cubicBezTo>
                <a:cubicBezTo>
                  <a:pt x="6637022" y="488062"/>
                  <a:pt x="6654286" y="470104"/>
                  <a:pt x="6663811" y="451847"/>
                </a:cubicBezTo>
                <a:cubicBezTo>
                  <a:pt x="6674924" y="432004"/>
                  <a:pt x="6676313" y="414839"/>
                  <a:pt x="6667979" y="400353"/>
                </a:cubicBezTo>
                <a:cubicBezTo>
                  <a:pt x="6662025" y="390629"/>
                  <a:pt x="6651509" y="385768"/>
                  <a:pt x="6636427" y="385768"/>
                </a:cubicBezTo>
                <a:close/>
                <a:moveTo>
                  <a:pt x="5209166" y="385470"/>
                </a:moveTo>
                <a:cubicBezTo>
                  <a:pt x="5187139" y="386264"/>
                  <a:pt x="5168783" y="397972"/>
                  <a:pt x="5154099" y="420594"/>
                </a:cubicBezTo>
                <a:cubicBezTo>
                  <a:pt x="5140804" y="441429"/>
                  <a:pt x="5134156" y="464051"/>
                  <a:pt x="5134156" y="488459"/>
                </a:cubicBezTo>
                <a:cubicBezTo>
                  <a:pt x="5134156" y="514653"/>
                  <a:pt x="5140109" y="537771"/>
                  <a:pt x="5152015" y="557813"/>
                </a:cubicBezTo>
                <a:cubicBezTo>
                  <a:pt x="5156977" y="566544"/>
                  <a:pt x="5164021" y="574779"/>
                  <a:pt x="5173149" y="582519"/>
                </a:cubicBezTo>
                <a:cubicBezTo>
                  <a:pt x="5182278" y="590258"/>
                  <a:pt x="5192794" y="594226"/>
                  <a:pt x="5204700" y="594425"/>
                </a:cubicBezTo>
                <a:cubicBezTo>
                  <a:pt x="5218393" y="594822"/>
                  <a:pt x="5230150" y="590704"/>
                  <a:pt x="5239974" y="582072"/>
                </a:cubicBezTo>
                <a:cubicBezTo>
                  <a:pt x="5249795" y="573440"/>
                  <a:pt x="5257684" y="564957"/>
                  <a:pt x="5263637" y="556622"/>
                </a:cubicBezTo>
                <a:lnTo>
                  <a:pt x="5268515" y="548014"/>
                </a:lnTo>
                <a:lnTo>
                  <a:pt x="5268399" y="545609"/>
                </a:lnTo>
                <a:lnTo>
                  <a:pt x="5268399" y="541740"/>
                </a:lnTo>
                <a:cubicBezTo>
                  <a:pt x="5268399" y="541740"/>
                  <a:pt x="5268399" y="535786"/>
                  <a:pt x="5268399" y="523880"/>
                </a:cubicBezTo>
                <a:cubicBezTo>
                  <a:pt x="5268399" y="511974"/>
                  <a:pt x="5268399" y="498827"/>
                  <a:pt x="5268399" y="484441"/>
                </a:cubicBezTo>
                <a:cubicBezTo>
                  <a:pt x="5268399" y="470054"/>
                  <a:pt x="5268399" y="456858"/>
                  <a:pt x="5268399" y="444853"/>
                </a:cubicBezTo>
                <a:cubicBezTo>
                  <a:pt x="5268399" y="441851"/>
                  <a:pt x="5268399" y="439225"/>
                  <a:pt x="5268399" y="436974"/>
                </a:cubicBezTo>
                <a:lnTo>
                  <a:pt x="5268399" y="432283"/>
                </a:lnTo>
                <a:lnTo>
                  <a:pt x="5263339" y="419403"/>
                </a:lnTo>
                <a:cubicBezTo>
                  <a:pt x="5259371" y="413053"/>
                  <a:pt x="5252971" y="405810"/>
                  <a:pt x="5244140" y="397674"/>
                </a:cubicBezTo>
                <a:cubicBezTo>
                  <a:pt x="5235310" y="389538"/>
                  <a:pt x="5223652" y="385470"/>
                  <a:pt x="5209166" y="385470"/>
                </a:cubicBezTo>
                <a:close/>
                <a:moveTo>
                  <a:pt x="6800733" y="366718"/>
                </a:moveTo>
                <a:cubicBezTo>
                  <a:pt x="6819387" y="366718"/>
                  <a:pt x="6833475" y="371579"/>
                  <a:pt x="6843000" y="381303"/>
                </a:cubicBezTo>
                <a:cubicBezTo>
                  <a:pt x="6850541" y="388844"/>
                  <a:pt x="6855155" y="397724"/>
                  <a:pt x="6856841" y="407943"/>
                </a:cubicBezTo>
                <a:cubicBezTo>
                  <a:pt x="6858529" y="418163"/>
                  <a:pt x="6859371" y="428134"/>
                  <a:pt x="6859371" y="437858"/>
                </a:cubicBezTo>
                <a:lnTo>
                  <a:pt x="6859371" y="463108"/>
                </a:lnTo>
                <a:lnTo>
                  <a:pt x="6860562" y="460182"/>
                </a:lnTo>
                <a:cubicBezTo>
                  <a:pt x="6868698" y="442918"/>
                  <a:pt x="6876040" y="429424"/>
                  <a:pt x="6882589" y="419701"/>
                </a:cubicBezTo>
                <a:cubicBezTo>
                  <a:pt x="6889931" y="408985"/>
                  <a:pt x="6899654" y="398369"/>
                  <a:pt x="6911759" y="387851"/>
                </a:cubicBezTo>
                <a:cubicBezTo>
                  <a:pt x="6923864" y="377334"/>
                  <a:pt x="6937060" y="371083"/>
                  <a:pt x="6951347" y="369099"/>
                </a:cubicBezTo>
                <a:cubicBezTo>
                  <a:pt x="6955514" y="368504"/>
                  <a:pt x="6959682" y="368206"/>
                  <a:pt x="6963849" y="368206"/>
                </a:cubicBezTo>
                <a:cubicBezTo>
                  <a:pt x="6992226" y="369000"/>
                  <a:pt x="7012169" y="377929"/>
                  <a:pt x="7023678" y="394995"/>
                </a:cubicBezTo>
                <a:cubicBezTo>
                  <a:pt x="7028639" y="402734"/>
                  <a:pt x="7031814" y="410920"/>
                  <a:pt x="7033203" y="419552"/>
                </a:cubicBezTo>
                <a:cubicBezTo>
                  <a:pt x="7034592" y="428184"/>
                  <a:pt x="7035286" y="436667"/>
                  <a:pt x="7035286" y="445001"/>
                </a:cubicBezTo>
                <a:cubicBezTo>
                  <a:pt x="7035286" y="519614"/>
                  <a:pt x="7035435" y="560492"/>
                  <a:pt x="7035733" y="567636"/>
                </a:cubicBezTo>
                <a:cubicBezTo>
                  <a:pt x="7036030" y="574779"/>
                  <a:pt x="7037271" y="581030"/>
                  <a:pt x="7039454" y="586388"/>
                </a:cubicBezTo>
                <a:cubicBezTo>
                  <a:pt x="7041239" y="591547"/>
                  <a:pt x="7043720" y="594524"/>
                  <a:pt x="7046895" y="595318"/>
                </a:cubicBezTo>
                <a:cubicBezTo>
                  <a:pt x="7066540" y="596508"/>
                  <a:pt x="7083507" y="583709"/>
                  <a:pt x="7097794" y="556920"/>
                </a:cubicBezTo>
                <a:cubicBezTo>
                  <a:pt x="7112082" y="530131"/>
                  <a:pt x="7122897" y="505922"/>
                  <a:pt x="7130239" y="484292"/>
                </a:cubicBezTo>
                <a:cubicBezTo>
                  <a:pt x="7132819" y="478537"/>
                  <a:pt x="7136738" y="476751"/>
                  <a:pt x="7141996" y="478934"/>
                </a:cubicBezTo>
                <a:cubicBezTo>
                  <a:pt x="7147255" y="481117"/>
                  <a:pt x="7148991" y="484887"/>
                  <a:pt x="7147205" y="490245"/>
                </a:cubicBezTo>
                <a:cubicBezTo>
                  <a:pt x="7134505" y="527948"/>
                  <a:pt x="7120615" y="557118"/>
                  <a:pt x="7105533" y="577756"/>
                </a:cubicBezTo>
                <a:cubicBezTo>
                  <a:pt x="7088071" y="601568"/>
                  <a:pt x="7069219" y="613375"/>
                  <a:pt x="7048979" y="613177"/>
                </a:cubicBezTo>
                <a:lnTo>
                  <a:pt x="7048979" y="613475"/>
                </a:lnTo>
                <a:cubicBezTo>
                  <a:pt x="7028143" y="613475"/>
                  <a:pt x="7012664" y="607422"/>
                  <a:pt x="7002544" y="595318"/>
                </a:cubicBezTo>
                <a:cubicBezTo>
                  <a:pt x="6995996" y="587975"/>
                  <a:pt x="6992226" y="579988"/>
                  <a:pt x="6991233" y="571356"/>
                </a:cubicBezTo>
                <a:cubicBezTo>
                  <a:pt x="6990241" y="562724"/>
                  <a:pt x="6989745" y="539507"/>
                  <a:pt x="6989745" y="501705"/>
                </a:cubicBezTo>
                <a:cubicBezTo>
                  <a:pt x="6989745" y="463902"/>
                  <a:pt x="6989745" y="445001"/>
                  <a:pt x="6989745" y="445001"/>
                </a:cubicBezTo>
                <a:cubicBezTo>
                  <a:pt x="6989745" y="437858"/>
                  <a:pt x="6989447" y="430615"/>
                  <a:pt x="6988852" y="423272"/>
                </a:cubicBezTo>
                <a:cubicBezTo>
                  <a:pt x="6988257" y="415930"/>
                  <a:pt x="6986868" y="409183"/>
                  <a:pt x="6984685" y="403032"/>
                </a:cubicBezTo>
                <a:cubicBezTo>
                  <a:pt x="6980716" y="392713"/>
                  <a:pt x="6973771" y="387157"/>
                  <a:pt x="6963849" y="386363"/>
                </a:cubicBezTo>
                <a:cubicBezTo>
                  <a:pt x="6959483" y="386363"/>
                  <a:pt x="6956110" y="386561"/>
                  <a:pt x="6953729" y="386958"/>
                </a:cubicBezTo>
                <a:cubicBezTo>
                  <a:pt x="6943212" y="388546"/>
                  <a:pt x="6932843" y="393705"/>
                  <a:pt x="6922623" y="402436"/>
                </a:cubicBezTo>
                <a:cubicBezTo>
                  <a:pt x="6912404" y="411168"/>
                  <a:pt x="6904020" y="420296"/>
                  <a:pt x="6897471" y="429821"/>
                </a:cubicBezTo>
                <a:cubicBezTo>
                  <a:pt x="6891717" y="438354"/>
                  <a:pt x="6885466" y="449665"/>
                  <a:pt x="6878719" y="463754"/>
                </a:cubicBezTo>
                <a:cubicBezTo>
                  <a:pt x="6871972" y="477843"/>
                  <a:pt x="6865920" y="491733"/>
                  <a:pt x="6860562" y="505426"/>
                </a:cubicBezTo>
                <a:lnTo>
                  <a:pt x="6859371" y="508898"/>
                </a:lnTo>
                <a:lnTo>
                  <a:pt x="6859371" y="612582"/>
                </a:lnTo>
                <a:lnTo>
                  <a:pt x="6814128" y="612582"/>
                </a:lnTo>
                <a:lnTo>
                  <a:pt x="6814128" y="437858"/>
                </a:lnTo>
                <a:cubicBezTo>
                  <a:pt x="6814128" y="430912"/>
                  <a:pt x="6813731" y="421685"/>
                  <a:pt x="6812937" y="410175"/>
                </a:cubicBezTo>
                <a:cubicBezTo>
                  <a:pt x="6812144" y="398666"/>
                  <a:pt x="6809663" y="390828"/>
                  <a:pt x="6805496" y="386661"/>
                </a:cubicBezTo>
                <a:cubicBezTo>
                  <a:pt x="6804305" y="385470"/>
                  <a:pt x="6802718" y="384875"/>
                  <a:pt x="6800733" y="384875"/>
                </a:cubicBezTo>
                <a:cubicBezTo>
                  <a:pt x="6797161" y="384875"/>
                  <a:pt x="6792548" y="387305"/>
                  <a:pt x="6786892" y="392167"/>
                </a:cubicBezTo>
                <a:cubicBezTo>
                  <a:pt x="6781237" y="397029"/>
                  <a:pt x="6775730" y="404967"/>
                  <a:pt x="6770372" y="415980"/>
                </a:cubicBezTo>
                <a:cubicBezTo>
                  <a:pt x="6765014" y="426993"/>
                  <a:pt x="6758565" y="441925"/>
                  <a:pt x="6751025" y="460777"/>
                </a:cubicBezTo>
                <a:cubicBezTo>
                  <a:pt x="6747254" y="470203"/>
                  <a:pt x="6744055" y="478016"/>
                  <a:pt x="6741425" y="484218"/>
                </a:cubicBezTo>
                <a:lnTo>
                  <a:pt x="6738711" y="490466"/>
                </a:lnTo>
                <a:lnTo>
                  <a:pt x="6741797" y="491733"/>
                </a:lnTo>
                <a:lnTo>
                  <a:pt x="6740011" y="496198"/>
                </a:lnTo>
                <a:cubicBezTo>
                  <a:pt x="6736439" y="504929"/>
                  <a:pt x="6732868" y="513313"/>
                  <a:pt x="6729296" y="521350"/>
                </a:cubicBezTo>
                <a:cubicBezTo>
                  <a:pt x="6725724" y="529387"/>
                  <a:pt x="6721755" y="537275"/>
                  <a:pt x="6717389" y="545014"/>
                </a:cubicBezTo>
                <a:cubicBezTo>
                  <a:pt x="6703102" y="569819"/>
                  <a:pt x="6685838" y="587876"/>
                  <a:pt x="6665597" y="599187"/>
                </a:cubicBezTo>
                <a:cubicBezTo>
                  <a:pt x="6650119" y="608117"/>
                  <a:pt x="6633847" y="612582"/>
                  <a:pt x="6616782" y="612582"/>
                </a:cubicBezTo>
                <a:cubicBezTo>
                  <a:pt x="6590191" y="612383"/>
                  <a:pt x="6568363" y="604545"/>
                  <a:pt x="6551297" y="589067"/>
                </a:cubicBezTo>
                <a:cubicBezTo>
                  <a:pt x="6544948" y="583114"/>
                  <a:pt x="6539788" y="577061"/>
                  <a:pt x="6535819" y="570910"/>
                </a:cubicBezTo>
                <a:cubicBezTo>
                  <a:pt x="6524310" y="576665"/>
                  <a:pt x="6515579" y="580931"/>
                  <a:pt x="6509625" y="583709"/>
                </a:cubicBezTo>
                <a:lnTo>
                  <a:pt x="6501886" y="567636"/>
                </a:lnTo>
                <a:cubicBezTo>
                  <a:pt x="6507641" y="564858"/>
                  <a:pt x="6516075" y="560690"/>
                  <a:pt x="6527187" y="555134"/>
                </a:cubicBezTo>
                <a:cubicBezTo>
                  <a:pt x="6526989" y="554539"/>
                  <a:pt x="6526791" y="553944"/>
                  <a:pt x="6526592" y="553348"/>
                </a:cubicBezTo>
                <a:cubicBezTo>
                  <a:pt x="6526394" y="552753"/>
                  <a:pt x="6526096" y="552158"/>
                  <a:pt x="6525699" y="551562"/>
                </a:cubicBezTo>
                <a:cubicBezTo>
                  <a:pt x="6512999" y="522193"/>
                  <a:pt x="6510618" y="491535"/>
                  <a:pt x="6518555" y="459586"/>
                </a:cubicBezTo>
                <a:cubicBezTo>
                  <a:pt x="6524707" y="435774"/>
                  <a:pt x="6538200" y="415037"/>
                  <a:pt x="6559036" y="397376"/>
                </a:cubicBezTo>
                <a:cubicBezTo>
                  <a:pt x="6582055" y="377533"/>
                  <a:pt x="6607852" y="367611"/>
                  <a:pt x="6636427" y="367611"/>
                </a:cubicBezTo>
                <a:cubicBezTo>
                  <a:pt x="6650119" y="367611"/>
                  <a:pt x="6660537" y="370190"/>
                  <a:pt x="6667681" y="375350"/>
                </a:cubicBezTo>
                <a:cubicBezTo>
                  <a:pt x="6674825" y="380509"/>
                  <a:pt x="6680084" y="385768"/>
                  <a:pt x="6683457" y="391126"/>
                </a:cubicBezTo>
                <a:cubicBezTo>
                  <a:pt x="6695165" y="411168"/>
                  <a:pt x="6693974" y="434286"/>
                  <a:pt x="6679885" y="460479"/>
                </a:cubicBezTo>
                <a:cubicBezTo>
                  <a:pt x="6668177" y="481712"/>
                  <a:pt x="6649028" y="501655"/>
                  <a:pt x="6622437" y="520308"/>
                </a:cubicBezTo>
                <a:cubicBezTo>
                  <a:pt x="6608348" y="530429"/>
                  <a:pt x="6590787" y="541343"/>
                  <a:pt x="6569752" y="553051"/>
                </a:cubicBezTo>
                <a:cubicBezTo>
                  <a:pt x="6573721" y="562973"/>
                  <a:pt x="6578285" y="570811"/>
                  <a:pt x="6583444" y="576565"/>
                </a:cubicBezTo>
                <a:cubicBezTo>
                  <a:pt x="6592969" y="588273"/>
                  <a:pt x="6604082" y="594226"/>
                  <a:pt x="6616782" y="594425"/>
                </a:cubicBezTo>
                <a:cubicBezTo>
                  <a:pt x="6630077" y="594425"/>
                  <a:pt x="6643472" y="590754"/>
                  <a:pt x="6656965" y="583411"/>
                </a:cubicBezTo>
                <a:cubicBezTo>
                  <a:pt x="6674031" y="573886"/>
                  <a:pt x="6688914" y="558111"/>
                  <a:pt x="6701614" y="536084"/>
                </a:cubicBezTo>
                <a:cubicBezTo>
                  <a:pt x="6705781" y="528940"/>
                  <a:pt x="6709552" y="521499"/>
                  <a:pt x="6712925" y="513760"/>
                </a:cubicBezTo>
                <a:lnTo>
                  <a:pt x="6719224" y="498753"/>
                </a:lnTo>
                <a:lnTo>
                  <a:pt x="6718468" y="498021"/>
                </a:lnTo>
                <a:cubicBezTo>
                  <a:pt x="6717849" y="496012"/>
                  <a:pt x="6718184" y="493519"/>
                  <a:pt x="6719473" y="490543"/>
                </a:cubicBezTo>
                <a:cubicBezTo>
                  <a:pt x="6721854" y="484590"/>
                  <a:pt x="6726816" y="472187"/>
                  <a:pt x="6734356" y="453336"/>
                </a:cubicBezTo>
                <a:cubicBezTo>
                  <a:pt x="6741897" y="434484"/>
                  <a:pt x="6747750" y="420842"/>
                  <a:pt x="6751918" y="412408"/>
                </a:cubicBezTo>
                <a:cubicBezTo>
                  <a:pt x="6756085" y="403974"/>
                  <a:pt x="6762286" y="394251"/>
                  <a:pt x="6770521" y="383238"/>
                </a:cubicBezTo>
                <a:cubicBezTo>
                  <a:pt x="6778757" y="372224"/>
                  <a:pt x="6788827" y="366718"/>
                  <a:pt x="6800733" y="366718"/>
                </a:cubicBezTo>
                <a:close/>
                <a:moveTo>
                  <a:pt x="5495808" y="366718"/>
                </a:moveTo>
                <a:cubicBezTo>
                  <a:pt x="5514462" y="366718"/>
                  <a:pt x="5528551" y="371579"/>
                  <a:pt x="5538075" y="381303"/>
                </a:cubicBezTo>
                <a:cubicBezTo>
                  <a:pt x="5545617" y="388844"/>
                  <a:pt x="5550230" y="397724"/>
                  <a:pt x="5551917" y="407943"/>
                </a:cubicBezTo>
                <a:cubicBezTo>
                  <a:pt x="5553604" y="418163"/>
                  <a:pt x="5554448" y="428134"/>
                  <a:pt x="5554448" y="437858"/>
                </a:cubicBezTo>
                <a:lnTo>
                  <a:pt x="5554448" y="451901"/>
                </a:lnTo>
                <a:lnTo>
                  <a:pt x="5567470" y="428184"/>
                </a:lnTo>
                <a:cubicBezTo>
                  <a:pt x="5572182" y="420544"/>
                  <a:pt x="5577168" y="413350"/>
                  <a:pt x="5582426" y="406604"/>
                </a:cubicBezTo>
                <a:cubicBezTo>
                  <a:pt x="5590165" y="396483"/>
                  <a:pt x="5599294" y="387405"/>
                  <a:pt x="5609811" y="379368"/>
                </a:cubicBezTo>
                <a:cubicBezTo>
                  <a:pt x="5620328" y="371331"/>
                  <a:pt x="5633722" y="367313"/>
                  <a:pt x="5649995" y="367313"/>
                </a:cubicBezTo>
                <a:cubicBezTo>
                  <a:pt x="5650193" y="367313"/>
                  <a:pt x="5650441" y="367313"/>
                  <a:pt x="5650740" y="367313"/>
                </a:cubicBezTo>
                <a:cubicBezTo>
                  <a:pt x="5651037" y="367313"/>
                  <a:pt x="5651285" y="367313"/>
                  <a:pt x="5651483" y="367313"/>
                </a:cubicBezTo>
                <a:cubicBezTo>
                  <a:pt x="5673906" y="367710"/>
                  <a:pt x="5691072" y="373663"/>
                  <a:pt x="5702977" y="385172"/>
                </a:cubicBezTo>
                <a:cubicBezTo>
                  <a:pt x="5712304" y="394102"/>
                  <a:pt x="5718952" y="406703"/>
                  <a:pt x="5722920" y="422975"/>
                </a:cubicBezTo>
                <a:cubicBezTo>
                  <a:pt x="5725301" y="432500"/>
                  <a:pt x="5726492" y="443315"/>
                  <a:pt x="5726492" y="455419"/>
                </a:cubicBezTo>
                <a:lnTo>
                  <a:pt x="5726492" y="455717"/>
                </a:lnTo>
                <a:cubicBezTo>
                  <a:pt x="5734033" y="440040"/>
                  <a:pt x="5740780" y="427836"/>
                  <a:pt x="5746734" y="419105"/>
                </a:cubicBezTo>
                <a:cubicBezTo>
                  <a:pt x="5753876" y="408390"/>
                  <a:pt x="5763551" y="397773"/>
                  <a:pt x="5775754" y="387256"/>
                </a:cubicBezTo>
                <a:cubicBezTo>
                  <a:pt x="5787958" y="376739"/>
                  <a:pt x="5801105" y="370488"/>
                  <a:pt x="5815193" y="368504"/>
                </a:cubicBezTo>
                <a:cubicBezTo>
                  <a:pt x="5819559" y="367908"/>
                  <a:pt x="5823727" y="367611"/>
                  <a:pt x="5827695" y="367611"/>
                </a:cubicBezTo>
                <a:cubicBezTo>
                  <a:pt x="5827695" y="367611"/>
                  <a:pt x="5827745" y="367611"/>
                  <a:pt x="5827844" y="367611"/>
                </a:cubicBezTo>
                <a:cubicBezTo>
                  <a:pt x="5827943" y="367611"/>
                  <a:pt x="5827993" y="367611"/>
                  <a:pt x="5827993" y="367611"/>
                </a:cubicBezTo>
                <a:cubicBezTo>
                  <a:pt x="5856369" y="368404"/>
                  <a:pt x="5876312" y="377334"/>
                  <a:pt x="5887821" y="394400"/>
                </a:cubicBezTo>
                <a:cubicBezTo>
                  <a:pt x="5892783" y="402139"/>
                  <a:pt x="5895958" y="410324"/>
                  <a:pt x="5897346" y="418956"/>
                </a:cubicBezTo>
                <a:cubicBezTo>
                  <a:pt x="5898736" y="427589"/>
                  <a:pt x="5899430" y="436072"/>
                  <a:pt x="5899430" y="444406"/>
                </a:cubicBezTo>
                <a:cubicBezTo>
                  <a:pt x="5899430" y="444406"/>
                  <a:pt x="5899430" y="452542"/>
                  <a:pt x="5899430" y="468814"/>
                </a:cubicBezTo>
                <a:cubicBezTo>
                  <a:pt x="5899430" y="485086"/>
                  <a:pt x="5899430" y="493222"/>
                  <a:pt x="5899430" y="493222"/>
                </a:cubicBezTo>
                <a:lnTo>
                  <a:pt x="5899430" y="496496"/>
                </a:lnTo>
                <a:cubicBezTo>
                  <a:pt x="5899430" y="496496"/>
                  <a:pt x="5899430" y="500068"/>
                  <a:pt x="5899430" y="507211"/>
                </a:cubicBezTo>
                <a:cubicBezTo>
                  <a:pt x="5899430" y="514355"/>
                  <a:pt x="5899430" y="517927"/>
                  <a:pt x="5899430" y="517927"/>
                </a:cubicBezTo>
                <a:lnTo>
                  <a:pt x="5899430" y="539656"/>
                </a:lnTo>
                <a:lnTo>
                  <a:pt x="5899430" y="542335"/>
                </a:lnTo>
                <a:lnTo>
                  <a:pt x="5899430" y="545609"/>
                </a:lnTo>
                <a:cubicBezTo>
                  <a:pt x="5899430" y="552753"/>
                  <a:pt x="5899579" y="559897"/>
                  <a:pt x="5899877" y="567040"/>
                </a:cubicBezTo>
                <a:cubicBezTo>
                  <a:pt x="5900174" y="574184"/>
                  <a:pt x="5901415" y="580435"/>
                  <a:pt x="5903597" y="585793"/>
                </a:cubicBezTo>
                <a:cubicBezTo>
                  <a:pt x="5905383" y="590952"/>
                  <a:pt x="5907864" y="593929"/>
                  <a:pt x="5911039" y="594722"/>
                </a:cubicBezTo>
                <a:cubicBezTo>
                  <a:pt x="5930684" y="595913"/>
                  <a:pt x="5947650" y="583114"/>
                  <a:pt x="5961938" y="556325"/>
                </a:cubicBezTo>
                <a:cubicBezTo>
                  <a:pt x="5976225" y="529536"/>
                  <a:pt x="5987040" y="505326"/>
                  <a:pt x="5994382" y="483696"/>
                </a:cubicBezTo>
                <a:lnTo>
                  <a:pt x="6011349" y="489650"/>
                </a:lnTo>
                <a:cubicBezTo>
                  <a:pt x="5998649" y="527353"/>
                  <a:pt x="5984759" y="556523"/>
                  <a:pt x="5969677" y="577161"/>
                </a:cubicBezTo>
                <a:cubicBezTo>
                  <a:pt x="5952215" y="600775"/>
                  <a:pt x="5933363" y="612582"/>
                  <a:pt x="5913122" y="612582"/>
                </a:cubicBezTo>
                <a:lnTo>
                  <a:pt x="5913122" y="612879"/>
                </a:lnTo>
                <a:cubicBezTo>
                  <a:pt x="5892485" y="612879"/>
                  <a:pt x="5876908" y="606827"/>
                  <a:pt x="5866390" y="594722"/>
                </a:cubicBezTo>
                <a:cubicBezTo>
                  <a:pt x="5860041" y="587380"/>
                  <a:pt x="5856369" y="579393"/>
                  <a:pt x="5855377" y="570761"/>
                </a:cubicBezTo>
                <a:cubicBezTo>
                  <a:pt x="5854385" y="562129"/>
                  <a:pt x="5853889" y="553745"/>
                  <a:pt x="5853889" y="545609"/>
                </a:cubicBezTo>
                <a:lnTo>
                  <a:pt x="5853889" y="542335"/>
                </a:lnTo>
                <a:lnTo>
                  <a:pt x="5853889" y="537572"/>
                </a:lnTo>
                <a:cubicBezTo>
                  <a:pt x="5853889" y="537572"/>
                  <a:pt x="5853889" y="534298"/>
                  <a:pt x="5853889" y="527750"/>
                </a:cubicBezTo>
                <a:cubicBezTo>
                  <a:pt x="5853889" y="521201"/>
                  <a:pt x="5853889" y="517927"/>
                  <a:pt x="5853889" y="517927"/>
                </a:cubicBezTo>
                <a:lnTo>
                  <a:pt x="5853889" y="494710"/>
                </a:lnTo>
                <a:cubicBezTo>
                  <a:pt x="5853889" y="494710"/>
                  <a:pt x="5853889" y="494462"/>
                  <a:pt x="5853889" y="493966"/>
                </a:cubicBezTo>
                <a:cubicBezTo>
                  <a:pt x="5853889" y="493470"/>
                  <a:pt x="5853889" y="493222"/>
                  <a:pt x="5853889" y="493222"/>
                </a:cubicBezTo>
                <a:cubicBezTo>
                  <a:pt x="5853889" y="493222"/>
                  <a:pt x="5853889" y="485086"/>
                  <a:pt x="5853889" y="468814"/>
                </a:cubicBezTo>
                <a:cubicBezTo>
                  <a:pt x="5853889" y="452542"/>
                  <a:pt x="5853889" y="444406"/>
                  <a:pt x="5853889" y="444406"/>
                </a:cubicBezTo>
                <a:cubicBezTo>
                  <a:pt x="5853889" y="437262"/>
                  <a:pt x="5853591" y="430019"/>
                  <a:pt x="5852996" y="422677"/>
                </a:cubicBezTo>
                <a:cubicBezTo>
                  <a:pt x="5852400" y="415335"/>
                  <a:pt x="5851012" y="408588"/>
                  <a:pt x="5848829" y="402436"/>
                </a:cubicBezTo>
                <a:cubicBezTo>
                  <a:pt x="5844661" y="392118"/>
                  <a:pt x="5837716" y="386561"/>
                  <a:pt x="5827993" y="385768"/>
                </a:cubicBezTo>
                <a:cubicBezTo>
                  <a:pt x="5823627" y="385768"/>
                  <a:pt x="5820254" y="385966"/>
                  <a:pt x="5817873" y="386363"/>
                </a:cubicBezTo>
                <a:cubicBezTo>
                  <a:pt x="5807356" y="387950"/>
                  <a:pt x="5796987" y="393110"/>
                  <a:pt x="5786768" y="401841"/>
                </a:cubicBezTo>
                <a:cubicBezTo>
                  <a:pt x="5776548" y="410572"/>
                  <a:pt x="5768164" y="419701"/>
                  <a:pt x="5761616" y="429226"/>
                </a:cubicBezTo>
                <a:cubicBezTo>
                  <a:pt x="5756060" y="437361"/>
                  <a:pt x="5750157" y="447978"/>
                  <a:pt x="5743905" y="461075"/>
                </a:cubicBezTo>
                <a:cubicBezTo>
                  <a:pt x="5737654" y="474172"/>
                  <a:pt x="5731850" y="487269"/>
                  <a:pt x="5726492" y="500365"/>
                </a:cubicBezTo>
                <a:lnTo>
                  <a:pt x="5726492" y="611689"/>
                </a:lnTo>
                <a:lnTo>
                  <a:pt x="5680951" y="611689"/>
                </a:lnTo>
                <a:lnTo>
                  <a:pt x="5680951" y="455419"/>
                </a:lnTo>
                <a:cubicBezTo>
                  <a:pt x="5680951" y="444704"/>
                  <a:pt x="5680355" y="434980"/>
                  <a:pt x="5679164" y="426249"/>
                </a:cubicBezTo>
                <a:cubicBezTo>
                  <a:pt x="5677380" y="413152"/>
                  <a:pt x="5674402" y="403230"/>
                  <a:pt x="5670235" y="396483"/>
                </a:cubicBezTo>
                <a:cubicBezTo>
                  <a:pt x="5665274" y="388943"/>
                  <a:pt x="5658527" y="385172"/>
                  <a:pt x="5649995" y="385172"/>
                </a:cubicBezTo>
                <a:cubicBezTo>
                  <a:pt x="5638088" y="385172"/>
                  <a:pt x="5628167" y="388099"/>
                  <a:pt x="5620229" y="393953"/>
                </a:cubicBezTo>
                <a:cubicBezTo>
                  <a:pt x="5612292" y="399807"/>
                  <a:pt x="5604454" y="407695"/>
                  <a:pt x="5596715" y="417617"/>
                </a:cubicBezTo>
                <a:cubicBezTo>
                  <a:pt x="5586395" y="430714"/>
                  <a:pt x="5577665" y="445001"/>
                  <a:pt x="5570520" y="460479"/>
                </a:cubicBezTo>
                <a:lnTo>
                  <a:pt x="5554448" y="498941"/>
                </a:lnTo>
                <a:lnTo>
                  <a:pt x="5554448" y="612582"/>
                </a:lnTo>
                <a:lnTo>
                  <a:pt x="5509203" y="612582"/>
                </a:lnTo>
                <a:lnTo>
                  <a:pt x="5509203" y="437858"/>
                </a:lnTo>
                <a:cubicBezTo>
                  <a:pt x="5509203" y="430912"/>
                  <a:pt x="5508807" y="421685"/>
                  <a:pt x="5508013" y="410175"/>
                </a:cubicBezTo>
                <a:cubicBezTo>
                  <a:pt x="5507219" y="398666"/>
                  <a:pt x="5504738" y="390828"/>
                  <a:pt x="5500571" y="386661"/>
                </a:cubicBezTo>
                <a:cubicBezTo>
                  <a:pt x="5499380" y="385470"/>
                  <a:pt x="5497793" y="384875"/>
                  <a:pt x="5495808" y="384875"/>
                </a:cubicBezTo>
                <a:cubicBezTo>
                  <a:pt x="5492236" y="384875"/>
                  <a:pt x="5487623" y="387305"/>
                  <a:pt x="5481968" y="392167"/>
                </a:cubicBezTo>
                <a:cubicBezTo>
                  <a:pt x="5476312" y="397029"/>
                  <a:pt x="5470806" y="404967"/>
                  <a:pt x="5465448" y="415980"/>
                </a:cubicBezTo>
                <a:cubicBezTo>
                  <a:pt x="5460089" y="426993"/>
                  <a:pt x="5453640" y="441925"/>
                  <a:pt x="5446100" y="460777"/>
                </a:cubicBezTo>
                <a:cubicBezTo>
                  <a:pt x="5438560" y="479629"/>
                  <a:pt x="5433301" y="492031"/>
                  <a:pt x="5430324" y="497984"/>
                </a:cubicBezTo>
                <a:cubicBezTo>
                  <a:pt x="5428836" y="500564"/>
                  <a:pt x="5427087" y="502238"/>
                  <a:pt x="5425078" y="503007"/>
                </a:cubicBezTo>
                <a:lnTo>
                  <a:pt x="5424124" y="502950"/>
                </a:lnTo>
                <a:lnTo>
                  <a:pt x="5418567" y="516885"/>
                </a:lnTo>
                <a:cubicBezTo>
                  <a:pt x="5415591" y="524029"/>
                  <a:pt x="5412862" y="530230"/>
                  <a:pt x="5410381" y="535489"/>
                </a:cubicBezTo>
                <a:cubicBezTo>
                  <a:pt x="5403436" y="549975"/>
                  <a:pt x="5396193" y="562575"/>
                  <a:pt x="5388653" y="573291"/>
                </a:cubicBezTo>
                <a:cubicBezTo>
                  <a:pt x="5369801" y="599485"/>
                  <a:pt x="5348865" y="612582"/>
                  <a:pt x="5325848" y="612582"/>
                </a:cubicBezTo>
                <a:cubicBezTo>
                  <a:pt x="5306202" y="612582"/>
                  <a:pt x="5291220" y="606430"/>
                  <a:pt x="5280901" y="594127"/>
                </a:cubicBezTo>
                <a:lnTo>
                  <a:pt x="5271831" y="575033"/>
                </a:lnTo>
                <a:lnTo>
                  <a:pt x="5264008" y="584453"/>
                </a:lnTo>
                <a:cubicBezTo>
                  <a:pt x="5259197" y="589514"/>
                  <a:pt x="5254311" y="593929"/>
                  <a:pt x="5249349" y="597699"/>
                </a:cubicBezTo>
                <a:cubicBezTo>
                  <a:pt x="5235459" y="607621"/>
                  <a:pt x="5220477" y="612483"/>
                  <a:pt x="5204403" y="612284"/>
                </a:cubicBezTo>
                <a:cubicBezTo>
                  <a:pt x="5167693" y="612086"/>
                  <a:pt x="5138125" y="597302"/>
                  <a:pt x="5115702" y="567933"/>
                </a:cubicBezTo>
                <a:cubicBezTo>
                  <a:pt x="5097842" y="544914"/>
                  <a:pt x="5088913" y="518423"/>
                  <a:pt x="5088913" y="488459"/>
                </a:cubicBezTo>
                <a:cubicBezTo>
                  <a:pt x="5088913" y="459686"/>
                  <a:pt x="5099033" y="433492"/>
                  <a:pt x="5119274" y="409878"/>
                </a:cubicBezTo>
                <a:cubicBezTo>
                  <a:pt x="5142887" y="382493"/>
                  <a:pt x="5172753" y="368404"/>
                  <a:pt x="5208868" y="367611"/>
                </a:cubicBezTo>
                <a:cubicBezTo>
                  <a:pt x="5227919" y="367214"/>
                  <a:pt x="5243098" y="372224"/>
                  <a:pt x="5254409" y="382642"/>
                </a:cubicBezTo>
                <a:lnTo>
                  <a:pt x="5268399" y="396739"/>
                </a:lnTo>
                <a:lnTo>
                  <a:pt x="5268399" y="367313"/>
                </a:lnTo>
                <a:lnTo>
                  <a:pt x="5313643" y="367313"/>
                </a:lnTo>
                <a:cubicBezTo>
                  <a:pt x="5313643" y="367313"/>
                  <a:pt x="5313643" y="377235"/>
                  <a:pt x="5313643" y="397079"/>
                </a:cubicBezTo>
                <a:cubicBezTo>
                  <a:pt x="5313643" y="416922"/>
                  <a:pt x="5313643" y="426844"/>
                  <a:pt x="5313643" y="426844"/>
                </a:cubicBezTo>
                <a:lnTo>
                  <a:pt x="5313643" y="541740"/>
                </a:lnTo>
                <a:lnTo>
                  <a:pt x="5313643" y="545907"/>
                </a:lnTo>
                <a:cubicBezTo>
                  <a:pt x="5313643" y="553051"/>
                  <a:pt x="5313792" y="560045"/>
                  <a:pt x="5314090" y="566891"/>
                </a:cubicBezTo>
                <a:cubicBezTo>
                  <a:pt x="5314387" y="573738"/>
                  <a:pt x="5315528" y="579839"/>
                  <a:pt x="5317512" y="585197"/>
                </a:cubicBezTo>
                <a:cubicBezTo>
                  <a:pt x="5319894" y="591349"/>
                  <a:pt x="5322672" y="594425"/>
                  <a:pt x="5325848" y="594425"/>
                </a:cubicBezTo>
                <a:cubicBezTo>
                  <a:pt x="5342714" y="594425"/>
                  <a:pt x="5358787" y="583908"/>
                  <a:pt x="5374067" y="562873"/>
                </a:cubicBezTo>
                <a:cubicBezTo>
                  <a:pt x="5380615" y="553745"/>
                  <a:pt x="5387264" y="542037"/>
                  <a:pt x="5394010" y="527750"/>
                </a:cubicBezTo>
                <a:cubicBezTo>
                  <a:pt x="5399765" y="515447"/>
                  <a:pt x="5405520" y="501655"/>
                  <a:pt x="5411274" y="486375"/>
                </a:cubicBezTo>
                <a:lnTo>
                  <a:pt x="5415581" y="487962"/>
                </a:lnTo>
                <a:lnTo>
                  <a:pt x="5416819" y="484869"/>
                </a:lnTo>
                <a:cubicBezTo>
                  <a:pt x="5419572" y="477985"/>
                  <a:pt x="5423776" y="467474"/>
                  <a:pt x="5429431" y="453336"/>
                </a:cubicBezTo>
                <a:cubicBezTo>
                  <a:pt x="5436972" y="434484"/>
                  <a:pt x="5442825" y="420842"/>
                  <a:pt x="5446993" y="412408"/>
                </a:cubicBezTo>
                <a:cubicBezTo>
                  <a:pt x="5451160" y="403974"/>
                  <a:pt x="5457361" y="394251"/>
                  <a:pt x="5465596" y="383238"/>
                </a:cubicBezTo>
                <a:cubicBezTo>
                  <a:pt x="5473832" y="372224"/>
                  <a:pt x="5483903" y="366718"/>
                  <a:pt x="5495808" y="366718"/>
                </a:cubicBezTo>
                <a:close/>
                <a:moveTo>
                  <a:pt x="6357002" y="337473"/>
                </a:moveTo>
                <a:cubicBezTo>
                  <a:pt x="6355960" y="337026"/>
                  <a:pt x="6354844" y="337051"/>
                  <a:pt x="6353654" y="337547"/>
                </a:cubicBezTo>
                <a:cubicBezTo>
                  <a:pt x="6352066" y="338540"/>
                  <a:pt x="6351074" y="340325"/>
                  <a:pt x="6350677" y="342905"/>
                </a:cubicBezTo>
                <a:cubicBezTo>
                  <a:pt x="6350876" y="345485"/>
                  <a:pt x="6351769" y="347965"/>
                  <a:pt x="6353356" y="350347"/>
                </a:cubicBezTo>
                <a:lnTo>
                  <a:pt x="6359904" y="358681"/>
                </a:lnTo>
                <a:cubicBezTo>
                  <a:pt x="6360698" y="355506"/>
                  <a:pt x="6361194" y="353224"/>
                  <a:pt x="6361393" y="351835"/>
                </a:cubicBezTo>
                <a:cubicBezTo>
                  <a:pt x="6362187" y="346874"/>
                  <a:pt x="6361690" y="343004"/>
                  <a:pt x="6359904" y="340226"/>
                </a:cubicBezTo>
                <a:cubicBezTo>
                  <a:pt x="6359011" y="338837"/>
                  <a:pt x="6358044" y="337919"/>
                  <a:pt x="6357002" y="337473"/>
                </a:cubicBezTo>
                <a:close/>
                <a:moveTo>
                  <a:pt x="6354844" y="319390"/>
                </a:moveTo>
                <a:cubicBezTo>
                  <a:pt x="6362385" y="319787"/>
                  <a:pt x="6368338" y="322565"/>
                  <a:pt x="6372704" y="327725"/>
                </a:cubicBezTo>
                <a:cubicBezTo>
                  <a:pt x="6378458" y="334670"/>
                  <a:pt x="6380641" y="343500"/>
                  <a:pt x="6379252" y="354216"/>
                </a:cubicBezTo>
                <a:cubicBezTo>
                  <a:pt x="6378458" y="359375"/>
                  <a:pt x="6376772" y="365725"/>
                  <a:pt x="6374192" y="373266"/>
                </a:cubicBezTo>
                <a:cubicBezTo>
                  <a:pt x="6379550" y="378227"/>
                  <a:pt x="6385205" y="383089"/>
                  <a:pt x="6391158" y="387851"/>
                </a:cubicBezTo>
                <a:cubicBezTo>
                  <a:pt x="6397111" y="392614"/>
                  <a:pt x="6403362" y="397376"/>
                  <a:pt x="6409911" y="402139"/>
                </a:cubicBezTo>
                <a:cubicBezTo>
                  <a:pt x="6420031" y="409878"/>
                  <a:pt x="6428564" y="416526"/>
                  <a:pt x="6435509" y="422082"/>
                </a:cubicBezTo>
                <a:cubicBezTo>
                  <a:pt x="6449796" y="433988"/>
                  <a:pt x="6462695" y="448077"/>
                  <a:pt x="6474204" y="464349"/>
                </a:cubicBezTo>
                <a:cubicBezTo>
                  <a:pt x="6485714" y="480621"/>
                  <a:pt x="6490179" y="500365"/>
                  <a:pt x="6487599" y="523583"/>
                </a:cubicBezTo>
                <a:cubicBezTo>
                  <a:pt x="6485416" y="542831"/>
                  <a:pt x="6477280" y="560591"/>
                  <a:pt x="6463191" y="576863"/>
                </a:cubicBezTo>
                <a:cubicBezTo>
                  <a:pt x="6448705" y="593135"/>
                  <a:pt x="6431342" y="603950"/>
                  <a:pt x="6411101" y="609307"/>
                </a:cubicBezTo>
                <a:cubicBezTo>
                  <a:pt x="6402569" y="611490"/>
                  <a:pt x="6391853" y="612582"/>
                  <a:pt x="6378954" y="612582"/>
                </a:cubicBezTo>
                <a:cubicBezTo>
                  <a:pt x="6342045" y="612582"/>
                  <a:pt x="6315256" y="599683"/>
                  <a:pt x="6298587" y="573886"/>
                </a:cubicBezTo>
                <a:lnTo>
                  <a:pt x="6313768" y="564064"/>
                </a:lnTo>
                <a:cubicBezTo>
                  <a:pt x="6320713" y="574779"/>
                  <a:pt x="6330486" y="582568"/>
                  <a:pt x="6343087" y="587430"/>
                </a:cubicBezTo>
                <a:cubicBezTo>
                  <a:pt x="6355688" y="592292"/>
                  <a:pt x="6367643" y="594722"/>
                  <a:pt x="6378954" y="594722"/>
                </a:cubicBezTo>
                <a:cubicBezTo>
                  <a:pt x="6383121" y="594722"/>
                  <a:pt x="6387686" y="593830"/>
                  <a:pt x="6392646" y="592043"/>
                </a:cubicBezTo>
                <a:cubicBezTo>
                  <a:pt x="6405743" y="587480"/>
                  <a:pt x="6416955" y="578649"/>
                  <a:pt x="6426282" y="565552"/>
                </a:cubicBezTo>
                <a:cubicBezTo>
                  <a:pt x="6435410" y="552455"/>
                  <a:pt x="6440768" y="537870"/>
                  <a:pt x="6442355" y="521797"/>
                </a:cubicBezTo>
                <a:cubicBezTo>
                  <a:pt x="6444141" y="502350"/>
                  <a:pt x="6441115" y="485830"/>
                  <a:pt x="6433277" y="472237"/>
                </a:cubicBezTo>
                <a:cubicBezTo>
                  <a:pt x="6425439" y="458644"/>
                  <a:pt x="6416261" y="446291"/>
                  <a:pt x="6405743" y="435179"/>
                </a:cubicBezTo>
                <a:cubicBezTo>
                  <a:pt x="6402569" y="432004"/>
                  <a:pt x="6399245" y="428779"/>
                  <a:pt x="6395772" y="425505"/>
                </a:cubicBezTo>
                <a:cubicBezTo>
                  <a:pt x="6392299" y="422231"/>
                  <a:pt x="6388976" y="419006"/>
                  <a:pt x="6385800" y="415831"/>
                </a:cubicBezTo>
                <a:cubicBezTo>
                  <a:pt x="6382229" y="412656"/>
                  <a:pt x="6378707" y="409382"/>
                  <a:pt x="6375234" y="406008"/>
                </a:cubicBezTo>
                <a:cubicBezTo>
                  <a:pt x="6371761" y="402635"/>
                  <a:pt x="6368437" y="399162"/>
                  <a:pt x="6365262" y="395590"/>
                </a:cubicBezTo>
                <a:cubicBezTo>
                  <a:pt x="6333711" y="472187"/>
                  <a:pt x="6292138" y="545708"/>
                  <a:pt x="6240544" y="616154"/>
                </a:cubicBezTo>
                <a:lnTo>
                  <a:pt x="6226257" y="605736"/>
                </a:lnTo>
                <a:cubicBezTo>
                  <a:pt x="6278248" y="534298"/>
                  <a:pt x="6320118" y="459289"/>
                  <a:pt x="6351868" y="380707"/>
                </a:cubicBezTo>
                <a:cubicBezTo>
                  <a:pt x="6344724" y="371976"/>
                  <a:pt x="6339366" y="364138"/>
                  <a:pt x="6335794" y="357193"/>
                </a:cubicBezTo>
                <a:cubicBezTo>
                  <a:pt x="6334008" y="354216"/>
                  <a:pt x="6333016" y="350247"/>
                  <a:pt x="6332818" y="345286"/>
                </a:cubicBezTo>
                <a:cubicBezTo>
                  <a:pt x="6332421" y="337547"/>
                  <a:pt x="6335100" y="330701"/>
                  <a:pt x="6340854" y="324748"/>
                </a:cubicBezTo>
                <a:cubicBezTo>
                  <a:pt x="6344823" y="321176"/>
                  <a:pt x="6349486" y="319390"/>
                  <a:pt x="6354844" y="319390"/>
                </a:cubicBezTo>
                <a:close/>
                <a:moveTo>
                  <a:pt x="5216904" y="272063"/>
                </a:moveTo>
                <a:lnTo>
                  <a:pt x="5222262" y="277123"/>
                </a:lnTo>
                <a:lnTo>
                  <a:pt x="5275841" y="325343"/>
                </a:lnTo>
                <a:lnTo>
                  <a:pt x="5265422" y="339929"/>
                </a:lnTo>
                <a:lnTo>
                  <a:pt x="5202021" y="305996"/>
                </a:lnTo>
                <a:lnTo>
                  <a:pt x="5172851" y="328618"/>
                </a:lnTo>
                <a:lnTo>
                  <a:pt x="5159457" y="339036"/>
                </a:lnTo>
                <a:lnTo>
                  <a:pt x="5148443" y="324748"/>
                </a:lnTo>
                <a:lnTo>
                  <a:pt x="5210952" y="276528"/>
                </a:lnTo>
                <a:close/>
                <a:moveTo>
                  <a:pt x="5205892" y="185743"/>
                </a:moveTo>
                <a:lnTo>
                  <a:pt x="5214523" y="194970"/>
                </a:lnTo>
                <a:lnTo>
                  <a:pt x="5269888" y="255394"/>
                </a:lnTo>
                <a:lnTo>
                  <a:pt x="5257981" y="268789"/>
                </a:lnTo>
                <a:lnTo>
                  <a:pt x="5193985" y="224140"/>
                </a:lnTo>
                <a:lnTo>
                  <a:pt x="5187139" y="219675"/>
                </a:lnTo>
                <a:lnTo>
                  <a:pt x="5191306" y="212532"/>
                </a:lnTo>
                <a:lnTo>
                  <a:pt x="5199938" y="196756"/>
                </a:lnTo>
                <a:close/>
                <a:moveTo>
                  <a:pt x="4912700" y="39594"/>
                </a:moveTo>
                <a:cubicBezTo>
                  <a:pt x="4903770" y="47729"/>
                  <a:pt x="4895932" y="56659"/>
                  <a:pt x="4889185" y="66382"/>
                </a:cubicBezTo>
                <a:cubicBezTo>
                  <a:pt x="4878073" y="82654"/>
                  <a:pt x="4870135" y="101506"/>
                  <a:pt x="4865372" y="122937"/>
                </a:cubicBezTo>
                <a:cubicBezTo>
                  <a:pt x="4857832" y="158458"/>
                  <a:pt x="4853517" y="193978"/>
                  <a:pt x="4852424" y="229498"/>
                </a:cubicBezTo>
                <a:cubicBezTo>
                  <a:pt x="4851333" y="265018"/>
                  <a:pt x="4850788" y="298753"/>
                  <a:pt x="4850788" y="330701"/>
                </a:cubicBezTo>
                <a:cubicBezTo>
                  <a:pt x="4850788" y="330701"/>
                  <a:pt x="4850788" y="333083"/>
                  <a:pt x="4850788" y="337845"/>
                </a:cubicBezTo>
                <a:cubicBezTo>
                  <a:pt x="4850788" y="342608"/>
                  <a:pt x="4850788" y="344989"/>
                  <a:pt x="4850788" y="344989"/>
                </a:cubicBezTo>
                <a:lnTo>
                  <a:pt x="4850617" y="357193"/>
                </a:lnTo>
                <a:lnTo>
                  <a:pt x="4905258" y="357193"/>
                </a:lnTo>
                <a:lnTo>
                  <a:pt x="4905258" y="375647"/>
                </a:lnTo>
                <a:lnTo>
                  <a:pt x="4850359" y="375647"/>
                </a:lnTo>
                <a:lnTo>
                  <a:pt x="4850043" y="398269"/>
                </a:lnTo>
                <a:cubicBezTo>
                  <a:pt x="4849349" y="415136"/>
                  <a:pt x="4848208" y="431111"/>
                  <a:pt x="4846620" y="446192"/>
                </a:cubicBezTo>
                <a:cubicBezTo>
                  <a:pt x="4843445" y="476354"/>
                  <a:pt x="4834318" y="502747"/>
                  <a:pt x="4819236" y="525368"/>
                </a:cubicBezTo>
                <a:cubicBezTo>
                  <a:pt x="4814474" y="532512"/>
                  <a:pt x="4807875" y="540847"/>
                  <a:pt x="4799442" y="550372"/>
                </a:cubicBezTo>
                <a:cubicBezTo>
                  <a:pt x="4791009" y="559897"/>
                  <a:pt x="4780243" y="568926"/>
                  <a:pt x="4767146" y="577458"/>
                </a:cubicBezTo>
                <a:cubicBezTo>
                  <a:pt x="4780243" y="582221"/>
                  <a:pt x="4793538" y="586338"/>
                  <a:pt x="4807032" y="589811"/>
                </a:cubicBezTo>
                <a:cubicBezTo>
                  <a:pt x="4820526" y="593284"/>
                  <a:pt x="4833920" y="595119"/>
                  <a:pt x="4847216" y="595318"/>
                </a:cubicBezTo>
                <a:cubicBezTo>
                  <a:pt x="4895237" y="594722"/>
                  <a:pt x="4937802" y="574779"/>
                  <a:pt x="4974910" y="535489"/>
                </a:cubicBezTo>
                <a:cubicBezTo>
                  <a:pt x="4996143" y="513264"/>
                  <a:pt x="5013209" y="486574"/>
                  <a:pt x="5026107" y="455419"/>
                </a:cubicBezTo>
                <a:cubicBezTo>
                  <a:pt x="5039601" y="423074"/>
                  <a:pt x="5047340" y="388347"/>
                  <a:pt x="5049324" y="351240"/>
                </a:cubicBezTo>
                <a:cubicBezTo>
                  <a:pt x="5054880" y="253608"/>
                  <a:pt x="5036128" y="173539"/>
                  <a:pt x="4993067" y="111031"/>
                </a:cubicBezTo>
                <a:cubicBezTo>
                  <a:pt x="4971239" y="79479"/>
                  <a:pt x="4944450" y="55667"/>
                  <a:pt x="4912700" y="39594"/>
                </a:cubicBezTo>
                <a:close/>
                <a:moveTo>
                  <a:pt x="4815961" y="5"/>
                </a:moveTo>
                <a:cubicBezTo>
                  <a:pt x="4848307" y="-193"/>
                  <a:pt x="4878668" y="5561"/>
                  <a:pt x="4907045" y="17269"/>
                </a:cubicBezTo>
                <a:cubicBezTo>
                  <a:pt x="4909822" y="15682"/>
                  <a:pt x="4912650" y="14144"/>
                  <a:pt x="4915527" y="12656"/>
                </a:cubicBezTo>
                <a:cubicBezTo>
                  <a:pt x="4918405" y="11167"/>
                  <a:pt x="4921332" y="9530"/>
                  <a:pt x="4924309" y="7744"/>
                </a:cubicBezTo>
                <a:lnTo>
                  <a:pt x="4933536" y="23520"/>
                </a:lnTo>
                <a:cubicBezTo>
                  <a:pt x="4931154" y="25108"/>
                  <a:pt x="4929369" y="26397"/>
                  <a:pt x="4928178" y="27390"/>
                </a:cubicBezTo>
                <a:cubicBezTo>
                  <a:pt x="4959134" y="44455"/>
                  <a:pt x="4985725" y="68863"/>
                  <a:pt x="5007950" y="100613"/>
                </a:cubicBezTo>
                <a:cubicBezTo>
                  <a:pt x="5053591" y="166891"/>
                  <a:pt x="5073434" y="250731"/>
                  <a:pt x="5067481" y="352133"/>
                </a:cubicBezTo>
                <a:cubicBezTo>
                  <a:pt x="5065298" y="391225"/>
                  <a:pt x="5057063" y="427936"/>
                  <a:pt x="5042775" y="462265"/>
                </a:cubicBezTo>
                <a:cubicBezTo>
                  <a:pt x="5028885" y="496000"/>
                  <a:pt x="5010629" y="524476"/>
                  <a:pt x="4988007" y="547693"/>
                </a:cubicBezTo>
                <a:cubicBezTo>
                  <a:pt x="4947525" y="590754"/>
                  <a:pt x="4900595" y="612582"/>
                  <a:pt x="4847216" y="613177"/>
                </a:cubicBezTo>
                <a:cubicBezTo>
                  <a:pt x="4815268" y="614566"/>
                  <a:pt x="4778953" y="608018"/>
                  <a:pt x="4738274" y="593532"/>
                </a:cubicBezTo>
                <a:cubicBezTo>
                  <a:pt x="4709698" y="606629"/>
                  <a:pt x="4680032" y="613177"/>
                  <a:pt x="4649274" y="613177"/>
                </a:cubicBezTo>
                <a:cubicBezTo>
                  <a:pt x="4634590" y="613177"/>
                  <a:pt x="4620798" y="610696"/>
                  <a:pt x="4607900" y="605736"/>
                </a:cubicBezTo>
                <a:cubicBezTo>
                  <a:pt x="4593612" y="600179"/>
                  <a:pt x="4585328" y="593730"/>
                  <a:pt x="4583046" y="586388"/>
                </a:cubicBezTo>
                <a:cubicBezTo>
                  <a:pt x="4580763" y="579046"/>
                  <a:pt x="4579921" y="573589"/>
                  <a:pt x="4580516" y="570017"/>
                </a:cubicBezTo>
                <a:cubicBezTo>
                  <a:pt x="4584683" y="550372"/>
                  <a:pt x="4602641" y="540351"/>
                  <a:pt x="4634391" y="539954"/>
                </a:cubicBezTo>
                <a:cubicBezTo>
                  <a:pt x="4645702" y="539755"/>
                  <a:pt x="4656022" y="540847"/>
                  <a:pt x="4665348" y="543228"/>
                </a:cubicBezTo>
                <a:cubicBezTo>
                  <a:pt x="4675468" y="546205"/>
                  <a:pt x="4686085" y="549479"/>
                  <a:pt x="4697197" y="553051"/>
                </a:cubicBezTo>
                <a:cubicBezTo>
                  <a:pt x="4708310" y="556622"/>
                  <a:pt x="4720414" y="560789"/>
                  <a:pt x="4733511" y="565552"/>
                </a:cubicBezTo>
                <a:cubicBezTo>
                  <a:pt x="4744028" y="557416"/>
                  <a:pt x="4752660" y="548834"/>
                  <a:pt x="4759407" y="539805"/>
                </a:cubicBezTo>
                <a:cubicBezTo>
                  <a:pt x="4766154" y="530776"/>
                  <a:pt x="4771314" y="522789"/>
                  <a:pt x="4774886" y="515844"/>
                </a:cubicBezTo>
                <a:cubicBezTo>
                  <a:pt x="4786196" y="495206"/>
                  <a:pt x="4793042" y="470848"/>
                  <a:pt x="4795423" y="442769"/>
                </a:cubicBezTo>
                <a:cubicBezTo>
                  <a:pt x="4796614" y="428729"/>
                  <a:pt x="4797483" y="413561"/>
                  <a:pt x="4798028" y="397265"/>
                </a:cubicBezTo>
                <a:lnTo>
                  <a:pt x="4798305" y="375647"/>
                </a:lnTo>
                <a:lnTo>
                  <a:pt x="4740357" y="375647"/>
                </a:lnTo>
                <a:lnTo>
                  <a:pt x="4740357" y="357193"/>
                </a:lnTo>
                <a:lnTo>
                  <a:pt x="4798541" y="357193"/>
                </a:lnTo>
                <a:lnTo>
                  <a:pt x="4798698" y="344989"/>
                </a:lnTo>
                <a:lnTo>
                  <a:pt x="4798698" y="330999"/>
                </a:lnTo>
                <a:cubicBezTo>
                  <a:pt x="4798698" y="298455"/>
                  <a:pt x="4799491" y="264076"/>
                  <a:pt x="4801079" y="227861"/>
                </a:cubicBezTo>
                <a:cubicBezTo>
                  <a:pt x="4802666" y="191646"/>
                  <a:pt x="4808917" y="155183"/>
                  <a:pt x="4819831" y="118472"/>
                </a:cubicBezTo>
                <a:cubicBezTo>
                  <a:pt x="4826975" y="94461"/>
                  <a:pt x="4839377" y="73229"/>
                  <a:pt x="4857038" y="54774"/>
                </a:cubicBezTo>
                <a:cubicBezTo>
                  <a:pt x="4866166" y="45447"/>
                  <a:pt x="4876386" y="36915"/>
                  <a:pt x="4887697" y="29176"/>
                </a:cubicBezTo>
                <a:cubicBezTo>
                  <a:pt x="4865075" y="21635"/>
                  <a:pt x="4841163" y="17865"/>
                  <a:pt x="4815961" y="17865"/>
                </a:cubicBezTo>
                <a:cubicBezTo>
                  <a:pt x="4765757" y="18261"/>
                  <a:pt x="4723490" y="27489"/>
                  <a:pt x="4689160" y="45547"/>
                </a:cubicBezTo>
                <a:cubicBezTo>
                  <a:pt x="4669515" y="56461"/>
                  <a:pt x="4653739" y="69756"/>
                  <a:pt x="4641833" y="85433"/>
                </a:cubicBezTo>
                <a:cubicBezTo>
                  <a:pt x="4627943" y="103490"/>
                  <a:pt x="4618417" y="125517"/>
                  <a:pt x="4613258" y="151512"/>
                </a:cubicBezTo>
                <a:cubicBezTo>
                  <a:pt x="4605320" y="193581"/>
                  <a:pt x="4614945" y="229300"/>
                  <a:pt x="4642130" y="258668"/>
                </a:cubicBezTo>
                <a:cubicBezTo>
                  <a:pt x="4658402" y="276131"/>
                  <a:pt x="4675369" y="285160"/>
                  <a:pt x="4693030" y="285755"/>
                </a:cubicBezTo>
                <a:cubicBezTo>
                  <a:pt x="4704936" y="285557"/>
                  <a:pt x="4716941" y="282679"/>
                  <a:pt x="4729046" y="277123"/>
                </a:cubicBezTo>
                <a:cubicBezTo>
                  <a:pt x="4755042" y="265217"/>
                  <a:pt x="4771016" y="243091"/>
                  <a:pt x="4776969" y="210746"/>
                </a:cubicBezTo>
                <a:cubicBezTo>
                  <a:pt x="4783319" y="178599"/>
                  <a:pt x="4776771" y="151314"/>
                  <a:pt x="4757323" y="128890"/>
                </a:cubicBezTo>
                <a:lnTo>
                  <a:pt x="4770718" y="116984"/>
                </a:lnTo>
                <a:cubicBezTo>
                  <a:pt x="4794134" y="143376"/>
                  <a:pt x="4802170" y="175722"/>
                  <a:pt x="4794828" y="214020"/>
                </a:cubicBezTo>
                <a:cubicBezTo>
                  <a:pt x="4787684" y="252517"/>
                  <a:pt x="4768337" y="279008"/>
                  <a:pt x="4736785" y="293494"/>
                </a:cubicBezTo>
                <a:cubicBezTo>
                  <a:pt x="4723093" y="300043"/>
                  <a:pt x="4708805" y="303416"/>
                  <a:pt x="4693923" y="303615"/>
                </a:cubicBezTo>
                <a:cubicBezTo>
                  <a:pt x="4693923" y="303615"/>
                  <a:pt x="4693823" y="303615"/>
                  <a:pt x="4693625" y="303615"/>
                </a:cubicBezTo>
                <a:cubicBezTo>
                  <a:pt x="4693427" y="303615"/>
                  <a:pt x="4693129" y="303615"/>
                  <a:pt x="4692732" y="303615"/>
                </a:cubicBezTo>
                <a:cubicBezTo>
                  <a:pt x="4692732" y="303615"/>
                  <a:pt x="4692683" y="303615"/>
                  <a:pt x="4692584" y="303615"/>
                </a:cubicBezTo>
                <a:cubicBezTo>
                  <a:pt x="4692484" y="303615"/>
                  <a:pt x="4692335" y="303615"/>
                  <a:pt x="4692137" y="303615"/>
                </a:cubicBezTo>
                <a:cubicBezTo>
                  <a:pt x="4660586" y="303416"/>
                  <a:pt x="4633796" y="292601"/>
                  <a:pt x="4611769" y="271170"/>
                </a:cubicBezTo>
                <a:cubicBezTo>
                  <a:pt x="4577441" y="237039"/>
                  <a:pt x="4565335" y="195962"/>
                  <a:pt x="4575455" y="147940"/>
                </a:cubicBezTo>
                <a:cubicBezTo>
                  <a:pt x="4586965" y="93767"/>
                  <a:pt x="4618020" y="54278"/>
                  <a:pt x="4668622" y="29473"/>
                </a:cubicBezTo>
                <a:cubicBezTo>
                  <a:pt x="4709302" y="9828"/>
                  <a:pt x="4758415" y="5"/>
                  <a:pt x="4815961" y="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92507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854D5C7-076C-42C3-939F-45E35E5C9C26}"/>
              </a:ext>
            </a:extLst>
          </p:cNvPr>
          <p:cNvGrpSpPr/>
          <p:nvPr/>
        </p:nvGrpSpPr>
        <p:grpSpPr>
          <a:xfrm>
            <a:off x="0" y="73951"/>
            <a:ext cx="2074460" cy="859566"/>
            <a:chOff x="9505637" y="62025"/>
            <a:chExt cx="2686363" cy="1140087"/>
          </a:xfrm>
        </p:grpSpPr>
        <p:sp>
          <p:nvSpPr>
            <p:cNvPr id="33" name="Oval 28"/>
            <p:cNvSpPr>
              <a:spLocks noChangeArrowheads="1"/>
            </p:cNvSpPr>
            <p:nvPr/>
          </p:nvSpPr>
          <p:spPr bwMode="auto">
            <a:xfrm>
              <a:off x="10857245" y="62025"/>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56"/>
            <p:cNvSpPr>
              <a:spLocks/>
            </p:cNvSpPr>
            <p:nvPr/>
          </p:nvSpPr>
          <p:spPr bwMode="auto">
            <a:xfrm>
              <a:off x="11653801" y="211510"/>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57"/>
            <p:cNvSpPr>
              <a:spLocks/>
            </p:cNvSpPr>
            <p:nvPr/>
          </p:nvSpPr>
          <p:spPr bwMode="auto">
            <a:xfrm>
              <a:off x="11377612" y="860537"/>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58"/>
            <p:cNvSpPr>
              <a:spLocks/>
            </p:cNvSpPr>
            <p:nvPr/>
          </p:nvSpPr>
          <p:spPr bwMode="auto">
            <a:xfrm>
              <a:off x="9621321" y="16997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59"/>
            <p:cNvSpPr>
              <a:spLocks/>
            </p:cNvSpPr>
            <p:nvPr/>
          </p:nvSpPr>
          <p:spPr bwMode="auto">
            <a:xfrm>
              <a:off x="10262301" y="169975"/>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60"/>
            <p:cNvSpPr>
              <a:spLocks/>
            </p:cNvSpPr>
            <p:nvPr/>
          </p:nvSpPr>
          <p:spPr bwMode="auto">
            <a:xfrm>
              <a:off x="10826307" y="984624"/>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61"/>
            <p:cNvSpPr>
              <a:spLocks/>
            </p:cNvSpPr>
            <p:nvPr/>
          </p:nvSpPr>
          <p:spPr bwMode="auto">
            <a:xfrm>
              <a:off x="9505637" y="765549"/>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9" name="Freeform 104"/>
            <p:cNvSpPr>
              <a:spLocks/>
            </p:cNvSpPr>
            <p:nvPr/>
          </p:nvSpPr>
          <p:spPr bwMode="auto">
            <a:xfrm>
              <a:off x="10262302" y="744650"/>
              <a:ext cx="493713" cy="231775"/>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12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39" name="组合 48">
            <a:extLst>
              <a:ext uri="{FF2B5EF4-FFF2-40B4-BE49-F238E27FC236}">
                <a16:creationId xmlns:a16="http://schemas.microsoft.com/office/drawing/2014/main" id="{62A372CB-712B-4EEE-8F0F-AB901030951C}"/>
              </a:ext>
            </a:extLst>
          </p:cNvPr>
          <p:cNvGrpSpPr/>
          <p:nvPr/>
        </p:nvGrpSpPr>
        <p:grpSpPr>
          <a:xfrm>
            <a:off x="3454709" y="5452916"/>
            <a:ext cx="3302745" cy="1194179"/>
            <a:chOff x="5033963" y="5529263"/>
            <a:chExt cx="2778125" cy="1331912"/>
          </a:xfrm>
        </p:grpSpPr>
        <p:sp>
          <p:nvSpPr>
            <p:cNvPr id="40" name="Freeform 5">
              <a:extLst>
                <a:ext uri="{FF2B5EF4-FFF2-40B4-BE49-F238E27FC236}">
                  <a16:creationId xmlns:a16="http://schemas.microsoft.com/office/drawing/2014/main" id="{FE35ACD9-13AD-4105-AD4F-BF98EF8E107B}"/>
                </a:ext>
              </a:extLst>
            </p:cNvPr>
            <p:cNvSpPr>
              <a:spLocks/>
            </p:cNvSpPr>
            <p:nvPr/>
          </p:nvSpPr>
          <p:spPr bwMode="auto">
            <a:xfrm>
              <a:off x="5767388" y="5775325"/>
              <a:ext cx="630238" cy="628650"/>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6">
              <a:extLst>
                <a:ext uri="{FF2B5EF4-FFF2-40B4-BE49-F238E27FC236}">
                  <a16:creationId xmlns:a16="http://schemas.microsoft.com/office/drawing/2014/main" id="{F3D29675-3C98-4E7B-9C41-50E564C3A076}"/>
                </a:ext>
              </a:extLst>
            </p:cNvPr>
            <p:cNvSpPr>
              <a:spLocks/>
            </p:cNvSpPr>
            <p:nvPr/>
          </p:nvSpPr>
          <p:spPr bwMode="auto">
            <a:xfrm>
              <a:off x="5951538" y="6092825"/>
              <a:ext cx="273050" cy="623887"/>
            </a:xfrm>
            <a:custGeom>
              <a:avLst/>
              <a:gdLst>
                <a:gd name="T0" fmla="*/ 172 w 172"/>
                <a:gd name="T1" fmla="*/ 69 h 393"/>
                <a:gd name="T2" fmla="*/ 98 w 172"/>
                <a:gd name="T3" fmla="*/ 112 h 393"/>
                <a:gd name="T4" fmla="*/ 86 w 172"/>
                <a:gd name="T5" fmla="*/ 0 h 393"/>
                <a:gd name="T6" fmla="*/ 75 w 172"/>
                <a:gd name="T7" fmla="*/ 112 h 393"/>
                <a:gd name="T8" fmla="*/ 0 w 172"/>
                <a:gd name="T9" fmla="*/ 69 h 393"/>
                <a:gd name="T10" fmla="*/ 69 w 172"/>
                <a:gd name="T11" fmla="*/ 149 h 393"/>
                <a:gd name="T12" fmla="*/ 71 w 172"/>
                <a:gd name="T13" fmla="*/ 393 h 393"/>
                <a:gd name="T14" fmla="*/ 107 w 172"/>
                <a:gd name="T15" fmla="*/ 393 h 393"/>
                <a:gd name="T16" fmla="*/ 104 w 172"/>
                <a:gd name="T17" fmla="*/ 149 h 393"/>
                <a:gd name="T18" fmla="*/ 172 w 172"/>
                <a:gd name="T19" fmla="*/ 6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393">
                  <a:moveTo>
                    <a:pt x="172" y="69"/>
                  </a:moveTo>
                  <a:lnTo>
                    <a:pt x="98" y="112"/>
                  </a:lnTo>
                  <a:lnTo>
                    <a:pt x="86" y="0"/>
                  </a:lnTo>
                  <a:lnTo>
                    <a:pt x="75" y="112"/>
                  </a:lnTo>
                  <a:lnTo>
                    <a:pt x="0" y="69"/>
                  </a:lnTo>
                  <a:lnTo>
                    <a:pt x="69" y="149"/>
                  </a:lnTo>
                  <a:lnTo>
                    <a:pt x="71" y="393"/>
                  </a:lnTo>
                  <a:lnTo>
                    <a:pt x="107" y="393"/>
                  </a:lnTo>
                  <a:lnTo>
                    <a:pt x="104" y="149"/>
                  </a:lnTo>
                  <a:lnTo>
                    <a:pt x="172" y="69"/>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9">
              <a:extLst>
                <a:ext uri="{FF2B5EF4-FFF2-40B4-BE49-F238E27FC236}">
                  <a16:creationId xmlns:a16="http://schemas.microsoft.com/office/drawing/2014/main" id="{81B02FE7-D20F-4DBD-926F-B8024560172C}"/>
                </a:ext>
              </a:extLst>
            </p:cNvPr>
            <p:cNvSpPr>
              <a:spLocks/>
            </p:cNvSpPr>
            <p:nvPr/>
          </p:nvSpPr>
          <p:spPr bwMode="auto">
            <a:xfrm>
              <a:off x="5407025" y="6413500"/>
              <a:ext cx="511175" cy="247650"/>
            </a:xfrm>
            <a:custGeom>
              <a:avLst/>
              <a:gdLst>
                <a:gd name="T0" fmla="*/ 168 w 169"/>
                <a:gd name="T1" fmla="*/ 82 h 82"/>
                <a:gd name="T2" fmla="*/ 169 w 169"/>
                <a:gd name="T3" fmla="*/ 72 h 82"/>
                <a:gd name="T4" fmla="*/ 126 w 169"/>
                <a:gd name="T5" fmla="*/ 29 h 82"/>
                <a:gd name="T6" fmla="*/ 123 w 169"/>
                <a:gd name="T7" fmla="*/ 30 h 82"/>
                <a:gd name="T8" fmla="*/ 86 w 169"/>
                <a:gd name="T9" fmla="*/ 0 h 82"/>
                <a:gd name="T10" fmla="*/ 47 w 169"/>
                <a:gd name="T11" fmla="*/ 38 h 82"/>
                <a:gd name="T12" fmla="*/ 37 w 169"/>
                <a:gd name="T13" fmla="*/ 37 h 82"/>
                <a:gd name="T14" fmla="*/ 0 w 169"/>
                <a:gd name="T15" fmla="*/ 73 h 82"/>
                <a:gd name="T16" fmla="*/ 1 w 169"/>
                <a:gd name="T17" fmla="*/ 82 h 82"/>
                <a:gd name="T18" fmla="*/ 168 w 169"/>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82">
                  <a:moveTo>
                    <a:pt x="168" y="82"/>
                  </a:moveTo>
                  <a:cubicBezTo>
                    <a:pt x="169" y="79"/>
                    <a:pt x="169" y="76"/>
                    <a:pt x="169" y="72"/>
                  </a:cubicBezTo>
                  <a:cubicBezTo>
                    <a:pt x="169" y="49"/>
                    <a:pt x="150" y="29"/>
                    <a:pt x="126" y="29"/>
                  </a:cubicBezTo>
                  <a:cubicBezTo>
                    <a:pt x="125" y="30"/>
                    <a:pt x="124" y="30"/>
                    <a:pt x="123" y="30"/>
                  </a:cubicBezTo>
                  <a:cubicBezTo>
                    <a:pt x="119" y="13"/>
                    <a:pt x="103" y="0"/>
                    <a:pt x="86" y="0"/>
                  </a:cubicBezTo>
                  <a:cubicBezTo>
                    <a:pt x="65" y="0"/>
                    <a:pt x="47" y="18"/>
                    <a:pt x="47" y="38"/>
                  </a:cubicBezTo>
                  <a:cubicBezTo>
                    <a:pt x="44" y="37"/>
                    <a:pt x="41" y="37"/>
                    <a:pt x="37" y="37"/>
                  </a:cubicBezTo>
                  <a:cubicBezTo>
                    <a:pt x="17" y="37"/>
                    <a:pt x="0" y="53"/>
                    <a:pt x="0" y="73"/>
                  </a:cubicBezTo>
                  <a:cubicBezTo>
                    <a:pt x="0" y="76"/>
                    <a:pt x="1" y="79"/>
                    <a:pt x="1" y="82"/>
                  </a:cubicBezTo>
                  <a:cubicBezTo>
                    <a:pt x="168" y="82"/>
                    <a:pt x="168" y="82"/>
                    <a:pt x="168" y="82"/>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0">
              <a:extLst>
                <a:ext uri="{FF2B5EF4-FFF2-40B4-BE49-F238E27FC236}">
                  <a16:creationId xmlns:a16="http://schemas.microsoft.com/office/drawing/2014/main" id="{175C7B80-0559-4146-8496-FE55D44CE5FB}"/>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1">
              <a:extLst>
                <a:ext uri="{FF2B5EF4-FFF2-40B4-BE49-F238E27FC236}">
                  <a16:creationId xmlns:a16="http://schemas.microsoft.com/office/drawing/2014/main" id="{973527A7-F120-4B9B-8952-080A670A2BE2}"/>
                </a:ext>
              </a:extLst>
            </p:cNvPr>
            <p:cNvSpPr>
              <a:spLocks/>
            </p:cNvSpPr>
            <p:nvPr/>
          </p:nvSpPr>
          <p:spPr bwMode="auto">
            <a:xfrm>
              <a:off x="5580063" y="6564313"/>
              <a:ext cx="63500" cy="69850"/>
            </a:xfrm>
            <a:custGeom>
              <a:avLst/>
              <a:gdLst>
                <a:gd name="T0" fmla="*/ 19 w 21"/>
                <a:gd name="T1" fmla="*/ 5 h 23"/>
                <a:gd name="T2" fmla="*/ 8 w 21"/>
                <a:gd name="T3" fmla="*/ 1 h 23"/>
                <a:gd name="T4" fmla="*/ 3 w 21"/>
                <a:gd name="T5" fmla="*/ 4 h 23"/>
                <a:gd name="T6" fmla="*/ 1 w 21"/>
                <a:gd name="T7" fmla="*/ 13 h 23"/>
                <a:gd name="T8" fmla="*/ 17 w 21"/>
                <a:gd name="T9" fmla="*/ 18 h 23"/>
                <a:gd name="T10" fmla="*/ 19 w 21"/>
                <a:gd name="T11" fmla="*/ 5 h 23"/>
              </a:gdLst>
              <a:ahLst/>
              <a:cxnLst>
                <a:cxn ang="0">
                  <a:pos x="T0" y="T1"/>
                </a:cxn>
                <a:cxn ang="0">
                  <a:pos x="T2" y="T3"/>
                </a:cxn>
                <a:cxn ang="0">
                  <a:pos x="T4" y="T5"/>
                </a:cxn>
                <a:cxn ang="0">
                  <a:pos x="T6" y="T7"/>
                </a:cxn>
                <a:cxn ang="0">
                  <a:pos x="T8" y="T9"/>
                </a:cxn>
                <a:cxn ang="0">
                  <a:pos x="T10" y="T11"/>
                </a:cxn>
              </a:cxnLst>
              <a:rect l="0" t="0" r="r" b="b"/>
              <a:pathLst>
                <a:path w="21" h="23">
                  <a:moveTo>
                    <a:pt x="19" y="5"/>
                  </a:moveTo>
                  <a:cubicBezTo>
                    <a:pt x="17" y="1"/>
                    <a:pt x="12" y="0"/>
                    <a:pt x="8" y="1"/>
                  </a:cubicBezTo>
                  <a:cubicBezTo>
                    <a:pt x="6" y="2"/>
                    <a:pt x="4" y="3"/>
                    <a:pt x="3" y="4"/>
                  </a:cubicBezTo>
                  <a:cubicBezTo>
                    <a:pt x="1" y="6"/>
                    <a:pt x="0" y="10"/>
                    <a:pt x="1" y="13"/>
                  </a:cubicBezTo>
                  <a:cubicBezTo>
                    <a:pt x="3" y="20"/>
                    <a:pt x="12" y="23"/>
                    <a:pt x="17" y="18"/>
                  </a:cubicBezTo>
                  <a:cubicBezTo>
                    <a:pt x="20" y="14"/>
                    <a:pt x="21" y="9"/>
                    <a:pt x="19" y="5"/>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2">
              <a:extLst>
                <a:ext uri="{FF2B5EF4-FFF2-40B4-BE49-F238E27FC236}">
                  <a16:creationId xmlns:a16="http://schemas.microsoft.com/office/drawing/2014/main" id="{16119375-F689-47D8-9D7E-271B1A7C420E}"/>
                </a:ext>
              </a:extLst>
            </p:cNvPr>
            <p:cNvSpPr>
              <a:spLocks/>
            </p:cNvSpPr>
            <p:nvPr/>
          </p:nvSpPr>
          <p:spPr bwMode="auto">
            <a:xfrm>
              <a:off x="5586413" y="6483350"/>
              <a:ext cx="84138" cy="63500"/>
            </a:xfrm>
            <a:custGeom>
              <a:avLst/>
              <a:gdLst>
                <a:gd name="T0" fmla="*/ 16 w 28"/>
                <a:gd name="T1" fmla="*/ 0 h 21"/>
                <a:gd name="T2" fmla="*/ 16 w 28"/>
                <a:gd name="T3" fmla="*/ 21 h 21"/>
                <a:gd name="T4" fmla="*/ 16 w 28"/>
                <a:gd name="T5" fmla="*/ 0 h 21"/>
              </a:gdLst>
              <a:ahLst/>
              <a:cxnLst>
                <a:cxn ang="0">
                  <a:pos x="T0" y="T1"/>
                </a:cxn>
                <a:cxn ang="0">
                  <a:pos x="T2" y="T3"/>
                </a:cxn>
                <a:cxn ang="0">
                  <a:pos x="T4" y="T5"/>
                </a:cxn>
              </a:cxnLst>
              <a:rect l="0" t="0" r="r" b="b"/>
              <a:pathLst>
                <a:path w="28" h="21">
                  <a:moveTo>
                    <a:pt x="16" y="0"/>
                  </a:moveTo>
                  <a:cubicBezTo>
                    <a:pt x="0" y="0"/>
                    <a:pt x="0" y="21"/>
                    <a:pt x="16" y="21"/>
                  </a:cubicBezTo>
                  <a:cubicBezTo>
                    <a:pt x="28" y="21"/>
                    <a:pt x="28"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3">
              <a:extLst>
                <a:ext uri="{FF2B5EF4-FFF2-40B4-BE49-F238E27FC236}">
                  <a16:creationId xmlns:a16="http://schemas.microsoft.com/office/drawing/2014/main" id="{0E681B6F-1B32-4885-BAD2-03FA4733B5BE}"/>
                </a:ext>
              </a:extLst>
            </p:cNvPr>
            <p:cNvSpPr>
              <a:spLocks/>
            </p:cNvSpPr>
            <p:nvPr/>
          </p:nvSpPr>
          <p:spPr bwMode="auto">
            <a:xfrm>
              <a:off x="5700713" y="6550025"/>
              <a:ext cx="60325" cy="69850"/>
            </a:xfrm>
            <a:custGeom>
              <a:avLst/>
              <a:gdLst>
                <a:gd name="T0" fmla="*/ 18 w 20"/>
                <a:gd name="T1" fmla="*/ 5 h 23"/>
                <a:gd name="T2" fmla="*/ 15 w 20"/>
                <a:gd name="T3" fmla="*/ 2 h 23"/>
                <a:gd name="T4" fmla="*/ 5 w 20"/>
                <a:gd name="T5" fmla="*/ 3 h 23"/>
                <a:gd name="T6" fmla="*/ 1 w 20"/>
                <a:gd name="T7" fmla="*/ 6 h 23"/>
                <a:gd name="T8" fmla="*/ 0 w 20"/>
                <a:gd name="T9" fmla="*/ 12 h 23"/>
                <a:gd name="T10" fmla="*/ 7 w 20"/>
                <a:gd name="T11" fmla="*/ 21 h 23"/>
                <a:gd name="T12" fmla="*/ 19 w 20"/>
                <a:gd name="T13" fmla="*/ 17 h 23"/>
                <a:gd name="T14" fmla="*/ 20 w 20"/>
                <a:gd name="T15" fmla="*/ 12 h 23"/>
                <a:gd name="T16" fmla="*/ 18 w 20"/>
                <a:gd name="T1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18" y="5"/>
                  </a:moveTo>
                  <a:cubicBezTo>
                    <a:pt x="17" y="4"/>
                    <a:pt x="16" y="3"/>
                    <a:pt x="15" y="2"/>
                  </a:cubicBezTo>
                  <a:cubicBezTo>
                    <a:pt x="12" y="1"/>
                    <a:pt x="8" y="0"/>
                    <a:pt x="5" y="3"/>
                  </a:cubicBezTo>
                  <a:cubicBezTo>
                    <a:pt x="3" y="4"/>
                    <a:pt x="2" y="5"/>
                    <a:pt x="1" y="6"/>
                  </a:cubicBezTo>
                  <a:cubicBezTo>
                    <a:pt x="0" y="8"/>
                    <a:pt x="0" y="10"/>
                    <a:pt x="0" y="12"/>
                  </a:cubicBezTo>
                  <a:cubicBezTo>
                    <a:pt x="0" y="16"/>
                    <a:pt x="3" y="20"/>
                    <a:pt x="7" y="21"/>
                  </a:cubicBezTo>
                  <a:cubicBezTo>
                    <a:pt x="12" y="23"/>
                    <a:pt x="17" y="21"/>
                    <a:pt x="19" y="17"/>
                  </a:cubicBezTo>
                  <a:cubicBezTo>
                    <a:pt x="20" y="15"/>
                    <a:pt x="20" y="13"/>
                    <a:pt x="20" y="12"/>
                  </a:cubicBezTo>
                  <a:cubicBezTo>
                    <a:pt x="20" y="9"/>
                    <a:pt x="20" y="7"/>
                    <a:pt x="18" y="5"/>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4">
              <a:extLst>
                <a:ext uri="{FF2B5EF4-FFF2-40B4-BE49-F238E27FC236}">
                  <a16:creationId xmlns:a16="http://schemas.microsoft.com/office/drawing/2014/main" id="{0B99B5F1-1C64-4EAB-89C4-10185518B59E}"/>
                </a:ext>
              </a:extLst>
            </p:cNvPr>
            <p:cNvSpPr>
              <a:spLocks/>
            </p:cNvSpPr>
            <p:nvPr/>
          </p:nvSpPr>
          <p:spPr bwMode="auto">
            <a:xfrm>
              <a:off x="5791200" y="6567488"/>
              <a:ext cx="73025" cy="57150"/>
            </a:xfrm>
            <a:custGeom>
              <a:avLst/>
              <a:gdLst>
                <a:gd name="T0" fmla="*/ 12 w 24"/>
                <a:gd name="T1" fmla="*/ 0 h 19"/>
                <a:gd name="T2" fmla="*/ 12 w 24"/>
                <a:gd name="T3" fmla="*/ 19 h 19"/>
                <a:gd name="T4" fmla="*/ 12 w 24"/>
                <a:gd name="T5" fmla="*/ 0 h 19"/>
              </a:gdLst>
              <a:ahLst/>
              <a:cxnLst>
                <a:cxn ang="0">
                  <a:pos x="T0" y="T1"/>
                </a:cxn>
                <a:cxn ang="0">
                  <a:pos x="T2" y="T3"/>
                </a:cxn>
                <a:cxn ang="0">
                  <a:pos x="T4" y="T5"/>
                </a:cxn>
              </a:cxnLst>
              <a:rect l="0" t="0" r="r" b="b"/>
              <a:pathLst>
                <a:path w="24" h="19">
                  <a:moveTo>
                    <a:pt x="12" y="0"/>
                  </a:moveTo>
                  <a:cubicBezTo>
                    <a:pt x="0" y="0"/>
                    <a:pt x="0" y="19"/>
                    <a:pt x="12" y="19"/>
                  </a:cubicBezTo>
                  <a:cubicBezTo>
                    <a:pt x="24" y="19"/>
                    <a:pt x="24" y="0"/>
                    <a:pt x="12"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5">
              <a:extLst>
                <a:ext uri="{FF2B5EF4-FFF2-40B4-BE49-F238E27FC236}">
                  <a16:creationId xmlns:a16="http://schemas.microsoft.com/office/drawing/2014/main" id="{F66AF5E0-09CE-455A-B027-9249E135AEE7}"/>
                </a:ext>
              </a:extLst>
            </p:cNvPr>
            <p:cNvSpPr>
              <a:spLocks noEditPoints="1"/>
            </p:cNvSpPr>
            <p:nvPr/>
          </p:nvSpPr>
          <p:spPr bwMode="auto">
            <a:xfrm>
              <a:off x="5407025" y="6523038"/>
              <a:ext cx="142875" cy="111125"/>
            </a:xfrm>
            <a:custGeom>
              <a:avLst/>
              <a:gdLst>
                <a:gd name="T0" fmla="*/ 47 w 47"/>
                <a:gd name="T1" fmla="*/ 2 h 37"/>
                <a:gd name="T2" fmla="*/ 47 w 47"/>
                <a:gd name="T3" fmla="*/ 2 h 37"/>
                <a:gd name="T4" fmla="*/ 47 w 47"/>
                <a:gd name="T5" fmla="*/ 2 h 37"/>
                <a:gd name="T6" fmla="*/ 47 w 47"/>
                <a:gd name="T7" fmla="*/ 2 h 37"/>
                <a:gd name="T8" fmla="*/ 47 w 47"/>
                <a:gd name="T9" fmla="*/ 2 h 37"/>
                <a:gd name="T10" fmla="*/ 47 w 47"/>
                <a:gd name="T11" fmla="*/ 2 h 37"/>
                <a:gd name="T12" fmla="*/ 47 w 47"/>
                <a:gd name="T13" fmla="*/ 2 h 37"/>
                <a:gd name="T14" fmla="*/ 47 w 47"/>
                <a:gd name="T15" fmla="*/ 2 h 37"/>
                <a:gd name="T16" fmla="*/ 47 w 47"/>
                <a:gd name="T17" fmla="*/ 2 h 37"/>
                <a:gd name="T18" fmla="*/ 47 w 47"/>
                <a:gd name="T19" fmla="*/ 2 h 37"/>
                <a:gd name="T20" fmla="*/ 47 w 47"/>
                <a:gd name="T21" fmla="*/ 2 h 37"/>
                <a:gd name="T22" fmla="*/ 47 w 47"/>
                <a:gd name="T23" fmla="*/ 2 h 37"/>
                <a:gd name="T24" fmla="*/ 47 w 47"/>
                <a:gd name="T25" fmla="*/ 2 h 37"/>
                <a:gd name="T26" fmla="*/ 47 w 47"/>
                <a:gd name="T27" fmla="*/ 2 h 37"/>
                <a:gd name="T28" fmla="*/ 47 w 47"/>
                <a:gd name="T29" fmla="*/ 2 h 37"/>
                <a:gd name="T30" fmla="*/ 47 w 47"/>
                <a:gd name="T31" fmla="*/ 2 h 37"/>
                <a:gd name="T32" fmla="*/ 47 w 47"/>
                <a:gd name="T33" fmla="*/ 2 h 37"/>
                <a:gd name="T34" fmla="*/ 47 w 47"/>
                <a:gd name="T35" fmla="*/ 2 h 37"/>
                <a:gd name="T36" fmla="*/ 47 w 47"/>
                <a:gd name="T37" fmla="*/ 1 h 37"/>
                <a:gd name="T38" fmla="*/ 47 w 47"/>
                <a:gd name="T39" fmla="*/ 1 h 37"/>
                <a:gd name="T40" fmla="*/ 47 w 47"/>
                <a:gd name="T41" fmla="*/ 1 h 37"/>
                <a:gd name="T42" fmla="*/ 47 w 47"/>
                <a:gd name="T43" fmla="*/ 1 h 37"/>
                <a:gd name="T44" fmla="*/ 47 w 47"/>
                <a:gd name="T45" fmla="*/ 1 h 37"/>
                <a:gd name="T46" fmla="*/ 47 w 47"/>
                <a:gd name="T47" fmla="*/ 1 h 37"/>
                <a:gd name="T48" fmla="*/ 47 w 47"/>
                <a:gd name="T49" fmla="*/ 1 h 37"/>
                <a:gd name="T50" fmla="*/ 47 w 47"/>
                <a:gd name="T51" fmla="*/ 1 h 37"/>
                <a:gd name="T52" fmla="*/ 47 w 47"/>
                <a:gd name="T53" fmla="*/ 1 h 37"/>
                <a:gd name="T54" fmla="*/ 47 w 47"/>
                <a:gd name="T55" fmla="*/ 1 h 37"/>
                <a:gd name="T56" fmla="*/ 47 w 47"/>
                <a:gd name="T57" fmla="*/ 1 h 37"/>
                <a:gd name="T58" fmla="*/ 47 w 47"/>
                <a:gd name="T59" fmla="*/ 1 h 37"/>
                <a:gd name="T60" fmla="*/ 47 w 47"/>
                <a:gd name="T61" fmla="*/ 1 h 37"/>
                <a:gd name="T62" fmla="*/ 47 w 47"/>
                <a:gd name="T63" fmla="*/ 1 h 37"/>
                <a:gd name="T64" fmla="*/ 47 w 47"/>
                <a:gd name="T65" fmla="*/ 1 h 37"/>
                <a:gd name="T66" fmla="*/ 47 w 47"/>
                <a:gd name="T67" fmla="*/ 1 h 37"/>
                <a:gd name="T68" fmla="*/ 47 w 47"/>
                <a:gd name="T69" fmla="*/ 1 h 37"/>
                <a:gd name="T70" fmla="*/ 47 w 47"/>
                <a:gd name="T71" fmla="*/ 1 h 37"/>
                <a:gd name="T72" fmla="*/ 37 w 47"/>
                <a:gd name="T73" fmla="*/ 1 h 37"/>
                <a:gd name="T74" fmla="*/ 0 w 47"/>
                <a:gd name="T75" fmla="*/ 37 h 37"/>
                <a:gd name="T76" fmla="*/ 0 w 47"/>
                <a:gd name="T77" fmla="*/ 37 h 37"/>
                <a:gd name="T78" fmla="*/ 37 w 47"/>
                <a:gd name="T79" fmla="*/ 1 h 37"/>
                <a:gd name="T80" fmla="*/ 47 w 47"/>
                <a:gd name="T81" fmla="*/ 2 h 37"/>
                <a:gd name="T82" fmla="*/ 47 w 47"/>
                <a:gd name="T83" fmla="*/ 2 h 37"/>
                <a:gd name="T84" fmla="*/ 47 w 47"/>
                <a:gd name="T85" fmla="*/ 2 h 37"/>
                <a:gd name="T86" fmla="*/ 37 w 47"/>
                <a:gd name="T87" fmla="*/ 1 h 37"/>
                <a:gd name="T88" fmla="*/ 47 w 47"/>
                <a:gd name="T89" fmla="*/ 1 h 37"/>
                <a:gd name="T90" fmla="*/ 47 w 47"/>
                <a:gd name="T91" fmla="*/ 1 h 37"/>
                <a:gd name="T92" fmla="*/ 47 w 47"/>
                <a:gd name="T93" fmla="*/ 1 h 37"/>
                <a:gd name="T94" fmla="*/ 47 w 47"/>
                <a:gd name="T95" fmla="*/ 1 h 37"/>
                <a:gd name="T96" fmla="*/ 47 w 47"/>
                <a:gd name="T97" fmla="*/ 1 h 37"/>
                <a:gd name="T98" fmla="*/ 47 w 47"/>
                <a:gd name="T99" fmla="*/ 1 h 37"/>
                <a:gd name="T100" fmla="*/ 47 w 47"/>
                <a:gd name="T101" fmla="*/ 0 h 37"/>
                <a:gd name="T102" fmla="*/ 47 w 47"/>
                <a:gd name="T103" fmla="*/ 0 h 37"/>
                <a:gd name="T104" fmla="*/ 47 w 47"/>
                <a:gd name="T105" fmla="*/ 0 h 37"/>
                <a:gd name="T106" fmla="*/ 47 w 47"/>
                <a:gd name="T107" fmla="*/ 0 h 37"/>
                <a:gd name="T108" fmla="*/ 47 w 47"/>
                <a:gd name="T109" fmla="*/ 0 h 37"/>
                <a:gd name="T110" fmla="*/ 47 w 47"/>
                <a:gd name="T11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 h="37">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37" y="1"/>
                  </a:moveTo>
                  <a:cubicBezTo>
                    <a:pt x="17" y="1"/>
                    <a:pt x="0" y="17"/>
                    <a:pt x="0" y="37"/>
                  </a:cubicBezTo>
                  <a:cubicBezTo>
                    <a:pt x="0" y="37"/>
                    <a:pt x="0" y="37"/>
                    <a:pt x="0" y="37"/>
                  </a:cubicBezTo>
                  <a:cubicBezTo>
                    <a:pt x="0" y="17"/>
                    <a:pt x="17" y="1"/>
                    <a:pt x="37" y="1"/>
                  </a:cubicBezTo>
                  <a:cubicBezTo>
                    <a:pt x="41" y="1"/>
                    <a:pt x="44" y="1"/>
                    <a:pt x="47" y="2"/>
                  </a:cubicBezTo>
                  <a:cubicBezTo>
                    <a:pt x="47" y="2"/>
                    <a:pt x="47" y="2"/>
                    <a:pt x="47" y="2"/>
                  </a:cubicBezTo>
                  <a:cubicBezTo>
                    <a:pt x="47" y="2"/>
                    <a:pt x="47" y="2"/>
                    <a:pt x="47" y="2"/>
                  </a:cubicBezTo>
                  <a:cubicBezTo>
                    <a:pt x="44" y="1"/>
                    <a:pt x="41" y="1"/>
                    <a:pt x="3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0"/>
                  </a:moveTo>
                  <a:cubicBezTo>
                    <a:pt x="47" y="0"/>
                    <a:pt x="47" y="0"/>
                    <a:pt x="47" y="0"/>
                  </a:cubicBezTo>
                  <a:cubicBezTo>
                    <a:pt x="47" y="0"/>
                    <a:pt x="47" y="0"/>
                    <a:pt x="47" y="0"/>
                  </a:cubicBezTo>
                  <a:moveTo>
                    <a:pt x="47" y="0"/>
                  </a:moveTo>
                  <a:cubicBezTo>
                    <a:pt x="47" y="0"/>
                    <a:pt x="47" y="0"/>
                    <a:pt x="47" y="0"/>
                  </a:cubicBezTo>
                  <a:cubicBezTo>
                    <a:pt x="47" y="0"/>
                    <a:pt x="47" y="0"/>
                    <a:pt x="4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6">
              <a:extLst>
                <a:ext uri="{FF2B5EF4-FFF2-40B4-BE49-F238E27FC236}">
                  <a16:creationId xmlns:a16="http://schemas.microsoft.com/office/drawing/2014/main" id="{3CA3E21B-30B8-45F1-B626-AD08B19143D9}"/>
                </a:ext>
              </a:extLst>
            </p:cNvPr>
            <p:cNvSpPr>
              <a:spLocks noEditPoints="1"/>
            </p:cNvSpPr>
            <p:nvPr/>
          </p:nvSpPr>
          <p:spPr bwMode="auto">
            <a:xfrm>
              <a:off x="5407025" y="6416675"/>
              <a:ext cx="242888" cy="244475"/>
            </a:xfrm>
            <a:custGeom>
              <a:avLst/>
              <a:gdLst>
                <a:gd name="T0" fmla="*/ 27 w 80"/>
                <a:gd name="T1" fmla="*/ 69 h 81"/>
                <a:gd name="T2" fmla="*/ 27 w 80"/>
                <a:gd name="T3" fmla="*/ 51 h 81"/>
                <a:gd name="T4" fmla="*/ 27 w 80"/>
                <a:gd name="T5" fmla="*/ 69 h 81"/>
                <a:gd name="T6" fmla="*/ 67 w 80"/>
                <a:gd name="T7" fmla="*/ 69 h 81"/>
                <a:gd name="T8" fmla="*/ 58 w 80"/>
                <a:gd name="T9" fmla="*/ 62 h 81"/>
                <a:gd name="T10" fmla="*/ 60 w 80"/>
                <a:gd name="T11" fmla="*/ 53 h 81"/>
                <a:gd name="T12" fmla="*/ 65 w 80"/>
                <a:gd name="T13" fmla="*/ 50 h 81"/>
                <a:gd name="T14" fmla="*/ 68 w 80"/>
                <a:gd name="T15" fmla="*/ 50 h 81"/>
                <a:gd name="T16" fmla="*/ 76 w 80"/>
                <a:gd name="T17" fmla="*/ 54 h 81"/>
                <a:gd name="T18" fmla="*/ 74 w 80"/>
                <a:gd name="T19" fmla="*/ 67 h 81"/>
                <a:gd name="T20" fmla="*/ 67 w 80"/>
                <a:gd name="T21" fmla="*/ 69 h 81"/>
                <a:gd name="T22" fmla="*/ 80 w 80"/>
                <a:gd name="T23" fmla="*/ 0 h 81"/>
                <a:gd name="T24" fmla="*/ 47 w 80"/>
                <a:gd name="T25" fmla="*/ 35 h 81"/>
                <a:gd name="T26" fmla="*/ 47 w 80"/>
                <a:gd name="T27" fmla="*/ 35 h 81"/>
                <a:gd name="T28" fmla="*/ 47 w 80"/>
                <a:gd name="T29" fmla="*/ 35 h 81"/>
                <a:gd name="T30" fmla="*/ 47 w 80"/>
                <a:gd name="T31" fmla="*/ 35 h 81"/>
                <a:gd name="T32" fmla="*/ 47 w 80"/>
                <a:gd name="T33" fmla="*/ 36 h 81"/>
                <a:gd name="T34" fmla="*/ 47 w 80"/>
                <a:gd name="T35" fmla="*/ 36 h 81"/>
                <a:gd name="T36" fmla="*/ 47 w 80"/>
                <a:gd name="T37" fmla="*/ 36 h 81"/>
                <a:gd name="T38" fmla="*/ 47 w 80"/>
                <a:gd name="T39" fmla="*/ 36 h 81"/>
                <a:gd name="T40" fmla="*/ 47 w 80"/>
                <a:gd name="T41" fmla="*/ 36 h 81"/>
                <a:gd name="T42" fmla="*/ 47 w 80"/>
                <a:gd name="T43" fmla="*/ 36 h 81"/>
                <a:gd name="T44" fmla="*/ 47 w 80"/>
                <a:gd name="T45" fmla="*/ 36 h 81"/>
                <a:gd name="T46" fmla="*/ 47 w 80"/>
                <a:gd name="T47" fmla="*/ 36 h 81"/>
                <a:gd name="T48" fmla="*/ 47 w 80"/>
                <a:gd name="T49" fmla="*/ 36 h 81"/>
                <a:gd name="T50" fmla="*/ 47 w 80"/>
                <a:gd name="T51" fmla="*/ 36 h 81"/>
                <a:gd name="T52" fmla="*/ 47 w 80"/>
                <a:gd name="T53" fmla="*/ 36 h 81"/>
                <a:gd name="T54" fmla="*/ 47 w 80"/>
                <a:gd name="T55" fmla="*/ 36 h 81"/>
                <a:gd name="T56" fmla="*/ 47 w 80"/>
                <a:gd name="T57" fmla="*/ 36 h 81"/>
                <a:gd name="T58" fmla="*/ 47 w 80"/>
                <a:gd name="T59" fmla="*/ 36 h 81"/>
                <a:gd name="T60" fmla="*/ 47 w 80"/>
                <a:gd name="T61" fmla="*/ 36 h 81"/>
                <a:gd name="T62" fmla="*/ 47 w 80"/>
                <a:gd name="T63" fmla="*/ 36 h 81"/>
                <a:gd name="T64" fmla="*/ 47 w 80"/>
                <a:gd name="T65" fmla="*/ 37 h 81"/>
                <a:gd name="T66" fmla="*/ 47 w 80"/>
                <a:gd name="T67" fmla="*/ 37 h 81"/>
                <a:gd name="T68" fmla="*/ 47 w 80"/>
                <a:gd name="T69" fmla="*/ 37 h 81"/>
                <a:gd name="T70" fmla="*/ 47 w 80"/>
                <a:gd name="T71" fmla="*/ 37 h 81"/>
                <a:gd name="T72" fmla="*/ 47 w 80"/>
                <a:gd name="T73" fmla="*/ 37 h 81"/>
                <a:gd name="T74" fmla="*/ 47 w 80"/>
                <a:gd name="T75" fmla="*/ 37 h 81"/>
                <a:gd name="T76" fmla="*/ 47 w 80"/>
                <a:gd name="T77" fmla="*/ 37 h 81"/>
                <a:gd name="T78" fmla="*/ 47 w 80"/>
                <a:gd name="T79" fmla="*/ 37 h 81"/>
                <a:gd name="T80" fmla="*/ 47 w 80"/>
                <a:gd name="T81" fmla="*/ 37 h 81"/>
                <a:gd name="T82" fmla="*/ 47 w 80"/>
                <a:gd name="T83" fmla="*/ 37 h 81"/>
                <a:gd name="T84" fmla="*/ 47 w 80"/>
                <a:gd name="T85" fmla="*/ 37 h 81"/>
                <a:gd name="T86" fmla="*/ 47 w 80"/>
                <a:gd name="T87" fmla="*/ 37 h 81"/>
                <a:gd name="T88" fmla="*/ 47 w 80"/>
                <a:gd name="T89" fmla="*/ 37 h 81"/>
                <a:gd name="T90" fmla="*/ 47 w 80"/>
                <a:gd name="T91" fmla="*/ 37 h 81"/>
                <a:gd name="T92" fmla="*/ 37 w 80"/>
                <a:gd name="T93" fmla="*/ 36 h 81"/>
                <a:gd name="T94" fmla="*/ 0 w 80"/>
                <a:gd name="T95" fmla="*/ 72 h 81"/>
                <a:gd name="T96" fmla="*/ 1 w 80"/>
                <a:gd name="T97" fmla="*/ 81 h 81"/>
                <a:gd name="T98" fmla="*/ 80 w 80"/>
                <a:gd name="T99" fmla="*/ 81 h 81"/>
                <a:gd name="T100" fmla="*/ 80 w 80"/>
                <a:gd name="T101" fmla="*/ 42 h 81"/>
                <a:gd name="T102" fmla="*/ 75 w 80"/>
                <a:gd name="T103" fmla="*/ 43 h 81"/>
                <a:gd name="T104" fmla="*/ 75 w 80"/>
                <a:gd name="T105" fmla="*/ 22 h 81"/>
                <a:gd name="T106" fmla="*/ 80 w 80"/>
                <a:gd name="T107" fmla="*/ 23 h 81"/>
                <a:gd name="T108" fmla="*/ 80 w 80"/>
                <a:gd name="T10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81">
                  <a:moveTo>
                    <a:pt x="27" y="69"/>
                  </a:moveTo>
                  <a:cubicBezTo>
                    <a:pt x="15" y="69"/>
                    <a:pt x="15" y="51"/>
                    <a:pt x="27" y="51"/>
                  </a:cubicBezTo>
                  <a:cubicBezTo>
                    <a:pt x="39" y="51"/>
                    <a:pt x="39" y="69"/>
                    <a:pt x="27" y="69"/>
                  </a:cubicBezTo>
                  <a:moveTo>
                    <a:pt x="67" y="69"/>
                  </a:moveTo>
                  <a:cubicBezTo>
                    <a:pt x="63" y="69"/>
                    <a:pt x="59" y="67"/>
                    <a:pt x="58" y="62"/>
                  </a:cubicBezTo>
                  <a:cubicBezTo>
                    <a:pt x="57" y="59"/>
                    <a:pt x="58" y="55"/>
                    <a:pt x="60" y="53"/>
                  </a:cubicBezTo>
                  <a:cubicBezTo>
                    <a:pt x="61" y="52"/>
                    <a:pt x="63" y="51"/>
                    <a:pt x="65" y="50"/>
                  </a:cubicBezTo>
                  <a:cubicBezTo>
                    <a:pt x="66" y="50"/>
                    <a:pt x="67" y="50"/>
                    <a:pt x="68" y="50"/>
                  </a:cubicBezTo>
                  <a:cubicBezTo>
                    <a:pt x="71" y="50"/>
                    <a:pt x="74" y="51"/>
                    <a:pt x="76" y="54"/>
                  </a:cubicBezTo>
                  <a:cubicBezTo>
                    <a:pt x="78" y="58"/>
                    <a:pt x="77" y="63"/>
                    <a:pt x="74" y="67"/>
                  </a:cubicBezTo>
                  <a:cubicBezTo>
                    <a:pt x="72" y="69"/>
                    <a:pt x="70" y="69"/>
                    <a:pt x="67" y="69"/>
                  </a:cubicBezTo>
                  <a:moveTo>
                    <a:pt x="80" y="0"/>
                  </a:moveTo>
                  <a:cubicBezTo>
                    <a:pt x="62" y="3"/>
                    <a:pt x="48" y="17"/>
                    <a:pt x="47" y="35"/>
                  </a:cubicBezTo>
                  <a:cubicBezTo>
                    <a:pt x="47" y="35"/>
                    <a:pt x="47" y="35"/>
                    <a:pt x="47" y="35"/>
                  </a:cubicBezTo>
                  <a:cubicBezTo>
                    <a:pt x="47" y="35"/>
                    <a:pt x="47" y="35"/>
                    <a:pt x="47" y="35"/>
                  </a:cubicBezTo>
                  <a:cubicBezTo>
                    <a:pt x="47" y="35"/>
                    <a:pt x="47" y="35"/>
                    <a:pt x="47" y="35"/>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4" y="36"/>
                    <a:pt x="41" y="36"/>
                    <a:pt x="37" y="36"/>
                  </a:cubicBezTo>
                  <a:cubicBezTo>
                    <a:pt x="17" y="36"/>
                    <a:pt x="0" y="52"/>
                    <a:pt x="0" y="72"/>
                  </a:cubicBezTo>
                  <a:cubicBezTo>
                    <a:pt x="0" y="75"/>
                    <a:pt x="1" y="78"/>
                    <a:pt x="1" y="81"/>
                  </a:cubicBezTo>
                  <a:cubicBezTo>
                    <a:pt x="80" y="81"/>
                    <a:pt x="80" y="81"/>
                    <a:pt x="80" y="81"/>
                  </a:cubicBezTo>
                  <a:cubicBezTo>
                    <a:pt x="80" y="42"/>
                    <a:pt x="80" y="42"/>
                    <a:pt x="80" y="42"/>
                  </a:cubicBezTo>
                  <a:cubicBezTo>
                    <a:pt x="78" y="42"/>
                    <a:pt x="77" y="43"/>
                    <a:pt x="75" y="43"/>
                  </a:cubicBezTo>
                  <a:cubicBezTo>
                    <a:pt x="59" y="43"/>
                    <a:pt x="59" y="22"/>
                    <a:pt x="75" y="22"/>
                  </a:cubicBezTo>
                  <a:cubicBezTo>
                    <a:pt x="77" y="22"/>
                    <a:pt x="78" y="23"/>
                    <a:pt x="80" y="23"/>
                  </a:cubicBezTo>
                  <a:cubicBezTo>
                    <a:pt x="80" y="0"/>
                    <a:pt x="80" y="0"/>
                    <a:pt x="80"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7">
              <a:extLst>
                <a:ext uri="{FF2B5EF4-FFF2-40B4-BE49-F238E27FC236}">
                  <a16:creationId xmlns:a16="http://schemas.microsoft.com/office/drawing/2014/main" id="{71ABCA35-1B36-4FE4-8C57-2F7D3836B18A}"/>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8">
              <a:extLst>
                <a:ext uri="{FF2B5EF4-FFF2-40B4-BE49-F238E27FC236}">
                  <a16:creationId xmlns:a16="http://schemas.microsoft.com/office/drawing/2014/main" id="{B4A57162-EFBB-4FDE-8610-A7B8082D3A3C}"/>
                </a:ext>
              </a:extLst>
            </p:cNvPr>
            <p:cNvSpPr>
              <a:spLocks/>
            </p:cNvSpPr>
            <p:nvPr/>
          </p:nvSpPr>
          <p:spPr bwMode="auto">
            <a:xfrm>
              <a:off x="5580063" y="6567488"/>
              <a:ext cx="63500" cy="57150"/>
            </a:xfrm>
            <a:custGeom>
              <a:avLst/>
              <a:gdLst>
                <a:gd name="T0" fmla="*/ 11 w 21"/>
                <a:gd name="T1" fmla="*/ 0 h 19"/>
                <a:gd name="T2" fmla="*/ 8 w 21"/>
                <a:gd name="T3" fmla="*/ 0 h 19"/>
                <a:gd name="T4" fmla="*/ 3 w 21"/>
                <a:gd name="T5" fmla="*/ 3 h 19"/>
                <a:gd name="T6" fmla="*/ 1 w 21"/>
                <a:gd name="T7" fmla="*/ 12 h 19"/>
                <a:gd name="T8" fmla="*/ 10 w 21"/>
                <a:gd name="T9" fmla="*/ 19 h 19"/>
                <a:gd name="T10" fmla="*/ 17 w 21"/>
                <a:gd name="T11" fmla="*/ 17 h 19"/>
                <a:gd name="T12" fmla="*/ 19 w 21"/>
                <a:gd name="T13" fmla="*/ 4 h 19"/>
                <a:gd name="T14" fmla="*/ 11 w 21"/>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1" y="0"/>
                  </a:moveTo>
                  <a:cubicBezTo>
                    <a:pt x="10" y="0"/>
                    <a:pt x="9" y="0"/>
                    <a:pt x="8" y="0"/>
                  </a:cubicBezTo>
                  <a:cubicBezTo>
                    <a:pt x="6" y="1"/>
                    <a:pt x="4" y="2"/>
                    <a:pt x="3" y="3"/>
                  </a:cubicBezTo>
                  <a:cubicBezTo>
                    <a:pt x="1" y="5"/>
                    <a:pt x="0" y="9"/>
                    <a:pt x="1" y="12"/>
                  </a:cubicBezTo>
                  <a:cubicBezTo>
                    <a:pt x="2" y="17"/>
                    <a:pt x="6" y="19"/>
                    <a:pt x="10" y="19"/>
                  </a:cubicBezTo>
                  <a:cubicBezTo>
                    <a:pt x="13" y="19"/>
                    <a:pt x="15" y="19"/>
                    <a:pt x="17" y="17"/>
                  </a:cubicBezTo>
                  <a:cubicBezTo>
                    <a:pt x="20" y="13"/>
                    <a:pt x="21" y="8"/>
                    <a:pt x="19" y="4"/>
                  </a:cubicBezTo>
                  <a:cubicBezTo>
                    <a:pt x="17" y="1"/>
                    <a:pt x="14" y="0"/>
                    <a:pt x="11"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9">
              <a:extLst>
                <a:ext uri="{FF2B5EF4-FFF2-40B4-BE49-F238E27FC236}">
                  <a16:creationId xmlns:a16="http://schemas.microsoft.com/office/drawing/2014/main" id="{5EB757A4-C435-4968-83C5-18674AC89F40}"/>
                </a:ext>
              </a:extLst>
            </p:cNvPr>
            <p:cNvSpPr>
              <a:spLocks/>
            </p:cNvSpPr>
            <p:nvPr/>
          </p:nvSpPr>
          <p:spPr bwMode="auto">
            <a:xfrm>
              <a:off x="5586413" y="6483350"/>
              <a:ext cx="63500" cy="63500"/>
            </a:xfrm>
            <a:custGeom>
              <a:avLst/>
              <a:gdLst>
                <a:gd name="T0" fmla="*/ 16 w 21"/>
                <a:gd name="T1" fmla="*/ 0 h 21"/>
                <a:gd name="T2" fmla="*/ 16 w 21"/>
                <a:gd name="T3" fmla="*/ 21 h 21"/>
                <a:gd name="T4" fmla="*/ 21 w 21"/>
                <a:gd name="T5" fmla="*/ 20 h 21"/>
                <a:gd name="T6" fmla="*/ 21 w 21"/>
                <a:gd name="T7" fmla="*/ 1 h 21"/>
                <a:gd name="T8" fmla="*/ 16 w 21"/>
                <a:gd name="T9" fmla="*/ 0 h 21"/>
              </a:gdLst>
              <a:ahLst/>
              <a:cxnLst>
                <a:cxn ang="0">
                  <a:pos x="T0" y="T1"/>
                </a:cxn>
                <a:cxn ang="0">
                  <a:pos x="T2" y="T3"/>
                </a:cxn>
                <a:cxn ang="0">
                  <a:pos x="T4" y="T5"/>
                </a:cxn>
                <a:cxn ang="0">
                  <a:pos x="T6" y="T7"/>
                </a:cxn>
                <a:cxn ang="0">
                  <a:pos x="T8" y="T9"/>
                </a:cxn>
              </a:cxnLst>
              <a:rect l="0" t="0" r="r" b="b"/>
              <a:pathLst>
                <a:path w="21" h="21">
                  <a:moveTo>
                    <a:pt x="16" y="0"/>
                  </a:moveTo>
                  <a:cubicBezTo>
                    <a:pt x="0" y="0"/>
                    <a:pt x="0" y="21"/>
                    <a:pt x="16" y="21"/>
                  </a:cubicBezTo>
                  <a:cubicBezTo>
                    <a:pt x="18" y="21"/>
                    <a:pt x="19" y="20"/>
                    <a:pt x="21" y="20"/>
                  </a:cubicBezTo>
                  <a:cubicBezTo>
                    <a:pt x="21" y="1"/>
                    <a:pt x="21" y="1"/>
                    <a:pt x="21" y="1"/>
                  </a:cubicBezTo>
                  <a:cubicBezTo>
                    <a:pt x="19" y="1"/>
                    <a:pt x="18"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2">
              <a:extLst>
                <a:ext uri="{FF2B5EF4-FFF2-40B4-BE49-F238E27FC236}">
                  <a16:creationId xmlns:a16="http://schemas.microsoft.com/office/drawing/2014/main" id="{B8E0C92F-9159-4C93-B9C9-D9DD41C0956F}"/>
                </a:ext>
              </a:extLst>
            </p:cNvPr>
            <p:cNvSpPr>
              <a:spLocks/>
            </p:cNvSpPr>
            <p:nvPr/>
          </p:nvSpPr>
          <p:spPr bwMode="auto">
            <a:xfrm>
              <a:off x="5153025" y="6367463"/>
              <a:ext cx="111125" cy="493712"/>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3">
              <a:extLst>
                <a:ext uri="{FF2B5EF4-FFF2-40B4-BE49-F238E27FC236}">
                  <a16:creationId xmlns:a16="http://schemas.microsoft.com/office/drawing/2014/main" id="{410E574E-3836-4E86-845E-E40842DCDE01}"/>
                </a:ext>
              </a:extLst>
            </p:cNvPr>
            <p:cNvSpPr>
              <a:spLocks/>
            </p:cNvSpPr>
            <p:nvPr/>
          </p:nvSpPr>
          <p:spPr bwMode="auto">
            <a:xfrm>
              <a:off x="5076825" y="6159500"/>
              <a:ext cx="376238" cy="3968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
              <a:extLst>
                <a:ext uri="{FF2B5EF4-FFF2-40B4-BE49-F238E27FC236}">
                  <a16:creationId xmlns:a16="http://schemas.microsoft.com/office/drawing/2014/main" id="{7B816AF1-3EED-47C7-B5B6-B9229E9CE14C}"/>
                </a:ext>
              </a:extLst>
            </p:cNvPr>
            <p:cNvSpPr>
              <a:spLocks/>
            </p:cNvSpPr>
            <p:nvPr/>
          </p:nvSpPr>
          <p:spPr bwMode="auto">
            <a:xfrm>
              <a:off x="5160963" y="6259513"/>
              <a:ext cx="228600" cy="207962"/>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5">
              <a:extLst>
                <a:ext uri="{FF2B5EF4-FFF2-40B4-BE49-F238E27FC236}">
                  <a16:creationId xmlns:a16="http://schemas.microsoft.com/office/drawing/2014/main" id="{AD714997-3339-4CA8-85B1-318EF947B0AD}"/>
                </a:ext>
              </a:extLst>
            </p:cNvPr>
            <p:cNvSpPr>
              <a:spLocks/>
            </p:cNvSpPr>
            <p:nvPr/>
          </p:nvSpPr>
          <p:spPr bwMode="auto">
            <a:xfrm>
              <a:off x="5033963" y="6519863"/>
              <a:ext cx="166688" cy="131762"/>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6">
              <a:extLst>
                <a:ext uri="{FF2B5EF4-FFF2-40B4-BE49-F238E27FC236}">
                  <a16:creationId xmlns:a16="http://schemas.microsoft.com/office/drawing/2014/main" id="{6C1AED14-83E3-407C-BD5A-9B5D67BF004F}"/>
                </a:ext>
              </a:extLst>
            </p:cNvPr>
            <p:cNvSpPr>
              <a:spLocks/>
            </p:cNvSpPr>
            <p:nvPr/>
          </p:nvSpPr>
          <p:spPr bwMode="auto">
            <a:xfrm>
              <a:off x="6797675" y="5759450"/>
              <a:ext cx="968375" cy="860425"/>
            </a:xfrm>
            <a:custGeom>
              <a:avLst/>
              <a:gdLst>
                <a:gd name="T0" fmla="*/ 610 w 610"/>
                <a:gd name="T1" fmla="*/ 542 h 542"/>
                <a:gd name="T2" fmla="*/ 610 w 610"/>
                <a:gd name="T3" fmla="*/ 259 h 542"/>
                <a:gd name="T4" fmla="*/ 328 w 610"/>
                <a:gd name="T5" fmla="*/ 0 h 542"/>
                <a:gd name="T6" fmla="*/ 0 w 610"/>
                <a:gd name="T7" fmla="*/ 0 h 542"/>
                <a:gd name="T8" fmla="*/ 0 w 610"/>
                <a:gd name="T9" fmla="*/ 542 h 542"/>
                <a:gd name="T10" fmla="*/ 610 w 610"/>
                <a:gd name="T11" fmla="*/ 542 h 542"/>
              </a:gdLst>
              <a:ahLst/>
              <a:cxnLst>
                <a:cxn ang="0">
                  <a:pos x="T0" y="T1"/>
                </a:cxn>
                <a:cxn ang="0">
                  <a:pos x="T2" y="T3"/>
                </a:cxn>
                <a:cxn ang="0">
                  <a:pos x="T4" y="T5"/>
                </a:cxn>
                <a:cxn ang="0">
                  <a:pos x="T6" y="T7"/>
                </a:cxn>
                <a:cxn ang="0">
                  <a:pos x="T8" y="T9"/>
                </a:cxn>
                <a:cxn ang="0">
                  <a:pos x="T10" y="T11"/>
                </a:cxn>
              </a:cxnLst>
              <a:rect l="0" t="0" r="r" b="b"/>
              <a:pathLst>
                <a:path w="610" h="542">
                  <a:moveTo>
                    <a:pt x="610" y="542"/>
                  </a:moveTo>
                  <a:lnTo>
                    <a:pt x="610" y="259"/>
                  </a:lnTo>
                  <a:lnTo>
                    <a:pt x="328" y="0"/>
                  </a:lnTo>
                  <a:lnTo>
                    <a:pt x="0" y="0"/>
                  </a:lnTo>
                  <a:lnTo>
                    <a:pt x="0" y="542"/>
                  </a:lnTo>
                  <a:lnTo>
                    <a:pt x="610" y="542"/>
                  </a:lnTo>
                  <a:close/>
                </a:path>
              </a:pathLst>
            </a:custGeom>
            <a:solidFill>
              <a:srgbClr val="FFD9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7">
              <a:extLst>
                <a:ext uri="{FF2B5EF4-FFF2-40B4-BE49-F238E27FC236}">
                  <a16:creationId xmlns:a16="http://schemas.microsoft.com/office/drawing/2014/main" id="{C59B1BE8-46FE-47FD-824D-446477DA02AB}"/>
                </a:ext>
              </a:extLst>
            </p:cNvPr>
            <p:cNvSpPr>
              <a:spLocks/>
            </p:cNvSpPr>
            <p:nvPr/>
          </p:nvSpPr>
          <p:spPr bwMode="auto">
            <a:xfrm>
              <a:off x="6380163" y="5799138"/>
              <a:ext cx="887413" cy="820737"/>
            </a:xfrm>
            <a:custGeom>
              <a:avLst/>
              <a:gdLst>
                <a:gd name="T0" fmla="*/ 559 w 559"/>
                <a:gd name="T1" fmla="*/ 517 h 517"/>
                <a:gd name="T2" fmla="*/ 559 w 559"/>
                <a:gd name="T3" fmla="*/ 210 h 517"/>
                <a:gd name="T4" fmla="*/ 280 w 559"/>
                <a:gd name="T5" fmla="*/ 0 h 517"/>
                <a:gd name="T6" fmla="*/ 0 w 559"/>
                <a:gd name="T7" fmla="*/ 210 h 517"/>
                <a:gd name="T8" fmla="*/ 0 w 559"/>
                <a:gd name="T9" fmla="*/ 517 h 517"/>
                <a:gd name="T10" fmla="*/ 559 w 559"/>
                <a:gd name="T11" fmla="*/ 517 h 517"/>
              </a:gdLst>
              <a:ahLst/>
              <a:cxnLst>
                <a:cxn ang="0">
                  <a:pos x="T0" y="T1"/>
                </a:cxn>
                <a:cxn ang="0">
                  <a:pos x="T2" y="T3"/>
                </a:cxn>
                <a:cxn ang="0">
                  <a:pos x="T4" y="T5"/>
                </a:cxn>
                <a:cxn ang="0">
                  <a:pos x="T6" y="T7"/>
                </a:cxn>
                <a:cxn ang="0">
                  <a:pos x="T8" y="T9"/>
                </a:cxn>
                <a:cxn ang="0">
                  <a:pos x="T10" y="T11"/>
                </a:cxn>
              </a:cxnLst>
              <a:rect l="0" t="0" r="r" b="b"/>
              <a:pathLst>
                <a:path w="559" h="517">
                  <a:moveTo>
                    <a:pt x="559" y="517"/>
                  </a:moveTo>
                  <a:lnTo>
                    <a:pt x="559" y="210"/>
                  </a:lnTo>
                  <a:lnTo>
                    <a:pt x="280" y="0"/>
                  </a:lnTo>
                  <a:lnTo>
                    <a:pt x="0" y="210"/>
                  </a:lnTo>
                  <a:lnTo>
                    <a:pt x="0" y="517"/>
                  </a:lnTo>
                  <a:lnTo>
                    <a:pt x="559" y="517"/>
                  </a:ln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8">
              <a:extLst>
                <a:ext uri="{FF2B5EF4-FFF2-40B4-BE49-F238E27FC236}">
                  <a16:creationId xmlns:a16="http://schemas.microsoft.com/office/drawing/2014/main" id="{E2AF7A46-F0F2-4D93-B75A-1B57B4FE8711}"/>
                </a:ext>
              </a:extLst>
            </p:cNvPr>
            <p:cNvSpPr>
              <a:spLocks/>
            </p:cNvSpPr>
            <p:nvPr/>
          </p:nvSpPr>
          <p:spPr bwMode="auto">
            <a:xfrm>
              <a:off x="6488113" y="6196013"/>
              <a:ext cx="109538" cy="247650"/>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9">
              <a:extLst>
                <a:ext uri="{FF2B5EF4-FFF2-40B4-BE49-F238E27FC236}">
                  <a16:creationId xmlns:a16="http://schemas.microsoft.com/office/drawing/2014/main" id="{EB2E0D20-43DA-4698-90A7-D41594F15B1B}"/>
                </a:ext>
              </a:extLst>
            </p:cNvPr>
            <p:cNvSpPr>
              <a:spLocks/>
            </p:cNvSpPr>
            <p:nvPr/>
          </p:nvSpPr>
          <p:spPr bwMode="auto">
            <a:xfrm>
              <a:off x="6457950" y="6165850"/>
              <a:ext cx="169863" cy="307975"/>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30">
              <a:extLst>
                <a:ext uri="{FF2B5EF4-FFF2-40B4-BE49-F238E27FC236}">
                  <a16:creationId xmlns:a16="http://schemas.microsoft.com/office/drawing/2014/main" id="{F6E27761-CBBD-4088-992D-35D0C4A5EA59}"/>
                </a:ext>
              </a:extLst>
            </p:cNvPr>
            <p:cNvSpPr>
              <a:spLocks/>
            </p:cNvSpPr>
            <p:nvPr/>
          </p:nvSpPr>
          <p:spPr bwMode="auto">
            <a:xfrm>
              <a:off x="7061200" y="6196013"/>
              <a:ext cx="111125" cy="247650"/>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31">
              <a:extLst>
                <a:ext uri="{FF2B5EF4-FFF2-40B4-BE49-F238E27FC236}">
                  <a16:creationId xmlns:a16="http://schemas.microsoft.com/office/drawing/2014/main" id="{CB658146-376E-4330-B2D8-4C900ACE65B5}"/>
                </a:ext>
              </a:extLst>
            </p:cNvPr>
            <p:cNvSpPr>
              <a:spLocks/>
            </p:cNvSpPr>
            <p:nvPr/>
          </p:nvSpPr>
          <p:spPr bwMode="auto">
            <a:xfrm>
              <a:off x="7031038" y="6165850"/>
              <a:ext cx="169863" cy="307975"/>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32">
              <a:extLst>
                <a:ext uri="{FF2B5EF4-FFF2-40B4-BE49-F238E27FC236}">
                  <a16:creationId xmlns:a16="http://schemas.microsoft.com/office/drawing/2014/main" id="{F3A3BF79-5B2F-4AB6-BCF2-488F648A9E4A}"/>
                </a:ext>
              </a:extLst>
            </p:cNvPr>
            <p:cNvSpPr>
              <a:spLocks/>
            </p:cNvSpPr>
            <p:nvPr/>
          </p:nvSpPr>
          <p:spPr bwMode="auto">
            <a:xfrm>
              <a:off x="7448550" y="6267450"/>
              <a:ext cx="112713" cy="249237"/>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33">
              <a:extLst>
                <a:ext uri="{FF2B5EF4-FFF2-40B4-BE49-F238E27FC236}">
                  <a16:creationId xmlns:a16="http://schemas.microsoft.com/office/drawing/2014/main" id="{F1C8A386-0927-401E-B8E2-369EBB219780}"/>
                </a:ext>
              </a:extLst>
            </p:cNvPr>
            <p:cNvSpPr>
              <a:spLocks/>
            </p:cNvSpPr>
            <p:nvPr/>
          </p:nvSpPr>
          <p:spPr bwMode="auto">
            <a:xfrm>
              <a:off x="7418388" y="6237288"/>
              <a:ext cx="169863" cy="309562"/>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Rectangle 34">
              <a:extLst>
                <a:ext uri="{FF2B5EF4-FFF2-40B4-BE49-F238E27FC236}">
                  <a16:creationId xmlns:a16="http://schemas.microsoft.com/office/drawing/2014/main" id="{C9904889-EF35-4719-BCF4-659696006149}"/>
                </a:ext>
              </a:extLst>
            </p:cNvPr>
            <p:cNvSpPr>
              <a:spLocks noChangeArrowheads="1"/>
            </p:cNvSpPr>
            <p:nvPr/>
          </p:nvSpPr>
          <p:spPr bwMode="auto">
            <a:xfrm>
              <a:off x="6710363" y="6330950"/>
              <a:ext cx="227013" cy="2889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35">
              <a:extLst>
                <a:ext uri="{FF2B5EF4-FFF2-40B4-BE49-F238E27FC236}">
                  <a16:creationId xmlns:a16="http://schemas.microsoft.com/office/drawing/2014/main" id="{3A2653E9-E9BA-468E-BB46-1D2AE63D096B}"/>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 name="T12" fmla="*/ 292 w 887"/>
                <a:gd name="T13" fmla="*/ 0 h 247"/>
              </a:gdLst>
              <a:ahLst/>
              <a:cxnLst>
                <a:cxn ang="0">
                  <a:pos x="T0" y="T1"/>
                </a:cxn>
                <a:cxn ang="0">
                  <a:pos x="T2" y="T3"/>
                </a:cxn>
                <a:cxn ang="0">
                  <a:pos x="T4" y="T5"/>
                </a:cxn>
                <a:cxn ang="0">
                  <a:pos x="T6" y="T7"/>
                </a:cxn>
                <a:cxn ang="0">
                  <a:pos x="T8" y="T9"/>
                </a:cxn>
                <a:cxn ang="0">
                  <a:pos x="T10" y="T11"/>
                </a:cxn>
                <a:cxn ang="0">
                  <a:pos x="T12" y="T13"/>
                </a:cxn>
              </a:cxnLst>
              <a:rect l="0" t="0" r="r" b="b"/>
              <a:pathLst>
                <a:path w="887" h="247">
                  <a:moveTo>
                    <a:pt x="292" y="0"/>
                  </a:moveTo>
                  <a:lnTo>
                    <a:pt x="605" y="0"/>
                  </a:lnTo>
                  <a:lnTo>
                    <a:pt x="887" y="247"/>
                  </a:lnTo>
                  <a:lnTo>
                    <a:pt x="584" y="240"/>
                  </a:lnTo>
                  <a:lnTo>
                    <a:pt x="290" y="2"/>
                  </a:lnTo>
                  <a:lnTo>
                    <a:pt x="0" y="228"/>
                  </a:lnTo>
                  <a:lnTo>
                    <a:pt x="292" y="0"/>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36">
              <a:extLst>
                <a:ext uri="{FF2B5EF4-FFF2-40B4-BE49-F238E27FC236}">
                  <a16:creationId xmlns:a16="http://schemas.microsoft.com/office/drawing/2014/main" id="{9CD91660-5E6C-4BEF-8CAD-D77ECD581E83}"/>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Lst>
              <a:ahLst/>
              <a:cxnLst>
                <a:cxn ang="0">
                  <a:pos x="T0" y="T1"/>
                </a:cxn>
                <a:cxn ang="0">
                  <a:pos x="T2" y="T3"/>
                </a:cxn>
                <a:cxn ang="0">
                  <a:pos x="T4" y="T5"/>
                </a:cxn>
                <a:cxn ang="0">
                  <a:pos x="T6" y="T7"/>
                </a:cxn>
                <a:cxn ang="0">
                  <a:pos x="T8" y="T9"/>
                </a:cxn>
                <a:cxn ang="0">
                  <a:pos x="T10" y="T11"/>
                </a:cxn>
              </a:cxnLst>
              <a:rect l="0" t="0" r="r" b="b"/>
              <a:pathLst>
                <a:path w="887" h="247">
                  <a:moveTo>
                    <a:pt x="292" y="0"/>
                  </a:moveTo>
                  <a:lnTo>
                    <a:pt x="605" y="0"/>
                  </a:lnTo>
                  <a:lnTo>
                    <a:pt x="887" y="247"/>
                  </a:lnTo>
                  <a:lnTo>
                    <a:pt x="584" y="240"/>
                  </a:lnTo>
                  <a:lnTo>
                    <a:pt x="290" y="2"/>
                  </a:lnTo>
                  <a:lnTo>
                    <a:pt x="0" y="2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37">
              <a:extLst>
                <a:ext uri="{FF2B5EF4-FFF2-40B4-BE49-F238E27FC236}">
                  <a16:creationId xmlns:a16="http://schemas.microsoft.com/office/drawing/2014/main" id="{52682B5F-357A-4153-8810-C7C20CD718D9}"/>
                </a:ext>
              </a:extLst>
            </p:cNvPr>
            <p:cNvSpPr>
              <a:spLocks/>
            </p:cNvSpPr>
            <p:nvPr/>
          </p:nvSpPr>
          <p:spPr bwMode="auto">
            <a:xfrm>
              <a:off x="6330950" y="5735638"/>
              <a:ext cx="1481138" cy="477837"/>
            </a:xfrm>
            <a:custGeom>
              <a:avLst/>
              <a:gdLst>
                <a:gd name="T0" fmla="*/ 162 w 489"/>
                <a:gd name="T1" fmla="*/ 28 h 158"/>
                <a:gd name="T2" fmla="*/ 321 w 489"/>
                <a:gd name="T3" fmla="*/ 28 h 158"/>
                <a:gd name="T4" fmla="*/ 436 w 489"/>
                <a:gd name="T5" fmla="*/ 129 h 158"/>
                <a:gd name="T6" fmla="*/ 321 w 489"/>
                <a:gd name="T7" fmla="*/ 126 h 158"/>
                <a:gd name="T8" fmla="*/ 170 w 489"/>
                <a:gd name="T9" fmla="*/ 4 h 158"/>
                <a:gd name="T10" fmla="*/ 153 w 489"/>
                <a:gd name="T11" fmla="*/ 4 h 158"/>
                <a:gd name="T12" fmla="*/ 0 w 489"/>
                <a:gd name="T13" fmla="*/ 123 h 158"/>
                <a:gd name="T14" fmla="*/ 18 w 489"/>
                <a:gd name="T15" fmla="*/ 145 h 158"/>
                <a:gd name="T16" fmla="*/ 161 w 489"/>
                <a:gd name="T17" fmla="*/ 33 h 158"/>
                <a:gd name="T18" fmla="*/ 307 w 489"/>
                <a:gd name="T19" fmla="*/ 151 h 158"/>
                <a:gd name="T20" fmla="*/ 315 w 489"/>
                <a:gd name="T21" fmla="*/ 154 h 158"/>
                <a:gd name="T22" fmla="*/ 474 w 489"/>
                <a:gd name="T23" fmla="*/ 158 h 158"/>
                <a:gd name="T24" fmla="*/ 487 w 489"/>
                <a:gd name="T25" fmla="*/ 149 h 158"/>
                <a:gd name="T26" fmla="*/ 483 w 489"/>
                <a:gd name="T27" fmla="*/ 133 h 158"/>
                <a:gd name="T28" fmla="*/ 335 w 489"/>
                <a:gd name="T29" fmla="*/ 3 h 158"/>
                <a:gd name="T30" fmla="*/ 326 w 489"/>
                <a:gd name="T31" fmla="*/ 0 h 158"/>
                <a:gd name="T32" fmla="*/ 162 w 489"/>
                <a:gd name="T33" fmla="*/ 0 h 158"/>
                <a:gd name="T34" fmla="*/ 162 w 489"/>
                <a:gd name="T35" fmla="*/ 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9" h="158">
                  <a:moveTo>
                    <a:pt x="162" y="28"/>
                  </a:moveTo>
                  <a:cubicBezTo>
                    <a:pt x="321" y="28"/>
                    <a:pt x="321" y="28"/>
                    <a:pt x="321" y="28"/>
                  </a:cubicBezTo>
                  <a:cubicBezTo>
                    <a:pt x="436" y="129"/>
                    <a:pt x="436" y="129"/>
                    <a:pt x="436" y="129"/>
                  </a:cubicBezTo>
                  <a:cubicBezTo>
                    <a:pt x="321" y="126"/>
                    <a:pt x="321" y="126"/>
                    <a:pt x="321" y="126"/>
                  </a:cubicBezTo>
                  <a:cubicBezTo>
                    <a:pt x="170" y="4"/>
                    <a:pt x="170" y="4"/>
                    <a:pt x="170" y="4"/>
                  </a:cubicBezTo>
                  <a:cubicBezTo>
                    <a:pt x="165" y="0"/>
                    <a:pt x="158" y="0"/>
                    <a:pt x="153" y="4"/>
                  </a:cubicBezTo>
                  <a:cubicBezTo>
                    <a:pt x="0" y="123"/>
                    <a:pt x="0" y="123"/>
                    <a:pt x="0" y="123"/>
                  </a:cubicBezTo>
                  <a:cubicBezTo>
                    <a:pt x="18" y="145"/>
                    <a:pt x="18" y="145"/>
                    <a:pt x="18" y="145"/>
                  </a:cubicBezTo>
                  <a:cubicBezTo>
                    <a:pt x="161" y="33"/>
                    <a:pt x="161" y="33"/>
                    <a:pt x="161" y="33"/>
                  </a:cubicBezTo>
                  <a:cubicBezTo>
                    <a:pt x="307" y="151"/>
                    <a:pt x="307" y="151"/>
                    <a:pt x="307" y="151"/>
                  </a:cubicBezTo>
                  <a:cubicBezTo>
                    <a:pt x="309" y="153"/>
                    <a:pt x="312" y="154"/>
                    <a:pt x="315" y="154"/>
                  </a:cubicBezTo>
                  <a:cubicBezTo>
                    <a:pt x="474" y="158"/>
                    <a:pt x="474" y="158"/>
                    <a:pt x="474" y="158"/>
                  </a:cubicBezTo>
                  <a:cubicBezTo>
                    <a:pt x="480" y="158"/>
                    <a:pt x="485" y="155"/>
                    <a:pt x="487" y="149"/>
                  </a:cubicBezTo>
                  <a:cubicBezTo>
                    <a:pt x="489" y="144"/>
                    <a:pt x="488" y="137"/>
                    <a:pt x="483" y="133"/>
                  </a:cubicBezTo>
                  <a:cubicBezTo>
                    <a:pt x="335" y="3"/>
                    <a:pt x="335" y="3"/>
                    <a:pt x="335" y="3"/>
                  </a:cubicBezTo>
                  <a:cubicBezTo>
                    <a:pt x="333" y="1"/>
                    <a:pt x="329" y="0"/>
                    <a:pt x="326" y="0"/>
                  </a:cubicBezTo>
                  <a:cubicBezTo>
                    <a:pt x="162" y="0"/>
                    <a:pt x="162" y="0"/>
                    <a:pt x="162" y="0"/>
                  </a:cubicBezTo>
                  <a:cubicBezTo>
                    <a:pt x="162" y="28"/>
                    <a:pt x="162" y="28"/>
                    <a:pt x="162" y="28"/>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Rectangle 38">
              <a:extLst>
                <a:ext uri="{FF2B5EF4-FFF2-40B4-BE49-F238E27FC236}">
                  <a16:creationId xmlns:a16="http://schemas.microsoft.com/office/drawing/2014/main" id="{F1D38126-4751-4868-ADB3-DE7106DB2C23}"/>
                </a:ext>
              </a:extLst>
            </p:cNvPr>
            <p:cNvSpPr>
              <a:spLocks noChangeArrowheads="1"/>
            </p:cNvSpPr>
            <p:nvPr/>
          </p:nvSpPr>
          <p:spPr bwMode="auto">
            <a:xfrm>
              <a:off x="7197725" y="5614988"/>
              <a:ext cx="180975" cy="338137"/>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Rectangle 39">
              <a:extLst>
                <a:ext uri="{FF2B5EF4-FFF2-40B4-BE49-F238E27FC236}">
                  <a16:creationId xmlns:a16="http://schemas.microsoft.com/office/drawing/2014/main" id="{74EB2F6B-DCB4-4C65-AB81-4A5E27F48BBA}"/>
                </a:ext>
              </a:extLst>
            </p:cNvPr>
            <p:cNvSpPr>
              <a:spLocks noChangeArrowheads="1"/>
            </p:cNvSpPr>
            <p:nvPr/>
          </p:nvSpPr>
          <p:spPr bwMode="auto">
            <a:xfrm>
              <a:off x="7197725" y="5529263"/>
              <a:ext cx="180975" cy="96837"/>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 name="Scroll: Vertical 1">
            <a:extLst>
              <a:ext uri="{FF2B5EF4-FFF2-40B4-BE49-F238E27FC236}">
                <a16:creationId xmlns:a16="http://schemas.microsoft.com/office/drawing/2014/main" id="{C01019F3-9F4B-47B4-A995-57624FA63D27}"/>
              </a:ext>
            </a:extLst>
          </p:cNvPr>
          <p:cNvSpPr/>
          <p:nvPr/>
        </p:nvSpPr>
        <p:spPr>
          <a:xfrm>
            <a:off x="6976238" y="16038"/>
            <a:ext cx="5260208" cy="6424845"/>
          </a:xfrm>
          <a:prstGeom prst="verticalScroll">
            <a:avLst>
              <a:gd name="adj" fmla="val 3710"/>
            </a:avLst>
          </a:prstGeom>
          <a:gradFill flip="none" rotWithShape="1">
            <a:gsLst>
              <a:gs pos="0">
                <a:srgbClr val="9900CC">
                  <a:shade val="30000"/>
                  <a:satMod val="115000"/>
                </a:srgbClr>
              </a:gs>
              <a:gs pos="50000">
                <a:srgbClr val="9900CC">
                  <a:shade val="67500"/>
                  <a:satMod val="115000"/>
                </a:srgbClr>
              </a:gs>
              <a:gs pos="100000">
                <a:srgbClr val="9900CC">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A30D394-8468-4571-966C-D86E8664B5B1}"/>
              </a:ext>
            </a:extLst>
          </p:cNvPr>
          <p:cNvSpPr/>
          <p:nvPr/>
        </p:nvSpPr>
        <p:spPr>
          <a:xfrm>
            <a:off x="7212909" y="143702"/>
            <a:ext cx="4674035" cy="5416868"/>
          </a:xfrm>
          <a:prstGeom prst="rect">
            <a:avLst/>
          </a:prstGeom>
          <a:noFill/>
        </p:spPr>
        <p:txBody>
          <a:bodyPr wrap="square" lIns="91440" tIns="45720" rIns="91440" bIns="45720">
            <a:spAutoFit/>
          </a:bodyPr>
          <a:lstStyle/>
          <a:p>
            <a:pPr>
              <a:spcBef>
                <a:spcPts val="600"/>
              </a:spcBef>
              <a:spcAft>
                <a:spcPts val="600"/>
              </a:spcAft>
              <a:buFont typeface="Wingdings" panose="05000000000000000000" pitchFamily="2" charset="2"/>
              <a:buChar char="Ø"/>
            </a:pPr>
            <a:r>
              <a:rPr lang="en-US" sz="4800">
                <a:ln w="0"/>
                <a:solidFill>
                  <a:srgbClr val="FFFF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Đoạn văn có nội dung gì?</a:t>
            </a:r>
          </a:p>
          <a:p>
            <a:pPr>
              <a:spcBef>
                <a:spcPts val="600"/>
              </a:spcBef>
              <a:spcAft>
                <a:spcPts val="600"/>
              </a:spcAft>
              <a:buFont typeface="Wingdings" panose="05000000000000000000" pitchFamily="2" charset="2"/>
              <a:buChar char="Ø"/>
            </a:pPr>
            <a:r>
              <a:rPr lang="en-US" sz="4800">
                <a:solidFill>
                  <a:schemeClr val="bg1"/>
                </a:solidFill>
                <a:latin typeface="Arial" panose="020B0604020202020204" pitchFamily="34" charset="0"/>
                <a:cs typeface="Arial" panose="020B0604020202020204" pitchFamily="34" charset="0"/>
              </a:rPr>
              <a:t> Hương sen thơm mát, dễ chịu làm dịu cái nóng của trưa hè.</a:t>
            </a:r>
            <a:endParaRPr lang="en-US" sz="48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C302902E-651E-4AFF-BD49-1EDCAF7A2013}"/>
              </a:ext>
            </a:extLst>
          </p:cNvPr>
          <p:cNvSpPr/>
          <p:nvPr/>
        </p:nvSpPr>
        <p:spPr>
          <a:xfrm>
            <a:off x="89334" y="1046831"/>
            <a:ext cx="7033362" cy="4162655"/>
          </a:xfrm>
          <a:custGeom>
            <a:avLst/>
            <a:gdLst/>
            <a:ahLst/>
            <a:cxnLst/>
            <a:rect l="l" t="t" r="r" b="b"/>
            <a:pathLst>
              <a:path w="11615109" h="6466905">
                <a:moveTo>
                  <a:pt x="5531825" y="6167144"/>
                </a:moveTo>
                <a:cubicBezTo>
                  <a:pt x="5524284" y="6178654"/>
                  <a:pt x="5518232" y="6188377"/>
                  <a:pt x="5513668" y="6196315"/>
                </a:cubicBezTo>
                <a:cubicBezTo>
                  <a:pt x="5494420" y="6228859"/>
                  <a:pt x="5479834" y="6260410"/>
                  <a:pt x="5469912" y="6290969"/>
                </a:cubicBezTo>
                <a:cubicBezTo>
                  <a:pt x="5458601" y="6325895"/>
                  <a:pt x="5451656" y="6355363"/>
                  <a:pt x="5449077" y="6379373"/>
                </a:cubicBezTo>
                <a:cubicBezTo>
                  <a:pt x="5446298" y="6406361"/>
                  <a:pt x="5448680" y="6425411"/>
                  <a:pt x="5456220" y="6436523"/>
                </a:cubicBezTo>
                <a:cubicBezTo>
                  <a:pt x="5461578" y="6444858"/>
                  <a:pt x="5468126" y="6449025"/>
                  <a:pt x="5475865" y="6449025"/>
                </a:cubicBezTo>
                <a:cubicBezTo>
                  <a:pt x="5478246" y="6449025"/>
                  <a:pt x="5480925" y="6448231"/>
                  <a:pt x="5483902" y="6446644"/>
                </a:cubicBezTo>
                <a:cubicBezTo>
                  <a:pt x="5495015" y="6440492"/>
                  <a:pt x="5503945" y="6428388"/>
                  <a:pt x="5510691" y="6410330"/>
                </a:cubicBezTo>
                <a:cubicBezTo>
                  <a:pt x="5511882" y="6406957"/>
                  <a:pt x="5513816" y="6400606"/>
                  <a:pt x="5516496" y="6391280"/>
                </a:cubicBezTo>
                <a:cubicBezTo>
                  <a:pt x="5519175" y="6381953"/>
                  <a:pt x="5521804" y="6369551"/>
                  <a:pt x="5524383" y="6354073"/>
                </a:cubicBezTo>
                <a:cubicBezTo>
                  <a:pt x="5529344" y="6324704"/>
                  <a:pt x="5531825" y="6293252"/>
                  <a:pt x="5531825" y="6259716"/>
                </a:cubicBezTo>
                <a:close/>
                <a:moveTo>
                  <a:pt x="4236425" y="6167144"/>
                </a:moveTo>
                <a:cubicBezTo>
                  <a:pt x="4228884" y="6178654"/>
                  <a:pt x="4222832" y="6188377"/>
                  <a:pt x="4218268" y="6196315"/>
                </a:cubicBezTo>
                <a:cubicBezTo>
                  <a:pt x="4199019" y="6228859"/>
                  <a:pt x="4184435" y="6260410"/>
                  <a:pt x="4174513" y="6290969"/>
                </a:cubicBezTo>
                <a:cubicBezTo>
                  <a:pt x="4163202" y="6325895"/>
                  <a:pt x="4156257" y="6355363"/>
                  <a:pt x="4153676" y="6379373"/>
                </a:cubicBezTo>
                <a:cubicBezTo>
                  <a:pt x="4150898" y="6406361"/>
                  <a:pt x="4153280" y="6425411"/>
                  <a:pt x="4160821" y="6436523"/>
                </a:cubicBezTo>
                <a:cubicBezTo>
                  <a:pt x="4166178" y="6444858"/>
                  <a:pt x="4172726" y="6449025"/>
                  <a:pt x="4180466" y="6449025"/>
                </a:cubicBezTo>
                <a:cubicBezTo>
                  <a:pt x="4182847" y="6449025"/>
                  <a:pt x="4185526" y="6448231"/>
                  <a:pt x="4188502" y="6446644"/>
                </a:cubicBezTo>
                <a:cubicBezTo>
                  <a:pt x="4199615" y="6440492"/>
                  <a:pt x="4208545" y="6428388"/>
                  <a:pt x="4215291" y="6410330"/>
                </a:cubicBezTo>
                <a:cubicBezTo>
                  <a:pt x="4216482" y="6406957"/>
                  <a:pt x="4218417" y="6400606"/>
                  <a:pt x="4221096" y="6391280"/>
                </a:cubicBezTo>
                <a:cubicBezTo>
                  <a:pt x="4223775" y="6381953"/>
                  <a:pt x="4226404" y="6369551"/>
                  <a:pt x="4228983" y="6354073"/>
                </a:cubicBezTo>
                <a:cubicBezTo>
                  <a:pt x="4233945" y="6324704"/>
                  <a:pt x="4236425" y="6293252"/>
                  <a:pt x="4236425" y="6259716"/>
                </a:cubicBezTo>
                <a:close/>
                <a:moveTo>
                  <a:pt x="3350601" y="6167144"/>
                </a:moveTo>
                <a:cubicBezTo>
                  <a:pt x="3343060" y="6178654"/>
                  <a:pt x="3337007" y="6188377"/>
                  <a:pt x="3332443" y="6196315"/>
                </a:cubicBezTo>
                <a:cubicBezTo>
                  <a:pt x="3313195" y="6228859"/>
                  <a:pt x="3298610" y="6260410"/>
                  <a:pt x="3288688" y="6290969"/>
                </a:cubicBezTo>
                <a:cubicBezTo>
                  <a:pt x="3277377" y="6325895"/>
                  <a:pt x="3270432" y="6355363"/>
                  <a:pt x="3267852" y="6379373"/>
                </a:cubicBezTo>
                <a:cubicBezTo>
                  <a:pt x="3265074" y="6406361"/>
                  <a:pt x="3267455" y="6425411"/>
                  <a:pt x="3274996" y="6436523"/>
                </a:cubicBezTo>
                <a:cubicBezTo>
                  <a:pt x="3280354" y="6444858"/>
                  <a:pt x="3286902" y="6449025"/>
                  <a:pt x="3294641" y="6449025"/>
                </a:cubicBezTo>
                <a:cubicBezTo>
                  <a:pt x="3297022" y="6449025"/>
                  <a:pt x="3299701" y="6448231"/>
                  <a:pt x="3302678" y="6446644"/>
                </a:cubicBezTo>
                <a:cubicBezTo>
                  <a:pt x="3313790" y="6440492"/>
                  <a:pt x="3322720" y="6428388"/>
                  <a:pt x="3329467" y="6410330"/>
                </a:cubicBezTo>
                <a:cubicBezTo>
                  <a:pt x="3330657" y="6406957"/>
                  <a:pt x="3332592" y="6400606"/>
                  <a:pt x="3335271" y="6391280"/>
                </a:cubicBezTo>
                <a:cubicBezTo>
                  <a:pt x="3337950" y="6381953"/>
                  <a:pt x="3340579" y="6369551"/>
                  <a:pt x="3343159" y="6354073"/>
                </a:cubicBezTo>
                <a:cubicBezTo>
                  <a:pt x="3348120" y="6324704"/>
                  <a:pt x="3350601" y="6293252"/>
                  <a:pt x="3350601" y="6259716"/>
                </a:cubicBezTo>
                <a:close/>
                <a:moveTo>
                  <a:pt x="5757150" y="6133807"/>
                </a:moveTo>
                <a:cubicBezTo>
                  <a:pt x="5764492" y="6133807"/>
                  <a:pt x="5770743" y="6136387"/>
                  <a:pt x="5775903" y="6141546"/>
                </a:cubicBezTo>
                <a:cubicBezTo>
                  <a:pt x="5781063" y="6146706"/>
                  <a:pt x="5783642" y="6152956"/>
                  <a:pt x="5783642" y="6160298"/>
                </a:cubicBezTo>
                <a:cubicBezTo>
                  <a:pt x="5783642" y="6167641"/>
                  <a:pt x="5781063" y="6173941"/>
                  <a:pt x="5775903" y="6179199"/>
                </a:cubicBezTo>
                <a:cubicBezTo>
                  <a:pt x="5770743" y="6184458"/>
                  <a:pt x="5764492" y="6187087"/>
                  <a:pt x="5757150" y="6187087"/>
                </a:cubicBezTo>
                <a:cubicBezTo>
                  <a:pt x="5749809" y="6187087"/>
                  <a:pt x="5743558" y="6184458"/>
                  <a:pt x="5738398" y="6179199"/>
                </a:cubicBezTo>
                <a:cubicBezTo>
                  <a:pt x="5733238" y="6173941"/>
                  <a:pt x="5730660" y="6167641"/>
                  <a:pt x="5730660" y="6160298"/>
                </a:cubicBezTo>
                <a:cubicBezTo>
                  <a:pt x="5730660" y="6152956"/>
                  <a:pt x="5733238" y="6146706"/>
                  <a:pt x="5738398" y="6141546"/>
                </a:cubicBezTo>
                <a:cubicBezTo>
                  <a:pt x="5743558" y="6136387"/>
                  <a:pt x="5749809" y="6133807"/>
                  <a:pt x="5757150" y="6133807"/>
                </a:cubicBezTo>
                <a:close/>
                <a:moveTo>
                  <a:pt x="4458179" y="6133807"/>
                </a:moveTo>
                <a:cubicBezTo>
                  <a:pt x="4465522" y="6133807"/>
                  <a:pt x="4471772" y="6136387"/>
                  <a:pt x="4476931" y="6141546"/>
                </a:cubicBezTo>
                <a:cubicBezTo>
                  <a:pt x="4482090" y="6146706"/>
                  <a:pt x="4484671" y="6152956"/>
                  <a:pt x="4484671" y="6160298"/>
                </a:cubicBezTo>
                <a:cubicBezTo>
                  <a:pt x="4484671" y="6167641"/>
                  <a:pt x="4482090" y="6173941"/>
                  <a:pt x="4476931" y="6179199"/>
                </a:cubicBezTo>
                <a:cubicBezTo>
                  <a:pt x="4471772" y="6184458"/>
                  <a:pt x="4465522" y="6187087"/>
                  <a:pt x="4458179" y="6187087"/>
                </a:cubicBezTo>
                <a:cubicBezTo>
                  <a:pt x="4450837" y="6187087"/>
                  <a:pt x="4444586" y="6184458"/>
                  <a:pt x="4439427" y="6179199"/>
                </a:cubicBezTo>
                <a:cubicBezTo>
                  <a:pt x="4434267" y="6173941"/>
                  <a:pt x="4431688" y="6167641"/>
                  <a:pt x="4431688" y="6160298"/>
                </a:cubicBezTo>
                <a:cubicBezTo>
                  <a:pt x="4431688" y="6152956"/>
                  <a:pt x="4434267" y="6146706"/>
                  <a:pt x="4439427" y="6141546"/>
                </a:cubicBezTo>
                <a:cubicBezTo>
                  <a:pt x="4444586" y="6136387"/>
                  <a:pt x="4450837" y="6133807"/>
                  <a:pt x="4458179" y="6133807"/>
                </a:cubicBezTo>
                <a:close/>
                <a:moveTo>
                  <a:pt x="9400760" y="6045998"/>
                </a:moveTo>
                <a:cubicBezTo>
                  <a:pt x="9408103" y="6045998"/>
                  <a:pt x="9414354" y="6048578"/>
                  <a:pt x="9419513" y="6053737"/>
                </a:cubicBezTo>
                <a:cubicBezTo>
                  <a:pt x="9424672" y="6058897"/>
                  <a:pt x="9427252" y="6065148"/>
                  <a:pt x="9427252" y="6072490"/>
                </a:cubicBezTo>
                <a:cubicBezTo>
                  <a:pt x="9427252" y="6079832"/>
                  <a:pt x="9424672" y="6086132"/>
                  <a:pt x="9419513" y="6091391"/>
                </a:cubicBezTo>
                <a:cubicBezTo>
                  <a:pt x="9414354" y="6096650"/>
                  <a:pt x="9408103" y="6099279"/>
                  <a:pt x="9400760" y="6099279"/>
                </a:cubicBezTo>
                <a:cubicBezTo>
                  <a:pt x="9393418" y="6099279"/>
                  <a:pt x="9387168" y="6096650"/>
                  <a:pt x="9382008" y="6091391"/>
                </a:cubicBezTo>
                <a:cubicBezTo>
                  <a:pt x="9376849" y="6086132"/>
                  <a:pt x="9374269" y="6079832"/>
                  <a:pt x="9374269" y="6072490"/>
                </a:cubicBezTo>
                <a:cubicBezTo>
                  <a:pt x="9374269" y="6065148"/>
                  <a:pt x="9376849" y="6058897"/>
                  <a:pt x="9382008" y="6053737"/>
                </a:cubicBezTo>
                <a:cubicBezTo>
                  <a:pt x="9387168" y="6048578"/>
                  <a:pt x="9393418" y="6045998"/>
                  <a:pt x="9400760" y="6045998"/>
                </a:cubicBezTo>
                <a:close/>
                <a:moveTo>
                  <a:pt x="5101711" y="5938842"/>
                </a:moveTo>
                <a:lnTo>
                  <a:pt x="5101711" y="5939437"/>
                </a:lnTo>
                <a:lnTo>
                  <a:pt x="5101708" y="5939441"/>
                </a:lnTo>
                <a:close/>
                <a:moveTo>
                  <a:pt x="3806311" y="5938842"/>
                </a:moveTo>
                <a:lnTo>
                  <a:pt x="3806311" y="5939437"/>
                </a:lnTo>
                <a:lnTo>
                  <a:pt x="3806309" y="5939441"/>
                </a:lnTo>
                <a:close/>
                <a:moveTo>
                  <a:pt x="2339462" y="5938842"/>
                </a:moveTo>
                <a:lnTo>
                  <a:pt x="2339462" y="5939437"/>
                </a:lnTo>
                <a:lnTo>
                  <a:pt x="2339459" y="5939441"/>
                </a:lnTo>
                <a:close/>
                <a:moveTo>
                  <a:pt x="4517413" y="5908183"/>
                </a:moveTo>
                <a:cubicBezTo>
                  <a:pt x="4517413" y="5908382"/>
                  <a:pt x="4517413" y="5908581"/>
                  <a:pt x="4517413" y="5908779"/>
                </a:cubicBezTo>
                <a:cubicBezTo>
                  <a:pt x="4517413" y="5908978"/>
                  <a:pt x="4517413" y="5909076"/>
                  <a:pt x="4517413" y="5909076"/>
                </a:cubicBezTo>
                <a:cubicBezTo>
                  <a:pt x="4518405" y="5916220"/>
                  <a:pt x="4521083" y="5920289"/>
                  <a:pt x="4525450" y="5921280"/>
                </a:cubicBezTo>
                <a:cubicBezTo>
                  <a:pt x="4522671" y="5916518"/>
                  <a:pt x="4519992" y="5912152"/>
                  <a:pt x="4517413" y="5908183"/>
                </a:cubicBezTo>
                <a:close/>
                <a:moveTo>
                  <a:pt x="2773445" y="5907588"/>
                </a:moveTo>
                <a:cubicBezTo>
                  <a:pt x="2773445" y="5908779"/>
                  <a:pt x="2773544" y="5909771"/>
                  <a:pt x="2773742" y="5910565"/>
                </a:cubicBezTo>
                <a:cubicBezTo>
                  <a:pt x="2774537" y="5915526"/>
                  <a:pt x="2776918" y="5918403"/>
                  <a:pt x="2780886" y="5919197"/>
                </a:cubicBezTo>
                <a:cubicBezTo>
                  <a:pt x="2779100" y="5915824"/>
                  <a:pt x="2776620" y="5911954"/>
                  <a:pt x="2773445" y="5907588"/>
                </a:cubicBezTo>
                <a:close/>
                <a:moveTo>
                  <a:pt x="2709746" y="5872465"/>
                </a:moveTo>
                <a:cubicBezTo>
                  <a:pt x="2690498" y="5872465"/>
                  <a:pt x="2673829" y="5882287"/>
                  <a:pt x="2659741" y="5901933"/>
                </a:cubicBezTo>
                <a:cubicBezTo>
                  <a:pt x="2645056" y="5922570"/>
                  <a:pt x="2637714" y="5947474"/>
                  <a:pt x="2637714" y="5976644"/>
                </a:cubicBezTo>
                <a:cubicBezTo>
                  <a:pt x="2637714" y="6006212"/>
                  <a:pt x="2645056" y="6031215"/>
                  <a:pt x="2659741" y="6051654"/>
                </a:cubicBezTo>
                <a:cubicBezTo>
                  <a:pt x="2673829" y="6071299"/>
                  <a:pt x="2690498" y="6081122"/>
                  <a:pt x="2709746" y="6081122"/>
                </a:cubicBezTo>
                <a:cubicBezTo>
                  <a:pt x="2732964" y="6081122"/>
                  <a:pt x="2752907" y="6071101"/>
                  <a:pt x="2769576" y="6051058"/>
                </a:cubicBezTo>
                <a:cubicBezTo>
                  <a:pt x="2786641" y="6030620"/>
                  <a:pt x="2795174" y="6005815"/>
                  <a:pt x="2795174" y="5976644"/>
                </a:cubicBezTo>
                <a:cubicBezTo>
                  <a:pt x="2795174" y="5963151"/>
                  <a:pt x="2792991" y="5949855"/>
                  <a:pt x="2788625" y="5936758"/>
                </a:cubicBezTo>
                <a:cubicBezTo>
                  <a:pt x="2785252" y="5937553"/>
                  <a:pt x="2782176" y="5937751"/>
                  <a:pt x="2779398" y="5937354"/>
                </a:cubicBezTo>
                <a:cubicBezTo>
                  <a:pt x="2766897" y="5936163"/>
                  <a:pt x="2759158" y="5928623"/>
                  <a:pt x="2756181" y="5914732"/>
                </a:cubicBezTo>
                <a:cubicBezTo>
                  <a:pt x="2754197" y="5906596"/>
                  <a:pt x="2755586" y="5899353"/>
                  <a:pt x="2760348" y="5893003"/>
                </a:cubicBezTo>
                <a:cubicBezTo>
                  <a:pt x="2745266" y="5879311"/>
                  <a:pt x="2728400" y="5872465"/>
                  <a:pt x="2709746" y="5872465"/>
                </a:cubicBezTo>
                <a:close/>
                <a:moveTo>
                  <a:pt x="4453119" y="5872167"/>
                </a:moveTo>
                <a:cubicBezTo>
                  <a:pt x="4434069" y="5872167"/>
                  <a:pt x="4417400" y="5881990"/>
                  <a:pt x="4403112" y="5901635"/>
                </a:cubicBezTo>
                <a:cubicBezTo>
                  <a:pt x="4388428" y="5922273"/>
                  <a:pt x="4381086" y="5947276"/>
                  <a:pt x="4381086" y="5976644"/>
                </a:cubicBezTo>
                <a:cubicBezTo>
                  <a:pt x="4381086" y="6006212"/>
                  <a:pt x="4388428" y="6031215"/>
                  <a:pt x="4403112" y="6051654"/>
                </a:cubicBezTo>
                <a:cubicBezTo>
                  <a:pt x="4417201" y="6071101"/>
                  <a:pt x="4433870" y="6080824"/>
                  <a:pt x="4453119" y="6080824"/>
                </a:cubicBezTo>
                <a:cubicBezTo>
                  <a:pt x="4476336" y="6080824"/>
                  <a:pt x="4496279" y="6070903"/>
                  <a:pt x="4512948" y="6051058"/>
                </a:cubicBezTo>
                <a:cubicBezTo>
                  <a:pt x="4530013" y="6030421"/>
                  <a:pt x="4538546" y="6005616"/>
                  <a:pt x="4538546" y="5976644"/>
                </a:cubicBezTo>
                <a:cubicBezTo>
                  <a:pt x="4538546" y="5964342"/>
                  <a:pt x="4536760" y="5952336"/>
                  <a:pt x="4533188" y="5940628"/>
                </a:cubicBezTo>
                <a:cubicBezTo>
                  <a:pt x="4530212" y="5940628"/>
                  <a:pt x="4526144" y="5940033"/>
                  <a:pt x="4520985" y="5938842"/>
                </a:cubicBezTo>
                <a:cubicBezTo>
                  <a:pt x="4508284" y="5935469"/>
                  <a:pt x="4501140" y="5926242"/>
                  <a:pt x="4499553" y="5911160"/>
                </a:cubicBezTo>
                <a:cubicBezTo>
                  <a:pt x="4498759" y="5904016"/>
                  <a:pt x="4500248" y="5897964"/>
                  <a:pt x="4504018" y="5893003"/>
                </a:cubicBezTo>
                <a:cubicBezTo>
                  <a:pt x="4488540" y="5879113"/>
                  <a:pt x="4471574" y="5872167"/>
                  <a:pt x="4453119" y="5872167"/>
                </a:cubicBezTo>
                <a:close/>
                <a:moveTo>
                  <a:pt x="8295265" y="5871869"/>
                </a:moveTo>
                <a:cubicBezTo>
                  <a:pt x="8273239" y="5872664"/>
                  <a:pt x="8254883" y="5884371"/>
                  <a:pt x="8240199" y="5906993"/>
                </a:cubicBezTo>
                <a:cubicBezTo>
                  <a:pt x="8226903" y="5927829"/>
                  <a:pt x="8220255" y="5950451"/>
                  <a:pt x="8220255" y="5974858"/>
                </a:cubicBezTo>
                <a:cubicBezTo>
                  <a:pt x="8220255" y="6001052"/>
                  <a:pt x="8226209" y="6024171"/>
                  <a:pt x="8238115" y="6044212"/>
                </a:cubicBezTo>
                <a:cubicBezTo>
                  <a:pt x="8243075" y="6052944"/>
                  <a:pt x="8250121" y="6061179"/>
                  <a:pt x="8259249" y="6068918"/>
                </a:cubicBezTo>
                <a:cubicBezTo>
                  <a:pt x="8268377" y="6076657"/>
                  <a:pt x="8278894" y="6080626"/>
                  <a:pt x="8290800" y="6080824"/>
                </a:cubicBezTo>
                <a:cubicBezTo>
                  <a:pt x="8304493" y="6081221"/>
                  <a:pt x="8316250" y="6077103"/>
                  <a:pt x="8326072" y="6068471"/>
                </a:cubicBezTo>
                <a:cubicBezTo>
                  <a:pt x="8335895" y="6059839"/>
                  <a:pt x="8343783" y="6051356"/>
                  <a:pt x="8349736" y="6043022"/>
                </a:cubicBezTo>
                <a:lnTo>
                  <a:pt x="8354614" y="6034414"/>
                </a:lnTo>
                <a:lnTo>
                  <a:pt x="8354499" y="6032008"/>
                </a:lnTo>
                <a:lnTo>
                  <a:pt x="8354499" y="6028139"/>
                </a:lnTo>
                <a:cubicBezTo>
                  <a:pt x="8354499" y="6028139"/>
                  <a:pt x="8354499" y="6022186"/>
                  <a:pt x="8354499" y="6010280"/>
                </a:cubicBezTo>
                <a:cubicBezTo>
                  <a:pt x="8354499" y="5998373"/>
                  <a:pt x="8354499" y="5985227"/>
                  <a:pt x="8354499" y="5970840"/>
                </a:cubicBezTo>
                <a:cubicBezTo>
                  <a:pt x="8354499" y="5956454"/>
                  <a:pt x="8354499" y="5943257"/>
                  <a:pt x="8354499" y="5931252"/>
                </a:cubicBezTo>
                <a:cubicBezTo>
                  <a:pt x="8354499" y="5928251"/>
                  <a:pt x="8354499" y="5925624"/>
                  <a:pt x="8354499" y="5923373"/>
                </a:cubicBezTo>
                <a:lnTo>
                  <a:pt x="8354499" y="5918683"/>
                </a:lnTo>
                <a:lnTo>
                  <a:pt x="8349438" y="5905802"/>
                </a:lnTo>
                <a:cubicBezTo>
                  <a:pt x="8345469" y="5899453"/>
                  <a:pt x="8339070" y="5892209"/>
                  <a:pt x="8330240" y="5884073"/>
                </a:cubicBezTo>
                <a:cubicBezTo>
                  <a:pt x="8321409" y="5875938"/>
                  <a:pt x="8309751" y="5871869"/>
                  <a:pt x="8295265" y="5871869"/>
                </a:cubicBezTo>
                <a:close/>
                <a:moveTo>
                  <a:pt x="6990340" y="5871869"/>
                </a:moveTo>
                <a:cubicBezTo>
                  <a:pt x="6968314" y="5872664"/>
                  <a:pt x="6949958" y="5884371"/>
                  <a:pt x="6935274" y="5906993"/>
                </a:cubicBezTo>
                <a:cubicBezTo>
                  <a:pt x="6921979" y="5927829"/>
                  <a:pt x="6915331" y="5950451"/>
                  <a:pt x="6915331" y="5974858"/>
                </a:cubicBezTo>
                <a:cubicBezTo>
                  <a:pt x="6915331" y="6001052"/>
                  <a:pt x="6921284" y="6024171"/>
                  <a:pt x="6933190" y="6044212"/>
                </a:cubicBezTo>
                <a:cubicBezTo>
                  <a:pt x="6938151" y="6052944"/>
                  <a:pt x="6945196" y="6061179"/>
                  <a:pt x="6954324" y="6068918"/>
                </a:cubicBezTo>
                <a:cubicBezTo>
                  <a:pt x="6963452" y="6076657"/>
                  <a:pt x="6973969" y="6080626"/>
                  <a:pt x="6985875" y="6080824"/>
                </a:cubicBezTo>
                <a:cubicBezTo>
                  <a:pt x="6999568" y="6081221"/>
                  <a:pt x="7011325" y="6077103"/>
                  <a:pt x="7021148" y="6068471"/>
                </a:cubicBezTo>
                <a:cubicBezTo>
                  <a:pt x="7030970" y="6059839"/>
                  <a:pt x="7038858" y="6051356"/>
                  <a:pt x="7044811" y="6043022"/>
                </a:cubicBezTo>
                <a:lnTo>
                  <a:pt x="7049690" y="6034414"/>
                </a:lnTo>
                <a:lnTo>
                  <a:pt x="7049574" y="6032008"/>
                </a:lnTo>
                <a:lnTo>
                  <a:pt x="7049574" y="6028139"/>
                </a:lnTo>
                <a:cubicBezTo>
                  <a:pt x="7049574" y="6028139"/>
                  <a:pt x="7049574" y="6022186"/>
                  <a:pt x="7049574" y="6010280"/>
                </a:cubicBezTo>
                <a:cubicBezTo>
                  <a:pt x="7049574" y="5998373"/>
                  <a:pt x="7049574" y="5985227"/>
                  <a:pt x="7049574" y="5970840"/>
                </a:cubicBezTo>
                <a:cubicBezTo>
                  <a:pt x="7049574" y="5956454"/>
                  <a:pt x="7049574" y="5943257"/>
                  <a:pt x="7049574" y="5931252"/>
                </a:cubicBezTo>
                <a:cubicBezTo>
                  <a:pt x="7049574" y="5928251"/>
                  <a:pt x="7049574" y="5925624"/>
                  <a:pt x="7049574" y="5923373"/>
                </a:cubicBezTo>
                <a:lnTo>
                  <a:pt x="7049574" y="5918683"/>
                </a:lnTo>
                <a:lnTo>
                  <a:pt x="7044514" y="5905802"/>
                </a:lnTo>
                <a:cubicBezTo>
                  <a:pt x="7040545" y="5899453"/>
                  <a:pt x="7034145" y="5892209"/>
                  <a:pt x="7025315" y="5884073"/>
                </a:cubicBezTo>
                <a:cubicBezTo>
                  <a:pt x="7016485" y="5875938"/>
                  <a:pt x="7004826" y="5871869"/>
                  <a:pt x="6990340" y="5871869"/>
                </a:cubicBezTo>
                <a:close/>
                <a:moveTo>
                  <a:pt x="5752090" y="5871869"/>
                </a:moveTo>
                <a:cubicBezTo>
                  <a:pt x="5730064" y="5872664"/>
                  <a:pt x="5711708" y="5884371"/>
                  <a:pt x="5697024" y="5906993"/>
                </a:cubicBezTo>
                <a:cubicBezTo>
                  <a:pt x="5683729" y="5927829"/>
                  <a:pt x="5677081" y="5950451"/>
                  <a:pt x="5677081" y="5974858"/>
                </a:cubicBezTo>
                <a:cubicBezTo>
                  <a:pt x="5677081" y="6001052"/>
                  <a:pt x="5683034" y="6024171"/>
                  <a:pt x="5694941" y="6044212"/>
                </a:cubicBezTo>
                <a:cubicBezTo>
                  <a:pt x="5699901" y="6052944"/>
                  <a:pt x="5706946" y="6061179"/>
                  <a:pt x="5716074" y="6068918"/>
                </a:cubicBezTo>
                <a:cubicBezTo>
                  <a:pt x="5725202" y="6076657"/>
                  <a:pt x="5735719" y="6080626"/>
                  <a:pt x="5747625" y="6080824"/>
                </a:cubicBezTo>
                <a:cubicBezTo>
                  <a:pt x="5761318" y="6081221"/>
                  <a:pt x="5773075" y="6077103"/>
                  <a:pt x="5782898" y="6068471"/>
                </a:cubicBezTo>
                <a:cubicBezTo>
                  <a:pt x="5792720" y="6059839"/>
                  <a:pt x="5800609" y="6051356"/>
                  <a:pt x="5806561" y="6043022"/>
                </a:cubicBezTo>
                <a:lnTo>
                  <a:pt x="5811440" y="6034414"/>
                </a:lnTo>
                <a:lnTo>
                  <a:pt x="5811324" y="6032008"/>
                </a:lnTo>
                <a:lnTo>
                  <a:pt x="5811324" y="6028139"/>
                </a:lnTo>
                <a:cubicBezTo>
                  <a:pt x="5811324" y="6028139"/>
                  <a:pt x="5811324" y="6022186"/>
                  <a:pt x="5811324" y="6010280"/>
                </a:cubicBezTo>
                <a:cubicBezTo>
                  <a:pt x="5811324" y="5998373"/>
                  <a:pt x="5811324" y="5985227"/>
                  <a:pt x="5811324" y="5970840"/>
                </a:cubicBezTo>
                <a:cubicBezTo>
                  <a:pt x="5811324" y="5956454"/>
                  <a:pt x="5811324" y="5943257"/>
                  <a:pt x="5811324" y="5931252"/>
                </a:cubicBezTo>
                <a:cubicBezTo>
                  <a:pt x="5811324" y="5928251"/>
                  <a:pt x="5811324" y="5925624"/>
                  <a:pt x="5811324" y="5923373"/>
                </a:cubicBezTo>
                <a:lnTo>
                  <a:pt x="5811324" y="5918683"/>
                </a:lnTo>
                <a:lnTo>
                  <a:pt x="5806264" y="5905802"/>
                </a:lnTo>
                <a:cubicBezTo>
                  <a:pt x="5802295" y="5899453"/>
                  <a:pt x="5795895" y="5892209"/>
                  <a:pt x="5787065" y="5884073"/>
                </a:cubicBezTo>
                <a:cubicBezTo>
                  <a:pt x="5778235" y="5875938"/>
                  <a:pt x="5766576" y="5871869"/>
                  <a:pt x="5752090" y="5871869"/>
                </a:cubicBezTo>
                <a:close/>
                <a:moveTo>
                  <a:pt x="5475865" y="5871869"/>
                </a:moveTo>
                <a:cubicBezTo>
                  <a:pt x="5453839" y="5872664"/>
                  <a:pt x="5435483" y="5884371"/>
                  <a:pt x="5420799" y="5906993"/>
                </a:cubicBezTo>
                <a:cubicBezTo>
                  <a:pt x="5407504" y="5927829"/>
                  <a:pt x="5400856" y="5950451"/>
                  <a:pt x="5400856" y="5974858"/>
                </a:cubicBezTo>
                <a:cubicBezTo>
                  <a:pt x="5400856" y="6001052"/>
                  <a:pt x="5406809" y="6024171"/>
                  <a:pt x="5418715" y="6044212"/>
                </a:cubicBezTo>
                <a:cubicBezTo>
                  <a:pt x="5423676" y="6052944"/>
                  <a:pt x="5430721" y="6061179"/>
                  <a:pt x="5439849" y="6068918"/>
                </a:cubicBezTo>
                <a:cubicBezTo>
                  <a:pt x="5448977" y="6076657"/>
                  <a:pt x="5459494" y="6080626"/>
                  <a:pt x="5471401" y="6080824"/>
                </a:cubicBezTo>
                <a:cubicBezTo>
                  <a:pt x="5485093" y="6081221"/>
                  <a:pt x="5496850" y="6077103"/>
                  <a:pt x="5506673" y="6068471"/>
                </a:cubicBezTo>
                <a:cubicBezTo>
                  <a:pt x="5516496" y="6059839"/>
                  <a:pt x="5524383" y="6051356"/>
                  <a:pt x="5530336" y="6043022"/>
                </a:cubicBezTo>
                <a:lnTo>
                  <a:pt x="5531825" y="6040396"/>
                </a:lnTo>
                <a:lnTo>
                  <a:pt x="5531825" y="5910348"/>
                </a:lnTo>
                <a:lnTo>
                  <a:pt x="5530039" y="5905802"/>
                </a:lnTo>
                <a:cubicBezTo>
                  <a:pt x="5526070" y="5899453"/>
                  <a:pt x="5519670" y="5892209"/>
                  <a:pt x="5510840" y="5884073"/>
                </a:cubicBezTo>
                <a:cubicBezTo>
                  <a:pt x="5502010" y="5875938"/>
                  <a:pt x="5490351" y="5871869"/>
                  <a:pt x="5475865" y="5871869"/>
                </a:cubicBezTo>
                <a:close/>
                <a:moveTo>
                  <a:pt x="4180466" y="5871869"/>
                </a:moveTo>
                <a:cubicBezTo>
                  <a:pt x="4158439" y="5872664"/>
                  <a:pt x="4140084" y="5884371"/>
                  <a:pt x="4125399" y="5906993"/>
                </a:cubicBezTo>
                <a:cubicBezTo>
                  <a:pt x="4112104" y="5927829"/>
                  <a:pt x="4105456" y="5950451"/>
                  <a:pt x="4105456" y="5974858"/>
                </a:cubicBezTo>
                <a:cubicBezTo>
                  <a:pt x="4105456" y="6001052"/>
                  <a:pt x="4111409" y="6024171"/>
                  <a:pt x="4123316" y="6044212"/>
                </a:cubicBezTo>
                <a:cubicBezTo>
                  <a:pt x="4128277" y="6052944"/>
                  <a:pt x="4135321" y="6061179"/>
                  <a:pt x="4144449" y="6068918"/>
                </a:cubicBezTo>
                <a:cubicBezTo>
                  <a:pt x="4153578" y="6076657"/>
                  <a:pt x="4164094" y="6080626"/>
                  <a:pt x="4176001" y="6080824"/>
                </a:cubicBezTo>
                <a:cubicBezTo>
                  <a:pt x="4189693" y="6081221"/>
                  <a:pt x="4201451" y="6077103"/>
                  <a:pt x="4211273" y="6068471"/>
                </a:cubicBezTo>
                <a:cubicBezTo>
                  <a:pt x="4221096" y="6059839"/>
                  <a:pt x="4228983" y="6051356"/>
                  <a:pt x="4234937" y="6043022"/>
                </a:cubicBezTo>
                <a:lnTo>
                  <a:pt x="4236425" y="6040396"/>
                </a:lnTo>
                <a:lnTo>
                  <a:pt x="4236425" y="5910348"/>
                </a:lnTo>
                <a:lnTo>
                  <a:pt x="4234639" y="5905802"/>
                </a:lnTo>
                <a:cubicBezTo>
                  <a:pt x="4230671" y="5899453"/>
                  <a:pt x="4224271" y="5892209"/>
                  <a:pt x="4215440" y="5884073"/>
                </a:cubicBezTo>
                <a:cubicBezTo>
                  <a:pt x="4206610" y="5875938"/>
                  <a:pt x="4194952" y="5871869"/>
                  <a:pt x="4180466" y="5871869"/>
                </a:cubicBezTo>
                <a:close/>
                <a:moveTo>
                  <a:pt x="3294641" y="5871869"/>
                </a:moveTo>
                <a:cubicBezTo>
                  <a:pt x="3272615" y="5872664"/>
                  <a:pt x="3254259" y="5884371"/>
                  <a:pt x="3239575" y="5906993"/>
                </a:cubicBezTo>
                <a:cubicBezTo>
                  <a:pt x="3226279" y="5927829"/>
                  <a:pt x="3219632" y="5950451"/>
                  <a:pt x="3219632" y="5974858"/>
                </a:cubicBezTo>
                <a:cubicBezTo>
                  <a:pt x="3219632" y="6001052"/>
                  <a:pt x="3225585" y="6024171"/>
                  <a:pt x="3237491" y="6044212"/>
                </a:cubicBezTo>
                <a:cubicBezTo>
                  <a:pt x="3242452" y="6052944"/>
                  <a:pt x="3249497" y="6061179"/>
                  <a:pt x="3258624" y="6068918"/>
                </a:cubicBezTo>
                <a:cubicBezTo>
                  <a:pt x="3267753" y="6076657"/>
                  <a:pt x="3278270" y="6080626"/>
                  <a:pt x="3290177" y="6080824"/>
                </a:cubicBezTo>
                <a:cubicBezTo>
                  <a:pt x="3303869" y="6081221"/>
                  <a:pt x="3315626" y="6077103"/>
                  <a:pt x="3325449" y="6068471"/>
                </a:cubicBezTo>
                <a:cubicBezTo>
                  <a:pt x="3335271" y="6059839"/>
                  <a:pt x="3343159" y="6051356"/>
                  <a:pt x="3349112" y="6043022"/>
                </a:cubicBezTo>
                <a:lnTo>
                  <a:pt x="3350601" y="6040396"/>
                </a:lnTo>
                <a:lnTo>
                  <a:pt x="3350601" y="5910348"/>
                </a:lnTo>
                <a:lnTo>
                  <a:pt x="3348815" y="5905802"/>
                </a:lnTo>
                <a:cubicBezTo>
                  <a:pt x="3344846" y="5899453"/>
                  <a:pt x="3338447" y="5892209"/>
                  <a:pt x="3329616" y="5884073"/>
                </a:cubicBezTo>
                <a:cubicBezTo>
                  <a:pt x="3320785" y="5875938"/>
                  <a:pt x="3309127" y="5871869"/>
                  <a:pt x="3294641" y="5871869"/>
                </a:cubicBezTo>
                <a:close/>
                <a:moveTo>
                  <a:pt x="1637291" y="5871869"/>
                </a:moveTo>
                <a:cubicBezTo>
                  <a:pt x="1615264" y="5872664"/>
                  <a:pt x="1596909" y="5884371"/>
                  <a:pt x="1582225" y="5906993"/>
                </a:cubicBezTo>
                <a:cubicBezTo>
                  <a:pt x="1568929" y="5927829"/>
                  <a:pt x="1562282" y="5950451"/>
                  <a:pt x="1562282" y="5974858"/>
                </a:cubicBezTo>
                <a:cubicBezTo>
                  <a:pt x="1562282" y="6001052"/>
                  <a:pt x="1568235" y="6024171"/>
                  <a:pt x="1580141" y="6044212"/>
                </a:cubicBezTo>
                <a:cubicBezTo>
                  <a:pt x="1585102" y="6052944"/>
                  <a:pt x="1592146" y="6061179"/>
                  <a:pt x="1601275" y="6068918"/>
                </a:cubicBezTo>
                <a:cubicBezTo>
                  <a:pt x="1610403" y="6076657"/>
                  <a:pt x="1620920" y="6080626"/>
                  <a:pt x="1632826" y="6080824"/>
                </a:cubicBezTo>
                <a:cubicBezTo>
                  <a:pt x="1646518" y="6081221"/>
                  <a:pt x="1658276" y="6077103"/>
                  <a:pt x="1668099" y="6068471"/>
                </a:cubicBezTo>
                <a:cubicBezTo>
                  <a:pt x="1677921" y="6059839"/>
                  <a:pt x="1685809" y="6051356"/>
                  <a:pt x="1691762" y="6043022"/>
                </a:cubicBezTo>
                <a:lnTo>
                  <a:pt x="1696641" y="6034414"/>
                </a:lnTo>
                <a:lnTo>
                  <a:pt x="1696524" y="6032008"/>
                </a:lnTo>
                <a:lnTo>
                  <a:pt x="1696524" y="6028139"/>
                </a:lnTo>
                <a:cubicBezTo>
                  <a:pt x="1696524" y="6028139"/>
                  <a:pt x="1696524" y="6022186"/>
                  <a:pt x="1696524" y="6010280"/>
                </a:cubicBezTo>
                <a:cubicBezTo>
                  <a:pt x="1696524" y="5998373"/>
                  <a:pt x="1696524" y="5985227"/>
                  <a:pt x="1696524" y="5970840"/>
                </a:cubicBezTo>
                <a:cubicBezTo>
                  <a:pt x="1696524" y="5956454"/>
                  <a:pt x="1696524" y="5943257"/>
                  <a:pt x="1696524" y="5931252"/>
                </a:cubicBezTo>
                <a:cubicBezTo>
                  <a:pt x="1696524" y="5928251"/>
                  <a:pt x="1696524" y="5925624"/>
                  <a:pt x="1696524" y="5923373"/>
                </a:cubicBezTo>
                <a:lnTo>
                  <a:pt x="1696524" y="5918683"/>
                </a:lnTo>
                <a:lnTo>
                  <a:pt x="1691465" y="5905802"/>
                </a:lnTo>
                <a:cubicBezTo>
                  <a:pt x="1687496" y="5899453"/>
                  <a:pt x="1681096" y="5892209"/>
                  <a:pt x="1672266" y="5884073"/>
                </a:cubicBezTo>
                <a:cubicBezTo>
                  <a:pt x="1663435" y="5875938"/>
                  <a:pt x="1651776" y="5871869"/>
                  <a:pt x="1637291" y="5871869"/>
                </a:cubicBezTo>
                <a:close/>
                <a:moveTo>
                  <a:pt x="475241" y="5871869"/>
                </a:moveTo>
                <a:cubicBezTo>
                  <a:pt x="453214" y="5872664"/>
                  <a:pt x="434859" y="5884371"/>
                  <a:pt x="420175" y="5906993"/>
                </a:cubicBezTo>
                <a:cubicBezTo>
                  <a:pt x="406879" y="5927829"/>
                  <a:pt x="400232" y="5950451"/>
                  <a:pt x="400232" y="5974858"/>
                </a:cubicBezTo>
                <a:cubicBezTo>
                  <a:pt x="400232" y="6001052"/>
                  <a:pt x="406185" y="6024171"/>
                  <a:pt x="418091" y="6044212"/>
                </a:cubicBezTo>
                <a:cubicBezTo>
                  <a:pt x="423052" y="6052944"/>
                  <a:pt x="430096" y="6061179"/>
                  <a:pt x="439225" y="6068918"/>
                </a:cubicBezTo>
                <a:cubicBezTo>
                  <a:pt x="448352" y="6076657"/>
                  <a:pt x="458870" y="6080626"/>
                  <a:pt x="470776" y="6080824"/>
                </a:cubicBezTo>
                <a:cubicBezTo>
                  <a:pt x="484468" y="6081221"/>
                  <a:pt x="496226" y="6077103"/>
                  <a:pt x="506048" y="6068471"/>
                </a:cubicBezTo>
                <a:cubicBezTo>
                  <a:pt x="515871" y="6059839"/>
                  <a:pt x="523759" y="6051356"/>
                  <a:pt x="529712" y="6043022"/>
                </a:cubicBezTo>
                <a:lnTo>
                  <a:pt x="534590" y="6034414"/>
                </a:lnTo>
                <a:lnTo>
                  <a:pt x="534475" y="6032008"/>
                </a:lnTo>
                <a:lnTo>
                  <a:pt x="534475" y="6028139"/>
                </a:lnTo>
                <a:cubicBezTo>
                  <a:pt x="534475" y="6028139"/>
                  <a:pt x="534475" y="6022186"/>
                  <a:pt x="534475" y="6010280"/>
                </a:cubicBezTo>
                <a:cubicBezTo>
                  <a:pt x="534475" y="5998373"/>
                  <a:pt x="534475" y="5985227"/>
                  <a:pt x="534475" y="5970840"/>
                </a:cubicBezTo>
                <a:cubicBezTo>
                  <a:pt x="534475" y="5956454"/>
                  <a:pt x="534475" y="5943257"/>
                  <a:pt x="534475" y="5931252"/>
                </a:cubicBezTo>
                <a:cubicBezTo>
                  <a:pt x="534475" y="5928251"/>
                  <a:pt x="534475" y="5925624"/>
                  <a:pt x="534475" y="5923373"/>
                </a:cubicBezTo>
                <a:lnTo>
                  <a:pt x="534475" y="5918683"/>
                </a:lnTo>
                <a:lnTo>
                  <a:pt x="529414" y="5905802"/>
                </a:lnTo>
                <a:cubicBezTo>
                  <a:pt x="525445" y="5899453"/>
                  <a:pt x="519046" y="5892209"/>
                  <a:pt x="510215" y="5884073"/>
                </a:cubicBezTo>
                <a:cubicBezTo>
                  <a:pt x="501385" y="5875938"/>
                  <a:pt x="489727" y="5871869"/>
                  <a:pt x="475241" y="5871869"/>
                </a:cubicBezTo>
                <a:close/>
                <a:moveTo>
                  <a:pt x="9268601" y="5871572"/>
                </a:moveTo>
                <a:cubicBezTo>
                  <a:pt x="9263045" y="5871572"/>
                  <a:pt x="9256893" y="5873457"/>
                  <a:pt x="9250146" y="5877227"/>
                </a:cubicBezTo>
                <a:cubicBezTo>
                  <a:pt x="9223556" y="5891316"/>
                  <a:pt x="9205895" y="5917213"/>
                  <a:pt x="9197163" y="5954916"/>
                </a:cubicBezTo>
                <a:cubicBezTo>
                  <a:pt x="9193989" y="5968608"/>
                  <a:pt x="9192451" y="5983392"/>
                  <a:pt x="9192550" y="5999266"/>
                </a:cubicBezTo>
                <a:cubicBezTo>
                  <a:pt x="9192649" y="6015141"/>
                  <a:pt x="9194981" y="6029330"/>
                  <a:pt x="9199545" y="6041831"/>
                </a:cubicBezTo>
                <a:cubicBezTo>
                  <a:pt x="9212443" y="6032703"/>
                  <a:pt x="9225044" y="6021988"/>
                  <a:pt x="9237347" y="6009684"/>
                </a:cubicBezTo>
                <a:cubicBezTo>
                  <a:pt x="9260961" y="5985276"/>
                  <a:pt x="9277729" y="5959480"/>
                  <a:pt x="9287651" y="5932294"/>
                </a:cubicBezTo>
                <a:cubicBezTo>
                  <a:pt x="9297176" y="5905902"/>
                  <a:pt x="9297077" y="5888042"/>
                  <a:pt x="9287353" y="5878716"/>
                </a:cubicBezTo>
                <a:cubicBezTo>
                  <a:pt x="9282790" y="5874548"/>
                  <a:pt x="9277531" y="5872167"/>
                  <a:pt x="9271577" y="5871572"/>
                </a:cubicBezTo>
                <a:cubicBezTo>
                  <a:pt x="9270982" y="5871572"/>
                  <a:pt x="9270437" y="5871572"/>
                  <a:pt x="9269940" y="5871572"/>
                </a:cubicBezTo>
                <a:cubicBezTo>
                  <a:pt x="9269444" y="5871572"/>
                  <a:pt x="9268998" y="5871572"/>
                  <a:pt x="9268601" y="5871572"/>
                </a:cubicBezTo>
                <a:close/>
                <a:moveTo>
                  <a:pt x="6454261" y="5854308"/>
                </a:moveTo>
                <a:cubicBezTo>
                  <a:pt x="6454261" y="5854308"/>
                  <a:pt x="6454311" y="5854308"/>
                  <a:pt x="6454410" y="5854308"/>
                </a:cubicBezTo>
                <a:cubicBezTo>
                  <a:pt x="6454510" y="5854308"/>
                  <a:pt x="6454559" y="5854308"/>
                  <a:pt x="6454559" y="5854308"/>
                </a:cubicBezTo>
                <a:cubicBezTo>
                  <a:pt x="6454757" y="5854308"/>
                  <a:pt x="6455005" y="5854308"/>
                  <a:pt x="6455303" y="5854308"/>
                </a:cubicBezTo>
                <a:cubicBezTo>
                  <a:pt x="6455601" y="5854308"/>
                  <a:pt x="6455849" y="5854308"/>
                  <a:pt x="6456047" y="5854308"/>
                </a:cubicBezTo>
                <a:cubicBezTo>
                  <a:pt x="6456047" y="5854308"/>
                  <a:pt x="6456097" y="5854308"/>
                  <a:pt x="6456196" y="5854308"/>
                </a:cubicBezTo>
                <a:cubicBezTo>
                  <a:pt x="6456296" y="5854308"/>
                  <a:pt x="6456345" y="5854308"/>
                  <a:pt x="6456345" y="5854308"/>
                </a:cubicBezTo>
                <a:cubicBezTo>
                  <a:pt x="6468053" y="5854705"/>
                  <a:pt x="6478967" y="5857284"/>
                  <a:pt x="6489087" y="5862047"/>
                </a:cubicBezTo>
                <a:cubicBezTo>
                  <a:pt x="6499009" y="5867008"/>
                  <a:pt x="6508435" y="5874846"/>
                  <a:pt x="6517364" y="5885562"/>
                </a:cubicBezTo>
                <a:lnTo>
                  <a:pt x="6503375" y="5896873"/>
                </a:lnTo>
                <a:cubicBezTo>
                  <a:pt x="6496429" y="5888538"/>
                  <a:pt x="6488988" y="5882287"/>
                  <a:pt x="6481050" y="5878120"/>
                </a:cubicBezTo>
                <a:cubicBezTo>
                  <a:pt x="6472716" y="5874350"/>
                  <a:pt x="6464382" y="5872465"/>
                  <a:pt x="6456047" y="5872465"/>
                </a:cubicBezTo>
                <a:cubicBezTo>
                  <a:pt x="6455650" y="5872465"/>
                  <a:pt x="6455353" y="5872465"/>
                  <a:pt x="6455154" y="5872465"/>
                </a:cubicBezTo>
                <a:cubicBezTo>
                  <a:pt x="6454956" y="5872465"/>
                  <a:pt x="6454757" y="5872465"/>
                  <a:pt x="6454559" y="5872465"/>
                </a:cubicBezTo>
                <a:cubicBezTo>
                  <a:pt x="6442653" y="5872465"/>
                  <a:pt x="6431739" y="5877426"/>
                  <a:pt x="6421817" y="5887348"/>
                </a:cubicBezTo>
                <a:cubicBezTo>
                  <a:pt x="6410308" y="5898857"/>
                  <a:pt x="6401774" y="5913541"/>
                  <a:pt x="6396218" y="5931401"/>
                </a:cubicBezTo>
                <a:cubicBezTo>
                  <a:pt x="6390463" y="5949459"/>
                  <a:pt x="6388281" y="5967516"/>
                  <a:pt x="6389670" y="5985574"/>
                </a:cubicBezTo>
                <a:cubicBezTo>
                  <a:pt x="6390861" y="6005418"/>
                  <a:pt x="6395325" y="6022980"/>
                  <a:pt x="6403064" y="6038259"/>
                </a:cubicBezTo>
                <a:cubicBezTo>
                  <a:pt x="6409811" y="6051951"/>
                  <a:pt x="6418047" y="6062667"/>
                  <a:pt x="6427770" y="6070406"/>
                </a:cubicBezTo>
                <a:cubicBezTo>
                  <a:pt x="6437097" y="6077352"/>
                  <a:pt x="6447316" y="6080824"/>
                  <a:pt x="6458429" y="6080824"/>
                </a:cubicBezTo>
                <a:cubicBezTo>
                  <a:pt x="6458429" y="6080824"/>
                  <a:pt x="6458478" y="6080824"/>
                  <a:pt x="6458577" y="6080824"/>
                </a:cubicBezTo>
                <a:cubicBezTo>
                  <a:pt x="6458677" y="6080824"/>
                  <a:pt x="6458726" y="6080824"/>
                  <a:pt x="6458726" y="6080824"/>
                </a:cubicBezTo>
                <a:cubicBezTo>
                  <a:pt x="6470831" y="6080824"/>
                  <a:pt x="6482539" y="6077352"/>
                  <a:pt x="6493850" y="6070406"/>
                </a:cubicBezTo>
                <a:cubicBezTo>
                  <a:pt x="6503176" y="6064652"/>
                  <a:pt x="6511709" y="6056913"/>
                  <a:pt x="6519448" y="6047189"/>
                </a:cubicBezTo>
                <a:cubicBezTo>
                  <a:pt x="6527385" y="6037466"/>
                  <a:pt x="6534827" y="6025361"/>
                  <a:pt x="6541772" y="6010875"/>
                </a:cubicBezTo>
                <a:cubicBezTo>
                  <a:pt x="6544154" y="6005716"/>
                  <a:pt x="6546337" y="6000308"/>
                  <a:pt x="6548321" y="5994653"/>
                </a:cubicBezTo>
                <a:cubicBezTo>
                  <a:pt x="6550305" y="5988997"/>
                  <a:pt x="6552290" y="5983292"/>
                  <a:pt x="6554274" y="5977537"/>
                </a:cubicBezTo>
                <a:lnTo>
                  <a:pt x="6554571" y="5976347"/>
                </a:lnTo>
                <a:lnTo>
                  <a:pt x="6571836" y="5982002"/>
                </a:lnTo>
                <a:lnTo>
                  <a:pt x="6571240" y="5983491"/>
                </a:lnTo>
                <a:cubicBezTo>
                  <a:pt x="6566081" y="5998969"/>
                  <a:pt x="6561616" y="6010677"/>
                  <a:pt x="6557846" y="6018614"/>
                </a:cubicBezTo>
                <a:cubicBezTo>
                  <a:pt x="6549908" y="6035084"/>
                  <a:pt x="6541872" y="6048380"/>
                  <a:pt x="6533736" y="6058500"/>
                </a:cubicBezTo>
                <a:cubicBezTo>
                  <a:pt x="6524211" y="6070208"/>
                  <a:pt x="6513991" y="6079336"/>
                  <a:pt x="6503077" y="6085884"/>
                </a:cubicBezTo>
                <a:cubicBezTo>
                  <a:pt x="6489583" y="6094417"/>
                  <a:pt x="6474899" y="6098783"/>
                  <a:pt x="6459024" y="6098981"/>
                </a:cubicBezTo>
                <a:cubicBezTo>
                  <a:pt x="6438981" y="6098981"/>
                  <a:pt x="6421023" y="6094417"/>
                  <a:pt x="6405148" y="6085289"/>
                </a:cubicBezTo>
                <a:cubicBezTo>
                  <a:pt x="6389273" y="6076359"/>
                  <a:pt x="6376077" y="6063759"/>
                  <a:pt x="6365560" y="6047487"/>
                </a:cubicBezTo>
                <a:cubicBezTo>
                  <a:pt x="6353852" y="6030421"/>
                  <a:pt x="6346907" y="6010181"/>
                  <a:pt x="6344724" y="5986765"/>
                </a:cubicBezTo>
                <a:cubicBezTo>
                  <a:pt x="6340954" y="5939735"/>
                  <a:pt x="6357721" y="5902032"/>
                  <a:pt x="6395028" y="5873655"/>
                </a:cubicBezTo>
                <a:cubicBezTo>
                  <a:pt x="6412292" y="5860757"/>
                  <a:pt x="6432037" y="5854308"/>
                  <a:pt x="6454261" y="5854308"/>
                </a:cubicBezTo>
                <a:close/>
                <a:moveTo>
                  <a:pt x="6575705" y="5853712"/>
                </a:moveTo>
                <a:lnTo>
                  <a:pt x="6589100" y="5853712"/>
                </a:lnTo>
                <a:lnTo>
                  <a:pt x="6598327" y="5853712"/>
                </a:lnTo>
                <a:lnTo>
                  <a:pt x="6621246" y="5853712"/>
                </a:lnTo>
                <a:cubicBezTo>
                  <a:pt x="6621246" y="5853712"/>
                  <a:pt x="6621197" y="5881791"/>
                  <a:pt x="6621098" y="5937949"/>
                </a:cubicBezTo>
                <a:cubicBezTo>
                  <a:pt x="6620998" y="5994107"/>
                  <a:pt x="6620949" y="6022186"/>
                  <a:pt x="6620949" y="6022186"/>
                </a:cubicBezTo>
                <a:cubicBezTo>
                  <a:pt x="6620949" y="6029528"/>
                  <a:pt x="6621246" y="6036870"/>
                  <a:pt x="6621842" y="6044212"/>
                </a:cubicBezTo>
                <a:cubicBezTo>
                  <a:pt x="6622437" y="6051555"/>
                  <a:pt x="6623925" y="6058302"/>
                  <a:pt x="6626307" y="6064453"/>
                </a:cubicBezTo>
                <a:cubicBezTo>
                  <a:pt x="6630672" y="6076161"/>
                  <a:pt x="6640396" y="6081618"/>
                  <a:pt x="6655477" y="6080824"/>
                </a:cubicBezTo>
                <a:cubicBezTo>
                  <a:pt x="6655675" y="6080824"/>
                  <a:pt x="6655824" y="6080824"/>
                  <a:pt x="6655923" y="6080824"/>
                </a:cubicBezTo>
                <a:cubicBezTo>
                  <a:pt x="6656023" y="6080824"/>
                  <a:pt x="6656072" y="6080824"/>
                  <a:pt x="6656072" y="6080824"/>
                </a:cubicBezTo>
                <a:cubicBezTo>
                  <a:pt x="6673138" y="6080626"/>
                  <a:pt x="6690799" y="6066239"/>
                  <a:pt x="6709055" y="6037664"/>
                </a:cubicBezTo>
                <a:cubicBezTo>
                  <a:pt x="6717389" y="6024171"/>
                  <a:pt x="6726766" y="6004525"/>
                  <a:pt x="6737184" y="5978728"/>
                </a:cubicBezTo>
                <a:lnTo>
                  <a:pt x="6743583" y="5962376"/>
                </a:lnTo>
                <a:lnTo>
                  <a:pt x="6743583" y="5950153"/>
                </a:lnTo>
                <a:cubicBezTo>
                  <a:pt x="6743583" y="5943555"/>
                  <a:pt x="6743583" y="5937255"/>
                  <a:pt x="6743583" y="5931252"/>
                </a:cubicBezTo>
                <a:cubicBezTo>
                  <a:pt x="6743583" y="5919247"/>
                  <a:pt x="6743583" y="5913244"/>
                  <a:pt x="6743583" y="5913244"/>
                </a:cubicBezTo>
                <a:lnTo>
                  <a:pt x="6743583" y="5853712"/>
                </a:lnTo>
                <a:lnTo>
                  <a:pt x="6788827" y="5853712"/>
                </a:lnTo>
                <a:cubicBezTo>
                  <a:pt x="6788827" y="5853712"/>
                  <a:pt x="6788827" y="5863634"/>
                  <a:pt x="6788827" y="5883478"/>
                </a:cubicBezTo>
                <a:cubicBezTo>
                  <a:pt x="6788827" y="5903322"/>
                  <a:pt x="6788827" y="5913244"/>
                  <a:pt x="6788827" y="5913244"/>
                </a:cubicBezTo>
                <a:lnTo>
                  <a:pt x="6788827" y="6028139"/>
                </a:lnTo>
                <a:lnTo>
                  <a:pt x="6788827" y="6032306"/>
                </a:lnTo>
                <a:cubicBezTo>
                  <a:pt x="6788827" y="6039450"/>
                  <a:pt x="6788976" y="6046445"/>
                  <a:pt x="6789273" y="6053291"/>
                </a:cubicBezTo>
                <a:cubicBezTo>
                  <a:pt x="6789571" y="6060137"/>
                  <a:pt x="6790712" y="6066239"/>
                  <a:pt x="6792696" y="6071597"/>
                </a:cubicBezTo>
                <a:cubicBezTo>
                  <a:pt x="6795078" y="6077749"/>
                  <a:pt x="6797856" y="6080824"/>
                  <a:pt x="6801031" y="6080824"/>
                </a:cubicBezTo>
                <a:cubicBezTo>
                  <a:pt x="6817898" y="6080824"/>
                  <a:pt x="6833971" y="6070307"/>
                  <a:pt x="6849251" y="6049273"/>
                </a:cubicBezTo>
                <a:cubicBezTo>
                  <a:pt x="6855800" y="6040145"/>
                  <a:pt x="6862447" y="6028437"/>
                  <a:pt x="6869194" y="6014149"/>
                </a:cubicBezTo>
                <a:lnTo>
                  <a:pt x="6874426" y="6002288"/>
                </a:lnTo>
                <a:lnTo>
                  <a:pt x="6870087" y="5974858"/>
                </a:lnTo>
                <a:cubicBezTo>
                  <a:pt x="6870087" y="5946085"/>
                  <a:pt x="6880207" y="5919891"/>
                  <a:pt x="6900448" y="5896277"/>
                </a:cubicBezTo>
                <a:cubicBezTo>
                  <a:pt x="6924062" y="5868893"/>
                  <a:pt x="6953927" y="5854804"/>
                  <a:pt x="6990043" y="5854010"/>
                </a:cubicBezTo>
                <a:cubicBezTo>
                  <a:pt x="7009093" y="5853614"/>
                  <a:pt x="7024273" y="5858624"/>
                  <a:pt x="7035584" y="5869042"/>
                </a:cubicBezTo>
                <a:lnTo>
                  <a:pt x="7049574" y="5883138"/>
                </a:lnTo>
                <a:lnTo>
                  <a:pt x="7049574" y="5853712"/>
                </a:lnTo>
                <a:lnTo>
                  <a:pt x="7094818" y="5853712"/>
                </a:lnTo>
                <a:cubicBezTo>
                  <a:pt x="7094818" y="5853712"/>
                  <a:pt x="7094818" y="5863634"/>
                  <a:pt x="7094818" y="5883478"/>
                </a:cubicBezTo>
                <a:cubicBezTo>
                  <a:pt x="7094818" y="5903322"/>
                  <a:pt x="7094818" y="5913244"/>
                  <a:pt x="7094818" y="5913244"/>
                </a:cubicBezTo>
                <a:lnTo>
                  <a:pt x="7094818" y="6028139"/>
                </a:lnTo>
                <a:lnTo>
                  <a:pt x="7094818" y="6032306"/>
                </a:lnTo>
                <a:cubicBezTo>
                  <a:pt x="7094818" y="6039450"/>
                  <a:pt x="7094966" y="6046445"/>
                  <a:pt x="7095264" y="6053291"/>
                </a:cubicBezTo>
                <a:cubicBezTo>
                  <a:pt x="7095562" y="6060137"/>
                  <a:pt x="7096703" y="6066239"/>
                  <a:pt x="7098687" y="6071597"/>
                </a:cubicBezTo>
                <a:cubicBezTo>
                  <a:pt x="7101068" y="6077749"/>
                  <a:pt x="7103847" y="6080824"/>
                  <a:pt x="7107021" y="6080824"/>
                </a:cubicBezTo>
                <a:cubicBezTo>
                  <a:pt x="7123888" y="6080824"/>
                  <a:pt x="7139962" y="6070307"/>
                  <a:pt x="7155242" y="6049273"/>
                </a:cubicBezTo>
                <a:cubicBezTo>
                  <a:pt x="7161790" y="6040145"/>
                  <a:pt x="7168438" y="6028437"/>
                  <a:pt x="7175185" y="6014149"/>
                </a:cubicBezTo>
                <a:cubicBezTo>
                  <a:pt x="7180940" y="6001846"/>
                  <a:pt x="7186694" y="5988055"/>
                  <a:pt x="7192449" y="5972775"/>
                </a:cubicBezTo>
                <a:lnTo>
                  <a:pt x="7209415" y="5979026"/>
                </a:lnTo>
                <a:cubicBezTo>
                  <a:pt x="7202470" y="5997084"/>
                  <a:pt x="7196517" y="6011371"/>
                  <a:pt x="7191556" y="6021888"/>
                </a:cubicBezTo>
                <a:cubicBezTo>
                  <a:pt x="7184610" y="6036374"/>
                  <a:pt x="7177368" y="6048975"/>
                  <a:pt x="7169827" y="6059691"/>
                </a:cubicBezTo>
                <a:cubicBezTo>
                  <a:pt x="7150975" y="6085884"/>
                  <a:pt x="7130040" y="6098981"/>
                  <a:pt x="7107021" y="6098981"/>
                </a:cubicBezTo>
                <a:cubicBezTo>
                  <a:pt x="7087376" y="6098981"/>
                  <a:pt x="7072394" y="6092830"/>
                  <a:pt x="7062075" y="6080526"/>
                </a:cubicBezTo>
                <a:lnTo>
                  <a:pt x="7053006" y="6061433"/>
                </a:lnTo>
                <a:lnTo>
                  <a:pt x="7045183" y="6070853"/>
                </a:lnTo>
                <a:cubicBezTo>
                  <a:pt x="7040371" y="6075913"/>
                  <a:pt x="7035485" y="6080328"/>
                  <a:pt x="7030524" y="6084098"/>
                </a:cubicBezTo>
                <a:cubicBezTo>
                  <a:pt x="7016633" y="6094020"/>
                  <a:pt x="7001651" y="6098882"/>
                  <a:pt x="6985578" y="6098683"/>
                </a:cubicBezTo>
                <a:cubicBezTo>
                  <a:pt x="6948867" y="6098485"/>
                  <a:pt x="6919300" y="6083702"/>
                  <a:pt x="6896876" y="6054333"/>
                </a:cubicBezTo>
                <a:lnTo>
                  <a:pt x="6882494" y="6027752"/>
                </a:lnTo>
                <a:lnTo>
                  <a:pt x="6874924" y="6042203"/>
                </a:lnTo>
                <a:cubicBezTo>
                  <a:pt x="6871303" y="6048504"/>
                  <a:pt x="6867607" y="6054333"/>
                  <a:pt x="6863836" y="6059691"/>
                </a:cubicBezTo>
                <a:cubicBezTo>
                  <a:pt x="6844985" y="6085884"/>
                  <a:pt x="6824050" y="6098981"/>
                  <a:pt x="6801031" y="6098981"/>
                </a:cubicBezTo>
                <a:cubicBezTo>
                  <a:pt x="6781386" y="6098981"/>
                  <a:pt x="6766403" y="6092830"/>
                  <a:pt x="6756085" y="6080526"/>
                </a:cubicBezTo>
                <a:cubicBezTo>
                  <a:pt x="6749536" y="6073184"/>
                  <a:pt x="6745766" y="6065247"/>
                  <a:pt x="6744774" y="6056714"/>
                </a:cubicBezTo>
                <a:cubicBezTo>
                  <a:pt x="6743781" y="6048181"/>
                  <a:pt x="6743385" y="6039946"/>
                  <a:pt x="6743583" y="6032008"/>
                </a:cubicBezTo>
                <a:lnTo>
                  <a:pt x="6743583" y="6028139"/>
                </a:lnTo>
                <a:cubicBezTo>
                  <a:pt x="6743583" y="6028139"/>
                  <a:pt x="6743583" y="6022186"/>
                  <a:pt x="6743583" y="6010280"/>
                </a:cubicBezTo>
                <a:lnTo>
                  <a:pt x="6743583" y="6009826"/>
                </a:lnTo>
                <a:lnTo>
                  <a:pt x="6738486" y="6020846"/>
                </a:lnTo>
                <a:cubicBezTo>
                  <a:pt x="6733451" y="6031166"/>
                  <a:pt x="6728601" y="6039946"/>
                  <a:pt x="6723938" y="6047189"/>
                </a:cubicBezTo>
                <a:cubicBezTo>
                  <a:pt x="6717985" y="6056714"/>
                  <a:pt x="6709104" y="6067628"/>
                  <a:pt x="6697298" y="6079931"/>
                </a:cubicBezTo>
                <a:cubicBezTo>
                  <a:pt x="6685491" y="6092234"/>
                  <a:pt x="6671947" y="6098585"/>
                  <a:pt x="6656668" y="6098981"/>
                </a:cubicBezTo>
                <a:cubicBezTo>
                  <a:pt x="6656668" y="6098981"/>
                  <a:pt x="6656618" y="6098981"/>
                  <a:pt x="6656519" y="6098981"/>
                </a:cubicBezTo>
                <a:cubicBezTo>
                  <a:pt x="6656419" y="6098981"/>
                  <a:pt x="6656370" y="6098981"/>
                  <a:pt x="6656370" y="6098981"/>
                </a:cubicBezTo>
                <a:cubicBezTo>
                  <a:pt x="6655973" y="6098981"/>
                  <a:pt x="6655576" y="6098981"/>
                  <a:pt x="6655179" y="6098981"/>
                </a:cubicBezTo>
                <a:cubicBezTo>
                  <a:pt x="6654782" y="6098981"/>
                  <a:pt x="6654286" y="6098981"/>
                  <a:pt x="6653691" y="6098981"/>
                </a:cubicBezTo>
                <a:cubicBezTo>
                  <a:pt x="6653691" y="6098981"/>
                  <a:pt x="6653592" y="6098981"/>
                  <a:pt x="6653393" y="6098981"/>
                </a:cubicBezTo>
                <a:cubicBezTo>
                  <a:pt x="6653195" y="6098981"/>
                  <a:pt x="6652996" y="6098981"/>
                  <a:pt x="6652798" y="6098981"/>
                </a:cubicBezTo>
                <a:cubicBezTo>
                  <a:pt x="6619262" y="6098981"/>
                  <a:pt x="6597136" y="6090051"/>
                  <a:pt x="6586421" y="6072192"/>
                </a:cubicBezTo>
                <a:cubicBezTo>
                  <a:pt x="6581658" y="6064453"/>
                  <a:pt x="6578682" y="6056267"/>
                  <a:pt x="6577491" y="6047635"/>
                </a:cubicBezTo>
                <a:cubicBezTo>
                  <a:pt x="6576300" y="6039003"/>
                  <a:pt x="6575705" y="6030520"/>
                  <a:pt x="6575705" y="6022186"/>
                </a:cubicBezTo>
                <a:cubicBezTo>
                  <a:pt x="6575705" y="6022186"/>
                  <a:pt x="6575705" y="6010280"/>
                  <a:pt x="6575705" y="5986467"/>
                </a:cubicBezTo>
                <a:lnTo>
                  <a:pt x="6575705" y="5978922"/>
                </a:lnTo>
                <a:lnTo>
                  <a:pt x="6559036" y="5973073"/>
                </a:lnTo>
                <a:cubicBezTo>
                  <a:pt x="6563005" y="5962357"/>
                  <a:pt x="6566676" y="5950451"/>
                  <a:pt x="6570050" y="5937354"/>
                </a:cubicBezTo>
                <a:cubicBezTo>
                  <a:pt x="6571836" y="5930805"/>
                  <a:pt x="6573473" y="5924505"/>
                  <a:pt x="6574961" y="5918453"/>
                </a:cubicBezTo>
                <a:lnTo>
                  <a:pt x="6575705" y="5915387"/>
                </a:lnTo>
                <a:close/>
                <a:moveTo>
                  <a:pt x="1861129" y="5853712"/>
                </a:moveTo>
                <a:lnTo>
                  <a:pt x="1874523" y="5853712"/>
                </a:lnTo>
                <a:lnTo>
                  <a:pt x="1883751" y="5853712"/>
                </a:lnTo>
                <a:lnTo>
                  <a:pt x="1906372" y="5853712"/>
                </a:lnTo>
                <a:cubicBezTo>
                  <a:pt x="1906372" y="5853712"/>
                  <a:pt x="1906372" y="5863634"/>
                  <a:pt x="1906372" y="5883478"/>
                </a:cubicBezTo>
                <a:cubicBezTo>
                  <a:pt x="1906372" y="5903322"/>
                  <a:pt x="1906372" y="5913244"/>
                  <a:pt x="1906372" y="5913244"/>
                </a:cubicBezTo>
                <a:lnTo>
                  <a:pt x="1906372" y="6028139"/>
                </a:lnTo>
                <a:lnTo>
                  <a:pt x="1906372" y="6032306"/>
                </a:lnTo>
                <a:cubicBezTo>
                  <a:pt x="1906372" y="6039450"/>
                  <a:pt x="1906521" y="6046445"/>
                  <a:pt x="1906819" y="6053291"/>
                </a:cubicBezTo>
                <a:cubicBezTo>
                  <a:pt x="1907117" y="6060137"/>
                  <a:pt x="1908258" y="6066239"/>
                  <a:pt x="1910242" y="6071597"/>
                </a:cubicBezTo>
                <a:cubicBezTo>
                  <a:pt x="1912623" y="6077749"/>
                  <a:pt x="1915401" y="6080824"/>
                  <a:pt x="1918576" y="6080824"/>
                </a:cubicBezTo>
                <a:cubicBezTo>
                  <a:pt x="1935443" y="6080824"/>
                  <a:pt x="1951517" y="6070307"/>
                  <a:pt x="1966797" y="6049273"/>
                </a:cubicBezTo>
                <a:cubicBezTo>
                  <a:pt x="1973345" y="6040145"/>
                  <a:pt x="1979993" y="6028437"/>
                  <a:pt x="1986740" y="6014149"/>
                </a:cubicBezTo>
                <a:cubicBezTo>
                  <a:pt x="1992494" y="6001846"/>
                  <a:pt x="1998249" y="5988055"/>
                  <a:pt x="2004004" y="5972775"/>
                </a:cubicBezTo>
                <a:cubicBezTo>
                  <a:pt x="2004797" y="5971188"/>
                  <a:pt x="2008022" y="5971485"/>
                  <a:pt x="2013678" y="5973668"/>
                </a:cubicBezTo>
                <a:cubicBezTo>
                  <a:pt x="2019333" y="5975851"/>
                  <a:pt x="2021764" y="5977637"/>
                  <a:pt x="2020970" y="5979026"/>
                </a:cubicBezTo>
                <a:cubicBezTo>
                  <a:pt x="2014025" y="5997084"/>
                  <a:pt x="2008072" y="6011371"/>
                  <a:pt x="2003111" y="6021888"/>
                </a:cubicBezTo>
                <a:cubicBezTo>
                  <a:pt x="1996165" y="6036374"/>
                  <a:pt x="1988923" y="6048975"/>
                  <a:pt x="1981382" y="6059691"/>
                </a:cubicBezTo>
                <a:cubicBezTo>
                  <a:pt x="1962530" y="6085884"/>
                  <a:pt x="1941595" y="6098981"/>
                  <a:pt x="1918576" y="6098981"/>
                </a:cubicBezTo>
                <a:cubicBezTo>
                  <a:pt x="1898931" y="6098981"/>
                  <a:pt x="1883949" y="6092830"/>
                  <a:pt x="1873630" y="6080526"/>
                </a:cubicBezTo>
                <a:cubicBezTo>
                  <a:pt x="1867082" y="6073184"/>
                  <a:pt x="1863311" y="6065247"/>
                  <a:pt x="1862319" y="6056714"/>
                </a:cubicBezTo>
                <a:cubicBezTo>
                  <a:pt x="1861327" y="6048181"/>
                  <a:pt x="1860930" y="6039946"/>
                  <a:pt x="1861129" y="6032008"/>
                </a:cubicBezTo>
                <a:lnTo>
                  <a:pt x="1861129" y="6028139"/>
                </a:lnTo>
                <a:cubicBezTo>
                  <a:pt x="1861129" y="6028139"/>
                  <a:pt x="1861129" y="6022186"/>
                  <a:pt x="1861129" y="6010280"/>
                </a:cubicBezTo>
                <a:cubicBezTo>
                  <a:pt x="1861129" y="6004326"/>
                  <a:pt x="1861129" y="5998063"/>
                  <a:pt x="1861129" y="5991490"/>
                </a:cubicBezTo>
                <a:lnTo>
                  <a:pt x="1861129" y="5978922"/>
                </a:lnTo>
                <a:lnTo>
                  <a:pt x="1844460" y="5973073"/>
                </a:lnTo>
                <a:cubicBezTo>
                  <a:pt x="1848428" y="5962357"/>
                  <a:pt x="1852100" y="5950451"/>
                  <a:pt x="1855473" y="5937354"/>
                </a:cubicBezTo>
                <a:cubicBezTo>
                  <a:pt x="1857259" y="5930805"/>
                  <a:pt x="1858896" y="5924505"/>
                  <a:pt x="1860384" y="5918453"/>
                </a:cubicBezTo>
                <a:lnTo>
                  <a:pt x="1861129" y="5915387"/>
                </a:lnTo>
                <a:lnTo>
                  <a:pt x="1861129" y="5914369"/>
                </a:lnTo>
                <a:cubicBezTo>
                  <a:pt x="1861129" y="5913619"/>
                  <a:pt x="1861129" y="5913244"/>
                  <a:pt x="1861129" y="5913244"/>
                </a:cubicBezTo>
                <a:close/>
                <a:moveTo>
                  <a:pt x="1696524" y="5853712"/>
                </a:moveTo>
                <a:lnTo>
                  <a:pt x="1741769" y="5853712"/>
                </a:lnTo>
                <a:cubicBezTo>
                  <a:pt x="1741769" y="5853712"/>
                  <a:pt x="1741769" y="5863634"/>
                  <a:pt x="1741769" y="5883478"/>
                </a:cubicBezTo>
                <a:cubicBezTo>
                  <a:pt x="1741769" y="5903322"/>
                  <a:pt x="1741769" y="5913244"/>
                  <a:pt x="1741769" y="5913244"/>
                </a:cubicBezTo>
                <a:lnTo>
                  <a:pt x="1741769" y="6028139"/>
                </a:lnTo>
                <a:lnTo>
                  <a:pt x="1741769" y="6032306"/>
                </a:lnTo>
                <a:cubicBezTo>
                  <a:pt x="1741769" y="6039450"/>
                  <a:pt x="1741917" y="6046445"/>
                  <a:pt x="1742215" y="6053291"/>
                </a:cubicBezTo>
                <a:cubicBezTo>
                  <a:pt x="1742513" y="6060137"/>
                  <a:pt x="1743654" y="6066239"/>
                  <a:pt x="1745638" y="6071597"/>
                </a:cubicBezTo>
                <a:cubicBezTo>
                  <a:pt x="1748019" y="6077749"/>
                  <a:pt x="1750798" y="6080824"/>
                  <a:pt x="1753972" y="6080824"/>
                </a:cubicBezTo>
                <a:cubicBezTo>
                  <a:pt x="1770840" y="6080824"/>
                  <a:pt x="1786913" y="6070307"/>
                  <a:pt x="1802193" y="6049273"/>
                </a:cubicBezTo>
                <a:cubicBezTo>
                  <a:pt x="1808741" y="6040145"/>
                  <a:pt x="1815389" y="6028437"/>
                  <a:pt x="1822136" y="6014149"/>
                </a:cubicBezTo>
                <a:cubicBezTo>
                  <a:pt x="1827891" y="6001846"/>
                  <a:pt x="1833645" y="5988055"/>
                  <a:pt x="1839400" y="5972775"/>
                </a:cubicBezTo>
                <a:lnTo>
                  <a:pt x="1856366" y="5979026"/>
                </a:lnTo>
                <a:cubicBezTo>
                  <a:pt x="1849421" y="5997084"/>
                  <a:pt x="1843468" y="6011371"/>
                  <a:pt x="1838507" y="6021888"/>
                </a:cubicBezTo>
                <a:cubicBezTo>
                  <a:pt x="1831561" y="6036374"/>
                  <a:pt x="1824319" y="6048975"/>
                  <a:pt x="1816778" y="6059691"/>
                </a:cubicBezTo>
                <a:cubicBezTo>
                  <a:pt x="1797926" y="6085884"/>
                  <a:pt x="1776991" y="6098981"/>
                  <a:pt x="1753972" y="6098981"/>
                </a:cubicBezTo>
                <a:cubicBezTo>
                  <a:pt x="1734327" y="6098981"/>
                  <a:pt x="1719345" y="6092830"/>
                  <a:pt x="1709026" y="6080526"/>
                </a:cubicBezTo>
                <a:lnTo>
                  <a:pt x="1699956" y="6061433"/>
                </a:lnTo>
                <a:lnTo>
                  <a:pt x="1692134" y="6070853"/>
                </a:lnTo>
                <a:cubicBezTo>
                  <a:pt x="1687322" y="6075913"/>
                  <a:pt x="1682436" y="6080328"/>
                  <a:pt x="1677475" y="6084098"/>
                </a:cubicBezTo>
                <a:cubicBezTo>
                  <a:pt x="1663584" y="6094020"/>
                  <a:pt x="1648602" y="6098882"/>
                  <a:pt x="1632528" y="6098683"/>
                </a:cubicBezTo>
                <a:cubicBezTo>
                  <a:pt x="1595817" y="6098485"/>
                  <a:pt x="1566250" y="6083702"/>
                  <a:pt x="1543827" y="6054333"/>
                </a:cubicBezTo>
                <a:lnTo>
                  <a:pt x="1526582" y="6022461"/>
                </a:lnTo>
                <a:lnTo>
                  <a:pt x="1516666" y="6040938"/>
                </a:lnTo>
                <a:cubicBezTo>
                  <a:pt x="1512647" y="6047586"/>
                  <a:pt x="1508604" y="6053440"/>
                  <a:pt x="1504536" y="6058500"/>
                </a:cubicBezTo>
                <a:cubicBezTo>
                  <a:pt x="1495012" y="6070208"/>
                  <a:pt x="1484792" y="6079336"/>
                  <a:pt x="1473878" y="6085884"/>
                </a:cubicBezTo>
                <a:cubicBezTo>
                  <a:pt x="1460384" y="6094417"/>
                  <a:pt x="1445700" y="6098783"/>
                  <a:pt x="1429825" y="6098981"/>
                </a:cubicBezTo>
                <a:cubicBezTo>
                  <a:pt x="1409782" y="6098981"/>
                  <a:pt x="1391824" y="6094417"/>
                  <a:pt x="1375949" y="6085289"/>
                </a:cubicBezTo>
                <a:cubicBezTo>
                  <a:pt x="1360074" y="6076359"/>
                  <a:pt x="1346878" y="6063759"/>
                  <a:pt x="1336361" y="6047487"/>
                </a:cubicBezTo>
                <a:cubicBezTo>
                  <a:pt x="1324653" y="6030421"/>
                  <a:pt x="1317708" y="6010181"/>
                  <a:pt x="1315524" y="5986765"/>
                </a:cubicBezTo>
                <a:cubicBezTo>
                  <a:pt x="1311754" y="5939735"/>
                  <a:pt x="1328522" y="5902032"/>
                  <a:pt x="1365828" y="5873655"/>
                </a:cubicBezTo>
                <a:cubicBezTo>
                  <a:pt x="1383093" y="5860757"/>
                  <a:pt x="1402837" y="5854308"/>
                  <a:pt x="1425062" y="5854308"/>
                </a:cubicBezTo>
                <a:cubicBezTo>
                  <a:pt x="1425062" y="5854308"/>
                  <a:pt x="1425112" y="5854308"/>
                  <a:pt x="1425211" y="5854308"/>
                </a:cubicBezTo>
                <a:cubicBezTo>
                  <a:pt x="1425310" y="5854308"/>
                  <a:pt x="1425359" y="5854308"/>
                  <a:pt x="1425359" y="5854308"/>
                </a:cubicBezTo>
                <a:cubicBezTo>
                  <a:pt x="1425558" y="5854308"/>
                  <a:pt x="1425806" y="5854308"/>
                  <a:pt x="1426104" y="5854308"/>
                </a:cubicBezTo>
                <a:cubicBezTo>
                  <a:pt x="1426402" y="5854308"/>
                  <a:pt x="1426649" y="5854308"/>
                  <a:pt x="1426848" y="5854308"/>
                </a:cubicBezTo>
                <a:cubicBezTo>
                  <a:pt x="1426848" y="5854308"/>
                  <a:pt x="1426898" y="5854308"/>
                  <a:pt x="1426997" y="5854308"/>
                </a:cubicBezTo>
                <a:cubicBezTo>
                  <a:pt x="1427096" y="5854308"/>
                  <a:pt x="1427146" y="5854308"/>
                  <a:pt x="1427146" y="5854308"/>
                </a:cubicBezTo>
                <a:cubicBezTo>
                  <a:pt x="1438853" y="5854705"/>
                  <a:pt x="1449767" y="5857284"/>
                  <a:pt x="1459888" y="5862047"/>
                </a:cubicBezTo>
                <a:cubicBezTo>
                  <a:pt x="1469810" y="5867008"/>
                  <a:pt x="1479236" y="5874846"/>
                  <a:pt x="1488165" y="5885562"/>
                </a:cubicBezTo>
                <a:lnTo>
                  <a:pt x="1474175" y="5896873"/>
                </a:lnTo>
                <a:cubicBezTo>
                  <a:pt x="1467230" y="5888538"/>
                  <a:pt x="1459789" y="5882287"/>
                  <a:pt x="1451851" y="5878120"/>
                </a:cubicBezTo>
                <a:cubicBezTo>
                  <a:pt x="1443517" y="5874350"/>
                  <a:pt x="1435182" y="5872465"/>
                  <a:pt x="1426848" y="5872465"/>
                </a:cubicBezTo>
                <a:cubicBezTo>
                  <a:pt x="1426451" y="5872465"/>
                  <a:pt x="1426153" y="5872465"/>
                  <a:pt x="1425955" y="5872465"/>
                </a:cubicBezTo>
                <a:cubicBezTo>
                  <a:pt x="1425757" y="5872465"/>
                  <a:pt x="1425558" y="5872465"/>
                  <a:pt x="1425359" y="5872465"/>
                </a:cubicBezTo>
                <a:cubicBezTo>
                  <a:pt x="1413453" y="5872465"/>
                  <a:pt x="1402539" y="5877426"/>
                  <a:pt x="1392618" y="5887348"/>
                </a:cubicBezTo>
                <a:cubicBezTo>
                  <a:pt x="1381108" y="5898857"/>
                  <a:pt x="1372575" y="5913541"/>
                  <a:pt x="1367019" y="5931401"/>
                </a:cubicBezTo>
                <a:cubicBezTo>
                  <a:pt x="1361264" y="5949459"/>
                  <a:pt x="1359082" y="5967516"/>
                  <a:pt x="1360471" y="5985574"/>
                </a:cubicBezTo>
                <a:cubicBezTo>
                  <a:pt x="1361661" y="6005418"/>
                  <a:pt x="1366126" y="6022980"/>
                  <a:pt x="1373865" y="6038259"/>
                </a:cubicBezTo>
                <a:cubicBezTo>
                  <a:pt x="1380612" y="6051951"/>
                  <a:pt x="1388847" y="6062667"/>
                  <a:pt x="1398571" y="6070406"/>
                </a:cubicBezTo>
                <a:cubicBezTo>
                  <a:pt x="1407897" y="6077352"/>
                  <a:pt x="1418117" y="6080824"/>
                  <a:pt x="1429229" y="6080824"/>
                </a:cubicBezTo>
                <a:cubicBezTo>
                  <a:pt x="1429229" y="6080824"/>
                  <a:pt x="1429279" y="6080824"/>
                  <a:pt x="1429378" y="6080824"/>
                </a:cubicBezTo>
                <a:cubicBezTo>
                  <a:pt x="1429477" y="6080824"/>
                  <a:pt x="1429527" y="6080824"/>
                  <a:pt x="1429527" y="6080824"/>
                </a:cubicBezTo>
                <a:cubicBezTo>
                  <a:pt x="1441632" y="6080824"/>
                  <a:pt x="1453339" y="6077352"/>
                  <a:pt x="1464650" y="6070406"/>
                </a:cubicBezTo>
                <a:cubicBezTo>
                  <a:pt x="1473977" y="6064652"/>
                  <a:pt x="1482510" y="6056913"/>
                  <a:pt x="1490249" y="6047189"/>
                </a:cubicBezTo>
                <a:cubicBezTo>
                  <a:pt x="1498186" y="6037466"/>
                  <a:pt x="1505628" y="6025361"/>
                  <a:pt x="1512573" y="6010875"/>
                </a:cubicBezTo>
                <a:cubicBezTo>
                  <a:pt x="1514954" y="6005716"/>
                  <a:pt x="1517137" y="6000308"/>
                  <a:pt x="1519121" y="5994653"/>
                </a:cubicBezTo>
                <a:lnTo>
                  <a:pt x="1519841" y="5992583"/>
                </a:lnTo>
                <a:lnTo>
                  <a:pt x="1517038" y="5974858"/>
                </a:lnTo>
                <a:cubicBezTo>
                  <a:pt x="1517038" y="5946085"/>
                  <a:pt x="1527158" y="5919891"/>
                  <a:pt x="1547399" y="5896277"/>
                </a:cubicBezTo>
                <a:cubicBezTo>
                  <a:pt x="1571013" y="5868893"/>
                  <a:pt x="1600878" y="5854804"/>
                  <a:pt x="1636993" y="5854010"/>
                </a:cubicBezTo>
                <a:cubicBezTo>
                  <a:pt x="1656044" y="5853614"/>
                  <a:pt x="1671224" y="5858624"/>
                  <a:pt x="1682535" y="5869042"/>
                </a:cubicBezTo>
                <a:lnTo>
                  <a:pt x="1696524" y="5883138"/>
                </a:lnTo>
                <a:close/>
                <a:moveTo>
                  <a:pt x="5199938" y="5852819"/>
                </a:moveTo>
                <a:cubicBezTo>
                  <a:pt x="5199938" y="5852819"/>
                  <a:pt x="5199988" y="5852819"/>
                  <a:pt x="5200087" y="5852819"/>
                </a:cubicBezTo>
                <a:cubicBezTo>
                  <a:pt x="5200187" y="5852819"/>
                  <a:pt x="5200236" y="5852819"/>
                  <a:pt x="5200236" y="5852819"/>
                </a:cubicBezTo>
                <a:cubicBezTo>
                  <a:pt x="5229803" y="5852621"/>
                  <a:pt x="5250639" y="5861551"/>
                  <a:pt x="5262743" y="5879608"/>
                </a:cubicBezTo>
                <a:cubicBezTo>
                  <a:pt x="5267903" y="5887546"/>
                  <a:pt x="5271078" y="5895781"/>
                  <a:pt x="5272269" y="5904314"/>
                </a:cubicBezTo>
                <a:cubicBezTo>
                  <a:pt x="5273459" y="5912847"/>
                  <a:pt x="5274054" y="5921280"/>
                  <a:pt x="5274054" y="5929615"/>
                </a:cubicBezTo>
                <a:cubicBezTo>
                  <a:pt x="5274054" y="5929615"/>
                  <a:pt x="5274054" y="5936858"/>
                  <a:pt x="5274054" y="5951344"/>
                </a:cubicBezTo>
                <a:cubicBezTo>
                  <a:pt x="5274054" y="5965830"/>
                  <a:pt x="5274054" y="5973073"/>
                  <a:pt x="5274054" y="5973073"/>
                </a:cubicBezTo>
                <a:cubicBezTo>
                  <a:pt x="5274054" y="5973073"/>
                  <a:pt x="5274054" y="5979174"/>
                  <a:pt x="5274054" y="5991378"/>
                </a:cubicBezTo>
                <a:cubicBezTo>
                  <a:pt x="5274054" y="6003582"/>
                  <a:pt x="5274054" y="6009684"/>
                  <a:pt x="5274054" y="6009684"/>
                </a:cubicBezTo>
                <a:cubicBezTo>
                  <a:pt x="5274054" y="6009684"/>
                  <a:pt x="5274054" y="6012760"/>
                  <a:pt x="5274054" y="6018912"/>
                </a:cubicBezTo>
                <a:cubicBezTo>
                  <a:pt x="5274054" y="6025064"/>
                  <a:pt x="5274054" y="6028139"/>
                  <a:pt x="5274054" y="6028139"/>
                </a:cubicBezTo>
                <a:lnTo>
                  <a:pt x="5274054" y="6032306"/>
                </a:lnTo>
                <a:cubicBezTo>
                  <a:pt x="5274054" y="6039450"/>
                  <a:pt x="5274253" y="6046445"/>
                  <a:pt x="5274650" y="6053291"/>
                </a:cubicBezTo>
                <a:cubicBezTo>
                  <a:pt x="5275047" y="6060137"/>
                  <a:pt x="5276237" y="6066239"/>
                  <a:pt x="5278221" y="6071597"/>
                </a:cubicBezTo>
                <a:cubicBezTo>
                  <a:pt x="5280801" y="6077749"/>
                  <a:pt x="5283480" y="6080824"/>
                  <a:pt x="5286258" y="6080824"/>
                </a:cubicBezTo>
                <a:cubicBezTo>
                  <a:pt x="5303522" y="6080824"/>
                  <a:pt x="5319596" y="6070307"/>
                  <a:pt x="5334479" y="6049273"/>
                </a:cubicBezTo>
                <a:cubicBezTo>
                  <a:pt x="5341027" y="6040542"/>
                  <a:pt x="5347774" y="6028834"/>
                  <a:pt x="5354719" y="6014149"/>
                </a:cubicBezTo>
                <a:lnTo>
                  <a:pt x="5359975" y="6002437"/>
                </a:lnTo>
                <a:lnTo>
                  <a:pt x="5355612" y="5974858"/>
                </a:lnTo>
                <a:cubicBezTo>
                  <a:pt x="5355612" y="5946085"/>
                  <a:pt x="5365732" y="5919891"/>
                  <a:pt x="5385973" y="5896277"/>
                </a:cubicBezTo>
                <a:cubicBezTo>
                  <a:pt x="5409587" y="5868893"/>
                  <a:pt x="5439452" y="5854804"/>
                  <a:pt x="5475568" y="5854010"/>
                </a:cubicBezTo>
                <a:cubicBezTo>
                  <a:pt x="5494618" y="5853614"/>
                  <a:pt x="5509799" y="5858624"/>
                  <a:pt x="5521109" y="5869042"/>
                </a:cubicBezTo>
                <a:lnTo>
                  <a:pt x="5531825" y="5879839"/>
                </a:lnTo>
                <a:lnTo>
                  <a:pt x="5531825" y="5853712"/>
                </a:lnTo>
                <a:lnTo>
                  <a:pt x="5577366" y="5853712"/>
                </a:lnTo>
                <a:lnTo>
                  <a:pt x="5577366" y="6075764"/>
                </a:lnTo>
                <a:cubicBezTo>
                  <a:pt x="5589868" y="6059095"/>
                  <a:pt x="5601476" y="6042575"/>
                  <a:pt x="5612192" y="6026204"/>
                </a:cubicBezTo>
                <a:cubicBezTo>
                  <a:pt x="5617550" y="6018019"/>
                  <a:pt x="5622610" y="6009300"/>
                  <a:pt x="5627373" y="6000048"/>
                </a:cubicBezTo>
                <a:lnTo>
                  <a:pt x="5633646" y="5986297"/>
                </a:lnTo>
                <a:lnTo>
                  <a:pt x="5631837" y="5974858"/>
                </a:lnTo>
                <a:cubicBezTo>
                  <a:pt x="5631837" y="5946085"/>
                  <a:pt x="5641958" y="5919891"/>
                  <a:pt x="5662198" y="5896277"/>
                </a:cubicBezTo>
                <a:cubicBezTo>
                  <a:pt x="5685813" y="5868893"/>
                  <a:pt x="5715677" y="5854804"/>
                  <a:pt x="5751793" y="5854010"/>
                </a:cubicBezTo>
                <a:cubicBezTo>
                  <a:pt x="5770843" y="5853614"/>
                  <a:pt x="5786023" y="5858624"/>
                  <a:pt x="5797334" y="5869042"/>
                </a:cubicBezTo>
                <a:lnTo>
                  <a:pt x="5811324" y="5883138"/>
                </a:lnTo>
                <a:lnTo>
                  <a:pt x="5811324" y="5853712"/>
                </a:lnTo>
                <a:lnTo>
                  <a:pt x="5856568" y="5853712"/>
                </a:lnTo>
                <a:cubicBezTo>
                  <a:pt x="5856568" y="5853712"/>
                  <a:pt x="5856568" y="5863634"/>
                  <a:pt x="5856568" y="5883478"/>
                </a:cubicBezTo>
                <a:cubicBezTo>
                  <a:pt x="5856568" y="5903322"/>
                  <a:pt x="5856568" y="5913244"/>
                  <a:pt x="5856568" y="5913244"/>
                </a:cubicBezTo>
                <a:lnTo>
                  <a:pt x="5856568" y="6028139"/>
                </a:lnTo>
                <a:lnTo>
                  <a:pt x="5856568" y="6032306"/>
                </a:lnTo>
                <a:cubicBezTo>
                  <a:pt x="5856568" y="6039450"/>
                  <a:pt x="5856716" y="6046445"/>
                  <a:pt x="5857014" y="6053291"/>
                </a:cubicBezTo>
                <a:cubicBezTo>
                  <a:pt x="5857312" y="6060137"/>
                  <a:pt x="5858453" y="6066239"/>
                  <a:pt x="5860437" y="6071597"/>
                </a:cubicBezTo>
                <a:cubicBezTo>
                  <a:pt x="5862818" y="6077749"/>
                  <a:pt x="5865597" y="6080824"/>
                  <a:pt x="5868771" y="6080824"/>
                </a:cubicBezTo>
                <a:cubicBezTo>
                  <a:pt x="5885638" y="6080824"/>
                  <a:pt x="5901712" y="6070307"/>
                  <a:pt x="5916992" y="6049273"/>
                </a:cubicBezTo>
                <a:cubicBezTo>
                  <a:pt x="5923540" y="6040145"/>
                  <a:pt x="5930188" y="6028437"/>
                  <a:pt x="5936935" y="6014149"/>
                </a:cubicBezTo>
                <a:cubicBezTo>
                  <a:pt x="5942690" y="6001846"/>
                  <a:pt x="5948444" y="5988055"/>
                  <a:pt x="5954199" y="5972775"/>
                </a:cubicBezTo>
                <a:lnTo>
                  <a:pt x="5971165" y="5979026"/>
                </a:lnTo>
                <a:cubicBezTo>
                  <a:pt x="5964220" y="5997084"/>
                  <a:pt x="5958267" y="6011371"/>
                  <a:pt x="5953306" y="6021888"/>
                </a:cubicBezTo>
                <a:cubicBezTo>
                  <a:pt x="5946360" y="6036374"/>
                  <a:pt x="5939118" y="6048975"/>
                  <a:pt x="5931577" y="6059691"/>
                </a:cubicBezTo>
                <a:cubicBezTo>
                  <a:pt x="5912725" y="6085884"/>
                  <a:pt x="5891790" y="6098981"/>
                  <a:pt x="5868771" y="6098981"/>
                </a:cubicBezTo>
                <a:cubicBezTo>
                  <a:pt x="5849126" y="6098981"/>
                  <a:pt x="5834144" y="6092830"/>
                  <a:pt x="5823825" y="6080526"/>
                </a:cubicBezTo>
                <a:lnTo>
                  <a:pt x="5814756" y="6061433"/>
                </a:lnTo>
                <a:lnTo>
                  <a:pt x="5806933" y="6070853"/>
                </a:lnTo>
                <a:cubicBezTo>
                  <a:pt x="5802121" y="6075913"/>
                  <a:pt x="5797236" y="6080328"/>
                  <a:pt x="5792274" y="6084098"/>
                </a:cubicBezTo>
                <a:cubicBezTo>
                  <a:pt x="5778383" y="6094020"/>
                  <a:pt x="5763401" y="6098882"/>
                  <a:pt x="5747328" y="6098683"/>
                </a:cubicBezTo>
                <a:cubicBezTo>
                  <a:pt x="5710617" y="6098485"/>
                  <a:pt x="5681050" y="6083702"/>
                  <a:pt x="5658626" y="6054333"/>
                </a:cubicBezTo>
                <a:cubicBezTo>
                  <a:pt x="5649697" y="6042824"/>
                  <a:pt x="5642999" y="6030446"/>
                  <a:pt x="5638534" y="6017200"/>
                </a:cubicBezTo>
                <a:lnTo>
                  <a:pt x="5638534" y="6017193"/>
                </a:lnTo>
                <a:lnTo>
                  <a:pt x="5622907" y="6042873"/>
                </a:lnTo>
                <a:cubicBezTo>
                  <a:pt x="5609612" y="6062022"/>
                  <a:pt x="5595721" y="6081023"/>
                  <a:pt x="5581236" y="6099874"/>
                </a:cubicBezTo>
                <a:cubicBezTo>
                  <a:pt x="5580243" y="6100866"/>
                  <a:pt x="5578954" y="6102553"/>
                  <a:pt x="5577366" y="6104934"/>
                </a:cubicBezTo>
                <a:lnTo>
                  <a:pt x="5577366" y="6259716"/>
                </a:lnTo>
                <a:cubicBezTo>
                  <a:pt x="5577366" y="6293053"/>
                  <a:pt x="5573695" y="6325696"/>
                  <a:pt x="5566353" y="6357644"/>
                </a:cubicBezTo>
                <a:cubicBezTo>
                  <a:pt x="5562583" y="6373520"/>
                  <a:pt x="5558713" y="6386368"/>
                  <a:pt x="5554744" y="6396191"/>
                </a:cubicBezTo>
                <a:cubicBezTo>
                  <a:pt x="5550776" y="6406014"/>
                  <a:pt x="5547700" y="6413207"/>
                  <a:pt x="5545517" y="6417771"/>
                </a:cubicBezTo>
                <a:cubicBezTo>
                  <a:pt x="5533412" y="6440195"/>
                  <a:pt x="5517042" y="6455375"/>
                  <a:pt x="5496404" y="6463312"/>
                </a:cubicBezTo>
                <a:cubicBezTo>
                  <a:pt x="5488466" y="6465892"/>
                  <a:pt x="5481621" y="6467083"/>
                  <a:pt x="5475865" y="6466884"/>
                </a:cubicBezTo>
                <a:cubicBezTo>
                  <a:pt x="5461776" y="6466884"/>
                  <a:pt x="5450267" y="6460138"/>
                  <a:pt x="5441338" y="6446644"/>
                </a:cubicBezTo>
                <a:cubicBezTo>
                  <a:pt x="5431217" y="6431761"/>
                  <a:pt x="5427843" y="6408742"/>
                  <a:pt x="5431217" y="6377587"/>
                </a:cubicBezTo>
                <a:cubicBezTo>
                  <a:pt x="5433598" y="6352584"/>
                  <a:pt x="5440742" y="6321827"/>
                  <a:pt x="5452648" y="6285314"/>
                </a:cubicBezTo>
                <a:cubicBezTo>
                  <a:pt x="5463165" y="6253564"/>
                  <a:pt x="5478346" y="6220822"/>
                  <a:pt x="5498190" y="6187087"/>
                </a:cubicBezTo>
                <a:cubicBezTo>
                  <a:pt x="5507714" y="6170816"/>
                  <a:pt x="5518926" y="6153552"/>
                  <a:pt x="5531825" y="6135295"/>
                </a:cubicBezTo>
                <a:lnTo>
                  <a:pt x="5531825" y="6069509"/>
                </a:lnTo>
                <a:lnTo>
                  <a:pt x="5530708" y="6070853"/>
                </a:lnTo>
                <a:cubicBezTo>
                  <a:pt x="5525896" y="6075913"/>
                  <a:pt x="5521010" y="6080328"/>
                  <a:pt x="5516049" y="6084098"/>
                </a:cubicBezTo>
                <a:cubicBezTo>
                  <a:pt x="5502158" y="6094020"/>
                  <a:pt x="5487176" y="6098882"/>
                  <a:pt x="5471103" y="6098683"/>
                </a:cubicBezTo>
                <a:cubicBezTo>
                  <a:pt x="5434392" y="6098485"/>
                  <a:pt x="5404825" y="6083702"/>
                  <a:pt x="5382401" y="6054333"/>
                </a:cubicBezTo>
                <a:lnTo>
                  <a:pt x="5368031" y="6027774"/>
                </a:lnTo>
                <a:lnTo>
                  <a:pt x="5360375" y="6042501"/>
                </a:lnTo>
                <a:cubicBezTo>
                  <a:pt x="5356703" y="6048802"/>
                  <a:pt x="5352933" y="6054532"/>
                  <a:pt x="5349064" y="6059691"/>
                </a:cubicBezTo>
                <a:cubicBezTo>
                  <a:pt x="5330609" y="6085884"/>
                  <a:pt x="5309674" y="6098981"/>
                  <a:pt x="5286258" y="6098981"/>
                </a:cubicBezTo>
                <a:cubicBezTo>
                  <a:pt x="5266811" y="6098981"/>
                  <a:pt x="5251829" y="6092830"/>
                  <a:pt x="5241313" y="6080526"/>
                </a:cubicBezTo>
                <a:cubicBezTo>
                  <a:pt x="5234962" y="6073184"/>
                  <a:pt x="5231291" y="6065247"/>
                  <a:pt x="5230299" y="6056714"/>
                </a:cubicBezTo>
                <a:cubicBezTo>
                  <a:pt x="5229306" y="6048181"/>
                  <a:pt x="5228811" y="6039946"/>
                  <a:pt x="5228811" y="6032008"/>
                </a:cubicBezTo>
                <a:cubicBezTo>
                  <a:pt x="5228811" y="6032008"/>
                  <a:pt x="5228811" y="6031364"/>
                  <a:pt x="5228811" y="6030074"/>
                </a:cubicBezTo>
                <a:cubicBezTo>
                  <a:pt x="5228811" y="6028784"/>
                  <a:pt x="5228811" y="6028139"/>
                  <a:pt x="5228811" y="6028139"/>
                </a:cubicBezTo>
                <a:cubicBezTo>
                  <a:pt x="5228811" y="6028139"/>
                  <a:pt x="5228811" y="6025064"/>
                  <a:pt x="5228811" y="6018912"/>
                </a:cubicBezTo>
                <a:cubicBezTo>
                  <a:pt x="5228811" y="6012760"/>
                  <a:pt x="5228811" y="6009684"/>
                  <a:pt x="5228811" y="6009684"/>
                </a:cubicBezTo>
                <a:cubicBezTo>
                  <a:pt x="5228811" y="6009684"/>
                  <a:pt x="5228811" y="6003582"/>
                  <a:pt x="5228811" y="5991378"/>
                </a:cubicBezTo>
                <a:cubicBezTo>
                  <a:pt x="5228811" y="5979174"/>
                  <a:pt x="5228811" y="5973073"/>
                  <a:pt x="5228811" y="5973073"/>
                </a:cubicBezTo>
                <a:cubicBezTo>
                  <a:pt x="5228811" y="5973073"/>
                  <a:pt x="5228811" y="5965830"/>
                  <a:pt x="5228811" y="5951344"/>
                </a:cubicBezTo>
                <a:cubicBezTo>
                  <a:pt x="5228811" y="5936858"/>
                  <a:pt x="5228811" y="5929615"/>
                  <a:pt x="5228811" y="5929615"/>
                </a:cubicBezTo>
                <a:cubicBezTo>
                  <a:pt x="5228811" y="5922471"/>
                  <a:pt x="5228513" y="5915278"/>
                  <a:pt x="5227918" y="5908035"/>
                </a:cubicBezTo>
                <a:cubicBezTo>
                  <a:pt x="5227322" y="5900792"/>
                  <a:pt x="5225834" y="5894095"/>
                  <a:pt x="5223453" y="5887943"/>
                </a:cubicBezTo>
                <a:cubicBezTo>
                  <a:pt x="5219484" y="5876632"/>
                  <a:pt x="5211745" y="5870976"/>
                  <a:pt x="5200236" y="5870976"/>
                </a:cubicBezTo>
                <a:cubicBezTo>
                  <a:pt x="5184559" y="5871175"/>
                  <a:pt x="5171065" y="5876880"/>
                  <a:pt x="5159754" y="5888092"/>
                </a:cubicBezTo>
                <a:cubicBezTo>
                  <a:pt x="5148443" y="5899304"/>
                  <a:pt x="5140506" y="5908183"/>
                  <a:pt x="5135942" y="5914732"/>
                </a:cubicBezTo>
                <a:cubicBezTo>
                  <a:pt x="5127012" y="5928226"/>
                  <a:pt x="5117091" y="5947722"/>
                  <a:pt x="5106176" y="5973221"/>
                </a:cubicBezTo>
                <a:lnTo>
                  <a:pt x="5101426" y="5984671"/>
                </a:lnTo>
                <a:lnTo>
                  <a:pt x="5101414" y="5986765"/>
                </a:lnTo>
                <a:lnTo>
                  <a:pt x="5101414" y="6098683"/>
                </a:lnTo>
                <a:lnTo>
                  <a:pt x="5101414" y="6098981"/>
                </a:lnTo>
                <a:lnTo>
                  <a:pt x="5055872" y="6098981"/>
                </a:lnTo>
                <a:lnTo>
                  <a:pt x="5055872" y="6098683"/>
                </a:lnTo>
                <a:cubicBezTo>
                  <a:pt x="5055872" y="6098683"/>
                  <a:pt x="5055872" y="6068819"/>
                  <a:pt x="5055872" y="6009089"/>
                </a:cubicBezTo>
                <a:cubicBezTo>
                  <a:pt x="5055872" y="5949359"/>
                  <a:pt x="5055575" y="5915873"/>
                  <a:pt x="5054980" y="5908630"/>
                </a:cubicBezTo>
                <a:cubicBezTo>
                  <a:pt x="5054384" y="5901387"/>
                  <a:pt x="5052996" y="5894690"/>
                  <a:pt x="5050812" y="5888538"/>
                </a:cubicBezTo>
                <a:cubicBezTo>
                  <a:pt x="5048431" y="5882982"/>
                  <a:pt x="5045454" y="5878914"/>
                  <a:pt x="5041882" y="5876334"/>
                </a:cubicBezTo>
                <a:cubicBezTo>
                  <a:pt x="5037914" y="5873358"/>
                  <a:pt x="5033449" y="5871869"/>
                  <a:pt x="5028488" y="5871869"/>
                </a:cubicBezTo>
                <a:cubicBezTo>
                  <a:pt x="5019756" y="5871671"/>
                  <a:pt x="5011124" y="5873854"/>
                  <a:pt x="5002592" y="5878418"/>
                </a:cubicBezTo>
                <a:cubicBezTo>
                  <a:pt x="4996639" y="5881593"/>
                  <a:pt x="4990884" y="5885661"/>
                  <a:pt x="4985328" y="5890622"/>
                </a:cubicBezTo>
                <a:cubicBezTo>
                  <a:pt x="4976200" y="5898560"/>
                  <a:pt x="4968362" y="5907588"/>
                  <a:pt x="4961813" y="5917708"/>
                </a:cubicBezTo>
                <a:lnTo>
                  <a:pt x="4946930" y="5908183"/>
                </a:lnTo>
                <a:cubicBezTo>
                  <a:pt x="4954669" y="5896277"/>
                  <a:pt x="4963499" y="5885859"/>
                  <a:pt x="4973422" y="5876930"/>
                </a:cubicBezTo>
                <a:cubicBezTo>
                  <a:pt x="4979772" y="5871374"/>
                  <a:pt x="4986618" y="5866512"/>
                  <a:pt x="4993960" y="5862344"/>
                </a:cubicBezTo>
                <a:cubicBezTo>
                  <a:pt x="5004477" y="5856590"/>
                  <a:pt x="5016086" y="5853712"/>
                  <a:pt x="5028786" y="5853712"/>
                </a:cubicBezTo>
                <a:cubicBezTo>
                  <a:pt x="5057559" y="5853712"/>
                  <a:pt x="5077899" y="5862642"/>
                  <a:pt x="5089805" y="5880501"/>
                </a:cubicBezTo>
                <a:cubicBezTo>
                  <a:pt x="5094766" y="5888241"/>
                  <a:pt x="5097941" y="5896377"/>
                  <a:pt x="5099330" y="5904909"/>
                </a:cubicBezTo>
                <a:cubicBezTo>
                  <a:pt x="5100719" y="5913442"/>
                  <a:pt x="5101414" y="5921876"/>
                  <a:pt x="5101414" y="5930210"/>
                </a:cubicBezTo>
                <a:cubicBezTo>
                  <a:pt x="5101414" y="5930210"/>
                  <a:pt x="5101364" y="5931103"/>
                  <a:pt x="5101265" y="5932889"/>
                </a:cubicBezTo>
                <a:cubicBezTo>
                  <a:pt x="5101165" y="5934675"/>
                  <a:pt x="5101116" y="5937056"/>
                  <a:pt x="5101116" y="5940033"/>
                </a:cubicBezTo>
                <a:lnTo>
                  <a:pt x="5101708" y="5939441"/>
                </a:lnTo>
                <a:lnTo>
                  <a:pt x="5101707" y="5939529"/>
                </a:lnTo>
                <a:lnTo>
                  <a:pt x="5105916" y="5930843"/>
                </a:lnTo>
                <a:cubicBezTo>
                  <a:pt x="5111150" y="5920598"/>
                  <a:pt x="5116197" y="5911855"/>
                  <a:pt x="5121059" y="5904612"/>
                </a:cubicBezTo>
                <a:cubicBezTo>
                  <a:pt x="5126417" y="5896873"/>
                  <a:pt x="5135942" y="5886405"/>
                  <a:pt x="5149634" y="5873209"/>
                </a:cubicBezTo>
                <a:cubicBezTo>
                  <a:pt x="5163327" y="5860013"/>
                  <a:pt x="5180094" y="5853216"/>
                  <a:pt x="5199938" y="5852819"/>
                </a:cubicBezTo>
                <a:close/>
                <a:moveTo>
                  <a:pt x="2437689" y="5852819"/>
                </a:moveTo>
                <a:cubicBezTo>
                  <a:pt x="2437689" y="5852819"/>
                  <a:pt x="2437739" y="5852819"/>
                  <a:pt x="2437837" y="5852819"/>
                </a:cubicBezTo>
                <a:cubicBezTo>
                  <a:pt x="2437937" y="5852819"/>
                  <a:pt x="2437986" y="5852819"/>
                  <a:pt x="2437986" y="5852819"/>
                </a:cubicBezTo>
                <a:cubicBezTo>
                  <a:pt x="2467553" y="5852621"/>
                  <a:pt x="2488389" y="5861551"/>
                  <a:pt x="2500495" y="5879608"/>
                </a:cubicBezTo>
                <a:cubicBezTo>
                  <a:pt x="2505653" y="5887546"/>
                  <a:pt x="2508829" y="5895781"/>
                  <a:pt x="2510019" y="5904314"/>
                </a:cubicBezTo>
                <a:cubicBezTo>
                  <a:pt x="2511210" y="5912847"/>
                  <a:pt x="2511805" y="5921280"/>
                  <a:pt x="2511805" y="5929615"/>
                </a:cubicBezTo>
                <a:cubicBezTo>
                  <a:pt x="2511805" y="5929615"/>
                  <a:pt x="2511805" y="5936858"/>
                  <a:pt x="2511805" y="5951344"/>
                </a:cubicBezTo>
                <a:cubicBezTo>
                  <a:pt x="2511805" y="5965830"/>
                  <a:pt x="2511805" y="5973073"/>
                  <a:pt x="2511805" y="5973073"/>
                </a:cubicBezTo>
                <a:cubicBezTo>
                  <a:pt x="2511805" y="5973073"/>
                  <a:pt x="2511805" y="5979174"/>
                  <a:pt x="2511805" y="5991378"/>
                </a:cubicBezTo>
                <a:cubicBezTo>
                  <a:pt x="2511805" y="6003582"/>
                  <a:pt x="2511805" y="6009684"/>
                  <a:pt x="2511805" y="6009684"/>
                </a:cubicBezTo>
                <a:cubicBezTo>
                  <a:pt x="2511805" y="6009684"/>
                  <a:pt x="2511805" y="6012760"/>
                  <a:pt x="2511805" y="6018912"/>
                </a:cubicBezTo>
                <a:cubicBezTo>
                  <a:pt x="2511805" y="6025064"/>
                  <a:pt x="2511805" y="6028139"/>
                  <a:pt x="2511805" y="6028139"/>
                </a:cubicBezTo>
                <a:lnTo>
                  <a:pt x="2511805" y="6032306"/>
                </a:lnTo>
                <a:cubicBezTo>
                  <a:pt x="2511805" y="6039450"/>
                  <a:pt x="2512004" y="6046445"/>
                  <a:pt x="2512401" y="6053291"/>
                </a:cubicBezTo>
                <a:cubicBezTo>
                  <a:pt x="2512797" y="6060137"/>
                  <a:pt x="2513988" y="6066239"/>
                  <a:pt x="2515972" y="6071597"/>
                </a:cubicBezTo>
                <a:cubicBezTo>
                  <a:pt x="2518552" y="6077749"/>
                  <a:pt x="2521231" y="6080824"/>
                  <a:pt x="2524009" y="6080824"/>
                </a:cubicBezTo>
                <a:cubicBezTo>
                  <a:pt x="2541273" y="6080824"/>
                  <a:pt x="2557347" y="6070307"/>
                  <a:pt x="2572229" y="6049273"/>
                </a:cubicBezTo>
                <a:cubicBezTo>
                  <a:pt x="2578778" y="6040542"/>
                  <a:pt x="2585525" y="6028834"/>
                  <a:pt x="2592470" y="6014149"/>
                </a:cubicBezTo>
                <a:lnTo>
                  <a:pt x="2596226" y="6005778"/>
                </a:lnTo>
                <a:lnTo>
                  <a:pt x="2594889" y="6001034"/>
                </a:lnTo>
                <a:cubicBezTo>
                  <a:pt x="2593475" y="5993208"/>
                  <a:pt x="2592768" y="5985078"/>
                  <a:pt x="2592768" y="5976644"/>
                </a:cubicBezTo>
                <a:cubicBezTo>
                  <a:pt x="2592768" y="5943307"/>
                  <a:pt x="2604079" y="5914534"/>
                  <a:pt x="2626700" y="5890324"/>
                </a:cubicBezTo>
                <a:cubicBezTo>
                  <a:pt x="2649323" y="5866313"/>
                  <a:pt x="2677004" y="5854308"/>
                  <a:pt x="2709746" y="5854308"/>
                </a:cubicBezTo>
                <a:cubicBezTo>
                  <a:pt x="2738520" y="5854308"/>
                  <a:pt x="2763027" y="5866512"/>
                  <a:pt x="2783268" y="5890919"/>
                </a:cubicBezTo>
                <a:cubicBezTo>
                  <a:pt x="2788625" y="5897270"/>
                  <a:pt x="2793487" y="5904413"/>
                  <a:pt x="2797853" y="5912351"/>
                </a:cubicBezTo>
                <a:cubicBezTo>
                  <a:pt x="2801822" y="5909176"/>
                  <a:pt x="2805839" y="5905207"/>
                  <a:pt x="2809908" y="5900444"/>
                </a:cubicBezTo>
                <a:cubicBezTo>
                  <a:pt x="2813976" y="5895682"/>
                  <a:pt x="2817796" y="5890919"/>
                  <a:pt x="2821367" y="5886157"/>
                </a:cubicBezTo>
                <a:cubicBezTo>
                  <a:pt x="2822558" y="5884570"/>
                  <a:pt x="2823799" y="5882982"/>
                  <a:pt x="2825088" y="5881394"/>
                </a:cubicBezTo>
                <a:cubicBezTo>
                  <a:pt x="2826378" y="5879807"/>
                  <a:pt x="2827718" y="5878220"/>
                  <a:pt x="2829107" y="5876632"/>
                </a:cubicBezTo>
                <a:cubicBezTo>
                  <a:pt x="2841211" y="5861353"/>
                  <a:pt x="2855301" y="5853712"/>
                  <a:pt x="2871374" y="5853712"/>
                </a:cubicBezTo>
                <a:cubicBezTo>
                  <a:pt x="2871374" y="5853712"/>
                  <a:pt x="2871473" y="5853712"/>
                  <a:pt x="2871671" y="5853712"/>
                </a:cubicBezTo>
                <a:cubicBezTo>
                  <a:pt x="2886753" y="5853712"/>
                  <a:pt x="2898857" y="5857483"/>
                  <a:pt x="2907986" y="5865023"/>
                </a:cubicBezTo>
                <a:cubicBezTo>
                  <a:pt x="2916519" y="5872167"/>
                  <a:pt x="2921529" y="5882436"/>
                  <a:pt x="2923017" y="5895831"/>
                </a:cubicBezTo>
                <a:cubicBezTo>
                  <a:pt x="2924506" y="5909225"/>
                  <a:pt x="2925250" y="5920289"/>
                  <a:pt x="2925250" y="5929019"/>
                </a:cubicBezTo>
                <a:cubicBezTo>
                  <a:pt x="2925250" y="5929019"/>
                  <a:pt x="2925250" y="5929218"/>
                  <a:pt x="2925250" y="5929615"/>
                </a:cubicBezTo>
                <a:cubicBezTo>
                  <a:pt x="2925250" y="5930012"/>
                  <a:pt x="2925250" y="5930210"/>
                  <a:pt x="2925250" y="5930210"/>
                </a:cubicBezTo>
                <a:cubicBezTo>
                  <a:pt x="2925250" y="5930210"/>
                  <a:pt x="2925250" y="5931599"/>
                  <a:pt x="2925250" y="5934377"/>
                </a:cubicBezTo>
                <a:cubicBezTo>
                  <a:pt x="2925250" y="5937156"/>
                  <a:pt x="2925250" y="5940628"/>
                  <a:pt x="2925250" y="5944795"/>
                </a:cubicBezTo>
                <a:cubicBezTo>
                  <a:pt x="2933783" y="5927135"/>
                  <a:pt x="2940927" y="5913938"/>
                  <a:pt x="2946681" y="5905207"/>
                </a:cubicBezTo>
                <a:cubicBezTo>
                  <a:pt x="2955016" y="5892705"/>
                  <a:pt x="2964640" y="5882089"/>
                  <a:pt x="2975553" y="5873358"/>
                </a:cubicBezTo>
                <a:cubicBezTo>
                  <a:pt x="2992222" y="5860063"/>
                  <a:pt x="3009387" y="5853514"/>
                  <a:pt x="3027048" y="5853712"/>
                </a:cubicBezTo>
                <a:cubicBezTo>
                  <a:pt x="3027048" y="5853712"/>
                  <a:pt x="3027098" y="5853712"/>
                  <a:pt x="3027197" y="5853712"/>
                </a:cubicBezTo>
                <a:cubicBezTo>
                  <a:pt x="3027296" y="5853712"/>
                  <a:pt x="3027346" y="5853712"/>
                  <a:pt x="3027346" y="5853712"/>
                </a:cubicBezTo>
                <a:cubicBezTo>
                  <a:pt x="3055524" y="5854507"/>
                  <a:pt x="3075268" y="5863436"/>
                  <a:pt x="3086579" y="5880501"/>
                </a:cubicBezTo>
                <a:cubicBezTo>
                  <a:pt x="3091540" y="5888241"/>
                  <a:pt x="3094715" y="5896377"/>
                  <a:pt x="3096104" y="5904909"/>
                </a:cubicBezTo>
                <a:cubicBezTo>
                  <a:pt x="3097494" y="5913442"/>
                  <a:pt x="3098188" y="5921876"/>
                  <a:pt x="3098188" y="5930210"/>
                </a:cubicBezTo>
                <a:lnTo>
                  <a:pt x="3098188" y="5977835"/>
                </a:lnTo>
                <a:cubicBezTo>
                  <a:pt x="3098188" y="5977835"/>
                  <a:pt x="3098188" y="5978579"/>
                  <a:pt x="3098188" y="5980067"/>
                </a:cubicBezTo>
                <a:cubicBezTo>
                  <a:pt x="3098188" y="5981556"/>
                  <a:pt x="3098188" y="5982300"/>
                  <a:pt x="3098188" y="5982300"/>
                </a:cubicBezTo>
                <a:lnTo>
                  <a:pt x="3098188" y="6011173"/>
                </a:lnTo>
                <a:cubicBezTo>
                  <a:pt x="3098188" y="6011173"/>
                  <a:pt x="3098188" y="6014050"/>
                  <a:pt x="3098188" y="6019805"/>
                </a:cubicBezTo>
                <a:cubicBezTo>
                  <a:pt x="3098188" y="6025559"/>
                  <a:pt x="3098188" y="6028437"/>
                  <a:pt x="3098188" y="6028437"/>
                </a:cubicBezTo>
                <a:lnTo>
                  <a:pt x="3098188" y="6031711"/>
                </a:lnTo>
                <a:cubicBezTo>
                  <a:pt x="3098188" y="6038855"/>
                  <a:pt x="3098287" y="6045949"/>
                  <a:pt x="3098486" y="6052993"/>
                </a:cubicBezTo>
                <a:cubicBezTo>
                  <a:pt x="3098684" y="6060038"/>
                  <a:pt x="3099974" y="6066239"/>
                  <a:pt x="3102355" y="6071597"/>
                </a:cubicBezTo>
                <a:cubicBezTo>
                  <a:pt x="3104737" y="6077947"/>
                  <a:pt x="3108010" y="6081122"/>
                  <a:pt x="3112178" y="6081122"/>
                </a:cubicBezTo>
                <a:cubicBezTo>
                  <a:pt x="3120115" y="6081122"/>
                  <a:pt x="3128251" y="6077451"/>
                  <a:pt x="3136586" y="6070108"/>
                </a:cubicBezTo>
                <a:cubicBezTo>
                  <a:pt x="3141150" y="6065743"/>
                  <a:pt x="3145417" y="6060633"/>
                  <a:pt x="3149384" y="6054779"/>
                </a:cubicBezTo>
                <a:cubicBezTo>
                  <a:pt x="3153354" y="6048925"/>
                  <a:pt x="3157025" y="6043221"/>
                  <a:pt x="3160398" y="6037664"/>
                </a:cubicBezTo>
                <a:cubicBezTo>
                  <a:pt x="3164764" y="6030520"/>
                  <a:pt x="3168733" y="6023029"/>
                  <a:pt x="3172304" y="6015191"/>
                </a:cubicBezTo>
                <a:lnTo>
                  <a:pt x="3178536" y="6001083"/>
                </a:lnTo>
                <a:lnTo>
                  <a:pt x="3174388" y="5974858"/>
                </a:lnTo>
                <a:cubicBezTo>
                  <a:pt x="3174388" y="5946085"/>
                  <a:pt x="3184508" y="5919891"/>
                  <a:pt x="3204749" y="5896277"/>
                </a:cubicBezTo>
                <a:cubicBezTo>
                  <a:pt x="3228363" y="5868893"/>
                  <a:pt x="3258228" y="5854804"/>
                  <a:pt x="3294343" y="5854010"/>
                </a:cubicBezTo>
                <a:cubicBezTo>
                  <a:pt x="3313393" y="5853614"/>
                  <a:pt x="3328574" y="5858624"/>
                  <a:pt x="3339885" y="5869042"/>
                </a:cubicBezTo>
                <a:lnTo>
                  <a:pt x="3350601" y="5879839"/>
                </a:lnTo>
                <a:lnTo>
                  <a:pt x="3350601" y="5853712"/>
                </a:lnTo>
                <a:lnTo>
                  <a:pt x="3396142" y="5853712"/>
                </a:lnTo>
                <a:lnTo>
                  <a:pt x="3396142" y="6075764"/>
                </a:lnTo>
                <a:cubicBezTo>
                  <a:pt x="3408643" y="6059095"/>
                  <a:pt x="3420252" y="6042575"/>
                  <a:pt x="3430967" y="6026204"/>
                </a:cubicBezTo>
                <a:cubicBezTo>
                  <a:pt x="3441683" y="6009833"/>
                  <a:pt x="3451208" y="5991329"/>
                  <a:pt x="3459543" y="5970691"/>
                </a:cubicBezTo>
                <a:lnTo>
                  <a:pt x="3476509" y="5977537"/>
                </a:lnTo>
                <a:cubicBezTo>
                  <a:pt x="3466588" y="6001945"/>
                  <a:pt x="3454979" y="6023724"/>
                  <a:pt x="3441683" y="6042873"/>
                </a:cubicBezTo>
                <a:cubicBezTo>
                  <a:pt x="3428388" y="6062022"/>
                  <a:pt x="3414497" y="6081023"/>
                  <a:pt x="3400011" y="6099874"/>
                </a:cubicBezTo>
                <a:cubicBezTo>
                  <a:pt x="3399019" y="6100866"/>
                  <a:pt x="3397729" y="6102553"/>
                  <a:pt x="3396142" y="6104934"/>
                </a:cubicBezTo>
                <a:lnTo>
                  <a:pt x="3396142" y="6259716"/>
                </a:lnTo>
                <a:cubicBezTo>
                  <a:pt x="3396142" y="6293053"/>
                  <a:pt x="3392471" y="6325696"/>
                  <a:pt x="3385128" y="6357644"/>
                </a:cubicBezTo>
                <a:cubicBezTo>
                  <a:pt x="3381358" y="6373520"/>
                  <a:pt x="3377489" y="6386368"/>
                  <a:pt x="3373520" y="6396191"/>
                </a:cubicBezTo>
                <a:cubicBezTo>
                  <a:pt x="3369551" y="6406014"/>
                  <a:pt x="3366475" y="6413207"/>
                  <a:pt x="3364293" y="6417771"/>
                </a:cubicBezTo>
                <a:cubicBezTo>
                  <a:pt x="3352188" y="6440195"/>
                  <a:pt x="3335817" y="6455375"/>
                  <a:pt x="3315179" y="6463312"/>
                </a:cubicBezTo>
                <a:cubicBezTo>
                  <a:pt x="3307242" y="6465892"/>
                  <a:pt x="3300395" y="6467083"/>
                  <a:pt x="3294641" y="6466884"/>
                </a:cubicBezTo>
                <a:cubicBezTo>
                  <a:pt x="3280552" y="6466884"/>
                  <a:pt x="3269043" y="6460138"/>
                  <a:pt x="3260113" y="6446644"/>
                </a:cubicBezTo>
                <a:cubicBezTo>
                  <a:pt x="3249993" y="6431761"/>
                  <a:pt x="3246619" y="6408742"/>
                  <a:pt x="3249993" y="6377587"/>
                </a:cubicBezTo>
                <a:cubicBezTo>
                  <a:pt x="3252374" y="6352584"/>
                  <a:pt x="3259518" y="6321827"/>
                  <a:pt x="3271424" y="6285314"/>
                </a:cubicBezTo>
                <a:cubicBezTo>
                  <a:pt x="3281941" y="6253564"/>
                  <a:pt x="3297121" y="6220822"/>
                  <a:pt x="3316965" y="6187087"/>
                </a:cubicBezTo>
                <a:cubicBezTo>
                  <a:pt x="3326490" y="6170816"/>
                  <a:pt x="3337702" y="6153552"/>
                  <a:pt x="3350601" y="6135295"/>
                </a:cubicBezTo>
                <a:lnTo>
                  <a:pt x="3350601" y="6069509"/>
                </a:lnTo>
                <a:lnTo>
                  <a:pt x="3349484" y="6070853"/>
                </a:lnTo>
                <a:cubicBezTo>
                  <a:pt x="3344672" y="6075913"/>
                  <a:pt x="3339786" y="6080328"/>
                  <a:pt x="3334825" y="6084098"/>
                </a:cubicBezTo>
                <a:cubicBezTo>
                  <a:pt x="3320934" y="6094020"/>
                  <a:pt x="3305952" y="6098882"/>
                  <a:pt x="3289878" y="6098683"/>
                </a:cubicBezTo>
                <a:cubicBezTo>
                  <a:pt x="3253168" y="6098485"/>
                  <a:pt x="3223600" y="6083702"/>
                  <a:pt x="3201177" y="6054333"/>
                </a:cubicBezTo>
                <a:lnTo>
                  <a:pt x="3186429" y="6027076"/>
                </a:lnTo>
                <a:lnTo>
                  <a:pt x="3175876" y="6047189"/>
                </a:lnTo>
                <a:cubicBezTo>
                  <a:pt x="3172106" y="6053142"/>
                  <a:pt x="3167989" y="6059343"/>
                  <a:pt x="3163524" y="6065792"/>
                </a:cubicBezTo>
                <a:cubicBezTo>
                  <a:pt x="3159059" y="6072242"/>
                  <a:pt x="3154147" y="6078046"/>
                  <a:pt x="3148789" y="6083205"/>
                </a:cubicBezTo>
                <a:cubicBezTo>
                  <a:pt x="3137280" y="6093723"/>
                  <a:pt x="3125175" y="6098981"/>
                  <a:pt x="3112476" y="6098981"/>
                </a:cubicBezTo>
                <a:cubicBezTo>
                  <a:pt x="3091640" y="6098981"/>
                  <a:pt x="3075963" y="6092929"/>
                  <a:pt x="3065446" y="6080824"/>
                </a:cubicBezTo>
                <a:cubicBezTo>
                  <a:pt x="3058898" y="6073284"/>
                  <a:pt x="3055127" y="6065148"/>
                  <a:pt x="3054134" y="6056416"/>
                </a:cubicBezTo>
                <a:cubicBezTo>
                  <a:pt x="3053143" y="6047685"/>
                  <a:pt x="3052647" y="6039450"/>
                  <a:pt x="3052647" y="6031711"/>
                </a:cubicBezTo>
                <a:cubicBezTo>
                  <a:pt x="3052647" y="6031711"/>
                  <a:pt x="3052647" y="6031166"/>
                  <a:pt x="3052647" y="6030074"/>
                </a:cubicBezTo>
                <a:cubicBezTo>
                  <a:pt x="3052647" y="6028982"/>
                  <a:pt x="3052647" y="6028437"/>
                  <a:pt x="3052647" y="6028437"/>
                </a:cubicBezTo>
                <a:lnTo>
                  <a:pt x="3052647" y="6008196"/>
                </a:lnTo>
                <a:cubicBezTo>
                  <a:pt x="3052647" y="6008196"/>
                  <a:pt x="3052647" y="6003880"/>
                  <a:pt x="3052647" y="5995248"/>
                </a:cubicBezTo>
                <a:cubicBezTo>
                  <a:pt x="3052647" y="5986616"/>
                  <a:pt x="3052647" y="5982300"/>
                  <a:pt x="3052647" y="5982300"/>
                </a:cubicBezTo>
                <a:lnTo>
                  <a:pt x="3052647" y="5961762"/>
                </a:lnTo>
                <a:cubicBezTo>
                  <a:pt x="3052647" y="5961762"/>
                  <a:pt x="3052647" y="5956503"/>
                  <a:pt x="3052647" y="5945986"/>
                </a:cubicBezTo>
                <a:cubicBezTo>
                  <a:pt x="3052647" y="5935469"/>
                  <a:pt x="3052647" y="5930210"/>
                  <a:pt x="3052647" y="5930210"/>
                </a:cubicBezTo>
                <a:cubicBezTo>
                  <a:pt x="3052647" y="5911755"/>
                  <a:pt x="3050960" y="5897865"/>
                  <a:pt x="3047587" y="5888538"/>
                </a:cubicBezTo>
                <a:cubicBezTo>
                  <a:pt x="3043618" y="5877426"/>
                  <a:pt x="3036672" y="5871869"/>
                  <a:pt x="3026751" y="5871869"/>
                </a:cubicBezTo>
                <a:cubicBezTo>
                  <a:pt x="3013257" y="5871671"/>
                  <a:pt x="2999961" y="5876831"/>
                  <a:pt x="2986865" y="5887348"/>
                </a:cubicBezTo>
                <a:cubicBezTo>
                  <a:pt x="2977340" y="5895087"/>
                  <a:pt x="2969005" y="5904413"/>
                  <a:pt x="2961861" y="5915327"/>
                </a:cubicBezTo>
                <a:cubicBezTo>
                  <a:pt x="2956107" y="5923662"/>
                  <a:pt x="2949906" y="5934874"/>
                  <a:pt x="2943258" y="5948962"/>
                </a:cubicBezTo>
                <a:cubicBezTo>
                  <a:pt x="2936610" y="5963052"/>
                  <a:pt x="2930608" y="5976942"/>
                  <a:pt x="2925250" y="5990634"/>
                </a:cubicBezTo>
                <a:lnTo>
                  <a:pt x="2925250" y="6098683"/>
                </a:lnTo>
                <a:lnTo>
                  <a:pt x="2880006" y="6098683"/>
                </a:lnTo>
                <a:cubicBezTo>
                  <a:pt x="2880006" y="6098683"/>
                  <a:pt x="2880006" y="6092780"/>
                  <a:pt x="2880006" y="6080973"/>
                </a:cubicBezTo>
                <a:cubicBezTo>
                  <a:pt x="2880006" y="6069166"/>
                  <a:pt x="2880006" y="6056218"/>
                  <a:pt x="2880006" y="6042129"/>
                </a:cubicBezTo>
                <a:cubicBezTo>
                  <a:pt x="2880006" y="6028040"/>
                  <a:pt x="2880006" y="6015042"/>
                  <a:pt x="2880006" y="6003136"/>
                </a:cubicBezTo>
                <a:cubicBezTo>
                  <a:pt x="2880006" y="5991230"/>
                  <a:pt x="2880006" y="5985276"/>
                  <a:pt x="2880006" y="5985276"/>
                </a:cubicBezTo>
                <a:cubicBezTo>
                  <a:pt x="2880006" y="5985276"/>
                  <a:pt x="2880006" y="5976099"/>
                  <a:pt x="2880006" y="5957743"/>
                </a:cubicBezTo>
                <a:cubicBezTo>
                  <a:pt x="2880006" y="5939388"/>
                  <a:pt x="2880006" y="5930210"/>
                  <a:pt x="2880006" y="5930210"/>
                </a:cubicBezTo>
                <a:lnTo>
                  <a:pt x="2880006" y="5929019"/>
                </a:lnTo>
                <a:cubicBezTo>
                  <a:pt x="2880006" y="5922471"/>
                  <a:pt x="2879807" y="5913194"/>
                  <a:pt x="2879410" y="5901189"/>
                </a:cubicBezTo>
                <a:cubicBezTo>
                  <a:pt x="2879014" y="5889183"/>
                  <a:pt x="2877724" y="5880700"/>
                  <a:pt x="2875541" y="5875739"/>
                </a:cubicBezTo>
                <a:cubicBezTo>
                  <a:pt x="2873954" y="5872961"/>
                  <a:pt x="2872663" y="5871572"/>
                  <a:pt x="2871671" y="5871572"/>
                </a:cubicBezTo>
                <a:cubicBezTo>
                  <a:pt x="2861353" y="5871969"/>
                  <a:pt x="2851728" y="5877426"/>
                  <a:pt x="2842799" y="5887943"/>
                </a:cubicBezTo>
                <a:cubicBezTo>
                  <a:pt x="2841609" y="5889531"/>
                  <a:pt x="2840418" y="5891068"/>
                  <a:pt x="2839227" y="5892557"/>
                </a:cubicBezTo>
                <a:cubicBezTo>
                  <a:pt x="2838036" y="5894045"/>
                  <a:pt x="2836846" y="5895583"/>
                  <a:pt x="2835655" y="5897170"/>
                </a:cubicBezTo>
                <a:cubicBezTo>
                  <a:pt x="2831092" y="5902925"/>
                  <a:pt x="2826279" y="5908729"/>
                  <a:pt x="2821219" y="5914583"/>
                </a:cubicBezTo>
                <a:cubicBezTo>
                  <a:pt x="2816159" y="5920437"/>
                  <a:pt x="2810851" y="5925349"/>
                  <a:pt x="2805294" y="5929317"/>
                </a:cubicBezTo>
                <a:cubicBezTo>
                  <a:pt x="2810652" y="5945192"/>
                  <a:pt x="2813331" y="5960968"/>
                  <a:pt x="2813331" y="5976644"/>
                </a:cubicBezTo>
                <a:cubicBezTo>
                  <a:pt x="2813331" y="6010379"/>
                  <a:pt x="2803310" y="6039053"/>
                  <a:pt x="2783268" y="6062667"/>
                </a:cubicBezTo>
                <a:cubicBezTo>
                  <a:pt x="2763226" y="6086877"/>
                  <a:pt x="2738718" y="6098981"/>
                  <a:pt x="2709746" y="6098981"/>
                </a:cubicBezTo>
                <a:cubicBezTo>
                  <a:pt x="2676806" y="6098981"/>
                  <a:pt x="2649124" y="6087075"/>
                  <a:pt x="2626700" y="6063262"/>
                </a:cubicBezTo>
                <a:cubicBezTo>
                  <a:pt x="2621045" y="6057260"/>
                  <a:pt x="2616096" y="6050953"/>
                  <a:pt x="2611855" y="6044343"/>
                </a:cubicBezTo>
                <a:lnTo>
                  <a:pt x="2604573" y="6030098"/>
                </a:lnTo>
                <a:lnTo>
                  <a:pt x="2598125" y="6042501"/>
                </a:lnTo>
                <a:cubicBezTo>
                  <a:pt x="2594455" y="6048802"/>
                  <a:pt x="2590684" y="6054532"/>
                  <a:pt x="2586814" y="6059691"/>
                </a:cubicBezTo>
                <a:cubicBezTo>
                  <a:pt x="2568360" y="6085884"/>
                  <a:pt x="2547425" y="6098981"/>
                  <a:pt x="2524009" y="6098981"/>
                </a:cubicBezTo>
                <a:cubicBezTo>
                  <a:pt x="2504562" y="6098981"/>
                  <a:pt x="2489580" y="6092830"/>
                  <a:pt x="2479063" y="6080526"/>
                </a:cubicBezTo>
                <a:cubicBezTo>
                  <a:pt x="2472713" y="6073184"/>
                  <a:pt x="2469042" y="6065247"/>
                  <a:pt x="2468049" y="6056714"/>
                </a:cubicBezTo>
                <a:cubicBezTo>
                  <a:pt x="2467058" y="6048181"/>
                  <a:pt x="2466561" y="6039946"/>
                  <a:pt x="2466561" y="6032008"/>
                </a:cubicBezTo>
                <a:cubicBezTo>
                  <a:pt x="2466561" y="6032008"/>
                  <a:pt x="2466561" y="6031364"/>
                  <a:pt x="2466561" y="6030074"/>
                </a:cubicBezTo>
                <a:cubicBezTo>
                  <a:pt x="2466561" y="6028784"/>
                  <a:pt x="2466561" y="6028139"/>
                  <a:pt x="2466561" y="6028139"/>
                </a:cubicBezTo>
                <a:cubicBezTo>
                  <a:pt x="2466561" y="6028139"/>
                  <a:pt x="2466561" y="6025064"/>
                  <a:pt x="2466561" y="6018912"/>
                </a:cubicBezTo>
                <a:cubicBezTo>
                  <a:pt x="2466561" y="6012760"/>
                  <a:pt x="2466561" y="6009684"/>
                  <a:pt x="2466561" y="6009684"/>
                </a:cubicBezTo>
                <a:cubicBezTo>
                  <a:pt x="2466561" y="6009684"/>
                  <a:pt x="2466561" y="6003582"/>
                  <a:pt x="2466561" y="5991378"/>
                </a:cubicBezTo>
                <a:cubicBezTo>
                  <a:pt x="2466561" y="5979174"/>
                  <a:pt x="2466561" y="5973073"/>
                  <a:pt x="2466561" y="5973073"/>
                </a:cubicBezTo>
                <a:cubicBezTo>
                  <a:pt x="2466561" y="5973073"/>
                  <a:pt x="2466561" y="5965830"/>
                  <a:pt x="2466561" y="5951344"/>
                </a:cubicBezTo>
                <a:cubicBezTo>
                  <a:pt x="2466561" y="5936858"/>
                  <a:pt x="2466561" y="5929615"/>
                  <a:pt x="2466561" y="5929615"/>
                </a:cubicBezTo>
                <a:cubicBezTo>
                  <a:pt x="2466561" y="5922471"/>
                  <a:pt x="2466264" y="5915278"/>
                  <a:pt x="2465668" y="5908035"/>
                </a:cubicBezTo>
                <a:cubicBezTo>
                  <a:pt x="2465073" y="5900792"/>
                  <a:pt x="2463585" y="5894095"/>
                  <a:pt x="2461204" y="5887943"/>
                </a:cubicBezTo>
                <a:cubicBezTo>
                  <a:pt x="2457235" y="5876632"/>
                  <a:pt x="2449496" y="5870976"/>
                  <a:pt x="2437986" y="5870976"/>
                </a:cubicBezTo>
                <a:cubicBezTo>
                  <a:pt x="2422310" y="5871175"/>
                  <a:pt x="2408816" y="5876880"/>
                  <a:pt x="2397505" y="5888092"/>
                </a:cubicBezTo>
                <a:cubicBezTo>
                  <a:pt x="2386194" y="5899304"/>
                  <a:pt x="2378257" y="5908183"/>
                  <a:pt x="2373693" y="5914732"/>
                </a:cubicBezTo>
                <a:cubicBezTo>
                  <a:pt x="2364763" y="5928226"/>
                  <a:pt x="2354841" y="5947722"/>
                  <a:pt x="2343927" y="5973221"/>
                </a:cubicBezTo>
                <a:lnTo>
                  <a:pt x="2339177" y="5984671"/>
                </a:lnTo>
                <a:lnTo>
                  <a:pt x="2339164" y="5986765"/>
                </a:lnTo>
                <a:lnTo>
                  <a:pt x="2339164" y="6098683"/>
                </a:lnTo>
                <a:lnTo>
                  <a:pt x="2339164" y="6098981"/>
                </a:lnTo>
                <a:lnTo>
                  <a:pt x="2293623" y="6098981"/>
                </a:lnTo>
                <a:lnTo>
                  <a:pt x="2293623" y="6098683"/>
                </a:lnTo>
                <a:cubicBezTo>
                  <a:pt x="2293623" y="6098683"/>
                  <a:pt x="2293623" y="6068819"/>
                  <a:pt x="2293623" y="6009089"/>
                </a:cubicBezTo>
                <a:cubicBezTo>
                  <a:pt x="2293623" y="5949359"/>
                  <a:pt x="2293325" y="5915873"/>
                  <a:pt x="2292730" y="5908630"/>
                </a:cubicBezTo>
                <a:cubicBezTo>
                  <a:pt x="2292135" y="5901387"/>
                  <a:pt x="2290746" y="5894690"/>
                  <a:pt x="2288563" y="5888538"/>
                </a:cubicBezTo>
                <a:cubicBezTo>
                  <a:pt x="2286182" y="5882982"/>
                  <a:pt x="2283205" y="5878914"/>
                  <a:pt x="2279633" y="5876334"/>
                </a:cubicBezTo>
                <a:cubicBezTo>
                  <a:pt x="2275664" y="5873358"/>
                  <a:pt x="2271200" y="5871869"/>
                  <a:pt x="2266239" y="5871869"/>
                </a:cubicBezTo>
                <a:cubicBezTo>
                  <a:pt x="2257507" y="5871671"/>
                  <a:pt x="2248876" y="5873854"/>
                  <a:pt x="2240342" y="5878418"/>
                </a:cubicBezTo>
                <a:cubicBezTo>
                  <a:pt x="2234389" y="5881593"/>
                  <a:pt x="2228635" y="5885661"/>
                  <a:pt x="2223079" y="5890622"/>
                </a:cubicBezTo>
                <a:cubicBezTo>
                  <a:pt x="2213951" y="5898560"/>
                  <a:pt x="2206112" y="5907588"/>
                  <a:pt x="2199564" y="5917708"/>
                </a:cubicBezTo>
                <a:lnTo>
                  <a:pt x="2184681" y="5908183"/>
                </a:lnTo>
                <a:cubicBezTo>
                  <a:pt x="2192420" y="5896277"/>
                  <a:pt x="2201251" y="5885859"/>
                  <a:pt x="2211172" y="5876930"/>
                </a:cubicBezTo>
                <a:cubicBezTo>
                  <a:pt x="2217523" y="5871374"/>
                  <a:pt x="2224368" y="5866512"/>
                  <a:pt x="2231711" y="5862344"/>
                </a:cubicBezTo>
                <a:cubicBezTo>
                  <a:pt x="2242228" y="5856590"/>
                  <a:pt x="2253836" y="5853712"/>
                  <a:pt x="2266536" y="5853712"/>
                </a:cubicBezTo>
                <a:cubicBezTo>
                  <a:pt x="2295310" y="5853712"/>
                  <a:pt x="2315650" y="5862642"/>
                  <a:pt x="2327556" y="5880501"/>
                </a:cubicBezTo>
                <a:cubicBezTo>
                  <a:pt x="2332517" y="5888241"/>
                  <a:pt x="2335692" y="5896377"/>
                  <a:pt x="2337081" y="5904909"/>
                </a:cubicBezTo>
                <a:cubicBezTo>
                  <a:pt x="2338470" y="5913442"/>
                  <a:pt x="2339164" y="5921876"/>
                  <a:pt x="2339164" y="5930210"/>
                </a:cubicBezTo>
                <a:cubicBezTo>
                  <a:pt x="2339164" y="5930210"/>
                  <a:pt x="2339115" y="5931103"/>
                  <a:pt x="2339015" y="5932889"/>
                </a:cubicBezTo>
                <a:cubicBezTo>
                  <a:pt x="2338917" y="5934675"/>
                  <a:pt x="2338867" y="5937056"/>
                  <a:pt x="2338867" y="5940033"/>
                </a:cubicBezTo>
                <a:lnTo>
                  <a:pt x="2339459" y="5939441"/>
                </a:lnTo>
                <a:lnTo>
                  <a:pt x="2339458" y="5939529"/>
                </a:lnTo>
                <a:lnTo>
                  <a:pt x="2343667" y="5930843"/>
                </a:lnTo>
                <a:cubicBezTo>
                  <a:pt x="2348900" y="5920598"/>
                  <a:pt x="2353948" y="5911855"/>
                  <a:pt x="2358810" y="5904612"/>
                </a:cubicBezTo>
                <a:cubicBezTo>
                  <a:pt x="2364168" y="5896873"/>
                  <a:pt x="2373693" y="5886405"/>
                  <a:pt x="2387385" y="5873209"/>
                </a:cubicBezTo>
                <a:cubicBezTo>
                  <a:pt x="2401077" y="5860013"/>
                  <a:pt x="2417845" y="5853216"/>
                  <a:pt x="2437689" y="5852819"/>
                </a:cubicBezTo>
                <a:close/>
                <a:moveTo>
                  <a:pt x="7596368" y="5833472"/>
                </a:moveTo>
                <a:cubicBezTo>
                  <a:pt x="7595376" y="5834266"/>
                  <a:pt x="7595178" y="5835853"/>
                  <a:pt x="7595773" y="5838234"/>
                </a:cubicBezTo>
                <a:cubicBezTo>
                  <a:pt x="7598154" y="5844584"/>
                  <a:pt x="7602024" y="5848454"/>
                  <a:pt x="7607382" y="5849843"/>
                </a:cubicBezTo>
                <a:cubicBezTo>
                  <a:pt x="7609366" y="5850637"/>
                  <a:pt x="7612938" y="5851431"/>
                  <a:pt x="7618097" y="5852224"/>
                </a:cubicBezTo>
                <a:cubicBezTo>
                  <a:pt x="7618097" y="5852026"/>
                  <a:pt x="7618048" y="5851828"/>
                  <a:pt x="7617948" y="5851629"/>
                </a:cubicBezTo>
                <a:cubicBezTo>
                  <a:pt x="7617849" y="5851431"/>
                  <a:pt x="7617800" y="5851133"/>
                  <a:pt x="7617800" y="5850736"/>
                </a:cubicBezTo>
                <a:cubicBezTo>
                  <a:pt x="7616212" y="5846370"/>
                  <a:pt x="7613831" y="5842501"/>
                  <a:pt x="7610656" y="5839127"/>
                </a:cubicBezTo>
                <a:lnTo>
                  <a:pt x="7610358" y="5839127"/>
                </a:lnTo>
                <a:cubicBezTo>
                  <a:pt x="7604802" y="5833571"/>
                  <a:pt x="7600138" y="5831686"/>
                  <a:pt x="7596368" y="5833472"/>
                </a:cubicBezTo>
                <a:close/>
                <a:moveTo>
                  <a:pt x="4459667" y="5770369"/>
                </a:moveTo>
                <a:lnTo>
                  <a:pt x="4465025" y="5775429"/>
                </a:lnTo>
                <a:lnTo>
                  <a:pt x="4518604" y="5823649"/>
                </a:lnTo>
                <a:lnTo>
                  <a:pt x="4508185" y="5838234"/>
                </a:lnTo>
                <a:lnTo>
                  <a:pt x="4444785" y="5804301"/>
                </a:lnTo>
                <a:lnTo>
                  <a:pt x="4415614" y="5826923"/>
                </a:lnTo>
                <a:lnTo>
                  <a:pt x="4402219" y="5837341"/>
                </a:lnTo>
                <a:lnTo>
                  <a:pt x="4391207" y="5823054"/>
                </a:lnTo>
                <a:lnTo>
                  <a:pt x="4453714" y="5774833"/>
                </a:lnTo>
                <a:close/>
                <a:moveTo>
                  <a:pt x="1883751" y="5765308"/>
                </a:moveTo>
                <a:cubicBezTo>
                  <a:pt x="1891093" y="5765308"/>
                  <a:pt x="1897343" y="5767889"/>
                  <a:pt x="1902503" y="5773048"/>
                </a:cubicBezTo>
                <a:cubicBezTo>
                  <a:pt x="1907662" y="5778207"/>
                  <a:pt x="1910242" y="5784458"/>
                  <a:pt x="1910242" y="5791800"/>
                </a:cubicBezTo>
                <a:cubicBezTo>
                  <a:pt x="1910242" y="5799142"/>
                  <a:pt x="1907662" y="5805443"/>
                  <a:pt x="1902503" y="5810701"/>
                </a:cubicBezTo>
                <a:cubicBezTo>
                  <a:pt x="1897343" y="5815960"/>
                  <a:pt x="1891093" y="5818589"/>
                  <a:pt x="1883751" y="5818589"/>
                </a:cubicBezTo>
                <a:cubicBezTo>
                  <a:pt x="1876408" y="5818589"/>
                  <a:pt x="1870108" y="5815960"/>
                  <a:pt x="1864849" y="5810701"/>
                </a:cubicBezTo>
                <a:cubicBezTo>
                  <a:pt x="1859591" y="5805443"/>
                  <a:pt x="1856961" y="5799142"/>
                  <a:pt x="1856961" y="5791800"/>
                </a:cubicBezTo>
                <a:cubicBezTo>
                  <a:pt x="1856961" y="5784458"/>
                  <a:pt x="1859591" y="5778207"/>
                  <a:pt x="1864849" y="5773048"/>
                </a:cubicBezTo>
                <a:cubicBezTo>
                  <a:pt x="1870108" y="5767889"/>
                  <a:pt x="1876408" y="5765308"/>
                  <a:pt x="1883751" y="5765308"/>
                </a:cubicBezTo>
                <a:close/>
                <a:moveTo>
                  <a:pt x="533582" y="5763523"/>
                </a:moveTo>
                <a:lnTo>
                  <a:pt x="550845" y="5768880"/>
                </a:lnTo>
                <a:cubicBezTo>
                  <a:pt x="546083" y="5783763"/>
                  <a:pt x="538443" y="5795322"/>
                  <a:pt x="527926" y="5803557"/>
                </a:cubicBezTo>
                <a:cubicBezTo>
                  <a:pt x="517409" y="5811793"/>
                  <a:pt x="507289" y="5816307"/>
                  <a:pt x="497565" y="5817101"/>
                </a:cubicBezTo>
                <a:cubicBezTo>
                  <a:pt x="497565" y="5817101"/>
                  <a:pt x="497515" y="5817101"/>
                  <a:pt x="497416" y="5817101"/>
                </a:cubicBezTo>
                <a:cubicBezTo>
                  <a:pt x="497317" y="5817101"/>
                  <a:pt x="497267" y="5817101"/>
                  <a:pt x="497267" y="5817101"/>
                </a:cubicBezTo>
                <a:cubicBezTo>
                  <a:pt x="497069" y="5817101"/>
                  <a:pt x="496821" y="5817151"/>
                  <a:pt x="496523" y="5817249"/>
                </a:cubicBezTo>
                <a:cubicBezTo>
                  <a:pt x="496226" y="5817349"/>
                  <a:pt x="496077" y="5817398"/>
                  <a:pt x="496077" y="5817398"/>
                </a:cubicBezTo>
                <a:cubicBezTo>
                  <a:pt x="496077" y="5817398"/>
                  <a:pt x="496027" y="5817398"/>
                  <a:pt x="495928" y="5817398"/>
                </a:cubicBezTo>
                <a:cubicBezTo>
                  <a:pt x="495829" y="5817398"/>
                  <a:pt x="495779" y="5817398"/>
                  <a:pt x="495779" y="5817398"/>
                </a:cubicBezTo>
                <a:cubicBezTo>
                  <a:pt x="484468" y="5818788"/>
                  <a:pt x="472314" y="5816803"/>
                  <a:pt x="459316" y="5811445"/>
                </a:cubicBezTo>
                <a:cubicBezTo>
                  <a:pt x="446319" y="5806087"/>
                  <a:pt x="436248" y="5796860"/>
                  <a:pt x="429104" y="5783763"/>
                </a:cubicBezTo>
                <a:lnTo>
                  <a:pt x="422556" y="5771857"/>
                </a:lnTo>
                <a:lnTo>
                  <a:pt x="435950" y="5770369"/>
                </a:lnTo>
                <a:lnTo>
                  <a:pt x="448750" y="5768583"/>
                </a:lnTo>
                <a:lnTo>
                  <a:pt x="455298" y="5767987"/>
                </a:lnTo>
                <a:lnTo>
                  <a:pt x="457977" y="5773941"/>
                </a:lnTo>
                <a:cubicBezTo>
                  <a:pt x="466113" y="5791999"/>
                  <a:pt x="477523" y="5800531"/>
                  <a:pt x="492207" y="5799539"/>
                </a:cubicBezTo>
                <a:cubicBezTo>
                  <a:pt x="492207" y="5799539"/>
                  <a:pt x="492803" y="5799490"/>
                  <a:pt x="493993" y="5799390"/>
                </a:cubicBezTo>
                <a:cubicBezTo>
                  <a:pt x="495184" y="5799291"/>
                  <a:pt x="495779" y="5799241"/>
                  <a:pt x="495779" y="5799241"/>
                </a:cubicBezTo>
                <a:cubicBezTo>
                  <a:pt x="502526" y="5798646"/>
                  <a:pt x="509372" y="5795471"/>
                  <a:pt x="516317" y="5789716"/>
                </a:cubicBezTo>
                <a:cubicBezTo>
                  <a:pt x="524454" y="5782970"/>
                  <a:pt x="530208" y="5774238"/>
                  <a:pt x="533582" y="5763523"/>
                </a:cubicBezTo>
                <a:close/>
                <a:moveTo>
                  <a:pt x="9245086" y="5736733"/>
                </a:moveTo>
                <a:lnTo>
                  <a:pt x="9253718" y="5745961"/>
                </a:lnTo>
                <a:lnTo>
                  <a:pt x="9309082" y="5806385"/>
                </a:lnTo>
                <a:lnTo>
                  <a:pt x="9297176" y="5819780"/>
                </a:lnTo>
                <a:lnTo>
                  <a:pt x="9233180" y="5775131"/>
                </a:lnTo>
                <a:lnTo>
                  <a:pt x="9226334" y="5770666"/>
                </a:lnTo>
                <a:lnTo>
                  <a:pt x="9230501" y="5763523"/>
                </a:lnTo>
                <a:lnTo>
                  <a:pt x="9239133" y="5747747"/>
                </a:lnTo>
                <a:close/>
                <a:moveTo>
                  <a:pt x="2783863" y="5736733"/>
                </a:moveTo>
                <a:lnTo>
                  <a:pt x="2790114" y="5747747"/>
                </a:lnTo>
                <a:lnTo>
                  <a:pt x="2798746" y="5763523"/>
                </a:lnTo>
                <a:lnTo>
                  <a:pt x="2802616" y="5770666"/>
                </a:lnTo>
                <a:lnTo>
                  <a:pt x="2796067" y="5775131"/>
                </a:lnTo>
                <a:lnTo>
                  <a:pt x="2731476" y="5819780"/>
                </a:lnTo>
                <a:lnTo>
                  <a:pt x="2719867" y="5806385"/>
                </a:lnTo>
                <a:lnTo>
                  <a:pt x="2775528" y="5745961"/>
                </a:lnTo>
                <a:close/>
                <a:moveTo>
                  <a:pt x="1707538" y="5736733"/>
                </a:moveTo>
                <a:lnTo>
                  <a:pt x="1713789" y="5747747"/>
                </a:lnTo>
                <a:lnTo>
                  <a:pt x="1722421" y="5763523"/>
                </a:lnTo>
                <a:lnTo>
                  <a:pt x="1726290" y="5770666"/>
                </a:lnTo>
                <a:lnTo>
                  <a:pt x="1719742" y="5775131"/>
                </a:lnTo>
                <a:lnTo>
                  <a:pt x="1655150" y="5819780"/>
                </a:lnTo>
                <a:lnTo>
                  <a:pt x="1643542" y="5806385"/>
                </a:lnTo>
                <a:lnTo>
                  <a:pt x="1699204" y="5745961"/>
                </a:lnTo>
                <a:close/>
                <a:moveTo>
                  <a:pt x="7449326" y="5731078"/>
                </a:moveTo>
                <a:lnTo>
                  <a:pt x="7494570" y="5731078"/>
                </a:lnTo>
                <a:cubicBezTo>
                  <a:pt x="7494570" y="5731078"/>
                  <a:pt x="7494570" y="5761439"/>
                  <a:pt x="7494570" y="5822161"/>
                </a:cubicBezTo>
                <a:cubicBezTo>
                  <a:pt x="7494570" y="5829751"/>
                  <a:pt x="7494570" y="5836867"/>
                  <a:pt x="7494570" y="5843508"/>
                </a:cubicBezTo>
                <a:lnTo>
                  <a:pt x="7494570" y="5844485"/>
                </a:lnTo>
                <a:lnTo>
                  <a:pt x="7533563" y="5844485"/>
                </a:lnTo>
                <a:lnTo>
                  <a:pt x="7533563" y="5862940"/>
                </a:lnTo>
                <a:lnTo>
                  <a:pt x="7494570" y="5862940"/>
                </a:lnTo>
                <a:lnTo>
                  <a:pt x="7494570" y="5877664"/>
                </a:lnTo>
                <a:cubicBezTo>
                  <a:pt x="7494570" y="5901384"/>
                  <a:pt x="7494570" y="5913244"/>
                  <a:pt x="7494570" y="5913244"/>
                </a:cubicBezTo>
                <a:lnTo>
                  <a:pt x="7494570" y="6028139"/>
                </a:lnTo>
                <a:lnTo>
                  <a:pt x="7494570" y="6032306"/>
                </a:lnTo>
                <a:cubicBezTo>
                  <a:pt x="7494570" y="6039450"/>
                  <a:pt x="7494719" y="6046445"/>
                  <a:pt x="7495016" y="6053291"/>
                </a:cubicBezTo>
                <a:cubicBezTo>
                  <a:pt x="7495314" y="6060137"/>
                  <a:pt x="7496455" y="6066239"/>
                  <a:pt x="7498439" y="6071597"/>
                </a:cubicBezTo>
                <a:cubicBezTo>
                  <a:pt x="7500821" y="6077749"/>
                  <a:pt x="7503599" y="6080824"/>
                  <a:pt x="7506774" y="6080824"/>
                </a:cubicBezTo>
                <a:cubicBezTo>
                  <a:pt x="7523641" y="6080824"/>
                  <a:pt x="7539714" y="6070307"/>
                  <a:pt x="7554994" y="6049273"/>
                </a:cubicBezTo>
                <a:cubicBezTo>
                  <a:pt x="7561543" y="6040145"/>
                  <a:pt x="7568190" y="6028437"/>
                  <a:pt x="7574937" y="6014149"/>
                </a:cubicBezTo>
                <a:cubicBezTo>
                  <a:pt x="7580692" y="6001846"/>
                  <a:pt x="7586446" y="5988055"/>
                  <a:pt x="7592201" y="5972775"/>
                </a:cubicBezTo>
                <a:lnTo>
                  <a:pt x="7597584" y="5974758"/>
                </a:lnTo>
                <a:lnTo>
                  <a:pt x="7608758" y="5940368"/>
                </a:lnTo>
                <a:cubicBezTo>
                  <a:pt x="7611859" y="5929677"/>
                  <a:pt x="7614228" y="5920090"/>
                  <a:pt x="7615865" y="5911607"/>
                </a:cubicBezTo>
                <a:cubicBezTo>
                  <a:pt x="7619139" y="5894640"/>
                  <a:pt x="7620776" y="5880998"/>
                  <a:pt x="7620776" y="5870679"/>
                </a:cubicBezTo>
                <a:cubicBezTo>
                  <a:pt x="7613235" y="5870083"/>
                  <a:pt x="7607084" y="5868992"/>
                  <a:pt x="7602321" y="5867405"/>
                </a:cubicBezTo>
                <a:cubicBezTo>
                  <a:pt x="7590415" y="5863634"/>
                  <a:pt x="7582577" y="5855697"/>
                  <a:pt x="7578807" y="5843592"/>
                </a:cubicBezTo>
                <a:cubicBezTo>
                  <a:pt x="7574838" y="5831686"/>
                  <a:pt x="7577914" y="5822955"/>
                  <a:pt x="7588034" y="5817398"/>
                </a:cubicBezTo>
                <a:cubicBezTo>
                  <a:pt x="7596368" y="5813231"/>
                  <a:pt x="7603612" y="5813082"/>
                  <a:pt x="7609763" y="5816952"/>
                </a:cubicBezTo>
                <a:cubicBezTo>
                  <a:pt x="7615914" y="5820821"/>
                  <a:pt x="7620181" y="5823749"/>
                  <a:pt x="7622562" y="5825733"/>
                </a:cubicBezTo>
                <a:cubicBezTo>
                  <a:pt x="7628118" y="5830694"/>
                  <a:pt x="7632187" y="5837143"/>
                  <a:pt x="7634766" y="5845080"/>
                </a:cubicBezTo>
                <a:cubicBezTo>
                  <a:pt x="7635758" y="5848454"/>
                  <a:pt x="7636552" y="5851331"/>
                  <a:pt x="7637147" y="5853712"/>
                </a:cubicBezTo>
                <a:lnTo>
                  <a:pt x="7662746" y="5853712"/>
                </a:lnTo>
                <a:cubicBezTo>
                  <a:pt x="7678224" y="5853712"/>
                  <a:pt x="7689535" y="5854308"/>
                  <a:pt x="7696679" y="5855498"/>
                </a:cubicBezTo>
                <a:cubicBezTo>
                  <a:pt x="7717713" y="5858674"/>
                  <a:pt x="7735176" y="5866214"/>
                  <a:pt x="7749066" y="5878120"/>
                </a:cubicBezTo>
                <a:cubicBezTo>
                  <a:pt x="7759782" y="5887645"/>
                  <a:pt x="7766528" y="5898857"/>
                  <a:pt x="7769307" y="5911755"/>
                </a:cubicBezTo>
                <a:cubicBezTo>
                  <a:pt x="7772085" y="5924654"/>
                  <a:pt x="7773573" y="5937056"/>
                  <a:pt x="7773771" y="5948962"/>
                </a:cubicBezTo>
                <a:cubicBezTo>
                  <a:pt x="7773771" y="5948962"/>
                  <a:pt x="7773771" y="5955908"/>
                  <a:pt x="7773771" y="5969798"/>
                </a:cubicBezTo>
                <a:cubicBezTo>
                  <a:pt x="7773771" y="5983689"/>
                  <a:pt x="7773771" y="5990634"/>
                  <a:pt x="7773771" y="5990634"/>
                </a:cubicBezTo>
                <a:cubicBezTo>
                  <a:pt x="7773771" y="5990634"/>
                  <a:pt x="7773771" y="5996836"/>
                  <a:pt x="7773771" y="6009238"/>
                </a:cubicBezTo>
                <a:cubicBezTo>
                  <a:pt x="7773771" y="6021641"/>
                  <a:pt x="7773771" y="6027841"/>
                  <a:pt x="7773771" y="6027841"/>
                </a:cubicBezTo>
                <a:lnTo>
                  <a:pt x="7773771" y="6031116"/>
                </a:lnTo>
                <a:cubicBezTo>
                  <a:pt x="7773771" y="6038259"/>
                  <a:pt x="7773920" y="6045403"/>
                  <a:pt x="7774218" y="6052547"/>
                </a:cubicBezTo>
                <a:cubicBezTo>
                  <a:pt x="7774516" y="6059691"/>
                  <a:pt x="7775756" y="6065941"/>
                  <a:pt x="7777939" y="6071299"/>
                </a:cubicBezTo>
                <a:cubicBezTo>
                  <a:pt x="7780320" y="6077649"/>
                  <a:pt x="7783694" y="6080824"/>
                  <a:pt x="7788059" y="6080824"/>
                </a:cubicBezTo>
                <a:cubicBezTo>
                  <a:pt x="7798179" y="6080824"/>
                  <a:pt x="7807060" y="6076359"/>
                  <a:pt x="7814699" y="6067430"/>
                </a:cubicBezTo>
                <a:cubicBezTo>
                  <a:pt x="7822339" y="6058500"/>
                  <a:pt x="7829533" y="6048479"/>
                  <a:pt x="7836279" y="6037366"/>
                </a:cubicBezTo>
                <a:cubicBezTo>
                  <a:pt x="7840446" y="6030223"/>
                  <a:pt x="7844316" y="6022732"/>
                  <a:pt x="7847888" y="6014893"/>
                </a:cubicBezTo>
                <a:cubicBezTo>
                  <a:pt x="7851460" y="6007055"/>
                  <a:pt x="7855032" y="5998969"/>
                  <a:pt x="7858604" y="5990634"/>
                </a:cubicBezTo>
                <a:lnTo>
                  <a:pt x="7865916" y="5973759"/>
                </a:lnTo>
                <a:lnTo>
                  <a:pt x="7863961" y="5973073"/>
                </a:lnTo>
                <a:cubicBezTo>
                  <a:pt x="7867930" y="5962357"/>
                  <a:pt x="7871601" y="5950451"/>
                  <a:pt x="7874975" y="5937354"/>
                </a:cubicBezTo>
                <a:cubicBezTo>
                  <a:pt x="7876761" y="5930805"/>
                  <a:pt x="7878398" y="5924505"/>
                  <a:pt x="7879886" y="5918453"/>
                </a:cubicBezTo>
                <a:lnTo>
                  <a:pt x="7880630" y="5915387"/>
                </a:lnTo>
                <a:lnTo>
                  <a:pt x="7880630" y="5853712"/>
                </a:lnTo>
                <a:lnTo>
                  <a:pt x="7894025" y="5853712"/>
                </a:lnTo>
                <a:lnTo>
                  <a:pt x="7903252" y="5853712"/>
                </a:lnTo>
                <a:lnTo>
                  <a:pt x="7926171" y="5853712"/>
                </a:lnTo>
                <a:cubicBezTo>
                  <a:pt x="7926171" y="5853712"/>
                  <a:pt x="7926122" y="5881791"/>
                  <a:pt x="7926023" y="5937949"/>
                </a:cubicBezTo>
                <a:cubicBezTo>
                  <a:pt x="7925923" y="5994107"/>
                  <a:pt x="7925874" y="6022186"/>
                  <a:pt x="7925874" y="6022186"/>
                </a:cubicBezTo>
                <a:cubicBezTo>
                  <a:pt x="7925874" y="6029528"/>
                  <a:pt x="7926171" y="6036870"/>
                  <a:pt x="7926767" y="6044212"/>
                </a:cubicBezTo>
                <a:cubicBezTo>
                  <a:pt x="7927362" y="6051555"/>
                  <a:pt x="7928850" y="6058302"/>
                  <a:pt x="7931232" y="6064453"/>
                </a:cubicBezTo>
                <a:cubicBezTo>
                  <a:pt x="7935597" y="6076161"/>
                  <a:pt x="7945321" y="6081618"/>
                  <a:pt x="7960401" y="6080824"/>
                </a:cubicBezTo>
                <a:cubicBezTo>
                  <a:pt x="7960600" y="6080824"/>
                  <a:pt x="7960749" y="6080824"/>
                  <a:pt x="7960848" y="6080824"/>
                </a:cubicBezTo>
                <a:cubicBezTo>
                  <a:pt x="7960947" y="6080824"/>
                  <a:pt x="7960997" y="6080824"/>
                  <a:pt x="7960997" y="6080824"/>
                </a:cubicBezTo>
                <a:cubicBezTo>
                  <a:pt x="7978063" y="6080626"/>
                  <a:pt x="7995723" y="6066239"/>
                  <a:pt x="8013980" y="6037664"/>
                </a:cubicBezTo>
                <a:cubicBezTo>
                  <a:pt x="8022314" y="6024171"/>
                  <a:pt x="8031691" y="6004525"/>
                  <a:pt x="8042109" y="5978728"/>
                </a:cubicBezTo>
                <a:lnTo>
                  <a:pt x="8048508" y="5962376"/>
                </a:lnTo>
                <a:lnTo>
                  <a:pt x="8048508" y="5950153"/>
                </a:lnTo>
                <a:cubicBezTo>
                  <a:pt x="8048508" y="5943555"/>
                  <a:pt x="8048508" y="5937255"/>
                  <a:pt x="8048508" y="5931252"/>
                </a:cubicBezTo>
                <a:cubicBezTo>
                  <a:pt x="8048508" y="5919247"/>
                  <a:pt x="8048508" y="5913244"/>
                  <a:pt x="8048508" y="5913244"/>
                </a:cubicBezTo>
                <a:lnTo>
                  <a:pt x="8048508" y="5853712"/>
                </a:lnTo>
                <a:lnTo>
                  <a:pt x="8093751" y="5853712"/>
                </a:lnTo>
                <a:cubicBezTo>
                  <a:pt x="8093751" y="5853712"/>
                  <a:pt x="8093751" y="5856193"/>
                  <a:pt x="8093751" y="5861154"/>
                </a:cubicBezTo>
                <a:lnTo>
                  <a:pt x="8093751" y="5863465"/>
                </a:lnTo>
                <a:lnTo>
                  <a:pt x="8103425" y="5855796"/>
                </a:lnTo>
                <a:cubicBezTo>
                  <a:pt x="8108485" y="5851232"/>
                  <a:pt x="8111313" y="5845080"/>
                  <a:pt x="8111909" y="5837341"/>
                </a:cubicBezTo>
                <a:cubicBezTo>
                  <a:pt x="8112107" y="5834564"/>
                  <a:pt x="8110917" y="5831587"/>
                  <a:pt x="8108337" y="5828412"/>
                </a:cubicBezTo>
                <a:cubicBezTo>
                  <a:pt x="8106551" y="5826030"/>
                  <a:pt x="8104269" y="5824840"/>
                  <a:pt x="8101491" y="5824840"/>
                </a:cubicBezTo>
                <a:cubicBezTo>
                  <a:pt x="8096927" y="5825634"/>
                  <a:pt x="8092363" y="5827717"/>
                  <a:pt x="8087799" y="5831091"/>
                </a:cubicBezTo>
                <a:lnTo>
                  <a:pt x="8076487" y="5817101"/>
                </a:lnTo>
                <a:cubicBezTo>
                  <a:pt x="8085815" y="5809957"/>
                  <a:pt x="8095141" y="5806484"/>
                  <a:pt x="8104467" y="5806683"/>
                </a:cubicBezTo>
                <a:cubicBezTo>
                  <a:pt x="8116572" y="5806087"/>
                  <a:pt x="8126692" y="5809759"/>
                  <a:pt x="8134829" y="5817696"/>
                </a:cubicBezTo>
                <a:cubicBezTo>
                  <a:pt x="8141377" y="5824443"/>
                  <a:pt x="8144254" y="5831488"/>
                  <a:pt x="8143461" y="5838830"/>
                </a:cubicBezTo>
                <a:cubicBezTo>
                  <a:pt x="8142269" y="5851331"/>
                  <a:pt x="8136961" y="5860906"/>
                  <a:pt x="8127535" y="5867553"/>
                </a:cubicBezTo>
                <a:cubicBezTo>
                  <a:pt x="8118110" y="5874201"/>
                  <a:pt x="8108833" y="5879807"/>
                  <a:pt x="8099705" y="5884371"/>
                </a:cubicBezTo>
                <a:lnTo>
                  <a:pt x="8093751" y="5887348"/>
                </a:lnTo>
                <a:lnTo>
                  <a:pt x="8093751" y="5896500"/>
                </a:lnTo>
                <a:cubicBezTo>
                  <a:pt x="8093751" y="5907663"/>
                  <a:pt x="8093751" y="5913244"/>
                  <a:pt x="8093751" y="5913244"/>
                </a:cubicBezTo>
                <a:lnTo>
                  <a:pt x="8093751" y="6028139"/>
                </a:lnTo>
                <a:lnTo>
                  <a:pt x="8093751" y="6032306"/>
                </a:lnTo>
                <a:cubicBezTo>
                  <a:pt x="8093751" y="6039450"/>
                  <a:pt x="8093901" y="6046445"/>
                  <a:pt x="8094198" y="6053291"/>
                </a:cubicBezTo>
                <a:cubicBezTo>
                  <a:pt x="8094496" y="6060137"/>
                  <a:pt x="8095637" y="6066239"/>
                  <a:pt x="8097621" y="6071597"/>
                </a:cubicBezTo>
                <a:cubicBezTo>
                  <a:pt x="8100003" y="6077749"/>
                  <a:pt x="8102781" y="6080824"/>
                  <a:pt x="8105955" y="6080824"/>
                </a:cubicBezTo>
                <a:cubicBezTo>
                  <a:pt x="8122823" y="6080824"/>
                  <a:pt x="8138896" y="6070307"/>
                  <a:pt x="8154176" y="6049273"/>
                </a:cubicBezTo>
                <a:cubicBezTo>
                  <a:pt x="8160725" y="6040145"/>
                  <a:pt x="8167372" y="6028437"/>
                  <a:pt x="8174119" y="6014149"/>
                </a:cubicBezTo>
                <a:lnTo>
                  <a:pt x="8179351" y="6002288"/>
                </a:lnTo>
                <a:lnTo>
                  <a:pt x="8175012" y="5974858"/>
                </a:lnTo>
                <a:cubicBezTo>
                  <a:pt x="8175012" y="5946085"/>
                  <a:pt x="8185132" y="5919891"/>
                  <a:pt x="8205373" y="5896277"/>
                </a:cubicBezTo>
                <a:cubicBezTo>
                  <a:pt x="8228987" y="5868893"/>
                  <a:pt x="8258851" y="5854804"/>
                  <a:pt x="8294967" y="5854010"/>
                </a:cubicBezTo>
                <a:cubicBezTo>
                  <a:pt x="8314017" y="5853614"/>
                  <a:pt x="8329198" y="5858624"/>
                  <a:pt x="8340509" y="5869042"/>
                </a:cubicBezTo>
                <a:lnTo>
                  <a:pt x="8354499" y="5883138"/>
                </a:lnTo>
                <a:lnTo>
                  <a:pt x="8354499" y="5853712"/>
                </a:lnTo>
                <a:lnTo>
                  <a:pt x="8399742" y="5853712"/>
                </a:lnTo>
                <a:cubicBezTo>
                  <a:pt x="8399742" y="5853712"/>
                  <a:pt x="8399742" y="5863634"/>
                  <a:pt x="8399742" y="5883478"/>
                </a:cubicBezTo>
                <a:cubicBezTo>
                  <a:pt x="8399742" y="5903322"/>
                  <a:pt x="8399742" y="5913244"/>
                  <a:pt x="8399742" y="5913244"/>
                </a:cubicBezTo>
                <a:lnTo>
                  <a:pt x="8399742" y="6028139"/>
                </a:lnTo>
                <a:lnTo>
                  <a:pt x="8399742" y="6032306"/>
                </a:lnTo>
                <a:cubicBezTo>
                  <a:pt x="8399742" y="6039450"/>
                  <a:pt x="8399891" y="6046445"/>
                  <a:pt x="8400189" y="6053291"/>
                </a:cubicBezTo>
                <a:cubicBezTo>
                  <a:pt x="8400486" y="6060137"/>
                  <a:pt x="8401628" y="6066239"/>
                  <a:pt x="8403612" y="6071597"/>
                </a:cubicBezTo>
                <a:cubicBezTo>
                  <a:pt x="8405993" y="6077749"/>
                  <a:pt x="8408771" y="6080824"/>
                  <a:pt x="8411946" y="6080824"/>
                </a:cubicBezTo>
                <a:cubicBezTo>
                  <a:pt x="8428813" y="6080824"/>
                  <a:pt x="8444887" y="6070307"/>
                  <a:pt x="8460167" y="6049273"/>
                </a:cubicBezTo>
                <a:cubicBezTo>
                  <a:pt x="8466715" y="6040145"/>
                  <a:pt x="8473363" y="6028437"/>
                  <a:pt x="8480110" y="6014149"/>
                </a:cubicBezTo>
                <a:cubicBezTo>
                  <a:pt x="8485864" y="6001846"/>
                  <a:pt x="8491619" y="5988055"/>
                  <a:pt x="8497374" y="5972775"/>
                </a:cubicBezTo>
                <a:lnTo>
                  <a:pt x="8514340" y="5979026"/>
                </a:lnTo>
                <a:cubicBezTo>
                  <a:pt x="8507394" y="5997084"/>
                  <a:pt x="8501441" y="6011371"/>
                  <a:pt x="8496481" y="6021888"/>
                </a:cubicBezTo>
                <a:cubicBezTo>
                  <a:pt x="8489535" y="6036374"/>
                  <a:pt x="8482293" y="6048975"/>
                  <a:pt x="8474752" y="6059691"/>
                </a:cubicBezTo>
                <a:cubicBezTo>
                  <a:pt x="8455900" y="6085884"/>
                  <a:pt x="8434965" y="6098981"/>
                  <a:pt x="8411946" y="6098981"/>
                </a:cubicBezTo>
                <a:cubicBezTo>
                  <a:pt x="8392301" y="6098981"/>
                  <a:pt x="8377319" y="6092830"/>
                  <a:pt x="8367000" y="6080526"/>
                </a:cubicBezTo>
                <a:lnTo>
                  <a:pt x="8357931" y="6061433"/>
                </a:lnTo>
                <a:lnTo>
                  <a:pt x="8350108" y="6070853"/>
                </a:lnTo>
                <a:cubicBezTo>
                  <a:pt x="8345296" y="6075913"/>
                  <a:pt x="8340410" y="6080328"/>
                  <a:pt x="8335449" y="6084098"/>
                </a:cubicBezTo>
                <a:cubicBezTo>
                  <a:pt x="8321558" y="6094020"/>
                  <a:pt x="8306576" y="6098882"/>
                  <a:pt x="8290503" y="6098683"/>
                </a:cubicBezTo>
                <a:cubicBezTo>
                  <a:pt x="8253791" y="6098485"/>
                  <a:pt x="8224225" y="6083702"/>
                  <a:pt x="8201801" y="6054333"/>
                </a:cubicBezTo>
                <a:lnTo>
                  <a:pt x="8187419" y="6027752"/>
                </a:lnTo>
                <a:lnTo>
                  <a:pt x="8179849" y="6042203"/>
                </a:lnTo>
                <a:cubicBezTo>
                  <a:pt x="8176227" y="6048504"/>
                  <a:pt x="8172532" y="6054333"/>
                  <a:pt x="8168761" y="6059691"/>
                </a:cubicBezTo>
                <a:cubicBezTo>
                  <a:pt x="8149909" y="6085884"/>
                  <a:pt x="8128975" y="6098981"/>
                  <a:pt x="8105955" y="6098981"/>
                </a:cubicBezTo>
                <a:cubicBezTo>
                  <a:pt x="8086311" y="6098981"/>
                  <a:pt x="8071328" y="6092830"/>
                  <a:pt x="8061009" y="6080526"/>
                </a:cubicBezTo>
                <a:cubicBezTo>
                  <a:pt x="8054461" y="6073184"/>
                  <a:pt x="8050691" y="6065247"/>
                  <a:pt x="8049699" y="6056714"/>
                </a:cubicBezTo>
                <a:cubicBezTo>
                  <a:pt x="8048706" y="6048181"/>
                  <a:pt x="8048309" y="6039946"/>
                  <a:pt x="8048508" y="6032008"/>
                </a:cubicBezTo>
                <a:lnTo>
                  <a:pt x="8048508" y="6028139"/>
                </a:lnTo>
                <a:cubicBezTo>
                  <a:pt x="8048508" y="6028139"/>
                  <a:pt x="8048508" y="6022186"/>
                  <a:pt x="8048508" y="6010280"/>
                </a:cubicBezTo>
                <a:lnTo>
                  <a:pt x="8048508" y="6009826"/>
                </a:lnTo>
                <a:lnTo>
                  <a:pt x="8043411" y="6020846"/>
                </a:lnTo>
                <a:cubicBezTo>
                  <a:pt x="8038375" y="6031166"/>
                  <a:pt x="8033525" y="6039946"/>
                  <a:pt x="8028863" y="6047189"/>
                </a:cubicBezTo>
                <a:cubicBezTo>
                  <a:pt x="8022909" y="6056714"/>
                  <a:pt x="8014029" y="6067628"/>
                  <a:pt x="8002223" y="6079931"/>
                </a:cubicBezTo>
                <a:cubicBezTo>
                  <a:pt x="7990415" y="6092234"/>
                  <a:pt x="7976872" y="6098585"/>
                  <a:pt x="7961593" y="6098981"/>
                </a:cubicBezTo>
                <a:cubicBezTo>
                  <a:pt x="7961593" y="6098981"/>
                  <a:pt x="7961543" y="6098981"/>
                  <a:pt x="7961443" y="6098981"/>
                </a:cubicBezTo>
                <a:cubicBezTo>
                  <a:pt x="7961344" y="6098981"/>
                  <a:pt x="7961295" y="6098981"/>
                  <a:pt x="7961295" y="6098981"/>
                </a:cubicBezTo>
                <a:cubicBezTo>
                  <a:pt x="7960897" y="6098981"/>
                  <a:pt x="7960501" y="6098981"/>
                  <a:pt x="7960104" y="6098981"/>
                </a:cubicBezTo>
                <a:cubicBezTo>
                  <a:pt x="7959707" y="6098981"/>
                  <a:pt x="7959211" y="6098981"/>
                  <a:pt x="7958616" y="6098981"/>
                </a:cubicBezTo>
                <a:cubicBezTo>
                  <a:pt x="7958616" y="6098981"/>
                  <a:pt x="7958517" y="6098981"/>
                  <a:pt x="7958318" y="6098981"/>
                </a:cubicBezTo>
                <a:cubicBezTo>
                  <a:pt x="7958120" y="6098981"/>
                  <a:pt x="7957921" y="6098981"/>
                  <a:pt x="7957723" y="6098981"/>
                </a:cubicBezTo>
                <a:cubicBezTo>
                  <a:pt x="7924187" y="6098981"/>
                  <a:pt x="7902061" y="6090051"/>
                  <a:pt x="7891346" y="6072192"/>
                </a:cubicBezTo>
                <a:cubicBezTo>
                  <a:pt x="7886583" y="6064453"/>
                  <a:pt x="7883607" y="6056267"/>
                  <a:pt x="7882416" y="6047635"/>
                </a:cubicBezTo>
                <a:cubicBezTo>
                  <a:pt x="7881225" y="6039003"/>
                  <a:pt x="7880630" y="6030520"/>
                  <a:pt x="7880630" y="6022186"/>
                </a:cubicBezTo>
                <a:cubicBezTo>
                  <a:pt x="7880630" y="6022186"/>
                  <a:pt x="7880630" y="6010280"/>
                  <a:pt x="7880630" y="5986467"/>
                </a:cubicBezTo>
                <a:lnTo>
                  <a:pt x="7880630" y="5985414"/>
                </a:lnTo>
                <a:lnTo>
                  <a:pt x="7875272" y="5997778"/>
                </a:lnTo>
                <a:cubicBezTo>
                  <a:pt x="7871700" y="6006311"/>
                  <a:pt x="7868079" y="6014646"/>
                  <a:pt x="7864408" y="6022781"/>
                </a:cubicBezTo>
                <a:cubicBezTo>
                  <a:pt x="7860737" y="6030917"/>
                  <a:pt x="7856520" y="6038954"/>
                  <a:pt x="7851757" y="6046891"/>
                </a:cubicBezTo>
                <a:cubicBezTo>
                  <a:pt x="7845804" y="6056416"/>
                  <a:pt x="7837421" y="6067628"/>
                  <a:pt x="7826605" y="6080526"/>
                </a:cubicBezTo>
                <a:cubicBezTo>
                  <a:pt x="7815790" y="6093425"/>
                  <a:pt x="7801851" y="6099478"/>
                  <a:pt x="7784785" y="6098683"/>
                </a:cubicBezTo>
                <a:cubicBezTo>
                  <a:pt x="7765537" y="6098088"/>
                  <a:pt x="7750951" y="6091937"/>
                  <a:pt x="7741029" y="6080229"/>
                </a:cubicBezTo>
                <a:cubicBezTo>
                  <a:pt x="7734481" y="6072887"/>
                  <a:pt x="7730760" y="6064801"/>
                  <a:pt x="7729867" y="6055970"/>
                </a:cubicBezTo>
                <a:cubicBezTo>
                  <a:pt x="7728974" y="6047140"/>
                  <a:pt x="7728528" y="6038855"/>
                  <a:pt x="7728528" y="6031116"/>
                </a:cubicBezTo>
                <a:cubicBezTo>
                  <a:pt x="7728528" y="6031116"/>
                  <a:pt x="7728528" y="6030570"/>
                  <a:pt x="7728528" y="6029478"/>
                </a:cubicBezTo>
                <a:cubicBezTo>
                  <a:pt x="7728528" y="6028387"/>
                  <a:pt x="7728528" y="6027841"/>
                  <a:pt x="7728528" y="6027841"/>
                </a:cubicBezTo>
                <a:cubicBezTo>
                  <a:pt x="7728528" y="6027841"/>
                  <a:pt x="7728528" y="6021641"/>
                  <a:pt x="7728528" y="6009238"/>
                </a:cubicBezTo>
                <a:cubicBezTo>
                  <a:pt x="7728528" y="5996836"/>
                  <a:pt x="7728528" y="5990634"/>
                  <a:pt x="7728528" y="5990634"/>
                </a:cubicBezTo>
                <a:lnTo>
                  <a:pt x="7728528" y="5949260"/>
                </a:lnTo>
                <a:cubicBezTo>
                  <a:pt x="7728329" y="5938544"/>
                  <a:pt x="7727387" y="5927928"/>
                  <a:pt x="7725700" y="5917411"/>
                </a:cubicBezTo>
                <a:cubicBezTo>
                  <a:pt x="7724013" y="5906894"/>
                  <a:pt x="7720094" y="5898063"/>
                  <a:pt x="7713943" y="5890919"/>
                </a:cubicBezTo>
                <a:cubicBezTo>
                  <a:pt x="7705608" y="5881394"/>
                  <a:pt x="7695091" y="5875441"/>
                  <a:pt x="7682391" y="5873060"/>
                </a:cubicBezTo>
                <a:cubicBezTo>
                  <a:pt x="7677827" y="5872266"/>
                  <a:pt x="7672370" y="5871869"/>
                  <a:pt x="7666020" y="5871869"/>
                </a:cubicBezTo>
                <a:cubicBezTo>
                  <a:pt x="7663837" y="5871869"/>
                  <a:pt x="7654709" y="5871869"/>
                  <a:pt x="7638636" y="5871869"/>
                </a:cubicBezTo>
                <a:cubicBezTo>
                  <a:pt x="7638834" y="5899056"/>
                  <a:pt x="7630599" y="5935767"/>
                  <a:pt x="7613930" y="5982002"/>
                </a:cubicBezTo>
                <a:lnTo>
                  <a:pt x="7611846" y="5987062"/>
                </a:lnTo>
                <a:lnTo>
                  <a:pt x="7606728" y="5985143"/>
                </a:lnTo>
                <a:lnTo>
                  <a:pt x="7599494" y="6003285"/>
                </a:lnTo>
                <a:cubicBezTo>
                  <a:pt x="7596517" y="6010428"/>
                  <a:pt x="7593788" y="6016630"/>
                  <a:pt x="7591308" y="6021888"/>
                </a:cubicBezTo>
                <a:cubicBezTo>
                  <a:pt x="7584363" y="6036374"/>
                  <a:pt x="7577120" y="6048975"/>
                  <a:pt x="7569579" y="6059691"/>
                </a:cubicBezTo>
                <a:cubicBezTo>
                  <a:pt x="7550728" y="6085884"/>
                  <a:pt x="7529793" y="6098981"/>
                  <a:pt x="7506774" y="6098981"/>
                </a:cubicBezTo>
                <a:cubicBezTo>
                  <a:pt x="7487129" y="6098981"/>
                  <a:pt x="7472146" y="6092830"/>
                  <a:pt x="7461828" y="6080526"/>
                </a:cubicBezTo>
                <a:cubicBezTo>
                  <a:pt x="7455279" y="6073184"/>
                  <a:pt x="7451509" y="6065247"/>
                  <a:pt x="7450517" y="6056714"/>
                </a:cubicBezTo>
                <a:cubicBezTo>
                  <a:pt x="7449524" y="6048181"/>
                  <a:pt x="7449128" y="6039946"/>
                  <a:pt x="7449326" y="6032008"/>
                </a:cubicBezTo>
                <a:lnTo>
                  <a:pt x="7449326" y="6028139"/>
                </a:lnTo>
                <a:cubicBezTo>
                  <a:pt x="7449326" y="6028139"/>
                  <a:pt x="7449326" y="6022186"/>
                  <a:pt x="7449326" y="6010280"/>
                </a:cubicBezTo>
                <a:cubicBezTo>
                  <a:pt x="7449326" y="5998373"/>
                  <a:pt x="7449326" y="5985227"/>
                  <a:pt x="7449326" y="5970840"/>
                </a:cubicBezTo>
                <a:cubicBezTo>
                  <a:pt x="7449326" y="5963647"/>
                  <a:pt x="7449326" y="5956751"/>
                  <a:pt x="7449326" y="5950153"/>
                </a:cubicBezTo>
                <a:lnTo>
                  <a:pt x="7449326" y="5933187"/>
                </a:lnTo>
                <a:lnTo>
                  <a:pt x="7441885" y="5949260"/>
                </a:lnTo>
                <a:cubicBezTo>
                  <a:pt x="7438908" y="5955015"/>
                  <a:pt x="7436031" y="5960819"/>
                  <a:pt x="7433253" y="5966673"/>
                </a:cubicBezTo>
                <a:cubicBezTo>
                  <a:pt x="7430474" y="5972527"/>
                  <a:pt x="7427697" y="5978430"/>
                  <a:pt x="7424918" y="5984383"/>
                </a:cubicBezTo>
                <a:lnTo>
                  <a:pt x="7416882" y="5980216"/>
                </a:lnTo>
                <a:lnTo>
                  <a:pt x="7408845" y="5976347"/>
                </a:lnTo>
                <a:cubicBezTo>
                  <a:pt x="7414798" y="5964441"/>
                  <a:pt x="7420354" y="5952733"/>
                  <a:pt x="7425514" y="5941223"/>
                </a:cubicBezTo>
                <a:lnTo>
                  <a:pt x="7436229" y="5919197"/>
                </a:lnTo>
                <a:cubicBezTo>
                  <a:pt x="7441389" y="5908283"/>
                  <a:pt x="7445754" y="5898460"/>
                  <a:pt x="7449326" y="5889729"/>
                </a:cubicBezTo>
                <a:lnTo>
                  <a:pt x="7449326" y="5862940"/>
                </a:lnTo>
                <a:lnTo>
                  <a:pt x="7411524" y="5862940"/>
                </a:lnTo>
                <a:lnTo>
                  <a:pt x="7411524" y="5844485"/>
                </a:lnTo>
                <a:lnTo>
                  <a:pt x="7449326" y="5844485"/>
                </a:lnTo>
                <a:close/>
                <a:moveTo>
                  <a:pt x="5975928" y="5731078"/>
                </a:moveTo>
                <a:lnTo>
                  <a:pt x="6021171" y="5731078"/>
                </a:lnTo>
                <a:cubicBezTo>
                  <a:pt x="6021171" y="5731078"/>
                  <a:pt x="6021171" y="5761439"/>
                  <a:pt x="6021171" y="5822161"/>
                </a:cubicBezTo>
                <a:cubicBezTo>
                  <a:pt x="6021171" y="5829751"/>
                  <a:pt x="6021171" y="5836867"/>
                  <a:pt x="6021171" y="5843508"/>
                </a:cubicBezTo>
                <a:lnTo>
                  <a:pt x="6021171" y="5845080"/>
                </a:lnTo>
                <a:lnTo>
                  <a:pt x="6059569" y="5845080"/>
                </a:lnTo>
                <a:lnTo>
                  <a:pt x="6059569" y="5862940"/>
                </a:lnTo>
                <a:lnTo>
                  <a:pt x="6021171" y="5862940"/>
                </a:lnTo>
                <a:lnTo>
                  <a:pt x="6021171" y="5877664"/>
                </a:lnTo>
                <a:cubicBezTo>
                  <a:pt x="6021171" y="5901384"/>
                  <a:pt x="6021171" y="5913244"/>
                  <a:pt x="6021171" y="5913244"/>
                </a:cubicBezTo>
                <a:lnTo>
                  <a:pt x="6021171" y="6028139"/>
                </a:lnTo>
                <a:lnTo>
                  <a:pt x="6021171" y="6032306"/>
                </a:lnTo>
                <a:cubicBezTo>
                  <a:pt x="6021171" y="6039450"/>
                  <a:pt x="6021320" y="6046445"/>
                  <a:pt x="6021618" y="6053291"/>
                </a:cubicBezTo>
                <a:cubicBezTo>
                  <a:pt x="6021916" y="6060137"/>
                  <a:pt x="6023057" y="6066239"/>
                  <a:pt x="6025041" y="6071597"/>
                </a:cubicBezTo>
                <a:cubicBezTo>
                  <a:pt x="6027422" y="6077749"/>
                  <a:pt x="6030201" y="6080824"/>
                  <a:pt x="6033375" y="6080824"/>
                </a:cubicBezTo>
                <a:cubicBezTo>
                  <a:pt x="6050242" y="6080824"/>
                  <a:pt x="6066316" y="6070307"/>
                  <a:pt x="6081596" y="6049273"/>
                </a:cubicBezTo>
                <a:cubicBezTo>
                  <a:pt x="6088144" y="6040145"/>
                  <a:pt x="6094792" y="6028437"/>
                  <a:pt x="6101539" y="6014149"/>
                </a:cubicBezTo>
                <a:cubicBezTo>
                  <a:pt x="6107294" y="6001846"/>
                  <a:pt x="6113048" y="5988055"/>
                  <a:pt x="6118803" y="5972775"/>
                </a:cubicBezTo>
                <a:lnTo>
                  <a:pt x="6135769" y="5979026"/>
                </a:lnTo>
                <a:cubicBezTo>
                  <a:pt x="6128824" y="5997084"/>
                  <a:pt x="6122871" y="6011371"/>
                  <a:pt x="6117910" y="6021888"/>
                </a:cubicBezTo>
                <a:cubicBezTo>
                  <a:pt x="6110964" y="6036374"/>
                  <a:pt x="6103722" y="6048975"/>
                  <a:pt x="6096181" y="6059691"/>
                </a:cubicBezTo>
                <a:cubicBezTo>
                  <a:pt x="6077329" y="6085884"/>
                  <a:pt x="6056394" y="6098981"/>
                  <a:pt x="6033375" y="6098981"/>
                </a:cubicBezTo>
                <a:cubicBezTo>
                  <a:pt x="6013730" y="6098981"/>
                  <a:pt x="5998748" y="6092830"/>
                  <a:pt x="5988429" y="6080526"/>
                </a:cubicBezTo>
                <a:cubicBezTo>
                  <a:pt x="5981881" y="6073184"/>
                  <a:pt x="5978111" y="6065247"/>
                  <a:pt x="5977118" y="6056714"/>
                </a:cubicBezTo>
                <a:cubicBezTo>
                  <a:pt x="5976126" y="6048181"/>
                  <a:pt x="5975729" y="6039946"/>
                  <a:pt x="5975928" y="6032008"/>
                </a:cubicBezTo>
                <a:lnTo>
                  <a:pt x="5975928" y="6028139"/>
                </a:lnTo>
                <a:cubicBezTo>
                  <a:pt x="5975928" y="6028139"/>
                  <a:pt x="5975928" y="6022186"/>
                  <a:pt x="5975928" y="6010280"/>
                </a:cubicBezTo>
                <a:cubicBezTo>
                  <a:pt x="5975928" y="6004326"/>
                  <a:pt x="5975928" y="5998063"/>
                  <a:pt x="5975928" y="5991490"/>
                </a:cubicBezTo>
                <a:lnTo>
                  <a:pt x="5975928" y="5978922"/>
                </a:lnTo>
                <a:lnTo>
                  <a:pt x="5959259" y="5973073"/>
                </a:lnTo>
                <a:cubicBezTo>
                  <a:pt x="5963228" y="5962357"/>
                  <a:pt x="5966899" y="5950451"/>
                  <a:pt x="5970272" y="5937354"/>
                </a:cubicBezTo>
                <a:cubicBezTo>
                  <a:pt x="5972058" y="5930805"/>
                  <a:pt x="5973695" y="5924505"/>
                  <a:pt x="5975184" y="5918453"/>
                </a:cubicBezTo>
                <a:lnTo>
                  <a:pt x="5975928" y="5915387"/>
                </a:lnTo>
                <a:lnTo>
                  <a:pt x="5975928" y="5914369"/>
                </a:lnTo>
                <a:cubicBezTo>
                  <a:pt x="5975928" y="5913619"/>
                  <a:pt x="5975928" y="5913244"/>
                  <a:pt x="5975928" y="5913244"/>
                </a:cubicBezTo>
                <a:lnTo>
                  <a:pt x="5975928" y="5862940"/>
                </a:lnTo>
                <a:lnTo>
                  <a:pt x="5937232" y="5862940"/>
                </a:lnTo>
                <a:lnTo>
                  <a:pt x="5937232" y="5845080"/>
                </a:lnTo>
                <a:lnTo>
                  <a:pt x="5975928" y="5845080"/>
                </a:lnTo>
                <a:close/>
                <a:moveTo>
                  <a:pt x="4619509" y="5729887"/>
                </a:moveTo>
                <a:lnTo>
                  <a:pt x="4665050" y="5729887"/>
                </a:lnTo>
                <a:lnTo>
                  <a:pt x="4665050" y="5844187"/>
                </a:lnTo>
                <a:lnTo>
                  <a:pt x="4704043" y="5844187"/>
                </a:lnTo>
                <a:lnTo>
                  <a:pt x="4704043" y="5862344"/>
                </a:lnTo>
                <a:lnTo>
                  <a:pt x="4665050" y="5862344"/>
                </a:lnTo>
                <a:lnTo>
                  <a:pt x="4665050" y="5912946"/>
                </a:lnTo>
                <a:lnTo>
                  <a:pt x="4665050" y="6003433"/>
                </a:lnTo>
                <a:lnTo>
                  <a:pt x="4665050" y="6027841"/>
                </a:lnTo>
                <a:lnTo>
                  <a:pt x="4665050" y="6032008"/>
                </a:lnTo>
                <a:cubicBezTo>
                  <a:pt x="4664851" y="6039152"/>
                  <a:pt x="4664901" y="6046147"/>
                  <a:pt x="4665199" y="6052993"/>
                </a:cubicBezTo>
                <a:cubicBezTo>
                  <a:pt x="4665496" y="6059839"/>
                  <a:pt x="4666737" y="6065941"/>
                  <a:pt x="4668920" y="6071299"/>
                </a:cubicBezTo>
                <a:cubicBezTo>
                  <a:pt x="4670904" y="6076657"/>
                  <a:pt x="4673384" y="6079633"/>
                  <a:pt x="4676361" y="6080229"/>
                </a:cubicBezTo>
                <a:cubicBezTo>
                  <a:pt x="4677552" y="6080626"/>
                  <a:pt x="4678246" y="6080824"/>
                  <a:pt x="4678444" y="6080824"/>
                </a:cubicBezTo>
                <a:cubicBezTo>
                  <a:pt x="4697494" y="6080824"/>
                  <a:pt x="4714064" y="6067628"/>
                  <a:pt x="4728154" y="6041236"/>
                </a:cubicBezTo>
                <a:cubicBezTo>
                  <a:pt x="4742242" y="6014844"/>
                  <a:pt x="4752858" y="5990932"/>
                  <a:pt x="4760002" y="5969501"/>
                </a:cubicBezTo>
                <a:lnTo>
                  <a:pt x="4776969" y="5975454"/>
                </a:lnTo>
                <a:cubicBezTo>
                  <a:pt x="4764269" y="6013157"/>
                  <a:pt x="4750378" y="6042328"/>
                  <a:pt x="4735297" y="6062965"/>
                </a:cubicBezTo>
                <a:cubicBezTo>
                  <a:pt x="4716644" y="6088167"/>
                  <a:pt x="4696502" y="6100073"/>
                  <a:pt x="4674873" y="6098683"/>
                </a:cubicBezTo>
                <a:cubicBezTo>
                  <a:pt x="4673087" y="6098683"/>
                  <a:pt x="4670408" y="6098485"/>
                  <a:pt x="4666836" y="6098088"/>
                </a:cubicBezTo>
                <a:cubicBezTo>
                  <a:pt x="4651358" y="6095906"/>
                  <a:pt x="4639749" y="6089953"/>
                  <a:pt x="4632010" y="6080229"/>
                </a:cubicBezTo>
                <a:cubicBezTo>
                  <a:pt x="4625660" y="6072887"/>
                  <a:pt x="4621989" y="6064949"/>
                  <a:pt x="4620997" y="6056416"/>
                </a:cubicBezTo>
                <a:cubicBezTo>
                  <a:pt x="4620005" y="6047884"/>
                  <a:pt x="4619509" y="6039748"/>
                  <a:pt x="4619509" y="6032008"/>
                </a:cubicBezTo>
                <a:lnTo>
                  <a:pt x="4619509" y="6027841"/>
                </a:lnTo>
                <a:lnTo>
                  <a:pt x="4619509" y="6003433"/>
                </a:lnTo>
                <a:lnTo>
                  <a:pt x="4619509" y="5912946"/>
                </a:lnTo>
                <a:lnTo>
                  <a:pt x="4619509" y="5901040"/>
                </a:lnTo>
                <a:cubicBezTo>
                  <a:pt x="4612166" y="5908183"/>
                  <a:pt x="4604031" y="5914732"/>
                  <a:pt x="4595101" y="5920685"/>
                </a:cubicBezTo>
                <a:cubicBezTo>
                  <a:pt x="4580218" y="5930607"/>
                  <a:pt x="4565732" y="5936858"/>
                  <a:pt x="4551643" y="5939437"/>
                </a:cubicBezTo>
                <a:cubicBezTo>
                  <a:pt x="4555017" y="5951741"/>
                  <a:pt x="4556703" y="5964143"/>
                  <a:pt x="4556703" y="5976644"/>
                </a:cubicBezTo>
                <a:cubicBezTo>
                  <a:pt x="4556703" y="6009982"/>
                  <a:pt x="4546682" y="6038656"/>
                  <a:pt x="4526640" y="6062667"/>
                </a:cubicBezTo>
                <a:cubicBezTo>
                  <a:pt x="4506598" y="6086877"/>
                  <a:pt x="4482090" y="6098981"/>
                  <a:pt x="4453119" y="6098981"/>
                </a:cubicBezTo>
                <a:cubicBezTo>
                  <a:pt x="4420377" y="6098981"/>
                  <a:pt x="4392695" y="6086976"/>
                  <a:pt x="4370073" y="6062965"/>
                </a:cubicBezTo>
                <a:cubicBezTo>
                  <a:pt x="4358762" y="6050960"/>
                  <a:pt x="4350278" y="6037763"/>
                  <a:pt x="4344623" y="6023376"/>
                </a:cubicBezTo>
                <a:lnTo>
                  <a:pt x="4343416" y="6016729"/>
                </a:lnTo>
                <a:lnTo>
                  <a:pt x="4327508" y="6042873"/>
                </a:lnTo>
                <a:cubicBezTo>
                  <a:pt x="4314212" y="6062022"/>
                  <a:pt x="4300322" y="6081023"/>
                  <a:pt x="4285837" y="6099874"/>
                </a:cubicBezTo>
                <a:cubicBezTo>
                  <a:pt x="4284844" y="6100866"/>
                  <a:pt x="4283554" y="6102553"/>
                  <a:pt x="4281966" y="6104934"/>
                </a:cubicBezTo>
                <a:lnTo>
                  <a:pt x="4281966" y="6259716"/>
                </a:lnTo>
                <a:cubicBezTo>
                  <a:pt x="4281966" y="6293053"/>
                  <a:pt x="4278295" y="6325696"/>
                  <a:pt x="4270953" y="6357644"/>
                </a:cubicBezTo>
                <a:cubicBezTo>
                  <a:pt x="4267183" y="6373520"/>
                  <a:pt x="4263313" y="6386368"/>
                  <a:pt x="4259345" y="6396191"/>
                </a:cubicBezTo>
                <a:cubicBezTo>
                  <a:pt x="4255376" y="6406014"/>
                  <a:pt x="4252300" y="6413207"/>
                  <a:pt x="4250117" y="6417771"/>
                </a:cubicBezTo>
                <a:cubicBezTo>
                  <a:pt x="4238012" y="6440195"/>
                  <a:pt x="4221642" y="6455375"/>
                  <a:pt x="4201004" y="6463312"/>
                </a:cubicBezTo>
                <a:cubicBezTo>
                  <a:pt x="4193066" y="6465892"/>
                  <a:pt x="4186221" y="6467083"/>
                  <a:pt x="4180466" y="6466884"/>
                </a:cubicBezTo>
                <a:cubicBezTo>
                  <a:pt x="4166377" y="6466884"/>
                  <a:pt x="4154867" y="6460138"/>
                  <a:pt x="4145937" y="6446644"/>
                </a:cubicBezTo>
                <a:cubicBezTo>
                  <a:pt x="4135817" y="6431761"/>
                  <a:pt x="4132444" y="6408742"/>
                  <a:pt x="4135817" y="6377587"/>
                </a:cubicBezTo>
                <a:cubicBezTo>
                  <a:pt x="4138198" y="6352584"/>
                  <a:pt x="4145342" y="6321827"/>
                  <a:pt x="4157249" y="6285314"/>
                </a:cubicBezTo>
                <a:cubicBezTo>
                  <a:pt x="4167765" y="6253564"/>
                  <a:pt x="4182946" y="6220822"/>
                  <a:pt x="4202790" y="6187087"/>
                </a:cubicBezTo>
                <a:cubicBezTo>
                  <a:pt x="4212315" y="6170816"/>
                  <a:pt x="4223527" y="6153552"/>
                  <a:pt x="4236425" y="6135295"/>
                </a:cubicBezTo>
                <a:lnTo>
                  <a:pt x="4236425" y="6069509"/>
                </a:lnTo>
                <a:lnTo>
                  <a:pt x="4235309" y="6070853"/>
                </a:lnTo>
                <a:cubicBezTo>
                  <a:pt x="4230497" y="6075913"/>
                  <a:pt x="4225610" y="6080328"/>
                  <a:pt x="4220649" y="6084098"/>
                </a:cubicBezTo>
                <a:cubicBezTo>
                  <a:pt x="4206758" y="6094020"/>
                  <a:pt x="4191776" y="6098882"/>
                  <a:pt x="4175703" y="6098683"/>
                </a:cubicBezTo>
                <a:cubicBezTo>
                  <a:pt x="4138992" y="6098485"/>
                  <a:pt x="4109425" y="6083702"/>
                  <a:pt x="4087001" y="6054333"/>
                </a:cubicBezTo>
                <a:lnTo>
                  <a:pt x="4072632" y="6027774"/>
                </a:lnTo>
                <a:lnTo>
                  <a:pt x="4064976" y="6042501"/>
                </a:lnTo>
                <a:cubicBezTo>
                  <a:pt x="4061304" y="6048802"/>
                  <a:pt x="4057534" y="6054532"/>
                  <a:pt x="4053665" y="6059691"/>
                </a:cubicBezTo>
                <a:cubicBezTo>
                  <a:pt x="4035209" y="6085884"/>
                  <a:pt x="4014274" y="6098981"/>
                  <a:pt x="3990858" y="6098981"/>
                </a:cubicBezTo>
                <a:cubicBezTo>
                  <a:pt x="3971412" y="6098981"/>
                  <a:pt x="3956429" y="6092830"/>
                  <a:pt x="3945912" y="6080526"/>
                </a:cubicBezTo>
                <a:cubicBezTo>
                  <a:pt x="3939562" y="6073184"/>
                  <a:pt x="3935891" y="6065247"/>
                  <a:pt x="3934899" y="6056714"/>
                </a:cubicBezTo>
                <a:cubicBezTo>
                  <a:pt x="3933907" y="6048181"/>
                  <a:pt x="3933411" y="6039946"/>
                  <a:pt x="3933411" y="6032008"/>
                </a:cubicBezTo>
                <a:cubicBezTo>
                  <a:pt x="3933411" y="6032008"/>
                  <a:pt x="3933411" y="6031364"/>
                  <a:pt x="3933411" y="6030074"/>
                </a:cubicBezTo>
                <a:cubicBezTo>
                  <a:pt x="3933411" y="6028784"/>
                  <a:pt x="3933411" y="6028139"/>
                  <a:pt x="3933411" y="6028139"/>
                </a:cubicBezTo>
                <a:cubicBezTo>
                  <a:pt x="3933411" y="6028139"/>
                  <a:pt x="3933411" y="6025064"/>
                  <a:pt x="3933411" y="6018912"/>
                </a:cubicBezTo>
                <a:cubicBezTo>
                  <a:pt x="3933411" y="6012760"/>
                  <a:pt x="3933411" y="6009684"/>
                  <a:pt x="3933411" y="6009684"/>
                </a:cubicBezTo>
                <a:cubicBezTo>
                  <a:pt x="3933411" y="6009684"/>
                  <a:pt x="3933411" y="6003582"/>
                  <a:pt x="3933411" y="5991378"/>
                </a:cubicBezTo>
                <a:cubicBezTo>
                  <a:pt x="3933411" y="5979174"/>
                  <a:pt x="3933411" y="5973073"/>
                  <a:pt x="3933411" y="5973073"/>
                </a:cubicBezTo>
                <a:cubicBezTo>
                  <a:pt x="3933411" y="5973073"/>
                  <a:pt x="3933411" y="5965830"/>
                  <a:pt x="3933411" y="5951344"/>
                </a:cubicBezTo>
                <a:cubicBezTo>
                  <a:pt x="3933411" y="5936858"/>
                  <a:pt x="3933411" y="5929615"/>
                  <a:pt x="3933411" y="5929615"/>
                </a:cubicBezTo>
                <a:cubicBezTo>
                  <a:pt x="3933411" y="5922471"/>
                  <a:pt x="3933113" y="5915278"/>
                  <a:pt x="3932518" y="5908035"/>
                </a:cubicBezTo>
                <a:cubicBezTo>
                  <a:pt x="3931923" y="5900792"/>
                  <a:pt x="3930434" y="5894095"/>
                  <a:pt x="3928054" y="5887943"/>
                </a:cubicBezTo>
                <a:cubicBezTo>
                  <a:pt x="3924084" y="5876632"/>
                  <a:pt x="3916345" y="5870976"/>
                  <a:pt x="3904836" y="5870976"/>
                </a:cubicBezTo>
                <a:cubicBezTo>
                  <a:pt x="3889159" y="5871175"/>
                  <a:pt x="3875665" y="5876880"/>
                  <a:pt x="3864354" y="5888092"/>
                </a:cubicBezTo>
                <a:cubicBezTo>
                  <a:pt x="3853044" y="5899304"/>
                  <a:pt x="3845107" y="5908183"/>
                  <a:pt x="3840543" y="5914732"/>
                </a:cubicBezTo>
                <a:cubicBezTo>
                  <a:pt x="3831612" y="5928226"/>
                  <a:pt x="3821692" y="5947722"/>
                  <a:pt x="3810777" y="5973221"/>
                </a:cubicBezTo>
                <a:lnTo>
                  <a:pt x="3806028" y="5984671"/>
                </a:lnTo>
                <a:lnTo>
                  <a:pt x="3806014" y="5986765"/>
                </a:lnTo>
                <a:lnTo>
                  <a:pt x="3806014" y="6098683"/>
                </a:lnTo>
                <a:lnTo>
                  <a:pt x="3806014" y="6098981"/>
                </a:lnTo>
                <a:lnTo>
                  <a:pt x="3760472" y="6098981"/>
                </a:lnTo>
                <a:lnTo>
                  <a:pt x="3760472" y="6098683"/>
                </a:lnTo>
                <a:cubicBezTo>
                  <a:pt x="3760472" y="6098683"/>
                  <a:pt x="3760472" y="6068819"/>
                  <a:pt x="3760472" y="6009089"/>
                </a:cubicBezTo>
                <a:cubicBezTo>
                  <a:pt x="3760472" y="5949359"/>
                  <a:pt x="3760175" y="5915873"/>
                  <a:pt x="3759580" y="5908630"/>
                </a:cubicBezTo>
                <a:cubicBezTo>
                  <a:pt x="3758984" y="5901387"/>
                  <a:pt x="3757595" y="5894690"/>
                  <a:pt x="3755412" y="5888538"/>
                </a:cubicBezTo>
                <a:cubicBezTo>
                  <a:pt x="3753031" y="5882982"/>
                  <a:pt x="3750055" y="5878914"/>
                  <a:pt x="3746483" y="5876334"/>
                </a:cubicBezTo>
                <a:cubicBezTo>
                  <a:pt x="3742515" y="5873358"/>
                  <a:pt x="3738050" y="5871869"/>
                  <a:pt x="3733089" y="5871869"/>
                </a:cubicBezTo>
                <a:cubicBezTo>
                  <a:pt x="3724358" y="5871671"/>
                  <a:pt x="3715725" y="5873854"/>
                  <a:pt x="3707192" y="5878418"/>
                </a:cubicBezTo>
                <a:cubicBezTo>
                  <a:pt x="3701239" y="5881593"/>
                  <a:pt x="3695485" y="5885661"/>
                  <a:pt x="3689929" y="5890622"/>
                </a:cubicBezTo>
                <a:cubicBezTo>
                  <a:pt x="3680800" y="5898560"/>
                  <a:pt x="3672962" y="5907588"/>
                  <a:pt x="3666414" y="5917708"/>
                </a:cubicBezTo>
                <a:lnTo>
                  <a:pt x="3651531" y="5908183"/>
                </a:lnTo>
                <a:cubicBezTo>
                  <a:pt x="3659270" y="5896277"/>
                  <a:pt x="3668101" y="5885859"/>
                  <a:pt x="3678022" y="5876930"/>
                </a:cubicBezTo>
                <a:cubicBezTo>
                  <a:pt x="3684372" y="5871374"/>
                  <a:pt x="3691219" y="5866512"/>
                  <a:pt x="3698561" y="5862344"/>
                </a:cubicBezTo>
                <a:cubicBezTo>
                  <a:pt x="3709078" y="5856590"/>
                  <a:pt x="3720686" y="5853712"/>
                  <a:pt x="3733386" y="5853712"/>
                </a:cubicBezTo>
                <a:cubicBezTo>
                  <a:pt x="3762160" y="5853712"/>
                  <a:pt x="3782499" y="5862642"/>
                  <a:pt x="3794406" y="5880501"/>
                </a:cubicBezTo>
                <a:cubicBezTo>
                  <a:pt x="3799367" y="5888241"/>
                  <a:pt x="3802541" y="5896377"/>
                  <a:pt x="3803930" y="5904909"/>
                </a:cubicBezTo>
                <a:cubicBezTo>
                  <a:pt x="3805319" y="5913442"/>
                  <a:pt x="3806014" y="5921876"/>
                  <a:pt x="3806014" y="5930210"/>
                </a:cubicBezTo>
                <a:cubicBezTo>
                  <a:pt x="3806014" y="5930210"/>
                  <a:pt x="3805964" y="5931103"/>
                  <a:pt x="3805866" y="5932889"/>
                </a:cubicBezTo>
                <a:cubicBezTo>
                  <a:pt x="3805766" y="5934675"/>
                  <a:pt x="3805716" y="5937056"/>
                  <a:pt x="3805716" y="5940033"/>
                </a:cubicBezTo>
                <a:lnTo>
                  <a:pt x="3806309" y="5939441"/>
                </a:lnTo>
                <a:lnTo>
                  <a:pt x="3806307" y="5939530"/>
                </a:lnTo>
                <a:lnTo>
                  <a:pt x="3810516" y="5930843"/>
                </a:lnTo>
                <a:cubicBezTo>
                  <a:pt x="3815750" y="5920598"/>
                  <a:pt x="3820798" y="5911855"/>
                  <a:pt x="3825660" y="5904612"/>
                </a:cubicBezTo>
                <a:cubicBezTo>
                  <a:pt x="3831017" y="5896873"/>
                  <a:pt x="3840543" y="5886405"/>
                  <a:pt x="3854235" y="5873209"/>
                </a:cubicBezTo>
                <a:cubicBezTo>
                  <a:pt x="3867927" y="5860013"/>
                  <a:pt x="3884694" y="5853216"/>
                  <a:pt x="3904538" y="5852819"/>
                </a:cubicBezTo>
                <a:cubicBezTo>
                  <a:pt x="3904538" y="5852819"/>
                  <a:pt x="3904588" y="5852819"/>
                  <a:pt x="3904687" y="5852819"/>
                </a:cubicBezTo>
                <a:cubicBezTo>
                  <a:pt x="3904786" y="5852819"/>
                  <a:pt x="3904836" y="5852819"/>
                  <a:pt x="3904836" y="5852819"/>
                </a:cubicBezTo>
                <a:cubicBezTo>
                  <a:pt x="3934403" y="5852621"/>
                  <a:pt x="3955240" y="5861551"/>
                  <a:pt x="3967344" y="5879608"/>
                </a:cubicBezTo>
                <a:cubicBezTo>
                  <a:pt x="3972503" y="5887546"/>
                  <a:pt x="3975679" y="5895781"/>
                  <a:pt x="3976869" y="5904314"/>
                </a:cubicBezTo>
                <a:cubicBezTo>
                  <a:pt x="3978059" y="5912847"/>
                  <a:pt x="3978654" y="5921280"/>
                  <a:pt x="3978654" y="5929615"/>
                </a:cubicBezTo>
                <a:cubicBezTo>
                  <a:pt x="3978654" y="5929615"/>
                  <a:pt x="3978654" y="5936858"/>
                  <a:pt x="3978654" y="5951344"/>
                </a:cubicBezTo>
                <a:cubicBezTo>
                  <a:pt x="3978654" y="5965830"/>
                  <a:pt x="3978654" y="5973073"/>
                  <a:pt x="3978654" y="5973073"/>
                </a:cubicBezTo>
                <a:cubicBezTo>
                  <a:pt x="3978654" y="5973073"/>
                  <a:pt x="3978654" y="5979174"/>
                  <a:pt x="3978654" y="5991378"/>
                </a:cubicBezTo>
                <a:cubicBezTo>
                  <a:pt x="3978654" y="6003582"/>
                  <a:pt x="3978654" y="6009684"/>
                  <a:pt x="3978654" y="6009684"/>
                </a:cubicBezTo>
                <a:cubicBezTo>
                  <a:pt x="3978654" y="6009684"/>
                  <a:pt x="3978654" y="6012760"/>
                  <a:pt x="3978654" y="6018912"/>
                </a:cubicBezTo>
                <a:cubicBezTo>
                  <a:pt x="3978654" y="6025064"/>
                  <a:pt x="3978654" y="6028139"/>
                  <a:pt x="3978654" y="6028139"/>
                </a:cubicBezTo>
                <a:lnTo>
                  <a:pt x="3978654" y="6032306"/>
                </a:lnTo>
                <a:cubicBezTo>
                  <a:pt x="3978654" y="6039450"/>
                  <a:pt x="3978853" y="6046445"/>
                  <a:pt x="3979251" y="6053291"/>
                </a:cubicBezTo>
                <a:cubicBezTo>
                  <a:pt x="3979647" y="6060137"/>
                  <a:pt x="3980837" y="6066239"/>
                  <a:pt x="3982822" y="6071597"/>
                </a:cubicBezTo>
                <a:cubicBezTo>
                  <a:pt x="3985401" y="6077749"/>
                  <a:pt x="3988081" y="6080824"/>
                  <a:pt x="3990858" y="6080824"/>
                </a:cubicBezTo>
                <a:cubicBezTo>
                  <a:pt x="4008123" y="6080824"/>
                  <a:pt x="4024196" y="6070307"/>
                  <a:pt x="4039079" y="6049273"/>
                </a:cubicBezTo>
                <a:cubicBezTo>
                  <a:pt x="4045627" y="6040542"/>
                  <a:pt x="4052374" y="6028834"/>
                  <a:pt x="4059320" y="6014149"/>
                </a:cubicBezTo>
                <a:lnTo>
                  <a:pt x="4064575" y="6002436"/>
                </a:lnTo>
                <a:lnTo>
                  <a:pt x="4060213" y="5974858"/>
                </a:lnTo>
                <a:cubicBezTo>
                  <a:pt x="4060213" y="5946085"/>
                  <a:pt x="4070333" y="5919891"/>
                  <a:pt x="4090574" y="5896277"/>
                </a:cubicBezTo>
                <a:cubicBezTo>
                  <a:pt x="4114187" y="5868893"/>
                  <a:pt x="4144052" y="5854804"/>
                  <a:pt x="4180168" y="5854010"/>
                </a:cubicBezTo>
                <a:cubicBezTo>
                  <a:pt x="4199218" y="5853614"/>
                  <a:pt x="4214399" y="5858624"/>
                  <a:pt x="4225710" y="5869042"/>
                </a:cubicBezTo>
                <a:lnTo>
                  <a:pt x="4236425" y="5879839"/>
                </a:lnTo>
                <a:lnTo>
                  <a:pt x="4236425" y="5853712"/>
                </a:lnTo>
                <a:lnTo>
                  <a:pt x="4281966" y="5853712"/>
                </a:lnTo>
                <a:lnTo>
                  <a:pt x="4281966" y="6075764"/>
                </a:lnTo>
                <a:cubicBezTo>
                  <a:pt x="4294468" y="6059095"/>
                  <a:pt x="4306076" y="6042575"/>
                  <a:pt x="4316793" y="6026204"/>
                </a:cubicBezTo>
                <a:cubicBezTo>
                  <a:pt x="4322150" y="6018019"/>
                  <a:pt x="4327211" y="6009300"/>
                  <a:pt x="4331973" y="6000048"/>
                </a:cubicBezTo>
                <a:lnTo>
                  <a:pt x="4337993" y="5986853"/>
                </a:lnTo>
                <a:lnTo>
                  <a:pt x="4336140" y="5976644"/>
                </a:lnTo>
                <a:cubicBezTo>
                  <a:pt x="4336140" y="5943109"/>
                  <a:pt x="4347451" y="5914335"/>
                  <a:pt x="4370073" y="5890324"/>
                </a:cubicBezTo>
                <a:cubicBezTo>
                  <a:pt x="4392695" y="5866313"/>
                  <a:pt x="4420377" y="5854308"/>
                  <a:pt x="4453119" y="5854308"/>
                </a:cubicBezTo>
                <a:cubicBezTo>
                  <a:pt x="4482090" y="5854308"/>
                  <a:pt x="4506598" y="5866413"/>
                  <a:pt x="4526640" y="5890622"/>
                </a:cubicBezTo>
                <a:cubicBezTo>
                  <a:pt x="4534181" y="5899750"/>
                  <a:pt x="4540531" y="5910267"/>
                  <a:pt x="4545690" y="5922173"/>
                </a:cubicBezTo>
                <a:cubicBezTo>
                  <a:pt x="4558787" y="5920387"/>
                  <a:pt x="4571933" y="5914881"/>
                  <a:pt x="4585129" y="5905653"/>
                </a:cubicBezTo>
                <a:cubicBezTo>
                  <a:pt x="4598325" y="5896426"/>
                  <a:pt x="4609785" y="5886256"/>
                  <a:pt x="4619509" y="5875144"/>
                </a:cubicBezTo>
                <a:lnTo>
                  <a:pt x="4619509" y="5862344"/>
                </a:lnTo>
                <a:lnTo>
                  <a:pt x="4581409" y="5862344"/>
                </a:lnTo>
                <a:lnTo>
                  <a:pt x="4581409" y="5844187"/>
                </a:lnTo>
                <a:lnTo>
                  <a:pt x="4619509" y="5844187"/>
                </a:lnTo>
                <a:close/>
                <a:moveTo>
                  <a:pt x="6690898" y="5725423"/>
                </a:moveTo>
                <a:cubicBezTo>
                  <a:pt x="6718481" y="5725423"/>
                  <a:pt x="6732272" y="5737528"/>
                  <a:pt x="6732272" y="5761737"/>
                </a:cubicBezTo>
                <a:cubicBezTo>
                  <a:pt x="6732272" y="5775032"/>
                  <a:pt x="6728254" y="5786690"/>
                  <a:pt x="6720217" y="5796711"/>
                </a:cubicBezTo>
                <a:cubicBezTo>
                  <a:pt x="6712180" y="5806733"/>
                  <a:pt x="6704491" y="5815315"/>
                  <a:pt x="6697149" y="5822458"/>
                </a:cubicBezTo>
                <a:lnTo>
                  <a:pt x="6692982" y="5826626"/>
                </a:lnTo>
                <a:lnTo>
                  <a:pt x="6679289" y="5815017"/>
                </a:lnTo>
                <a:lnTo>
                  <a:pt x="6682266" y="5810552"/>
                </a:lnTo>
                <a:cubicBezTo>
                  <a:pt x="6687029" y="5804203"/>
                  <a:pt x="6691742" y="5796959"/>
                  <a:pt x="6696405" y="5788823"/>
                </a:cubicBezTo>
                <a:cubicBezTo>
                  <a:pt x="6701068" y="5780688"/>
                  <a:pt x="6703400" y="5771659"/>
                  <a:pt x="6703400" y="5761737"/>
                </a:cubicBezTo>
                <a:cubicBezTo>
                  <a:pt x="6703400" y="5749632"/>
                  <a:pt x="6699232" y="5743580"/>
                  <a:pt x="6690898" y="5743580"/>
                </a:cubicBezTo>
                <a:cubicBezTo>
                  <a:pt x="6678396" y="5743580"/>
                  <a:pt x="6672046" y="5749136"/>
                  <a:pt x="6671848" y="5760248"/>
                </a:cubicBezTo>
                <a:lnTo>
                  <a:pt x="6653691" y="5759653"/>
                </a:lnTo>
                <a:cubicBezTo>
                  <a:pt x="6653889" y="5749533"/>
                  <a:pt x="6658007" y="5741298"/>
                  <a:pt x="6666044" y="5734948"/>
                </a:cubicBezTo>
                <a:cubicBezTo>
                  <a:pt x="6674080" y="5728598"/>
                  <a:pt x="6682365" y="5725423"/>
                  <a:pt x="6690898" y="5725423"/>
                </a:cubicBezTo>
                <a:close/>
                <a:moveTo>
                  <a:pt x="492207" y="5666487"/>
                </a:moveTo>
                <a:cubicBezTo>
                  <a:pt x="519790" y="5666487"/>
                  <a:pt x="533582" y="5678592"/>
                  <a:pt x="533582" y="5702801"/>
                </a:cubicBezTo>
                <a:cubicBezTo>
                  <a:pt x="533582" y="5716096"/>
                  <a:pt x="529563" y="5727754"/>
                  <a:pt x="521526" y="5737775"/>
                </a:cubicBezTo>
                <a:cubicBezTo>
                  <a:pt x="513490" y="5747797"/>
                  <a:pt x="505800" y="5756379"/>
                  <a:pt x="498458" y="5763523"/>
                </a:cubicBezTo>
                <a:lnTo>
                  <a:pt x="494291" y="5767690"/>
                </a:lnTo>
                <a:lnTo>
                  <a:pt x="480599" y="5756081"/>
                </a:lnTo>
                <a:lnTo>
                  <a:pt x="483575" y="5751616"/>
                </a:lnTo>
                <a:cubicBezTo>
                  <a:pt x="488338" y="5745267"/>
                  <a:pt x="493051" y="5738024"/>
                  <a:pt x="497714" y="5729887"/>
                </a:cubicBezTo>
                <a:cubicBezTo>
                  <a:pt x="502377" y="5721752"/>
                  <a:pt x="504709" y="5712723"/>
                  <a:pt x="504709" y="5702801"/>
                </a:cubicBezTo>
                <a:cubicBezTo>
                  <a:pt x="504709" y="5690696"/>
                  <a:pt x="500542" y="5684644"/>
                  <a:pt x="492207" y="5684644"/>
                </a:cubicBezTo>
                <a:cubicBezTo>
                  <a:pt x="479706" y="5684644"/>
                  <a:pt x="473356" y="5690200"/>
                  <a:pt x="473157" y="5701312"/>
                </a:cubicBezTo>
                <a:lnTo>
                  <a:pt x="455000" y="5700717"/>
                </a:lnTo>
                <a:cubicBezTo>
                  <a:pt x="455199" y="5690597"/>
                  <a:pt x="459316" y="5682362"/>
                  <a:pt x="467353" y="5676012"/>
                </a:cubicBezTo>
                <a:cubicBezTo>
                  <a:pt x="475390" y="5669662"/>
                  <a:pt x="483675" y="5666487"/>
                  <a:pt x="492207" y="5666487"/>
                </a:cubicBezTo>
                <a:close/>
                <a:moveTo>
                  <a:pt x="155558" y="5504562"/>
                </a:moveTo>
                <a:cubicBezTo>
                  <a:pt x="148811" y="5504562"/>
                  <a:pt x="142213" y="5508580"/>
                  <a:pt x="135764" y="5516617"/>
                </a:cubicBezTo>
                <a:cubicBezTo>
                  <a:pt x="129315" y="5524653"/>
                  <a:pt x="124403" y="5533434"/>
                  <a:pt x="121030" y="5542959"/>
                </a:cubicBezTo>
                <a:cubicBezTo>
                  <a:pt x="112696" y="5564986"/>
                  <a:pt x="106941" y="5589295"/>
                  <a:pt x="103766" y="5615885"/>
                </a:cubicBezTo>
                <a:cubicBezTo>
                  <a:pt x="101186" y="5637515"/>
                  <a:pt x="99896" y="5663212"/>
                  <a:pt x="99896" y="5692978"/>
                </a:cubicBezTo>
                <a:lnTo>
                  <a:pt x="99896" y="5789419"/>
                </a:lnTo>
                <a:cubicBezTo>
                  <a:pt x="101484" y="5786244"/>
                  <a:pt x="103121" y="5783019"/>
                  <a:pt x="104808" y="5779745"/>
                </a:cubicBezTo>
                <a:cubicBezTo>
                  <a:pt x="106494" y="5776471"/>
                  <a:pt x="108231" y="5773246"/>
                  <a:pt x="110017" y="5770071"/>
                </a:cubicBezTo>
                <a:cubicBezTo>
                  <a:pt x="126487" y="5739314"/>
                  <a:pt x="141618" y="5708407"/>
                  <a:pt x="155409" y="5677351"/>
                </a:cubicBezTo>
                <a:cubicBezTo>
                  <a:pt x="169201" y="5646296"/>
                  <a:pt x="178180" y="5611817"/>
                  <a:pt x="182347" y="5573916"/>
                </a:cubicBezTo>
                <a:cubicBezTo>
                  <a:pt x="185324" y="5547126"/>
                  <a:pt x="183042" y="5528176"/>
                  <a:pt x="175501" y="5517063"/>
                </a:cubicBezTo>
                <a:cubicBezTo>
                  <a:pt x="170143" y="5508729"/>
                  <a:pt x="163496" y="5504562"/>
                  <a:pt x="155558" y="5504562"/>
                </a:cubicBezTo>
                <a:close/>
                <a:moveTo>
                  <a:pt x="8970349" y="5503966"/>
                </a:moveTo>
                <a:cubicBezTo>
                  <a:pt x="8963801" y="5503966"/>
                  <a:pt x="8957302" y="5507985"/>
                  <a:pt x="8950853" y="5516021"/>
                </a:cubicBezTo>
                <a:cubicBezTo>
                  <a:pt x="8944404" y="5524058"/>
                  <a:pt x="8939393" y="5532839"/>
                  <a:pt x="8935821" y="5542364"/>
                </a:cubicBezTo>
                <a:cubicBezTo>
                  <a:pt x="8927685" y="5564589"/>
                  <a:pt x="8921931" y="5588997"/>
                  <a:pt x="8918557" y="5615587"/>
                </a:cubicBezTo>
                <a:cubicBezTo>
                  <a:pt x="8915978" y="5637217"/>
                  <a:pt x="8914688" y="5663014"/>
                  <a:pt x="8914688" y="5692978"/>
                </a:cubicBezTo>
                <a:lnTo>
                  <a:pt x="8914688" y="5789419"/>
                </a:lnTo>
                <a:cubicBezTo>
                  <a:pt x="8916474" y="5786244"/>
                  <a:pt x="8918210" y="5783019"/>
                  <a:pt x="8919897" y="5779745"/>
                </a:cubicBezTo>
                <a:cubicBezTo>
                  <a:pt x="8921583" y="5776471"/>
                  <a:pt x="8923220" y="5773246"/>
                  <a:pt x="8924808" y="5770071"/>
                </a:cubicBezTo>
                <a:cubicBezTo>
                  <a:pt x="8941477" y="5739115"/>
                  <a:pt x="8956707" y="5708109"/>
                  <a:pt x="8970498" y="5677053"/>
                </a:cubicBezTo>
                <a:cubicBezTo>
                  <a:pt x="8984290" y="5645998"/>
                  <a:pt x="8993269" y="5611420"/>
                  <a:pt x="8997436" y="5573320"/>
                </a:cubicBezTo>
                <a:cubicBezTo>
                  <a:pt x="9000214" y="5546730"/>
                  <a:pt x="8997833" y="5527680"/>
                  <a:pt x="8990292" y="5516170"/>
                </a:cubicBezTo>
                <a:cubicBezTo>
                  <a:pt x="8984935" y="5508035"/>
                  <a:pt x="8978287" y="5503966"/>
                  <a:pt x="8970349" y="5503966"/>
                </a:cubicBezTo>
                <a:close/>
                <a:moveTo>
                  <a:pt x="152879" y="5486349"/>
                </a:moveTo>
                <a:cubicBezTo>
                  <a:pt x="167613" y="5484898"/>
                  <a:pt x="180115" y="5491762"/>
                  <a:pt x="190384" y="5506943"/>
                </a:cubicBezTo>
                <a:cubicBezTo>
                  <a:pt x="200306" y="5521429"/>
                  <a:pt x="203679" y="5544349"/>
                  <a:pt x="200504" y="5575701"/>
                </a:cubicBezTo>
                <a:cubicBezTo>
                  <a:pt x="196139" y="5615389"/>
                  <a:pt x="186812" y="5651157"/>
                  <a:pt x="172525" y="5683007"/>
                </a:cubicBezTo>
                <a:cubicBezTo>
                  <a:pt x="158237" y="5714856"/>
                  <a:pt x="142660" y="5746656"/>
                  <a:pt x="125792" y="5778405"/>
                </a:cubicBezTo>
                <a:cubicBezTo>
                  <a:pt x="121427" y="5786740"/>
                  <a:pt x="117061" y="5795074"/>
                  <a:pt x="112696" y="5803408"/>
                </a:cubicBezTo>
                <a:cubicBezTo>
                  <a:pt x="108330" y="5811743"/>
                  <a:pt x="104063" y="5820177"/>
                  <a:pt x="99896" y="5828709"/>
                </a:cubicBezTo>
                <a:lnTo>
                  <a:pt x="99896" y="5897766"/>
                </a:lnTo>
                <a:lnTo>
                  <a:pt x="99896" y="5941979"/>
                </a:lnTo>
                <a:lnTo>
                  <a:pt x="105291" y="5930843"/>
                </a:lnTo>
                <a:cubicBezTo>
                  <a:pt x="110525" y="5920598"/>
                  <a:pt x="115573" y="5911855"/>
                  <a:pt x="120435" y="5904612"/>
                </a:cubicBezTo>
                <a:cubicBezTo>
                  <a:pt x="125792" y="5896873"/>
                  <a:pt x="135317" y="5886405"/>
                  <a:pt x="149010" y="5873209"/>
                </a:cubicBezTo>
                <a:cubicBezTo>
                  <a:pt x="162702" y="5860013"/>
                  <a:pt x="179470" y="5853216"/>
                  <a:pt x="199313" y="5852819"/>
                </a:cubicBezTo>
                <a:cubicBezTo>
                  <a:pt x="199313" y="5852819"/>
                  <a:pt x="199363" y="5852819"/>
                  <a:pt x="199462" y="5852819"/>
                </a:cubicBezTo>
                <a:cubicBezTo>
                  <a:pt x="199562" y="5852819"/>
                  <a:pt x="199611" y="5852819"/>
                  <a:pt x="199611" y="5852819"/>
                </a:cubicBezTo>
                <a:cubicBezTo>
                  <a:pt x="229178" y="5852621"/>
                  <a:pt x="250014" y="5861551"/>
                  <a:pt x="262119" y="5879608"/>
                </a:cubicBezTo>
                <a:cubicBezTo>
                  <a:pt x="267278" y="5887546"/>
                  <a:pt x="270454" y="5895781"/>
                  <a:pt x="271644" y="5904314"/>
                </a:cubicBezTo>
                <a:cubicBezTo>
                  <a:pt x="272835" y="5912847"/>
                  <a:pt x="273430" y="5921280"/>
                  <a:pt x="273430" y="5929615"/>
                </a:cubicBezTo>
                <a:cubicBezTo>
                  <a:pt x="273430" y="5929615"/>
                  <a:pt x="273430" y="5936858"/>
                  <a:pt x="273430" y="5951344"/>
                </a:cubicBezTo>
                <a:cubicBezTo>
                  <a:pt x="273430" y="5965830"/>
                  <a:pt x="273430" y="5973073"/>
                  <a:pt x="273430" y="5973073"/>
                </a:cubicBezTo>
                <a:cubicBezTo>
                  <a:pt x="273430" y="5973073"/>
                  <a:pt x="273430" y="5979174"/>
                  <a:pt x="273430" y="5991378"/>
                </a:cubicBezTo>
                <a:cubicBezTo>
                  <a:pt x="273430" y="6003582"/>
                  <a:pt x="273430" y="6009684"/>
                  <a:pt x="273430" y="6009684"/>
                </a:cubicBezTo>
                <a:cubicBezTo>
                  <a:pt x="273430" y="6009684"/>
                  <a:pt x="273430" y="6012760"/>
                  <a:pt x="273430" y="6018912"/>
                </a:cubicBezTo>
                <a:cubicBezTo>
                  <a:pt x="273430" y="6025064"/>
                  <a:pt x="273430" y="6028139"/>
                  <a:pt x="273430" y="6028139"/>
                </a:cubicBezTo>
                <a:lnTo>
                  <a:pt x="273430" y="6032306"/>
                </a:lnTo>
                <a:cubicBezTo>
                  <a:pt x="273430" y="6039450"/>
                  <a:pt x="273628" y="6046445"/>
                  <a:pt x="274025" y="6053291"/>
                </a:cubicBezTo>
                <a:cubicBezTo>
                  <a:pt x="274422" y="6060137"/>
                  <a:pt x="275613" y="6066239"/>
                  <a:pt x="277597" y="6071597"/>
                </a:cubicBezTo>
                <a:cubicBezTo>
                  <a:pt x="280177" y="6077749"/>
                  <a:pt x="282856" y="6080824"/>
                  <a:pt x="285634" y="6080824"/>
                </a:cubicBezTo>
                <a:cubicBezTo>
                  <a:pt x="302898" y="6080824"/>
                  <a:pt x="318971" y="6070307"/>
                  <a:pt x="333854" y="6049273"/>
                </a:cubicBezTo>
                <a:cubicBezTo>
                  <a:pt x="340403" y="6040542"/>
                  <a:pt x="347149" y="6028834"/>
                  <a:pt x="354095" y="6014149"/>
                </a:cubicBezTo>
                <a:lnTo>
                  <a:pt x="359350" y="6002437"/>
                </a:lnTo>
                <a:lnTo>
                  <a:pt x="354988" y="5974858"/>
                </a:lnTo>
                <a:cubicBezTo>
                  <a:pt x="354988" y="5946085"/>
                  <a:pt x="365108" y="5919891"/>
                  <a:pt x="385349" y="5896277"/>
                </a:cubicBezTo>
                <a:cubicBezTo>
                  <a:pt x="408963" y="5868893"/>
                  <a:pt x="438828" y="5854804"/>
                  <a:pt x="474943" y="5854010"/>
                </a:cubicBezTo>
                <a:cubicBezTo>
                  <a:pt x="493993" y="5853614"/>
                  <a:pt x="509174" y="5858624"/>
                  <a:pt x="520485" y="5869042"/>
                </a:cubicBezTo>
                <a:lnTo>
                  <a:pt x="534475" y="5883138"/>
                </a:lnTo>
                <a:lnTo>
                  <a:pt x="534475" y="5853712"/>
                </a:lnTo>
                <a:lnTo>
                  <a:pt x="579718" y="5853712"/>
                </a:lnTo>
                <a:cubicBezTo>
                  <a:pt x="579718" y="5853712"/>
                  <a:pt x="579718" y="5863634"/>
                  <a:pt x="579718" y="5883478"/>
                </a:cubicBezTo>
                <a:cubicBezTo>
                  <a:pt x="579718" y="5903322"/>
                  <a:pt x="579718" y="5913244"/>
                  <a:pt x="579718" y="5913244"/>
                </a:cubicBezTo>
                <a:lnTo>
                  <a:pt x="579718" y="6028139"/>
                </a:lnTo>
                <a:lnTo>
                  <a:pt x="579718" y="6032306"/>
                </a:lnTo>
                <a:cubicBezTo>
                  <a:pt x="579718" y="6039450"/>
                  <a:pt x="579867" y="6046445"/>
                  <a:pt x="580165" y="6053291"/>
                </a:cubicBezTo>
                <a:cubicBezTo>
                  <a:pt x="580462" y="6060137"/>
                  <a:pt x="581603" y="6066239"/>
                  <a:pt x="583588" y="6071597"/>
                </a:cubicBezTo>
                <a:cubicBezTo>
                  <a:pt x="585969" y="6077749"/>
                  <a:pt x="588747" y="6080824"/>
                  <a:pt x="591922" y="6080824"/>
                </a:cubicBezTo>
                <a:cubicBezTo>
                  <a:pt x="608789" y="6080824"/>
                  <a:pt x="624863" y="6070307"/>
                  <a:pt x="640142" y="6049273"/>
                </a:cubicBezTo>
                <a:cubicBezTo>
                  <a:pt x="646691" y="6040145"/>
                  <a:pt x="653339" y="6028437"/>
                  <a:pt x="660085" y="6014149"/>
                </a:cubicBezTo>
                <a:cubicBezTo>
                  <a:pt x="665840" y="6001846"/>
                  <a:pt x="671595" y="5988055"/>
                  <a:pt x="677350" y="5972775"/>
                </a:cubicBezTo>
                <a:lnTo>
                  <a:pt x="681656" y="5974361"/>
                </a:lnTo>
                <a:lnTo>
                  <a:pt x="682893" y="5971268"/>
                </a:lnTo>
                <a:cubicBezTo>
                  <a:pt x="685647" y="5964385"/>
                  <a:pt x="689851" y="5953874"/>
                  <a:pt x="695507" y="5939735"/>
                </a:cubicBezTo>
                <a:cubicBezTo>
                  <a:pt x="703047" y="5920884"/>
                  <a:pt x="708901" y="5907241"/>
                  <a:pt x="713068" y="5898807"/>
                </a:cubicBezTo>
                <a:cubicBezTo>
                  <a:pt x="717235" y="5890374"/>
                  <a:pt x="723437" y="5880650"/>
                  <a:pt x="731672" y="5869637"/>
                </a:cubicBezTo>
                <a:cubicBezTo>
                  <a:pt x="739907" y="5858624"/>
                  <a:pt x="749978" y="5853117"/>
                  <a:pt x="761884" y="5853117"/>
                </a:cubicBezTo>
                <a:cubicBezTo>
                  <a:pt x="780537" y="5853117"/>
                  <a:pt x="794626" y="5857979"/>
                  <a:pt x="804151" y="5867702"/>
                </a:cubicBezTo>
                <a:cubicBezTo>
                  <a:pt x="811692" y="5875243"/>
                  <a:pt x="816305" y="5884123"/>
                  <a:pt x="817992" y="5894342"/>
                </a:cubicBezTo>
                <a:cubicBezTo>
                  <a:pt x="819679" y="5904562"/>
                  <a:pt x="820522" y="5914534"/>
                  <a:pt x="820522" y="5924257"/>
                </a:cubicBezTo>
                <a:lnTo>
                  <a:pt x="820522" y="5949508"/>
                </a:lnTo>
                <a:lnTo>
                  <a:pt x="821713" y="5946581"/>
                </a:lnTo>
                <a:cubicBezTo>
                  <a:pt x="829849" y="5929317"/>
                  <a:pt x="837191" y="5915824"/>
                  <a:pt x="843739" y="5906100"/>
                </a:cubicBezTo>
                <a:cubicBezTo>
                  <a:pt x="851082" y="5895384"/>
                  <a:pt x="860805" y="5884768"/>
                  <a:pt x="872910" y="5874251"/>
                </a:cubicBezTo>
                <a:cubicBezTo>
                  <a:pt x="885014" y="5863734"/>
                  <a:pt x="898210" y="5857483"/>
                  <a:pt x="912498" y="5855498"/>
                </a:cubicBezTo>
                <a:cubicBezTo>
                  <a:pt x="916665" y="5854903"/>
                  <a:pt x="920832" y="5854605"/>
                  <a:pt x="925000" y="5854605"/>
                </a:cubicBezTo>
                <a:cubicBezTo>
                  <a:pt x="953376" y="5855399"/>
                  <a:pt x="973319" y="5864329"/>
                  <a:pt x="984828" y="5881394"/>
                </a:cubicBezTo>
                <a:cubicBezTo>
                  <a:pt x="989789" y="5889133"/>
                  <a:pt x="992964" y="5897319"/>
                  <a:pt x="994353" y="5905951"/>
                </a:cubicBezTo>
                <a:cubicBezTo>
                  <a:pt x="995742" y="5914583"/>
                  <a:pt x="996437" y="5923066"/>
                  <a:pt x="996437" y="5931401"/>
                </a:cubicBezTo>
                <a:cubicBezTo>
                  <a:pt x="996437" y="6006014"/>
                  <a:pt x="996586" y="6046891"/>
                  <a:pt x="996884" y="6054035"/>
                </a:cubicBezTo>
                <a:cubicBezTo>
                  <a:pt x="997181" y="6061179"/>
                  <a:pt x="998422" y="6067430"/>
                  <a:pt x="1000604" y="6072787"/>
                </a:cubicBezTo>
                <a:cubicBezTo>
                  <a:pt x="1002390" y="6077947"/>
                  <a:pt x="1004871" y="6080924"/>
                  <a:pt x="1008045" y="6081717"/>
                </a:cubicBezTo>
                <a:cubicBezTo>
                  <a:pt x="1027691" y="6082908"/>
                  <a:pt x="1044657" y="6070108"/>
                  <a:pt x="1058945" y="6043319"/>
                </a:cubicBezTo>
                <a:cubicBezTo>
                  <a:pt x="1073232" y="6016530"/>
                  <a:pt x="1084047" y="5992321"/>
                  <a:pt x="1091389" y="5970691"/>
                </a:cubicBezTo>
                <a:cubicBezTo>
                  <a:pt x="1093969" y="5964937"/>
                  <a:pt x="1097888" y="5963151"/>
                  <a:pt x="1103147" y="5965333"/>
                </a:cubicBezTo>
                <a:cubicBezTo>
                  <a:pt x="1108406" y="5967516"/>
                  <a:pt x="1110142" y="5971287"/>
                  <a:pt x="1108356" y="5976644"/>
                </a:cubicBezTo>
                <a:cubicBezTo>
                  <a:pt x="1095656" y="6014348"/>
                  <a:pt x="1081765" y="6043518"/>
                  <a:pt x="1066684" y="6064155"/>
                </a:cubicBezTo>
                <a:cubicBezTo>
                  <a:pt x="1049221" y="6087968"/>
                  <a:pt x="1030370" y="6099775"/>
                  <a:pt x="1010129" y="6099576"/>
                </a:cubicBezTo>
                <a:lnTo>
                  <a:pt x="1010129" y="6099874"/>
                </a:lnTo>
                <a:cubicBezTo>
                  <a:pt x="989293" y="6099874"/>
                  <a:pt x="973815" y="6093822"/>
                  <a:pt x="963695" y="6081717"/>
                </a:cubicBezTo>
                <a:cubicBezTo>
                  <a:pt x="957146" y="6074375"/>
                  <a:pt x="953376" y="6066388"/>
                  <a:pt x="952384" y="6057756"/>
                </a:cubicBezTo>
                <a:cubicBezTo>
                  <a:pt x="951392" y="6049124"/>
                  <a:pt x="950896" y="6025907"/>
                  <a:pt x="950896" y="5988104"/>
                </a:cubicBezTo>
                <a:cubicBezTo>
                  <a:pt x="950896" y="5950302"/>
                  <a:pt x="950896" y="5931401"/>
                  <a:pt x="950896" y="5931401"/>
                </a:cubicBezTo>
                <a:cubicBezTo>
                  <a:pt x="950896" y="5924257"/>
                  <a:pt x="950598" y="5917014"/>
                  <a:pt x="950003" y="5909672"/>
                </a:cubicBezTo>
                <a:cubicBezTo>
                  <a:pt x="949407" y="5902330"/>
                  <a:pt x="948018" y="5895583"/>
                  <a:pt x="945836" y="5889431"/>
                </a:cubicBezTo>
                <a:cubicBezTo>
                  <a:pt x="941867" y="5879113"/>
                  <a:pt x="934921" y="5873557"/>
                  <a:pt x="925000" y="5872762"/>
                </a:cubicBezTo>
                <a:cubicBezTo>
                  <a:pt x="920634" y="5872762"/>
                  <a:pt x="917260" y="5872961"/>
                  <a:pt x="914879" y="5873358"/>
                </a:cubicBezTo>
                <a:cubicBezTo>
                  <a:pt x="904362" y="5874945"/>
                  <a:pt x="893994" y="5880105"/>
                  <a:pt x="883774" y="5888836"/>
                </a:cubicBezTo>
                <a:cubicBezTo>
                  <a:pt x="873555" y="5897567"/>
                  <a:pt x="865171" y="5906695"/>
                  <a:pt x="858622" y="5916220"/>
                </a:cubicBezTo>
                <a:cubicBezTo>
                  <a:pt x="852868" y="5924753"/>
                  <a:pt x="846617" y="5936064"/>
                  <a:pt x="839870" y="5950153"/>
                </a:cubicBezTo>
                <a:cubicBezTo>
                  <a:pt x="833123" y="5964242"/>
                  <a:pt x="827071" y="5978133"/>
                  <a:pt x="821713" y="5991825"/>
                </a:cubicBezTo>
                <a:lnTo>
                  <a:pt x="820522" y="5995298"/>
                </a:lnTo>
                <a:lnTo>
                  <a:pt x="820522" y="6098981"/>
                </a:lnTo>
                <a:lnTo>
                  <a:pt x="775278" y="6098981"/>
                </a:lnTo>
                <a:lnTo>
                  <a:pt x="775278" y="5924257"/>
                </a:lnTo>
                <a:cubicBezTo>
                  <a:pt x="775278" y="5917312"/>
                  <a:pt x="774882" y="5908085"/>
                  <a:pt x="774088" y="5896575"/>
                </a:cubicBezTo>
                <a:cubicBezTo>
                  <a:pt x="773294" y="5885066"/>
                  <a:pt x="770814" y="5877227"/>
                  <a:pt x="766646" y="5873060"/>
                </a:cubicBezTo>
                <a:cubicBezTo>
                  <a:pt x="765456" y="5871869"/>
                  <a:pt x="763868" y="5871274"/>
                  <a:pt x="761884" y="5871274"/>
                </a:cubicBezTo>
                <a:cubicBezTo>
                  <a:pt x="758312" y="5871274"/>
                  <a:pt x="753698" y="5873705"/>
                  <a:pt x="748043" y="5878567"/>
                </a:cubicBezTo>
                <a:cubicBezTo>
                  <a:pt x="742387" y="5883429"/>
                  <a:pt x="736881" y="5891366"/>
                  <a:pt x="731523" y="5902379"/>
                </a:cubicBezTo>
                <a:cubicBezTo>
                  <a:pt x="726165" y="5913392"/>
                  <a:pt x="719716" y="5928325"/>
                  <a:pt x="712175" y="5947176"/>
                </a:cubicBezTo>
                <a:cubicBezTo>
                  <a:pt x="704635" y="5966028"/>
                  <a:pt x="699376" y="5978430"/>
                  <a:pt x="696400" y="5984383"/>
                </a:cubicBezTo>
                <a:cubicBezTo>
                  <a:pt x="694911" y="5986964"/>
                  <a:pt x="693163" y="5988638"/>
                  <a:pt x="691153" y="5989406"/>
                </a:cubicBezTo>
                <a:lnTo>
                  <a:pt x="690199" y="5989349"/>
                </a:lnTo>
                <a:lnTo>
                  <a:pt x="684642" y="6003285"/>
                </a:lnTo>
                <a:cubicBezTo>
                  <a:pt x="681666" y="6010428"/>
                  <a:pt x="678937" y="6016630"/>
                  <a:pt x="676457" y="6021888"/>
                </a:cubicBezTo>
                <a:cubicBezTo>
                  <a:pt x="669511" y="6036374"/>
                  <a:pt x="662268" y="6048975"/>
                  <a:pt x="654727" y="6059691"/>
                </a:cubicBezTo>
                <a:cubicBezTo>
                  <a:pt x="635876" y="6085884"/>
                  <a:pt x="614941" y="6098981"/>
                  <a:pt x="591922" y="6098981"/>
                </a:cubicBezTo>
                <a:cubicBezTo>
                  <a:pt x="572277" y="6098981"/>
                  <a:pt x="557295" y="6092830"/>
                  <a:pt x="546976" y="6080526"/>
                </a:cubicBezTo>
                <a:lnTo>
                  <a:pt x="537907" y="6061433"/>
                </a:lnTo>
                <a:lnTo>
                  <a:pt x="530084" y="6070853"/>
                </a:lnTo>
                <a:cubicBezTo>
                  <a:pt x="525272" y="6075913"/>
                  <a:pt x="520385" y="6080328"/>
                  <a:pt x="515424" y="6084098"/>
                </a:cubicBezTo>
                <a:cubicBezTo>
                  <a:pt x="501534" y="6094020"/>
                  <a:pt x="486552" y="6098882"/>
                  <a:pt x="470478" y="6098683"/>
                </a:cubicBezTo>
                <a:cubicBezTo>
                  <a:pt x="433767" y="6098485"/>
                  <a:pt x="404200" y="6083702"/>
                  <a:pt x="381777" y="6054333"/>
                </a:cubicBezTo>
                <a:lnTo>
                  <a:pt x="367406" y="6027774"/>
                </a:lnTo>
                <a:lnTo>
                  <a:pt x="359750" y="6042501"/>
                </a:lnTo>
                <a:cubicBezTo>
                  <a:pt x="356079" y="6048802"/>
                  <a:pt x="352309" y="6054532"/>
                  <a:pt x="348439" y="6059691"/>
                </a:cubicBezTo>
                <a:cubicBezTo>
                  <a:pt x="329985" y="6085884"/>
                  <a:pt x="309049" y="6098981"/>
                  <a:pt x="285634" y="6098981"/>
                </a:cubicBezTo>
                <a:cubicBezTo>
                  <a:pt x="266187" y="6098981"/>
                  <a:pt x="251205" y="6092830"/>
                  <a:pt x="240688" y="6080526"/>
                </a:cubicBezTo>
                <a:cubicBezTo>
                  <a:pt x="234338" y="6073184"/>
                  <a:pt x="230667" y="6065247"/>
                  <a:pt x="229674" y="6056714"/>
                </a:cubicBezTo>
                <a:cubicBezTo>
                  <a:pt x="228682" y="6048181"/>
                  <a:pt x="228186" y="6039946"/>
                  <a:pt x="228186" y="6032008"/>
                </a:cubicBezTo>
                <a:cubicBezTo>
                  <a:pt x="228186" y="6032008"/>
                  <a:pt x="228186" y="6031364"/>
                  <a:pt x="228186" y="6030074"/>
                </a:cubicBezTo>
                <a:cubicBezTo>
                  <a:pt x="228186" y="6028784"/>
                  <a:pt x="228186" y="6028139"/>
                  <a:pt x="228186" y="6028139"/>
                </a:cubicBezTo>
                <a:cubicBezTo>
                  <a:pt x="228186" y="6028139"/>
                  <a:pt x="228186" y="6025064"/>
                  <a:pt x="228186" y="6018912"/>
                </a:cubicBezTo>
                <a:cubicBezTo>
                  <a:pt x="228186" y="6012760"/>
                  <a:pt x="228186" y="6009684"/>
                  <a:pt x="228186" y="6009684"/>
                </a:cubicBezTo>
                <a:cubicBezTo>
                  <a:pt x="228186" y="6009684"/>
                  <a:pt x="228186" y="6003582"/>
                  <a:pt x="228186" y="5991378"/>
                </a:cubicBezTo>
                <a:cubicBezTo>
                  <a:pt x="228186" y="5979174"/>
                  <a:pt x="228186" y="5973073"/>
                  <a:pt x="228186" y="5973073"/>
                </a:cubicBezTo>
                <a:cubicBezTo>
                  <a:pt x="228186" y="5973073"/>
                  <a:pt x="228186" y="5965830"/>
                  <a:pt x="228186" y="5951344"/>
                </a:cubicBezTo>
                <a:cubicBezTo>
                  <a:pt x="228186" y="5936858"/>
                  <a:pt x="228186" y="5929615"/>
                  <a:pt x="228186" y="5929615"/>
                </a:cubicBezTo>
                <a:cubicBezTo>
                  <a:pt x="228186" y="5922471"/>
                  <a:pt x="227889" y="5915278"/>
                  <a:pt x="227293" y="5908035"/>
                </a:cubicBezTo>
                <a:cubicBezTo>
                  <a:pt x="226698" y="5900792"/>
                  <a:pt x="225210" y="5894095"/>
                  <a:pt x="222828" y="5887943"/>
                </a:cubicBezTo>
                <a:cubicBezTo>
                  <a:pt x="218860" y="5876632"/>
                  <a:pt x="211121" y="5870976"/>
                  <a:pt x="199611" y="5870976"/>
                </a:cubicBezTo>
                <a:cubicBezTo>
                  <a:pt x="183935" y="5871175"/>
                  <a:pt x="170441" y="5876880"/>
                  <a:pt x="159130" y="5888092"/>
                </a:cubicBezTo>
                <a:cubicBezTo>
                  <a:pt x="147819" y="5899304"/>
                  <a:pt x="139881" y="5908183"/>
                  <a:pt x="135317" y="5914732"/>
                </a:cubicBezTo>
                <a:cubicBezTo>
                  <a:pt x="126388" y="5928226"/>
                  <a:pt x="116466" y="5947722"/>
                  <a:pt x="105552" y="5973221"/>
                </a:cubicBezTo>
                <a:lnTo>
                  <a:pt x="99896" y="5986855"/>
                </a:lnTo>
                <a:lnTo>
                  <a:pt x="99896" y="6098981"/>
                </a:lnTo>
                <a:lnTo>
                  <a:pt x="54355" y="6098981"/>
                </a:lnTo>
                <a:lnTo>
                  <a:pt x="54355" y="5923662"/>
                </a:lnTo>
                <a:cubicBezTo>
                  <a:pt x="49989" y="5932393"/>
                  <a:pt x="45574" y="5941273"/>
                  <a:pt x="41109" y="5950302"/>
                </a:cubicBezTo>
                <a:cubicBezTo>
                  <a:pt x="36644" y="5959331"/>
                  <a:pt x="32031" y="5968608"/>
                  <a:pt x="27268" y="5978133"/>
                </a:cubicBezTo>
                <a:lnTo>
                  <a:pt x="11492" y="5970096"/>
                </a:lnTo>
                <a:cubicBezTo>
                  <a:pt x="19033" y="5954618"/>
                  <a:pt x="26375" y="5939586"/>
                  <a:pt x="33519" y="5925001"/>
                </a:cubicBezTo>
                <a:cubicBezTo>
                  <a:pt x="40663" y="5910416"/>
                  <a:pt x="47608" y="5896079"/>
                  <a:pt x="54355" y="5881990"/>
                </a:cubicBezTo>
                <a:lnTo>
                  <a:pt x="54355" y="5695359"/>
                </a:lnTo>
                <a:cubicBezTo>
                  <a:pt x="54355" y="5665991"/>
                  <a:pt x="56339" y="5639400"/>
                  <a:pt x="60308" y="5615587"/>
                </a:cubicBezTo>
                <a:cubicBezTo>
                  <a:pt x="65071" y="5588005"/>
                  <a:pt x="73703" y="5562109"/>
                  <a:pt x="86204" y="5537899"/>
                </a:cubicBezTo>
                <a:cubicBezTo>
                  <a:pt x="95531" y="5520635"/>
                  <a:pt x="109124" y="5506546"/>
                  <a:pt x="126983" y="5495632"/>
                </a:cubicBezTo>
                <a:cubicBezTo>
                  <a:pt x="127578" y="5495235"/>
                  <a:pt x="131051" y="5493548"/>
                  <a:pt x="137401" y="5490572"/>
                </a:cubicBezTo>
                <a:cubicBezTo>
                  <a:pt x="142809" y="5488241"/>
                  <a:pt x="147968" y="5486832"/>
                  <a:pt x="152879" y="5486349"/>
                </a:cubicBezTo>
                <a:close/>
                <a:moveTo>
                  <a:pt x="8970647" y="5485809"/>
                </a:moveTo>
                <a:cubicBezTo>
                  <a:pt x="8984935" y="5486206"/>
                  <a:pt x="8996444" y="5493052"/>
                  <a:pt x="9005175" y="5506348"/>
                </a:cubicBezTo>
                <a:cubicBezTo>
                  <a:pt x="9015295" y="5521032"/>
                  <a:pt x="9018669" y="5543952"/>
                  <a:pt x="9015295" y="5575106"/>
                </a:cubicBezTo>
                <a:cubicBezTo>
                  <a:pt x="9011128" y="5614992"/>
                  <a:pt x="9001901" y="5650910"/>
                  <a:pt x="8987613" y="5682858"/>
                </a:cubicBezTo>
                <a:cubicBezTo>
                  <a:pt x="8973326" y="5714806"/>
                  <a:pt x="8957650" y="5746656"/>
                  <a:pt x="8940584" y="5778405"/>
                </a:cubicBezTo>
                <a:cubicBezTo>
                  <a:pt x="8936417" y="5786740"/>
                  <a:pt x="8932101" y="5795124"/>
                  <a:pt x="8927636" y="5803557"/>
                </a:cubicBezTo>
                <a:cubicBezTo>
                  <a:pt x="8923171" y="5811991"/>
                  <a:pt x="8918855" y="5820474"/>
                  <a:pt x="8914688" y="5829007"/>
                </a:cubicBezTo>
                <a:lnTo>
                  <a:pt x="8914688" y="5895682"/>
                </a:lnTo>
                <a:lnTo>
                  <a:pt x="8914688" y="5940926"/>
                </a:lnTo>
                <a:cubicBezTo>
                  <a:pt x="8921633" y="5926440"/>
                  <a:pt x="8928182" y="5914534"/>
                  <a:pt x="8934333" y="5905207"/>
                </a:cubicBezTo>
                <a:cubicBezTo>
                  <a:pt x="8942667" y="5893102"/>
                  <a:pt x="8952391" y="5882486"/>
                  <a:pt x="8963503" y="5873358"/>
                </a:cubicBezTo>
                <a:cubicBezTo>
                  <a:pt x="8979577" y="5860856"/>
                  <a:pt x="8996146" y="5854407"/>
                  <a:pt x="9013212" y="5854010"/>
                </a:cubicBezTo>
                <a:cubicBezTo>
                  <a:pt x="9043176" y="5854010"/>
                  <a:pt x="9063913" y="5862841"/>
                  <a:pt x="9075422" y="5880501"/>
                </a:cubicBezTo>
                <a:cubicBezTo>
                  <a:pt x="9080582" y="5888439"/>
                  <a:pt x="9083806" y="5896674"/>
                  <a:pt x="9085096" y="5905207"/>
                </a:cubicBezTo>
                <a:cubicBezTo>
                  <a:pt x="9086386" y="5913740"/>
                  <a:pt x="9087031" y="5922173"/>
                  <a:pt x="9087031" y="5930508"/>
                </a:cubicBezTo>
                <a:lnTo>
                  <a:pt x="9087031" y="5984086"/>
                </a:lnTo>
                <a:lnTo>
                  <a:pt x="9087031" y="6031413"/>
                </a:lnTo>
                <a:cubicBezTo>
                  <a:pt x="9087031" y="6047685"/>
                  <a:pt x="9088618" y="6059988"/>
                  <a:pt x="9091793" y="6068323"/>
                </a:cubicBezTo>
                <a:cubicBezTo>
                  <a:pt x="9094968" y="6077649"/>
                  <a:pt x="9099730" y="6082114"/>
                  <a:pt x="9106081" y="6081717"/>
                </a:cubicBezTo>
                <a:cubicBezTo>
                  <a:pt x="9106081" y="6081717"/>
                  <a:pt x="9106130" y="6081717"/>
                  <a:pt x="9106229" y="6081717"/>
                </a:cubicBezTo>
                <a:cubicBezTo>
                  <a:pt x="9106329" y="6081717"/>
                  <a:pt x="9106378" y="6081717"/>
                  <a:pt x="9106378" y="6081717"/>
                </a:cubicBezTo>
                <a:cubicBezTo>
                  <a:pt x="9116896" y="6081717"/>
                  <a:pt x="9129397" y="6078642"/>
                  <a:pt x="9143883" y="6072490"/>
                </a:cubicBezTo>
                <a:lnTo>
                  <a:pt x="9166795" y="6061205"/>
                </a:lnTo>
                <a:lnTo>
                  <a:pt x="9159138" y="6051356"/>
                </a:lnTo>
                <a:cubicBezTo>
                  <a:pt x="9154326" y="6041633"/>
                  <a:pt x="9151027" y="6030322"/>
                  <a:pt x="9149241" y="6017423"/>
                </a:cubicBezTo>
                <a:cubicBezTo>
                  <a:pt x="9146066" y="5995199"/>
                  <a:pt x="9147654" y="5972874"/>
                  <a:pt x="9154003" y="5950451"/>
                </a:cubicBezTo>
                <a:cubicBezTo>
                  <a:pt x="9159956" y="5930607"/>
                  <a:pt x="9169481" y="5913045"/>
                  <a:pt x="9182578" y="5897766"/>
                </a:cubicBezTo>
                <a:cubicBezTo>
                  <a:pt x="9196668" y="5881692"/>
                  <a:pt x="9213932" y="5869389"/>
                  <a:pt x="9234370" y="5860856"/>
                </a:cubicBezTo>
                <a:cubicBezTo>
                  <a:pt x="9246277" y="5855895"/>
                  <a:pt x="9257786" y="5853415"/>
                  <a:pt x="9268899" y="5853415"/>
                </a:cubicBezTo>
                <a:cubicBezTo>
                  <a:pt x="9269494" y="5853415"/>
                  <a:pt x="9270139" y="5853465"/>
                  <a:pt x="9270833" y="5853564"/>
                </a:cubicBezTo>
                <a:cubicBezTo>
                  <a:pt x="9271528" y="5853663"/>
                  <a:pt x="9272272" y="5853712"/>
                  <a:pt x="9273066" y="5853712"/>
                </a:cubicBezTo>
                <a:cubicBezTo>
                  <a:pt x="9273066" y="5853712"/>
                  <a:pt x="9273165" y="5853712"/>
                  <a:pt x="9273363" y="5853712"/>
                </a:cubicBezTo>
                <a:cubicBezTo>
                  <a:pt x="9283087" y="5854705"/>
                  <a:pt x="9291818" y="5858674"/>
                  <a:pt x="9299557" y="5865619"/>
                </a:cubicBezTo>
                <a:cubicBezTo>
                  <a:pt x="9303923" y="5869786"/>
                  <a:pt x="9307892" y="5877475"/>
                  <a:pt x="9311463" y="5888687"/>
                </a:cubicBezTo>
                <a:cubicBezTo>
                  <a:pt x="9315035" y="5899899"/>
                  <a:pt x="9312753" y="5916518"/>
                  <a:pt x="9304617" y="5938544"/>
                </a:cubicBezTo>
                <a:cubicBezTo>
                  <a:pt x="9293505" y="5968509"/>
                  <a:pt x="9275348" y="5996389"/>
                  <a:pt x="9250146" y="6022186"/>
                </a:cubicBezTo>
                <a:cubicBezTo>
                  <a:pt x="9236851" y="6035878"/>
                  <a:pt x="9222663" y="6047884"/>
                  <a:pt x="9207581" y="6058202"/>
                </a:cubicBezTo>
                <a:cubicBezTo>
                  <a:pt x="9208177" y="6058996"/>
                  <a:pt x="9208822" y="6059839"/>
                  <a:pt x="9209516" y="6060732"/>
                </a:cubicBezTo>
                <a:cubicBezTo>
                  <a:pt x="9210211" y="6061625"/>
                  <a:pt x="9210856" y="6062369"/>
                  <a:pt x="9211451" y="6062965"/>
                </a:cubicBezTo>
                <a:cubicBezTo>
                  <a:pt x="9218793" y="6071299"/>
                  <a:pt x="9225838" y="6076459"/>
                  <a:pt x="9232585" y="6078443"/>
                </a:cubicBezTo>
                <a:cubicBezTo>
                  <a:pt x="9239332" y="6080428"/>
                  <a:pt x="9244193" y="6081419"/>
                  <a:pt x="9247170" y="6081419"/>
                </a:cubicBezTo>
                <a:cubicBezTo>
                  <a:pt x="9253917" y="6081816"/>
                  <a:pt x="9261656" y="6080824"/>
                  <a:pt x="9270387" y="6078443"/>
                </a:cubicBezTo>
                <a:cubicBezTo>
                  <a:pt x="9295985" y="6071894"/>
                  <a:pt x="9317218" y="6057806"/>
                  <a:pt x="9334085" y="6036176"/>
                </a:cubicBezTo>
                <a:lnTo>
                  <a:pt x="9348373" y="6047487"/>
                </a:lnTo>
                <a:cubicBezTo>
                  <a:pt x="9328926" y="6072291"/>
                  <a:pt x="9304419" y="6088464"/>
                  <a:pt x="9274852" y="6096005"/>
                </a:cubicBezTo>
                <a:cubicBezTo>
                  <a:pt x="9265327" y="6098386"/>
                  <a:pt x="9256099" y="6099576"/>
                  <a:pt x="9247170" y="6099576"/>
                </a:cubicBezTo>
                <a:cubicBezTo>
                  <a:pt x="9246971" y="6099576"/>
                  <a:pt x="9246872" y="6099576"/>
                  <a:pt x="9246872" y="6099576"/>
                </a:cubicBezTo>
                <a:cubicBezTo>
                  <a:pt x="9219091" y="6099378"/>
                  <a:pt x="9196172" y="6091441"/>
                  <a:pt x="9178113" y="6075764"/>
                </a:cubicBezTo>
                <a:lnTo>
                  <a:pt x="9178025" y="6075651"/>
                </a:lnTo>
                <a:lnTo>
                  <a:pt x="9150431" y="6089158"/>
                </a:lnTo>
                <a:cubicBezTo>
                  <a:pt x="9133167" y="6096302"/>
                  <a:pt x="9118483" y="6099874"/>
                  <a:pt x="9106378" y="6099874"/>
                </a:cubicBezTo>
                <a:cubicBezTo>
                  <a:pt x="9082169" y="6099874"/>
                  <a:pt x="9064508" y="6092135"/>
                  <a:pt x="9053395" y="6076657"/>
                </a:cubicBezTo>
                <a:cubicBezTo>
                  <a:pt x="9045656" y="6065346"/>
                  <a:pt x="9041787" y="6050265"/>
                  <a:pt x="9041787" y="6031413"/>
                </a:cubicBezTo>
                <a:lnTo>
                  <a:pt x="9041787" y="5984086"/>
                </a:lnTo>
                <a:lnTo>
                  <a:pt x="9041787" y="5930508"/>
                </a:lnTo>
                <a:cubicBezTo>
                  <a:pt x="9041787" y="5912053"/>
                  <a:pt x="9040001" y="5898063"/>
                  <a:pt x="9036429" y="5888538"/>
                </a:cubicBezTo>
                <a:cubicBezTo>
                  <a:pt x="9032460" y="5877426"/>
                  <a:pt x="9024820" y="5871869"/>
                  <a:pt x="9013510" y="5871869"/>
                </a:cubicBezTo>
                <a:cubicBezTo>
                  <a:pt x="9013510" y="5871869"/>
                  <a:pt x="9013460" y="5871869"/>
                  <a:pt x="9013361" y="5871869"/>
                </a:cubicBezTo>
                <a:cubicBezTo>
                  <a:pt x="9013261" y="5871869"/>
                  <a:pt x="9013212" y="5871869"/>
                  <a:pt x="9013212" y="5871869"/>
                </a:cubicBezTo>
                <a:cubicBezTo>
                  <a:pt x="9000909" y="5871869"/>
                  <a:pt x="8988109" y="5877128"/>
                  <a:pt x="8974814" y="5887645"/>
                </a:cubicBezTo>
                <a:cubicBezTo>
                  <a:pt x="8965487" y="5895186"/>
                  <a:pt x="8956955" y="5904413"/>
                  <a:pt x="8949216" y="5915327"/>
                </a:cubicBezTo>
                <a:cubicBezTo>
                  <a:pt x="8943858" y="5923463"/>
                  <a:pt x="8938103" y="5933881"/>
                  <a:pt x="8931952" y="5946581"/>
                </a:cubicBezTo>
                <a:cubicBezTo>
                  <a:pt x="8925800" y="5959282"/>
                  <a:pt x="8920045" y="5972180"/>
                  <a:pt x="8914688" y="5985276"/>
                </a:cubicBezTo>
                <a:lnTo>
                  <a:pt x="8914688" y="6098981"/>
                </a:lnTo>
                <a:lnTo>
                  <a:pt x="8869146" y="6098981"/>
                </a:lnTo>
                <a:lnTo>
                  <a:pt x="8869146" y="5919792"/>
                </a:lnTo>
                <a:cubicBezTo>
                  <a:pt x="8862995" y="5931500"/>
                  <a:pt x="8856744" y="5942910"/>
                  <a:pt x="8850394" y="5954023"/>
                </a:cubicBezTo>
                <a:cubicBezTo>
                  <a:pt x="8844044" y="5965135"/>
                  <a:pt x="8837892" y="5975950"/>
                  <a:pt x="8831939" y="5986467"/>
                </a:cubicBezTo>
                <a:lnTo>
                  <a:pt x="8816461" y="5977537"/>
                </a:lnTo>
                <a:cubicBezTo>
                  <a:pt x="8824994" y="5962655"/>
                  <a:pt x="8833775" y="5947127"/>
                  <a:pt x="8842804" y="5930954"/>
                </a:cubicBezTo>
                <a:cubicBezTo>
                  <a:pt x="8851833" y="5914782"/>
                  <a:pt x="8860614" y="5898063"/>
                  <a:pt x="8869146" y="5880799"/>
                </a:cubicBezTo>
                <a:lnTo>
                  <a:pt x="8869146" y="5692978"/>
                </a:lnTo>
                <a:cubicBezTo>
                  <a:pt x="8869146" y="5663411"/>
                  <a:pt x="8871130" y="5636721"/>
                  <a:pt x="8875099" y="5612908"/>
                </a:cubicBezTo>
                <a:cubicBezTo>
                  <a:pt x="8880060" y="5584731"/>
                  <a:pt x="8888692" y="5558834"/>
                  <a:pt x="8900995" y="5535220"/>
                </a:cubicBezTo>
                <a:cubicBezTo>
                  <a:pt x="8906949" y="5523909"/>
                  <a:pt x="8916027" y="5512847"/>
                  <a:pt x="8928231" y="5502032"/>
                </a:cubicBezTo>
                <a:cubicBezTo>
                  <a:pt x="8940435" y="5491217"/>
                  <a:pt x="8954574" y="5485809"/>
                  <a:pt x="8970647" y="5485809"/>
                </a:cubicBezTo>
                <a:close/>
                <a:moveTo>
                  <a:pt x="6055700" y="5071769"/>
                </a:moveTo>
                <a:cubicBezTo>
                  <a:pt x="6048159" y="5083279"/>
                  <a:pt x="6042107" y="5093002"/>
                  <a:pt x="6037543" y="5100940"/>
                </a:cubicBezTo>
                <a:cubicBezTo>
                  <a:pt x="6018294" y="5133484"/>
                  <a:pt x="6003709" y="5165035"/>
                  <a:pt x="5993787" y="5195594"/>
                </a:cubicBezTo>
                <a:cubicBezTo>
                  <a:pt x="5982476" y="5230520"/>
                  <a:pt x="5975531" y="5259988"/>
                  <a:pt x="5972951" y="5283998"/>
                </a:cubicBezTo>
                <a:cubicBezTo>
                  <a:pt x="5970173" y="5310986"/>
                  <a:pt x="5972554" y="5330036"/>
                  <a:pt x="5980095" y="5341148"/>
                </a:cubicBezTo>
                <a:cubicBezTo>
                  <a:pt x="5985453" y="5349483"/>
                  <a:pt x="5992001" y="5353650"/>
                  <a:pt x="5999740" y="5353650"/>
                </a:cubicBezTo>
                <a:cubicBezTo>
                  <a:pt x="6002121" y="5353650"/>
                  <a:pt x="6004800" y="5352856"/>
                  <a:pt x="6007777" y="5351269"/>
                </a:cubicBezTo>
                <a:cubicBezTo>
                  <a:pt x="6018890" y="5345117"/>
                  <a:pt x="6027819" y="5333013"/>
                  <a:pt x="6034566" y="5314955"/>
                </a:cubicBezTo>
                <a:cubicBezTo>
                  <a:pt x="6035757" y="5311582"/>
                  <a:pt x="6037691" y="5305231"/>
                  <a:pt x="6040370" y="5295905"/>
                </a:cubicBezTo>
                <a:cubicBezTo>
                  <a:pt x="6043049" y="5286578"/>
                  <a:pt x="6045679" y="5274176"/>
                  <a:pt x="6048258" y="5258698"/>
                </a:cubicBezTo>
                <a:cubicBezTo>
                  <a:pt x="6053219" y="5229329"/>
                  <a:pt x="6055700" y="5197877"/>
                  <a:pt x="6055700" y="5164341"/>
                </a:cubicBezTo>
                <a:close/>
                <a:moveTo>
                  <a:pt x="10401778" y="5038432"/>
                </a:moveTo>
                <a:cubicBezTo>
                  <a:pt x="10409121" y="5038432"/>
                  <a:pt x="10415372" y="5041012"/>
                  <a:pt x="10420531" y="5046171"/>
                </a:cubicBezTo>
                <a:cubicBezTo>
                  <a:pt x="10425690" y="5051331"/>
                  <a:pt x="10428270" y="5057581"/>
                  <a:pt x="10428270" y="5064923"/>
                </a:cubicBezTo>
                <a:cubicBezTo>
                  <a:pt x="10428270" y="5072266"/>
                  <a:pt x="10425690" y="5078566"/>
                  <a:pt x="10420531" y="5083824"/>
                </a:cubicBezTo>
                <a:cubicBezTo>
                  <a:pt x="10415372" y="5089083"/>
                  <a:pt x="10409121" y="5091712"/>
                  <a:pt x="10401778" y="5091712"/>
                </a:cubicBezTo>
                <a:cubicBezTo>
                  <a:pt x="10394436" y="5091712"/>
                  <a:pt x="10388185" y="5089083"/>
                  <a:pt x="10383026" y="5083824"/>
                </a:cubicBezTo>
                <a:cubicBezTo>
                  <a:pt x="10377867" y="5078566"/>
                  <a:pt x="10375287" y="5072266"/>
                  <a:pt x="10375287" y="5064923"/>
                </a:cubicBezTo>
                <a:cubicBezTo>
                  <a:pt x="10375287" y="5057581"/>
                  <a:pt x="10377867" y="5051331"/>
                  <a:pt x="10383026" y="5046171"/>
                </a:cubicBezTo>
                <a:cubicBezTo>
                  <a:pt x="10388185" y="5041012"/>
                  <a:pt x="10394436" y="5038432"/>
                  <a:pt x="10401778" y="5038432"/>
                </a:cubicBezTo>
                <a:close/>
                <a:moveTo>
                  <a:pt x="5478544" y="4812213"/>
                </a:moveTo>
                <a:cubicBezTo>
                  <a:pt x="5478544" y="4813404"/>
                  <a:pt x="5478644" y="4814396"/>
                  <a:pt x="5478842" y="4815190"/>
                </a:cubicBezTo>
                <a:cubicBezTo>
                  <a:pt x="5479635" y="4820151"/>
                  <a:pt x="5482017" y="4823028"/>
                  <a:pt x="5485986" y="4823822"/>
                </a:cubicBezTo>
                <a:cubicBezTo>
                  <a:pt x="5484200" y="4820449"/>
                  <a:pt x="5481719" y="4816579"/>
                  <a:pt x="5478544" y="4812213"/>
                </a:cubicBezTo>
                <a:close/>
                <a:moveTo>
                  <a:pt x="696102" y="4812213"/>
                </a:moveTo>
                <a:cubicBezTo>
                  <a:pt x="696102" y="4813404"/>
                  <a:pt x="696201" y="4814396"/>
                  <a:pt x="696400" y="4815190"/>
                </a:cubicBezTo>
                <a:cubicBezTo>
                  <a:pt x="697590" y="4820349"/>
                  <a:pt x="699971" y="4823226"/>
                  <a:pt x="703544" y="4823822"/>
                </a:cubicBezTo>
                <a:cubicBezTo>
                  <a:pt x="701758" y="4820449"/>
                  <a:pt x="699277" y="4816579"/>
                  <a:pt x="696102" y="4812213"/>
                </a:cubicBezTo>
                <a:close/>
                <a:moveTo>
                  <a:pt x="5414846" y="4777090"/>
                </a:moveTo>
                <a:cubicBezTo>
                  <a:pt x="5395598" y="4777090"/>
                  <a:pt x="5378929" y="4786912"/>
                  <a:pt x="5364839" y="4806558"/>
                </a:cubicBezTo>
                <a:cubicBezTo>
                  <a:pt x="5350155" y="4827195"/>
                  <a:pt x="5342813" y="4852099"/>
                  <a:pt x="5342813" y="4881269"/>
                </a:cubicBezTo>
                <a:cubicBezTo>
                  <a:pt x="5342813" y="4910837"/>
                  <a:pt x="5350155" y="4935840"/>
                  <a:pt x="5364839" y="4956279"/>
                </a:cubicBezTo>
                <a:cubicBezTo>
                  <a:pt x="5378929" y="4975924"/>
                  <a:pt x="5395598" y="4985747"/>
                  <a:pt x="5414846" y="4985747"/>
                </a:cubicBezTo>
                <a:cubicBezTo>
                  <a:pt x="5438063" y="4985747"/>
                  <a:pt x="5458006" y="4975726"/>
                  <a:pt x="5474675" y="4955683"/>
                </a:cubicBezTo>
                <a:cubicBezTo>
                  <a:pt x="5491741" y="4935245"/>
                  <a:pt x="5500273" y="4910440"/>
                  <a:pt x="5500273" y="4881269"/>
                </a:cubicBezTo>
                <a:cubicBezTo>
                  <a:pt x="5500273" y="4867776"/>
                  <a:pt x="5498091" y="4854480"/>
                  <a:pt x="5493725" y="4841383"/>
                </a:cubicBezTo>
                <a:cubicBezTo>
                  <a:pt x="5490351" y="4842178"/>
                  <a:pt x="5487276" y="4842376"/>
                  <a:pt x="5484497" y="4841979"/>
                </a:cubicBezTo>
                <a:cubicBezTo>
                  <a:pt x="5471996" y="4840788"/>
                  <a:pt x="5464257" y="4833248"/>
                  <a:pt x="5461280" y="4819357"/>
                </a:cubicBezTo>
                <a:cubicBezTo>
                  <a:pt x="5459296" y="4811221"/>
                  <a:pt x="5460685" y="4803978"/>
                  <a:pt x="5465447" y="4797628"/>
                </a:cubicBezTo>
                <a:cubicBezTo>
                  <a:pt x="5450366" y="4783936"/>
                  <a:pt x="5433499" y="4777090"/>
                  <a:pt x="5414846" y="4777090"/>
                </a:cubicBezTo>
                <a:close/>
                <a:moveTo>
                  <a:pt x="632404" y="4777090"/>
                </a:moveTo>
                <a:cubicBezTo>
                  <a:pt x="613155" y="4777090"/>
                  <a:pt x="596486" y="4786912"/>
                  <a:pt x="582397" y="4806558"/>
                </a:cubicBezTo>
                <a:cubicBezTo>
                  <a:pt x="567713" y="4827195"/>
                  <a:pt x="560371" y="4852099"/>
                  <a:pt x="560371" y="4881269"/>
                </a:cubicBezTo>
                <a:cubicBezTo>
                  <a:pt x="560371" y="4910837"/>
                  <a:pt x="567713" y="4935840"/>
                  <a:pt x="582397" y="4956279"/>
                </a:cubicBezTo>
                <a:cubicBezTo>
                  <a:pt x="596486" y="4975924"/>
                  <a:pt x="613155" y="4985747"/>
                  <a:pt x="632404" y="4985747"/>
                </a:cubicBezTo>
                <a:cubicBezTo>
                  <a:pt x="655621" y="4985747"/>
                  <a:pt x="675564" y="4975726"/>
                  <a:pt x="692232" y="4955683"/>
                </a:cubicBezTo>
                <a:cubicBezTo>
                  <a:pt x="709298" y="4935245"/>
                  <a:pt x="717831" y="4910440"/>
                  <a:pt x="717831" y="4881269"/>
                </a:cubicBezTo>
                <a:cubicBezTo>
                  <a:pt x="717831" y="4867776"/>
                  <a:pt x="715648" y="4854480"/>
                  <a:pt x="711283" y="4841383"/>
                </a:cubicBezTo>
                <a:cubicBezTo>
                  <a:pt x="707909" y="4842178"/>
                  <a:pt x="704833" y="4842376"/>
                  <a:pt x="702055" y="4841979"/>
                </a:cubicBezTo>
                <a:cubicBezTo>
                  <a:pt x="689554" y="4840788"/>
                  <a:pt x="681815" y="4833248"/>
                  <a:pt x="678838" y="4819357"/>
                </a:cubicBezTo>
                <a:cubicBezTo>
                  <a:pt x="676853" y="4811221"/>
                  <a:pt x="678243" y="4803978"/>
                  <a:pt x="683005" y="4797628"/>
                </a:cubicBezTo>
                <a:cubicBezTo>
                  <a:pt x="667924" y="4783936"/>
                  <a:pt x="651057" y="4777090"/>
                  <a:pt x="632404" y="4777090"/>
                </a:cubicBezTo>
                <a:close/>
                <a:moveTo>
                  <a:pt x="9028690" y="4776494"/>
                </a:moveTo>
                <a:cubicBezTo>
                  <a:pt x="9006663" y="4777289"/>
                  <a:pt x="8988308" y="4788996"/>
                  <a:pt x="8973624" y="4811618"/>
                </a:cubicBezTo>
                <a:cubicBezTo>
                  <a:pt x="8960328" y="4832454"/>
                  <a:pt x="8953681" y="4855076"/>
                  <a:pt x="8953681" y="4879483"/>
                </a:cubicBezTo>
                <a:cubicBezTo>
                  <a:pt x="8953681" y="4905677"/>
                  <a:pt x="8959634" y="4928796"/>
                  <a:pt x="8971540" y="4948837"/>
                </a:cubicBezTo>
                <a:cubicBezTo>
                  <a:pt x="8976501" y="4957569"/>
                  <a:pt x="8983546" y="4965804"/>
                  <a:pt x="8992674" y="4973543"/>
                </a:cubicBezTo>
                <a:cubicBezTo>
                  <a:pt x="9001802" y="4981282"/>
                  <a:pt x="9012319" y="4985251"/>
                  <a:pt x="9024225" y="4985449"/>
                </a:cubicBezTo>
                <a:cubicBezTo>
                  <a:pt x="9037917" y="4985846"/>
                  <a:pt x="9049675" y="4981728"/>
                  <a:pt x="9059497" y="4973096"/>
                </a:cubicBezTo>
                <a:cubicBezTo>
                  <a:pt x="9069320" y="4964464"/>
                  <a:pt x="9077208" y="4955981"/>
                  <a:pt x="9083161" y="4947647"/>
                </a:cubicBezTo>
                <a:lnTo>
                  <a:pt x="9088039" y="4939039"/>
                </a:lnTo>
                <a:lnTo>
                  <a:pt x="9087924" y="4936633"/>
                </a:lnTo>
                <a:lnTo>
                  <a:pt x="9087924" y="4932764"/>
                </a:lnTo>
                <a:cubicBezTo>
                  <a:pt x="9087924" y="4932764"/>
                  <a:pt x="9087924" y="4926811"/>
                  <a:pt x="9087924" y="4914905"/>
                </a:cubicBezTo>
                <a:cubicBezTo>
                  <a:pt x="9087924" y="4902998"/>
                  <a:pt x="9087924" y="4889852"/>
                  <a:pt x="9087924" y="4875465"/>
                </a:cubicBezTo>
                <a:cubicBezTo>
                  <a:pt x="9087924" y="4861079"/>
                  <a:pt x="9087924" y="4847882"/>
                  <a:pt x="9087924" y="4835877"/>
                </a:cubicBezTo>
                <a:cubicBezTo>
                  <a:pt x="9087924" y="4832876"/>
                  <a:pt x="9087924" y="4830249"/>
                  <a:pt x="9087924" y="4827998"/>
                </a:cubicBezTo>
                <a:lnTo>
                  <a:pt x="9087924" y="4823308"/>
                </a:lnTo>
                <a:lnTo>
                  <a:pt x="9082863" y="4810427"/>
                </a:lnTo>
                <a:cubicBezTo>
                  <a:pt x="9078894" y="4804078"/>
                  <a:pt x="9072495" y="4796834"/>
                  <a:pt x="9063665" y="4788698"/>
                </a:cubicBezTo>
                <a:cubicBezTo>
                  <a:pt x="9054834" y="4780563"/>
                  <a:pt x="9043176" y="4776494"/>
                  <a:pt x="9028690" y="4776494"/>
                </a:cubicBezTo>
                <a:close/>
                <a:moveTo>
                  <a:pt x="7152265" y="4776494"/>
                </a:moveTo>
                <a:cubicBezTo>
                  <a:pt x="7130239" y="4777289"/>
                  <a:pt x="7111883" y="4788996"/>
                  <a:pt x="7097199" y="4811618"/>
                </a:cubicBezTo>
                <a:cubicBezTo>
                  <a:pt x="7083904" y="4832454"/>
                  <a:pt x="7077256" y="4855076"/>
                  <a:pt x="7077256" y="4879483"/>
                </a:cubicBezTo>
                <a:cubicBezTo>
                  <a:pt x="7077256" y="4905677"/>
                  <a:pt x="7083209" y="4928796"/>
                  <a:pt x="7095115" y="4948837"/>
                </a:cubicBezTo>
                <a:cubicBezTo>
                  <a:pt x="7100076" y="4957569"/>
                  <a:pt x="7107121" y="4965804"/>
                  <a:pt x="7116249" y="4973543"/>
                </a:cubicBezTo>
                <a:cubicBezTo>
                  <a:pt x="7125377" y="4981282"/>
                  <a:pt x="7135894" y="4985251"/>
                  <a:pt x="7147800" y="4985449"/>
                </a:cubicBezTo>
                <a:cubicBezTo>
                  <a:pt x="7161493" y="4985846"/>
                  <a:pt x="7173250" y="4981728"/>
                  <a:pt x="7183073" y="4973096"/>
                </a:cubicBezTo>
                <a:cubicBezTo>
                  <a:pt x="7192895" y="4964464"/>
                  <a:pt x="7200783" y="4955981"/>
                  <a:pt x="7206736" y="4947647"/>
                </a:cubicBezTo>
                <a:lnTo>
                  <a:pt x="7211615" y="4939039"/>
                </a:lnTo>
                <a:lnTo>
                  <a:pt x="7211499" y="4936633"/>
                </a:lnTo>
                <a:lnTo>
                  <a:pt x="7211499" y="4932764"/>
                </a:lnTo>
                <a:cubicBezTo>
                  <a:pt x="7211499" y="4932764"/>
                  <a:pt x="7211499" y="4926811"/>
                  <a:pt x="7211499" y="4914905"/>
                </a:cubicBezTo>
                <a:cubicBezTo>
                  <a:pt x="7211499" y="4902998"/>
                  <a:pt x="7211499" y="4889852"/>
                  <a:pt x="7211499" y="4875465"/>
                </a:cubicBezTo>
                <a:cubicBezTo>
                  <a:pt x="7211499" y="4861079"/>
                  <a:pt x="7211499" y="4847882"/>
                  <a:pt x="7211499" y="4835877"/>
                </a:cubicBezTo>
                <a:cubicBezTo>
                  <a:pt x="7211499" y="4832876"/>
                  <a:pt x="7211499" y="4830249"/>
                  <a:pt x="7211499" y="4827998"/>
                </a:cubicBezTo>
                <a:lnTo>
                  <a:pt x="7211499" y="4823308"/>
                </a:lnTo>
                <a:lnTo>
                  <a:pt x="7206439" y="4810427"/>
                </a:lnTo>
                <a:cubicBezTo>
                  <a:pt x="7202470" y="4804078"/>
                  <a:pt x="7196070" y="4796834"/>
                  <a:pt x="7187240" y="4788698"/>
                </a:cubicBezTo>
                <a:cubicBezTo>
                  <a:pt x="7178410" y="4780563"/>
                  <a:pt x="7166751" y="4776494"/>
                  <a:pt x="7152265" y="4776494"/>
                </a:cubicBezTo>
                <a:close/>
                <a:moveTo>
                  <a:pt x="5999740" y="4776494"/>
                </a:moveTo>
                <a:cubicBezTo>
                  <a:pt x="5977714" y="4777289"/>
                  <a:pt x="5959358" y="4788996"/>
                  <a:pt x="5944674" y="4811618"/>
                </a:cubicBezTo>
                <a:cubicBezTo>
                  <a:pt x="5931379" y="4832454"/>
                  <a:pt x="5924731" y="4855076"/>
                  <a:pt x="5924731" y="4879483"/>
                </a:cubicBezTo>
                <a:cubicBezTo>
                  <a:pt x="5924731" y="4905677"/>
                  <a:pt x="5930684" y="4928796"/>
                  <a:pt x="5942590" y="4948837"/>
                </a:cubicBezTo>
                <a:cubicBezTo>
                  <a:pt x="5947551" y="4957569"/>
                  <a:pt x="5954596" y="4965804"/>
                  <a:pt x="5963724" y="4973543"/>
                </a:cubicBezTo>
                <a:cubicBezTo>
                  <a:pt x="5972852" y="4981282"/>
                  <a:pt x="5983369" y="4985251"/>
                  <a:pt x="5995275" y="4985449"/>
                </a:cubicBezTo>
                <a:cubicBezTo>
                  <a:pt x="6008968" y="4985846"/>
                  <a:pt x="6020725" y="4981728"/>
                  <a:pt x="6030548" y="4973096"/>
                </a:cubicBezTo>
                <a:cubicBezTo>
                  <a:pt x="6040370" y="4964464"/>
                  <a:pt x="6048258" y="4955981"/>
                  <a:pt x="6054211" y="4947647"/>
                </a:cubicBezTo>
                <a:lnTo>
                  <a:pt x="6055700" y="4945021"/>
                </a:lnTo>
                <a:lnTo>
                  <a:pt x="6055700" y="4814973"/>
                </a:lnTo>
                <a:lnTo>
                  <a:pt x="6053914" y="4810427"/>
                </a:lnTo>
                <a:cubicBezTo>
                  <a:pt x="6049945" y="4804078"/>
                  <a:pt x="6043545" y="4796834"/>
                  <a:pt x="6034715" y="4788698"/>
                </a:cubicBezTo>
                <a:cubicBezTo>
                  <a:pt x="6025885" y="4780563"/>
                  <a:pt x="6014226" y="4776494"/>
                  <a:pt x="5999740" y="4776494"/>
                </a:cubicBezTo>
                <a:close/>
                <a:moveTo>
                  <a:pt x="3818516" y="4776494"/>
                </a:moveTo>
                <a:cubicBezTo>
                  <a:pt x="3796490" y="4777289"/>
                  <a:pt x="3778134" y="4788996"/>
                  <a:pt x="3763449" y="4811618"/>
                </a:cubicBezTo>
                <a:cubicBezTo>
                  <a:pt x="3750154" y="4832454"/>
                  <a:pt x="3743507" y="4855076"/>
                  <a:pt x="3743507" y="4879483"/>
                </a:cubicBezTo>
                <a:cubicBezTo>
                  <a:pt x="3743507" y="4905677"/>
                  <a:pt x="3749460" y="4928796"/>
                  <a:pt x="3761366" y="4948837"/>
                </a:cubicBezTo>
                <a:cubicBezTo>
                  <a:pt x="3766328" y="4957569"/>
                  <a:pt x="3773372" y="4965804"/>
                  <a:pt x="3782499" y="4973543"/>
                </a:cubicBezTo>
                <a:cubicBezTo>
                  <a:pt x="3791628" y="4981282"/>
                  <a:pt x="3802145" y="4985251"/>
                  <a:pt x="3814051" y="4985449"/>
                </a:cubicBezTo>
                <a:cubicBezTo>
                  <a:pt x="3827743" y="4985846"/>
                  <a:pt x="3839500" y="4981728"/>
                  <a:pt x="3849324" y="4973096"/>
                </a:cubicBezTo>
                <a:cubicBezTo>
                  <a:pt x="3859146" y="4964464"/>
                  <a:pt x="3867034" y="4955981"/>
                  <a:pt x="3872988" y="4947647"/>
                </a:cubicBezTo>
                <a:lnTo>
                  <a:pt x="3877866" y="4939039"/>
                </a:lnTo>
                <a:lnTo>
                  <a:pt x="3877749" y="4936633"/>
                </a:lnTo>
                <a:lnTo>
                  <a:pt x="3877749" y="4932764"/>
                </a:lnTo>
                <a:cubicBezTo>
                  <a:pt x="3877749" y="4932764"/>
                  <a:pt x="3877749" y="4926811"/>
                  <a:pt x="3877749" y="4914905"/>
                </a:cubicBezTo>
                <a:cubicBezTo>
                  <a:pt x="3877749" y="4902998"/>
                  <a:pt x="3877749" y="4889852"/>
                  <a:pt x="3877749" y="4875465"/>
                </a:cubicBezTo>
                <a:cubicBezTo>
                  <a:pt x="3877749" y="4861079"/>
                  <a:pt x="3877749" y="4847882"/>
                  <a:pt x="3877749" y="4835877"/>
                </a:cubicBezTo>
                <a:cubicBezTo>
                  <a:pt x="3877749" y="4832876"/>
                  <a:pt x="3877749" y="4830249"/>
                  <a:pt x="3877749" y="4827998"/>
                </a:cubicBezTo>
                <a:lnTo>
                  <a:pt x="3877749" y="4823307"/>
                </a:lnTo>
                <a:lnTo>
                  <a:pt x="3872689" y="4810427"/>
                </a:lnTo>
                <a:cubicBezTo>
                  <a:pt x="3868720" y="4804078"/>
                  <a:pt x="3862322" y="4796834"/>
                  <a:pt x="3853491" y="4788698"/>
                </a:cubicBezTo>
                <a:cubicBezTo>
                  <a:pt x="3844660" y="4780563"/>
                  <a:pt x="3833001" y="4776494"/>
                  <a:pt x="3818516" y="4776494"/>
                </a:cubicBezTo>
                <a:close/>
                <a:moveTo>
                  <a:pt x="2180216" y="4776494"/>
                </a:moveTo>
                <a:cubicBezTo>
                  <a:pt x="2158189" y="4777289"/>
                  <a:pt x="2139835" y="4788996"/>
                  <a:pt x="2125150" y="4811618"/>
                </a:cubicBezTo>
                <a:cubicBezTo>
                  <a:pt x="2111855" y="4832454"/>
                  <a:pt x="2105207" y="4855076"/>
                  <a:pt x="2105207" y="4879483"/>
                </a:cubicBezTo>
                <a:cubicBezTo>
                  <a:pt x="2105207" y="4905677"/>
                  <a:pt x="2111160" y="4928796"/>
                  <a:pt x="2123066" y="4948837"/>
                </a:cubicBezTo>
                <a:cubicBezTo>
                  <a:pt x="2128027" y="4957569"/>
                  <a:pt x="2135072" y="4965804"/>
                  <a:pt x="2144200" y="4973543"/>
                </a:cubicBezTo>
                <a:cubicBezTo>
                  <a:pt x="2153328" y="4981282"/>
                  <a:pt x="2163845" y="4985251"/>
                  <a:pt x="2175751" y="4985449"/>
                </a:cubicBezTo>
                <a:cubicBezTo>
                  <a:pt x="2189444" y="4985846"/>
                  <a:pt x="2201201" y="4981728"/>
                  <a:pt x="2211024" y="4973096"/>
                </a:cubicBezTo>
                <a:cubicBezTo>
                  <a:pt x="2220846" y="4964464"/>
                  <a:pt x="2228734" y="4955981"/>
                  <a:pt x="2234687" y="4947647"/>
                </a:cubicBezTo>
                <a:lnTo>
                  <a:pt x="2239566" y="4939039"/>
                </a:lnTo>
                <a:lnTo>
                  <a:pt x="2239450" y="4936633"/>
                </a:lnTo>
                <a:lnTo>
                  <a:pt x="2239450" y="4932764"/>
                </a:lnTo>
                <a:cubicBezTo>
                  <a:pt x="2239450" y="4932764"/>
                  <a:pt x="2239450" y="4926811"/>
                  <a:pt x="2239450" y="4914905"/>
                </a:cubicBezTo>
                <a:cubicBezTo>
                  <a:pt x="2239450" y="4902998"/>
                  <a:pt x="2239450" y="4889852"/>
                  <a:pt x="2239450" y="4875465"/>
                </a:cubicBezTo>
                <a:cubicBezTo>
                  <a:pt x="2239450" y="4861079"/>
                  <a:pt x="2239450" y="4847882"/>
                  <a:pt x="2239450" y="4835877"/>
                </a:cubicBezTo>
                <a:cubicBezTo>
                  <a:pt x="2239450" y="4832876"/>
                  <a:pt x="2239450" y="4830249"/>
                  <a:pt x="2239450" y="4827998"/>
                </a:cubicBezTo>
                <a:lnTo>
                  <a:pt x="2239450" y="4823308"/>
                </a:lnTo>
                <a:lnTo>
                  <a:pt x="2234389" y="4810427"/>
                </a:lnTo>
                <a:cubicBezTo>
                  <a:pt x="2230421" y="4804078"/>
                  <a:pt x="2224022" y="4796834"/>
                  <a:pt x="2215191" y="4788698"/>
                </a:cubicBezTo>
                <a:cubicBezTo>
                  <a:pt x="2206360" y="4780563"/>
                  <a:pt x="2194702" y="4776494"/>
                  <a:pt x="2180216" y="4776494"/>
                </a:cubicBezTo>
                <a:close/>
                <a:moveTo>
                  <a:pt x="10160677" y="4776197"/>
                </a:moveTo>
                <a:cubicBezTo>
                  <a:pt x="10138650" y="4776594"/>
                  <a:pt x="10120394" y="4788302"/>
                  <a:pt x="10105908" y="4811320"/>
                </a:cubicBezTo>
                <a:cubicBezTo>
                  <a:pt x="10092612" y="4831363"/>
                  <a:pt x="10085965" y="4853885"/>
                  <a:pt x="10085965" y="4878888"/>
                </a:cubicBezTo>
                <a:cubicBezTo>
                  <a:pt x="10085965" y="4905479"/>
                  <a:pt x="10091819" y="4928696"/>
                  <a:pt x="10103527" y="4948540"/>
                </a:cubicBezTo>
                <a:cubicBezTo>
                  <a:pt x="10108488" y="4957271"/>
                  <a:pt x="10115532" y="4965457"/>
                  <a:pt x="10124660" y="4973096"/>
                </a:cubicBezTo>
                <a:cubicBezTo>
                  <a:pt x="10133789" y="4980737"/>
                  <a:pt x="10144306" y="4984656"/>
                  <a:pt x="10156212" y="4984854"/>
                </a:cubicBezTo>
                <a:cubicBezTo>
                  <a:pt x="10170103" y="4985251"/>
                  <a:pt x="10181909" y="4981133"/>
                  <a:pt x="10191633" y="4972501"/>
                </a:cubicBezTo>
                <a:cubicBezTo>
                  <a:pt x="10201357" y="4963869"/>
                  <a:pt x="10209294" y="4955386"/>
                  <a:pt x="10215445" y="4947051"/>
                </a:cubicBezTo>
                <a:cubicBezTo>
                  <a:pt x="10217827" y="4943083"/>
                  <a:pt x="10218819" y="4941495"/>
                  <a:pt x="10218422" y="4942289"/>
                </a:cubicBezTo>
                <a:cubicBezTo>
                  <a:pt x="10218422" y="4941297"/>
                  <a:pt x="10218422" y="4940305"/>
                  <a:pt x="10218422" y="4939312"/>
                </a:cubicBezTo>
                <a:cubicBezTo>
                  <a:pt x="10218422" y="4938321"/>
                  <a:pt x="10218422" y="4937229"/>
                  <a:pt x="10218422" y="4936038"/>
                </a:cubicBezTo>
                <a:lnTo>
                  <a:pt x="10218422" y="4932169"/>
                </a:lnTo>
                <a:lnTo>
                  <a:pt x="10218422" y="4907463"/>
                </a:lnTo>
                <a:lnTo>
                  <a:pt x="10218422" y="4817273"/>
                </a:lnTo>
                <a:lnTo>
                  <a:pt x="10218422" y="4816678"/>
                </a:lnTo>
                <a:cubicBezTo>
                  <a:pt x="10217628" y="4815091"/>
                  <a:pt x="10216437" y="4812908"/>
                  <a:pt x="10214850" y="4810130"/>
                </a:cubicBezTo>
                <a:cubicBezTo>
                  <a:pt x="10210882" y="4803581"/>
                  <a:pt x="10204531" y="4796239"/>
                  <a:pt x="10195800" y="4788103"/>
                </a:cubicBezTo>
                <a:cubicBezTo>
                  <a:pt x="10187069" y="4779967"/>
                  <a:pt x="10175361" y="4775999"/>
                  <a:pt x="10160677" y="4776197"/>
                </a:cubicBezTo>
                <a:close/>
                <a:moveTo>
                  <a:pt x="6522127" y="4776197"/>
                </a:moveTo>
                <a:cubicBezTo>
                  <a:pt x="6500100" y="4776594"/>
                  <a:pt x="6481844" y="4788302"/>
                  <a:pt x="6467358" y="4811320"/>
                </a:cubicBezTo>
                <a:cubicBezTo>
                  <a:pt x="6454063" y="4831363"/>
                  <a:pt x="6447415" y="4853885"/>
                  <a:pt x="6447415" y="4878888"/>
                </a:cubicBezTo>
                <a:cubicBezTo>
                  <a:pt x="6447415" y="4905479"/>
                  <a:pt x="6453269" y="4928696"/>
                  <a:pt x="6464977" y="4948540"/>
                </a:cubicBezTo>
                <a:cubicBezTo>
                  <a:pt x="6469938" y="4957271"/>
                  <a:pt x="6476983" y="4965457"/>
                  <a:pt x="6486111" y="4973096"/>
                </a:cubicBezTo>
                <a:cubicBezTo>
                  <a:pt x="6495238" y="4980737"/>
                  <a:pt x="6505756" y="4984656"/>
                  <a:pt x="6517662" y="4984854"/>
                </a:cubicBezTo>
                <a:cubicBezTo>
                  <a:pt x="6531553" y="4985251"/>
                  <a:pt x="6543360" y="4981133"/>
                  <a:pt x="6553083" y="4972501"/>
                </a:cubicBezTo>
                <a:cubicBezTo>
                  <a:pt x="6562806" y="4963869"/>
                  <a:pt x="6570744" y="4955386"/>
                  <a:pt x="6576896" y="4947051"/>
                </a:cubicBezTo>
                <a:cubicBezTo>
                  <a:pt x="6579277" y="4943083"/>
                  <a:pt x="6580269" y="4941495"/>
                  <a:pt x="6579872" y="4942289"/>
                </a:cubicBezTo>
                <a:cubicBezTo>
                  <a:pt x="6579872" y="4941297"/>
                  <a:pt x="6579872" y="4940305"/>
                  <a:pt x="6579872" y="4939312"/>
                </a:cubicBezTo>
                <a:cubicBezTo>
                  <a:pt x="6579872" y="4938321"/>
                  <a:pt x="6579872" y="4937229"/>
                  <a:pt x="6579872" y="4936038"/>
                </a:cubicBezTo>
                <a:lnTo>
                  <a:pt x="6579872" y="4932169"/>
                </a:lnTo>
                <a:lnTo>
                  <a:pt x="6579872" y="4907463"/>
                </a:lnTo>
                <a:lnTo>
                  <a:pt x="6579872" y="4817273"/>
                </a:lnTo>
                <a:lnTo>
                  <a:pt x="6579872" y="4816678"/>
                </a:lnTo>
                <a:cubicBezTo>
                  <a:pt x="6579079" y="4815091"/>
                  <a:pt x="6577888" y="4812908"/>
                  <a:pt x="6576300" y="4810130"/>
                </a:cubicBezTo>
                <a:cubicBezTo>
                  <a:pt x="6572331" y="4803581"/>
                  <a:pt x="6565982" y="4796239"/>
                  <a:pt x="6557250" y="4788103"/>
                </a:cubicBezTo>
                <a:cubicBezTo>
                  <a:pt x="6548519" y="4779967"/>
                  <a:pt x="6536812" y="4775999"/>
                  <a:pt x="6522127" y="4776197"/>
                </a:cubicBezTo>
                <a:close/>
                <a:moveTo>
                  <a:pt x="5112427" y="4776197"/>
                </a:moveTo>
                <a:cubicBezTo>
                  <a:pt x="5090400" y="4776594"/>
                  <a:pt x="5072144" y="4788302"/>
                  <a:pt x="5057658" y="4811320"/>
                </a:cubicBezTo>
                <a:cubicBezTo>
                  <a:pt x="5044363" y="4831363"/>
                  <a:pt x="5037716" y="4853885"/>
                  <a:pt x="5037716" y="4878888"/>
                </a:cubicBezTo>
                <a:cubicBezTo>
                  <a:pt x="5037716" y="4905479"/>
                  <a:pt x="5043569" y="4928696"/>
                  <a:pt x="5055277" y="4948540"/>
                </a:cubicBezTo>
                <a:cubicBezTo>
                  <a:pt x="5060238" y="4957271"/>
                  <a:pt x="5067283" y="4965457"/>
                  <a:pt x="5076411" y="4973096"/>
                </a:cubicBezTo>
                <a:cubicBezTo>
                  <a:pt x="5085538" y="4980737"/>
                  <a:pt x="5096056" y="4984656"/>
                  <a:pt x="5107962" y="4984854"/>
                </a:cubicBezTo>
                <a:cubicBezTo>
                  <a:pt x="5121853" y="4985251"/>
                  <a:pt x="5133660" y="4981133"/>
                  <a:pt x="5143383" y="4972501"/>
                </a:cubicBezTo>
                <a:cubicBezTo>
                  <a:pt x="5153107" y="4963869"/>
                  <a:pt x="5161044" y="4955386"/>
                  <a:pt x="5167196" y="4947051"/>
                </a:cubicBezTo>
                <a:cubicBezTo>
                  <a:pt x="5169577" y="4943083"/>
                  <a:pt x="5170570" y="4941495"/>
                  <a:pt x="5170172" y="4942289"/>
                </a:cubicBezTo>
                <a:cubicBezTo>
                  <a:pt x="5170172" y="4941297"/>
                  <a:pt x="5170172" y="4940305"/>
                  <a:pt x="5170172" y="4939312"/>
                </a:cubicBezTo>
                <a:cubicBezTo>
                  <a:pt x="5170172" y="4938321"/>
                  <a:pt x="5170172" y="4937229"/>
                  <a:pt x="5170172" y="4936038"/>
                </a:cubicBezTo>
                <a:lnTo>
                  <a:pt x="5170172" y="4932169"/>
                </a:lnTo>
                <a:lnTo>
                  <a:pt x="5170172" y="4907463"/>
                </a:lnTo>
                <a:lnTo>
                  <a:pt x="5170172" y="4817273"/>
                </a:lnTo>
                <a:lnTo>
                  <a:pt x="5170172" y="4816678"/>
                </a:lnTo>
                <a:cubicBezTo>
                  <a:pt x="5169379" y="4815091"/>
                  <a:pt x="5168188" y="4812908"/>
                  <a:pt x="5166600" y="4810130"/>
                </a:cubicBezTo>
                <a:cubicBezTo>
                  <a:pt x="5162631" y="4803581"/>
                  <a:pt x="5156282" y="4796239"/>
                  <a:pt x="5147550" y="4788103"/>
                </a:cubicBezTo>
                <a:cubicBezTo>
                  <a:pt x="5138819" y="4779967"/>
                  <a:pt x="5127112" y="4775999"/>
                  <a:pt x="5112427" y="4776197"/>
                </a:cubicBezTo>
                <a:close/>
                <a:moveTo>
                  <a:pt x="7915456" y="4775601"/>
                </a:moveTo>
                <a:cubicBezTo>
                  <a:pt x="7897398" y="4775601"/>
                  <a:pt x="7881970" y="4785226"/>
                  <a:pt x="7869170" y="4804474"/>
                </a:cubicBezTo>
                <a:cubicBezTo>
                  <a:pt x="7856371" y="4823723"/>
                  <a:pt x="7847987" y="4841979"/>
                  <a:pt x="7844018" y="4859243"/>
                </a:cubicBezTo>
                <a:cubicBezTo>
                  <a:pt x="7840844" y="4872935"/>
                  <a:pt x="7839305" y="4887669"/>
                  <a:pt x="7839405" y="4903445"/>
                </a:cubicBezTo>
                <a:cubicBezTo>
                  <a:pt x="7839504" y="4919221"/>
                  <a:pt x="7841835" y="4933359"/>
                  <a:pt x="7846400" y="4945861"/>
                </a:cubicBezTo>
                <a:cubicBezTo>
                  <a:pt x="7859298" y="4936733"/>
                  <a:pt x="7871899" y="4926017"/>
                  <a:pt x="7884202" y="4913714"/>
                </a:cubicBezTo>
                <a:cubicBezTo>
                  <a:pt x="7907419" y="4889901"/>
                  <a:pt x="7924187" y="4864204"/>
                  <a:pt x="7934506" y="4836621"/>
                </a:cubicBezTo>
                <a:cubicBezTo>
                  <a:pt x="7937681" y="4827890"/>
                  <a:pt x="7939665" y="4818464"/>
                  <a:pt x="7940459" y="4808344"/>
                </a:cubicBezTo>
                <a:cubicBezTo>
                  <a:pt x="7941253" y="4798223"/>
                  <a:pt x="7939566" y="4790187"/>
                  <a:pt x="7935399" y="4784233"/>
                </a:cubicBezTo>
                <a:cubicBezTo>
                  <a:pt x="7931430" y="4778479"/>
                  <a:pt x="7924783" y="4775601"/>
                  <a:pt x="7915456" y="4775601"/>
                </a:cubicBezTo>
                <a:close/>
                <a:moveTo>
                  <a:pt x="1552162" y="4758337"/>
                </a:moveTo>
                <a:cubicBezTo>
                  <a:pt x="1580935" y="4758337"/>
                  <a:pt x="1601275" y="4767267"/>
                  <a:pt x="1613181" y="4785126"/>
                </a:cubicBezTo>
                <a:cubicBezTo>
                  <a:pt x="1618142" y="4792866"/>
                  <a:pt x="1621317" y="4801002"/>
                  <a:pt x="1622706" y="4809534"/>
                </a:cubicBezTo>
                <a:cubicBezTo>
                  <a:pt x="1624095" y="4818067"/>
                  <a:pt x="1624790" y="4826501"/>
                  <a:pt x="1624790" y="4834835"/>
                </a:cubicBezTo>
                <a:cubicBezTo>
                  <a:pt x="1624790" y="4834835"/>
                  <a:pt x="1624740" y="4835728"/>
                  <a:pt x="1624641" y="4837514"/>
                </a:cubicBezTo>
                <a:cubicBezTo>
                  <a:pt x="1624541" y="4839300"/>
                  <a:pt x="1624492" y="4841681"/>
                  <a:pt x="1624492" y="4844658"/>
                </a:cubicBezTo>
                <a:cubicBezTo>
                  <a:pt x="1624889" y="4844261"/>
                  <a:pt x="1625087" y="4843864"/>
                  <a:pt x="1625087" y="4843467"/>
                </a:cubicBezTo>
                <a:lnTo>
                  <a:pt x="1625083" y="4844066"/>
                </a:lnTo>
                <a:lnTo>
                  <a:pt x="1625087" y="4844062"/>
                </a:lnTo>
                <a:lnTo>
                  <a:pt x="1625087" y="4843467"/>
                </a:lnTo>
                <a:cubicBezTo>
                  <a:pt x="1633422" y="4826402"/>
                  <a:pt x="1642847" y="4811122"/>
                  <a:pt x="1653364" y="4797628"/>
                </a:cubicBezTo>
                <a:cubicBezTo>
                  <a:pt x="1661302" y="4787508"/>
                  <a:pt x="1670480" y="4778429"/>
                  <a:pt x="1680898" y="4770392"/>
                </a:cubicBezTo>
                <a:cubicBezTo>
                  <a:pt x="1691316" y="4762356"/>
                  <a:pt x="1704661" y="4758337"/>
                  <a:pt x="1720933" y="4758337"/>
                </a:cubicBezTo>
                <a:cubicBezTo>
                  <a:pt x="1721131" y="4758337"/>
                  <a:pt x="1721379" y="4758337"/>
                  <a:pt x="1721677" y="4758337"/>
                </a:cubicBezTo>
                <a:cubicBezTo>
                  <a:pt x="1721974" y="4758337"/>
                  <a:pt x="1722223" y="4758337"/>
                  <a:pt x="1722421" y="4758337"/>
                </a:cubicBezTo>
                <a:cubicBezTo>
                  <a:pt x="1744646" y="4758734"/>
                  <a:pt x="1761910" y="4764688"/>
                  <a:pt x="1774213" y="4776197"/>
                </a:cubicBezTo>
                <a:cubicBezTo>
                  <a:pt x="1783341" y="4785325"/>
                  <a:pt x="1789890" y="4797926"/>
                  <a:pt x="1793859" y="4813999"/>
                </a:cubicBezTo>
                <a:cubicBezTo>
                  <a:pt x="1796240" y="4823524"/>
                  <a:pt x="1797431" y="4834240"/>
                  <a:pt x="1797431" y="4846146"/>
                </a:cubicBezTo>
                <a:cubicBezTo>
                  <a:pt x="1804971" y="4830271"/>
                  <a:pt x="1811718" y="4818166"/>
                  <a:pt x="1817671" y="4809832"/>
                </a:cubicBezTo>
                <a:cubicBezTo>
                  <a:pt x="1818068" y="4809038"/>
                  <a:pt x="1818663" y="4808046"/>
                  <a:pt x="1819457" y="4806855"/>
                </a:cubicBezTo>
                <a:cubicBezTo>
                  <a:pt x="1822235" y="4803283"/>
                  <a:pt x="1825856" y="4798869"/>
                  <a:pt x="1830321" y="4793610"/>
                </a:cubicBezTo>
                <a:cubicBezTo>
                  <a:pt x="1834787" y="4788351"/>
                  <a:pt x="1840293" y="4783142"/>
                  <a:pt x="1846842" y="4777983"/>
                </a:cubicBezTo>
                <a:cubicBezTo>
                  <a:pt x="1863510" y="4764688"/>
                  <a:pt x="1880873" y="4758139"/>
                  <a:pt x="1898931" y="4758337"/>
                </a:cubicBezTo>
                <a:cubicBezTo>
                  <a:pt x="1927506" y="4759132"/>
                  <a:pt x="1947449" y="4768061"/>
                  <a:pt x="1958760" y="4785126"/>
                </a:cubicBezTo>
                <a:cubicBezTo>
                  <a:pt x="1963721" y="4792866"/>
                  <a:pt x="1966896" y="4801002"/>
                  <a:pt x="1968285" y="4809534"/>
                </a:cubicBezTo>
                <a:cubicBezTo>
                  <a:pt x="1969674" y="4818067"/>
                  <a:pt x="1970369" y="4826501"/>
                  <a:pt x="1970369" y="4834835"/>
                </a:cubicBezTo>
                <a:lnTo>
                  <a:pt x="1970369" y="4880079"/>
                </a:lnTo>
                <a:lnTo>
                  <a:pt x="1970369" y="4880376"/>
                </a:lnTo>
                <a:lnTo>
                  <a:pt x="1970369" y="4932764"/>
                </a:lnTo>
                <a:lnTo>
                  <a:pt x="1970369" y="4936931"/>
                </a:lnTo>
                <a:cubicBezTo>
                  <a:pt x="1970369" y="4944075"/>
                  <a:pt x="1970518" y="4951070"/>
                  <a:pt x="1970815" y="4957916"/>
                </a:cubicBezTo>
                <a:cubicBezTo>
                  <a:pt x="1971113" y="4964762"/>
                  <a:pt x="1972254" y="4970864"/>
                  <a:pt x="1974238" y="4976222"/>
                </a:cubicBezTo>
                <a:cubicBezTo>
                  <a:pt x="1976619" y="4982374"/>
                  <a:pt x="1979398" y="4985449"/>
                  <a:pt x="1982573" y="4985449"/>
                </a:cubicBezTo>
                <a:cubicBezTo>
                  <a:pt x="1999440" y="4985449"/>
                  <a:pt x="2015513" y="4974932"/>
                  <a:pt x="2030792" y="4953898"/>
                </a:cubicBezTo>
                <a:cubicBezTo>
                  <a:pt x="2037342" y="4944770"/>
                  <a:pt x="2043989" y="4933062"/>
                  <a:pt x="2050736" y="4918774"/>
                </a:cubicBezTo>
                <a:cubicBezTo>
                  <a:pt x="2053613" y="4912623"/>
                  <a:pt x="2056491" y="4906099"/>
                  <a:pt x="2059368" y="4899203"/>
                </a:cubicBezTo>
                <a:lnTo>
                  <a:pt x="2062022" y="4892500"/>
                </a:lnTo>
                <a:lnTo>
                  <a:pt x="2059963" y="4879483"/>
                </a:lnTo>
                <a:cubicBezTo>
                  <a:pt x="2059963" y="4850710"/>
                  <a:pt x="2070083" y="4824516"/>
                  <a:pt x="2090324" y="4800902"/>
                </a:cubicBezTo>
                <a:cubicBezTo>
                  <a:pt x="2113938" y="4773518"/>
                  <a:pt x="2143803" y="4759429"/>
                  <a:pt x="2179919" y="4758635"/>
                </a:cubicBezTo>
                <a:cubicBezTo>
                  <a:pt x="2198968" y="4758239"/>
                  <a:pt x="2214150" y="4763249"/>
                  <a:pt x="2225460" y="4773667"/>
                </a:cubicBezTo>
                <a:lnTo>
                  <a:pt x="2239450" y="4787763"/>
                </a:lnTo>
                <a:lnTo>
                  <a:pt x="2239450" y="4758337"/>
                </a:lnTo>
                <a:lnTo>
                  <a:pt x="2284694" y="4758337"/>
                </a:lnTo>
                <a:cubicBezTo>
                  <a:pt x="2284694" y="4758337"/>
                  <a:pt x="2284694" y="4768259"/>
                  <a:pt x="2284694" y="4788103"/>
                </a:cubicBezTo>
                <a:cubicBezTo>
                  <a:pt x="2284694" y="4807947"/>
                  <a:pt x="2284694" y="4817869"/>
                  <a:pt x="2284694" y="4817869"/>
                </a:cubicBezTo>
                <a:lnTo>
                  <a:pt x="2284694" y="4932764"/>
                </a:lnTo>
                <a:lnTo>
                  <a:pt x="2284694" y="4936931"/>
                </a:lnTo>
                <a:cubicBezTo>
                  <a:pt x="2284694" y="4944075"/>
                  <a:pt x="2284842" y="4951070"/>
                  <a:pt x="2285140" y="4957916"/>
                </a:cubicBezTo>
                <a:cubicBezTo>
                  <a:pt x="2285438" y="4964762"/>
                  <a:pt x="2286579" y="4970864"/>
                  <a:pt x="2288563" y="4976222"/>
                </a:cubicBezTo>
                <a:cubicBezTo>
                  <a:pt x="2290944" y="4982374"/>
                  <a:pt x="2293723" y="4985449"/>
                  <a:pt x="2296898" y="4985449"/>
                </a:cubicBezTo>
                <a:cubicBezTo>
                  <a:pt x="2313765" y="4985449"/>
                  <a:pt x="2329838" y="4974932"/>
                  <a:pt x="2345118" y="4953898"/>
                </a:cubicBezTo>
                <a:cubicBezTo>
                  <a:pt x="2351667" y="4944770"/>
                  <a:pt x="2358314" y="4933062"/>
                  <a:pt x="2365060" y="4918774"/>
                </a:cubicBezTo>
                <a:cubicBezTo>
                  <a:pt x="2370816" y="4906471"/>
                  <a:pt x="2376570" y="4892680"/>
                  <a:pt x="2382324" y="4877400"/>
                </a:cubicBezTo>
                <a:lnTo>
                  <a:pt x="2399291" y="4883651"/>
                </a:lnTo>
                <a:cubicBezTo>
                  <a:pt x="2392346" y="4901709"/>
                  <a:pt x="2386393" y="4915996"/>
                  <a:pt x="2381432" y="4926513"/>
                </a:cubicBezTo>
                <a:cubicBezTo>
                  <a:pt x="2374487" y="4940999"/>
                  <a:pt x="2367244" y="4953600"/>
                  <a:pt x="2359703" y="4964316"/>
                </a:cubicBezTo>
                <a:cubicBezTo>
                  <a:pt x="2340851" y="4990509"/>
                  <a:pt x="2319916" y="5003606"/>
                  <a:pt x="2296898" y="5003606"/>
                </a:cubicBezTo>
                <a:cubicBezTo>
                  <a:pt x="2277252" y="5003606"/>
                  <a:pt x="2262270" y="4997455"/>
                  <a:pt x="2251951" y="4985151"/>
                </a:cubicBezTo>
                <a:lnTo>
                  <a:pt x="2242882" y="4966058"/>
                </a:lnTo>
                <a:lnTo>
                  <a:pt x="2235060" y="4975478"/>
                </a:lnTo>
                <a:cubicBezTo>
                  <a:pt x="2230247" y="4980538"/>
                  <a:pt x="2225361" y="4984953"/>
                  <a:pt x="2220400" y="4988723"/>
                </a:cubicBezTo>
                <a:cubicBezTo>
                  <a:pt x="2206509" y="4998645"/>
                  <a:pt x="2191527" y="5003507"/>
                  <a:pt x="2175454" y="5003308"/>
                </a:cubicBezTo>
                <a:cubicBezTo>
                  <a:pt x="2138743" y="5003110"/>
                  <a:pt x="2109176" y="4988327"/>
                  <a:pt x="2086752" y="4958958"/>
                </a:cubicBezTo>
                <a:lnTo>
                  <a:pt x="2068045" y="4924383"/>
                </a:lnTo>
                <a:lnTo>
                  <a:pt x="2067107" y="4926513"/>
                </a:lnTo>
                <a:cubicBezTo>
                  <a:pt x="2060162" y="4940999"/>
                  <a:pt x="2052919" y="4953600"/>
                  <a:pt x="2045378" y="4964316"/>
                </a:cubicBezTo>
                <a:cubicBezTo>
                  <a:pt x="2026527" y="4990509"/>
                  <a:pt x="2005592" y="5003606"/>
                  <a:pt x="1982573" y="5003606"/>
                </a:cubicBezTo>
                <a:cubicBezTo>
                  <a:pt x="1962928" y="5003606"/>
                  <a:pt x="1947945" y="4997455"/>
                  <a:pt x="1937627" y="4985151"/>
                </a:cubicBezTo>
                <a:cubicBezTo>
                  <a:pt x="1931078" y="4977809"/>
                  <a:pt x="1927308" y="4969872"/>
                  <a:pt x="1926316" y="4961339"/>
                </a:cubicBezTo>
                <a:cubicBezTo>
                  <a:pt x="1925323" y="4952806"/>
                  <a:pt x="1924926" y="4944571"/>
                  <a:pt x="1925125" y="4936633"/>
                </a:cubicBezTo>
                <a:lnTo>
                  <a:pt x="1925125" y="4932764"/>
                </a:lnTo>
                <a:cubicBezTo>
                  <a:pt x="1925125" y="4932764"/>
                  <a:pt x="1925125" y="4926811"/>
                  <a:pt x="1925125" y="4914905"/>
                </a:cubicBezTo>
                <a:lnTo>
                  <a:pt x="1925125" y="4881567"/>
                </a:lnTo>
                <a:lnTo>
                  <a:pt x="1925125" y="4880079"/>
                </a:lnTo>
                <a:lnTo>
                  <a:pt x="1925125" y="4861122"/>
                </a:lnTo>
                <a:cubicBezTo>
                  <a:pt x="1925125" y="4843597"/>
                  <a:pt x="1925125" y="4834835"/>
                  <a:pt x="1925125" y="4834835"/>
                </a:cubicBezTo>
                <a:cubicBezTo>
                  <a:pt x="1924926" y="4827691"/>
                  <a:pt x="1924530" y="4820498"/>
                  <a:pt x="1923934" y="4813255"/>
                </a:cubicBezTo>
                <a:cubicBezTo>
                  <a:pt x="1923339" y="4806012"/>
                  <a:pt x="1921950" y="4799315"/>
                  <a:pt x="1919767" y="4793163"/>
                </a:cubicBezTo>
                <a:cubicBezTo>
                  <a:pt x="1915401" y="4782051"/>
                  <a:pt x="1908258" y="4776494"/>
                  <a:pt x="1898336" y="4776494"/>
                </a:cubicBezTo>
                <a:cubicBezTo>
                  <a:pt x="1884644" y="4776296"/>
                  <a:pt x="1871249" y="4781456"/>
                  <a:pt x="1858152" y="4791973"/>
                </a:cubicBezTo>
                <a:cubicBezTo>
                  <a:pt x="1849024" y="4799116"/>
                  <a:pt x="1841086" y="4807550"/>
                  <a:pt x="1834340" y="4817273"/>
                </a:cubicBezTo>
                <a:cubicBezTo>
                  <a:pt x="1833943" y="4817869"/>
                  <a:pt x="1833596" y="4818365"/>
                  <a:pt x="1833298" y="4818762"/>
                </a:cubicBezTo>
                <a:cubicBezTo>
                  <a:pt x="1833001" y="4819159"/>
                  <a:pt x="1832752" y="4819556"/>
                  <a:pt x="1832554" y="4819952"/>
                </a:cubicBezTo>
                <a:cubicBezTo>
                  <a:pt x="1826998" y="4828088"/>
                  <a:pt x="1821094" y="4838655"/>
                  <a:pt x="1814843" y="4851653"/>
                </a:cubicBezTo>
                <a:cubicBezTo>
                  <a:pt x="1808592" y="4864651"/>
                  <a:pt x="1802788" y="4877698"/>
                  <a:pt x="1797431" y="4890794"/>
                </a:cubicBezTo>
                <a:lnTo>
                  <a:pt x="1797431" y="5003606"/>
                </a:lnTo>
                <a:lnTo>
                  <a:pt x="1752187" y="5003606"/>
                </a:lnTo>
                <a:lnTo>
                  <a:pt x="1752187" y="4846444"/>
                </a:lnTo>
                <a:cubicBezTo>
                  <a:pt x="1752187" y="4837117"/>
                  <a:pt x="1751492" y="4827394"/>
                  <a:pt x="1750103" y="4817273"/>
                </a:cubicBezTo>
                <a:cubicBezTo>
                  <a:pt x="1748317" y="4804574"/>
                  <a:pt x="1745340" y="4794651"/>
                  <a:pt x="1741173" y="4787508"/>
                </a:cubicBezTo>
                <a:cubicBezTo>
                  <a:pt x="1736609" y="4780166"/>
                  <a:pt x="1729863" y="4776494"/>
                  <a:pt x="1720933" y="4776494"/>
                </a:cubicBezTo>
                <a:cubicBezTo>
                  <a:pt x="1709225" y="4776494"/>
                  <a:pt x="1699353" y="4779372"/>
                  <a:pt x="1691316" y="4785126"/>
                </a:cubicBezTo>
                <a:cubicBezTo>
                  <a:pt x="1683279" y="4790881"/>
                  <a:pt x="1675391" y="4798720"/>
                  <a:pt x="1667652" y="4808641"/>
                </a:cubicBezTo>
                <a:cubicBezTo>
                  <a:pt x="1658326" y="4820349"/>
                  <a:pt x="1649594" y="4834637"/>
                  <a:pt x="1641458" y="4851504"/>
                </a:cubicBezTo>
                <a:lnTo>
                  <a:pt x="1624790" y="4891273"/>
                </a:lnTo>
                <a:lnTo>
                  <a:pt x="1624790" y="4891390"/>
                </a:lnTo>
                <a:lnTo>
                  <a:pt x="1624790" y="5003308"/>
                </a:lnTo>
                <a:lnTo>
                  <a:pt x="1624790" y="5003606"/>
                </a:lnTo>
                <a:lnTo>
                  <a:pt x="1579248" y="5003606"/>
                </a:lnTo>
                <a:lnTo>
                  <a:pt x="1579248" y="5003308"/>
                </a:lnTo>
                <a:cubicBezTo>
                  <a:pt x="1579248" y="5003308"/>
                  <a:pt x="1579248" y="4973444"/>
                  <a:pt x="1579248" y="4913714"/>
                </a:cubicBezTo>
                <a:cubicBezTo>
                  <a:pt x="1579248" y="4853984"/>
                  <a:pt x="1578951" y="4820498"/>
                  <a:pt x="1578355" y="4813255"/>
                </a:cubicBezTo>
                <a:cubicBezTo>
                  <a:pt x="1577760" y="4806012"/>
                  <a:pt x="1576371" y="4799315"/>
                  <a:pt x="1574188" y="4793163"/>
                </a:cubicBezTo>
                <a:cubicBezTo>
                  <a:pt x="1571807" y="4787607"/>
                  <a:pt x="1568830" y="4783539"/>
                  <a:pt x="1565258" y="4780959"/>
                </a:cubicBezTo>
                <a:cubicBezTo>
                  <a:pt x="1561290" y="4777983"/>
                  <a:pt x="1556825" y="4776494"/>
                  <a:pt x="1551864" y="4776494"/>
                </a:cubicBezTo>
                <a:cubicBezTo>
                  <a:pt x="1543132" y="4776296"/>
                  <a:pt x="1534500" y="4778479"/>
                  <a:pt x="1525968" y="4783043"/>
                </a:cubicBezTo>
                <a:cubicBezTo>
                  <a:pt x="1520015" y="4786218"/>
                  <a:pt x="1514260" y="4790286"/>
                  <a:pt x="1508704" y="4795247"/>
                </a:cubicBezTo>
                <a:cubicBezTo>
                  <a:pt x="1499576" y="4803185"/>
                  <a:pt x="1491737" y="4812213"/>
                  <a:pt x="1485189" y="4822333"/>
                </a:cubicBezTo>
                <a:lnTo>
                  <a:pt x="1470306" y="4812808"/>
                </a:lnTo>
                <a:cubicBezTo>
                  <a:pt x="1478045" y="4800902"/>
                  <a:pt x="1486875" y="4790484"/>
                  <a:pt x="1496797" y="4781555"/>
                </a:cubicBezTo>
                <a:cubicBezTo>
                  <a:pt x="1503147" y="4775999"/>
                  <a:pt x="1509993" y="4771137"/>
                  <a:pt x="1517336" y="4766969"/>
                </a:cubicBezTo>
                <a:cubicBezTo>
                  <a:pt x="1527853" y="4761215"/>
                  <a:pt x="1539461" y="4758337"/>
                  <a:pt x="1552162" y="4758337"/>
                </a:cubicBezTo>
                <a:close/>
                <a:moveTo>
                  <a:pt x="3180044" y="4711308"/>
                </a:moveTo>
                <a:cubicBezTo>
                  <a:pt x="3192148" y="4710712"/>
                  <a:pt x="3202268" y="4714384"/>
                  <a:pt x="3210404" y="4722321"/>
                </a:cubicBezTo>
                <a:cubicBezTo>
                  <a:pt x="3216953" y="4729068"/>
                  <a:pt x="3219831" y="4736113"/>
                  <a:pt x="3219037" y="4743455"/>
                </a:cubicBezTo>
                <a:cubicBezTo>
                  <a:pt x="3217846" y="4755956"/>
                  <a:pt x="3212538" y="4765531"/>
                  <a:pt x="3203112" y="4772178"/>
                </a:cubicBezTo>
                <a:cubicBezTo>
                  <a:pt x="3193686" y="4778826"/>
                  <a:pt x="3184410" y="4784432"/>
                  <a:pt x="3175282" y="4788996"/>
                </a:cubicBezTo>
                <a:lnTo>
                  <a:pt x="3169328" y="4791973"/>
                </a:lnTo>
                <a:lnTo>
                  <a:pt x="3169328" y="4801125"/>
                </a:lnTo>
                <a:cubicBezTo>
                  <a:pt x="3169328" y="4812288"/>
                  <a:pt x="3169328" y="4817869"/>
                  <a:pt x="3169328" y="4817869"/>
                </a:cubicBezTo>
                <a:lnTo>
                  <a:pt x="3169328" y="4932764"/>
                </a:lnTo>
                <a:lnTo>
                  <a:pt x="3169328" y="4936931"/>
                </a:lnTo>
                <a:cubicBezTo>
                  <a:pt x="3169328" y="4944075"/>
                  <a:pt x="3169477" y="4951070"/>
                  <a:pt x="3169774" y="4957916"/>
                </a:cubicBezTo>
                <a:cubicBezTo>
                  <a:pt x="3170072" y="4964762"/>
                  <a:pt x="3171213" y="4970864"/>
                  <a:pt x="3173198" y="4976222"/>
                </a:cubicBezTo>
                <a:cubicBezTo>
                  <a:pt x="3175579" y="4982374"/>
                  <a:pt x="3178357" y="4985449"/>
                  <a:pt x="3181532" y="4985449"/>
                </a:cubicBezTo>
                <a:cubicBezTo>
                  <a:pt x="3198399" y="4985449"/>
                  <a:pt x="3214473" y="4974932"/>
                  <a:pt x="3229752" y="4953898"/>
                </a:cubicBezTo>
                <a:cubicBezTo>
                  <a:pt x="3236301" y="4944770"/>
                  <a:pt x="3242949" y="4933062"/>
                  <a:pt x="3249695" y="4918774"/>
                </a:cubicBezTo>
                <a:cubicBezTo>
                  <a:pt x="3255450" y="4906471"/>
                  <a:pt x="3261205" y="4892680"/>
                  <a:pt x="3266959" y="4877400"/>
                </a:cubicBezTo>
                <a:lnTo>
                  <a:pt x="3283926" y="4883651"/>
                </a:lnTo>
                <a:cubicBezTo>
                  <a:pt x="3276981" y="4901709"/>
                  <a:pt x="3271027" y="4915996"/>
                  <a:pt x="3266067" y="4926513"/>
                </a:cubicBezTo>
                <a:cubicBezTo>
                  <a:pt x="3259120" y="4940999"/>
                  <a:pt x="3251878" y="4953600"/>
                  <a:pt x="3244338" y="4964316"/>
                </a:cubicBezTo>
                <a:cubicBezTo>
                  <a:pt x="3225486" y="4990509"/>
                  <a:pt x="3204551" y="5003606"/>
                  <a:pt x="3181532" y="5003606"/>
                </a:cubicBezTo>
                <a:cubicBezTo>
                  <a:pt x="3161887" y="5003606"/>
                  <a:pt x="3146905" y="4997455"/>
                  <a:pt x="3136586" y="4985151"/>
                </a:cubicBezTo>
                <a:cubicBezTo>
                  <a:pt x="3130037" y="4977809"/>
                  <a:pt x="3126267" y="4969872"/>
                  <a:pt x="3125275" y="4961339"/>
                </a:cubicBezTo>
                <a:cubicBezTo>
                  <a:pt x="3124283" y="4952806"/>
                  <a:pt x="3123886" y="4944571"/>
                  <a:pt x="3124084" y="4936633"/>
                </a:cubicBezTo>
                <a:lnTo>
                  <a:pt x="3124084" y="4932764"/>
                </a:lnTo>
                <a:cubicBezTo>
                  <a:pt x="3124084" y="4932764"/>
                  <a:pt x="3124084" y="4926811"/>
                  <a:pt x="3124084" y="4914905"/>
                </a:cubicBezTo>
                <a:lnTo>
                  <a:pt x="3124084" y="4914451"/>
                </a:lnTo>
                <a:lnTo>
                  <a:pt x="3118987" y="4925471"/>
                </a:lnTo>
                <a:cubicBezTo>
                  <a:pt x="3113952" y="4935791"/>
                  <a:pt x="3109102" y="4944571"/>
                  <a:pt x="3104439" y="4951814"/>
                </a:cubicBezTo>
                <a:cubicBezTo>
                  <a:pt x="3098486" y="4961339"/>
                  <a:pt x="3089606" y="4972253"/>
                  <a:pt x="3077799" y="4984556"/>
                </a:cubicBezTo>
                <a:cubicBezTo>
                  <a:pt x="3065991" y="4996859"/>
                  <a:pt x="3052449" y="5003210"/>
                  <a:pt x="3037169" y="5003606"/>
                </a:cubicBezTo>
                <a:cubicBezTo>
                  <a:pt x="3037169" y="5003606"/>
                  <a:pt x="3037119" y="5003606"/>
                  <a:pt x="3037020" y="5003606"/>
                </a:cubicBezTo>
                <a:cubicBezTo>
                  <a:pt x="3036921" y="5003606"/>
                  <a:pt x="3036871" y="5003606"/>
                  <a:pt x="3036871" y="5003606"/>
                </a:cubicBezTo>
                <a:cubicBezTo>
                  <a:pt x="3036474" y="5003606"/>
                  <a:pt x="3036078" y="5003606"/>
                  <a:pt x="3035681" y="5003606"/>
                </a:cubicBezTo>
                <a:cubicBezTo>
                  <a:pt x="3035284" y="5003606"/>
                  <a:pt x="3034787" y="5003606"/>
                  <a:pt x="3034192" y="5003606"/>
                </a:cubicBezTo>
                <a:cubicBezTo>
                  <a:pt x="3034192" y="5003606"/>
                  <a:pt x="3034093" y="5003606"/>
                  <a:pt x="3033895" y="5003606"/>
                </a:cubicBezTo>
                <a:cubicBezTo>
                  <a:pt x="3033696" y="5003606"/>
                  <a:pt x="3033497" y="5003606"/>
                  <a:pt x="3033299" y="5003606"/>
                </a:cubicBezTo>
                <a:cubicBezTo>
                  <a:pt x="2999763" y="5003606"/>
                  <a:pt x="2977637" y="4994676"/>
                  <a:pt x="2966922" y="4976817"/>
                </a:cubicBezTo>
                <a:cubicBezTo>
                  <a:pt x="2962159" y="4969078"/>
                  <a:pt x="2959183" y="4960892"/>
                  <a:pt x="2957992" y="4952260"/>
                </a:cubicBezTo>
                <a:cubicBezTo>
                  <a:pt x="2956802" y="4943628"/>
                  <a:pt x="2956206" y="4935145"/>
                  <a:pt x="2956206" y="4926811"/>
                </a:cubicBezTo>
                <a:cubicBezTo>
                  <a:pt x="2956206" y="4926811"/>
                  <a:pt x="2956206" y="4914905"/>
                  <a:pt x="2956206" y="4891092"/>
                </a:cubicBezTo>
                <a:lnTo>
                  <a:pt x="2956206" y="4883547"/>
                </a:lnTo>
                <a:lnTo>
                  <a:pt x="2939537" y="4877698"/>
                </a:lnTo>
                <a:cubicBezTo>
                  <a:pt x="2943506" y="4866982"/>
                  <a:pt x="2947177" y="4855076"/>
                  <a:pt x="2950551" y="4841979"/>
                </a:cubicBezTo>
                <a:cubicBezTo>
                  <a:pt x="2952337" y="4835430"/>
                  <a:pt x="2953974" y="4829130"/>
                  <a:pt x="2955462" y="4823078"/>
                </a:cubicBezTo>
                <a:lnTo>
                  <a:pt x="2956206" y="4820012"/>
                </a:lnTo>
                <a:lnTo>
                  <a:pt x="2956206" y="4758337"/>
                </a:lnTo>
                <a:lnTo>
                  <a:pt x="2969601" y="4758337"/>
                </a:lnTo>
                <a:lnTo>
                  <a:pt x="2978828" y="4758337"/>
                </a:lnTo>
                <a:lnTo>
                  <a:pt x="3001747" y="4758337"/>
                </a:lnTo>
                <a:cubicBezTo>
                  <a:pt x="3001747" y="4758337"/>
                  <a:pt x="3001698" y="4786416"/>
                  <a:pt x="3001599" y="4842574"/>
                </a:cubicBezTo>
                <a:cubicBezTo>
                  <a:pt x="3001500" y="4898732"/>
                  <a:pt x="3001450" y="4926811"/>
                  <a:pt x="3001450" y="4926811"/>
                </a:cubicBezTo>
                <a:cubicBezTo>
                  <a:pt x="3001450" y="4934153"/>
                  <a:pt x="3001747" y="4941495"/>
                  <a:pt x="3002343" y="4948837"/>
                </a:cubicBezTo>
                <a:cubicBezTo>
                  <a:pt x="3002939" y="4956180"/>
                  <a:pt x="3004427" y="4962927"/>
                  <a:pt x="3006808" y="4969078"/>
                </a:cubicBezTo>
                <a:cubicBezTo>
                  <a:pt x="3011174" y="4980786"/>
                  <a:pt x="3020897" y="4986243"/>
                  <a:pt x="3035978" y="4985449"/>
                </a:cubicBezTo>
                <a:cubicBezTo>
                  <a:pt x="3036177" y="4985449"/>
                  <a:pt x="3036325" y="4985449"/>
                  <a:pt x="3036425" y="4985449"/>
                </a:cubicBezTo>
                <a:cubicBezTo>
                  <a:pt x="3036524" y="4985449"/>
                  <a:pt x="3036573" y="4985449"/>
                  <a:pt x="3036573" y="4985449"/>
                </a:cubicBezTo>
                <a:cubicBezTo>
                  <a:pt x="3053639" y="4985251"/>
                  <a:pt x="3071300" y="4970864"/>
                  <a:pt x="3089556" y="4942289"/>
                </a:cubicBezTo>
                <a:cubicBezTo>
                  <a:pt x="3097890" y="4928796"/>
                  <a:pt x="3107267" y="4909150"/>
                  <a:pt x="3117685" y="4883353"/>
                </a:cubicBezTo>
                <a:lnTo>
                  <a:pt x="3124084" y="4867002"/>
                </a:lnTo>
                <a:lnTo>
                  <a:pt x="3124084" y="4854778"/>
                </a:lnTo>
                <a:cubicBezTo>
                  <a:pt x="3124084" y="4848180"/>
                  <a:pt x="3124084" y="4841880"/>
                  <a:pt x="3124084" y="4835877"/>
                </a:cubicBezTo>
                <a:cubicBezTo>
                  <a:pt x="3124084" y="4823872"/>
                  <a:pt x="3124084" y="4817869"/>
                  <a:pt x="3124084" y="4817869"/>
                </a:cubicBezTo>
                <a:lnTo>
                  <a:pt x="3124084" y="4758337"/>
                </a:lnTo>
                <a:lnTo>
                  <a:pt x="3169328" y="4758337"/>
                </a:lnTo>
                <a:cubicBezTo>
                  <a:pt x="3169328" y="4758337"/>
                  <a:pt x="3169328" y="4760818"/>
                  <a:pt x="3169328" y="4765779"/>
                </a:cubicBezTo>
                <a:lnTo>
                  <a:pt x="3169328" y="4768090"/>
                </a:lnTo>
                <a:lnTo>
                  <a:pt x="3179001" y="4760421"/>
                </a:lnTo>
                <a:cubicBezTo>
                  <a:pt x="3184062" y="4755857"/>
                  <a:pt x="3186890" y="4749705"/>
                  <a:pt x="3187485" y="4741966"/>
                </a:cubicBezTo>
                <a:cubicBezTo>
                  <a:pt x="3187684" y="4739189"/>
                  <a:pt x="3186493" y="4736212"/>
                  <a:pt x="3183913" y="4733037"/>
                </a:cubicBezTo>
                <a:cubicBezTo>
                  <a:pt x="3182127" y="4730655"/>
                  <a:pt x="3179845" y="4729465"/>
                  <a:pt x="3177067" y="4729465"/>
                </a:cubicBezTo>
                <a:cubicBezTo>
                  <a:pt x="3172503" y="4730259"/>
                  <a:pt x="3167939" y="4732342"/>
                  <a:pt x="3163375" y="4735716"/>
                </a:cubicBezTo>
                <a:lnTo>
                  <a:pt x="3152064" y="4721726"/>
                </a:lnTo>
                <a:cubicBezTo>
                  <a:pt x="3161391" y="4714582"/>
                  <a:pt x="3170717" y="4711109"/>
                  <a:pt x="3180044" y="4711308"/>
                </a:cubicBezTo>
                <a:close/>
                <a:moveTo>
                  <a:pt x="10399099" y="4669933"/>
                </a:moveTo>
                <a:cubicBezTo>
                  <a:pt x="10406442" y="4669933"/>
                  <a:pt x="10412693" y="4672514"/>
                  <a:pt x="10417852" y="4677673"/>
                </a:cubicBezTo>
                <a:cubicBezTo>
                  <a:pt x="10423011" y="4682832"/>
                  <a:pt x="10425591" y="4689083"/>
                  <a:pt x="10425591" y="4696425"/>
                </a:cubicBezTo>
                <a:cubicBezTo>
                  <a:pt x="10425591" y="4703767"/>
                  <a:pt x="10423011" y="4710068"/>
                  <a:pt x="10417852" y="4715326"/>
                </a:cubicBezTo>
                <a:cubicBezTo>
                  <a:pt x="10412693" y="4720585"/>
                  <a:pt x="10406442" y="4723214"/>
                  <a:pt x="10399099" y="4723214"/>
                </a:cubicBezTo>
                <a:cubicBezTo>
                  <a:pt x="10391757" y="4723214"/>
                  <a:pt x="10385457" y="4720585"/>
                  <a:pt x="10380198" y="4715326"/>
                </a:cubicBezTo>
                <a:cubicBezTo>
                  <a:pt x="10374939" y="4710068"/>
                  <a:pt x="10372310" y="4703767"/>
                  <a:pt x="10372310" y="4696425"/>
                </a:cubicBezTo>
                <a:cubicBezTo>
                  <a:pt x="10372310" y="4689083"/>
                  <a:pt x="10374939" y="4682832"/>
                  <a:pt x="10380198" y="4677673"/>
                </a:cubicBezTo>
                <a:cubicBezTo>
                  <a:pt x="10385457" y="4672514"/>
                  <a:pt x="10391757" y="4669933"/>
                  <a:pt x="10399099" y="4669933"/>
                </a:cubicBezTo>
                <a:close/>
                <a:moveTo>
                  <a:pt x="7911884" y="4663087"/>
                </a:moveTo>
                <a:lnTo>
                  <a:pt x="7917242" y="4668148"/>
                </a:lnTo>
                <a:lnTo>
                  <a:pt x="7970819" y="4716368"/>
                </a:lnTo>
                <a:lnTo>
                  <a:pt x="7960401" y="4730953"/>
                </a:lnTo>
                <a:lnTo>
                  <a:pt x="7897001" y="4697020"/>
                </a:lnTo>
                <a:lnTo>
                  <a:pt x="7867831" y="4719642"/>
                </a:lnTo>
                <a:lnTo>
                  <a:pt x="7854436" y="4730060"/>
                </a:lnTo>
                <a:lnTo>
                  <a:pt x="7843423" y="4715773"/>
                </a:lnTo>
                <a:lnTo>
                  <a:pt x="7905931" y="4667552"/>
                </a:lnTo>
                <a:close/>
                <a:moveTo>
                  <a:pt x="5423478" y="4663087"/>
                </a:moveTo>
                <a:lnTo>
                  <a:pt x="5428836" y="4668148"/>
                </a:lnTo>
                <a:lnTo>
                  <a:pt x="5482414" y="4716368"/>
                </a:lnTo>
                <a:lnTo>
                  <a:pt x="5471996" y="4730953"/>
                </a:lnTo>
                <a:lnTo>
                  <a:pt x="5408595" y="4697020"/>
                </a:lnTo>
                <a:lnTo>
                  <a:pt x="5379425" y="4719642"/>
                </a:lnTo>
                <a:lnTo>
                  <a:pt x="5366030" y="4730060"/>
                </a:lnTo>
                <a:lnTo>
                  <a:pt x="5355017" y="4715773"/>
                </a:lnTo>
                <a:lnTo>
                  <a:pt x="5417526" y="4667552"/>
                </a:lnTo>
                <a:close/>
                <a:moveTo>
                  <a:pt x="9011724" y="4641358"/>
                </a:moveTo>
                <a:lnTo>
                  <a:pt x="9020356" y="4650586"/>
                </a:lnTo>
                <a:lnTo>
                  <a:pt x="9075720" y="4711010"/>
                </a:lnTo>
                <a:lnTo>
                  <a:pt x="9063813" y="4724405"/>
                </a:lnTo>
                <a:lnTo>
                  <a:pt x="8999817" y="4679756"/>
                </a:lnTo>
                <a:lnTo>
                  <a:pt x="8992971" y="4675291"/>
                </a:lnTo>
                <a:lnTo>
                  <a:pt x="8997138" y="4668148"/>
                </a:lnTo>
                <a:lnTo>
                  <a:pt x="9005770" y="4652372"/>
                </a:lnTo>
                <a:close/>
                <a:moveTo>
                  <a:pt x="3888763" y="4641358"/>
                </a:moveTo>
                <a:lnTo>
                  <a:pt x="3895013" y="4652372"/>
                </a:lnTo>
                <a:lnTo>
                  <a:pt x="3903646" y="4668148"/>
                </a:lnTo>
                <a:lnTo>
                  <a:pt x="3907515" y="4675291"/>
                </a:lnTo>
                <a:lnTo>
                  <a:pt x="3900966" y="4679756"/>
                </a:lnTo>
                <a:lnTo>
                  <a:pt x="3836375" y="4724405"/>
                </a:lnTo>
                <a:lnTo>
                  <a:pt x="3824766" y="4711010"/>
                </a:lnTo>
                <a:lnTo>
                  <a:pt x="3880429" y="4650586"/>
                </a:lnTo>
                <a:close/>
                <a:moveTo>
                  <a:pt x="3044313" y="4641358"/>
                </a:moveTo>
                <a:lnTo>
                  <a:pt x="3052944" y="4650586"/>
                </a:lnTo>
                <a:lnTo>
                  <a:pt x="3108309" y="4711010"/>
                </a:lnTo>
                <a:lnTo>
                  <a:pt x="3096402" y="4724405"/>
                </a:lnTo>
                <a:lnTo>
                  <a:pt x="3032407" y="4679756"/>
                </a:lnTo>
                <a:lnTo>
                  <a:pt x="3025560" y="4675291"/>
                </a:lnTo>
                <a:lnTo>
                  <a:pt x="3029727" y="4668148"/>
                </a:lnTo>
                <a:lnTo>
                  <a:pt x="3038359" y="4652372"/>
                </a:lnTo>
                <a:close/>
                <a:moveTo>
                  <a:pt x="2250463" y="4641358"/>
                </a:moveTo>
                <a:lnTo>
                  <a:pt x="2256714" y="4652372"/>
                </a:lnTo>
                <a:lnTo>
                  <a:pt x="2265346" y="4668148"/>
                </a:lnTo>
                <a:lnTo>
                  <a:pt x="2269216" y="4675291"/>
                </a:lnTo>
                <a:lnTo>
                  <a:pt x="2262667" y="4679756"/>
                </a:lnTo>
                <a:lnTo>
                  <a:pt x="2198076" y="4724405"/>
                </a:lnTo>
                <a:lnTo>
                  <a:pt x="2186467" y="4711010"/>
                </a:lnTo>
                <a:lnTo>
                  <a:pt x="2242129" y="4650586"/>
                </a:lnTo>
                <a:close/>
                <a:moveTo>
                  <a:pt x="2791602" y="4635703"/>
                </a:moveTo>
                <a:lnTo>
                  <a:pt x="2836846" y="4635703"/>
                </a:lnTo>
                <a:cubicBezTo>
                  <a:pt x="2836846" y="4635703"/>
                  <a:pt x="2836846" y="4666064"/>
                  <a:pt x="2836846" y="4726786"/>
                </a:cubicBezTo>
                <a:cubicBezTo>
                  <a:pt x="2836846" y="4734376"/>
                  <a:pt x="2836846" y="4741492"/>
                  <a:pt x="2836846" y="4748133"/>
                </a:cubicBezTo>
                <a:lnTo>
                  <a:pt x="2836846" y="4749110"/>
                </a:lnTo>
                <a:lnTo>
                  <a:pt x="2875839" y="4749110"/>
                </a:lnTo>
                <a:lnTo>
                  <a:pt x="2875839" y="4767565"/>
                </a:lnTo>
                <a:lnTo>
                  <a:pt x="2836846" y="4767565"/>
                </a:lnTo>
                <a:lnTo>
                  <a:pt x="2836846" y="4782289"/>
                </a:lnTo>
                <a:cubicBezTo>
                  <a:pt x="2836846" y="4806009"/>
                  <a:pt x="2836846" y="4817869"/>
                  <a:pt x="2836846" y="4817869"/>
                </a:cubicBezTo>
                <a:lnTo>
                  <a:pt x="2836846" y="4932764"/>
                </a:lnTo>
                <a:lnTo>
                  <a:pt x="2836846" y="4936931"/>
                </a:lnTo>
                <a:cubicBezTo>
                  <a:pt x="2836846" y="4944075"/>
                  <a:pt x="2836995" y="4951070"/>
                  <a:pt x="2837293" y="4957916"/>
                </a:cubicBezTo>
                <a:cubicBezTo>
                  <a:pt x="2837590" y="4964762"/>
                  <a:pt x="2838731" y="4970864"/>
                  <a:pt x="2840715" y="4976222"/>
                </a:cubicBezTo>
                <a:cubicBezTo>
                  <a:pt x="2843097" y="4982374"/>
                  <a:pt x="2845875" y="4985449"/>
                  <a:pt x="2849050" y="4985449"/>
                </a:cubicBezTo>
                <a:cubicBezTo>
                  <a:pt x="2865918" y="4985449"/>
                  <a:pt x="2881991" y="4974932"/>
                  <a:pt x="2897270" y="4953898"/>
                </a:cubicBezTo>
                <a:cubicBezTo>
                  <a:pt x="2903819" y="4944770"/>
                  <a:pt x="2910466" y="4933062"/>
                  <a:pt x="2917213" y="4918774"/>
                </a:cubicBezTo>
                <a:cubicBezTo>
                  <a:pt x="2922968" y="4906471"/>
                  <a:pt x="2928722" y="4892680"/>
                  <a:pt x="2934477" y="4877400"/>
                </a:cubicBezTo>
                <a:lnTo>
                  <a:pt x="2951443" y="4883651"/>
                </a:lnTo>
                <a:cubicBezTo>
                  <a:pt x="2944499" y="4901709"/>
                  <a:pt x="2938545" y="4915996"/>
                  <a:pt x="2933585" y="4926513"/>
                </a:cubicBezTo>
                <a:cubicBezTo>
                  <a:pt x="2926639" y="4940999"/>
                  <a:pt x="2919396" y="4953600"/>
                  <a:pt x="2911855" y="4964316"/>
                </a:cubicBezTo>
                <a:cubicBezTo>
                  <a:pt x="2893004" y="4990509"/>
                  <a:pt x="2872068" y="5003606"/>
                  <a:pt x="2849050" y="5003606"/>
                </a:cubicBezTo>
                <a:cubicBezTo>
                  <a:pt x="2829405" y="5003606"/>
                  <a:pt x="2814423" y="4997455"/>
                  <a:pt x="2804104" y="4985151"/>
                </a:cubicBezTo>
                <a:cubicBezTo>
                  <a:pt x="2797556" y="4977809"/>
                  <a:pt x="2793785" y="4969872"/>
                  <a:pt x="2792793" y="4961339"/>
                </a:cubicBezTo>
                <a:cubicBezTo>
                  <a:pt x="2791801" y="4952806"/>
                  <a:pt x="2791403" y="4944571"/>
                  <a:pt x="2791602" y="4936633"/>
                </a:cubicBezTo>
                <a:lnTo>
                  <a:pt x="2791602" y="4932764"/>
                </a:lnTo>
                <a:cubicBezTo>
                  <a:pt x="2791602" y="4932764"/>
                  <a:pt x="2791602" y="4926811"/>
                  <a:pt x="2791602" y="4914905"/>
                </a:cubicBezTo>
                <a:cubicBezTo>
                  <a:pt x="2791602" y="4902998"/>
                  <a:pt x="2791602" y="4889852"/>
                  <a:pt x="2791602" y="4875465"/>
                </a:cubicBezTo>
                <a:cubicBezTo>
                  <a:pt x="2791602" y="4868272"/>
                  <a:pt x="2791602" y="4861376"/>
                  <a:pt x="2791602" y="4854778"/>
                </a:cubicBezTo>
                <a:lnTo>
                  <a:pt x="2791602" y="4837812"/>
                </a:lnTo>
                <a:lnTo>
                  <a:pt x="2784161" y="4853885"/>
                </a:lnTo>
                <a:cubicBezTo>
                  <a:pt x="2781184" y="4859640"/>
                  <a:pt x="2778307" y="4865444"/>
                  <a:pt x="2775529" y="4871298"/>
                </a:cubicBezTo>
                <a:cubicBezTo>
                  <a:pt x="2772751" y="4877152"/>
                  <a:pt x="2769972" y="4883055"/>
                  <a:pt x="2767195" y="4889008"/>
                </a:cubicBezTo>
                <a:lnTo>
                  <a:pt x="2759158" y="4884841"/>
                </a:lnTo>
                <a:lnTo>
                  <a:pt x="2751121" y="4880972"/>
                </a:lnTo>
                <a:cubicBezTo>
                  <a:pt x="2757074" y="4869066"/>
                  <a:pt x="2762631" y="4857358"/>
                  <a:pt x="2767790" y="4845848"/>
                </a:cubicBezTo>
                <a:lnTo>
                  <a:pt x="2778505" y="4823822"/>
                </a:lnTo>
                <a:cubicBezTo>
                  <a:pt x="2783665" y="4812908"/>
                  <a:pt x="2788031" y="4803085"/>
                  <a:pt x="2791602" y="4794354"/>
                </a:cubicBezTo>
                <a:lnTo>
                  <a:pt x="2791602" y="4767565"/>
                </a:lnTo>
                <a:lnTo>
                  <a:pt x="2753800" y="4767565"/>
                </a:lnTo>
                <a:lnTo>
                  <a:pt x="2753800" y="4749110"/>
                </a:lnTo>
                <a:lnTo>
                  <a:pt x="2791602" y="4749110"/>
                </a:lnTo>
                <a:close/>
                <a:moveTo>
                  <a:pt x="2404054" y="4635703"/>
                </a:moveTo>
                <a:lnTo>
                  <a:pt x="2449298" y="4635703"/>
                </a:lnTo>
                <a:cubicBezTo>
                  <a:pt x="2449298" y="4635703"/>
                  <a:pt x="2449298" y="4666064"/>
                  <a:pt x="2449298" y="4726786"/>
                </a:cubicBezTo>
                <a:cubicBezTo>
                  <a:pt x="2449298" y="4734376"/>
                  <a:pt x="2449298" y="4741492"/>
                  <a:pt x="2449298" y="4748133"/>
                </a:cubicBezTo>
                <a:lnTo>
                  <a:pt x="2449298" y="4749705"/>
                </a:lnTo>
                <a:lnTo>
                  <a:pt x="2487695" y="4749705"/>
                </a:lnTo>
                <a:lnTo>
                  <a:pt x="2487695" y="4767565"/>
                </a:lnTo>
                <a:lnTo>
                  <a:pt x="2449298" y="4767565"/>
                </a:lnTo>
                <a:lnTo>
                  <a:pt x="2449298" y="4782289"/>
                </a:lnTo>
                <a:cubicBezTo>
                  <a:pt x="2449298" y="4806009"/>
                  <a:pt x="2449298" y="4817869"/>
                  <a:pt x="2449298" y="4817869"/>
                </a:cubicBezTo>
                <a:lnTo>
                  <a:pt x="2449298" y="4932764"/>
                </a:lnTo>
                <a:lnTo>
                  <a:pt x="2449298" y="4936931"/>
                </a:lnTo>
                <a:cubicBezTo>
                  <a:pt x="2449298" y="4944075"/>
                  <a:pt x="2449446" y="4951070"/>
                  <a:pt x="2449744" y="4957916"/>
                </a:cubicBezTo>
                <a:cubicBezTo>
                  <a:pt x="2450042" y="4964762"/>
                  <a:pt x="2451183" y="4970864"/>
                  <a:pt x="2453167" y="4976222"/>
                </a:cubicBezTo>
                <a:cubicBezTo>
                  <a:pt x="2455548" y="4982374"/>
                  <a:pt x="2458327" y="4985449"/>
                  <a:pt x="2461502" y="4985449"/>
                </a:cubicBezTo>
                <a:cubicBezTo>
                  <a:pt x="2478368" y="4985449"/>
                  <a:pt x="2494442" y="4974932"/>
                  <a:pt x="2509722" y="4953898"/>
                </a:cubicBezTo>
                <a:cubicBezTo>
                  <a:pt x="2516271" y="4944770"/>
                  <a:pt x="2522918" y="4933062"/>
                  <a:pt x="2529665" y="4918774"/>
                </a:cubicBezTo>
                <a:cubicBezTo>
                  <a:pt x="2535419" y="4906471"/>
                  <a:pt x="2541175" y="4892680"/>
                  <a:pt x="2546929" y="4877400"/>
                </a:cubicBezTo>
                <a:lnTo>
                  <a:pt x="2563896" y="4883651"/>
                </a:lnTo>
                <a:cubicBezTo>
                  <a:pt x="2556950" y="4901709"/>
                  <a:pt x="2550997" y="4915996"/>
                  <a:pt x="2546035" y="4926513"/>
                </a:cubicBezTo>
                <a:cubicBezTo>
                  <a:pt x="2539091" y="4940999"/>
                  <a:pt x="2531847" y="4953600"/>
                  <a:pt x="2524307" y="4964316"/>
                </a:cubicBezTo>
                <a:cubicBezTo>
                  <a:pt x="2505456" y="4990509"/>
                  <a:pt x="2484521" y="5003606"/>
                  <a:pt x="2461502" y="5003606"/>
                </a:cubicBezTo>
                <a:cubicBezTo>
                  <a:pt x="2441856" y="5003606"/>
                  <a:pt x="2426874" y="4997455"/>
                  <a:pt x="2416555" y="4985151"/>
                </a:cubicBezTo>
                <a:cubicBezTo>
                  <a:pt x="2410007" y="4977809"/>
                  <a:pt x="2406237" y="4969872"/>
                  <a:pt x="2405245" y="4961339"/>
                </a:cubicBezTo>
                <a:cubicBezTo>
                  <a:pt x="2404252" y="4952806"/>
                  <a:pt x="2403855" y="4944571"/>
                  <a:pt x="2404054" y="4936633"/>
                </a:cubicBezTo>
                <a:lnTo>
                  <a:pt x="2404054" y="4932764"/>
                </a:lnTo>
                <a:cubicBezTo>
                  <a:pt x="2404054" y="4932764"/>
                  <a:pt x="2404054" y="4926811"/>
                  <a:pt x="2404054" y="4914905"/>
                </a:cubicBezTo>
                <a:cubicBezTo>
                  <a:pt x="2404054" y="4908951"/>
                  <a:pt x="2404054" y="4902688"/>
                  <a:pt x="2404054" y="4896115"/>
                </a:cubicBezTo>
                <a:lnTo>
                  <a:pt x="2404054" y="4883547"/>
                </a:lnTo>
                <a:lnTo>
                  <a:pt x="2387385" y="4877698"/>
                </a:lnTo>
                <a:cubicBezTo>
                  <a:pt x="2391354" y="4866982"/>
                  <a:pt x="2395025" y="4855076"/>
                  <a:pt x="2398398" y="4841979"/>
                </a:cubicBezTo>
                <a:cubicBezTo>
                  <a:pt x="2400184" y="4835430"/>
                  <a:pt x="2401821" y="4829130"/>
                  <a:pt x="2403309" y="4823078"/>
                </a:cubicBezTo>
                <a:lnTo>
                  <a:pt x="2404054" y="4820012"/>
                </a:lnTo>
                <a:lnTo>
                  <a:pt x="2404054" y="4818994"/>
                </a:lnTo>
                <a:cubicBezTo>
                  <a:pt x="2404054" y="4818244"/>
                  <a:pt x="2404054" y="4817869"/>
                  <a:pt x="2404054" y="4817869"/>
                </a:cubicBezTo>
                <a:lnTo>
                  <a:pt x="2404054" y="4767565"/>
                </a:lnTo>
                <a:lnTo>
                  <a:pt x="2365358" y="4767565"/>
                </a:lnTo>
                <a:lnTo>
                  <a:pt x="2365358" y="4749705"/>
                </a:lnTo>
                <a:lnTo>
                  <a:pt x="2404054" y="4749705"/>
                </a:lnTo>
                <a:close/>
                <a:moveTo>
                  <a:pt x="5429729" y="4585101"/>
                </a:moveTo>
                <a:lnTo>
                  <a:pt x="5438361" y="4594329"/>
                </a:lnTo>
                <a:lnTo>
                  <a:pt x="5493725" y="4654753"/>
                </a:lnTo>
                <a:lnTo>
                  <a:pt x="5481818" y="4668148"/>
                </a:lnTo>
                <a:lnTo>
                  <a:pt x="5417822" y="4623499"/>
                </a:lnTo>
                <a:lnTo>
                  <a:pt x="5410976" y="4619034"/>
                </a:lnTo>
                <a:lnTo>
                  <a:pt x="5415144" y="4611891"/>
                </a:lnTo>
                <a:lnTo>
                  <a:pt x="5423776" y="4596115"/>
                </a:lnTo>
                <a:close/>
                <a:moveTo>
                  <a:pt x="10218422" y="4513366"/>
                </a:moveTo>
                <a:lnTo>
                  <a:pt x="10263666" y="4513366"/>
                </a:lnTo>
                <a:lnTo>
                  <a:pt x="10263666" y="4513664"/>
                </a:lnTo>
                <a:lnTo>
                  <a:pt x="10263666" y="4817273"/>
                </a:lnTo>
                <a:lnTo>
                  <a:pt x="10263666" y="4907463"/>
                </a:lnTo>
                <a:lnTo>
                  <a:pt x="10263666" y="4932169"/>
                </a:lnTo>
                <a:lnTo>
                  <a:pt x="10263666" y="4936038"/>
                </a:lnTo>
                <a:cubicBezTo>
                  <a:pt x="10263666" y="4943182"/>
                  <a:pt x="10263815" y="4950177"/>
                  <a:pt x="10264112" y="4957023"/>
                </a:cubicBezTo>
                <a:cubicBezTo>
                  <a:pt x="10264410" y="4963869"/>
                  <a:pt x="10265651" y="4969971"/>
                  <a:pt x="10267833" y="4975329"/>
                </a:cubicBezTo>
                <a:cubicBezTo>
                  <a:pt x="10269619" y="4980687"/>
                  <a:pt x="10272099" y="4983763"/>
                  <a:pt x="10275274" y="4984556"/>
                </a:cubicBezTo>
                <a:cubicBezTo>
                  <a:pt x="10275473" y="4984556"/>
                  <a:pt x="10275671" y="4984606"/>
                  <a:pt x="10275870" y="4984705"/>
                </a:cubicBezTo>
                <a:cubicBezTo>
                  <a:pt x="10276068" y="4984804"/>
                  <a:pt x="10276366" y="4984854"/>
                  <a:pt x="10276763" y="4984854"/>
                </a:cubicBezTo>
                <a:cubicBezTo>
                  <a:pt x="10295813" y="4985251"/>
                  <a:pt x="10312431" y="4972203"/>
                  <a:pt x="10326620" y="4945712"/>
                </a:cubicBezTo>
                <a:cubicBezTo>
                  <a:pt x="10340809" y="4919221"/>
                  <a:pt x="10351474" y="4895259"/>
                  <a:pt x="10358618" y="4873828"/>
                </a:cubicBezTo>
                <a:lnTo>
                  <a:pt x="10360867" y="4874565"/>
                </a:lnTo>
                <a:lnTo>
                  <a:pt x="10365539" y="4860731"/>
                </a:lnTo>
                <a:cubicBezTo>
                  <a:pt x="10367375" y="4854778"/>
                  <a:pt x="10369136" y="4848527"/>
                  <a:pt x="10370822" y="4841979"/>
                </a:cubicBezTo>
                <a:cubicBezTo>
                  <a:pt x="10372608" y="4835430"/>
                  <a:pt x="10374245" y="4829130"/>
                  <a:pt x="10375733" y="4823078"/>
                </a:cubicBezTo>
                <a:lnTo>
                  <a:pt x="10376477" y="4820013"/>
                </a:lnTo>
                <a:lnTo>
                  <a:pt x="10376477" y="4818994"/>
                </a:lnTo>
                <a:cubicBezTo>
                  <a:pt x="10376477" y="4818244"/>
                  <a:pt x="10376477" y="4817869"/>
                  <a:pt x="10376477" y="4817869"/>
                </a:cubicBezTo>
                <a:lnTo>
                  <a:pt x="10376477" y="4758337"/>
                </a:lnTo>
                <a:lnTo>
                  <a:pt x="10389872" y="4758337"/>
                </a:lnTo>
                <a:lnTo>
                  <a:pt x="10399099" y="4758337"/>
                </a:lnTo>
                <a:lnTo>
                  <a:pt x="10421721" y="4758337"/>
                </a:lnTo>
                <a:cubicBezTo>
                  <a:pt x="10421721" y="4758337"/>
                  <a:pt x="10421721" y="4768259"/>
                  <a:pt x="10421721" y="4788103"/>
                </a:cubicBezTo>
                <a:cubicBezTo>
                  <a:pt x="10421721" y="4807947"/>
                  <a:pt x="10421721" y="4817869"/>
                  <a:pt x="10421721" y="4817869"/>
                </a:cubicBezTo>
                <a:lnTo>
                  <a:pt x="10421721" y="4932764"/>
                </a:lnTo>
                <a:lnTo>
                  <a:pt x="10421721" y="4936931"/>
                </a:lnTo>
                <a:cubicBezTo>
                  <a:pt x="10421721" y="4944075"/>
                  <a:pt x="10421870" y="4951070"/>
                  <a:pt x="10422168" y="4957916"/>
                </a:cubicBezTo>
                <a:cubicBezTo>
                  <a:pt x="10422465" y="4964762"/>
                  <a:pt x="10423606" y="4970864"/>
                  <a:pt x="10425591" y="4976222"/>
                </a:cubicBezTo>
                <a:cubicBezTo>
                  <a:pt x="10427972" y="4982374"/>
                  <a:pt x="10430750" y="4985449"/>
                  <a:pt x="10433925" y="4985449"/>
                </a:cubicBezTo>
                <a:cubicBezTo>
                  <a:pt x="10450793" y="4985449"/>
                  <a:pt x="10466866" y="4974932"/>
                  <a:pt x="10482145" y="4953898"/>
                </a:cubicBezTo>
                <a:cubicBezTo>
                  <a:pt x="10488694" y="4944770"/>
                  <a:pt x="10495341" y="4933062"/>
                  <a:pt x="10502088" y="4918774"/>
                </a:cubicBezTo>
                <a:cubicBezTo>
                  <a:pt x="10507843" y="4906471"/>
                  <a:pt x="10513598" y="4892680"/>
                  <a:pt x="10519352" y="4877400"/>
                </a:cubicBezTo>
                <a:lnTo>
                  <a:pt x="10521802" y="4876614"/>
                </a:lnTo>
                <a:lnTo>
                  <a:pt x="10527166" y="4860731"/>
                </a:lnTo>
                <a:cubicBezTo>
                  <a:pt x="10529002" y="4854778"/>
                  <a:pt x="10530762" y="4848527"/>
                  <a:pt x="10532449" y="4841979"/>
                </a:cubicBezTo>
                <a:cubicBezTo>
                  <a:pt x="10534235" y="4835430"/>
                  <a:pt x="10535872" y="4829130"/>
                  <a:pt x="10537361" y="4823078"/>
                </a:cubicBezTo>
                <a:lnTo>
                  <a:pt x="10538105" y="4820012"/>
                </a:lnTo>
                <a:lnTo>
                  <a:pt x="10538105" y="4758337"/>
                </a:lnTo>
                <a:lnTo>
                  <a:pt x="10551499" y="4758337"/>
                </a:lnTo>
                <a:lnTo>
                  <a:pt x="10560727" y="4758337"/>
                </a:lnTo>
                <a:lnTo>
                  <a:pt x="10583646" y="4758337"/>
                </a:lnTo>
                <a:cubicBezTo>
                  <a:pt x="10583646" y="4758337"/>
                  <a:pt x="10583596" y="4786416"/>
                  <a:pt x="10583497" y="4842574"/>
                </a:cubicBezTo>
                <a:cubicBezTo>
                  <a:pt x="10583399" y="4898732"/>
                  <a:pt x="10583349" y="4926811"/>
                  <a:pt x="10583349" y="4926811"/>
                </a:cubicBezTo>
                <a:cubicBezTo>
                  <a:pt x="10583349" y="4934153"/>
                  <a:pt x="10583646" y="4941495"/>
                  <a:pt x="10584242" y="4948837"/>
                </a:cubicBezTo>
                <a:cubicBezTo>
                  <a:pt x="10584837" y="4956180"/>
                  <a:pt x="10586325" y="4962927"/>
                  <a:pt x="10588706" y="4969078"/>
                </a:cubicBezTo>
                <a:cubicBezTo>
                  <a:pt x="10593072" y="4980786"/>
                  <a:pt x="10602795" y="4986243"/>
                  <a:pt x="10617877" y="4985449"/>
                </a:cubicBezTo>
                <a:cubicBezTo>
                  <a:pt x="10618076" y="4985449"/>
                  <a:pt x="10618224" y="4985449"/>
                  <a:pt x="10618323" y="4985449"/>
                </a:cubicBezTo>
                <a:cubicBezTo>
                  <a:pt x="10618422" y="4985449"/>
                  <a:pt x="10618472" y="4985449"/>
                  <a:pt x="10618472" y="4985449"/>
                </a:cubicBezTo>
                <a:cubicBezTo>
                  <a:pt x="10635537" y="4985251"/>
                  <a:pt x="10653199" y="4970864"/>
                  <a:pt x="10671455" y="4942289"/>
                </a:cubicBezTo>
                <a:cubicBezTo>
                  <a:pt x="10679789" y="4928796"/>
                  <a:pt x="10689165" y="4909150"/>
                  <a:pt x="10699583" y="4883353"/>
                </a:cubicBezTo>
                <a:lnTo>
                  <a:pt x="10705983" y="4867001"/>
                </a:lnTo>
                <a:lnTo>
                  <a:pt x="10705983" y="4854778"/>
                </a:lnTo>
                <a:cubicBezTo>
                  <a:pt x="10705983" y="4848180"/>
                  <a:pt x="10705983" y="4841880"/>
                  <a:pt x="10705983" y="4835877"/>
                </a:cubicBezTo>
                <a:cubicBezTo>
                  <a:pt x="10705983" y="4823872"/>
                  <a:pt x="10705983" y="4817869"/>
                  <a:pt x="10705983" y="4817869"/>
                </a:cubicBezTo>
                <a:lnTo>
                  <a:pt x="10705983" y="4758337"/>
                </a:lnTo>
                <a:lnTo>
                  <a:pt x="10751227" y="4758337"/>
                </a:lnTo>
                <a:cubicBezTo>
                  <a:pt x="10751227" y="4758337"/>
                  <a:pt x="10751227" y="4768259"/>
                  <a:pt x="10751227" y="4788103"/>
                </a:cubicBezTo>
                <a:cubicBezTo>
                  <a:pt x="10751227" y="4807947"/>
                  <a:pt x="10751227" y="4817869"/>
                  <a:pt x="10751227" y="4817869"/>
                </a:cubicBezTo>
                <a:lnTo>
                  <a:pt x="10751227" y="4932764"/>
                </a:lnTo>
                <a:lnTo>
                  <a:pt x="10751227" y="4936931"/>
                </a:lnTo>
                <a:cubicBezTo>
                  <a:pt x="10751227" y="4944075"/>
                  <a:pt x="10751376" y="4951070"/>
                  <a:pt x="10751673" y="4957916"/>
                </a:cubicBezTo>
                <a:cubicBezTo>
                  <a:pt x="10751971" y="4964762"/>
                  <a:pt x="10753111" y="4970864"/>
                  <a:pt x="10755096" y="4976222"/>
                </a:cubicBezTo>
                <a:cubicBezTo>
                  <a:pt x="10757477" y="4982374"/>
                  <a:pt x="10760255" y="4985449"/>
                  <a:pt x="10763431" y="4985449"/>
                </a:cubicBezTo>
                <a:cubicBezTo>
                  <a:pt x="10780298" y="4985449"/>
                  <a:pt x="10796372" y="4974932"/>
                  <a:pt x="10811651" y="4953898"/>
                </a:cubicBezTo>
                <a:cubicBezTo>
                  <a:pt x="10818199" y="4944770"/>
                  <a:pt x="10824847" y="4933062"/>
                  <a:pt x="10831594" y="4918774"/>
                </a:cubicBezTo>
                <a:cubicBezTo>
                  <a:pt x="10837348" y="4906471"/>
                  <a:pt x="10843104" y="4892680"/>
                  <a:pt x="10848858" y="4877400"/>
                </a:cubicBezTo>
                <a:lnTo>
                  <a:pt x="10865824" y="4883651"/>
                </a:lnTo>
                <a:cubicBezTo>
                  <a:pt x="10858879" y="4901709"/>
                  <a:pt x="10852926" y="4915996"/>
                  <a:pt x="10847965" y="4926513"/>
                </a:cubicBezTo>
                <a:cubicBezTo>
                  <a:pt x="10841020" y="4940999"/>
                  <a:pt x="10833776" y="4953600"/>
                  <a:pt x="10826236" y="4964316"/>
                </a:cubicBezTo>
                <a:cubicBezTo>
                  <a:pt x="10807385" y="4990509"/>
                  <a:pt x="10786449" y="5003606"/>
                  <a:pt x="10763431" y="5003606"/>
                </a:cubicBezTo>
                <a:cubicBezTo>
                  <a:pt x="10743785" y="5003606"/>
                  <a:pt x="10728804" y="4997455"/>
                  <a:pt x="10718485" y="4985151"/>
                </a:cubicBezTo>
                <a:cubicBezTo>
                  <a:pt x="10711936" y="4977809"/>
                  <a:pt x="10708165" y="4969872"/>
                  <a:pt x="10707174" y="4961339"/>
                </a:cubicBezTo>
                <a:cubicBezTo>
                  <a:pt x="10706182" y="4952806"/>
                  <a:pt x="10705784" y="4944571"/>
                  <a:pt x="10705983" y="4936633"/>
                </a:cubicBezTo>
                <a:lnTo>
                  <a:pt x="10705983" y="4932764"/>
                </a:lnTo>
                <a:cubicBezTo>
                  <a:pt x="10705983" y="4932764"/>
                  <a:pt x="10705983" y="4926811"/>
                  <a:pt x="10705983" y="4914905"/>
                </a:cubicBezTo>
                <a:lnTo>
                  <a:pt x="10705983" y="4914451"/>
                </a:lnTo>
                <a:lnTo>
                  <a:pt x="10700886" y="4925471"/>
                </a:lnTo>
                <a:cubicBezTo>
                  <a:pt x="10695850" y="4935791"/>
                  <a:pt x="10691001" y="4944571"/>
                  <a:pt x="10686338" y="4951814"/>
                </a:cubicBezTo>
                <a:cubicBezTo>
                  <a:pt x="10680385" y="4961339"/>
                  <a:pt x="10671505" y="4972253"/>
                  <a:pt x="10659697" y="4984556"/>
                </a:cubicBezTo>
                <a:cubicBezTo>
                  <a:pt x="10647890" y="4996859"/>
                  <a:pt x="10634347" y="5003210"/>
                  <a:pt x="10619067" y="5003606"/>
                </a:cubicBezTo>
                <a:cubicBezTo>
                  <a:pt x="10619067" y="5003606"/>
                  <a:pt x="10619017" y="5003606"/>
                  <a:pt x="10618919" y="5003606"/>
                </a:cubicBezTo>
                <a:cubicBezTo>
                  <a:pt x="10618820" y="5003606"/>
                  <a:pt x="10618770" y="5003606"/>
                  <a:pt x="10618770" y="5003606"/>
                </a:cubicBezTo>
                <a:cubicBezTo>
                  <a:pt x="10618373" y="5003606"/>
                  <a:pt x="10617976" y="5003606"/>
                  <a:pt x="10617579" y="5003606"/>
                </a:cubicBezTo>
                <a:cubicBezTo>
                  <a:pt x="10617183" y="5003606"/>
                  <a:pt x="10616686" y="5003606"/>
                  <a:pt x="10616091" y="5003606"/>
                </a:cubicBezTo>
                <a:cubicBezTo>
                  <a:pt x="10616091" y="5003606"/>
                  <a:pt x="10615992" y="5003606"/>
                  <a:pt x="10615793" y="5003606"/>
                </a:cubicBezTo>
                <a:cubicBezTo>
                  <a:pt x="10615594" y="5003606"/>
                  <a:pt x="10615397" y="5003606"/>
                  <a:pt x="10615198" y="5003606"/>
                </a:cubicBezTo>
                <a:cubicBezTo>
                  <a:pt x="10581661" y="5003606"/>
                  <a:pt x="10559536" y="4994676"/>
                  <a:pt x="10548820" y="4976817"/>
                </a:cubicBezTo>
                <a:cubicBezTo>
                  <a:pt x="10544058" y="4969078"/>
                  <a:pt x="10541081" y="4960892"/>
                  <a:pt x="10539891" y="4952260"/>
                </a:cubicBezTo>
                <a:cubicBezTo>
                  <a:pt x="10538700" y="4943628"/>
                  <a:pt x="10538105" y="4935145"/>
                  <a:pt x="10538105" y="4926811"/>
                </a:cubicBezTo>
                <a:cubicBezTo>
                  <a:pt x="10538105" y="4926811"/>
                  <a:pt x="10538105" y="4914905"/>
                  <a:pt x="10538105" y="4891092"/>
                </a:cubicBezTo>
                <a:lnTo>
                  <a:pt x="10538105" y="4883547"/>
                </a:lnTo>
                <a:lnTo>
                  <a:pt x="10534414" y="4882251"/>
                </a:lnTo>
                <a:lnTo>
                  <a:pt x="10536319" y="4883651"/>
                </a:lnTo>
                <a:cubicBezTo>
                  <a:pt x="10529374" y="4901709"/>
                  <a:pt x="10523421" y="4915996"/>
                  <a:pt x="10518460" y="4926513"/>
                </a:cubicBezTo>
                <a:cubicBezTo>
                  <a:pt x="10511515" y="4940999"/>
                  <a:pt x="10504271" y="4953600"/>
                  <a:pt x="10496731" y="4964316"/>
                </a:cubicBezTo>
                <a:cubicBezTo>
                  <a:pt x="10477879" y="4990509"/>
                  <a:pt x="10456944" y="5003606"/>
                  <a:pt x="10433925" y="5003606"/>
                </a:cubicBezTo>
                <a:cubicBezTo>
                  <a:pt x="10414280" y="5003606"/>
                  <a:pt x="10399298" y="4997455"/>
                  <a:pt x="10388979" y="4985151"/>
                </a:cubicBezTo>
                <a:cubicBezTo>
                  <a:pt x="10382431" y="4977809"/>
                  <a:pt x="10378660" y="4969872"/>
                  <a:pt x="10377668" y="4961339"/>
                </a:cubicBezTo>
                <a:cubicBezTo>
                  <a:pt x="10376676" y="4952806"/>
                  <a:pt x="10376279" y="4944571"/>
                  <a:pt x="10376477" y="4936633"/>
                </a:cubicBezTo>
                <a:lnTo>
                  <a:pt x="10376477" y="4932764"/>
                </a:lnTo>
                <a:cubicBezTo>
                  <a:pt x="10376477" y="4932764"/>
                  <a:pt x="10376477" y="4926811"/>
                  <a:pt x="10376477" y="4914905"/>
                </a:cubicBezTo>
                <a:cubicBezTo>
                  <a:pt x="10376477" y="4908951"/>
                  <a:pt x="10376477" y="4902688"/>
                  <a:pt x="10376477" y="4896115"/>
                </a:cubicBezTo>
                <a:lnTo>
                  <a:pt x="10376477" y="4883547"/>
                </a:lnTo>
                <a:lnTo>
                  <a:pt x="10374614" y="4882892"/>
                </a:lnTo>
                <a:lnTo>
                  <a:pt x="10365911" y="4906273"/>
                </a:lnTo>
                <a:cubicBezTo>
                  <a:pt x="10355790" y="4931424"/>
                  <a:pt x="10345224" y="4951665"/>
                  <a:pt x="10334210" y="4966994"/>
                </a:cubicBezTo>
                <a:cubicBezTo>
                  <a:pt x="10315954" y="4991601"/>
                  <a:pt x="10296408" y="5003606"/>
                  <a:pt x="10275572" y="5003011"/>
                </a:cubicBezTo>
                <a:cubicBezTo>
                  <a:pt x="10269024" y="5002416"/>
                  <a:pt x="10265749" y="5002118"/>
                  <a:pt x="10265749" y="5002118"/>
                </a:cubicBezTo>
                <a:cubicBezTo>
                  <a:pt x="10250470" y="5000134"/>
                  <a:pt x="10238761" y="4994280"/>
                  <a:pt x="10230626" y="4984556"/>
                </a:cubicBezTo>
                <a:cubicBezTo>
                  <a:pt x="10226260" y="4979198"/>
                  <a:pt x="10223283" y="4973742"/>
                  <a:pt x="10221696" y="4968185"/>
                </a:cubicBezTo>
                <a:cubicBezTo>
                  <a:pt x="10214156" y="4976916"/>
                  <a:pt x="10207210" y="4983564"/>
                  <a:pt x="10200860" y="4988128"/>
                </a:cubicBezTo>
                <a:cubicBezTo>
                  <a:pt x="10186573" y="4998447"/>
                  <a:pt x="10171591" y="5003408"/>
                  <a:pt x="10155914" y="5003011"/>
                </a:cubicBezTo>
                <a:cubicBezTo>
                  <a:pt x="10119005" y="5002416"/>
                  <a:pt x="10089537" y="4987533"/>
                  <a:pt x="10067510" y="4958362"/>
                </a:cubicBezTo>
                <a:cubicBezTo>
                  <a:pt x="10049651" y="4935542"/>
                  <a:pt x="10040721" y="4909051"/>
                  <a:pt x="10040721" y="4878888"/>
                </a:cubicBezTo>
                <a:cubicBezTo>
                  <a:pt x="10040721" y="4850313"/>
                  <a:pt x="10050842" y="4824219"/>
                  <a:pt x="10071082" y="4800605"/>
                </a:cubicBezTo>
                <a:cubicBezTo>
                  <a:pt x="10094299" y="4773022"/>
                  <a:pt x="10124065" y="4758834"/>
                  <a:pt x="10160379" y="4758040"/>
                </a:cubicBezTo>
                <a:cubicBezTo>
                  <a:pt x="10173872" y="4757841"/>
                  <a:pt x="10185382" y="4760520"/>
                  <a:pt x="10194907" y="4766076"/>
                </a:cubicBezTo>
                <a:cubicBezTo>
                  <a:pt x="10204432" y="4771633"/>
                  <a:pt x="10212270" y="4777784"/>
                  <a:pt x="10218422" y="4784531"/>
                </a:cubicBezTo>
                <a:lnTo>
                  <a:pt x="10218422" y="4513664"/>
                </a:lnTo>
                <a:close/>
                <a:moveTo>
                  <a:pt x="6579872" y="4513366"/>
                </a:moveTo>
                <a:lnTo>
                  <a:pt x="6625116" y="4513366"/>
                </a:lnTo>
                <a:lnTo>
                  <a:pt x="6625116" y="4513664"/>
                </a:lnTo>
                <a:lnTo>
                  <a:pt x="6625116" y="4624392"/>
                </a:lnTo>
                <a:lnTo>
                  <a:pt x="6663811" y="4624392"/>
                </a:lnTo>
                <a:lnTo>
                  <a:pt x="6663811" y="4642251"/>
                </a:lnTo>
                <a:lnTo>
                  <a:pt x="6625116" y="4642251"/>
                </a:lnTo>
                <a:lnTo>
                  <a:pt x="6625116" y="4817273"/>
                </a:lnTo>
                <a:lnTo>
                  <a:pt x="6625116" y="4907463"/>
                </a:lnTo>
                <a:lnTo>
                  <a:pt x="6625116" y="4932169"/>
                </a:lnTo>
                <a:lnTo>
                  <a:pt x="6625116" y="4936038"/>
                </a:lnTo>
                <a:cubicBezTo>
                  <a:pt x="6625116" y="4943182"/>
                  <a:pt x="6625265" y="4950177"/>
                  <a:pt x="6625563" y="4957023"/>
                </a:cubicBezTo>
                <a:cubicBezTo>
                  <a:pt x="6625860" y="4963869"/>
                  <a:pt x="6627100" y="4969971"/>
                  <a:pt x="6629283" y="4975329"/>
                </a:cubicBezTo>
                <a:cubicBezTo>
                  <a:pt x="6631069" y="4980687"/>
                  <a:pt x="6633550" y="4983763"/>
                  <a:pt x="6636725" y="4984556"/>
                </a:cubicBezTo>
                <a:cubicBezTo>
                  <a:pt x="6636923" y="4984556"/>
                  <a:pt x="6637122" y="4984606"/>
                  <a:pt x="6637320" y="4984705"/>
                </a:cubicBezTo>
                <a:cubicBezTo>
                  <a:pt x="6637518" y="4984804"/>
                  <a:pt x="6637816" y="4984854"/>
                  <a:pt x="6638213" y="4984854"/>
                </a:cubicBezTo>
                <a:cubicBezTo>
                  <a:pt x="6657263" y="4985251"/>
                  <a:pt x="6673882" y="4972203"/>
                  <a:pt x="6688070" y="4945712"/>
                </a:cubicBezTo>
                <a:cubicBezTo>
                  <a:pt x="6702258" y="4919221"/>
                  <a:pt x="6712925" y="4895259"/>
                  <a:pt x="6720068" y="4873828"/>
                </a:cubicBezTo>
                <a:lnTo>
                  <a:pt x="6722049" y="4874477"/>
                </a:lnTo>
                <a:lnTo>
                  <a:pt x="6726691" y="4860731"/>
                </a:lnTo>
                <a:cubicBezTo>
                  <a:pt x="6728527" y="4854778"/>
                  <a:pt x="6730288" y="4848527"/>
                  <a:pt x="6731975" y="4841979"/>
                </a:cubicBezTo>
                <a:cubicBezTo>
                  <a:pt x="6733761" y="4835430"/>
                  <a:pt x="6735398" y="4829130"/>
                  <a:pt x="6736886" y="4823078"/>
                </a:cubicBezTo>
                <a:lnTo>
                  <a:pt x="6737630" y="4820012"/>
                </a:lnTo>
                <a:lnTo>
                  <a:pt x="6737630" y="4758337"/>
                </a:lnTo>
                <a:lnTo>
                  <a:pt x="6751025" y="4758337"/>
                </a:lnTo>
                <a:lnTo>
                  <a:pt x="6760252" y="4758337"/>
                </a:lnTo>
                <a:lnTo>
                  <a:pt x="6783171" y="4758337"/>
                </a:lnTo>
                <a:cubicBezTo>
                  <a:pt x="6783171" y="4758337"/>
                  <a:pt x="6783122" y="4786416"/>
                  <a:pt x="6783023" y="4842574"/>
                </a:cubicBezTo>
                <a:cubicBezTo>
                  <a:pt x="6782923" y="4898732"/>
                  <a:pt x="6782874" y="4926811"/>
                  <a:pt x="6782874" y="4926811"/>
                </a:cubicBezTo>
                <a:cubicBezTo>
                  <a:pt x="6782874" y="4934153"/>
                  <a:pt x="6783171" y="4941495"/>
                  <a:pt x="6783767" y="4948837"/>
                </a:cubicBezTo>
                <a:cubicBezTo>
                  <a:pt x="6784362" y="4956180"/>
                  <a:pt x="6785850" y="4962927"/>
                  <a:pt x="6788232" y="4969078"/>
                </a:cubicBezTo>
                <a:cubicBezTo>
                  <a:pt x="6792597" y="4980786"/>
                  <a:pt x="6802321" y="4986243"/>
                  <a:pt x="6817402" y="4985449"/>
                </a:cubicBezTo>
                <a:cubicBezTo>
                  <a:pt x="6817600" y="4985449"/>
                  <a:pt x="6817749" y="4985449"/>
                  <a:pt x="6817848" y="4985449"/>
                </a:cubicBezTo>
                <a:cubicBezTo>
                  <a:pt x="6817948" y="4985449"/>
                  <a:pt x="6817997" y="4985449"/>
                  <a:pt x="6817997" y="4985449"/>
                </a:cubicBezTo>
                <a:cubicBezTo>
                  <a:pt x="6835063" y="4985251"/>
                  <a:pt x="6852724" y="4970864"/>
                  <a:pt x="6870980" y="4942289"/>
                </a:cubicBezTo>
                <a:cubicBezTo>
                  <a:pt x="6879314" y="4928796"/>
                  <a:pt x="6888691" y="4909150"/>
                  <a:pt x="6899109" y="4883353"/>
                </a:cubicBezTo>
                <a:lnTo>
                  <a:pt x="6905508" y="4867002"/>
                </a:lnTo>
                <a:lnTo>
                  <a:pt x="6905508" y="4854778"/>
                </a:lnTo>
                <a:cubicBezTo>
                  <a:pt x="6905508" y="4848180"/>
                  <a:pt x="6905508" y="4841880"/>
                  <a:pt x="6905508" y="4835877"/>
                </a:cubicBezTo>
                <a:cubicBezTo>
                  <a:pt x="6905508" y="4823872"/>
                  <a:pt x="6905508" y="4817869"/>
                  <a:pt x="6905508" y="4817869"/>
                </a:cubicBezTo>
                <a:lnTo>
                  <a:pt x="6905508" y="4758337"/>
                </a:lnTo>
                <a:lnTo>
                  <a:pt x="6950752" y="4758337"/>
                </a:lnTo>
                <a:cubicBezTo>
                  <a:pt x="6950752" y="4758337"/>
                  <a:pt x="6950752" y="4760818"/>
                  <a:pt x="6950752" y="4765779"/>
                </a:cubicBezTo>
                <a:lnTo>
                  <a:pt x="6950752" y="4768090"/>
                </a:lnTo>
                <a:lnTo>
                  <a:pt x="6960426" y="4760421"/>
                </a:lnTo>
                <a:cubicBezTo>
                  <a:pt x="6965486" y="4755857"/>
                  <a:pt x="6968314" y="4749705"/>
                  <a:pt x="6968909" y="4741966"/>
                </a:cubicBezTo>
                <a:cubicBezTo>
                  <a:pt x="6969107" y="4739189"/>
                  <a:pt x="6967917" y="4736212"/>
                  <a:pt x="6965337" y="4733037"/>
                </a:cubicBezTo>
                <a:cubicBezTo>
                  <a:pt x="6963551" y="4730655"/>
                  <a:pt x="6961269" y="4729465"/>
                  <a:pt x="6958491" y="4729465"/>
                </a:cubicBezTo>
                <a:cubicBezTo>
                  <a:pt x="6953927" y="4730259"/>
                  <a:pt x="6949363" y="4732342"/>
                  <a:pt x="6944799" y="4735716"/>
                </a:cubicBezTo>
                <a:lnTo>
                  <a:pt x="6933488" y="4721726"/>
                </a:lnTo>
                <a:cubicBezTo>
                  <a:pt x="6942815" y="4714582"/>
                  <a:pt x="6952141" y="4711109"/>
                  <a:pt x="6961468" y="4711308"/>
                </a:cubicBezTo>
                <a:cubicBezTo>
                  <a:pt x="6973572" y="4710712"/>
                  <a:pt x="6983692" y="4714384"/>
                  <a:pt x="6991829" y="4722321"/>
                </a:cubicBezTo>
                <a:cubicBezTo>
                  <a:pt x="6998377" y="4729068"/>
                  <a:pt x="7001254" y="4736113"/>
                  <a:pt x="7000461" y="4743455"/>
                </a:cubicBezTo>
                <a:cubicBezTo>
                  <a:pt x="6999270" y="4755956"/>
                  <a:pt x="6993962" y="4765531"/>
                  <a:pt x="6984536" y="4772178"/>
                </a:cubicBezTo>
                <a:cubicBezTo>
                  <a:pt x="6975110" y="4778826"/>
                  <a:pt x="6965833" y="4784432"/>
                  <a:pt x="6956705" y="4788996"/>
                </a:cubicBezTo>
                <a:lnTo>
                  <a:pt x="6950752" y="4791973"/>
                </a:lnTo>
                <a:lnTo>
                  <a:pt x="6950752" y="4801125"/>
                </a:lnTo>
                <a:cubicBezTo>
                  <a:pt x="6950752" y="4812288"/>
                  <a:pt x="6950752" y="4817869"/>
                  <a:pt x="6950752" y="4817869"/>
                </a:cubicBezTo>
                <a:lnTo>
                  <a:pt x="6950752" y="4932764"/>
                </a:lnTo>
                <a:lnTo>
                  <a:pt x="6950752" y="4936931"/>
                </a:lnTo>
                <a:cubicBezTo>
                  <a:pt x="6950752" y="4944075"/>
                  <a:pt x="6950901" y="4951070"/>
                  <a:pt x="6951198" y="4957916"/>
                </a:cubicBezTo>
                <a:cubicBezTo>
                  <a:pt x="6951496" y="4964762"/>
                  <a:pt x="6952637" y="4970864"/>
                  <a:pt x="6954621" y="4976222"/>
                </a:cubicBezTo>
                <a:cubicBezTo>
                  <a:pt x="6957003" y="4982374"/>
                  <a:pt x="6959781" y="4985449"/>
                  <a:pt x="6962956" y="4985449"/>
                </a:cubicBezTo>
                <a:cubicBezTo>
                  <a:pt x="6979823" y="4985449"/>
                  <a:pt x="6995896" y="4974932"/>
                  <a:pt x="7011176" y="4953898"/>
                </a:cubicBezTo>
                <a:cubicBezTo>
                  <a:pt x="7017725" y="4944770"/>
                  <a:pt x="7024372" y="4933062"/>
                  <a:pt x="7031119" y="4918774"/>
                </a:cubicBezTo>
                <a:lnTo>
                  <a:pt x="7036351" y="4906913"/>
                </a:lnTo>
                <a:lnTo>
                  <a:pt x="7032012" y="4879483"/>
                </a:lnTo>
                <a:cubicBezTo>
                  <a:pt x="7032012" y="4850710"/>
                  <a:pt x="7042132" y="4824516"/>
                  <a:pt x="7062373" y="4800902"/>
                </a:cubicBezTo>
                <a:cubicBezTo>
                  <a:pt x="7085987" y="4773518"/>
                  <a:pt x="7115852" y="4759429"/>
                  <a:pt x="7151968" y="4758635"/>
                </a:cubicBezTo>
                <a:cubicBezTo>
                  <a:pt x="7171018" y="4758239"/>
                  <a:pt x="7186198" y="4763249"/>
                  <a:pt x="7197509" y="4773667"/>
                </a:cubicBezTo>
                <a:lnTo>
                  <a:pt x="7211499" y="4787763"/>
                </a:lnTo>
                <a:lnTo>
                  <a:pt x="7211499" y="4758337"/>
                </a:lnTo>
                <a:lnTo>
                  <a:pt x="7256743" y="4758337"/>
                </a:lnTo>
                <a:cubicBezTo>
                  <a:pt x="7256743" y="4758337"/>
                  <a:pt x="7256743" y="4768259"/>
                  <a:pt x="7256743" y="4788103"/>
                </a:cubicBezTo>
                <a:cubicBezTo>
                  <a:pt x="7256743" y="4807947"/>
                  <a:pt x="7256743" y="4817869"/>
                  <a:pt x="7256743" y="4817869"/>
                </a:cubicBezTo>
                <a:lnTo>
                  <a:pt x="7256743" y="4932764"/>
                </a:lnTo>
                <a:lnTo>
                  <a:pt x="7256743" y="4936931"/>
                </a:lnTo>
                <a:cubicBezTo>
                  <a:pt x="7256743" y="4944075"/>
                  <a:pt x="7256891" y="4951070"/>
                  <a:pt x="7257189" y="4957916"/>
                </a:cubicBezTo>
                <a:cubicBezTo>
                  <a:pt x="7257487" y="4964762"/>
                  <a:pt x="7258628" y="4970864"/>
                  <a:pt x="7260612" y="4976222"/>
                </a:cubicBezTo>
                <a:cubicBezTo>
                  <a:pt x="7262993" y="4982374"/>
                  <a:pt x="7265772" y="4985449"/>
                  <a:pt x="7268946" y="4985449"/>
                </a:cubicBezTo>
                <a:cubicBezTo>
                  <a:pt x="7285813" y="4985449"/>
                  <a:pt x="7301887" y="4974932"/>
                  <a:pt x="7317167" y="4953898"/>
                </a:cubicBezTo>
                <a:cubicBezTo>
                  <a:pt x="7323715" y="4944770"/>
                  <a:pt x="7330363" y="4933062"/>
                  <a:pt x="7337110" y="4918774"/>
                </a:cubicBezTo>
                <a:cubicBezTo>
                  <a:pt x="7342865" y="4906471"/>
                  <a:pt x="7348619" y="4892680"/>
                  <a:pt x="7354374" y="4877400"/>
                </a:cubicBezTo>
                <a:lnTo>
                  <a:pt x="7371340" y="4883651"/>
                </a:lnTo>
                <a:cubicBezTo>
                  <a:pt x="7364395" y="4901709"/>
                  <a:pt x="7358442" y="4915996"/>
                  <a:pt x="7353481" y="4926513"/>
                </a:cubicBezTo>
                <a:cubicBezTo>
                  <a:pt x="7346535" y="4940999"/>
                  <a:pt x="7339293" y="4953600"/>
                  <a:pt x="7331752" y="4964316"/>
                </a:cubicBezTo>
                <a:cubicBezTo>
                  <a:pt x="7312900" y="4990509"/>
                  <a:pt x="7291965" y="5003606"/>
                  <a:pt x="7268946" y="5003606"/>
                </a:cubicBezTo>
                <a:cubicBezTo>
                  <a:pt x="7249301" y="5003606"/>
                  <a:pt x="7234319" y="4997455"/>
                  <a:pt x="7224000" y="4985151"/>
                </a:cubicBezTo>
                <a:lnTo>
                  <a:pt x="7214931" y="4966058"/>
                </a:lnTo>
                <a:lnTo>
                  <a:pt x="7207108" y="4975478"/>
                </a:lnTo>
                <a:cubicBezTo>
                  <a:pt x="7202296" y="4980538"/>
                  <a:pt x="7197410" y="4984953"/>
                  <a:pt x="7192449" y="4988723"/>
                </a:cubicBezTo>
                <a:cubicBezTo>
                  <a:pt x="7178558" y="4998645"/>
                  <a:pt x="7163576" y="5003507"/>
                  <a:pt x="7147503" y="5003308"/>
                </a:cubicBezTo>
                <a:cubicBezTo>
                  <a:pt x="7110792" y="5003110"/>
                  <a:pt x="7081225" y="4988327"/>
                  <a:pt x="7058801" y="4958958"/>
                </a:cubicBezTo>
                <a:lnTo>
                  <a:pt x="7044419" y="4932377"/>
                </a:lnTo>
                <a:lnTo>
                  <a:pt x="7036849" y="4946828"/>
                </a:lnTo>
                <a:cubicBezTo>
                  <a:pt x="7033228" y="4953129"/>
                  <a:pt x="7029531" y="4958958"/>
                  <a:pt x="7025761" y="4964316"/>
                </a:cubicBezTo>
                <a:cubicBezTo>
                  <a:pt x="7006910" y="4990509"/>
                  <a:pt x="6985975" y="5003606"/>
                  <a:pt x="6962956" y="5003606"/>
                </a:cubicBezTo>
                <a:cubicBezTo>
                  <a:pt x="6943311" y="5003606"/>
                  <a:pt x="6928328" y="4997455"/>
                  <a:pt x="6918010" y="4985151"/>
                </a:cubicBezTo>
                <a:cubicBezTo>
                  <a:pt x="6911461" y="4977809"/>
                  <a:pt x="6907691" y="4969872"/>
                  <a:pt x="6906699" y="4961339"/>
                </a:cubicBezTo>
                <a:cubicBezTo>
                  <a:pt x="6905706" y="4952806"/>
                  <a:pt x="6905310" y="4944571"/>
                  <a:pt x="6905508" y="4936633"/>
                </a:cubicBezTo>
                <a:lnTo>
                  <a:pt x="6905508" y="4932764"/>
                </a:lnTo>
                <a:cubicBezTo>
                  <a:pt x="6905508" y="4932764"/>
                  <a:pt x="6905508" y="4926811"/>
                  <a:pt x="6905508" y="4914905"/>
                </a:cubicBezTo>
                <a:lnTo>
                  <a:pt x="6905508" y="4914451"/>
                </a:lnTo>
                <a:lnTo>
                  <a:pt x="6900411" y="4925471"/>
                </a:lnTo>
                <a:cubicBezTo>
                  <a:pt x="6895376" y="4935791"/>
                  <a:pt x="6890526" y="4944571"/>
                  <a:pt x="6885863" y="4951814"/>
                </a:cubicBezTo>
                <a:cubicBezTo>
                  <a:pt x="6879910" y="4961339"/>
                  <a:pt x="6871029" y="4972253"/>
                  <a:pt x="6859223" y="4984556"/>
                </a:cubicBezTo>
                <a:cubicBezTo>
                  <a:pt x="6847416" y="4996859"/>
                  <a:pt x="6833872" y="5003210"/>
                  <a:pt x="6818593" y="5003606"/>
                </a:cubicBezTo>
                <a:cubicBezTo>
                  <a:pt x="6818593" y="5003606"/>
                  <a:pt x="6818543" y="5003606"/>
                  <a:pt x="6818444" y="5003606"/>
                </a:cubicBezTo>
                <a:cubicBezTo>
                  <a:pt x="6818344" y="5003606"/>
                  <a:pt x="6818295" y="5003606"/>
                  <a:pt x="6818295" y="5003606"/>
                </a:cubicBezTo>
                <a:cubicBezTo>
                  <a:pt x="6817898" y="5003606"/>
                  <a:pt x="6817501" y="5003606"/>
                  <a:pt x="6817104" y="5003606"/>
                </a:cubicBezTo>
                <a:cubicBezTo>
                  <a:pt x="6816707" y="5003606"/>
                  <a:pt x="6816211" y="5003606"/>
                  <a:pt x="6815616" y="5003606"/>
                </a:cubicBezTo>
                <a:cubicBezTo>
                  <a:pt x="6815616" y="5003606"/>
                  <a:pt x="6815517" y="5003606"/>
                  <a:pt x="6815318" y="5003606"/>
                </a:cubicBezTo>
                <a:cubicBezTo>
                  <a:pt x="6815120" y="5003606"/>
                  <a:pt x="6814921" y="5003606"/>
                  <a:pt x="6814723" y="5003606"/>
                </a:cubicBezTo>
                <a:cubicBezTo>
                  <a:pt x="6781187" y="5003606"/>
                  <a:pt x="6759061" y="4994676"/>
                  <a:pt x="6748346" y="4976817"/>
                </a:cubicBezTo>
                <a:cubicBezTo>
                  <a:pt x="6743583" y="4969078"/>
                  <a:pt x="6740607" y="4960892"/>
                  <a:pt x="6739416" y="4952260"/>
                </a:cubicBezTo>
                <a:cubicBezTo>
                  <a:pt x="6738225" y="4943628"/>
                  <a:pt x="6737630" y="4935145"/>
                  <a:pt x="6737630" y="4926811"/>
                </a:cubicBezTo>
                <a:cubicBezTo>
                  <a:pt x="6737630" y="4926811"/>
                  <a:pt x="6737630" y="4914905"/>
                  <a:pt x="6737630" y="4891092"/>
                </a:cubicBezTo>
                <a:lnTo>
                  <a:pt x="6737630" y="4883547"/>
                </a:lnTo>
                <a:lnTo>
                  <a:pt x="6736030" y="4882984"/>
                </a:lnTo>
                <a:lnTo>
                  <a:pt x="6727361" y="4906273"/>
                </a:lnTo>
                <a:cubicBezTo>
                  <a:pt x="6717241" y="4931424"/>
                  <a:pt x="6706674" y="4951665"/>
                  <a:pt x="6695661" y="4966994"/>
                </a:cubicBezTo>
                <a:cubicBezTo>
                  <a:pt x="6677404" y="4991601"/>
                  <a:pt x="6657858" y="5003606"/>
                  <a:pt x="6637022" y="5003011"/>
                </a:cubicBezTo>
                <a:cubicBezTo>
                  <a:pt x="6630474" y="5002416"/>
                  <a:pt x="6627200" y="5002118"/>
                  <a:pt x="6627200" y="5002118"/>
                </a:cubicBezTo>
                <a:cubicBezTo>
                  <a:pt x="6611920" y="5000134"/>
                  <a:pt x="6600212" y="4994280"/>
                  <a:pt x="6592076" y="4984556"/>
                </a:cubicBezTo>
                <a:cubicBezTo>
                  <a:pt x="6587711" y="4979198"/>
                  <a:pt x="6584734" y="4973742"/>
                  <a:pt x="6583146" y="4968185"/>
                </a:cubicBezTo>
                <a:cubicBezTo>
                  <a:pt x="6575606" y="4976916"/>
                  <a:pt x="6568661" y="4983564"/>
                  <a:pt x="6562311" y="4988128"/>
                </a:cubicBezTo>
                <a:cubicBezTo>
                  <a:pt x="6548023" y="4998447"/>
                  <a:pt x="6533041" y="5003408"/>
                  <a:pt x="6517364" y="5003011"/>
                </a:cubicBezTo>
                <a:cubicBezTo>
                  <a:pt x="6480455" y="5002416"/>
                  <a:pt x="6450987" y="4987533"/>
                  <a:pt x="6428961" y="4958362"/>
                </a:cubicBezTo>
                <a:cubicBezTo>
                  <a:pt x="6411101" y="4935542"/>
                  <a:pt x="6402171" y="4909051"/>
                  <a:pt x="6402171" y="4878888"/>
                </a:cubicBezTo>
                <a:cubicBezTo>
                  <a:pt x="6402171" y="4850313"/>
                  <a:pt x="6412292" y="4824219"/>
                  <a:pt x="6432532" y="4800605"/>
                </a:cubicBezTo>
                <a:cubicBezTo>
                  <a:pt x="6455750" y="4773022"/>
                  <a:pt x="6485515" y="4758834"/>
                  <a:pt x="6521829" y="4758040"/>
                </a:cubicBezTo>
                <a:cubicBezTo>
                  <a:pt x="6535323" y="4757841"/>
                  <a:pt x="6546832" y="4760520"/>
                  <a:pt x="6556357" y="4766076"/>
                </a:cubicBezTo>
                <a:cubicBezTo>
                  <a:pt x="6565882" y="4771633"/>
                  <a:pt x="6573721" y="4777784"/>
                  <a:pt x="6579872" y="4784531"/>
                </a:cubicBezTo>
                <a:lnTo>
                  <a:pt x="6579872" y="4642251"/>
                </a:lnTo>
                <a:lnTo>
                  <a:pt x="6541177" y="4642251"/>
                </a:lnTo>
                <a:lnTo>
                  <a:pt x="6541177" y="4624392"/>
                </a:lnTo>
                <a:lnTo>
                  <a:pt x="6579872" y="4624392"/>
                </a:lnTo>
                <a:lnTo>
                  <a:pt x="6579872" y="4513664"/>
                </a:lnTo>
                <a:close/>
                <a:moveTo>
                  <a:pt x="5170172" y="4513366"/>
                </a:moveTo>
                <a:lnTo>
                  <a:pt x="5215416" y="4513366"/>
                </a:lnTo>
                <a:lnTo>
                  <a:pt x="5215416" y="4513664"/>
                </a:lnTo>
                <a:lnTo>
                  <a:pt x="5215416" y="4624392"/>
                </a:lnTo>
                <a:lnTo>
                  <a:pt x="5254111" y="4624392"/>
                </a:lnTo>
                <a:lnTo>
                  <a:pt x="5254111" y="4642251"/>
                </a:lnTo>
                <a:lnTo>
                  <a:pt x="5215416" y="4642251"/>
                </a:lnTo>
                <a:lnTo>
                  <a:pt x="5215416" y="4817273"/>
                </a:lnTo>
                <a:lnTo>
                  <a:pt x="5215416" y="4907463"/>
                </a:lnTo>
                <a:lnTo>
                  <a:pt x="5215416" y="4932169"/>
                </a:lnTo>
                <a:lnTo>
                  <a:pt x="5215416" y="4936038"/>
                </a:lnTo>
                <a:cubicBezTo>
                  <a:pt x="5215416" y="4943182"/>
                  <a:pt x="5215565" y="4950177"/>
                  <a:pt x="5215863" y="4957023"/>
                </a:cubicBezTo>
                <a:cubicBezTo>
                  <a:pt x="5216161" y="4963869"/>
                  <a:pt x="5217401" y="4969971"/>
                  <a:pt x="5219584" y="4975329"/>
                </a:cubicBezTo>
                <a:cubicBezTo>
                  <a:pt x="5221369" y="4980687"/>
                  <a:pt x="5223850" y="4983763"/>
                  <a:pt x="5227025" y="4984556"/>
                </a:cubicBezTo>
                <a:cubicBezTo>
                  <a:pt x="5227223" y="4984556"/>
                  <a:pt x="5227422" y="4984606"/>
                  <a:pt x="5227620" y="4984705"/>
                </a:cubicBezTo>
                <a:cubicBezTo>
                  <a:pt x="5227818" y="4984804"/>
                  <a:pt x="5228116" y="4984854"/>
                  <a:pt x="5228513" y="4984854"/>
                </a:cubicBezTo>
                <a:cubicBezTo>
                  <a:pt x="5247563" y="4985251"/>
                  <a:pt x="5264182" y="4972203"/>
                  <a:pt x="5278370" y="4945712"/>
                </a:cubicBezTo>
                <a:cubicBezTo>
                  <a:pt x="5285465" y="4932466"/>
                  <a:pt x="5291679" y="4919853"/>
                  <a:pt x="5297011" y="4907872"/>
                </a:cubicBezTo>
                <a:lnTo>
                  <a:pt x="5299606" y="4901261"/>
                </a:lnTo>
                <a:lnTo>
                  <a:pt x="5297867" y="4881269"/>
                </a:lnTo>
                <a:cubicBezTo>
                  <a:pt x="5297867" y="4847932"/>
                  <a:pt x="5309178" y="4819159"/>
                  <a:pt x="5331800" y="4794949"/>
                </a:cubicBezTo>
                <a:cubicBezTo>
                  <a:pt x="5354422" y="4770938"/>
                  <a:pt x="5382104" y="4758933"/>
                  <a:pt x="5414846" y="4758933"/>
                </a:cubicBezTo>
                <a:cubicBezTo>
                  <a:pt x="5443619" y="4758933"/>
                  <a:pt x="5468126" y="4771137"/>
                  <a:pt x="5488367" y="4795544"/>
                </a:cubicBezTo>
                <a:cubicBezTo>
                  <a:pt x="5493725" y="4801895"/>
                  <a:pt x="5498587" y="4809038"/>
                  <a:pt x="5502952" y="4816976"/>
                </a:cubicBezTo>
                <a:cubicBezTo>
                  <a:pt x="5506921" y="4813801"/>
                  <a:pt x="5510939" y="4809832"/>
                  <a:pt x="5515007" y="4805069"/>
                </a:cubicBezTo>
                <a:cubicBezTo>
                  <a:pt x="5519075" y="4800307"/>
                  <a:pt x="5522895" y="4795544"/>
                  <a:pt x="5526468" y="4790782"/>
                </a:cubicBezTo>
                <a:cubicBezTo>
                  <a:pt x="5527658" y="4789195"/>
                  <a:pt x="5528897" y="4787607"/>
                  <a:pt x="5530188" y="4786019"/>
                </a:cubicBezTo>
                <a:cubicBezTo>
                  <a:pt x="5531478" y="4784432"/>
                  <a:pt x="5532817" y="4782845"/>
                  <a:pt x="5534206" y="4781257"/>
                </a:cubicBezTo>
                <a:cubicBezTo>
                  <a:pt x="5546310" y="4765978"/>
                  <a:pt x="5560400" y="4758337"/>
                  <a:pt x="5576473" y="4758337"/>
                </a:cubicBezTo>
                <a:cubicBezTo>
                  <a:pt x="5576473" y="4758337"/>
                  <a:pt x="5576572" y="4758337"/>
                  <a:pt x="5576771" y="4758337"/>
                </a:cubicBezTo>
                <a:cubicBezTo>
                  <a:pt x="5591852" y="4758337"/>
                  <a:pt x="5603957" y="4762108"/>
                  <a:pt x="5613085" y="4769648"/>
                </a:cubicBezTo>
                <a:cubicBezTo>
                  <a:pt x="5621617" y="4776792"/>
                  <a:pt x="5626629" y="4787061"/>
                  <a:pt x="5628117" y="4800456"/>
                </a:cubicBezTo>
                <a:cubicBezTo>
                  <a:pt x="5629605" y="4813850"/>
                  <a:pt x="5630349" y="4824914"/>
                  <a:pt x="5630349" y="4833644"/>
                </a:cubicBezTo>
                <a:cubicBezTo>
                  <a:pt x="5630349" y="4833644"/>
                  <a:pt x="5630349" y="4833843"/>
                  <a:pt x="5630349" y="4834240"/>
                </a:cubicBezTo>
                <a:cubicBezTo>
                  <a:pt x="5630349" y="4834637"/>
                  <a:pt x="5630349" y="4834835"/>
                  <a:pt x="5630349" y="4834835"/>
                </a:cubicBezTo>
                <a:cubicBezTo>
                  <a:pt x="5630349" y="4834835"/>
                  <a:pt x="5630349" y="4836224"/>
                  <a:pt x="5630349" y="4839002"/>
                </a:cubicBezTo>
                <a:cubicBezTo>
                  <a:pt x="5630349" y="4841781"/>
                  <a:pt x="5630349" y="4845253"/>
                  <a:pt x="5630349" y="4849420"/>
                </a:cubicBezTo>
                <a:cubicBezTo>
                  <a:pt x="5638881" y="4831760"/>
                  <a:pt x="5646026" y="4818563"/>
                  <a:pt x="5651781" y="4809832"/>
                </a:cubicBezTo>
                <a:cubicBezTo>
                  <a:pt x="5660114" y="4797330"/>
                  <a:pt x="5669739" y="4786714"/>
                  <a:pt x="5680653" y="4777983"/>
                </a:cubicBezTo>
                <a:cubicBezTo>
                  <a:pt x="5697322" y="4764688"/>
                  <a:pt x="5714486" y="4758139"/>
                  <a:pt x="5732147" y="4758337"/>
                </a:cubicBezTo>
                <a:cubicBezTo>
                  <a:pt x="5732147" y="4758337"/>
                  <a:pt x="5732197" y="4758337"/>
                  <a:pt x="5732296" y="4758337"/>
                </a:cubicBezTo>
                <a:cubicBezTo>
                  <a:pt x="5732396" y="4758337"/>
                  <a:pt x="5732445" y="4758337"/>
                  <a:pt x="5732445" y="4758337"/>
                </a:cubicBezTo>
                <a:cubicBezTo>
                  <a:pt x="5760623" y="4759132"/>
                  <a:pt x="5780368" y="4768061"/>
                  <a:pt x="5791679" y="4785126"/>
                </a:cubicBezTo>
                <a:cubicBezTo>
                  <a:pt x="5796639" y="4792866"/>
                  <a:pt x="5799815" y="4801002"/>
                  <a:pt x="5801204" y="4809534"/>
                </a:cubicBezTo>
                <a:cubicBezTo>
                  <a:pt x="5802593" y="4818067"/>
                  <a:pt x="5803287" y="4826501"/>
                  <a:pt x="5803287" y="4834835"/>
                </a:cubicBezTo>
                <a:lnTo>
                  <a:pt x="5803287" y="4882460"/>
                </a:lnTo>
                <a:cubicBezTo>
                  <a:pt x="5803287" y="4882460"/>
                  <a:pt x="5803287" y="4883204"/>
                  <a:pt x="5803287" y="4884692"/>
                </a:cubicBezTo>
                <a:cubicBezTo>
                  <a:pt x="5803287" y="4886181"/>
                  <a:pt x="5803287" y="4886925"/>
                  <a:pt x="5803287" y="4886925"/>
                </a:cubicBezTo>
                <a:lnTo>
                  <a:pt x="5803287" y="4915798"/>
                </a:lnTo>
                <a:cubicBezTo>
                  <a:pt x="5803287" y="4915798"/>
                  <a:pt x="5803287" y="4918675"/>
                  <a:pt x="5803287" y="4924430"/>
                </a:cubicBezTo>
                <a:cubicBezTo>
                  <a:pt x="5803287" y="4930184"/>
                  <a:pt x="5803287" y="4933062"/>
                  <a:pt x="5803287" y="4933062"/>
                </a:cubicBezTo>
                <a:lnTo>
                  <a:pt x="5803287" y="4936336"/>
                </a:lnTo>
                <a:cubicBezTo>
                  <a:pt x="5803287" y="4943480"/>
                  <a:pt x="5803387" y="4950574"/>
                  <a:pt x="5803585" y="4957618"/>
                </a:cubicBezTo>
                <a:cubicBezTo>
                  <a:pt x="5803784" y="4964663"/>
                  <a:pt x="5805073" y="4970864"/>
                  <a:pt x="5807455" y="4976222"/>
                </a:cubicBezTo>
                <a:cubicBezTo>
                  <a:pt x="5809836" y="4982572"/>
                  <a:pt x="5813110" y="4985747"/>
                  <a:pt x="5817277" y="4985747"/>
                </a:cubicBezTo>
                <a:cubicBezTo>
                  <a:pt x="5825214" y="4985747"/>
                  <a:pt x="5833350" y="4982076"/>
                  <a:pt x="5841685" y="4974733"/>
                </a:cubicBezTo>
                <a:cubicBezTo>
                  <a:pt x="5846249" y="4970368"/>
                  <a:pt x="5850515" y="4965258"/>
                  <a:pt x="5854484" y="4959404"/>
                </a:cubicBezTo>
                <a:cubicBezTo>
                  <a:pt x="5858453" y="4953550"/>
                  <a:pt x="5862124" y="4947846"/>
                  <a:pt x="5865497" y="4942289"/>
                </a:cubicBezTo>
                <a:cubicBezTo>
                  <a:pt x="5869863" y="4935145"/>
                  <a:pt x="5873832" y="4927654"/>
                  <a:pt x="5877404" y="4919816"/>
                </a:cubicBezTo>
                <a:lnTo>
                  <a:pt x="5883635" y="4905708"/>
                </a:lnTo>
                <a:lnTo>
                  <a:pt x="5879487" y="4879483"/>
                </a:lnTo>
                <a:cubicBezTo>
                  <a:pt x="5879487" y="4850710"/>
                  <a:pt x="5889607" y="4824516"/>
                  <a:pt x="5909848" y="4800902"/>
                </a:cubicBezTo>
                <a:cubicBezTo>
                  <a:pt x="5933462" y="4773518"/>
                  <a:pt x="5963327" y="4759429"/>
                  <a:pt x="5999443" y="4758635"/>
                </a:cubicBezTo>
                <a:cubicBezTo>
                  <a:pt x="6018493" y="4758239"/>
                  <a:pt x="6033673" y="4763249"/>
                  <a:pt x="6044984" y="4773667"/>
                </a:cubicBezTo>
                <a:lnTo>
                  <a:pt x="6055700" y="4784464"/>
                </a:lnTo>
                <a:lnTo>
                  <a:pt x="6055700" y="4758337"/>
                </a:lnTo>
                <a:lnTo>
                  <a:pt x="6101241" y="4758337"/>
                </a:lnTo>
                <a:lnTo>
                  <a:pt x="6101241" y="4980389"/>
                </a:lnTo>
                <a:cubicBezTo>
                  <a:pt x="6113743" y="4963720"/>
                  <a:pt x="6125351" y="4947200"/>
                  <a:pt x="6136067" y="4930829"/>
                </a:cubicBezTo>
                <a:cubicBezTo>
                  <a:pt x="6146782" y="4914458"/>
                  <a:pt x="6156307" y="4895954"/>
                  <a:pt x="6164642" y="4875316"/>
                </a:cubicBezTo>
                <a:lnTo>
                  <a:pt x="6181608" y="4882162"/>
                </a:lnTo>
                <a:cubicBezTo>
                  <a:pt x="6171686" y="4906570"/>
                  <a:pt x="6160078" y="4928349"/>
                  <a:pt x="6146782" y="4947498"/>
                </a:cubicBezTo>
                <a:cubicBezTo>
                  <a:pt x="6133487" y="4966647"/>
                  <a:pt x="6119596" y="4985648"/>
                  <a:pt x="6105111" y="5004499"/>
                </a:cubicBezTo>
                <a:cubicBezTo>
                  <a:pt x="6104118" y="5005491"/>
                  <a:pt x="6102829" y="5007178"/>
                  <a:pt x="6101241" y="5009559"/>
                </a:cubicBezTo>
                <a:lnTo>
                  <a:pt x="6101241" y="5164341"/>
                </a:lnTo>
                <a:cubicBezTo>
                  <a:pt x="6101241" y="5197678"/>
                  <a:pt x="6097570" y="5230321"/>
                  <a:pt x="6090228" y="5262269"/>
                </a:cubicBezTo>
                <a:cubicBezTo>
                  <a:pt x="6086458" y="5278145"/>
                  <a:pt x="6082588" y="5290993"/>
                  <a:pt x="6078619" y="5300816"/>
                </a:cubicBezTo>
                <a:cubicBezTo>
                  <a:pt x="6074650" y="5310639"/>
                  <a:pt x="6071575" y="5317832"/>
                  <a:pt x="6069392" y="5322396"/>
                </a:cubicBezTo>
                <a:cubicBezTo>
                  <a:pt x="6057287" y="5344820"/>
                  <a:pt x="6040916" y="5360000"/>
                  <a:pt x="6020279" y="5367937"/>
                </a:cubicBezTo>
                <a:cubicBezTo>
                  <a:pt x="6012341" y="5370517"/>
                  <a:pt x="6005495" y="5371708"/>
                  <a:pt x="5999740" y="5371509"/>
                </a:cubicBezTo>
                <a:cubicBezTo>
                  <a:pt x="5985651" y="5371509"/>
                  <a:pt x="5974142" y="5364763"/>
                  <a:pt x="5965212" y="5351269"/>
                </a:cubicBezTo>
                <a:cubicBezTo>
                  <a:pt x="5955092" y="5336386"/>
                  <a:pt x="5951718" y="5313367"/>
                  <a:pt x="5955092" y="5282212"/>
                </a:cubicBezTo>
                <a:cubicBezTo>
                  <a:pt x="5957473" y="5257209"/>
                  <a:pt x="5964617" y="5226452"/>
                  <a:pt x="5976523" y="5189939"/>
                </a:cubicBezTo>
                <a:cubicBezTo>
                  <a:pt x="5987040" y="5158189"/>
                  <a:pt x="6002221" y="5125447"/>
                  <a:pt x="6022064" y="5091712"/>
                </a:cubicBezTo>
                <a:cubicBezTo>
                  <a:pt x="6031589" y="5075441"/>
                  <a:pt x="6042801" y="5058177"/>
                  <a:pt x="6055700" y="5039920"/>
                </a:cubicBezTo>
                <a:lnTo>
                  <a:pt x="6055700" y="4974134"/>
                </a:lnTo>
                <a:lnTo>
                  <a:pt x="6054583" y="4975478"/>
                </a:lnTo>
                <a:cubicBezTo>
                  <a:pt x="6049771" y="4980538"/>
                  <a:pt x="6044885" y="4984953"/>
                  <a:pt x="6039924" y="4988723"/>
                </a:cubicBezTo>
                <a:cubicBezTo>
                  <a:pt x="6026033" y="4998645"/>
                  <a:pt x="6011051" y="5003507"/>
                  <a:pt x="5994978" y="5003308"/>
                </a:cubicBezTo>
                <a:cubicBezTo>
                  <a:pt x="5958267" y="5003110"/>
                  <a:pt x="5928700" y="4988327"/>
                  <a:pt x="5906276" y="4958958"/>
                </a:cubicBezTo>
                <a:lnTo>
                  <a:pt x="5891528" y="4931701"/>
                </a:lnTo>
                <a:lnTo>
                  <a:pt x="5880975" y="4951814"/>
                </a:lnTo>
                <a:cubicBezTo>
                  <a:pt x="5877205" y="4957767"/>
                  <a:pt x="5873088" y="4963968"/>
                  <a:pt x="5868623" y="4970417"/>
                </a:cubicBezTo>
                <a:cubicBezTo>
                  <a:pt x="5864158" y="4976867"/>
                  <a:pt x="5859246" y="4982671"/>
                  <a:pt x="5853889" y="4987830"/>
                </a:cubicBezTo>
                <a:cubicBezTo>
                  <a:pt x="5842380" y="4998348"/>
                  <a:pt x="5830274" y="5003606"/>
                  <a:pt x="5817575" y="5003606"/>
                </a:cubicBezTo>
                <a:cubicBezTo>
                  <a:pt x="5796739" y="5003606"/>
                  <a:pt x="5781063" y="4997554"/>
                  <a:pt x="5770545" y="4985449"/>
                </a:cubicBezTo>
                <a:cubicBezTo>
                  <a:pt x="5763996" y="4977909"/>
                  <a:pt x="5760226" y="4969773"/>
                  <a:pt x="5759234" y="4961041"/>
                </a:cubicBezTo>
                <a:cubicBezTo>
                  <a:pt x="5758242" y="4952310"/>
                  <a:pt x="5757746" y="4944075"/>
                  <a:pt x="5757746" y="4936336"/>
                </a:cubicBezTo>
                <a:cubicBezTo>
                  <a:pt x="5757746" y="4936336"/>
                  <a:pt x="5757746" y="4935791"/>
                  <a:pt x="5757746" y="4934699"/>
                </a:cubicBezTo>
                <a:cubicBezTo>
                  <a:pt x="5757746" y="4933607"/>
                  <a:pt x="5757746" y="4933062"/>
                  <a:pt x="5757746" y="4933062"/>
                </a:cubicBezTo>
                <a:lnTo>
                  <a:pt x="5757746" y="4912821"/>
                </a:lnTo>
                <a:cubicBezTo>
                  <a:pt x="5757746" y="4912821"/>
                  <a:pt x="5757746" y="4908505"/>
                  <a:pt x="5757746" y="4899873"/>
                </a:cubicBezTo>
                <a:cubicBezTo>
                  <a:pt x="5757746" y="4891241"/>
                  <a:pt x="5757746" y="4886925"/>
                  <a:pt x="5757746" y="4886925"/>
                </a:cubicBezTo>
                <a:lnTo>
                  <a:pt x="5757746" y="4866387"/>
                </a:lnTo>
                <a:cubicBezTo>
                  <a:pt x="5757746" y="4866387"/>
                  <a:pt x="5757746" y="4861128"/>
                  <a:pt x="5757746" y="4850611"/>
                </a:cubicBezTo>
                <a:cubicBezTo>
                  <a:pt x="5757746" y="4840094"/>
                  <a:pt x="5757746" y="4834835"/>
                  <a:pt x="5757746" y="4834835"/>
                </a:cubicBezTo>
                <a:cubicBezTo>
                  <a:pt x="5757746" y="4816380"/>
                  <a:pt x="5756060" y="4802490"/>
                  <a:pt x="5752686" y="4793163"/>
                </a:cubicBezTo>
                <a:cubicBezTo>
                  <a:pt x="5748717" y="4782051"/>
                  <a:pt x="5741772" y="4776494"/>
                  <a:pt x="5731850" y="4776494"/>
                </a:cubicBezTo>
                <a:cubicBezTo>
                  <a:pt x="5718356" y="4776296"/>
                  <a:pt x="5705061" y="4781456"/>
                  <a:pt x="5691964" y="4791973"/>
                </a:cubicBezTo>
                <a:cubicBezTo>
                  <a:pt x="5682439" y="4799712"/>
                  <a:pt x="5674104" y="4809038"/>
                  <a:pt x="5666961" y="4819952"/>
                </a:cubicBezTo>
                <a:cubicBezTo>
                  <a:pt x="5661206" y="4828287"/>
                  <a:pt x="5655005" y="4839499"/>
                  <a:pt x="5648358" y="4853587"/>
                </a:cubicBezTo>
                <a:cubicBezTo>
                  <a:pt x="5641710" y="4867677"/>
                  <a:pt x="5635707" y="4881567"/>
                  <a:pt x="5630349" y="4895259"/>
                </a:cubicBezTo>
                <a:lnTo>
                  <a:pt x="5630349" y="5003308"/>
                </a:lnTo>
                <a:lnTo>
                  <a:pt x="5585105" y="5003308"/>
                </a:lnTo>
                <a:cubicBezTo>
                  <a:pt x="5585105" y="5003308"/>
                  <a:pt x="5585105" y="4997405"/>
                  <a:pt x="5585105" y="4985598"/>
                </a:cubicBezTo>
                <a:cubicBezTo>
                  <a:pt x="5585105" y="4973791"/>
                  <a:pt x="5585105" y="4960843"/>
                  <a:pt x="5585105" y="4946754"/>
                </a:cubicBezTo>
                <a:cubicBezTo>
                  <a:pt x="5585105" y="4932665"/>
                  <a:pt x="5585105" y="4919667"/>
                  <a:pt x="5585105" y="4907761"/>
                </a:cubicBezTo>
                <a:cubicBezTo>
                  <a:pt x="5585105" y="4895855"/>
                  <a:pt x="5585105" y="4889901"/>
                  <a:pt x="5585105" y="4889901"/>
                </a:cubicBezTo>
                <a:cubicBezTo>
                  <a:pt x="5585105" y="4889901"/>
                  <a:pt x="5585105" y="4880724"/>
                  <a:pt x="5585105" y="4862368"/>
                </a:cubicBezTo>
                <a:cubicBezTo>
                  <a:pt x="5585105" y="4844013"/>
                  <a:pt x="5585105" y="4834835"/>
                  <a:pt x="5585105" y="4834835"/>
                </a:cubicBezTo>
                <a:lnTo>
                  <a:pt x="5585105" y="4833644"/>
                </a:lnTo>
                <a:cubicBezTo>
                  <a:pt x="5585105" y="4827096"/>
                  <a:pt x="5584907" y="4817819"/>
                  <a:pt x="5584510" y="4805814"/>
                </a:cubicBezTo>
                <a:cubicBezTo>
                  <a:pt x="5584113" y="4793808"/>
                  <a:pt x="5582823" y="4785325"/>
                  <a:pt x="5580640" y="4780364"/>
                </a:cubicBezTo>
                <a:cubicBezTo>
                  <a:pt x="5579053" y="4777586"/>
                  <a:pt x="5577763" y="4776197"/>
                  <a:pt x="5576771" y="4776197"/>
                </a:cubicBezTo>
                <a:cubicBezTo>
                  <a:pt x="5566452" y="4776594"/>
                  <a:pt x="5556828" y="4782051"/>
                  <a:pt x="5547898" y="4792568"/>
                </a:cubicBezTo>
                <a:cubicBezTo>
                  <a:pt x="5546708" y="4794156"/>
                  <a:pt x="5545517" y="4795693"/>
                  <a:pt x="5544327" y="4797182"/>
                </a:cubicBezTo>
                <a:cubicBezTo>
                  <a:pt x="5543136" y="4798670"/>
                  <a:pt x="5541945" y="4800208"/>
                  <a:pt x="5540755" y="4801795"/>
                </a:cubicBezTo>
                <a:cubicBezTo>
                  <a:pt x="5536190" y="4807550"/>
                  <a:pt x="5531379" y="4813354"/>
                  <a:pt x="5526318" y="4819208"/>
                </a:cubicBezTo>
                <a:cubicBezTo>
                  <a:pt x="5521258" y="4825062"/>
                  <a:pt x="5515949" y="4829974"/>
                  <a:pt x="5510394" y="4833942"/>
                </a:cubicBezTo>
                <a:cubicBezTo>
                  <a:pt x="5515751" y="4849817"/>
                  <a:pt x="5518431" y="4865593"/>
                  <a:pt x="5518431" y="4881269"/>
                </a:cubicBezTo>
                <a:cubicBezTo>
                  <a:pt x="5518431" y="4915004"/>
                  <a:pt x="5508409" y="4943678"/>
                  <a:pt x="5488367" y="4967292"/>
                </a:cubicBezTo>
                <a:cubicBezTo>
                  <a:pt x="5468324" y="4991502"/>
                  <a:pt x="5443818" y="5003606"/>
                  <a:pt x="5414846" y="5003606"/>
                </a:cubicBezTo>
                <a:cubicBezTo>
                  <a:pt x="5381905" y="5003606"/>
                  <a:pt x="5354223" y="4991700"/>
                  <a:pt x="5331800" y="4967887"/>
                </a:cubicBezTo>
                <a:cubicBezTo>
                  <a:pt x="5326144" y="4961885"/>
                  <a:pt x="5321196" y="4955578"/>
                  <a:pt x="5316954" y="4948968"/>
                </a:cubicBezTo>
                <a:lnTo>
                  <a:pt x="5307269" y="4930023"/>
                </a:lnTo>
                <a:lnTo>
                  <a:pt x="5296826" y="4950028"/>
                </a:lnTo>
                <a:cubicBezTo>
                  <a:pt x="5293254" y="4956229"/>
                  <a:pt x="5289632" y="4961885"/>
                  <a:pt x="5285961" y="4966994"/>
                </a:cubicBezTo>
                <a:cubicBezTo>
                  <a:pt x="5267704" y="4991601"/>
                  <a:pt x="5248158" y="5003606"/>
                  <a:pt x="5227322" y="5003011"/>
                </a:cubicBezTo>
                <a:cubicBezTo>
                  <a:pt x="5220774" y="5002416"/>
                  <a:pt x="5217500" y="5002118"/>
                  <a:pt x="5217500" y="5002118"/>
                </a:cubicBezTo>
                <a:cubicBezTo>
                  <a:pt x="5202220" y="5000134"/>
                  <a:pt x="5190513" y="4994280"/>
                  <a:pt x="5182377" y="4984556"/>
                </a:cubicBezTo>
                <a:cubicBezTo>
                  <a:pt x="5178011" y="4979198"/>
                  <a:pt x="5175035" y="4973742"/>
                  <a:pt x="5173446" y="4968185"/>
                </a:cubicBezTo>
                <a:cubicBezTo>
                  <a:pt x="5165906" y="4976916"/>
                  <a:pt x="5158961" y="4983564"/>
                  <a:pt x="5152611" y="4988128"/>
                </a:cubicBezTo>
                <a:cubicBezTo>
                  <a:pt x="5138324" y="4998447"/>
                  <a:pt x="5123341" y="5003408"/>
                  <a:pt x="5107665" y="5003011"/>
                </a:cubicBezTo>
                <a:cubicBezTo>
                  <a:pt x="5070756" y="5002416"/>
                  <a:pt x="5041288" y="4987533"/>
                  <a:pt x="5019261" y="4958362"/>
                </a:cubicBezTo>
                <a:cubicBezTo>
                  <a:pt x="5001401" y="4935542"/>
                  <a:pt x="4992471" y="4909051"/>
                  <a:pt x="4992471" y="4878888"/>
                </a:cubicBezTo>
                <a:cubicBezTo>
                  <a:pt x="4992471" y="4850313"/>
                  <a:pt x="5002592" y="4824219"/>
                  <a:pt x="5022832" y="4800605"/>
                </a:cubicBezTo>
                <a:cubicBezTo>
                  <a:pt x="5046050" y="4773022"/>
                  <a:pt x="5075815" y="4758834"/>
                  <a:pt x="5112129" y="4758040"/>
                </a:cubicBezTo>
                <a:cubicBezTo>
                  <a:pt x="5125624" y="4757841"/>
                  <a:pt x="5137132" y="4760520"/>
                  <a:pt x="5146658" y="4766076"/>
                </a:cubicBezTo>
                <a:cubicBezTo>
                  <a:pt x="5156182" y="4771633"/>
                  <a:pt x="5164021" y="4777784"/>
                  <a:pt x="5170172" y="4784531"/>
                </a:cubicBezTo>
                <a:lnTo>
                  <a:pt x="5170172" y="4642251"/>
                </a:lnTo>
                <a:lnTo>
                  <a:pt x="5131477" y="4642251"/>
                </a:lnTo>
                <a:lnTo>
                  <a:pt x="5131477" y="4624392"/>
                </a:lnTo>
                <a:lnTo>
                  <a:pt x="5170172" y="4624392"/>
                </a:lnTo>
                <a:lnTo>
                  <a:pt x="5170172" y="4513664"/>
                </a:lnTo>
                <a:close/>
                <a:moveTo>
                  <a:pt x="8831642" y="4408592"/>
                </a:moveTo>
                <a:lnTo>
                  <a:pt x="8831642" y="4408889"/>
                </a:lnTo>
                <a:cubicBezTo>
                  <a:pt x="8830054" y="4408889"/>
                  <a:pt x="8827574" y="4409584"/>
                  <a:pt x="8824200" y="4410973"/>
                </a:cubicBezTo>
                <a:cubicBezTo>
                  <a:pt x="8813087" y="4416926"/>
                  <a:pt x="8804059" y="4429030"/>
                  <a:pt x="8797113" y="4447287"/>
                </a:cubicBezTo>
                <a:cubicBezTo>
                  <a:pt x="8788977" y="4469313"/>
                  <a:pt x="8783223" y="4493721"/>
                  <a:pt x="8779849" y="4520510"/>
                </a:cubicBezTo>
                <a:cubicBezTo>
                  <a:pt x="8777270" y="4541941"/>
                  <a:pt x="8775980" y="4567639"/>
                  <a:pt x="8775980" y="4597603"/>
                </a:cubicBezTo>
                <a:lnTo>
                  <a:pt x="8775980" y="4693746"/>
                </a:lnTo>
                <a:cubicBezTo>
                  <a:pt x="8777568" y="4690571"/>
                  <a:pt x="8779205" y="4687346"/>
                  <a:pt x="8780891" y="4684072"/>
                </a:cubicBezTo>
                <a:cubicBezTo>
                  <a:pt x="8782578" y="4680798"/>
                  <a:pt x="8784314" y="4677574"/>
                  <a:pt x="8786100" y="4674398"/>
                </a:cubicBezTo>
                <a:cubicBezTo>
                  <a:pt x="8802571" y="4643442"/>
                  <a:pt x="8817751" y="4612436"/>
                  <a:pt x="8831642" y="4581381"/>
                </a:cubicBezTo>
                <a:cubicBezTo>
                  <a:pt x="8845532" y="4550325"/>
                  <a:pt x="8854561" y="4515847"/>
                  <a:pt x="8858728" y="4477945"/>
                </a:cubicBezTo>
                <a:cubicBezTo>
                  <a:pt x="8861308" y="4450958"/>
                  <a:pt x="8858927" y="4432007"/>
                  <a:pt x="8851585" y="4421093"/>
                </a:cubicBezTo>
                <a:cubicBezTo>
                  <a:pt x="8846227" y="4412758"/>
                  <a:pt x="8839579" y="4408592"/>
                  <a:pt x="8831642" y="4408592"/>
                </a:cubicBezTo>
                <a:close/>
                <a:moveTo>
                  <a:pt x="7750257" y="4408592"/>
                </a:moveTo>
                <a:cubicBezTo>
                  <a:pt x="7747875" y="4408592"/>
                  <a:pt x="7745395" y="4409286"/>
                  <a:pt x="7742815" y="4410675"/>
                </a:cubicBezTo>
                <a:cubicBezTo>
                  <a:pt x="7731703" y="4416628"/>
                  <a:pt x="7722674" y="4428634"/>
                  <a:pt x="7715729" y="4446692"/>
                </a:cubicBezTo>
                <a:cubicBezTo>
                  <a:pt x="7707592" y="4469115"/>
                  <a:pt x="7701838" y="4493622"/>
                  <a:pt x="7698464" y="4520212"/>
                </a:cubicBezTo>
                <a:cubicBezTo>
                  <a:pt x="7695686" y="4543231"/>
                  <a:pt x="7694297" y="4568929"/>
                  <a:pt x="7694297" y="4597305"/>
                </a:cubicBezTo>
                <a:lnTo>
                  <a:pt x="7694297" y="4693746"/>
                </a:lnTo>
                <a:cubicBezTo>
                  <a:pt x="7696083" y="4690571"/>
                  <a:pt x="7697820" y="4687346"/>
                  <a:pt x="7699506" y="4684072"/>
                </a:cubicBezTo>
                <a:cubicBezTo>
                  <a:pt x="7701193" y="4680798"/>
                  <a:pt x="7702929" y="4677574"/>
                  <a:pt x="7704715" y="4674398"/>
                </a:cubicBezTo>
                <a:cubicBezTo>
                  <a:pt x="7721384" y="4643442"/>
                  <a:pt x="7736614" y="4612436"/>
                  <a:pt x="7750405" y="4581381"/>
                </a:cubicBezTo>
                <a:cubicBezTo>
                  <a:pt x="7764197" y="4550325"/>
                  <a:pt x="7773077" y="4515847"/>
                  <a:pt x="7777046" y="4477945"/>
                </a:cubicBezTo>
                <a:cubicBezTo>
                  <a:pt x="7780221" y="4450958"/>
                  <a:pt x="7777939" y="4431908"/>
                  <a:pt x="7770200" y="4420795"/>
                </a:cubicBezTo>
                <a:cubicBezTo>
                  <a:pt x="7764644" y="4412659"/>
                  <a:pt x="7757996" y="4408592"/>
                  <a:pt x="7750257" y="4408592"/>
                </a:cubicBezTo>
                <a:close/>
                <a:moveTo>
                  <a:pt x="4562954" y="4408592"/>
                </a:moveTo>
                <a:cubicBezTo>
                  <a:pt x="4556207" y="4408592"/>
                  <a:pt x="4549609" y="4412610"/>
                  <a:pt x="4543160" y="4420646"/>
                </a:cubicBezTo>
                <a:cubicBezTo>
                  <a:pt x="4536711" y="4428683"/>
                  <a:pt x="4531700" y="4437464"/>
                  <a:pt x="4528128" y="4446989"/>
                </a:cubicBezTo>
                <a:cubicBezTo>
                  <a:pt x="4519992" y="4469214"/>
                  <a:pt x="4514337" y="4493721"/>
                  <a:pt x="4511162" y="4520510"/>
                </a:cubicBezTo>
                <a:cubicBezTo>
                  <a:pt x="4508384" y="4543728"/>
                  <a:pt x="4506995" y="4569425"/>
                  <a:pt x="4506995" y="4597603"/>
                </a:cubicBezTo>
                <a:lnTo>
                  <a:pt x="4506995" y="4714880"/>
                </a:lnTo>
                <a:cubicBezTo>
                  <a:pt x="4506995" y="4714681"/>
                  <a:pt x="4507094" y="4714433"/>
                  <a:pt x="4507292" y="4714135"/>
                </a:cubicBezTo>
                <a:cubicBezTo>
                  <a:pt x="4507491" y="4713838"/>
                  <a:pt x="4507689" y="4713491"/>
                  <a:pt x="4507888" y="4713094"/>
                </a:cubicBezTo>
                <a:cubicBezTo>
                  <a:pt x="4525747" y="4676383"/>
                  <a:pt x="4542664" y="4638730"/>
                  <a:pt x="4558638" y="4600133"/>
                </a:cubicBezTo>
                <a:cubicBezTo>
                  <a:pt x="4574613" y="4561537"/>
                  <a:pt x="4584981" y="4520808"/>
                  <a:pt x="4589744" y="4477945"/>
                </a:cubicBezTo>
                <a:cubicBezTo>
                  <a:pt x="4592719" y="4451156"/>
                  <a:pt x="4590438" y="4432106"/>
                  <a:pt x="4582897" y="4420795"/>
                </a:cubicBezTo>
                <a:cubicBezTo>
                  <a:pt x="4577142" y="4412659"/>
                  <a:pt x="4570494" y="4408592"/>
                  <a:pt x="4562954" y="4408592"/>
                </a:cubicBezTo>
                <a:close/>
                <a:moveTo>
                  <a:pt x="322246" y="4408592"/>
                </a:moveTo>
                <a:cubicBezTo>
                  <a:pt x="315300" y="4408592"/>
                  <a:pt x="308653" y="4412610"/>
                  <a:pt x="302303" y="4420646"/>
                </a:cubicBezTo>
                <a:cubicBezTo>
                  <a:pt x="295953" y="4428683"/>
                  <a:pt x="290992" y="4437464"/>
                  <a:pt x="287420" y="4446989"/>
                </a:cubicBezTo>
                <a:cubicBezTo>
                  <a:pt x="279482" y="4467627"/>
                  <a:pt x="273728" y="4492134"/>
                  <a:pt x="270156" y="4520510"/>
                </a:cubicBezTo>
                <a:cubicBezTo>
                  <a:pt x="267576" y="4542140"/>
                  <a:pt x="266286" y="4567838"/>
                  <a:pt x="266286" y="4597603"/>
                </a:cubicBezTo>
                <a:lnTo>
                  <a:pt x="266286" y="4714880"/>
                </a:lnTo>
                <a:cubicBezTo>
                  <a:pt x="266286" y="4714681"/>
                  <a:pt x="266385" y="4714433"/>
                  <a:pt x="266584" y="4714135"/>
                </a:cubicBezTo>
                <a:cubicBezTo>
                  <a:pt x="266783" y="4713838"/>
                  <a:pt x="266981" y="4713491"/>
                  <a:pt x="267179" y="4713094"/>
                </a:cubicBezTo>
                <a:cubicBezTo>
                  <a:pt x="285039" y="4676383"/>
                  <a:pt x="301955" y="4638730"/>
                  <a:pt x="317930" y="4600133"/>
                </a:cubicBezTo>
                <a:cubicBezTo>
                  <a:pt x="333904" y="4561537"/>
                  <a:pt x="344272" y="4520808"/>
                  <a:pt x="349035" y="4477945"/>
                </a:cubicBezTo>
                <a:cubicBezTo>
                  <a:pt x="351614" y="4451156"/>
                  <a:pt x="349233" y="4432106"/>
                  <a:pt x="341891" y="4420795"/>
                </a:cubicBezTo>
                <a:cubicBezTo>
                  <a:pt x="336335" y="4412659"/>
                  <a:pt x="329786" y="4408592"/>
                  <a:pt x="322246" y="4408592"/>
                </a:cubicBezTo>
                <a:close/>
                <a:moveTo>
                  <a:pt x="8835511" y="4390602"/>
                </a:moveTo>
                <a:cubicBezTo>
                  <a:pt x="8847715" y="4391532"/>
                  <a:pt x="8858133" y="4398322"/>
                  <a:pt x="8866765" y="4410973"/>
                </a:cubicBezTo>
                <a:cubicBezTo>
                  <a:pt x="8876488" y="4425657"/>
                  <a:pt x="8879762" y="4448577"/>
                  <a:pt x="8876588" y="4479731"/>
                </a:cubicBezTo>
                <a:cubicBezTo>
                  <a:pt x="8872222" y="4519419"/>
                  <a:pt x="8862945" y="4555237"/>
                  <a:pt x="8848757" y="4587185"/>
                </a:cubicBezTo>
                <a:cubicBezTo>
                  <a:pt x="8834569" y="4619134"/>
                  <a:pt x="8819041" y="4650983"/>
                  <a:pt x="8802174" y="4682733"/>
                </a:cubicBezTo>
                <a:cubicBezTo>
                  <a:pt x="8797808" y="4691067"/>
                  <a:pt x="8793393" y="4699401"/>
                  <a:pt x="8788928" y="4707736"/>
                </a:cubicBezTo>
                <a:cubicBezTo>
                  <a:pt x="8784463" y="4716070"/>
                  <a:pt x="8780147" y="4724504"/>
                  <a:pt x="8775980" y="4733037"/>
                </a:cubicBezTo>
                <a:lnTo>
                  <a:pt x="8775980" y="4800009"/>
                </a:lnTo>
                <a:cubicBezTo>
                  <a:pt x="8775980" y="4814297"/>
                  <a:pt x="8776476" y="4831611"/>
                  <a:pt x="8777468" y="4851950"/>
                </a:cubicBezTo>
                <a:cubicBezTo>
                  <a:pt x="8778460" y="4872290"/>
                  <a:pt x="8780246" y="4891985"/>
                  <a:pt x="8782826" y="4911035"/>
                </a:cubicBezTo>
                <a:cubicBezTo>
                  <a:pt x="8783818" y="4919369"/>
                  <a:pt x="8787390" y="4933062"/>
                  <a:pt x="8793542" y="4952112"/>
                </a:cubicBezTo>
                <a:cubicBezTo>
                  <a:pt x="8799693" y="4971162"/>
                  <a:pt x="8811203" y="4982175"/>
                  <a:pt x="8828070" y="4985151"/>
                </a:cubicBezTo>
                <a:cubicBezTo>
                  <a:pt x="8829657" y="4985350"/>
                  <a:pt x="8832336" y="4985449"/>
                  <a:pt x="8836106" y="4985449"/>
                </a:cubicBezTo>
                <a:cubicBezTo>
                  <a:pt x="8860217" y="4985449"/>
                  <a:pt x="8882262" y="4964743"/>
                  <a:pt x="8902242" y="4923332"/>
                </a:cubicBezTo>
                <a:lnTo>
                  <a:pt x="8911887" y="4901296"/>
                </a:lnTo>
                <a:lnTo>
                  <a:pt x="8908437" y="4879483"/>
                </a:lnTo>
                <a:cubicBezTo>
                  <a:pt x="8908437" y="4850710"/>
                  <a:pt x="8918557" y="4824516"/>
                  <a:pt x="8938798" y="4800902"/>
                </a:cubicBezTo>
                <a:cubicBezTo>
                  <a:pt x="8962412" y="4773518"/>
                  <a:pt x="8992277" y="4759429"/>
                  <a:pt x="9028392" y="4758635"/>
                </a:cubicBezTo>
                <a:cubicBezTo>
                  <a:pt x="9047442" y="4758239"/>
                  <a:pt x="9062623" y="4763249"/>
                  <a:pt x="9073934" y="4773667"/>
                </a:cubicBezTo>
                <a:lnTo>
                  <a:pt x="9087924" y="4787763"/>
                </a:lnTo>
                <a:lnTo>
                  <a:pt x="9087924" y="4758337"/>
                </a:lnTo>
                <a:lnTo>
                  <a:pt x="9133167" y="4758337"/>
                </a:lnTo>
                <a:cubicBezTo>
                  <a:pt x="9133167" y="4758337"/>
                  <a:pt x="9133167" y="4768259"/>
                  <a:pt x="9133167" y="4788103"/>
                </a:cubicBezTo>
                <a:cubicBezTo>
                  <a:pt x="9133167" y="4807947"/>
                  <a:pt x="9133167" y="4817869"/>
                  <a:pt x="9133167" y="4817869"/>
                </a:cubicBezTo>
                <a:lnTo>
                  <a:pt x="9133167" y="4932764"/>
                </a:lnTo>
                <a:lnTo>
                  <a:pt x="9133167" y="4936931"/>
                </a:lnTo>
                <a:cubicBezTo>
                  <a:pt x="9133167" y="4944075"/>
                  <a:pt x="9133316" y="4951070"/>
                  <a:pt x="9133614" y="4957916"/>
                </a:cubicBezTo>
                <a:cubicBezTo>
                  <a:pt x="9133911" y="4964762"/>
                  <a:pt x="9135053" y="4970864"/>
                  <a:pt x="9137037" y="4976222"/>
                </a:cubicBezTo>
                <a:cubicBezTo>
                  <a:pt x="9139418" y="4982374"/>
                  <a:pt x="9142196" y="4985449"/>
                  <a:pt x="9145371" y="4985449"/>
                </a:cubicBezTo>
                <a:cubicBezTo>
                  <a:pt x="9162238" y="4985449"/>
                  <a:pt x="9178312" y="4974932"/>
                  <a:pt x="9193592" y="4953898"/>
                </a:cubicBezTo>
                <a:cubicBezTo>
                  <a:pt x="9200140" y="4944770"/>
                  <a:pt x="9206788" y="4933062"/>
                  <a:pt x="9213535" y="4918774"/>
                </a:cubicBezTo>
                <a:cubicBezTo>
                  <a:pt x="9219289" y="4906471"/>
                  <a:pt x="9225044" y="4892680"/>
                  <a:pt x="9230799" y="4877400"/>
                </a:cubicBezTo>
                <a:lnTo>
                  <a:pt x="9235105" y="4878986"/>
                </a:lnTo>
                <a:lnTo>
                  <a:pt x="9236342" y="4875893"/>
                </a:lnTo>
                <a:cubicBezTo>
                  <a:pt x="9239096" y="4869010"/>
                  <a:pt x="9243300" y="4858499"/>
                  <a:pt x="9248956" y="4844360"/>
                </a:cubicBezTo>
                <a:cubicBezTo>
                  <a:pt x="9256496" y="4825509"/>
                  <a:pt x="9262350" y="4811866"/>
                  <a:pt x="9266517" y="4803432"/>
                </a:cubicBezTo>
                <a:cubicBezTo>
                  <a:pt x="9270685" y="4794999"/>
                  <a:pt x="9276886" y="4785275"/>
                  <a:pt x="9285121" y="4774262"/>
                </a:cubicBezTo>
                <a:cubicBezTo>
                  <a:pt x="9293356" y="4763249"/>
                  <a:pt x="9303427" y="4757742"/>
                  <a:pt x="9315333" y="4757742"/>
                </a:cubicBezTo>
                <a:cubicBezTo>
                  <a:pt x="9333986" y="4757742"/>
                  <a:pt x="9348075" y="4762604"/>
                  <a:pt x="9357600" y="4772327"/>
                </a:cubicBezTo>
                <a:cubicBezTo>
                  <a:pt x="9365141" y="4779868"/>
                  <a:pt x="9369755" y="4788748"/>
                  <a:pt x="9371441" y="4798967"/>
                </a:cubicBezTo>
                <a:cubicBezTo>
                  <a:pt x="9373128" y="4809187"/>
                  <a:pt x="9373971" y="4819159"/>
                  <a:pt x="9373971" y="4828882"/>
                </a:cubicBezTo>
                <a:lnTo>
                  <a:pt x="9373971" y="4842925"/>
                </a:lnTo>
                <a:lnTo>
                  <a:pt x="9386994" y="4819208"/>
                </a:lnTo>
                <a:cubicBezTo>
                  <a:pt x="9391706" y="4811568"/>
                  <a:pt x="9396692" y="4804375"/>
                  <a:pt x="9401951" y="4797628"/>
                </a:cubicBezTo>
                <a:cubicBezTo>
                  <a:pt x="9409690" y="4787508"/>
                  <a:pt x="9418818" y="4778429"/>
                  <a:pt x="9429335" y="4770392"/>
                </a:cubicBezTo>
                <a:cubicBezTo>
                  <a:pt x="9439853" y="4762356"/>
                  <a:pt x="9453247" y="4758337"/>
                  <a:pt x="9469519" y="4758337"/>
                </a:cubicBezTo>
                <a:cubicBezTo>
                  <a:pt x="9469717" y="4758337"/>
                  <a:pt x="9469965" y="4758337"/>
                  <a:pt x="9470263" y="4758337"/>
                </a:cubicBezTo>
                <a:cubicBezTo>
                  <a:pt x="9470561" y="4758337"/>
                  <a:pt x="9470809" y="4758337"/>
                  <a:pt x="9471007" y="4758337"/>
                </a:cubicBezTo>
                <a:cubicBezTo>
                  <a:pt x="9493431" y="4758734"/>
                  <a:pt x="9510595" y="4764688"/>
                  <a:pt x="9522502" y="4776197"/>
                </a:cubicBezTo>
                <a:cubicBezTo>
                  <a:pt x="9531828" y="4785126"/>
                  <a:pt x="9538476" y="4797727"/>
                  <a:pt x="9542445" y="4813999"/>
                </a:cubicBezTo>
                <a:cubicBezTo>
                  <a:pt x="9544826" y="4823524"/>
                  <a:pt x="9546017" y="4834339"/>
                  <a:pt x="9546017" y="4846444"/>
                </a:cubicBezTo>
                <a:lnTo>
                  <a:pt x="9546017" y="4846741"/>
                </a:lnTo>
                <a:cubicBezTo>
                  <a:pt x="9553557" y="4831065"/>
                  <a:pt x="9560304" y="4818861"/>
                  <a:pt x="9566257" y="4810130"/>
                </a:cubicBezTo>
                <a:cubicBezTo>
                  <a:pt x="9573401" y="4799414"/>
                  <a:pt x="9583075" y="4788798"/>
                  <a:pt x="9595279" y="4778280"/>
                </a:cubicBezTo>
                <a:cubicBezTo>
                  <a:pt x="9607483" y="4767764"/>
                  <a:pt x="9620629" y="4761513"/>
                  <a:pt x="9634718" y="4759528"/>
                </a:cubicBezTo>
                <a:cubicBezTo>
                  <a:pt x="9639084" y="4758933"/>
                  <a:pt x="9643251" y="4758635"/>
                  <a:pt x="9647220" y="4758635"/>
                </a:cubicBezTo>
                <a:cubicBezTo>
                  <a:pt x="9647220" y="4758635"/>
                  <a:pt x="9647269" y="4758635"/>
                  <a:pt x="9647369" y="4758635"/>
                </a:cubicBezTo>
                <a:cubicBezTo>
                  <a:pt x="9647468" y="4758635"/>
                  <a:pt x="9647517" y="4758635"/>
                  <a:pt x="9647517" y="4758635"/>
                </a:cubicBezTo>
                <a:cubicBezTo>
                  <a:pt x="9675894" y="4759429"/>
                  <a:pt x="9695838" y="4768359"/>
                  <a:pt x="9707346" y="4785424"/>
                </a:cubicBezTo>
                <a:cubicBezTo>
                  <a:pt x="9712308" y="4793163"/>
                  <a:pt x="9715483" y="4801349"/>
                  <a:pt x="9716871" y="4809981"/>
                </a:cubicBezTo>
                <a:cubicBezTo>
                  <a:pt x="9718261" y="4818613"/>
                  <a:pt x="9718955" y="4827096"/>
                  <a:pt x="9718955" y="4835430"/>
                </a:cubicBezTo>
                <a:cubicBezTo>
                  <a:pt x="9718955" y="4835430"/>
                  <a:pt x="9718955" y="4843566"/>
                  <a:pt x="9718955" y="4859838"/>
                </a:cubicBezTo>
                <a:cubicBezTo>
                  <a:pt x="9718955" y="4876110"/>
                  <a:pt x="9718955" y="4884246"/>
                  <a:pt x="9718955" y="4884246"/>
                </a:cubicBezTo>
                <a:lnTo>
                  <a:pt x="9718955" y="4887520"/>
                </a:lnTo>
                <a:cubicBezTo>
                  <a:pt x="9718955" y="4887520"/>
                  <a:pt x="9718955" y="4891092"/>
                  <a:pt x="9718955" y="4898236"/>
                </a:cubicBezTo>
                <a:cubicBezTo>
                  <a:pt x="9718955" y="4905380"/>
                  <a:pt x="9718955" y="4908951"/>
                  <a:pt x="9718955" y="4908951"/>
                </a:cubicBezTo>
                <a:lnTo>
                  <a:pt x="9718955" y="4930680"/>
                </a:lnTo>
                <a:lnTo>
                  <a:pt x="9718955" y="4933359"/>
                </a:lnTo>
                <a:lnTo>
                  <a:pt x="9718955" y="4936633"/>
                </a:lnTo>
                <a:cubicBezTo>
                  <a:pt x="9718955" y="4943777"/>
                  <a:pt x="9719104" y="4950921"/>
                  <a:pt x="9719401" y="4958065"/>
                </a:cubicBezTo>
                <a:cubicBezTo>
                  <a:pt x="9719699" y="4965208"/>
                  <a:pt x="9720940" y="4971459"/>
                  <a:pt x="9723122" y="4976817"/>
                </a:cubicBezTo>
                <a:cubicBezTo>
                  <a:pt x="9724908" y="4981977"/>
                  <a:pt x="9727389" y="4984953"/>
                  <a:pt x="9730563" y="4985747"/>
                </a:cubicBezTo>
                <a:cubicBezTo>
                  <a:pt x="9750209" y="4986937"/>
                  <a:pt x="9767175" y="4974138"/>
                  <a:pt x="9781463" y="4947349"/>
                </a:cubicBezTo>
                <a:cubicBezTo>
                  <a:pt x="9795750" y="4920560"/>
                  <a:pt x="9806565" y="4896351"/>
                  <a:pt x="9813907" y="4874721"/>
                </a:cubicBezTo>
                <a:lnTo>
                  <a:pt x="9830874" y="4880674"/>
                </a:lnTo>
                <a:cubicBezTo>
                  <a:pt x="9818173" y="4918378"/>
                  <a:pt x="9804283" y="4947548"/>
                  <a:pt x="9789202" y="4968185"/>
                </a:cubicBezTo>
                <a:cubicBezTo>
                  <a:pt x="9771739" y="4991799"/>
                  <a:pt x="9752888" y="5003606"/>
                  <a:pt x="9732647" y="5003606"/>
                </a:cubicBezTo>
                <a:lnTo>
                  <a:pt x="9732647" y="5003904"/>
                </a:lnTo>
                <a:cubicBezTo>
                  <a:pt x="9712010" y="5003904"/>
                  <a:pt x="9696433" y="4997852"/>
                  <a:pt x="9685915" y="4985747"/>
                </a:cubicBezTo>
                <a:cubicBezTo>
                  <a:pt x="9679565" y="4978405"/>
                  <a:pt x="9675894" y="4970417"/>
                  <a:pt x="9674902" y="4961785"/>
                </a:cubicBezTo>
                <a:cubicBezTo>
                  <a:pt x="9673909" y="4953153"/>
                  <a:pt x="9673413" y="4944770"/>
                  <a:pt x="9673413" y="4936633"/>
                </a:cubicBezTo>
                <a:lnTo>
                  <a:pt x="9673413" y="4933359"/>
                </a:lnTo>
                <a:lnTo>
                  <a:pt x="9673413" y="4928597"/>
                </a:lnTo>
                <a:cubicBezTo>
                  <a:pt x="9673413" y="4928597"/>
                  <a:pt x="9673413" y="4925323"/>
                  <a:pt x="9673413" y="4918774"/>
                </a:cubicBezTo>
                <a:cubicBezTo>
                  <a:pt x="9673413" y="4912226"/>
                  <a:pt x="9673413" y="4908951"/>
                  <a:pt x="9673413" y="4908951"/>
                </a:cubicBezTo>
                <a:lnTo>
                  <a:pt x="9673413" y="4885734"/>
                </a:lnTo>
                <a:cubicBezTo>
                  <a:pt x="9673413" y="4885734"/>
                  <a:pt x="9673413" y="4885487"/>
                  <a:pt x="9673413" y="4884990"/>
                </a:cubicBezTo>
                <a:cubicBezTo>
                  <a:pt x="9673413" y="4884494"/>
                  <a:pt x="9673413" y="4884246"/>
                  <a:pt x="9673413" y="4884246"/>
                </a:cubicBezTo>
                <a:cubicBezTo>
                  <a:pt x="9673413" y="4884246"/>
                  <a:pt x="9673413" y="4876110"/>
                  <a:pt x="9673413" y="4859838"/>
                </a:cubicBezTo>
                <a:cubicBezTo>
                  <a:pt x="9673413" y="4843566"/>
                  <a:pt x="9673413" y="4835430"/>
                  <a:pt x="9673413" y="4835430"/>
                </a:cubicBezTo>
                <a:cubicBezTo>
                  <a:pt x="9673413" y="4828287"/>
                  <a:pt x="9673116" y="4821044"/>
                  <a:pt x="9672520" y="4813701"/>
                </a:cubicBezTo>
                <a:cubicBezTo>
                  <a:pt x="9671925" y="4806359"/>
                  <a:pt x="9670536" y="4799613"/>
                  <a:pt x="9668353" y="4793461"/>
                </a:cubicBezTo>
                <a:cubicBezTo>
                  <a:pt x="9664186" y="4783142"/>
                  <a:pt x="9657241" y="4777586"/>
                  <a:pt x="9647517" y="4776792"/>
                </a:cubicBezTo>
                <a:cubicBezTo>
                  <a:pt x="9643152" y="4776792"/>
                  <a:pt x="9639778" y="4776991"/>
                  <a:pt x="9637397" y="4777387"/>
                </a:cubicBezTo>
                <a:cubicBezTo>
                  <a:pt x="9626880" y="4778975"/>
                  <a:pt x="9616512" y="4784135"/>
                  <a:pt x="9606292" y="4792866"/>
                </a:cubicBezTo>
                <a:cubicBezTo>
                  <a:pt x="9596072" y="4801597"/>
                  <a:pt x="9587688" y="4810725"/>
                  <a:pt x="9581140" y="4820250"/>
                </a:cubicBezTo>
                <a:cubicBezTo>
                  <a:pt x="9575584" y="4828386"/>
                  <a:pt x="9569680" y="4839002"/>
                  <a:pt x="9563429" y="4852099"/>
                </a:cubicBezTo>
                <a:cubicBezTo>
                  <a:pt x="9557179" y="4865196"/>
                  <a:pt x="9551374" y="4878293"/>
                  <a:pt x="9546017" y="4891390"/>
                </a:cubicBezTo>
                <a:lnTo>
                  <a:pt x="9546017" y="5002713"/>
                </a:lnTo>
                <a:lnTo>
                  <a:pt x="9500475" y="5002713"/>
                </a:lnTo>
                <a:lnTo>
                  <a:pt x="9500475" y="4846444"/>
                </a:lnTo>
                <a:cubicBezTo>
                  <a:pt x="9500475" y="4835728"/>
                  <a:pt x="9499880" y="4826005"/>
                  <a:pt x="9498689" y="4817273"/>
                </a:cubicBezTo>
                <a:cubicBezTo>
                  <a:pt x="9496903" y="4804176"/>
                  <a:pt x="9493927" y="4794255"/>
                  <a:pt x="9489760" y="4787508"/>
                </a:cubicBezTo>
                <a:cubicBezTo>
                  <a:pt x="9484799" y="4779967"/>
                  <a:pt x="9478052" y="4776197"/>
                  <a:pt x="9469519" y="4776197"/>
                </a:cubicBezTo>
                <a:cubicBezTo>
                  <a:pt x="9457613" y="4776197"/>
                  <a:pt x="9447691" y="4779124"/>
                  <a:pt x="9439753" y="4784978"/>
                </a:cubicBezTo>
                <a:cubicBezTo>
                  <a:pt x="9431816" y="4790832"/>
                  <a:pt x="9423977" y="4798720"/>
                  <a:pt x="9416238" y="4808641"/>
                </a:cubicBezTo>
                <a:cubicBezTo>
                  <a:pt x="9405920" y="4821738"/>
                  <a:pt x="9397188" y="4836026"/>
                  <a:pt x="9390045" y="4851504"/>
                </a:cubicBezTo>
                <a:lnTo>
                  <a:pt x="9373971" y="4889965"/>
                </a:lnTo>
                <a:lnTo>
                  <a:pt x="9373971" y="5003606"/>
                </a:lnTo>
                <a:lnTo>
                  <a:pt x="9328727" y="5003606"/>
                </a:lnTo>
                <a:lnTo>
                  <a:pt x="9328727" y="4828882"/>
                </a:lnTo>
                <a:cubicBezTo>
                  <a:pt x="9328727" y="4821937"/>
                  <a:pt x="9328330" y="4812710"/>
                  <a:pt x="9327537" y="4801200"/>
                </a:cubicBezTo>
                <a:cubicBezTo>
                  <a:pt x="9326743" y="4789691"/>
                  <a:pt x="9324263" y="4781852"/>
                  <a:pt x="9320095" y="4777685"/>
                </a:cubicBezTo>
                <a:cubicBezTo>
                  <a:pt x="9318905" y="4776494"/>
                  <a:pt x="9317317" y="4775899"/>
                  <a:pt x="9315333" y="4775899"/>
                </a:cubicBezTo>
                <a:cubicBezTo>
                  <a:pt x="9311761" y="4775899"/>
                  <a:pt x="9307147" y="4778330"/>
                  <a:pt x="9301492" y="4783192"/>
                </a:cubicBezTo>
                <a:cubicBezTo>
                  <a:pt x="9295836" y="4788054"/>
                  <a:pt x="9290330" y="4795991"/>
                  <a:pt x="9284972" y="4807004"/>
                </a:cubicBezTo>
                <a:cubicBezTo>
                  <a:pt x="9279614" y="4818017"/>
                  <a:pt x="9273165" y="4832950"/>
                  <a:pt x="9265624" y="4851801"/>
                </a:cubicBezTo>
                <a:cubicBezTo>
                  <a:pt x="9258084" y="4870653"/>
                  <a:pt x="9252825" y="4883055"/>
                  <a:pt x="9249849" y="4889008"/>
                </a:cubicBezTo>
                <a:cubicBezTo>
                  <a:pt x="9248360" y="4891589"/>
                  <a:pt x="9246612" y="4893263"/>
                  <a:pt x="9244602" y="4894031"/>
                </a:cubicBezTo>
                <a:lnTo>
                  <a:pt x="9243648" y="4893974"/>
                </a:lnTo>
                <a:lnTo>
                  <a:pt x="9238091" y="4907910"/>
                </a:lnTo>
                <a:cubicBezTo>
                  <a:pt x="9235115" y="4915053"/>
                  <a:pt x="9232386" y="4921255"/>
                  <a:pt x="9229906" y="4926513"/>
                </a:cubicBezTo>
                <a:cubicBezTo>
                  <a:pt x="9222960" y="4940999"/>
                  <a:pt x="9215718" y="4953600"/>
                  <a:pt x="9208177" y="4964316"/>
                </a:cubicBezTo>
                <a:cubicBezTo>
                  <a:pt x="9189325" y="4990509"/>
                  <a:pt x="9168390" y="5003606"/>
                  <a:pt x="9145371" y="5003606"/>
                </a:cubicBezTo>
                <a:cubicBezTo>
                  <a:pt x="9125726" y="5003606"/>
                  <a:pt x="9110744" y="4997455"/>
                  <a:pt x="9100425" y="4985151"/>
                </a:cubicBezTo>
                <a:lnTo>
                  <a:pt x="9091355" y="4966058"/>
                </a:lnTo>
                <a:lnTo>
                  <a:pt x="9083533" y="4975478"/>
                </a:lnTo>
                <a:cubicBezTo>
                  <a:pt x="9078721" y="4980538"/>
                  <a:pt x="9073834" y="4984953"/>
                  <a:pt x="9068874" y="4988723"/>
                </a:cubicBezTo>
                <a:cubicBezTo>
                  <a:pt x="9054983" y="4998645"/>
                  <a:pt x="9040001" y="5003507"/>
                  <a:pt x="9023927" y="5003308"/>
                </a:cubicBezTo>
                <a:cubicBezTo>
                  <a:pt x="8987216" y="5003110"/>
                  <a:pt x="8957650" y="4988327"/>
                  <a:pt x="8935226" y="4958958"/>
                </a:cubicBezTo>
                <a:lnTo>
                  <a:pt x="8919109" y="4929171"/>
                </a:lnTo>
                <a:lnTo>
                  <a:pt x="8908865" y="4948335"/>
                </a:lnTo>
                <a:cubicBezTo>
                  <a:pt x="8905256" y="4954425"/>
                  <a:pt x="8901541" y="4960049"/>
                  <a:pt x="8897721" y="4965208"/>
                </a:cubicBezTo>
                <a:cubicBezTo>
                  <a:pt x="8878869" y="4990609"/>
                  <a:pt x="8858331" y="5003408"/>
                  <a:pt x="8836106" y="5003606"/>
                </a:cubicBezTo>
                <a:cubicBezTo>
                  <a:pt x="8835709" y="5003606"/>
                  <a:pt x="8835412" y="5003606"/>
                  <a:pt x="8835213" y="5003606"/>
                </a:cubicBezTo>
                <a:cubicBezTo>
                  <a:pt x="8835015" y="5003606"/>
                  <a:pt x="8834916" y="5003606"/>
                  <a:pt x="8834916" y="5003606"/>
                </a:cubicBezTo>
                <a:cubicBezTo>
                  <a:pt x="8808325" y="5003606"/>
                  <a:pt x="8786695" y="4994478"/>
                  <a:pt x="8770027" y="4976222"/>
                </a:cubicBezTo>
                <a:cubicBezTo>
                  <a:pt x="8754747" y="4960545"/>
                  <a:pt x="8744924" y="4939809"/>
                  <a:pt x="8740559" y="4914012"/>
                </a:cubicBezTo>
                <a:cubicBezTo>
                  <a:pt x="8737582" y="4898931"/>
                  <a:pt x="8735350" y="4883403"/>
                  <a:pt x="8733861" y="4867428"/>
                </a:cubicBezTo>
                <a:cubicBezTo>
                  <a:pt x="8732373" y="4851454"/>
                  <a:pt x="8731431" y="4836621"/>
                  <a:pt x="8731034" y="4822929"/>
                </a:cubicBezTo>
                <a:cubicBezTo>
                  <a:pt x="8724485" y="4834835"/>
                  <a:pt x="8718036" y="4846345"/>
                  <a:pt x="8711686" y="4857457"/>
                </a:cubicBezTo>
                <a:cubicBezTo>
                  <a:pt x="8705336" y="4868570"/>
                  <a:pt x="8699185" y="4879483"/>
                  <a:pt x="8693231" y="4890199"/>
                </a:cubicBezTo>
                <a:lnTo>
                  <a:pt x="8678051" y="4881269"/>
                </a:lnTo>
                <a:cubicBezTo>
                  <a:pt x="8686385" y="4866585"/>
                  <a:pt x="8695017" y="4851157"/>
                  <a:pt x="8703947" y="4834984"/>
                </a:cubicBezTo>
                <a:cubicBezTo>
                  <a:pt x="8712877" y="4818812"/>
                  <a:pt x="8721707" y="4802093"/>
                  <a:pt x="8730438" y="4784829"/>
                </a:cubicBezTo>
                <a:lnTo>
                  <a:pt x="8730438" y="4597603"/>
                </a:lnTo>
                <a:cubicBezTo>
                  <a:pt x="8730438" y="4568036"/>
                  <a:pt x="8732423" y="4541445"/>
                  <a:pt x="8736392" y="4517831"/>
                </a:cubicBezTo>
                <a:cubicBezTo>
                  <a:pt x="8741154" y="4489653"/>
                  <a:pt x="8749786" y="4463658"/>
                  <a:pt x="8762288" y="4439845"/>
                </a:cubicBezTo>
                <a:cubicBezTo>
                  <a:pt x="8773996" y="4417422"/>
                  <a:pt x="8790267" y="4402341"/>
                  <a:pt x="8811103" y="4394601"/>
                </a:cubicBezTo>
                <a:cubicBezTo>
                  <a:pt x="8814477" y="4393411"/>
                  <a:pt x="8818346" y="4392419"/>
                  <a:pt x="8822712" y="4391625"/>
                </a:cubicBezTo>
                <a:cubicBezTo>
                  <a:pt x="8827177" y="4390633"/>
                  <a:pt x="8831443" y="4390292"/>
                  <a:pt x="8835511" y="4390602"/>
                </a:cubicBezTo>
                <a:close/>
                <a:moveTo>
                  <a:pt x="7750257" y="4390434"/>
                </a:moveTo>
                <a:cubicBezTo>
                  <a:pt x="7764346" y="4390434"/>
                  <a:pt x="7775954" y="4397181"/>
                  <a:pt x="7785082" y="4410675"/>
                </a:cubicBezTo>
                <a:cubicBezTo>
                  <a:pt x="7795203" y="4425558"/>
                  <a:pt x="7798576" y="4448577"/>
                  <a:pt x="7795203" y="4479731"/>
                </a:cubicBezTo>
                <a:cubicBezTo>
                  <a:pt x="7791036" y="4519419"/>
                  <a:pt x="7781808" y="4555237"/>
                  <a:pt x="7767521" y="4587185"/>
                </a:cubicBezTo>
                <a:cubicBezTo>
                  <a:pt x="7753233" y="4619134"/>
                  <a:pt x="7737557" y="4650983"/>
                  <a:pt x="7720491" y="4682733"/>
                </a:cubicBezTo>
                <a:cubicBezTo>
                  <a:pt x="7716324" y="4691067"/>
                  <a:pt x="7712008" y="4699401"/>
                  <a:pt x="7707543" y="4707736"/>
                </a:cubicBezTo>
                <a:cubicBezTo>
                  <a:pt x="7703078" y="4716070"/>
                  <a:pt x="7698663" y="4724504"/>
                  <a:pt x="7694297" y="4733037"/>
                </a:cubicBezTo>
                <a:lnTo>
                  <a:pt x="7694297" y="4799712"/>
                </a:lnTo>
                <a:cubicBezTo>
                  <a:pt x="7694297" y="4813999"/>
                  <a:pt x="7694843" y="4831313"/>
                  <a:pt x="7695934" y="4851653"/>
                </a:cubicBezTo>
                <a:cubicBezTo>
                  <a:pt x="7697026" y="4871993"/>
                  <a:pt x="7698762" y="4891687"/>
                  <a:pt x="7701143" y="4910737"/>
                </a:cubicBezTo>
                <a:cubicBezTo>
                  <a:pt x="7702334" y="4919667"/>
                  <a:pt x="7706452" y="4934352"/>
                  <a:pt x="7713496" y="4954791"/>
                </a:cubicBezTo>
                <a:cubicBezTo>
                  <a:pt x="7720540" y="4975230"/>
                  <a:pt x="7733687" y="4985350"/>
                  <a:pt x="7752936" y="4985151"/>
                </a:cubicBezTo>
                <a:cubicBezTo>
                  <a:pt x="7753134" y="4985151"/>
                  <a:pt x="7753233" y="4985151"/>
                  <a:pt x="7753233" y="4985151"/>
                </a:cubicBezTo>
                <a:cubicBezTo>
                  <a:pt x="7762758" y="4984953"/>
                  <a:pt x="7774664" y="4981877"/>
                  <a:pt x="7788952" y="4975924"/>
                </a:cubicBezTo>
                <a:lnTo>
                  <a:pt x="7789250" y="4975924"/>
                </a:lnTo>
                <a:cubicBezTo>
                  <a:pt x="7795699" y="4973444"/>
                  <a:pt x="7802223" y="4970591"/>
                  <a:pt x="7808821" y="4967366"/>
                </a:cubicBezTo>
                <a:lnTo>
                  <a:pt x="7812421" y="4965426"/>
                </a:lnTo>
                <a:lnTo>
                  <a:pt x="7805993" y="4955311"/>
                </a:lnTo>
                <a:cubicBezTo>
                  <a:pt x="7801081" y="4945638"/>
                  <a:pt x="7797683" y="4934451"/>
                  <a:pt x="7795798" y="4921751"/>
                </a:cubicBezTo>
                <a:cubicBezTo>
                  <a:pt x="7792226" y="4899328"/>
                  <a:pt x="7793913" y="4876904"/>
                  <a:pt x="7800858" y="4854480"/>
                </a:cubicBezTo>
                <a:cubicBezTo>
                  <a:pt x="7808200" y="4830470"/>
                  <a:pt x="7821595" y="4809038"/>
                  <a:pt x="7841042" y="4790187"/>
                </a:cubicBezTo>
                <a:cubicBezTo>
                  <a:pt x="7863862" y="4768359"/>
                  <a:pt x="7888667" y="4757544"/>
                  <a:pt x="7915456" y="4757742"/>
                </a:cubicBezTo>
                <a:cubicBezTo>
                  <a:pt x="7931331" y="4757742"/>
                  <a:pt x="7942939" y="4763100"/>
                  <a:pt x="7950281" y="4773816"/>
                </a:cubicBezTo>
                <a:cubicBezTo>
                  <a:pt x="7956631" y="4783142"/>
                  <a:pt x="7959360" y="4794304"/>
                  <a:pt x="7958467" y="4807302"/>
                </a:cubicBezTo>
                <a:cubicBezTo>
                  <a:pt x="7957574" y="4820300"/>
                  <a:pt x="7955242" y="4832156"/>
                  <a:pt x="7951472" y="4842872"/>
                </a:cubicBezTo>
                <a:cubicBezTo>
                  <a:pt x="7940360" y="4872637"/>
                  <a:pt x="7922203" y="4900419"/>
                  <a:pt x="7897001" y="4926216"/>
                </a:cubicBezTo>
                <a:cubicBezTo>
                  <a:pt x="7884500" y="4939114"/>
                  <a:pt x="7870312" y="4951120"/>
                  <a:pt x="7854436" y="4962232"/>
                </a:cubicBezTo>
                <a:cubicBezTo>
                  <a:pt x="7855032" y="4963026"/>
                  <a:pt x="7855676" y="4963869"/>
                  <a:pt x="7856371" y="4964762"/>
                </a:cubicBezTo>
                <a:cubicBezTo>
                  <a:pt x="7857066" y="4965655"/>
                  <a:pt x="7857711" y="4966399"/>
                  <a:pt x="7858306" y="4966994"/>
                </a:cubicBezTo>
                <a:cubicBezTo>
                  <a:pt x="7869220" y="4979298"/>
                  <a:pt x="7881126" y="4985549"/>
                  <a:pt x="7894025" y="4985747"/>
                </a:cubicBezTo>
                <a:cubicBezTo>
                  <a:pt x="7915654" y="4985151"/>
                  <a:pt x="7936391" y="4977214"/>
                  <a:pt x="7956235" y="4961934"/>
                </a:cubicBezTo>
                <a:cubicBezTo>
                  <a:pt x="7967149" y="4953402"/>
                  <a:pt x="7977071" y="4943480"/>
                  <a:pt x="7986000" y="4932169"/>
                </a:cubicBezTo>
                <a:cubicBezTo>
                  <a:pt x="7992449" y="4924033"/>
                  <a:pt x="7998527" y="4915178"/>
                  <a:pt x="8004231" y="4905603"/>
                </a:cubicBezTo>
                <a:lnTo>
                  <a:pt x="8014239" y="4886287"/>
                </a:lnTo>
                <a:lnTo>
                  <a:pt x="8014873" y="4881567"/>
                </a:lnTo>
                <a:cubicBezTo>
                  <a:pt x="8017254" y="4875614"/>
                  <a:pt x="8022215" y="4863212"/>
                  <a:pt x="8029755" y="4844360"/>
                </a:cubicBezTo>
                <a:cubicBezTo>
                  <a:pt x="8037297" y="4825509"/>
                  <a:pt x="8043150" y="4811866"/>
                  <a:pt x="8047317" y="4803432"/>
                </a:cubicBezTo>
                <a:cubicBezTo>
                  <a:pt x="8051485" y="4794999"/>
                  <a:pt x="8057686" y="4785275"/>
                  <a:pt x="8065921" y="4774262"/>
                </a:cubicBezTo>
                <a:cubicBezTo>
                  <a:pt x="8074156" y="4763249"/>
                  <a:pt x="8084227" y="4757742"/>
                  <a:pt x="8096133" y="4757742"/>
                </a:cubicBezTo>
                <a:cubicBezTo>
                  <a:pt x="8114786" y="4757742"/>
                  <a:pt x="8128875" y="4762604"/>
                  <a:pt x="8138400" y="4772327"/>
                </a:cubicBezTo>
                <a:cubicBezTo>
                  <a:pt x="8145941" y="4779868"/>
                  <a:pt x="8150555" y="4788748"/>
                  <a:pt x="8152241" y="4798967"/>
                </a:cubicBezTo>
                <a:cubicBezTo>
                  <a:pt x="8153927" y="4809187"/>
                  <a:pt x="8154771" y="4819159"/>
                  <a:pt x="8154771" y="4828882"/>
                </a:cubicBezTo>
                <a:lnTo>
                  <a:pt x="8154771" y="4854132"/>
                </a:lnTo>
                <a:lnTo>
                  <a:pt x="8155962" y="4851206"/>
                </a:lnTo>
                <a:cubicBezTo>
                  <a:pt x="8164098" y="4833942"/>
                  <a:pt x="8171440" y="4820449"/>
                  <a:pt x="8177989" y="4810725"/>
                </a:cubicBezTo>
                <a:cubicBezTo>
                  <a:pt x="8185331" y="4800009"/>
                  <a:pt x="8195054" y="4789393"/>
                  <a:pt x="8207159" y="4778876"/>
                </a:cubicBezTo>
                <a:cubicBezTo>
                  <a:pt x="8219263" y="4768359"/>
                  <a:pt x="8232459" y="4762108"/>
                  <a:pt x="8246747" y="4760123"/>
                </a:cubicBezTo>
                <a:cubicBezTo>
                  <a:pt x="8250914" y="4759528"/>
                  <a:pt x="8255081" y="4759230"/>
                  <a:pt x="8259249" y="4759230"/>
                </a:cubicBezTo>
                <a:cubicBezTo>
                  <a:pt x="8287625" y="4760024"/>
                  <a:pt x="8307569" y="4768954"/>
                  <a:pt x="8319077" y="4786019"/>
                </a:cubicBezTo>
                <a:cubicBezTo>
                  <a:pt x="8324038" y="4793758"/>
                  <a:pt x="8327214" y="4801944"/>
                  <a:pt x="8328602" y="4810576"/>
                </a:cubicBezTo>
                <a:cubicBezTo>
                  <a:pt x="8329991" y="4819208"/>
                  <a:pt x="8330686" y="4827691"/>
                  <a:pt x="8330686" y="4836026"/>
                </a:cubicBezTo>
                <a:cubicBezTo>
                  <a:pt x="8330686" y="4910639"/>
                  <a:pt x="8330835" y="4951516"/>
                  <a:pt x="8331133" y="4958660"/>
                </a:cubicBezTo>
                <a:cubicBezTo>
                  <a:pt x="8331430" y="4965804"/>
                  <a:pt x="8332670" y="4972055"/>
                  <a:pt x="8334853" y="4977412"/>
                </a:cubicBezTo>
                <a:cubicBezTo>
                  <a:pt x="8336639" y="4982572"/>
                  <a:pt x="8339120" y="4985549"/>
                  <a:pt x="8342295" y="4986342"/>
                </a:cubicBezTo>
                <a:cubicBezTo>
                  <a:pt x="8361940" y="4987533"/>
                  <a:pt x="8378906" y="4974733"/>
                  <a:pt x="8393194" y="4947944"/>
                </a:cubicBezTo>
                <a:cubicBezTo>
                  <a:pt x="8407481" y="4921155"/>
                  <a:pt x="8418296" y="4896946"/>
                  <a:pt x="8425638" y="4875316"/>
                </a:cubicBezTo>
                <a:cubicBezTo>
                  <a:pt x="8428218" y="4869562"/>
                  <a:pt x="8432137" y="4867776"/>
                  <a:pt x="8437396" y="4869958"/>
                </a:cubicBezTo>
                <a:cubicBezTo>
                  <a:pt x="8442654" y="4872141"/>
                  <a:pt x="8444391" y="4875912"/>
                  <a:pt x="8442605" y="4881269"/>
                </a:cubicBezTo>
                <a:cubicBezTo>
                  <a:pt x="8429905" y="4918973"/>
                  <a:pt x="8416014" y="4948143"/>
                  <a:pt x="8400933" y="4968780"/>
                </a:cubicBezTo>
                <a:cubicBezTo>
                  <a:pt x="8383471" y="4992593"/>
                  <a:pt x="8364619" y="5004400"/>
                  <a:pt x="8344378" y="5004201"/>
                </a:cubicBezTo>
                <a:lnTo>
                  <a:pt x="8344378" y="5004499"/>
                </a:lnTo>
                <a:cubicBezTo>
                  <a:pt x="8323542" y="5004499"/>
                  <a:pt x="8308064" y="4998447"/>
                  <a:pt x="8297944" y="4986342"/>
                </a:cubicBezTo>
                <a:cubicBezTo>
                  <a:pt x="8291395" y="4979000"/>
                  <a:pt x="8287625" y="4971013"/>
                  <a:pt x="8286633" y="4962381"/>
                </a:cubicBezTo>
                <a:cubicBezTo>
                  <a:pt x="8285641" y="4953749"/>
                  <a:pt x="8285145" y="4930532"/>
                  <a:pt x="8285145" y="4892729"/>
                </a:cubicBezTo>
                <a:cubicBezTo>
                  <a:pt x="8285145" y="4854927"/>
                  <a:pt x="8285145" y="4836026"/>
                  <a:pt x="8285145" y="4836026"/>
                </a:cubicBezTo>
                <a:cubicBezTo>
                  <a:pt x="8285145" y="4828882"/>
                  <a:pt x="8284847" y="4821639"/>
                  <a:pt x="8284251" y="4814297"/>
                </a:cubicBezTo>
                <a:cubicBezTo>
                  <a:pt x="8283657" y="4806955"/>
                  <a:pt x="8282267" y="4800208"/>
                  <a:pt x="8280085" y="4794056"/>
                </a:cubicBezTo>
                <a:cubicBezTo>
                  <a:pt x="8276115" y="4783738"/>
                  <a:pt x="8269171" y="4778182"/>
                  <a:pt x="8259249" y="4777387"/>
                </a:cubicBezTo>
                <a:cubicBezTo>
                  <a:pt x="8254883" y="4777387"/>
                  <a:pt x="8251509" y="4777586"/>
                  <a:pt x="8249129" y="4777983"/>
                </a:cubicBezTo>
                <a:cubicBezTo>
                  <a:pt x="8238611" y="4779570"/>
                  <a:pt x="8228243" y="4784730"/>
                  <a:pt x="8218023" y="4793461"/>
                </a:cubicBezTo>
                <a:cubicBezTo>
                  <a:pt x="8207803" y="4802192"/>
                  <a:pt x="8199419" y="4811320"/>
                  <a:pt x="8192871" y="4820845"/>
                </a:cubicBezTo>
                <a:cubicBezTo>
                  <a:pt x="8187117" y="4829378"/>
                  <a:pt x="8180865" y="4840689"/>
                  <a:pt x="8174119" y="4854778"/>
                </a:cubicBezTo>
                <a:cubicBezTo>
                  <a:pt x="8167372" y="4868867"/>
                  <a:pt x="8161319" y="4882758"/>
                  <a:pt x="8155962" y="4896450"/>
                </a:cubicBezTo>
                <a:lnTo>
                  <a:pt x="8154771" y="4899922"/>
                </a:lnTo>
                <a:lnTo>
                  <a:pt x="8154771" y="5003606"/>
                </a:lnTo>
                <a:lnTo>
                  <a:pt x="8109527" y="5003606"/>
                </a:lnTo>
                <a:lnTo>
                  <a:pt x="8109527" y="4828882"/>
                </a:lnTo>
                <a:cubicBezTo>
                  <a:pt x="8109527" y="4821937"/>
                  <a:pt x="8109131" y="4812710"/>
                  <a:pt x="8108337" y="4801200"/>
                </a:cubicBezTo>
                <a:cubicBezTo>
                  <a:pt x="8107543" y="4789691"/>
                  <a:pt x="8105063" y="4781852"/>
                  <a:pt x="8100895" y="4777685"/>
                </a:cubicBezTo>
                <a:cubicBezTo>
                  <a:pt x="8099705" y="4776494"/>
                  <a:pt x="8098117" y="4775899"/>
                  <a:pt x="8096133" y="4775899"/>
                </a:cubicBezTo>
                <a:cubicBezTo>
                  <a:pt x="8092561" y="4775899"/>
                  <a:pt x="8087947" y="4778330"/>
                  <a:pt x="8082292" y="4783192"/>
                </a:cubicBezTo>
                <a:cubicBezTo>
                  <a:pt x="8076637" y="4788054"/>
                  <a:pt x="8071130" y="4795991"/>
                  <a:pt x="8065772" y="4807004"/>
                </a:cubicBezTo>
                <a:cubicBezTo>
                  <a:pt x="8060414" y="4818017"/>
                  <a:pt x="8053965" y="4832950"/>
                  <a:pt x="8046425" y="4851801"/>
                </a:cubicBezTo>
                <a:cubicBezTo>
                  <a:pt x="8044539" y="4856515"/>
                  <a:pt x="8042797" y="4860824"/>
                  <a:pt x="8041197" y="4864731"/>
                </a:cubicBezTo>
                <a:lnTo>
                  <a:pt x="8036851" y="4875179"/>
                </a:lnTo>
                <a:lnTo>
                  <a:pt x="8036974" y="4875316"/>
                </a:lnTo>
                <a:cubicBezTo>
                  <a:pt x="8037619" y="4877202"/>
                  <a:pt x="8037495" y="4879385"/>
                  <a:pt x="8036601" y="4881865"/>
                </a:cubicBezTo>
                <a:cubicBezTo>
                  <a:pt x="8026679" y="4904487"/>
                  <a:pt x="8014475" y="4925025"/>
                  <a:pt x="7999990" y="4943480"/>
                </a:cubicBezTo>
                <a:cubicBezTo>
                  <a:pt x="7989671" y="4956378"/>
                  <a:pt x="7978757" y="4967292"/>
                  <a:pt x="7967248" y="4976222"/>
                </a:cubicBezTo>
                <a:cubicBezTo>
                  <a:pt x="7944031" y="4994280"/>
                  <a:pt x="7919623" y="5003408"/>
                  <a:pt x="7894025" y="5003606"/>
                </a:cubicBezTo>
                <a:cubicBezTo>
                  <a:pt x="7894025" y="5003606"/>
                  <a:pt x="7893975" y="5003606"/>
                  <a:pt x="7893876" y="5003606"/>
                </a:cubicBezTo>
                <a:cubicBezTo>
                  <a:pt x="7893776" y="5003606"/>
                  <a:pt x="7893727" y="5003606"/>
                  <a:pt x="7893727" y="5003606"/>
                </a:cubicBezTo>
                <a:cubicBezTo>
                  <a:pt x="7866144" y="5003408"/>
                  <a:pt x="7843324" y="4995471"/>
                  <a:pt x="7825266" y="4979794"/>
                </a:cubicBezTo>
                <a:lnTo>
                  <a:pt x="7824675" y="4979185"/>
                </a:lnTo>
                <a:lnTo>
                  <a:pt x="7817676" y="4983068"/>
                </a:lnTo>
                <a:cubicBezTo>
                  <a:pt x="7810631" y="4986541"/>
                  <a:pt x="7803339" y="4989716"/>
                  <a:pt x="7795798" y="4992593"/>
                </a:cubicBezTo>
                <a:cubicBezTo>
                  <a:pt x="7778534" y="4999737"/>
                  <a:pt x="7763949" y="5003308"/>
                  <a:pt x="7752043" y="5003308"/>
                </a:cubicBezTo>
                <a:cubicBezTo>
                  <a:pt x="7747875" y="5003308"/>
                  <a:pt x="7744006" y="5003011"/>
                  <a:pt x="7740434" y="5002416"/>
                </a:cubicBezTo>
                <a:cubicBezTo>
                  <a:pt x="7719796" y="4999836"/>
                  <a:pt x="7702433" y="4991006"/>
                  <a:pt x="7688344" y="4975924"/>
                </a:cubicBezTo>
                <a:cubicBezTo>
                  <a:pt x="7673660" y="4960248"/>
                  <a:pt x="7663837" y="4939412"/>
                  <a:pt x="7658876" y="4913416"/>
                </a:cubicBezTo>
                <a:cubicBezTo>
                  <a:pt x="7656297" y="4898533"/>
                  <a:pt x="7654263" y="4883155"/>
                  <a:pt x="7652774" y="4867280"/>
                </a:cubicBezTo>
                <a:cubicBezTo>
                  <a:pt x="7651286" y="4851405"/>
                  <a:pt x="7650244" y="4836621"/>
                  <a:pt x="7649649" y="4822929"/>
                </a:cubicBezTo>
                <a:cubicBezTo>
                  <a:pt x="7643299" y="4834835"/>
                  <a:pt x="7636949" y="4846345"/>
                  <a:pt x="7630599" y="4857457"/>
                </a:cubicBezTo>
                <a:cubicBezTo>
                  <a:pt x="7624249" y="4868570"/>
                  <a:pt x="7617998" y="4879483"/>
                  <a:pt x="7611846" y="4890199"/>
                </a:cubicBezTo>
                <a:lnTo>
                  <a:pt x="7596071" y="4881269"/>
                </a:lnTo>
                <a:cubicBezTo>
                  <a:pt x="7604603" y="4866585"/>
                  <a:pt x="7613434" y="4851107"/>
                  <a:pt x="7622562" y="4834835"/>
                </a:cubicBezTo>
                <a:cubicBezTo>
                  <a:pt x="7631690" y="4818563"/>
                  <a:pt x="7640521" y="4801895"/>
                  <a:pt x="7649054" y="4784829"/>
                </a:cubicBezTo>
                <a:lnTo>
                  <a:pt x="7649054" y="4597305"/>
                </a:lnTo>
                <a:cubicBezTo>
                  <a:pt x="7649054" y="4566151"/>
                  <a:pt x="7651038" y="4539560"/>
                  <a:pt x="7655007" y="4517533"/>
                </a:cubicBezTo>
                <a:cubicBezTo>
                  <a:pt x="7660166" y="4488562"/>
                  <a:pt x="7668798" y="4462566"/>
                  <a:pt x="7680903" y="4439548"/>
                </a:cubicBezTo>
                <a:cubicBezTo>
                  <a:pt x="7692809" y="4417124"/>
                  <a:pt x="7709081" y="4402043"/>
                  <a:pt x="7729718" y="4394304"/>
                </a:cubicBezTo>
                <a:cubicBezTo>
                  <a:pt x="7736465" y="4391724"/>
                  <a:pt x="7743311" y="4390434"/>
                  <a:pt x="7750257" y="4390434"/>
                </a:cubicBezTo>
                <a:close/>
                <a:moveTo>
                  <a:pt x="4562954" y="4390434"/>
                </a:moveTo>
                <a:cubicBezTo>
                  <a:pt x="4576845" y="4390434"/>
                  <a:pt x="4588453" y="4397181"/>
                  <a:pt x="4597780" y="4410675"/>
                </a:cubicBezTo>
                <a:cubicBezTo>
                  <a:pt x="4607702" y="4426153"/>
                  <a:pt x="4610976" y="4449271"/>
                  <a:pt x="4607603" y="4480029"/>
                </a:cubicBezTo>
                <a:cubicBezTo>
                  <a:pt x="4602840" y="4524280"/>
                  <a:pt x="4592273" y="4566151"/>
                  <a:pt x="4575902" y="4605640"/>
                </a:cubicBezTo>
                <a:cubicBezTo>
                  <a:pt x="4559532" y="4645129"/>
                  <a:pt x="4542317" y="4683626"/>
                  <a:pt x="4524259" y="4721130"/>
                </a:cubicBezTo>
                <a:cubicBezTo>
                  <a:pt x="4521282" y="4727083"/>
                  <a:pt x="4518355" y="4732987"/>
                  <a:pt x="4515478" y="4738841"/>
                </a:cubicBezTo>
                <a:cubicBezTo>
                  <a:pt x="4512600" y="4744695"/>
                  <a:pt x="4509773" y="4750598"/>
                  <a:pt x="4506995" y="4756551"/>
                </a:cubicBezTo>
                <a:lnTo>
                  <a:pt x="4506995" y="4801200"/>
                </a:lnTo>
                <a:lnTo>
                  <a:pt x="4506995" y="4845551"/>
                </a:lnTo>
                <a:cubicBezTo>
                  <a:pt x="4514337" y="4830668"/>
                  <a:pt x="4520985" y="4818762"/>
                  <a:pt x="4526937" y="4809832"/>
                </a:cubicBezTo>
                <a:cubicBezTo>
                  <a:pt x="4527136" y="4809435"/>
                  <a:pt x="4527384" y="4809038"/>
                  <a:pt x="4527682" y="4808641"/>
                </a:cubicBezTo>
                <a:cubicBezTo>
                  <a:pt x="4527979" y="4808245"/>
                  <a:pt x="4528327" y="4807748"/>
                  <a:pt x="4528724" y="4807153"/>
                </a:cubicBezTo>
                <a:cubicBezTo>
                  <a:pt x="4531501" y="4803383"/>
                  <a:pt x="4535123" y="4798869"/>
                  <a:pt x="4539588" y="4793610"/>
                </a:cubicBezTo>
                <a:cubicBezTo>
                  <a:pt x="4544053" y="4788351"/>
                  <a:pt x="4549560" y="4783142"/>
                  <a:pt x="4556108" y="4777983"/>
                </a:cubicBezTo>
                <a:cubicBezTo>
                  <a:pt x="4572777" y="4764688"/>
                  <a:pt x="4590041" y="4758139"/>
                  <a:pt x="4607900" y="4758337"/>
                </a:cubicBezTo>
                <a:cubicBezTo>
                  <a:pt x="4607900" y="4758337"/>
                  <a:pt x="4607950" y="4758337"/>
                  <a:pt x="4608049" y="4758337"/>
                </a:cubicBezTo>
                <a:cubicBezTo>
                  <a:pt x="4608148" y="4758337"/>
                  <a:pt x="4608198" y="4758337"/>
                  <a:pt x="4608198" y="4758337"/>
                </a:cubicBezTo>
                <a:cubicBezTo>
                  <a:pt x="4636575" y="4759132"/>
                  <a:pt x="4656517" y="4768061"/>
                  <a:pt x="4668026" y="4785126"/>
                </a:cubicBezTo>
                <a:cubicBezTo>
                  <a:pt x="4672988" y="4792866"/>
                  <a:pt x="4676163" y="4801051"/>
                  <a:pt x="4677552" y="4809683"/>
                </a:cubicBezTo>
                <a:cubicBezTo>
                  <a:pt x="4678941" y="4818315"/>
                  <a:pt x="4679635" y="4826798"/>
                  <a:pt x="4679635" y="4835133"/>
                </a:cubicBezTo>
                <a:cubicBezTo>
                  <a:pt x="4679635" y="4852000"/>
                  <a:pt x="4679635" y="4868917"/>
                  <a:pt x="4679635" y="4885883"/>
                </a:cubicBezTo>
                <a:cubicBezTo>
                  <a:pt x="4679635" y="4902849"/>
                  <a:pt x="4679635" y="4919667"/>
                  <a:pt x="4679635" y="4936336"/>
                </a:cubicBezTo>
                <a:cubicBezTo>
                  <a:pt x="4679635" y="4943480"/>
                  <a:pt x="4679784" y="4950623"/>
                  <a:pt x="4680082" y="4957767"/>
                </a:cubicBezTo>
                <a:cubicBezTo>
                  <a:pt x="4680379" y="4964911"/>
                  <a:pt x="4681620" y="4971162"/>
                  <a:pt x="4683803" y="4976519"/>
                </a:cubicBezTo>
                <a:cubicBezTo>
                  <a:pt x="4685985" y="4982870"/>
                  <a:pt x="4689061" y="4986044"/>
                  <a:pt x="4693030" y="4986044"/>
                </a:cubicBezTo>
                <a:cubicBezTo>
                  <a:pt x="4693030" y="4986044"/>
                  <a:pt x="4693129" y="4986044"/>
                  <a:pt x="4693327" y="4986044"/>
                </a:cubicBezTo>
                <a:cubicBezTo>
                  <a:pt x="4703051" y="4986044"/>
                  <a:pt x="4711733" y="4981431"/>
                  <a:pt x="4719372" y="4972203"/>
                </a:cubicBezTo>
                <a:cubicBezTo>
                  <a:pt x="4727012" y="4962976"/>
                  <a:pt x="4734008" y="4953104"/>
                  <a:pt x="4740357" y="4942587"/>
                </a:cubicBezTo>
                <a:cubicBezTo>
                  <a:pt x="4744524" y="4935443"/>
                  <a:pt x="4748344" y="4927952"/>
                  <a:pt x="4751817" y="4920114"/>
                </a:cubicBezTo>
                <a:cubicBezTo>
                  <a:pt x="4755289" y="4912276"/>
                  <a:pt x="4758812" y="4904189"/>
                  <a:pt x="4762384" y="4895855"/>
                </a:cubicBezTo>
                <a:lnTo>
                  <a:pt x="4770123" y="4877698"/>
                </a:lnTo>
                <a:lnTo>
                  <a:pt x="4786792" y="4885139"/>
                </a:lnTo>
                <a:lnTo>
                  <a:pt x="4779053" y="4902701"/>
                </a:lnTo>
                <a:cubicBezTo>
                  <a:pt x="4775480" y="4911432"/>
                  <a:pt x="4771908" y="4919866"/>
                  <a:pt x="4768337" y="4928001"/>
                </a:cubicBezTo>
                <a:cubicBezTo>
                  <a:pt x="4764765" y="4936138"/>
                  <a:pt x="4760598" y="4944075"/>
                  <a:pt x="4755836" y="4951814"/>
                </a:cubicBezTo>
                <a:cubicBezTo>
                  <a:pt x="4750080" y="4961538"/>
                  <a:pt x="4742193" y="4972600"/>
                  <a:pt x="4732172" y="4985003"/>
                </a:cubicBezTo>
                <a:cubicBezTo>
                  <a:pt x="4722150" y="4997405"/>
                  <a:pt x="4709202" y="5003606"/>
                  <a:pt x="4693327" y="5003606"/>
                </a:cubicBezTo>
                <a:cubicBezTo>
                  <a:pt x="4672492" y="5003606"/>
                  <a:pt x="4657014" y="4997554"/>
                  <a:pt x="4646893" y="4985449"/>
                </a:cubicBezTo>
                <a:cubicBezTo>
                  <a:pt x="4640345" y="4978107"/>
                  <a:pt x="4636575" y="4970120"/>
                  <a:pt x="4635582" y="4961488"/>
                </a:cubicBezTo>
                <a:cubicBezTo>
                  <a:pt x="4634590" y="4952856"/>
                  <a:pt x="4634094" y="4944472"/>
                  <a:pt x="4634094" y="4936336"/>
                </a:cubicBezTo>
                <a:cubicBezTo>
                  <a:pt x="4634094" y="4885734"/>
                  <a:pt x="4634094" y="4852000"/>
                  <a:pt x="4634094" y="4835133"/>
                </a:cubicBezTo>
                <a:cubicBezTo>
                  <a:pt x="4634094" y="4827989"/>
                  <a:pt x="4633796" y="4820746"/>
                  <a:pt x="4633201" y="4813404"/>
                </a:cubicBezTo>
                <a:cubicBezTo>
                  <a:pt x="4632606" y="4806062"/>
                  <a:pt x="4631217" y="4799315"/>
                  <a:pt x="4629033" y="4793163"/>
                </a:cubicBezTo>
                <a:cubicBezTo>
                  <a:pt x="4624867" y="4782448"/>
                  <a:pt x="4617723" y="4776891"/>
                  <a:pt x="4607603" y="4776494"/>
                </a:cubicBezTo>
                <a:cubicBezTo>
                  <a:pt x="4593910" y="4776296"/>
                  <a:pt x="4580516" y="4781555"/>
                  <a:pt x="4567419" y="4792270"/>
                </a:cubicBezTo>
                <a:cubicBezTo>
                  <a:pt x="4557894" y="4799811"/>
                  <a:pt x="4549957" y="4808245"/>
                  <a:pt x="4543606" y="4817571"/>
                </a:cubicBezTo>
                <a:cubicBezTo>
                  <a:pt x="4542812" y="4818762"/>
                  <a:pt x="4542217" y="4819556"/>
                  <a:pt x="4541820" y="4819952"/>
                </a:cubicBezTo>
                <a:cubicBezTo>
                  <a:pt x="4536462" y="4828088"/>
                  <a:pt x="4530659" y="4838506"/>
                  <a:pt x="4524407" y="4851206"/>
                </a:cubicBezTo>
                <a:cubicBezTo>
                  <a:pt x="4518157" y="4863907"/>
                  <a:pt x="4512353" y="4876805"/>
                  <a:pt x="4506995" y="4889901"/>
                </a:cubicBezTo>
                <a:lnTo>
                  <a:pt x="4506995" y="5003606"/>
                </a:lnTo>
                <a:lnTo>
                  <a:pt x="4461751" y="5003606"/>
                </a:lnTo>
                <a:lnTo>
                  <a:pt x="4461751" y="4853587"/>
                </a:lnTo>
                <a:cubicBezTo>
                  <a:pt x="4453813" y="4870256"/>
                  <a:pt x="4445777" y="4886975"/>
                  <a:pt x="4437641" y="4903742"/>
                </a:cubicBezTo>
                <a:cubicBezTo>
                  <a:pt x="4429505" y="4920511"/>
                  <a:pt x="4420674" y="4936633"/>
                  <a:pt x="4411149" y="4952112"/>
                </a:cubicBezTo>
                <a:lnTo>
                  <a:pt x="4408768" y="4956576"/>
                </a:lnTo>
                <a:cubicBezTo>
                  <a:pt x="4402418" y="4967094"/>
                  <a:pt x="4394629" y="4977760"/>
                  <a:pt x="4385402" y="4988574"/>
                </a:cubicBezTo>
                <a:cubicBezTo>
                  <a:pt x="4376175" y="4999390"/>
                  <a:pt x="4364120" y="5004499"/>
                  <a:pt x="4349237" y="5003904"/>
                </a:cubicBezTo>
                <a:cubicBezTo>
                  <a:pt x="4329393" y="5003706"/>
                  <a:pt x="4314510" y="4997653"/>
                  <a:pt x="4304589" y="4985747"/>
                </a:cubicBezTo>
                <a:cubicBezTo>
                  <a:pt x="4298040" y="4978405"/>
                  <a:pt x="4294270" y="4970319"/>
                  <a:pt x="4293277" y="4961488"/>
                </a:cubicBezTo>
                <a:cubicBezTo>
                  <a:pt x="4292286" y="4952657"/>
                  <a:pt x="4291789" y="4929440"/>
                  <a:pt x="4291789" y="4891836"/>
                </a:cubicBezTo>
                <a:cubicBezTo>
                  <a:pt x="4291789" y="4854233"/>
                  <a:pt x="4291789" y="4835430"/>
                  <a:pt x="4291789" y="4835430"/>
                </a:cubicBezTo>
                <a:cubicBezTo>
                  <a:pt x="4291789" y="4828287"/>
                  <a:pt x="4291492" y="4821044"/>
                  <a:pt x="4290897" y="4813701"/>
                </a:cubicBezTo>
                <a:cubicBezTo>
                  <a:pt x="4290301" y="4806359"/>
                  <a:pt x="4288912" y="4799613"/>
                  <a:pt x="4286729" y="4793461"/>
                </a:cubicBezTo>
                <a:cubicBezTo>
                  <a:pt x="4282760" y="4783142"/>
                  <a:pt x="4275915" y="4777586"/>
                  <a:pt x="4266191" y="4776792"/>
                </a:cubicBezTo>
                <a:cubicBezTo>
                  <a:pt x="4261825" y="4776792"/>
                  <a:pt x="4258551" y="4776991"/>
                  <a:pt x="4256368" y="4777387"/>
                </a:cubicBezTo>
                <a:cubicBezTo>
                  <a:pt x="4246050" y="4778975"/>
                  <a:pt x="4235830" y="4784135"/>
                  <a:pt x="4225710" y="4792866"/>
                </a:cubicBezTo>
                <a:cubicBezTo>
                  <a:pt x="4215589" y="4801597"/>
                  <a:pt x="4207354" y="4810725"/>
                  <a:pt x="4201004" y="4820250"/>
                </a:cubicBezTo>
                <a:cubicBezTo>
                  <a:pt x="4195051" y="4829180"/>
                  <a:pt x="4188602" y="4840987"/>
                  <a:pt x="4181656" y="4855671"/>
                </a:cubicBezTo>
                <a:lnTo>
                  <a:pt x="4163797" y="4897727"/>
                </a:lnTo>
                <a:lnTo>
                  <a:pt x="4163797" y="5003606"/>
                </a:lnTo>
                <a:lnTo>
                  <a:pt x="4118553" y="5003606"/>
                </a:lnTo>
                <a:lnTo>
                  <a:pt x="4118553" y="4828882"/>
                </a:lnTo>
                <a:cubicBezTo>
                  <a:pt x="4118553" y="4821937"/>
                  <a:pt x="4118157" y="4812710"/>
                  <a:pt x="4117362" y="4801200"/>
                </a:cubicBezTo>
                <a:cubicBezTo>
                  <a:pt x="4116568" y="4789691"/>
                  <a:pt x="4114088" y="4781852"/>
                  <a:pt x="4109921" y="4777685"/>
                </a:cubicBezTo>
                <a:cubicBezTo>
                  <a:pt x="4108731" y="4776494"/>
                  <a:pt x="4107143" y="4775899"/>
                  <a:pt x="4105159" y="4775899"/>
                </a:cubicBezTo>
                <a:cubicBezTo>
                  <a:pt x="4101587" y="4775899"/>
                  <a:pt x="4096973" y="4778330"/>
                  <a:pt x="4091317" y="4783192"/>
                </a:cubicBezTo>
                <a:cubicBezTo>
                  <a:pt x="4085662" y="4788054"/>
                  <a:pt x="4080156" y="4795991"/>
                  <a:pt x="4074798" y="4807004"/>
                </a:cubicBezTo>
                <a:cubicBezTo>
                  <a:pt x="4069440" y="4818017"/>
                  <a:pt x="4062990" y="4832950"/>
                  <a:pt x="4055451" y="4851801"/>
                </a:cubicBezTo>
                <a:cubicBezTo>
                  <a:pt x="4047909" y="4870653"/>
                  <a:pt x="4042652" y="4883055"/>
                  <a:pt x="4039675" y="4889008"/>
                </a:cubicBezTo>
                <a:cubicBezTo>
                  <a:pt x="4038186" y="4891589"/>
                  <a:pt x="4036437" y="4893263"/>
                  <a:pt x="4034428" y="4894031"/>
                </a:cubicBezTo>
                <a:lnTo>
                  <a:pt x="4033474" y="4893974"/>
                </a:lnTo>
                <a:lnTo>
                  <a:pt x="4027918" y="4907910"/>
                </a:lnTo>
                <a:cubicBezTo>
                  <a:pt x="4024940" y="4915053"/>
                  <a:pt x="4022212" y="4921255"/>
                  <a:pt x="4019731" y="4926513"/>
                </a:cubicBezTo>
                <a:cubicBezTo>
                  <a:pt x="4012786" y="4940999"/>
                  <a:pt x="4005543" y="4953600"/>
                  <a:pt x="3998002" y="4964316"/>
                </a:cubicBezTo>
                <a:cubicBezTo>
                  <a:pt x="3979152" y="4990509"/>
                  <a:pt x="3958215" y="5003606"/>
                  <a:pt x="3935197" y="5003606"/>
                </a:cubicBezTo>
                <a:cubicBezTo>
                  <a:pt x="3915551" y="5003606"/>
                  <a:pt x="3900571" y="4997455"/>
                  <a:pt x="3890251" y="4985151"/>
                </a:cubicBezTo>
                <a:lnTo>
                  <a:pt x="3881181" y="4966058"/>
                </a:lnTo>
                <a:lnTo>
                  <a:pt x="3873359" y="4975478"/>
                </a:lnTo>
                <a:cubicBezTo>
                  <a:pt x="3868547" y="4980538"/>
                  <a:pt x="3863660" y="4984953"/>
                  <a:pt x="3858699" y="4988723"/>
                </a:cubicBezTo>
                <a:cubicBezTo>
                  <a:pt x="3844808" y="4998645"/>
                  <a:pt x="3829827" y="5003507"/>
                  <a:pt x="3813753" y="5003308"/>
                </a:cubicBezTo>
                <a:cubicBezTo>
                  <a:pt x="3777042" y="5003110"/>
                  <a:pt x="3747476" y="4988327"/>
                  <a:pt x="3725052" y="4958958"/>
                </a:cubicBezTo>
                <a:lnTo>
                  <a:pt x="3707807" y="4927086"/>
                </a:lnTo>
                <a:lnTo>
                  <a:pt x="3697891" y="4945563"/>
                </a:lnTo>
                <a:cubicBezTo>
                  <a:pt x="3693873" y="4952211"/>
                  <a:pt x="3689830" y="4958065"/>
                  <a:pt x="3685761" y="4963125"/>
                </a:cubicBezTo>
                <a:cubicBezTo>
                  <a:pt x="3676237" y="4974833"/>
                  <a:pt x="3666017" y="4983961"/>
                  <a:pt x="3655103" y="4990509"/>
                </a:cubicBezTo>
                <a:cubicBezTo>
                  <a:pt x="3641609" y="4999042"/>
                  <a:pt x="3626925" y="5003408"/>
                  <a:pt x="3611050" y="5003606"/>
                </a:cubicBezTo>
                <a:cubicBezTo>
                  <a:pt x="3591008" y="5003606"/>
                  <a:pt x="3573049" y="4999042"/>
                  <a:pt x="3557174" y="4989914"/>
                </a:cubicBezTo>
                <a:cubicBezTo>
                  <a:pt x="3541300" y="4980984"/>
                  <a:pt x="3528103" y="4968384"/>
                  <a:pt x="3517586" y="4952112"/>
                </a:cubicBezTo>
                <a:cubicBezTo>
                  <a:pt x="3505878" y="4935046"/>
                  <a:pt x="3498932" y="4914806"/>
                  <a:pt x="3496750" y="4891390"/>
                </a:cubicBezTo>
                <a:cubicBezTo>
                  <a:pt x="3492979" y="4844360"/>
                  <a:pt x="3509747" y="4806657"/>
                  <a:pt x="3547054" y="4778280"/>
                </a:cubicBezTo>
                <a:cubicBezTo>
                  <a:pt x="3564318" y="4765382"/>
                  <a:pt x="3584062" y="4758933"/>
                  <a:pt x="3606288" y="4758933"/>
                </a:cubicBezTo>
                <a:cubicBezTo>
                  <a:pt x="3606288" y="4758933"/>
                  <a:pt x="3606337" y="4758933"/>
                  <a:pt x="3606436" y="4758933"/>
                </a:cubicBezTo>
                <a:cubicBezTo>
                  <a:pt x="3606535" y="4758933"/>
                  <a:pt x="3606585" y="4758933"/>
                  <a:pt x="3606585" y="4758933"/>
                </a:cubicBezTo>
                <a:cubicBezTo>
                  <a:pt x="3606783" y="4758933"/>
                  <a:pt x="3607032" y="4758933"/>
                  <a:pt x="3607329" y="4758933"/>
                </a:cubicBezTo>
                <a:cubicBezTo>
                  <a:pt x="3607627" y="4758933"/>
                  <a:pt x="3607874" y="4758933"/>
                  <a:pt x="3608073" y="4758933"/>
                </a:cubicBezTo>
                <a:cubicBezTo>
                  <a:pt x="3608073" y="4758933"/>
                  <a:pt x="3608123" y="4758933"/>
                  <a:pt x="3608222" y="4758933"/>
                </a:cubicBezTo>
                <a:cubicBezTo>
                  <a:pt x="3608321" y="4758933"/>
                  <a:pt x="3608371" y="4758933"/>
                  <a:pt x="3608371" y="4758933"/>
                </a:cubicBezTo>
                <a:cubicBezTo>
                  <a:pt x="3620079" y="4759330"/>
                  <a:pt x="3630993" y="4761909"/>
                  <a:pt x="3641113" y="4766672"/>
                </a:cubicBezTo>
                <a:cubicBezTo>
                  <a:pt x="3651035" y="4771633"/>
                  <a:pt x="3660460" y="4779471"/>
                  <a:pt x="3669391" y="4790187"/>
                </a:cubicBezTo>
                <a:lnTo>
                  <a:pt x="3655401" y="4801498"/>
                </a:lnTo>
                <a:cubicBezTo>
                  <a:pt x="3648455" y="4793163"/>
                  <a:pt x="3641014" y="4786912"/>
                  <a:pt x="3633076" y="4782745"/>
                </a:cubicBezTo>
                <a:cubicBezTo>
                  <a:pt x="3624742" y="4778975"/>
                  <a:pt x="3616408" y="4777090"/>
                  <a:pt x="3608073" y="4777090"/>
                </a:cubicBezTo>
                <a:cubicBezTo>
                  <a:pt x="3607676" y="4777090"/>
                  <a:pt x="3607379" y="4777090"/>
                  <a:pt x="3607180" y="4777090"/>
                </a:cubicBezTo>
                <a:cubicBezTo>
                  <a:pt x="3606982" y="4777090"/>
                  <a:pt x="3606783" y="4777090"/>
                  <a:pt x="3606585" y="4777090"/>
                </a:cubicBezTo>
                <a:cubicBezTo>
                  <a:pt x="3594679" y="4777090"/>
                  <a:pt x="3583765" y="4782051"/>
                  <a:pt x="3573842" y="4791973"/>
                </a:cubicBezTo>
                <a:cubicBezTo>
                  <a:pt x="3562334" y="4803482"/>
                  <a:pt x="3553801" y="4818166"/>
                  <a:pt x="3548244" y="4836026"/>
                </a:cubicBezTo>
                <a:cubicBezTo>
                  <a:pt x="3542490" y="4854084"/>
                  <a:pt x="3540307" y="4872141"/>
                  <a:pt x="3541696" y="4890199"/>
                </a:cubicBezTo>
                <a:cubicBezTo>
                  <a:pt x="3542886" y="4910043"/>
                  <a:pt x="3547351" y="4927605"/>
                  <a:pt x="3555091" y="4942884"/>
                </a:cubicBezTo>
                <a:cubicBezTo>
                  <a:pt x="3561837" y="4956576"/>
                  <a:pt x="3570073" y="4967292"/>
                  <a:pt x="3579796" y="4975031"/>
                </a:cubicBezTo>
                <a:cubicBezTo>
                  <a:pt x="3589122" y="4981977"/>
                  <a:pt x="3599342" y="4985449"/>
                  <a:pt x="3610455" y="4985449"/>
                </a:cubicBezTo>
                <a:cubicBezTo>
                  <a:pt x="3610455" y="4985449"/>
                  <a:pt x="3610504" y="4985449"/>
                  <a:pt x="3610603" y="4985449"/>
                </a:cubicBezTo>
                <a:cubicBezTo>
                  <a:pt x="3610702" y="4985449"/>
                  <a:pt x="3610752" y="4985449"/>
                  <a:pt x="3610752" y="4985449"/>
                </a:cubicBezTo>
                <a:cubicBezTo>
                  <a:pt x="3622857" y="4985449"/>
                  <a:pt x="3634565" y="4981977"/>
                  <a:pt x="3645876" y="4975031"/>
                </a:cubicBezTo>
                <a:cubicBezTo>
                  <a:pt x="3655202" y="4969277"/>
                  <a:pt x="3663735" y="4961538"/>
                  <a:pt x="3671474" y="4951814"/>
                </a:cubicBezTo>
                <a:cubicBezTo>
                  <a:pt x="3679412" y="4942091"/>
                  <a:pt x="3686853" y="4929986"/>
                  <a:pt x="3693798" y="4915500"/>
                </a:cubicBezTo>
                <a:cubicBezTo>
                  <a:pt x="3696180" y="4910341"/>
                  <a:pt x="3698362" y="4904933"/>
                  <a:pt x="3700347" y="4899278"/>
                </a:cubicBezTo>
                <a:lnTo>
                  <a:pt x="3701066" y="4897208"/>
                </a:lnTo>
                <a:lnTo>
                  <a:pt x="3698263" y="4879483"/>
                </a:lnTo>
                <a:cubicBezTo>
                  <a:pt x="3698263" y="4850710"/>
                  <a:pt x="3708383" y="4824516"/>
                  <a:pt x="3728624" y="4800902"/>
                </a:cubicBezTo>
                <a:cubicBezTo>
                  <a:pt x="3752237" y="4773518"/>
                  <a:pt x="3782102" y="4759429"/>
                  <a:pt x="3818218" y="4758635"/>
                </a:cubicBezTo>
                <a:cubicBezTo>
                  <a:pt x="3837268" y="4758239"/>
                  <a:pt x="3852449" y="4763249"/>
                  <a:pt x="3863759" y="4773667"/>
                </a:cubicBezTo>
                <a:lnTo>
                  <a:pt x="3877749" y="4787763"/>
                </a:lnTo>
                <a:lnTo>
                  <a:pt x="3877749" y="4758337"/>
                </a:lnTo>
                <a:lnTo>
                  <a:pt x="3922994" y="4758337"/>
                </a:lnTo>
                <a:cubicBezTo>
                  <a:pt x="3922994" y="4758337"/>
                  <a:pt x="3922994" y="4768259"/>
                  <a:pt x="3922994" y="4788103"/>
                </a:cubicBezTo>
                <a:cubicBezTo>
                  <a:pt x="3922994" y="4807947"/>
                  <a:pt x="3922994" y="4817869"/>
                  <a:pt x="3922994" y="4817869"/>
                </a:cubicBezTo>
                <a:lnTo>
                  <a:pt x="3922994" y="4932764"/>
                </a:lnTo>
                <a:lnTo>
                  <a:pt x="3922994" y="4936931"/>
                </a:lnTo>
                <a:cubicBezTo>
                  <a:pt x="3922994" y="4944075"/>
                  <a:pt x="3923142" y="4951070"/>
                  <a:pt x="3923440" y="4957916"/>
                </a:cubicBezTo>
                <a:cubicBezTo>
                  <a:pt x="3923738" y="4964762"/>
                  <a:pt x="3924879" y="4970864"/>
                  <a:pt x="3926863" y="4976222"/>
                </a:cubicBezTo>
                <a:cubicBezTo>
                  <a:pt x="3929244" y="4982374"/>
                  <a:pt x="3932022" y="4985449"/>
                  <a:pt x="3935197" y="4985449"/>
                </a:cubicBezTo>
                <a:cubicBezTo>
                  <a:pt x="3952064" y="4985449"/>
                  <a:pt x="3968138" y="4974932"/>
                  <a:pt x="3983418" y="4953898"/>
                </a:cubicBezTo>
                <a:cubicBezTo>
                  <a:pt x="3989965" y="4944770"/>
                  <a:pt x="3996613" y="4933062"/>
                  <a:pt x="4003360" y="4918774"/>
                </a:cubicBezTo>
                <a:cubicBezTo>
                  <a:pt x="4009115" y="4906471"/>
                  <a:pt x="4014869" y="4892680"/>
                  <a:pt x="4020624" y="4877400"/>
                </a:cubicBezTo>
                <a:lnTo>
                  <a:pt x="4024931" y="4878986"/>
                </a:lnTo>
                <a:lnTo>
                  <a:pt x="4026168" y="4875893"/>
                </a:lnTo>
                <a:cubicBezTo>
                  <a:pt x="4028921" y="4869010"/>
                  <a:pt x="4033126" y="4858499"/>
                  <a:pt x="4038781" y="4844360"/>
                </a:cubicBezTo>
                <a:cubicBezTo>
                  <a:pt x="4046323" y="4825509"/>
                  <a:pt x="4052176" y="4811866"/>
                  <a:pt x="4056344" y="4803432"/>
                </a:cubicBezTo>
                <a:cubicBezTo>
                  <a:pt x="4060510" y="4794999"/>
                  <a:pt x="4066711" y="4785275"/>
                  <a:pt x="4074947" y="4774262"/>
                </a:cubicBezTo>
                <a:cubicBezTo>
                  <a:pt x="4083183" y="4763249"/>
                  <a:pt x="4093252" y="4757742"/>
                  <a:pt x="4105159" y="4757742"/>
                </a:cubicBezTo>
                <a:cubicBezTo>
                  <a:pt x="4123812" y="4757742"/>
                  <a:pt x="4137901" y="4762604"/>
                  <a:pt x="4147426" y="4772327"/>
                </a:cubicBezTo>
                <a:cubicBezTo>
                  <a:pt x="4154966" y="4779868"/>
                  <a:pt x="4159580" y="4788748"/>
                  <a:pt x="4161267" y="4798967"/>
                </a:cubicBezTo>
                <a:cubicBezTo>
                  <a:pt x="4162954" y="4809187"/>
                  <a:pt x="4163797" y="4819159"/>
                  <a:pt x="4163797" y="4828882"/>
                </a:cubicBezTo>
                <a:lnTo>
                  <a:pt x="4163797" y="4851438"/>
                </a:lnTo>
                <a:lnTo>
                  <a:pt x="4169527" y="4839337"/>
                </a:lnTo>
                <a:cubicBezTo>
                  <a:pt x="4175629" y="4826910"/>
                  <a:pt x="4181062" y="4817273"/>
                  <a:pt x="4185824" y="4810427"/>
                </a:cubicBezTo>
                <a:cubicBezTo>
                  <a:pt x="4192967" y="4799513"/>
                  <a:pt x="4202591" y="4788798"/>
                  <a:pt x="4214696" y="4778280"/>
                </a:cubicBezTo>
                <a:cubicBezTo>
                  <a:pt x="4226801" y="4767764"/>
                  <a:pt x="4239898" y="4761513"/>
                  <a:pt x="4253987" y="4759528"/>
                </a:cubicBezTo>
                <a:cubicBezTo>
                  <a:pt x="4258154" y="4758933"/>
                  <a:pt x="4262223" y="4758635"/>
                  <a:pt x="4266191" y="4758635"/>
                </a:cubicBezTo>
                <a:cubicBezTo>
                  <a:pt x="4294369" y="4759429"/>
                  <a:pt x="4314213" y="4768359"/>
                  <a:pt x="4325722" y="4785424"/>
                </a:cubicBezTo>
                <a:cubicBezTo>
                  <a:pt x="4330684" y="4793362"/>
                  <a:pt x="4333809" y="4801597"/>
                  <a:pt x="4335098" y="4810130"/>
                </a:cubicBezTo>
                <a:cubicBezTo>
                  <a:pt x="4336389" y="4818663"/>
                  <a:pt x="4337033" y="4827096"/>
                  <a:pt x="4337033" y="4835430"/>
                </a:cubicBezTo>
                <a:cubicBezTo>
                  <a:pt x="4337033" y="4910043"/>
                  <a:pt x="4337182" y="4950921"/>
                  <a:pt x="4337480" y="4958065"/>
                </a:cubicBezTo>
                <a:cubicBezTo>
                  <a:pt x="4337777" y="4965208"/>
                  <a:pt x="4339117" y="4971459"/>
                  <a:pt x="4341498" y="4976817"/>
                </a:cubicBezTo>
                <a:cubicBezTo>
                  <a:pt x="4343880" y="4983167"/>
                  <a:pt x="4347154" y="4986342"/>
                  <a:pt x="4351321" y="4986342"/>
                </a:cubicBezTo>
                <a:cubicBezTo>
                  <a:pt x="4359853" y="4986342"/>
                  <a:pt x="4367295" y="4982621"/>
                  <a:pt x="4373645" y="4975180"/>
                </a:cubicBezTo>
                <a:cubicBezTo>
                  <a:pt x="4379995" y="4967739"/>
                  <a:pt x="4386543" y="4958362"/>
                  <a:pt x="4393290" y="4947051"/>
                </a:cubicBezTo>
                <a:lnTo>
                  <a:pt x="4395969" y="4942884"/>
                </a:lnTo>
                <a:cubicBezTo>
                  <a:pt x="4408272" y="4922247"/>
                  <a:pt x="4419781" y="4900667"/>
                  <a:pt x="4430497" y="4878144"/>
                </a:cubicBezTo>
                <a:cubicBezTo>
                  <a:pt x="4441213" y="4855622"/>
                  <a:pt x="4451631" y="4833347"/>
                  <a:pt x="4461751" y="4811320"/>
                </a:cubicBezTo>
                <a:lnTo>
                  <a:pt x="4461751" y="4801200"/>
                </a:lnTo>
                <a:lnTo>
                  <a:pt x="4461751" y="4597603"/>
                </a:lnTo>
                <a:cubicBezTo>
                  <a:pt x="4461751" y="4566647"/>
                  <a:pt x="4463736" y="4540056"/>
                  <a:pt x="4467705" y="4517831"/>
                </a:cubicBezTo>
                <a:cubicBezTo>
                  <a:pt x="4472665" y="4488859"/>
                  <a:pt x="4481297" y="4462864"/>
                  <a:pt x="4493600" y="4439845"/>
                </a:cubicBezTo>
                <a:cubicBezTo>
                  <a:pt x="4499554" y="4428534"/>
                  <a:pt x="4508582" y="4417472"/>
                  <a:pt x="4520687" y="4406657"/>
                </a:cubicBezTo>
                <a:cubicBezTo>
                  <a:pt x="4532792" y="4395842"/>
                  <a:pt x="4546881" y="4390434"/>
                  <a:pt x="4562954" y="4390434"/>
                </a:cubicBezTo>
                <a:close/>
                <a:moveTo>
                  <a:pt x="322246" y="4390434"/>
                </a:moveTo>
                <a:cubicBezTo>
                  <a:pt x="336137" y="4390434"/>
                  <a:pt x="347745" y="4397181"/>
                  <a:pt x="357072" y="4410675"/>
                </a:cubicBezTo>
                <a:cubicBezTo>
                  <a:pt x="366795" y="4425756"/>
                  <a:pt x="370069" y="4448874"/>
                  <a:pt x="366894" y="4480029"/>
                </a:cubicBezTo>
                <a:cubicBezTo>
                  <a:pt x="362132" y="4524280"/>
                  <a:pt x="351565" y="4566151"/>
                  <a:pt x="335194" y="4605640"/>
                </a:cubicBezTo>
                <a:cubicBezTo>
                  <a:pt x="318823" y="4645129"/>
                  <a:pt x="301509" y="4683626"/>
                  <a:pt x="283253" y="4721130"/>
                </a:cubicBezTo>
                <a:cubicBezTo>
                  <a:pt x="280276" y="4727083"/>
                  <a:pt x="277399" y="4732987"/>
                  <a:pt x="274621" y="4738841"/>
                </a:cubicBezTo>
                <a:cubicBezTo>
                  <a:pt x="271843" y="4744695"/>
                  <a:pt x="269065" y="4750598"/>
                  <a:pt x="266286" y="4756551"/>
                </a:cubicBezTo>
                <a:lnTo>
                  <a:pt x="266286" y="4801200"/>
                </a:lnTo>
                <a:lnTo>
                  <a:pt x="266286" y="4845551"/>
                </a:lnTo>
                <a:cubicBezTo>
                  <a:pt x="273033" y="4830867"/>
                  <a:pt x="280276" y="4818067"/>
                  <a:pt x="288015" y="4807153"/>
                </a:cubicBezTo>
                <a:cubicBezTo>
                  <a:pt x="295556" y="4796239"/>
                  <a:pt x="304585" y="4786516"/>
                  <a:pt x="315102" y="4777983"/>
                </a:cubicBezTo>
                <a:cubicBezTo>
                  <a:pt x="323436" y="4771434"/>
                  <a:pt x="331969" y="4766474"/>
                  <a:pt x="340700" y="4763100"/>
                </a:cubicBezTo>
                <a:cubicBezTo>
                  <a:pt x="349035" y="4759925"/>
                  <a:pt x="357865" y="4758337"/>
                  <a:pt x="367192" y="4758337"/>
                </a:cubicBezTo>
                <a:cubicBezTo>
                  <a:pt x="395568" y="4759132"/>
                  <a:pt x="415511" y="4768061"/>
                  <a:pt x="427021" y="4785126"/>
                </a:cubicBezTo>
                <a:cubicBezTo>
                  <a:pt x="432180" y="4792866"/>
                  <a:pt x="435405" y="4801051"/>
                  <a:pt x="436694" y="4809683"/>
                </a:cubicBezTo>
                <a:cubicBezTo>
                  <a:pt x="437984" y="4818315"/>
                  <a:pt x="438630" y="4826798"/>
                  <a:pt x="438630" y="4835133"/>
                </a:cubicBezTo>
                <a:cubicBezTo>
                  <a:pt x="438630" y="4852000"/>
                  <a:pt x="438630" y="4868917"/>
                  <a:pt x="438630" y="4885883"/>
                </a:cubicBezTo>
                <a:cubicBezTo>
                  <a:pt x="438630" y="4902849"/>
                  <a:pt x="438630" y="4919667"/>
                  <a:pt x="438630" y="4936336"/>
                </a:cubicBezTo>
                <a:cubicBezTo>
                  <a:pt x="438630" y="4943480"/>
                  <a:pt x="438778" y="4950623"/>
                  <a:pt x="439076" y="4957767"/>
                </a:cubicBezTo>
                <a:cubicBezTo>
                  <a:pt x="439373" y="4964911"/>
                  <a:pt x="440614" y="4971162"/>
                  <a:pt x="442797" y="4976519"/>
                </a:cubicBezTo>
                <a:cubicBezTo>
                  <a:pt x="445376" y="4982870"/>
                  <a:pt x="448551" y="4986044"/>
                  <a:pt x="452322" y="4986044"/>
                </a:cubicBezTo>
                <a:cubicBezTo>
                  <a:pt x="461251" y="4985846"/>
                  <a:pt x="470082" y="4981183"/>
                  <a:pt x="478813" y="4972055"/>
                </a:cubicBezTo>
                <a:cubicBezTo>
                  <a:pt x="485163" y="4965308"/>
                  <a:pt x="492009" y="4955485"/>
                  <a:pt x="499351" y="4942587"/>
                </a:cubicBezTo>
                <a:cubicBezTo>
                  <a:pt x="503717" y="4935443"/>
                  <a:pt x="507636" y="4927952"/>
                  <a:pt x="511109" y="4920114"/>
                </a:cubicBezTo>
                <a:lnTo>
                  <a:pt x="517522" y="4905390"/>
                </a:lnTo>
                <a:lnTo>
                  <a:pt x="515425" y="4881269"/>
                </a:lnTo>
                <a:cubicBezTo>
                  <a:pt x="515425" y="4847932"/>
                  <a:pt x="526736" y="4819159"/>
                  <a:pt x="549357" y="4794949"/>
                </a:cubicBezTo>
                <a:cubicBezTo>
                  <a:pt x="571979" y="4770938"/>
                  <a:pt x="599661" y="4758933"/>
                  <a:pt x="632404" y="4758933"/>
                </a:cubicBezTo>
                <a:cubicBezTo>
                  <a:pt x="653984" y="4758933"/>
                  <a:pt x="673220" y="4765797"/>
                  <a:pt x="690112" y="4779527"/>
                </a:cubicBezTo>
                <a:lnTo>
                  <a:pt x="696991" y="4786366"/>
                </a:lnTo>
                <a:lnTo>
                  <a:pt x="698781" y="4785126"/>
                </a:lnTo>
                <a:cubicBezTo>
                  <a:pt x="704734" y="4780959"/>
                  <a:pt x="710191" y="4776594"/>
                  <a:pt x="715152" y="4772030"/>
                </a:cubicBezTo>
                <a:cubicBezTo>
                  <a:pt x="720113" y="4767466"/>
                  <a:pt x="722891" y="4761314"/>
                  <a:pt x="723486" y="4753575"/>
                </a:cubicBezTo>
                <a:cubicBezTo>
                  <a:pt x="723685" y="4750797"/>
                  <a:pt x="722593" y="4747919"/>
                  <a:pt x="720212" y="4744943"/>
                </a:cubicBezTo>
                <a:cubicBezTo>
                  <a:pt x="718228" y="4742760"/>
                  <a:pt x="715946" y="4741470"/>
                  <a:pt x="713366" y="4741073"/>
                </a:cubicBezTo>
                <a:cubicBezTo>
                  <a:pt x="708405" y="4741867"/>
                  <a:pt x="703841" y="4744050"/>
                  <a:pt x="699674" y="4747622"/>
                </a:cubicBezTo>
                <a:lnTo>
                  <a:pt x="688363" y="4733334"/>
                </a:lnTo>
                <a:cubicBezTo>
                  <a:pt x="697293" y="4726191"/>
                  <a:pt x="706619" y="4722718"/>
                  <a:pt x="716343" y="4722916"/>
                </a:cubicBezTo>
                <a:cubicBezTo>
                  <a:pt x="728646" y="4722718"/>
                  <a:pt x="738766" y="4726488"/>
                  <a:pt x="746704" y="4734227"/>
                </a:cubicBezTo>
                <a:cubicBezTo>
                  <a:pt x="753054" y="4740776"/>
                  <a:pt x="755832" y="4747721"/>
                  <a:pt x="755038" y="4755063"/>
                </a:cubicBezTo>
                <a:cubicBezTo>
                  <a:pt x="753847" y="4767565"/>
                  <a:pt x="748539" y="4777140"/>
                  <a:pt x="739113" y="4783787"/>
                </a:cubicBezTo>
                <a:cubicBezTo>
                  <a:pt x="729687" y="4790435"/>
                  <a:pt x="720411" y="4796041"/>
                  <a:pt x="711283" y="4800605"/>
                </a:cubicBezTo>
                <a:lnTo>
                  <a:pt x="710018" y="4801237"/>
                </a:lnTo>
                <a:lnTo>
                  <a:pt x="720510" y="4816976"/>
                </a:lnTo>
                <a:cubicBezTo>
                  <a:pt x="724677" y="4813801"/>
                  <a:pt x="728745" y="4809832"/>
                  <a:pt x="732714" y="4805069"/>
                </a:cubicBezTo>
                <a:cubicBezTo>
                  <a:pt x="736683" y="4800307"/>
                  <a:pt x="740453" y="4795544"/>
                  <a:pt x="744025" y="4790782"/>
                </a:cubicBezTo>
                <a:cubicBezTo>
                  <a:pt x="745215" y="4789195"/>
                  <a:pt x="746455" y="4787607"/>
                  <a:pt x="747745" y="4786019"/>
                </a:cubicBezTo>
                <a:cubicBezTo>
                  <a:pt x="749035" y="4784432"/>
                  <a:pt x="750375" y="4782845"/>
                  <a:pt x="751764" y="4781257"/>
                </a:cubicBezTo>
                <a:cubicBezTo>
                  <a:pt x="764265" y="4765978"/>
                  <a:pt x="778354" y="4758337"/>
                  <a:pt x="794031" y="4758337"/>
                </a:cubicBezTo>
                <a:cubicBezTo>
                  <a:pt x="794031" y="4758337"/>
                  <a:pt x="794080" y="4758337"/>
                  <a:pt x="794180" y="4758337"/>
                </a:cubicBezTo>
                <a:cubicBezTo>
                  <a:pt x="794279" y="4758337"/>
                  <a:pt x="794329" y="4758337"/>
                  <a:pt x="794329" y="4758337"/>
                </a:cubicBezTo>
                <a:cubicBezTo>
                  <a:pt x="809410" y="4758337"/>
                  <a:pt x="821514" y="4762108"/>
                  <a:pt x="830643" y="4769648"/>
                </a:cubicBezTo>
                <a:cubicBezTo>
                  <a:pt x="839176" y="4776792"/>
                  <a:pt x="844186" y="4787061"/>
                  <a:pt x="845674" y="4800456"/>
                </a:cubicBezTo>
                <a:cubicBezTo>
                  <a:pt x="847162" y="4813850"/>
                  <a:pt x="847907" y="4824914"/>
                  <a:pt x="847907" y="4833644"/>
                </a:cubicBezTo>
                <a:cubicBezTo>
                  <a:pt x="847907" y="4833644"/>
                  <a:pt x="847907" y="4833843"/>
                  <a:pt x="847907" y="4834240"/>
                </a:cubicBezTo>
                <a:cubicBezTo>
                  <a:pt x="847907" y="4834637"/>
                  <a:pt x="847907" y="4834835"/>
                  <a:pt x="847907" y="4834835"/>
                </a:cubicBezTo>
                <a:cubicBezTo>
                  <a:pt x="847907" y="4834835"/>
                  <a:pt x="847907" y="4835778"/>
                  <a:pt x="847907" y="4837663"/>
                </a:cubicBezTo>
                <a:cubicBezTo>
                  <a:pt x="847907" y="4839548"/>
                  <a:pt x="847907" y="4841880"/>
                  <a:pt x="847907" y="4844658"/>
                </a:cubicBezTo>
                <a:cubicBezTo>
                  <a:pt x="848304" y="4844261"/>
                  <a:pt x="848502" y="4843864"/>
                  <a:pt x="848502" y="4843467"/>
                </a:cubicBezTo>
                <a:cubicBezTo>
                  <a:pt x="856836" y="4826402"/>
                  <a:pt x="866262" y="4811122"/>
                  <a:pt x="876779" y="4797628"/>
                </a:cubicBezTo>
                <a:cubicBezTo>
                  <a:pt x="884717" y="4787508"/>
                  <a:pt x="893895" y="4778429"/>
                  <a:pt x="904313" y="4770392"/>
                </a:cubicBezTo>
                <a:cubicBezTo>
                  <a:pt x="914731" y="4762356"/>
                  <a:pt x="928075" y="4758337"/>
                  <a:pt x="944347" y="4758337"/>
                </a:cubicBezTo>
                <a:cubicBezTo>
                  <a:pt x="944546" y="4758337"/>
                  <a:pt x="944794" y="4758337"/>
                  <a:pt x="945092" y="4758337"/>
                </a:cubicBezTo>
                <a:cubicBezTo>
                  <a:pt x="945389" y="4758337"/>
                  <a:pt x="945637" y="4758337"/>
                  <a:pt x="945836" y="4758337"/>
                </a:cubicBezTo>
                <a:cubicBezTo>
                  <a:pt x="968061" y="4758734"/>
                  <a:pt x="985325" y="4764688"/>
                  <a:pt x="997628" y="4776197"/>
                </a:cubicBezTo>
                <a:cubicBezTo>
                  <a:pt x="1006756" y="4785325"/>
                  <a:pt x="1013304" y="4797926"/>
                  <a:pt x="1017273" y="4813999"/>
                </a:cubicBezTo>
                <a:cubicBezTo>
                  <a:pt x="1019654" y="4823524"/>
                  <a:pt x="1020845" y="4834240"/>
                  <a:pt x="1020845" y="4846146"/>
                </a:cubicBezTo>
                <a:cubicBezTo>
                  <a:pt x="1028385" y="4830271"/>
                  <a:pt x="1035132" y="4818166"/>
                  <a:pt x="1041086" y="4809832"/>
                </a:cubicBezTo>
                <a:cubicBezTo>
                  <a:pt x="1041482" y="4809038"/>
                  <a:pt x="1042078" y="4808046"/>
                  <a:pt x="1042871" y="4806855"/>
                </a:cubicBezTo>
                <a:cubicBezTo>
                  <a:pt x="1045650" y="4803085"/>
                  <a:pt x="1049271" y="4798620"/>
                  <a:pt x="1053736" y="4793461"/>
                </a:cubicBezTo>
                <a:cubicBezTo>
                  <a:pt x="1058201" y="4788302"/>
                  <a:pt x="1063707" y="4783142"/>
                  <a:pt x="1070256" y="4777983"/>
                </a:cubicBezTo>
                <a:cubicBezTo>
                  <a:pt x="1087123" y="4764489"/>
                  <a:pt x="1104387" y="4757941"/>
                  <a:pt x="1122048" y="4758337"/>
                </a:cubicBezTo>
                <a:cubicBezTo>
                  <a:pt x="1122048" y="4758337"/>
                  <a:pt x="1122147" y="4758337"/>
                  <a:pt x="1122346" y="4758337"/>
                </a:cubicBezTo>
                <a:cubicBezTo>
                  <a:pt x="1150722" y="4759132"/>
                  <a:pt x="1170665" y="4767962"/>
                  <a:pt x="1182175" y="4784829"/>
                </a:cubicBezTo>
                <a:cubicBezTo>
                  <a:pt x="1187136" y="4792767"/>
                  <a:pt x="1190311" y="4801002"/>
                  <a:pt x="1191700" y="4809534"/>
                </a:cubicBezTo>
                <a:cubicBezTo>
                  <a:pt x="1193089" y="4818067"/>
                  <a:pt x="1193783" y="4826501"/>
                  <a:pt x="1193783" y="4834835"/>
                </a:cubicBezTo>
                <a:cubicBezTo>
                  <a:pt x="1193783" y="4834835"/>
                  <a:pt x="1193783" y="4843021"/>
                  <a:pt x="1193783" y="4859392"/>
                </a:cubicBezTo>
                <a:cubicBezTo>
                  <a:pt x="1193783" y="4875763"/>
                  <a:pt x="1193783" y="4883948"/>
                  <a:pt x="1193783" y="4883948"/>
                </a:cubicBezTo>
                <a:lnTo>
                  <a:pt x="1193783" y="4887223"/>
                </a:lnTo>
                <a:cubicBezTo>
                  <a:pt x="1193783" y="4887223"/>
                  <a:pt x="1193783" y="4890745"/>
                  <a:pt x="1193783" y="4897789"/>
                </a:cubicBezTo>
                <a:cubicBezTo>
                  <a:pt x="1193783" y="4904834"/>
                  <a:pt x="1193783" y="4908356"/>
                  <a:pt x="1193783" y="4908356"/>
                </a:cubicBezTo>
                <a:lnTo>
                  <a:pt x="1193783" y="4930978"/>
                </a:lnTo>
                <a:lnTo>
                  <a:pt x="1193783" y="4933062"/>
                </a:lnTo>
                <a:lnTo>
                  <a:pt x="1193783" y="4936336"/>
                </a:lnTo>
                <a:cubicBezTo>
                  <a:pt x="1193783" y="4943480"/>
                  <a:pt x="1193932" y="4950574"/>
                  <a:pt x="1194230" y="4957618"/>
                </a:cubicBezTo>
                <a:cubicBezTo>
                  <a:pt x="1194527" y="4964663"/>
                  <a:pt x="1195768" y="4970864"/>
                  <a:pt x="1197950" y="4976222"/>
                </a:cubicBezTo>
                <a:cubicBezTo>
                  <a:pt x="1200133" y="4982572"/>
                  <a:pt x="1203209" y="4985747"/>
                  <a:pt x="1207178" y="4985747"/>
                </a:cubicBezTo>
                <a:cubicBezTo>
                  <a:pt x="1207178" y="4985747"/>
                  <a:pt x="1207228" y="4985747"/>
                  <a:pt x="1207327" y="4985747"/>
                </a:cubicBezTo>
                <a:cubicBezTo>
                  <a:pt x="1207426" y="4985747"/>
                  <a:pt x="1207475" y="4985747"/>
                  <a:pt x="1207475" y="4985747"/>
                </a:cubicBezTo>
                <a:cubicBezTo>
                  <a:pt x="1217397" y="4985747"/>
                  <a:pt x="1226128" y="4981183"/>
                  <a:pt x="1233669" y="4972055"/>
                </a:cubicBezTo>
                <a:cubicBezTo>
                  <a:pt x="1241210" y="4962927"/>
                  <a:pt x="1248155" y="4953005"/>
                  <a:pt x="1254505" y="4942289"/>
                </a:cubicBezTo>
                <a:cubicBezTo>
                  <a:pt x="1258672" y="4935145"/>
                  <a:pt x="1262542" y="4927654"/>
                  <a:pt x="1266114" y="4919816"/>
                </a:cubicBezTo>
                <a:cubicBezTo>
                  <a:pt x="1269686" y="4911978"/>
                  <a:pt x="1273258" y="4903891"/>
                  <a:pt x="1276829" y="4895557"/>
                </a:cubicBezTo>
                <a:lnTo>
                  <a:pt x="1284271" y="4877698"/>
                </a:lnTo>
                <a:lnTo>
                  <a:pt x="1300940" y="4884841"/>
                </a:lnTo>
                <a:lnTo>
                  <a:pt x="1293201" y="4902403"/>
                </a:lnTo>
                <a:cubicBezTo>
                  <a:pt x="1289629" y="4911134"/>
                  <a:pt x="1286057" y="4919568"/>
                  <a:pt x="1282485" y="4927704"/>
                </a:cubicBezTo>
                <a:cubicBezTo>
                  <a:pt x="1278913" y="4935840"/>
                  <a:pt x="1274746" y="4943777"/>
                  <a:pt x="1269983" y="4951516"/>
                </a:cubicBezTo>
                <a:cubicBezTo>
                  <a:pt x="1264030" y="4961438"/>
                  <a:pt x="1256093" y="4972600"/>
                  <a:pt x="1246171" y="4985003"/>
                </a:cubicBezTo>
                <a:cubicBezTo>
                  <a:pt x="1236249" y="4997405"/>
                  <a:pt x="1223351" y="5003606"/>
                  <a:pt x="1207475" y="5003606"/>
                </a:cubicBezTo>
                <a:cubicBezTo>
                  <a:pt x="1186640" y="5003606"/>
                  <a:pt x="1171161" y="4997554"/>
                  <a:pt x="1161041" y="4985449"/>
                </a:cubicBezTo>
                <a:cubicBezTo>
                  <a:pt x="1154493" y="4977909"/>
                  <a:pt x="1150722" y="4969822"/>
                  <a:pt x="1149730" y="4961190"/>
                </a:cubicBezTo>
                <a:cubicBezTo>
                  <a:pt x="1148738" y="4952558"/>
                  <a:pt x="1148242" y="4944174"/>
                  <a:pt x="1148242" y="4936038"/>
                </a:cubicBezTo>
                <a:lnTo>
                  <a:pt x="1148242" y="4933062"/>
                </a:lnTo>
                <a:lnTo>
                  <a:pt x="1148242" y="4927704"/>
                </a:lnTo>
                <a:cubicBezTo>
                  <a:pt x="1148242" y="4927704"/>
                  <a:pt x="1148242" y="4924480"/>
                  <a:pt x="1148242" y="4918030"/>
                </a:cubicBezTo>
                <a:cubicBezTo>
                  <a:pt x="1148242" y="4911581"/>
                  <a:pt x="1148242" y="4908356"/>
                  <a:pt x="1148242" y="4908356"/>
                </a:cubicBezTo>
                <a:lnTo>
                  <a:pt x="1148242" y="4883948"/>
                </a:lnTo>
                <a:cubicBezTo>
                  <a:pt x="1148242" y="4883948"/>
                  <a:pt x="1148242" y="4875763"/>
                  <a:pt x="1148242" y="4859392"/>
                </a:cubicBezTo>
                <a:cubicBezTo>
                  <a:pt x="1148242" y="4843021"/>
                  <a:pt x="1148242" y="4834835"/>
                  <a:pt x="1148242" y="4834835"/>
                </a:cubicBezTo>
                <a:cubicBezTo>
                  <a:pt x="1148242" y="4816380"/>
                  <a:pt x="1146555" y="4802490"/>
                  <a:pt x="1143182" y="4793163"/>
                </a:cubicBezTo>
                <a:cubicBezTo>
                  <a:pt x="1139014" y="4782249"/>
                  <a:pt x="1131871" y="4776594"/>
                  <a:pt x="1121750" y="4776197"/>
                </a:cubicBezTo>
                <a:cubicBezTo>
                  <a:pt x="1108455" y="4775999"/>
                  <a:pt x="1095061" y="4781257"/>
                  <a:pt x="1081567" y="4791973"/>
                </a:cubicBezTo>
                <a:cubicBezTo>
                  <a:pt x="1072042" y="4799513"/>
                  <a:pt x="1064104" y="4807947"/>
                  <a:pt x="1057754" y="4817273"/>
                </a:cubicBezTo>
                <a:cubicBezTo>
                  <a:pt x="1057358" y="4817869"/>
                  <a:pt x="1057010" y="4818365"/>
                  <a:pt x="1056713" y="4818762"/>
                </a:cubicBezTo>
                <a:cubicBezTo>
                  <a:pt x="1056415" y="4819159"/>
                  <a:pt x="1056167" y="4819556"/>
                  <a:pt x="1055968" y="4819952"/>
                </a:cubicBezTo>
                <a:cubicBezTo>
                  <a:pt x="1050412" y="4828088"/>
                  <a:pt x="1044509" y="4838655"/>
                  <a:pt x="1038258" y="4851653"/>
                </a:cubicBezTo>
                <a:cubicBezTo>
                  <a:pt x="1032007" y="4864651"/>
                  <a:pt x="1026203" y="4877698"/>
                  <a:pt x="1020845" y="4890794"/>
                </a:cubicBezTo>
                <a:lnTo>
                  <a:pt x="1020845" y="5003308"/>
                </a:lnTo>
                <a:lnTo>
                  <a:pt x="975304" y="5003308"/>
                </a:lnTo>
                <a:lnTo>
                  <a:pt x="975304" y="4846444"/>
                </a:lnTo>
                <a:cubicBezTo>
                  <a:pt x="975304" y="4833942"/>
                  <a:pt x="974708" y="4824219"/>
                  <a:pt x="973518" y="4817273"/>
                </a:cubicBezTo>
                <a:cubicBezTo>
                  <a:pt x="971732" y="4804176"/>
                  <a:pt x="968755" y="4794255"/>
                  <a:pt x="964588" y="4787508"/>
                </a:cubicBezTo>
                <a:cubicBezTo>
                  <a:pt x="959627" y="4779967"/>
                  <a:pt x="952880" y="4776197"/>
                  <a:pt x="944347" y="4776197"/>
                </a:cubicBezTo>
                <a:cubicBezTo>
                  <a:pt x="932639" y="4776197"/>
                  <a:pt x="922767" y="4779124"/>
                  <a:pt x="914731" y="4784978"/>
                </a:cubicBezTo>
                <a:cubicBezTo>
                  <a:pt x="906694" y="4790832"/>
                  <a:pt x="898806" y="4798720"/>
                  <a:pt x="891067" y="4808641"/>
                </a:cubicBezTo>
                <a:cubicBezTo>
                  <a:pt x="880748" y="4821738"/>
                  <a:pt x="872017" y="4836026"/>
                  <a:pt x="864873" y="4851504"/>
                </a:cubicBezTo>
                <a:cubicBezTo>
                  <a:pt x="859317" y="4862815"/>
                  <a:pt x="853662" y="4876309"/>
                  <a:pt x="847907" y="4891985"/>
                </a:cubicBezTo>
                <a:lnTo>
                  <a:pt x="847907" y="5003308"/>
                </a:lnTo>
                <a:lnTo>
                  <a:pt x="802663" y="5003308"/>
                </a:lnTo>
                <a:cubicBezTo>
                  <a:pt x="802663" y="5003308"/>
                  <a:pt x="802663" y="4997405"/>
                  <a:pt x="802663" y="4985598"/>
                </a:cubicBezTo>
                <a:cubicBezTo>
                  <a:pt x="802663" y="4973791"/>
                  <a:pt x="802663" y="4960843"/>
                  <a:pt x="802663" y="4946754"/>
                </a:cubicBezTo>
                <a:cubicBezTo>
                  <a:pt x="802663" y="4932665"/>
                  <a:pt x="802663" y="4919667"/>
                  <a:pt x="802663" y="4907761"/>
                </a:cubicBezTo>
                <a:cubicBezTo>
                  <a:pt x="802663" y="4895855"/>
                  <a:pt x="802663" y="4889901"/>
                  <a:pt x="802663" y="4889901"/>
                </a:cubicBezTo>
                <a:cubicBezTo>
                  <a:pt x="802663" y="4889901"/>
                  <a:pt x="802663" y="4880724"/>
                  <a:pt x="802663" y="4862368"/>
                </a:cubicBezTo>
                <a:cubicBezTo>
                  <a:pt x="802663" y="4844013"/>
                  <a:pt x="802663" y="4834835"/>
                  <a:pt x="802663" y="4834835"/>
                </a:cubicBezTo>
                <a:lnTo>
                  <a:pt x="802663" y="4833644"/>
                </a:lnTo>
                <a:cubicBezTo>
                  <a:pt x="802663" y="4827096"/>
                  <a:pt x="802464" y="4817819"/>
                  <a:pt x="802068" y="4805814"/>
                </a:cubicBezTo>
                <a:cubicBezTo>
                  <a:pt x="801671" y="4793808"/>
                  <a:pt x="800381" y="4785325"/>
                  <a:pt x="798198" y="4780364"/>
                </a:cubicBezTo>
                <a:cubicBezTo>
                  <a:pt x="796611" y="4777586"/>
                  <a:pt x="795321" y="4776197"/>
                  <a:pt x="794329" y="4776197"/>
                </a:cubicBezTo>
                <a:cubicBezTo>
                  <a:pt x="784010" y="4776594"/>
                  <a:pt x="774386" y="4782051"/>
                  <a:pt x="765456" y="4792568"/>
                </a:cubicBezTo>
                <a:cubicBezTo>
                  <a:pt x="763670" y="4794949"/>
                  <a:pt x="761289" y="4798025"/>
                  <a:pt x="758312" y="4801795"/>
                </a:cubicBezTo>
                <a:cubicBezTo>
                  <a:pt x="753748" y="4807550"/>
                  <a:pt x="748986" y="4813354"/>
                  <a:pt x="744025" y="4819208"/>
                </a:cubicBezTo>
                <a:cubicBezTo>
                  <a:pt x="739064" y="4825062"/>
                  <a:pt x="733706" y="4829974"/>
                  <a:pt x="727951" y="4833942"/>
                </a:cubicBezTo>
                <a:cubicBezTo>
                  <a:pt x="733309" y="4849817"/>
                  <a:pt x="735988" y="4865593"/>
                  <a:pt x="735988" y="4881269"/>
                </a:cubicBezTo>
                <a:cubicBezTo>
                  <a:pt x="735988" y="4914806"/>
                  <a:pt x="726066" y="4943480"/>
                  <a:pt x="706222" y="4967292"/>
                </a:cubicBezTo>
                <a:cubicBezTo>
                  <a:pt x="685982" y="4991502"/>
                  <a:pt x="661376" y="5003606"/>
                  <a:pt x="632404" y="5003606"/>
                </a:cubicBezTo>
                <a:cubicBezTo>
                  <a:pt x="599463" y="5003606"/>
                  <a:pt x="571781" y="4991700"/>
                  <a:pt x="549357" y="4967887"/>
                </a:cubicBezTo>
                <a:cubicBezTo>
                  <a:pt x="543702" y="4961885"/>
                  <a:pt x="538753" y="4955578"/>
                  <a:pt x="534512" y="4948968"/>
                </a:cubicBezTo>
                <a:lnTo>
                  <a:pt x="525623" y="4931580"/>
                </a:lnTo>
                <a:lnTo>
                  <a:pt x="515127" y="4951814"/>
                </a:lnTo>
                <a:cubicBezTo>
                  <a:pt x="512151" y="4956775"/>
                  <a:pt x="508727" y="4962232"/>
                  <a:pt x="504858" y="4968185"/>
                </a:cubicBezTo>
                <a:cubicBezTo>
                  <a:pt x="500988" y="4974138"/>
                  <a:pt x="496474" y="4979794"/>
                  <a:pt x="491315" y="4985151"/>
                </a:cubicBezTo>
                <a:cubicBezTo>
                  <a:pt x="479210" y="4997455"/>
                  <a:pt x="466311" y="5003606"/>
                  <a:pt x="452619" y="5003606"/>
                </a:cubicBezTo>
                <a:cubicBezTo>
                  <a:pt x="431585" y="5003606"/>
                  <a:pt x="416007" y="4997554"/>
                  <a:pt x="405887" y="4985449"/>
                </a:cubicBezTo>
                <a:cubicBezTo>
                  <a:pt x="399537" y="4978107"/>
                  <a:pt x="395866" y="4970120"/>
                  <a:pt x="394874" y="4961488"/>
                </a:cubicBezTo>
                <a:cubicBezTo>
                  <a:pt x="393882" y="4952856"/>
                  <a:pt x="393386" y="4944472"/>
                  <a:pt x="393386" y="4936336"/>
                </a:cubicBezTo>
                <a:cubicBezTo>
                  <a:pt x="393386" y="4919667"/>
                  <a:pt x="393386" y="4902849"/>
                  <a:pt x="393386" y="4885883"/>
                </a:cubicBezTo>
                <a:cubicBezTo>
                  <a:pt x="393386" y="4868917"/>
                  <a:pt x="393386" y="4852000"/>
                  <a:pt x="393386" y="4835133"/>
                </a:cubicBezTo>
                <a:cubicBezTo>
                  <a:pt x="393386" y="4827989"/>
                  <a:pt x="393088" y="4820746"/>
                  <a:pt x="392493" y="4813404"/>
                </a:cubicBezTo>
                <a:cubicBezTo>
                  <a:pt x="391897" y="4806062"/>
                  <a:pt x="390508" y="4799315"/>
                  <a:pt x="388326" y="4793163"/>
                </a:cubicBezTo>
                <a:cubicBezTo>
                  <a:pt x="384158" y="4782448"/>
                  <a:pt x="377014" y="4776891"/>
                  <a:pt x="366894" y="4776494"/>
                </a:cubicBezTo>
                <a:cubicBezTo>
                  <a:pt x="353004" y="4776296"/>
                  <a:pt x="339510" y="4781555"/>
                  <a:pt x="326413" y="4792270"/>
                </a:cubicBezTo>
                <a:cubicBezTo>
                  <a:pt x="317483" y="4799414"/>
                  <a:pt x="308950" y="4808641"/>
                  <a:pt x="300815" y="4819952"/>
                </a:cubicBezTo>
                <a:cubicBezTo>
                  <a:pt x="295457" y="4828088"/>
                  <a:pt x="289702" y="4838506"/>
                  <a:pt x="283551" y="4851206"/>
                </a:cubicBezTo>
                <a:cubicBezTo>
                  <a:pt x="277399" y="4863907"/>
                  <a:pt x="271644" y="4876805"/>
                  <a:pt x="266286" y="4889901"/>
                </a:cubicBezTo>
                <a:lnTo>
                  <a:pt x="266286" y="5003606"/>
                </a:lnTo>
                <a:lnTo>
                  <a:pt x="220745" y="5003606"/>
                </a:lnTo>
                <a:lnTo>
                  <a:pt x="220745" y="4854183"/>
                </a:lnTo>
                <a:cubicBezTo>
                  <a:pt x="203481" y="4890100"/>
                  <a:pt x="186316" y="4922644"/>
                  <a:pt x="169251" y="4951814"/>
                </a:cubicBezTo>
                <a:cubicBezTo>
                  <a:pt x="162702" y="4962728"/>
                  <a:pt x="154517" y="4974089"/>
                  <a:pt x="144694" y="4985896"/>
                </a:cubicBezTo>
                <a:cubicBezTo>
                  <a:pt x="134871" y="4997703"/>
                  <a:pt x="122518" y="5003606"/>
                  <a:pt x="107636" y="5003606"/>
                </a:cubicBezTo>
                <a:cubicBezTo>
                  <a:pt x="107437" y="5003606"/>
                  <a:pt x="107338" y="5003606"/>
                  <a:pt x="107338" y="5003606"/>
                </a:cubicBezTo>
                <a:cubicBezTo>
                  <a:pt x="107140" y="5003606"/>
                  <a:pt x="107040" y="5003606"/>
                  <a:pt x="107040" y="5003606"/>
                </a:cubicBezTo>
                <a:cubicBezTo>
                  <a:pt x="98508" y="5003606"/>
                  <a:pt x="89975" y="5002317"/>
                  <a:pt x="81442" y="4999737"/>
                </a:cubicBezTo>
                <a:cubicBezTo>
                  <a:pt x="72909" y="4997157"/>
                  <a:pt x="65864" y="4992395"/>
                  <a:pt x="60308" y="4985449"/>
                </a:cubicBezTo>
                <a:cubicBezTo>
                  <a:pt x="53958" y="4978107"/>
                  <a:pt x="50287" y="4970170"/>
                  <a:pt x="49295" y="4961637"/>
                </a:cubicBezTo>
                <a:cubicBezTo>
                  <a:pt x="48303" y="4953104"/>
                  <a:pt x="47807" y="4944869"/>
                  <a:pt x="47807" y="4936931"/>
                </a:cubicBezTo>
                <a:lnTo>
                  <a:pt x="47807" y="4933062"/>
                </a:lnTo>
                <a:lnTo>
                  <a:pt x="47807" y="4836621"/>
                </a:lnTo>
                <a:lnTo>
                  <a:pt x="40365" y="4852397"/>
                </a:lnTo>
                <a:cubicBezTo>
                  <a:pt x="37389" y="4858350"/>
                  <a:pt x="34512" y="4864254"/>
                  <a:pt x="31733" y="4870107"/>
                </a:cubicBezTo>
                <a:cubicBezTo>
                  <a:pt x="28955" y="4875962"/>
                  <a:pt x="26078" y="4881766"/>
                  <a:pt x="23101" y="4887520"/>
                </a:cubicBezTo>
                <a:lnTo>
                  <a:pt x="7028" y="4879781"/>
                </a:lnTo>
                <a:cubicBezTo>
                  <a:pt x="9806" y="4873828"/>
                  <a:pt x="12584" y="4867974"/>
                  <a:pt x="15362" y="4862219"/>
                </a:cubicBezTo>
                <a:cubicBezTo>
                  <a:pt x="18140" y="4856465"/>
                  <a:pt x="21018" y="4850611"/>
                  <a:pt x="23994" y="4844658"/>
                </a:cubicBezTo>
                <a:cubicBezTo>
                  <a:pt x="23994" y="4844658"/>
                  <a:pt x="25731" y="4840987"/>
                  <a:pt x="29203" y="4833644"/>
                </a:cubicBezTo>
                <a:cubicBezTo>
                  <a:pt x="32676" y="4826302"/>
                  <a:pt x="34412" y="4822631"/>
                  <a:pt x="34412" y="4822631"/>
                </a:cubicBezTo>
                <a:cubicBezTo>
                  <a:pt x="38778" y="4814099"/>
                  <a:pt x="43243" y="4804276"/>
                  <a:pt x="47807" y="4793163"/>
                </a:cubicBezTo>
                <a:lnTo>
                  <a:pt x="47807" y="4767267"/>
                </a:lnTo>
                <a:lnTo>
                  <a:pt x="9707" y="4767267"/>
                </a:lnTo>
                <a:lnTo>
                  <a:pt x="9707" y="4749110"/>
                </a:lnTo>
                <a:lnTo>
                  <a:pt x="47807" y="4749110"/>
                </a:lnTo>
                <a:lnTo>
                  <a:pt x="47807" y="4635703"/>
                </a:lnTo>
                <a:lnTo>
                  <a:pt x="57034" y="4635703"/>
                </a:lnTo>
                <a:lnTo>
                  <a:pt x="84121" y="4635703"/>
                </a:lnTo>
                <a:lnTo>
                  <a:pt x="93348" y="4635703"/>
                </a:lnTo>
                <a:lnTo>
                  <a:pt x="93348" y="4749110"/>
                </a:lnTo>
                <a:lnTo>
                  <a:pt x="132341" y="4749110"/>
                </a:lnTo>
                <a:lnTo>
                  <a:pt x="132341" y="4767267"/>
                </a:lnTo>
                <a:lnTo>
                  <a:pt x="93348" y="4767267"/>
                </a:lnTo>
                <a:lnTo>
                  <a:pt x="93348" y="4818166"/>
                </a:lnTo>
                <a:lnTo>
                  <a:pt x="93348" y="4933062"/>
                </a:lnTo>
                <a:lnTo>
                  <a:pt x="93348" y="4937229"/>
                </a:lnTo>
                <a:cubicBezTo>
                  <a:pt x="93348" y="4944373"/>
                  <a:pt x="93447" y="4951318"/>
                  <a:pt x="93646" y="4958065"/>
                </a:cubicBezTo>
                <a:cubicBezTo>
                  <a:pt x="93844" y="4964812"/>
                  <a:pt x="95035" y="4970864"/>
                  <a:pt x="97218" y="4976222"/>
                </a:cubicBezTo>
                <a:cubicBezTo>
                  <a:pt x="99202" y="4982374"/>
                  <a:pt x="102278" y="4985549"/>
                  <a:pt x="106445" y="4985747"/>
                </a:cubicBezTo>
                <a:cubicBezTo>
                  <a:pt x="106445" y="4985747"/>
                  <a:pt x="106544" y="4985747"/>
                  <a:pt x="106743" y="4985747"/>
                </a:cubicBezTo>
                <a:cubicBezTo>
                  <a:pt x="106941" y="4985747"/>
                  <a:pt x="107040" y="4985747"/>
                  <a:pt x="107040" y="4985747"/>
                </a:cubicBezTo>
                <a:cubicBezTo>
                  <a:pt x="107040" y="4985747"/>
                  <a:pt x="107090" y="4985747"/>
                  <a:pt x="107189" y="4985747"/>
                </a:cubicBezTo>
                <a:cubicBezTo>
                  <a:pt x="107289" y="4985747"/>
                  <a:pt x="107338" y="4985747"/>
                  <a:pt x="107338" y="4985747"/>
                </a:cubicBezTo>
                <a:cubicBezTo>
                  <a:pt x="115672" y="4985549"/>
                  <a:pt x="124304" y="4980885"/>
                  <a:pt x="133234" y="4971757"/>
                </a:cubicBezTo>
                <a:cubicBezTo>
                  <a:pt x="139187" y="4965208"/>
                  <a:pt x="146033" y="4955485"/>
                  <a:pt x="153772" y="4942587"/>
                </a:cubicBezTo>
                <a:cubicBezTo>
                  <a:pt x="166274" y="4921552"/>
                  <a:pt x="178031" y="4900072"/>
                  <a:pt x="189045" y="4878144"/>
                </a:cubicBezTo>
                <a:cubicBezTo>
                  <a:pt x="200058" y="4856217"/>
                  <a:pt x="210625" y="4834041"/>
                  <a:pt x="220745" y="4811618"/>
                </a:cubicBezTo>
                <a:lnTo>
                  <a:pt x="220745" y="4801200"/>
                </a:lnTo>
                <a:lnTo>
                  <a:pt x="220745" y="4597603"/>
                </a:lnTo>
                <a:cubicBezTo>
                  <a:pt x="220745" y="4568234"/>
                  <a:pt x="222730" y="4541644"/>
                  <a:pt x="226698" y="4517831"/>
                </a:cubicBezTo>
                <a:cubicBezTo>
                  <a:pt x="231461" y="4489653"/>
                  <a:pt x="240093" y="4463658"/>
                  <a:pt x="252594" y="4439845"/>
                </a:cubicBezTo>
                <a:cubicBezTo>
                  <a:pt x="258547" y="4428534"/>
                  <a:pt x="267626" y="4417472"/>
                  <a:pt x="279830" y="4406657"/>
                </a:cubicBezTo>
                <a:cubicBezTo>
                  <a:pt x="292034" y="4395842"/>
                  <a:pt x="306172" y="4390434"/>
                  <a:pt x="322246" y="4390434"/>
                </a:cubicBezTo>
                <a:close/>
                <a:moveTo>
                  <a:pt x="10332424" y="3976394"/>
                </a:moveTo>
                <a:cubicBezTo>
                  <a:pt x="10324884" y="3987904"/>
                  <a:pt x="10318831" y="3997627"/>
                  <a:pt x="10314267" y="4005565"/>
                </a:cubicBezTo>
                <a:cubicBezTo>
                  <a:pt x="10295019" y="4038109"/>
                  <a:pt x="10280433" y="4069660"/>
                  <a:pt x="10270512" y="4100219"/>
                </a:cubicBezTo>
                <a:cubicBezTo>
                  <a:pt x="10259201" y="4135145"/>
                  <a:pt x="10252256" y="4164613"/>
                  <a:pt x="10249676" y="4188623"/>
                </a:cubicBezTo>
                <a:cubicBezTo>
                  <a:pt x="10246898" y="4215611"/>
                  <a:pt x="10249279" y="4234661"/>
                  <a:pt x="10256820" y="4245773"/>
                </a:cubicBezTo>
                <a:cubicBezTo>
                  <a:pt x="10262177" y="4254108"/>
                  <a:pt x="10268726" y="4258275"/>
                  <a:pt x="10276465" y="4258275"/>
                </a:cubicBezTo>
                <a:cubicBezTo>
                  <a:pt x="10278846" y="4258275"/>
                  <a:pt x="10281525" y="4257481"/>
                  <a:pt x="10284502" y="4255894"/>
                </a:cubicBezTo>
                <a:cubicBezTo>
                  <a:pt x="10295614" y="4249742"/>
                  <a:pt x="10304544" y="4237637"/>
                  <a:pt x="10311291" y="4219580"/>
                </a:cubicBezTo>
                <a:cubicBezTo>
                  <a:pt x="10312481" y="4216206"/>
                  <a:pt x="10314416" y="4209856"/>
                  <a:pt x="10317095" y="4200530"/>
                </a:cubicBezTo>
                <a:cubicBezTo>
                  <a:pt x="10319774" y="4191203"/>
                  <a:pt x="10322403" y="4178801"/>
                  <a:pt x="10324983" y="4163323"/>
                </a:cubicBezTo>
                <a:cubicBezTo>
                  <a:pt x="10329944" y="4133954"/>
                  <a:pt x="10332424" y="4102502"/>
                  <a:pt x="10332424" y="4068966"/>
                </a:cubicBezTo>
                <a:close/>
                <a:moveTo>
                  <a:pt x="3093426" y="3976394"/>
                </a:moveTo>
                <a:cubicBezTo>
                  <a:pt x="3085886" y="3987904"/>
                  <a:pt x="3079833" y="3997627"/>
                  <a:pt x="3075269" y="4005565"/>
                </a:cubicBezTo>
                <a:cubicBezTo>
                  <a:pt x="3056021" y="4038109"/>
                  <a:pt x="3041435" y="4069660"/>
                  <a:pt x="3031514" y="4100219"/>
                </a:cubicBezTo>
                <a:cubicBezTo>
                  <a:pt x="3020202" y="4135145"/>
                  <a:pt x="3013258" y="4164613"/>
                  <a:pt x="3010678" y="4188623"/>
                </a:cubicBezTo>
                <a:cubicBezTo>
                  <a:pt x="3007900" y="4215611"/>
                  <a:pt x="3010280" y="4234661"/>
                  <a:pt x="3017822" y="4245773"/>
                </a:cubicBezTo>
                <a:cubicBezTo>
                  <a:pt x="3023179" y="4254108"/>
                  <a:pt x="3029727" y="4258275"/>
                  <a:pt x="3037467" y="4258275"/>
                </a:cubicBezTo>
                <a:cubicBezTo>
                  <a:pt x="3039848" y="4258275"/>
                  <a:pt x="3042527" y="4257481"/>
                  <a:pt x="3045503" y="4255894"/>
                </a:cubicBezTo>
                <a:cubicBezTo>
                  <a:pt x="3056616" y="4249742"/>
                  <a:pt x="3065546" y="4237637"/>
                  <a:pt x="3072293" y="4219580"/>
                </a:cubicBezTo>
                <a:cubicBezTo>
                  <a:pt x="3073484" y="4216206"/>
                  <a:pt x="3075418" y="4209856"/>
                  <a:pt x="3078096" y="4200530"/>
                </a:cubicBezTo>
                <a:cubicBezTo>
                  <a:pt x="3080776" y="4191203"/>
                  <a:pt x="3083405" y="4178801"/>
                  <a:pt x="3085984" y="4163323"/>
                </a:cubicBezTo>
                <a:cubicBezTo>
                  <a:pt x="3090946" y="4133954"/>
                  <a:pt x="3093426" y="4102502"/>
                  <a:pt x="3093426" y="4068966"/>
                </a:cubicBezTo>
                <a:close/>
                <a:moveTo>
                  <a:pt x="5991704" y="3943057"/>
                </a:moveTo>
                <a:cubicBezTo>
                  <a:pt x="5999046" y="3943057"/>
                  <a:pt x="6005296" y="3945637"/>
                  <a:pt x="6010456" y="3950796"/>
                </a:cubicBezTo>
                <a:cubicBezTo>
                  <a:pt x="6015615" y="3955956"/>
                  <a:pt x="6018195" y="3962206"/>
                  <a:pt x="6018195" y="3969548"/>
                </a:cubicBezTo>
                <a:cubicBezTo>
                  <a:pt x="6018195" y="3976891"/>
                  <a:pt x="6015615" y="3983191"/>
                  <a:pt x="6010456" y="3988449"/>
                </a:cubicBezTo>
                <a:cubicBezTo>
                  <a:pt x="6005296" y="3993708"/>
                  <a:pt x="5999046" y="3996337"/>
                  <a:pt x="5991704" y="3996337"/>
                </a:cubicBezTo>
                <a:cubicBezTo>
                  <a:pt x="5984362" y="3996337"/>
                  <a:pt x="5978111" y="3993708"/>
                  <a:pt x="5972951" y="3988449"/>
                </a:cubicBezTo>
                <a:cubicBezTo>
                  <a:pt x="5967792" y="3983191"/>
                  <a:pt x="5965212" y="3976891"/>
                  <a:pt x="5965212" y="3969548"/>
                </a:cubicBezTo>
                <a:cubicBezTo>
                  <a:pt x="5965212" y="3962206"/>
                  <a:pt x="5967792" y="3955956"/>
                  <a:pt x="5972951" y="3950796"/>
                </a:cubicBezTo>
                <a:cubicBezTo>
                  <a:pt x="5978111" y="3945637"/>
                  <a:pt x="5984362" y="3943057"/>
                  <a:pt x="5991704" y="3943057"/>
                </a:cubicBezTo>
                <a:close/>
                <a:moveTo>
                  <a:pt x="3804526" y="3943057"/>
                </a:moveTo>
                <a:cubicBezTo>
                  <a:pt x="3811868" y="3943057"/>
                  <a:pt x="3818119" y="3945637"/>
                  <a:pt x="3823278" y="3950796"/>
                </a:cubicBezTo>
                <a:cubicBezTo>
                  <a:pt x="3828437" y="3955956"/>
                  <a:pt x="3831017" y="3962206"/>
                  <a:pt x="3831017" y="3969548"/>
                </a:cubicBezTo>
                <a:cubicBezTo>
                  <a:pt x="3831017" y="3976891"/>
                  <a:pt x="3828437" y="3983191"/>
                  <a:pt x="3823278" y="3988449"/>
                </a:cubicBezTo>
                <a:cubicBezTo>
                  <a:pt x="3818119" y="3993708"/>
                  <a:pt x="3811868" y="3996337"/>
                  <a:pt x="3804526" y="3996337"/>
                </a:cubicBezTo>
                <a:cubicBezTo>
                  <a:pt x="3797183" y="3996337"/>
                  <a:pt x="3790932" y="3993708"/>
                  <a:pt x="3785773" y="3988449"/>
                </a:cubicBezTo>
                <a:cubicBezTo>
                  <a:pt x="3780615" y="3983191"/>
                  <a:pt x="3778035" y="3976891"/>
                  <a:pt x="3778035" y="3969548"/>
                </a:cubicBezTo>
                <a:cubicBezTo>
                  <a:pt x="3778035" y="3962206"/>
                  <a:pt x="3780615" y="3955956"/>
                  <a:pt x="3785773" y="3950796"/>
                </a:cubicBezTo>
                <a:cubicBezTo>
                  <a:pt x="3790932" y="3945637"/>
                  <a:pt x="3797183" y="3943057"/>
                  <a:pt x="3804526" y="3943057"/>
                </a:cubicBezTo>
                <a:close/>
                <a:moveTo>
                  <a:pt x="8381586" y="3855248"/>
                </a:moveTo>
                <a:cubicBezTo>
                  <a:pt x="8388928" y="3855248"/>
                  <a:pt x="8395179" y="3857828"/>
                  <a:pt x="8400338" y="3862987"/>
                </a:cubicBezTo>
                <a:cubicBezTo>
                  <a:pt x="8405497" y="3868147"/>
                  <a:pt x="8408077" y="3874398"/>
                  <a:pt x="8408077" y="3881740"/>
                </a:cubicBezTo>
                <a:cubicBezTo>
                  <a:pt x="8408077" y="3889082"/>
                  <a:pt x="8405497" y="3895382"/>
                  <a:pt x="8400338" y="3900641"/>
                </a:cubicBezTo>
                <a:cubicBezTo>
                  <a:pt x="8395179" y="3905899"/>
                  <a:pt x="8388928" y="3908529"/>
                  <a:pt x="8381586" y="3908529"/>
                </a:cubicBezTo>
                <a:cubicBezTo>
                  <a:pt x="8374243" y="3908529"/>
                  <a:pt x="8367993" y="3905899"/>
                  <a:pt x="8362834" y="3900641"/>
                </a:cubicBezTo>
                <a:cubicBezTo>
                  <a:pt x="8357674" y="3895382"/>
                  <a:pt x="8355094" y="3889082"/>
                  <a:pt x="8355094" y="3881740"/>
                </a:cubicBezTo>
                <a:cubicBezTo>
                  <a:pt x="8355094" y="3874398"/>
                  <a:pt x="8357674" y="3868147"/>
                  <a:pt x="8362834" y="3862987"/>
                </a:cubicBezTo>
                <a:cubicBezTo>
                  <a:pt x="8367993" y="3857828"/>
                  <a:pt x="8374243" y="3855248"/>
                  <a:pt x="8381586" y="3855248"/>
                </a:cubicBezTo>
                <a:close/>
                <a:moveTo>
                  <a:pt x="7060935" y="3719530"/>
                </a:moveTo>
                <a:lnTo>
                  <a:pt x="7060885" y="3720708"/>
                </a:lnTo>
                <a:cubicBezTo>
                  <a:pt x="7061678" y="3727455"/>
                  <a:pt x="7063762" y="3731324"/>
                  <a:pt x="7067136" y="3732316"/>
                </a:cubicBezTo>
                <a:lnTo>
                  <a:pt x="7068192" y="3732469"/>
                </a:lnTo>
                <a:close/>
                <a:moveTo>
                  <a:pt x="6050937" y="3717433"/>
                </a:moveTo>
                <a:cubicBezTo>
                  <a:pt x="6050937" y="3717632"/>
                  <a:pt x="6050937" y="3717830"/>
                  <a:pt x="6050937" y="3718029"/>
                </a:cubicBezTo>
                <a:cubicBezTo>
                  <a:pt x="6050937" y="3718227"/>
                  <a:pt x="6050937" y="3718326"/>
                  <a:pt x="6050937" y="3718326"/>
                </a:cubicBezTo>
                <a:cubicBezTo>
                  <a:pt x="6051929" y="3725470"/>
                  <a:pt x="6054608" y="3729538"/>
                  <a:pt x="6058974" y="3730530"/>
                </a:cubicBezTo>
                <a:cubicBezTo>
                  <a:pt x="6056196" y="3725768"/>
                  <a:pt x="6053517" y="3721402"/>
                  <a:pt x="6050937" y="3717433"/>
                </a:cubicBezTo>
                <a:close/>
                <a:moveTo>
                  <a:pt x="9755269" y="3716838"/>
                </a:moveTo>
                <a:cubicBezTo>
                  <a:pt x="9755269" y="3718029"/>
                  <a:pt x="9755369" y="3719021"/>
                  <a:pt x="9755567" y="3719815"/>
                </a:cubicBezTo>
                <a:cubicBezTo>
                  <a:pt x="9756361" y="3724776"/>
                  <a:pt x="9758742" y="3727653"/>
                  <a:pt x="9762710" y="3728447"/>
                </a:cubicBezTo>
                <a:cubicBezTo>
                  <a:pt x="9760924" y="3725073"/>
                  <a:pt x="9758444" y="3721204"/>
                  <a:pt x="9755269" y="3716838"/>
                </a:cubicBezTo>
                <a:close/>
                <a:moveTo>
                  <a:pt x="9691570" y="3681715"/>
                </a:moveTo>
                <a:cubicBezTo>
                  <a:pt x="9672322" y="3681715"/>
                  <a:pt x="9655653" y="3691537"/>
                  <a:pt x="9641564" y="3711183"/>
                </a:cubicBezTo>
                <a:cubicBezTo>
                  <a:pt x="9626880" y="3731820"/>
                  <a:pt x="9619538" y="3756724"/>
                  <a:pt x="9619538" y="3785894"/>
                </a:cubicBezTo>
                <a:cubicBezTo>
                  <a:pt x="9619538" y="3815462"/>
                  <a:pt x="9626880" y="3840465"/>
                  <a:pt x="9641564" y="3860904"/>
                </a:cubicBezTo>
                <a:cubicBezTo>
                  <a:pt x="9655653" y="3880549"/>
                  <a:pt x="9672322" y="3890372"/>
                  <a:pt x="9691570" y="3890372"/>
                </a:cubicBezTo>
                <a:cubicBezTo>
                  <a:pt x="9714788" y="3890372"/>
                  <a:pt x="9734731" y="3880351"/>
                  <a:pt x="9751399" y="3860308"/>
                </a:cubicBezTo>
                <a:cubicBezTo>
                  <a:pt x="9768466" y="3839869"/>
                  <a:pt x="9776998" y="3815065"/>
                  <a:pt x="9776998" y="3785894"/>
                </a:cubicBezTo>
                <a:cubicBezTo>
                  <a:pt x="9776998" y="3772401"/>
                  <a:pt x="9774815" y="3759105"/>
                  <a:pt x="9770449" y="3746008"/>
                </a:cubicBezTo>
                <a:cubicBezTo>
                  <a:pt x="9767076" y="3746802"/>
                  <a:pt x="9764001" y="3747001"/>
                  <a:pt x="9761222" y="3746604"/>
                </a:cubicBezTo>
                <a:cubicBezTo>
                  <a:pt x="9748720" y="3745413"/>
                  <a:pt x="9740981" y="3737873"/>
                  <a:pt x="9738005" y="3723982"/>
                </a:cubicBezTo>
                <a:cubicBezTo>
                  <a:pt x="9736021" y="3715846"/>
                  <a:pt x="9737410" y="3708603"/>
                  <a:pt x="9742172" y="3702253"/>
                </a:cubicBezTo>
                <a:cubicBezTo>
                  <a:pt x="9727092" y="3688561"/>
                  <a:pt x="9710224" y="3681715"/>
                  <a:pt x="9691570" y="3681715"/>
                </a:cubicBezTo>
                <a:close/>
                <a:moveTo>
                  <a:pt x="6996591" y="3681715"/>
                </a:moveTo>
                <a:cubicBezTo>
                  <a:pt x="6977343" y="3681715"/>
                  <a:pt x="6960674" y="3691438"/>
                  <a:pt x="6946585" y="3710885"/>
                </a:cubicBezTo>
                <a:cubicBezTo>
                  <a:pt x="6931900" y="3731523"/>
                  <a:pt x="6924558" y="3756526"/>
                  <a:pt x="6924558" y="3785894"/>
                </a:cubicBezTo>
                <a:cubicBezTo>
                  <a:pt x="6924558" y="3815462"/>
                  <a:pt x="6931900" y="3840465"/>
                  <a:pt x="6946585" y="3860904"/>
                </a:cubicBezTo>
                <a:cubicBezTo>
                  <a:pt x="6960872" y="3880549"/>
                  <a:pt x="6977541" y="3890372"/>
                  <a:pt x="6996591" y="3890372"/>
                </a:cubicBezTo>
                <a:cubicBezTo>
                  <a:pt x="7019808" y="3890372"/>
                  <a:pt x="7039751" y="3880351"/>
                  <a:pt x="7056420" y="3860308"/>
                </a:cubicBezTo>
                <a:cubicBezTo>
                  <a:pt x="7073486" y="3839671"/>
                  <a:pt x="7082018" y="3814866"/>
                  <a:pt x="7082018" y="3785894"/>
                </a:cubicBezTo>
                <a:lnTo>
                  <a:pt x="7076615" y="3751968"/>
                </a:lnTo>
                <a:lnTo>
                  <a:pt x="7061778" y="3749580"/>
                </a:lnTo>
                <a:cubicBezTo>
                  <a:pt x="7050864" y="3746405"/>
                  <a:pt x="7044613" y="3737575"/>
                  <a:pt x="7043025" y="3723089"/>
                </a:cubicBezTo>
                <a:cubicBezTo>
                  <a:pt x="7042232" y="3717136"/>
                  <a:pt x="7042753" y="3711976"/>
                  <a:pt x="7044588" y="3707611"/>
                </a:cubicBezTo>
                <a:lnTo>
                  <a:pt x="7048293" y="3703411"/>
                </a:lnTo>
                <a:lnTo>
                  <a:pt x="7043304" y="3698458"/>
                </a:lnTo>
                <a:cubicBezTo>
                  <a:pt x="7029575" y="3687296"/>
                  <a:pt x="7014004" y="3681715"/>
                  <a:pt x="6996591" y="3681715"/>
                </a:cubicBezTo>
                <a:close/>
                <a:moveTo>
                  <a:pt x="11103652" y="3681417"/>
                </a:moveTo>
                <a:cubicBezTo>
                  <a:pt x="11086586" y="3681417"/>
                  <a:pt x="11070712" y="3689553"/>
                  <a:pt x="11056027" y="3705825"/>
                </a:cubicBezTo>
                <a:cubicBezTo>
                  <a:pt x="11042137" y="3721105"/>
                  <a:pt x="11033207" y="3738865"/>
                  <a:pt x="11029238" y="3759105"/>
                </a:cubicBezTo>
                <a:cubicBezTo>
                  <a:pt x="11024873" y="3783116"/>
                  <a:pt x="11025567" y="3807127"/>
                  <a:pt x="11031321" y="3831138"/>
                </a:cubicBezTo>
                <a:cubicBezTo>
                  <a:pt x="11048983" y="3821216"/>
                  <a:pt x="11064956" y="3811294"/>
                  <a:pt x="11079244" y="3801372"/>
                </a:cubicBezTo>
                <a:cubicBezTo>
                  <a:pt x="11104247" y="3783712"/>
                  <a:pt x="11121511" y="3765753"/>
                  <a:pt x="11131036" y="3747497"/>
                </a:cubicBezTo>
                <a:cubicBezTo>
                  <a:pt x="11142149" y="3727653"/>
                  <a:pt x="11143538" y="3710488"/>
                  <a:pt x="11135203" y="3696002"/>
                </a:cubicBezTo>
                <a:cubicBezTo>
                  <a:pt x="11129250" y="3686279"/>
                  <a:pt x="11118733" y="3681417"/>
                  <a:pt x="11103652" y="3681417"/>
                </a:cubicBezTo>
                <a:close/>
                <a:moveTo>
                  <a:pt x="5986643" y="3681417"/>
                </a:moveTo>
                <a:cubicBezTo>
                  <a:pt x="5967593" y="3681417"/>
                  <a:pt x="5950925" y="3691240"/>
                  <a:pt x="5936637" y="3710885"/>
                </a:cubicBezTo>
                <a:cubicBezTo>
                  <a:pt x="5921953" y="3731523"/>
                  <a:pt x="5914611" y="3756526"/>
                  <a:pt x="5914611" y="3785894"/>
                </a:cubicBezTo>
                <a:cubicBezTo>
                  <a:pt x="5914611" y="3815462"/>
                  <a:pt x="5921953" y="3840465"/>
                  <a:pt x="5936637" y="3860904"/>
                </a:cubicBezTo>
                <a:cubicBezTo>
                  <a:pt x="5950726" y="3880351"/>
                  <a:pt x="5967395" y="3890074"/>
                  <a:pt x="5986643" y="3890074"/>
                </a:cubicBezTo>
                <a:cubicBezTo>
                  <a:pt x="6009861" y="3890074"/>
                  <a:pt x="6029804" y="3880152"/>
                  <a:pt x="6046472" y="3860308"/>
                </a:cubicBezTo>
                <a:cubicBezTo>
                  <a:pt x="6063538" y="3839671"/>
                  <a:pt x="6072071" y="3814866"/>
                  <a:pt x="6072071" y="3785894"/>
                </a:cubicBezTo>
                <a:cubicBezTo>
                  <a:pt x="6072071" y="3773591"/>
                  <a:pt x="6070285" y="3761586"/>
                  <a:pt x="6066713" y="3749878"/>
                </a:cubicBezTo>
                <a:cubicBezTo>
                  <a:pt x="6063736" y="3749878"/>
                  <a:pt x="6059669" y="3749283"/>
                  <a:pt x="6054509" y="3748092"/>
                </a:cubicBezTo>
                <a:cubicBezTo>
                  <a:pt x="6041809" y="3744719"/>
                  <a:pt x="6034665" y="3735491"/>
                  <a:pt x="6033078" y="3720410"/>
                </a:cubicBezTo>
                <a:cubicBezTo>
                  <a:pt x="6032284" y="3713266"/>
                  <a:pt x="6033772" y="3707214"/>
                  <a:pt x="6037543" y="3702253"/>
                </a:cubicBezTo>
                <a:cubicBezTo>
                  <a:pt x="6022064" y="3688362"/>
                  <a:pt x="6005098" y="3681417"/>
                  <a:pt x="5986643" y="3681417"/>
                </a:cubicBezTo>
                <a:close/>
                <a:moveTo>
                  <a:pt x="10276465" y="3681119"/>
                </a:moveTo>
                <a:cubicBezTo>
                  <a:pt x="10254438" y="3681913"/>
                  <a:pt x="10236083" y="3693621"/>
                  <a:pt x="10221399" y="3716243"/>
                </a:cubicBezTo>
                <a:cubicBezTo>
                  <a:pt x="10208103" y="3737079"/>
                  <a:pt x="10201456" y="3759701"/>
                  <a:pt x="10201456" y="3784108"/>
                </a:cubicBezTo>
                <a:cubicBezTo>
                  <a:pt x="10201456" y="3810302"/>
                  <a:pt x="10207409" y="3833420"/>
                  <a:pt x="10219315" y="3853462"/>
                </a:cubicBezTo>
                <a:cubicBezTo>
                  <a:pt x="10224276" y="3862194"/>
                  <a:pt x="10231320" y="3870429"/>
                  <a:pt x="10240449" y="3878168"/>
                </a:cubicBezTo>
                <a:cubicBezTo>
                  <a:pt x="10249577" y="3885907"/>
                  <a:pt x="10260094" y="3889876"/>
                  <a:pt x="10272000" y="3890074"/>
                </a:cubicBezTo>
                <a:cubicBezTo>
                  <a:pt x="10285692" y="3890471"/>
                  <a:pt x="10297450" y="3886353"/>
                  <a:pt x="10307272" y="3877721"/>
                </a:cubicBezTo>
                <a:cubicBezTo>
                  <a:pt x="10317095" y="3869089"/>
                  <a:pt x="10324983" y="3860606"/>
                  <a:pt x="10330936" y="3852272"/>
                </a:cubicBezTo>
                <a:lnTo>
                  <a:pt x="10332424" y="3849646"/>
                </a:lnTo>
                <a:lnTo>
                  <a:pt x="10332424" y="3719598"/>
                </a:lnTo>
                <a:lnTo>
                  <a:pt x="10330638" y="3715052"/>
                </a:lnTo>
                <a:cubicBezTo>
                  <a:pt x="10326670" y="3708702"/>
                  <a:pt x="10320270" y="3701459"/>
                  <a:pt x="10311440" y="3693323"/>
                </a:cubicBezTo>
                <a:cubicBezTo>
                  <a:pt x="10302609" y="3685187"/>
                  <a:pt x="10290951" y="3681119"/>
                  <a:pt x="10276465" y="3681119"/>
                </a:cubicBezTo>
                <a:close/>
                <a:moveTo>
                  <a:pt x="7942841" y="3681119"/>
                </a:moveTo>
                <a:cubicBezTo>
                  <a:pt x="7920814" y="3681913"/>
                  <a:pt x="7902458" y="3693621"/>
                  <a:pt x="7887774" y="3716243"/>
                </a:cubicBezTo>
                <a:cubicBezTo>
                  <a:pt x="7874479" y="3737079"/>
                  <a:pt x="7867831" y="3759701"/>
                  <a:pt x="7867831" y="3784108"/>
                </a:cubicBezTo>
                <a:cubicBezTo>
                  <a:pt x="7867831" y="3810302"/>
                  <a:pt x="7873784" y="3833420"/>
                  <a:pt x="7885691" y="3853462"/>
                </a:cubicBezTo>
                <a:cubicBezTo>
                  <a:pt x="7890652" y="3862194"/>
                  <a:pt x="7897696" y="3870429"/>
                  <a:pt x="7906824" y="3878168"/>
                </a:cubicBezTo>
                <a:cubicBezTo>
                  <a:pt x="7915952" y="3885907"/>
                  <a:pt x="7926469" y="3889876"/>
                  <a:pt x="7938376" y="3890074"/>
                </a:cubicBezTo>
                <a:cubicBezTo>
                  <a:pt x="7952067" y="3890471"/>
                  <a:pt x="7963825" y="3886353"/>
                  <a:pt x="7973647" y="3877721"/>
                </a:cubicBezTo>
                <a:cubicBezTo>
                  <a:pt x="7983470" y="3869089"/>
                  <a:pt x="7991358" y="3860606"/>
                  <a:pt x="7997311" y="3852272"/>
                </a:cubicBezTo>
                <a:lnTo>
                  <a:pt x="8002190" y="3843664"/>
                </a:lnTo>
                <a:lnTo>
                  <a:pt x="8002073" y="3841258"/>
                </a:lnTo>
                <a:lnTo>
                  <a:pt x="8002073" y="3837389"/>
                </a:lnTo>
                <a:cubicBezTo>
                  <a:pt x="8002073" y="3837389"/>
                  <a:pt x="8002073" y="3831436"/>
                  <a:pt x="8002073" y="3819529"/>
                </a:cubicBezTo>
                <a:cubicBezTo>
                  <a:pt x="8002073" y="3807623"/>
                  <a:pt x="8002073" y="3794477"/>
                  <a:pt x="8002073" y="3780090"/>
                </a:cubicBezTo>
                <a:cubicBezTo>
                  <a:pt x="8002073" y="3765703"/>
                  <a:pt x="8002073" y="3752507"/>
                  <a:pt x="8002073" y="3740502"/>
                </a:cubicBezTo>
                <a:cubicBezTo>
                  <a:pt x="8002073" y="3737500"/>
                  <a:pt x="8002073" y="3734874"/>
                  <a:pt x="8002073" y="3732623"/>
                </a:cubicBezTo>
                <a:lnTo>
                  <a:pt x="8002073" y="3727933"/>
                </a:lnTo>
                <a:lnTo>
                  <a:pt x="7997013" y="3715052"/>
                </a:lnTo>
                <a:cubicBezTo>
                  <a:pt x="7993045" y="3708702"/>
                  <a:pt x="7986645" y="3701459"/>
                  <a:pt x="7977815" y="3693323"/>
                </a:cubicBezTo>
                <a:cubicBezTo>
                  <a:pt x="7968985" y="3685187"/>
                  <a:pt x="7957327" y="3681119"/>
                  <a:pt x="7942841" y="3681119"/>
                </a:cubicBezTo>
                <a:close/>
                <a:moveTo>
                  <a:pt x="3799466" y="3681119"/>
                </a:moveTo>
                <a:cubicBezTo>
                  <a:pt x="3777439" y="3681913"/>
                  <a:pt x="3759083" y="3693621"/>
                  <a:pt x="3744400" y="3716243"/>
                </a:cubicBezTo>
                <a:cubicBezTo>
                  <a:pt x="3731105" y="3737079"/>
                  <a:pt x="3724458" y="3759701"/>
                  <a:pt x="3724458" y="3784108"/>
                </a:cubicBezTo>
                <a:cubicBezTo>
                  <a:pt x="3724458" y="3810302"/>
                  <a:pt x="3730410" y="3833420"/>
                  <a:pt x="3742317" y="3853462"/>
                </a:cubicBezTo>
                <a:cubicBezTo>
                  <a:pt x="3747277" y="3862194"/>
                  <a:pt x="3754321" y="3870429"/>
                  <a:pt x="3763449" y="3878168"/>
                </a:cubicBezTo>
                <a:cubicBezTo>
                  <a:pt x="3772578" y="3885907"/>
                  <a:pt x="3783094" y="3889876"/>
                  <a:pt x="3795001" y="3890074"/>
                </a:cubicBezTo>
                <a:cubicBezTo>
                  <a:pt x="3808693" y="3890471"/>
                  <a:pt x="3820450" y="3886353"/>
                  <a:pt x="3830273" y="3877721"/>
                </a:cubicBezTo>
                <a:cubicBezTo>
                  <a:pt x="3840095" y="3869089"/>
                  <a:pt x="3847983" y="3860606"/>
                  <a:pt x="3853936" y="3852272"/>
                </a:cubicBezTo>
                <a:lnTo>
                  <a:pt x="3858816" y="3843663"/>
                </a:lnTo>
                <a:lnTo>
                  <a:pt x="3858699" y="3841258"/>
                </a:lnTo>
                <a:lnTo>
                  <a:pt x="3858699" y="3837389"/>
                </a:lnTo>
                <a:cubicBezTo>
                  <a:pt x="3858699" y="3837389"/>
                  <a:pt x="3858699" y="3831436"/>
                  <a:pt x="3858699" y="3819529"/>
                </a:cubicBezTo>
                <a:cubicBezTo>
                  <a:pt x="3858699" y="3807623"/>
                  <a:pt x="3858699" y="3794477"/>
                  <a:pt x="3858699" y="3780090"/>
                </a:cubicBezTo>
                <a:cubicBezTo>
                  <a:pt x="3858699" y="3765703"/>
                  <a:pt x="3858699" y="3752507"/>
                  <a:pt x="3858699" y="3740502"/>
                </a:cubicBezTo>
                <a:cubicBezTo>
                  <a:pt x="3858699" y="3737500"/>
                  <a:pt x="3858699" y="3734874"/>
                  <a:pt x="3858699" y="3732623"/>
                </a:cubicBezTo>
                <a:lnTo>
                  <a:pt x="3858699" y="3727932"/>
                </a:lnTo>
                <a:lnTo>
                  <a:pt x="3853639" y="3715052"/>
                </a:lnTo>
                <a:cubicBezTo>
                  <a:pt x="3849670" y="3708702"/>
                  <a:pt x="3843271" y="3701459"/>
                  <a:pt x="3834440" y="3693323"/>
                </a:cubicBezTo>
                <a:cubicBezTo>
                  <a:pt x="3825610" y="3685187"/>
                  <a:pt x="3813951" y="3681119"/>
                  <a:pt x="3799466" y="3681119"/>
                </a:cubicBezTo>
                <a:close/>
                <a:moveTo>
                  <a:pt x="3037467" y="3681119"/>
                </a:moveTo>
                <a:cubicBezTo>
                  <a:pt x="3015440" y="3681913"/>
                  <a:pt x="2997085" y="3693621"/>
                  <a:pt x="2982401" y="3716243"/>
                </a:cubicBezTo>
                <a:cubicBezTo>
                  <a:pt x="2969105" y="3737079"/>
                  <a:pt x="2962458" y="3759701"/>
                  <a:pt x="2962458" y="3784108"/>
                </a:cubicBezTo>
                <a:cubicBezTo>
                  <a:pt x="2962458" y="3810302"/>
                  <a:pt x="2968410" y="3833420"/>
                  <a:pt x="2980317" y="3853462"/>
                </a:cubicBezTo>
                <a:cubicBezTo>
                  <a:pt x="2985278" y="3862194"/>
                  <a:pt x="2992322" y="3870429"/>
                  <a:pt x="3001450" y="3878168"/>
                </a:cubicBezTo>
                <a:cubicBezTo>
                  <a:pt x="3010579" y="3885907"/>
                  <a:pt x="3021096" y="3889876"/>
                  <a:pt x="3033002" y="3890074"/>
                </a:cubicBezTo>
                <a:cubicBezTo>
                  <a:pt x="3046694" y="3890471"/>
                  <a:pt x="3058452" y="3886353"/>
                  <a:pt x="3068274" y="3877721"/>
                </a:cubicBezTo>
                <a:cubicBezTo>
                  <a:pt x="3078096" y="3869089"/>
                  <a:pt x="3085984" y="3860606"/>
                  <a:pt x="3091938" y="3852272"/>
                </a:cubicBezTo>
                <a:lnTo>
                  <a:pt x="3093426" y="3849646"/>
                </a:lnTo>
                <a:lnTo>
                  <a:pt x="3093426" y="3719598"/>
                </a:lnTo>
                <a:lnTo>
                  <a:pt x="3091640" y="3715052"/>
                </a:lnTo>
                <a:cubicBezTo>
                  <a:pt x="3087671" y="3708702"/>
                  <a:pt x="3081272" y="3701459"/>
                  <a:pt x="3072442" y="3693323"/>
                </a:cubicBezTo>
                <a:cubicBezTo>
                  <a:pt x="3063611" y="3685187"/>
                  <a:pt x="3051953" y="3681119"/>
                  <a:pt x="3037467" y="3681119"/>
                </a:cubicBezTo>
                <a:close/>
                <a:moveTo>
                  <a:pt x="7636552" y="3680822"/>
                </a:moveTo>
                <a:cubicBezTo>
                  <a:pt x="7614525" y="3681219"/>
                  <a:pt x="7596270" y="3692926"/>
                  <a:pt x="7581783" y="3715945"/>
                </a:cubicBezTo>
                <a:cubicBezTo>
                  <a:pt x="7568488" y="3735987"/>
                  <a:pt x="7561840" y="3758510"/>
                  <a:pt x="7561840" y="3783513"/>
                </a:cubicBezTo>
                <a:cubicBezTo>
                  <a:pt x="7561840" y="3810104"/>
                  <a:pt x="7567695" y="3833321"/>
                  <a:pt x="7579403" y="3853165"/>
                </a:cubicBezTo>
                <a:cubicBezTo>
                  <a:pt x="7584363" y="3861896"/>
                  <a:pt x="7591408" y="3870082"/>
                  <a:pt x="7600536" y="3877721"/>
                </a:cubicBezTo>
                <a:cubicBezTo>
                  <a:pt x="7609664" y="3885361"/>
                  <a:pt x="7620181" y="3889280"/>
                  <a:pt x="7632087" y="3889479"/>
                </a:cubicBezTo>
                <a:cubicBezTo>
                  <a:pt x="7645978" y="3889876"/>
                  <a:pt x="7657785" y="3885758"/>
                  <a:pt x="7667508" y="3877126"/>
                </a:cubicBezTo>
                <a:cubicBezTo>
                  <a:pt x="7677232" y="3868494"/>
                  <a:pt x="7685169" y="3860011"/>
                  <a:pt x="7691321" y="3851676"/>
                </a:cubicBezTo>
                <a:cubicBezTo>
                  <a:pt x="7693702" y="3847708"/>
                  <a:pt x="7694694" y="3846120"/>
                  <a:pt x="7694297" y="3846914"/>
                </a:cubicBezTo>
                <a:cubicBezTo>
                  <a:pt x="7694297" y="3845922"/>
                  <a:pt x="7694297" y="3844930"/>
                  <a:pt x="7694297" y="3843937"/>
                </a:cubicBezTo>
                <a:cubicBezTo>
                  <a:pt x="7694297" y="3842945"/>
                  <a:pt x="7694297" y="3841854"/>
                  <a:pt x="7694297" y="3840663"/>
                </a:cubicBezTo>
                <a:lnTo>
                  <a:pt x="7694297" y="3836794"/>
                </a:lnTo>
                <a:lnTo>
                  <a:pt x="7694297" y="3812088"/>
                </a:lnTo>
                <a:lnTo>
                  <a:pt x="7694297" y="3721898"/>
                </a:lnTo>
                <a:lnTo>
                  <a:pt x="7694297" y="3721303"/>
                </a:lnTo>
                <a:cubicBezTo>
                  <a:pt x="7693504" y="3719715"/>
                  <a:pt x="7692313" y="3717533"/>
                  <a:pt x="7690725" y="3714754"/>
                </a:cubicBezTo>
                <a:cubicBezTo>
                  <a:pt x="7686757" y="3708206"/>
                  <a:pt x="7680407" y="3700864"/>
                  <a:pt x="7671675" y="3692728"/>
                </a:cubicBezTo>
                <a:cubicBezTo>
                  <a:pt x="7662945" y="3684592"/>
                  <a:pt x="7651237" y="3680623"/>
                  <a:pt x="7636552" y="3680822"/>
                </a:cubicBezTo>
                <a:close/>
                <a:moveTo>
                  <a:pt x="1997754" y="3680822"/>
                </a:moveTo>
                <a:cubicBezTo>
                  <a:pt x="1975727" y="3681219"/>
                  <a:pt x="1957471" y="3692926"/>
                  <a:pt x="1942985" y="3715945"/>
                </a:cubicBezTo>
                <a:cubicBezTo>
                  <a:pt x="1929690" y="3735987"/>
                  <a:pt x="1923042" y="3758510"/>
                  <a:pt x="1923042" y="3783513"/>
                </a:cubicBezTo>
                <a:cubicBezTo>
                  <a:pt x="1923042" y="3810104"/>
                  <a:pt x="1928896" y="3833321"/>
                  <a:pt x="1940603" y="3853165"/>
                </a:cubicBezTo>
                <a:cubicBezTo>
                  <a:pt x="1945564" y="3861896"/>
                  <a:pt x="1952609" y="3870082"/>
                  <a:pt x="1961737" y="3877721"/>
                </a:cubicBezTo>
                <a:cubicBezTo>
                  <a:pt x="1970865" y="3885361"/>
                  <a:pt x="1981382" y="3889280"/>
                  <a:pt x="1993289" y="3889479"/>
                </a:cubicBezTo>
                <a:cubicBezTo>
                  <a:pt x="2007180" y="3889876"/>
                  <a:pt x="2018986" y="3885758"/>
                  <a:pt x="2028710" y="3877126"/>
                </a:cubicBezTo>
                <a:cubicBezTo>
                  <a:pt x="2038433" y="3868494"/>
                  <a:pt x="2046371" y="3860011"/>
                  <a:pt x="2052523" y="3851676"/>
                </a:cubicBezTo>
                <a:cubicBezTo>
                  <a:pt x="2054903" y="3847708"/>
                  <a:pt x="2055896" y="3846120"/>
                  <a:pt x="2055498" y="3846914"/>
                </a:cubicBezTo>
                <a:cubicBezTo>
                  <a:pt x="2055498" y="3845922"/>
                  <a:pt x="2055498" y="3844930"/>
                  <a:pt x="2055498" y="3843937"/>
                </a:cubicBezTo>
                <a:cubicBezTo>
                  <a:pt x="2055498" y="3842945"/>
                  <a:pt x="2055498" y="3841854"/>
                  <a:pt x="2055498" y="3840663"/>
                </a:cubicBezTo>
                <a:lnTo>
                  <a:pt x="2055498" y="3836794"/>
                </a:lnTo>
                <a:lnTo>
                  <a:pt x="2055498" y="3812088"/>
                </a:lnTo>
                <a:lnTo>
                  <a:pt x="2055498" y="3721898"/>
                </a:lnTo>
                <a:lnTo>
                  <a:pt x="2055498" y="3721303"/>
                </a:lnTo>
                <a:cubicBezTo>
                  <a:pt x="2054706" y="3719715"/>
                  <a:pt x="2053515" y="3717533"/>
                  <a:pt x="2051927" y="3714754"/>
                </a:cubicBezTo>
                <a:cubicBezTo>
                  <a:pt x="2047959" y="3708206"/>
                  <a:pt x="2041608" y="3700864"/>
                  <a:pt x="2032877" y="3692728"/>
                </a:cubicBezTo>
                <a:cubicBezTo>
                  <a:pt x="2024146" y="3684592"/>
                  <a:pt x="2012438" y="3680623"/>
                  <a:pt x="1997754" y="3680822"/>
                </a:cubicBezTo>
                <a:close/>
                <a:moveTo>
                  <a:pt x="8909925" y="3676952"/>
                </a:moveTo>
                <a:cubicBezTo>
                  <a:pt x="8891470" y="3693224"/>
                  <a:pt x="8873215" y="3709893"/>
                  <a:pt x="8855156" y="3726958"/>
                </a:cubicBezTo>
                <a:cubicBezTo>
                  <a:pt x="8837099" y="3744024"/>
                  <a:pt x="8819438" y="3761784"/>
                  <a:pt x="8802174" y="3780239"/>
                </a:cubicBezTo>
                <a:cubicBezTo>
                  <a:pt x="8783124" y="3801273"/>
                  <a:pt x="8774194" y="3824887"/>
                  <a:pt x="8775385" y="3851081"/>
                </a:cubicBezTo>
                <a:cubicBezTo>
                  <a:pt x="8776377" y="3864773"/>
                  <a:pt x="8780941" y="3874993"/>
                  <a:pt x="8789077" y="3881740"/>
                </a:cubicBezTo>
                <a:cubicBezTo>
                  <a:pt x="8795625" y="3887494"/>
                  <a:pt x="8804952" y="3890372"/>
                  <a:pt x="8817056" y="3890372"/>
                </a:cubicBezTo>
                <a:cubicBezTo>
                  <a:pt x="8837892" y="3890372"/>
                  <a:pt x="8855951" y="3881144"/>
                  <a:pt x="8871230" y="3862690"/>
                </a:cubicBezTo>
                <a:cubicBezTo>
                  <a:pt x="8886907" y="3843838"/>
                  <a:pt x="8896977" y="3821266"/>
                  <a:pt x="8901442" y="3794973"/>
                </a:cubicBezTo>
                <a:cubicBezTo>
                  <a:pt x="8905907" y="3768680"/>
                  <a:pt x="8908437" y="3745115"/>
                  <a:pt x="8909032" y="3724279"/>
                </a:cubicBezTo>
                <a:cubicBezTo>
                  <a:pt x="8909231" y="3716540"/>
                  <a:pt x="8909429" y="3708752"/>
                  <a:pt x="8909627" y="3700913"/>
                </a:cubicBezTo>
                <a:cubicBezTo>
                  <a:pt x="8909826" y="3693075"/>
                  <a:pt x="8909925" y="3685088"/>
                  <a:pt x="8909925" y="3676952"/>
                </a:cubicBezTo>
                <a:close/>
                <a:moveTo>
                  <a:pt x="8166677" y="3662962"/>
                </a:moveTo>
                <a:lnTo>
                  <a:pt x="8180072" y="3662962"/>
                </a:lnTo>
                <a:lnTo>
                  <a:pt x="8189300" y="3662962"/>
                </a:lnTo>
                <a:lnTo>
                  <a:pt x="8211922" y="3662962"/>
                </a:lnTo>
                <a:cubicBezTo>
                  <a:pt x="8211922" y="3662962"/>
                  <a:pt x="8211922" y="3672884"/>
                  <a:pt x="8211922" y="3692728"/>
                </a:cubicBezTo>
                <a:cubicBezTo>
                  <a:pt x="8211922" y="3712572"/>
                  <a:pt x="8211922" y="3722494"/>
                  <a:pt x="8211922" y="3722494"/>
                </a:cubicBezTo>
                <a:lnTo>
                  <a:pt x="8211922" y="3837389"/>
                </a:lnTo>
                <a:lnTo>
                  <a:pt x="8211922" y="3841556"/>
                </a:lnTo>
                <a:cubicBezTo>
                  <a:pt x="8211922" y="3848700"/>
                  <a:pt x="8212071" y="3855695"/>
                  <a:pt x="8212367" y="3862541"/>
                </a:cubicBezTo>
                <a:cubicBezTo>
                  <a:pt x="8212666" y="3869387"/>
                  <a:pt x="8213807" y="3875489"/>
                  <a:pt x="8215791" y="3880847"/>
                </a:cubicBezTo>
                <a:cubicBezTo>
                  <a:pt x="8218173" y="3886998"/>
                  <a:pt x="8220951" y="3890074"/>
                  <a:pt x="8224125" y="3890074"/>
                </a:cubicBezTo>
                <a:cubicBezTo>
                  <a:pt x="8240993" y="3890074"/>
                  <a:pt x="8257066" y="3879557"/>
                  <a:pt x="8272346" y="3858522"/>
                </a:cubicBezTo>
                <a:cubicBezTo>
                  <a:pt x="8278895" y="3849394"/>
                  <a:pt x="8285541" y="3837686"/>
                  <a:pt x="8292289" y="3823399"/>
                </a:cubicBezTo>
                <a:cubicBezTo>
                  <a:pt x="8298043" y="3811096"/>
                  <a:pt x="8303798" y="3797305"/>
                  <a:pt x="8309553" y="3782025"/>
                </a:cubicBezTo>
                <a:cubicBezTo>
                  <a:pt x="8310347" y="3780437"/>
                  <a:pt x="8313571" y="3780735"/>
                  <a:pt x="8319227" y="3782918"/>
                </a:cubicBezTo>
                <a:cubicBezTo>
                  <a:pt x="8324882" y="3785101"/>
                  <a:pt x="8327313" y="3786887"/>
                  <a:pt x="8326519" y="3788276"/>
                </a:cubicBezTo>
                <a:cubicBezTo>
                  <a:pt x="8319574" y="3806333"/>
                  <a:pt x="8313621" y="3820621"/>
                  <a:pt x="8308659" y="3831138"/>
                </a:cubicBezTo>
                <a:cubicBezTo>
                  <a:pt x="8301715" y="3845624"/>
                  <a:pt x="8294471" y="3858225"/>
                  <a:pt x="8286931" y="3868940"/>
                </a:cubicBezTo>
                <a:cubicBezTo>
                  <a:pt x="8268079" y="3895134"/>
                  <a:pt x="8247144" y="3908231"/>
                  <a:pt x="8224125" y="3908231"/>
                </a:cubicBezTo>
                <a:cubicBezTo>
                  <a:pt x="8204481" y="3908231"/>
                  <a:pt x="8189498" y="3902080"/>
                  <a:pt x="8179179" y="3889776"/>
                </a:cubicBezTo>
                <a:cubicBezTo>
                  <a:pt x="8172631" y="3882434"/>
                  <a:pt x="8168861" y="3874497"/>
                  <a:pt x="8167869" y="3865964"/>
                </a:cubicBezTo>
                <a:cubicBezTo>
                  <a:pt x="8166877" y="3857431"/>
                  <a:pt x="8166479" y="3849196"/>
                  <a:pt x="8166677" y="3841258"/>
                </a:cubicBezTo>
                <a:lnTo>
                  <a:pt x="8166677" y="3837389"/>
                </a:lnTo>
                <a:cubicBezTo>
                  <a:pt x="8166677" y="3837389"/>
                  <a:pt x="8166677" y="3831436"/>
                  <a:pt x="8166677" y="3819529"/>
                </a:cubicBezTo>
                <a:cubicBezTo>
                  <a:pt x="8166677" y="3813576"/>
                  <a:pt x="8166677" y="3807313"/>
                  <a:pt x="8166677" y="3800740"/>
                </a:cubicBezTo>
                <a:lnTo>
                  <a:pt x="8166677" y="3788171"/>
                </a:lnTo>
                <a:lnTo>
                  <a:pt x="8150009" y="3782322"/>
                </a:lnTo>
                <a:cubicBezTo>
                  <a:pt x="8153977" y="3771607"/>
                  <a:pt x="8157649" y="3759701"/>
                  <a:pt x="8161023" y="3746604"/>
                </a:cubicBezTo>
                <a:cubicBezTo>
                  <a:pt x="8162809" y="3740055"/>
                  <a:pt x="8164445" y="3733755"/>
                  <a:pt x="8165933" y="3727702"/>
                </a:cubicBezTo>
                <a:lnTo>
                  <a:pt x="8166677" y="3724637"/>
                </a:lnTo>
                <a:lnTo>
                  <a:pt x="8166677" y="3723619"/>
                </a:lnTo>
                <a:cubicBezTo>
                  <a:pt x="8166677" y="3722869"/>
                  <a:pt x="8166677" y="3722494"/>
                  <a:pt x="8166677" y="3722494"/>
                </a:cubicBezTo>
                <a:close/>
                <a:moveTo>
                  <a:pt x="4023304" y="3662962"/>
                </a:moveTo>
                <a:lnTo>
                  <a:pt x="4036698" y="3662962"/>
                </a:lnTo>
                <a:lnTo>
                  <a:pt x="4045925" y="3662962"/>
                </a:lnTo>
                <a:lnTo>
                  <a:pt x="4068547" y="3662962"/>
                </a:lnTo>
                <a:cubicBezTo>
                  <a:pt x="4068547" y="3662962"/>
                  <a:pt x="4068547" y="3672884"/>
                  <a:pt x="4068547" y="3692728"/>
                </a:cubicBezTo>
                <a:cubicBezTo>
                  <a:pt x="4068547" y="3712572"/>
                  <a:pt x="4068547" y="3722494"/>
                  <a:pt x="4068547" y="3722494"/>
                </a:cubicBezTo>
                <a:lnTo>
                  <a:pt x="4068547" y="3837389"/>
                </a:lnTo>
                <a:lnTo>
                  <a:pt x="4068547" y="3841556"/>
                </a:lnTo>
                <a:cubicBezTo>
                  <a:pt x="4068547" y="3848700"/>
                  <a:pt x="4068695" y="3855695"/>
                  <a:pt x="4068993" y="3862541"/>
                </a:cubicBezTo>
                <a:cubicBezTo>
                  <a:pt x="4069292" y="3869387"/>
                  <a:pt x="4070432" y="3875489"/>
                  <a:pt x="4072417" y="3880847"/>
                </a:cubicBezTo>
                <a:cubicBezTo>
                  <a:pt x="4074798" y="3886998"/>
                  <a:pt x="4077575" y="3890074"/>
                  <a:pt x="4080751" y="3890074"/>
                </a:cubicBezTo>
                <a:cubicBezTo>
                  <a:pt x="4097618" y="3890074"/>
                  <a:pt x="4113691" y="3879557"/>
                  <a:pt x="4128971" y="3858522"/>
                </a:cubicBezTo>
                <a:cubicBezTo>
                  <a:pt x="4135520" y="3849394"/>
                  <a:pt x="4142167" y="3837686"/>
                  <a:pt x="4148914" y="3823399"/>
                </a:cubicBezTo>
                <a:cubicBezTo>
                  <a:pt x="4154669" y="3811096"/>
                  <a:pt x="4160423" y="3797305"/>
                  <a:pt x="4166178" y="3782025"/>
                </a:cubicBezTo>
                <a:cubicBezTo>
                  <a:pt x="4166972" y="3780437"/>
                  <a:pt x="4170197" y="3780735"/>
                  <a:pt x="4175852" y="3782918"/>
                </a:cubicBezTo>
                <a:cubicBezTo>
                  <a:pt x="4181507" y="3785101"/>
                  <a:pt x="4183938" y="3786887"/>
                  <a:pt x="4183145" y="3788276"/>
                </a:cubicBezTo>
                <a:cubicBezTo>
                  <a:pt x="4176199" y="3806333"/>
                  <a:pt x="4170246" y="3820621"/>
                  <a:pt x="4165286" y="3831138"/>
                </a:cubicBezTo>
                <a:cubicBezTo>
                  <a:pt x="4158340" y="3845624"/>
                  <a:pt x="4151097" y="3858225"/>
                  <a:pt x="4143557" y="3868940"/>
                </a:cubicBezTo>
                <a:cubicBezTo>
                  <a:pt x="4124705" y="3895134"/>
                  <a:pt x="4103769" y="3908231"/>
                  <a:pt x="4080751" y="3908231"/>
                </a:cubicBezTo>
                <a:cubicBezTo>
                  <a:pt x="4061105" y="3908231"/>
                  <a:pt x="4046124" y="3902080"/>
                  <a:pt x="4035804" y="3889776"/>
                </a:cubicBezTo>
                <a:cubicBezTo>
                  <a:pt x="4029257" y="3882434"/>
                  <a:pt x="4025486" y="3874497"/>
                  <a:pt x="4024494" y="3865964"/>
                </a:cubicBezTo>
                <a:cubicBezTo>
                  <a:pt x="4023502" y="3857431"/>
                  <a:pt x="4023104" y="3849196"/>
                  <a:pt x="4023304" y="3841258"/>
                </a:cubicBezTo>
                <a:lnTo>
                  <a:pt x="4023304" y="3837389"/>
                </a:lnTo>
                <a:cubicBezTo>
                  <a:pt x="4023304" y="3837389"/>
                  <a:pt x="4023304" y="3831436"/>
                  <a:pt x="4023304" y="3819529"/>
                </a:cubicBezTo>
                <a:cubicBezTo>
                  <a:pt x="4023304" y="3813576"/>
                  <a:pt x="4023304" y="3807313"/>
                  <a:pt x="4023304" y="3800740"/>
                </a:cubicBezTo>
                <a:lnTo>
                  <a:pt x="4023304" y="3788171"/>
                </a:lnTo>
                <a:lnTo>
                  <a:pt x="4006634" y="3782322"/>
                </a:lnTo>
                <a:cubicBezTo>
                  <a:pt x="4010603" y="3771607"/>
                  <a:pt x="4014274" y="3759701"/>
                  <a:pt x="4017648" y="3746604"/>
                </a:cubicBezTo>
                <a:cubicBezTo>
                  <a:pt x="4019434" y="3740055"/>
                  <a:pt x="4021070" y="3733755"/>
                  <a:pt x="4022560" y="3727702"/>
                </a:cubicBezTo>
                <a:lnTo>
                  <a:pt x="4023304" y="3724637"/>
                </a:lnTo>
                <a:lnTo>
                  <a:pt x="4023304" y="3723619"/>
                </a:lnTo>
                <a:cubicBezTo>
                  <a:pt x="4023304" y="3722869"/>
                  <a:pt x="4023304" y="3722494"/>
                  <a:pt x="4023304" y="3722494"/>
                </a:cubicBezTo>
                <a:close/>
                <a:moveTo>
                  <a:pt x="11267958" y="3662367"/>
                </a:moveTo>
                <a:cubicBezTo>
                  <a:pt x="11286611" y="3662367"/>
                  <a:pt x="11300700" y="3667229"/>
                  <a:pt x="11310225" y="3676952"/>
                </a:cubicBezTo>
                <a:cubicBezTo>
                  <a:pt x="11317767" y="3684493"/>
                  <a:pt x="11322380" y="3693373"/>
                  <a:pt x="11324066" y="3703592"/>
                </a:cubicBezTo>
                <a:cubicBezTo>
                  <a:pt x="11325753" y="3713812"/>
                  <a:pt x="11326596" y="3723784"/>
                  <a:pt x="11326596" y="3733507"/>
                </a:cubicBezTo>
                <a:lnTo>
                  <a:pt x="11326596" y="3758757"/>
                </a:lnTo>
                <a:lnTo>
                  <a:pt x="11327787" y="3755831"/>
                </a:lnTo>
                <a:cubicBezTo>
                  <a:pt x="11335924" y="3738567"/>
                  <a:pt x="11343265" y="3725073"/>
                  <a:pt x="11349813" y="3715350"/>
                </a:cubicBezTo>
                <a:cubicBezTo>
                  <a:pt x="11357156" y="3704634"/>
                  <a:pt x="11366880" y="3694018"/>
                  <a:pt x="11378984" y="3683501"/>
                </a:cubicBezTo>
                <a:cubicBezTo>
                  <a:pt x="11391089" y="3672983"/>
                  <a:pt x="11404285" y="3666733"/>
                  <a:pt x="11418572" y="3664748"/>
                </a:cubicBezTo>
                <a:cubicBezTo>
                  <a:pt x="11422739" y="3664153"/>
                  <a:pt x="11426906" y="3663855"/>
                  <a:pt x="11431074" y="3663855"/>
                </a:cubicBezTo>
                <a:cubicBezTo>
                  <a:pt x="11459451" y="3664649"/>
                  <a:pt x="11479394" y="3673579"/>
                  <a:pt x="11490902" y="3690644"/>
                </a:cubicBezTo>
                <a:cubicBezTo>
                  <a:pt x="11495864" y="3698383"/>
                  <a:pt x="11499039" y="3706569"/>
                  <a:pt x="11500427" y="3715201"/>
                </a:cubicBezTo>
                <a:cubicBezTo>
                  <a:pt x="11501817" y="3723833"/>
                  <a:pt x="11502511" y="3732316"/>
                  <a:pt x="11502511" y="3740651"/>
                </a:cubicBezTo>
                <a:cubicBezTo>
                  <a:pt x="11502511" y="3815263"/>
                  <a:pt x="11502660" y="3856141"/>
                  <a:pt x="11502958" y="3863285"/>
                </a:cubicBezTo>
                <a:cubicBezTo>
                  <a:pt x="11503255" y="3870429"/>
                  <a:pt x="11504496" y="3876679"/>
                  <a:pt x="11506678" y="3882037"/>
                </a:cubicBezTo>
                <a:cubicBezTo>
                  <a:pt x="11508464" y="3887197"/>
                  <a:pt x="11510945" y="3890173"/>
                  <a:pt x="11514120" y="3890967"/>
                </a:cubicBezTo>
                <a:cubicBezTo>
                  <a:pt x="11533765" y="3892158"/>
                  <a:pt x="11550731" y="3879358"/>
                  <a:pt x="11565019" y="3852569"/>
                </a:cubicBezTo>
                <a:cubicBezTo>
                  <a:pt x="11579306" y="3825780"/>
                  <a:pt x="11590122" y="3801571"/>
                  <a:pt x="11597463" y="3779941"/>
                </a:cubicBezTo>
                <a:cubicBezTo>
                  <a:pt x="11600043" y="3774187"/>
                  <a:pt x="11603963" y="3772401"/>
                  <a:pt x="11609221" y="3774583"/>
                </a:cubicBezTo>
                <a:cubicBezTo>
                  <a:pt x="11614480" y="3776766"/>
                  <a:pt x="11616216" y="3780536"/>
                  <a:pt x="11614430" y="3785894"/>
                </a:cubicBezTo>
                <a:cubicBezTo>
                  <a:pt x="11601731" y="3823598"/>
                  <a:pt x="11587840" y="3852768"/>
                  <a:pt x="11572758" y="3873405"/>
                </a:cubicBezTo>
                <a:cubicBezTo>
                  <a:pt x="11555296" y="3897218"/>
                  <a:pt x="11536444" y="3909025"/>
                  <a:pt x="11516203" y="3908826"/>
                </a:cubicBezTo>
                <a:lnTo>
                  <a:pt x="11516203" y="3909124"/>
                </a:lnTo>
                <a:cubicBezTo>
                  <a:pt x="11495367" y="3909124"/>
                  <a:pt x="11479889" y="3903072"/>
                  <a:pt x="11469769" y="3890967"/>
                </a:cubicBezTo>
                <a:cubicBezTo>
                  <a:pt x="11463220" y="3883625"/>
                  <a:pt x="11459451" y="3875638"/>
                  <a:pt x="11458458" y="3867006"/>
                </a:cubicBezTo>
                <a:cubicBezTo>
                  <a:pt x="11457466" y="3858374"/>
                  <a:pt x="11456970" y="3835156"/>
                  <a:pt x="11456970" y="3797354"/>
                </a:cubicBezTo>
                <a:cubicBezTo>
                  <a:pt x="11456970" y="3759552"/>
                  <a:pt x="11456970" y="3740651"/>
                  <a:pt x="11456970" y="3740651"/>
                </a:cubicBezTo>
                <a:cubicBezTo>
                  <a:pt x="11456970" y="3733507"/>
                  <a:pt x="11456672" y="3726264"/>
                  <a:pt x="11456077" y="3718922"/>
                </a:cubicBezTo>
                <a:cubicBezTo>
                  <a:pt x="11455481" y="3711580"/>
                  <a:pt x="11454093" y="3704833"/>
                  <a:pt x="11451910" y="3698681"/>
                </a:cubicBezTo>
                <a:cubicBezTo>
                  <a:pt x="11447941" y="3688362"/>
                  <a:pt x="11440996" y="3682806"/>
                  <a:pt x="11431074" y="3682012"/>
                </a:cubicBezTo>
                <a:cubicBezTo>
                  <a:pt x="11426709" y="3682012"/>
                  <a:pt x="11423335" y="3682211"/>
                  <a:pt x="11420953" y="3682608"/>
                </a:cubicBezTo>
                <a:cubicBezTo>
                  <a:pt x="11410436" y="3684195"/>
                  <a:pt x="11400068" y="3689355"/>
                  <a:pt x="11389848" y="3698086"/>
                </a:cubicBezTo>
                <a:cubicBezTo>
                  <a:pt x="11379629" y="3706817"/>
                  <a:pt x="11371245" y="3715945"/>
                  <a:pt x="11364696" y="3725470"/>
                </a:cubicBezTo>
                <a:cubicBezTo>
                  <a:pt x="11358942" y="3734003"/>
                  <a:pt x="11352691" y="3745314"/>
                  <a:pt x="11345944" y="3759403"/>
                </a:cubicBezTo>
                <a:cubicBezTo>
                  <a:pt x="11339198" y="3773492"/>
                  <a:pt x="11333145" y="3787383"/>
                  <a:pt x="11327787" y="3801075"/>
                </a:cubicBezTo>
                <a:lnTo>
                  <a:pt x="11326596" y="3804548"/>
                </a:lnTo>
                <a:lnTo>
                  <a:pt x="11326596" y="3908231"/>
                </a:lnTo>
                <a:lnTo>
                  <a:pt x="11281352" y="3908231"/>
                </a:lnTo>
                <a:lnTo>
                  <a:pt x="11281352" y="3733507"/>
                </a:lnTo>
                <a:cubicBezTo>
                  <a:pt x="11281352" y="3726562"/>
                  <a:pt x="11280956" y="3717334"/>
                  <a:pt x="11280162" y="3705825"/>
                </a:cubicBezTo>
                <a:cubicBezTo>
                  <a:pt x="11279369" y="3694316"/>
                  <a:pt x="11276888" y="3686477"/>
                  <a:pt x="11272720" y="3682310"/>
                </a:cubicBezTo>
                <a:cubicBezTo>
                  <a:pt x="11271530" y="3681119"/>
                  <a:pt x="11269943" y="3680524"/>
                  <a:pt x="11267958" y="3680524"/>
                </a:cubicBezTo>
                <a:cubicBezTo>
                  <a:pt x="11264386" y="3680524"/>
                  <a:pt x="11259772" y="3682955"/>
                  <a:pt x="11254117" y="3687817"/>
                </a:cubicBezTo>
                <a:cubicBezTo>
                  <a:pt x="11248461" y="3692678"/>
                  <a:pt x="11242955" y="3700616"/>
                  <a:pt x="11237597" y="3711629"/>
                </a:cubicBezTo>
                <a:cubicBezTo>
                  <a:pt x="11232239" y="3722642"/>
                  <a:pt x="11225791" y="3737575"/>
                  <a:pt x="11218249" y="3756426"/>
                </a:cubicBezTo>
                <a:cubicBezTo>
                  <a:pt x="11214480" y="3765852"/>
                  <a:pt x="11211280" y="3773666"/>
                  <a:pt x="11208650" y="3779867"/>
                </a:cubicBezTo>
                <a:lnTo>
                  <a:pt x="11205935" y="3786115"/>
                </a:lnTo>
                <a:lnTo>
                  <a:pt x="11209022" y="3787383"/>
                </a:lnTo>
                <a:lnTo>
                  <a:pt x="11207236" y="3791847"/>
                </a:lnTo>
                <a:cubicBezTo>
                  <a:pt x="11203664" y="3800579"/>
                  <a:pt x="11200092" y="3808963"/>
                  <a:pt x="11196520" y="3816999"/>
                </a:cubicBezTo>
                <a:cubicBezTo>
                  <a:pt x="11192949" y="3825036"/>
                  <a:pt x="11188980" y="3832924"/>
                  <a:pt x="11184614" y="3840663"/>
                </a:cubicBezTo>
                <a:cubicBezTo>
                  <a:pt x="11170327" y="3865468"/>
                  <a:pt x="11153063" y="3883526"/>
                  <a:pt x="11132822" y="3894836"/>
                </a:cubicBezTo>
                <a:cubicBezTo>
                  <a:pt x="11117344" y="3903766"/>
                  <a:pt x="11101073" y="3908231"/>
                  <a:pt x="11084006" y="3908231"/>
                </a:cubicBezTo>
                <a:cubicBezTo>
                  <a:pt x="11057416" y="3908033"/>
                  <a:pt x="11035588" y="3900194"/>
                  <a:pt x="11018522" y="3884716"/>
                </a:cubicBezTo>
                <a:cubicBezTo>
                  <a:pt x="11012172" y="3878763"/>
                  <a:pt x="11007013" y="3872711"/>
                  <a:pt x="11003044" y="3866559"/>
                </a:cubicBezTo>
                <a:cubicBezTo>
                  <a:pt x="10991535" y="3872314"/>
                  <a:pt x="10982803" y="3876580"/>
                  <a:pt x="10976850" y="3879358"/>
                </a:cubicBezTo>
                <a:lnTo>
                  <a:pt x="10969111" y="3863285"/>
                </a:lnTo>
                <a:cubicBezTo>
                  <a:pt x="10974867" y="3860507"/>
                  <a:pt x="10983300" y="3856340"/>
                  <a:pt x="10994412" y="3850783"/>
                </a:cubicBezTo>
                <a:cubicBezTo>
                  <a:pt x="10994214" y="3850188"/>
                  <a:pt x="10994015" y="3849593"/>
                  <a:pt x="10993817" y="3848997"/>
                </a:cubicBezTo>
                <a:cubicBezTo>
                  <a:pt x="10993619" y="3848402"/>
                  <a:pt x="10993321" y="3847807"/>
                  <a:pt x="10992924" y="3847211"/>
                </a:cubicBezTo>
                <a:cubicBezTo>
                  <a:pt x="10980224" y="3817843"/>
                  <a:pt x="10977843" y="3787184"/>
                  <a:pt x="10985780" y="3755236"/>
                </a:cubicBezTo>
                <a:cubicBezTo>
                  <a:pt x="10991932" y="3731423"/>
                  <a:pt x="11005425" y="3710687"/>
                  <a:pt x="11026261" y="3693026"/>
                </a:cubicBezTo>
                <a:cubicBezTo>
                  <a:pt x="11049281" y="3673182"/>
                  <a:pt x="11075077" y="3663260"/>
                  <a:pt x="11103652" y="3663260"/>
                </a:cubicBezTo>
                <a:cubicBezTo>
                  <a:pt x="11117344" y="3663260"/>
                  <a:pt x="11127762" y="3665840"/>
                  <a:pt x="11134906" y="3670999"/>
                </a:cubicBezTo>
                <a:cubicBezTo>
                  <a:pt x="11142049" y="3676159"/>
                  <a:pt x="11147308" y="3681417"/>
                  <a:pt x="11150681" y="3686775"/>
                </a:cubicBezTo>
                <a:cubicBezTo>
                  <a:pt x="11162390" y="3706817"/>
                  <a:pt x="11161199" y="3729935"/>
                  <a:pt x="11147110" y="3756129"/>
                </a:cubicBezTo>
                <a:cubicBezTo>
                  <a:pt x="11135402" y="3777362"/>
                  <a:pt x="11116253" y="3797305"/>
                  <a:pt x="11089662" y="3815958"/>
                </a:cubicBezTo>
                <a:cubicBezTo>
                  <a:pt x="11075573" y="3826078"/>
                  <a:pt x="11058011" y="3836992"/>
                  <a:pt x="11036977" y="3848700"/>
                </a:cubicBezTo>
                <a:cubicBezTo>
                  <a:pt x="11040946" y="3858622"/>
                  <a:pt x="11045510" y="3866460"/>
                  <a:pt x="11050669" y="3872215"/>
                </a:cubicBezTo>
                <a:cubicBezTo>
                  <a:pt x="11060194" y="3883923"/>
                  <a:pt x="11071307" y="3889876"/>
                  <a:pt x="11084006" y="3890074"/>
                </a:cubicBezTo>
                <a:cubicBezTo>
                  <a:pt x="11097302" y="3890074"/>
                  <a:pt x="11110697" y="3886403"/>
                  <a:pt x="11124190" y="3879061"/>
                </a:cubicBezTo>
                <a:cubicBezTo>
                  <a:pt x="11141256" y="3869536"/>
                  <a:pt x="11156139" y="3853760"/>
                  <a:pt x="11168838" y="3831733"/>
                </a:cubicBezTo>
                <a:cubicBezTo>
                  <a:pt x="11173006" y="3824590"/>
                  <a:pt x="11176776" y="3817148"/>
                  <a:pt x="11180149" y="3809409"/>
                </a:cubicBezTo>
                <a:lnTo>
                  <a:pt x="11186449" y="3794402"/>
                </a:lnTo>
                <a:lnTo>
                  <a:pt x="11185693" y="3793671"/>
                </a:lnTo>
                <a:cubicBezTo>
                  <a:pt x="11185073" y="3791661"/>
                  <a:pt x="11185408" y="3789169"/>
                  <a:pt x="11186698" y="3786192"/>
                </a:cubicBezTo>
                <a:cubicBezTo>
                  <a:pt x="11189079" y="3780239"/>
                  <a:pt x="11194040" y="3767837"/>
                  <a:pt x="11201581" y="3748985"/>
                </a:cubicBezTo>
                <a:cubicBezTo>
                  <a:pt x="11209122" y="3730133"/>
                  <a:pt x="11214975" y="3716491"/>
                  <a:pt x="11219142" y="3708057"/>
                </a:cubicBezTo>
                <a:cubicBezTo>
                  <a:pt x="11223310" y="3699624"/>
                  <a:pt x="11229511" y="3689900"/>
                  <a:pt x="11237746" y="3678887"/>
                </a:cubicBezTo>
                <a:cubicBezTo>
                  <a:pt x="11245981" y="3667874"/>
                  <a:pt x="11256052" y="3662367"/>
                  <a:pt x="11267958" y="3662367"/>
                </a:cubicBezTo>
                <a:close/>
                <a:moveTo>
                  <a:pt x="10824227" y="3633122"/>
                </a:moveTo>
                <a:cubicBezTo>
                  <a:pt x="10823185" y="3632676"/>
                  <a:pt x="10822069" y="3632701"/>
                  <a:pt x="10820878" y="3633197"/>
                </a:cubicBezTo>
                <a:cubicBezTo>
                  <a:pt x="10819291" y="3634189"/>
                  <a:pt x="10818299" y="3635975"/>
                  <a:pt x="10817902" y="3638554"/>
                </a:cubicBezTo>
                <a:cubicBezTo>
                  <a:pt x="10818101" y="3641134"/>
                  <a:pt x="10818993" y="3643615"/>
                  <a:pt x="10820581" y="3645996"/>
                </a:cubicBezTo>
                <a:lnTo>
                  <a:pt x="10827129" y="3654330"/>
                </a:lnTo>
                <a:cubicBezTo>
                  <a:pt x="10827923" y="3651155"/>
                  <a:pt x="10828420" y="3648873"/>
                  <a:pt x="10828617" y="3647484"/>
                </a:cubicBezTo>
                <a:cubicBezTo>
                  <a:pt x="10829411" y="3642523"/>
                  <a:pt x="10828915" y="3638654"/>
                  <a:pt x="10827129" y="3635876"/>
                </a:cubicBezTo>
                <a:cubicBezTo>
                  <a:pt x="10826236" y="3634487"/>
                  <a:pt x="10825269" y="3633569"/>
                  <a:pt x="10824227" y="3633122"/>
                </a:cubicBezTo>
                <a:close/>
                <a:moveTo>
                  <a:pt x="10822069" y="3615040"/>
                </a:moveTo>
                <a:cubicBezTo>
                  <a:pt x="10829610" y="3615437"/>
                  <a:pt x="10835563" y="3618215"/>
                  <a:pt x="10839928" y="3623374"/>
                </a:cubicBezTo>
                <a:cubicBezTo>
                  <a:pt x="10845684" y="3630319"/>
                  <a:pt x="10847866" y="3639150"/>
                  <a:pt x="10846477" y="3649865"/>
                </a:cubicBezTo>
                <a:cubicBezTo>
                  <a:pt x="10845684" y="3655025"/>
                  <a:pt x="10843997" y="3661375"/>
                  <a:pt x="10841417" y="3668915"/>
                </a:cubicBezTo>
                <a:cubicBezTo>
                  <a:pt x="10846774" y="3673876"/>
                  <a:pt x="10852430" y="3678738"/>
                  <a:pt x="10858383" y="3683501"/>
                </a:cubicBezTo>
                <a:cubicBezTo>
                  <a:pt x="10864336" y="3688263"/>
                  <a:pt x="10870587" y="3693026"/>
                  <a:pt x="10877135" y="3697788"/>
                </a:cubicBezTo>
                <a:cubicBezTo>
                  <a:pt x="10887256" y="3705527"/>
                  <a:pt x="10895789" y="3712175"/>
                  <a:pt x="10902734" y="3717731"/>
                </a:cubicBezTo>
                <a:cubicBezTo>
                  <a:pt x="10917021" y="3729637"/>
                  <a:pt x="10929920" y="3743727"/>
                  <a:pt x="10941429" y="3759998"/>
                </a:cubicBezTo>
                <a:cubicBezTo>
                  <a:pt x="10952939" y="3776270"/>
                  <a:pt x="10957404" y="3796015"/>
                  <a:pt x="10954824" y="3819232"/>
                </a:cubicBezTo>
                <a:cubicBezTo>
                  <a:pt x="10952641" y="3838480"/>
                  <a:pt x="10944506" y="3856241"/>
                  <a:pt x="10930416" y="3872512"/>
                </a:cubicBezTo>
                <a:cubicBezTo>
                  <a:pt x="10915931" y="3888784"/>
                  <a:pt x="10898567" y="3899599"/>
                  <a:pt x="10878326" y="3904957"/>
                </a:cubicBezTo>
                <a:cubicBezTo>
                  <a:pt x="10869794" y="3907140"/>
                  <a:pt x="10859078" y="3908231"/>
                  <a:pt x="10846179" y="3908231"/>
                </a:cubicBezTo>
                <a:cubicBezTo>
                  <a:pt x="10809270" y="3908231"/>
                  <a:pt x="10782481" y="3895333"/>
                  <a:pt x="10765812" y="3869536"/>
                </a:cubicBezTo>
                <a:lnTo>
                  <a:pt x="10780992" y="3859713"/>
                </a:lnTo>
                <a:cubicBezTo>
                  <a:pt x="10787938" y="3870429"/>
                  <a:pt x="10797711" y="3878217"/>
                  <a:pt x="10810311" y="3883079"/>
                </a:cubicBezTo>
                <a:cubicBezTo>
                  <a:pt x="10822913" y="3887941"/>
                  <a:pt x="10834868" y="3890372"/>
                  <a:pt x="10846179" y="3890372"/>
                </a:cubicBezTo>
                <a:cubicBezTo>
                  <a:pt x="10850346" y="3890372"/>
                  <a:pt x="10854911" y="3889479"/>
                  <a:pt x="10859871" y="3887693"/>
                </a:cubicBezTo>
                <a:cubicBezTo>
                  <a:pt x="10872968" y="3883129"/>
                  <a:pt x="10884180" y="3874298"/>
                  <a:pt x="10893506" y="3861201"/>
                </a:cubicBezTo>
                <a:cubicBezTo>
                  <a:pt x="10902635" y="3848104"/>
                  <a:pt x="10907993" y="3833519"/>
                  <a:pt x="10909580" y="3817446"/>
                </a:cubicBezTo>
                <a:cubicBezTo>
                  <a:pt x="10911366" y="3797999"/>
                  <a:pt x="10908340" y="3781479"/>
                  <a:pt x="10900501" y="3767886"/>
                </a:cubicBezTo>
                <a:cubicBezTo>
                  <a:pt x="10892663" y="3754293"/>
                  <a:pt x="10883486" y="3741941"/>
                  <a:pt x="10872968" y="3730828"/>
                </a:cubicBezTo>
                <a:cubicBezTo>
                  <a:pt x="10869794" y="3727653"/>
                  <a:pt x="10866470" y="3724428"/>
                  <a:pt x="10862997" y="3721154"/>
                </a:cubicBezTo>
                <a:cubicBezTo>
                  <a:pt x="10859525" y="3717880"/>
                  <a:pt x="10856201" y="3714655"/>
                  <a:pt x="10853025" y="3711480"/>
                </a:cubicBezTo>
                <a:cubicBezTo>
                  <a:pt x="10849453" y="3708305"/>
                  <a:pt x="10845931" y="3705031"/>
                  <a:pt x="10842458" y="3701658"/>
                </a:cubicBezTo>
                <a:cubicBezTo>
                  <a:pt x="10838986" y="3698284"/>
                  <a:pt x="10835662" y="3694811"/>
                  <a:pt x="10832487" y="3691240"/>
                </a:cubicBezTo>
                <a:cubicBezTo>
                  <a:pt x="10800935" y="3767837"/>
                  <a:pt x="10759363" y="3841358"/>
                  <a:pt x="10707769" y="3911803"/>
                </a:cubicBezTo>
                <a:lnTo>
                  <a:pt x="10693481" y="3901385"/>
                </a:lnTo>
                <a:cubicBezTo>
                  <a:pt x="10745472" y="3829947"/>
                  <a:pt x="10787343" y="3754938"/>
                  <a:pt x="10819092" y="3676357"/>
                </a:cubicBezTo>
                <a:cubicBezTo>
                  <a:pt x="10811949" y="3667626"/>
                  <a:pt x="10806591" y="3659787"/>
                  <a:pt x="10803019" y="3652842"/>
                </a:cubicBezTo>
                <a:cubicBezTo>
                  <a:pt x="10801233" y="3649865"/>
                  <a:pt x="10800241" y="3645897"/>
                  <a:pt x="10800042" y="3640936"/>
                </a:cubicBezTo>
                <a:cubicBezTo>
                  <a:pt x="10799646" y="3633197"/>
                  <a:pt x="10802325" y="3626351"/>
                  <a:pt x="10808079" y="3620397"/>
                </a:cubicBezTo>
                <a:cubicBezTo>
                  <a:pt x="10812049" y="3616826"/>
                  <a:pt x="10816711" y="3615040"/>
                  <a:pt x="10822069" y="3615040"/>
                </a:cubicBezTo>
                <a:close/>
                <a:moveTo>
                  <a:pt x="5993192" y="3579619"/>
                </a:moveTo>
                <a:lnTo>
                  <a:pt x="5998550" y="3584679"/>
                </a:lnTo>
                <a:lnTo>
                  <a:pt x="6052128" y="3632899"/>
                </a:lnTo>
                <a:lnTo>
                  <a:pt x="6041710" y="3647484"/>
                </a:lnTo>
                <a:lnTo>
                  <a:pt x="5978309" y="3613551"/>
                </a:lnTo>
                <a:lnTo>
                  <a:pt x="5949139" y="3636173"/>
                </a:lnTo>
                <a:lnTo>
                  <a:pt x="5935744" y="3646591"/>
                </a:lnTo>
                <a:lnTo>
                  <a:pt x="5924731" y="3632304"/>
                </a:lnTo>
                <a:lnTo>
                  <a:pt x="5987239" y="3584083"/>
                </a:lnTo>
                <a:close/>
                <a:moveTo>
                  <a:pt x="8189300" y="3574558"/>
                </a:moveTo>
                <a:cubicBezTo>
                  <a:pt x="8196642" y="3574558"/>
                  <a:pt x="8202893" y="3577138"/>
                  <a:pt x="8208053" y="3582297"/>
                </a:cubicBezTo>
                <a:cubicBezTo>
                  <a:pt x="8213211" y="3587457"/>
                  <a:pt x="8215791" y="3593708"/>
                  <a:pt x="8215791" y="3601050"/>
                </a:cubicBezTo>
                <a:cubicBezTo>
                  <a:pt x="8215791" y="3608392"/>
                  <a:pt x="8213211" y="3614693"/>
                  <a:pt x="8208053" y="3619951"/>
                </a:cubicBezTo>
                <a:cubicBezTo>
                  <a:pt x="8202893" y="3625210"/>
                  <a:pt x="8196642" y="3627839"/>
                  <a:pt x="8189300" y="3627839"/>
                </a:cubicBezTo>
                <a:cubicBezTo>
                  <a:pt x="8181957" y="3627839"/>
                  <a:pt x="8175657" y="3625210"/>
                  <a:pt x="8170398" y="3619951"/>
                </a:cubicBezTo>
                <a:cubicBezTo>
                  <a:pt x="8165140" y="3614693"/>
                  <a:pt x="8162511" y="3608392"/>
                  <a:pt x="8162511" y="3601050"/>
                </a:cubicBezTo>
                <a:cubicBezTo>
                  <a:pt x="8162511" y="3593708"/>
                  <a:pt x="8165140" y="3587457"/>
                  <a:pt x="8170398" y="3582297"/>
                </a:cubicBezTo>
                <a:cubicBezTo>
                  <a:pt x="8175657" y="3577138"/>
                  <a:pt x="8181957" y="3574558"/>
                  <a:pt x="8189300" y="3574558"/>
                </a:cubicBezTo>
                <a:close/>
                <a:moveTo>
                  <a:pt x="7166553" y="3574558"/>
                </a:moveTo>
                <a:cubicBezTo>
                  <a:pt x="7173895" y="3574558"/>
                  <a:pt x="7180146" y="3577138"/>
                  <a:pt x="7185305" y="3582298"/>
                </a:cubicBezTo>
                <a:cubicBezTo>
                  <a:pt x="7190465" y="3587457"/>
                  <a:pt x="7193044" y="3593708"/>
                  <a:pt x="7193044" y="3601050"/>
                </a:cubicBezTo>
                <a:cubicBezTo>
                  <a:pt x="7193044" y="3608392"/>
                  <a:pt x="7190465" y="3614693"/>
                  <a:pt x="7185305" y="3619951"/>
                </a:cubicBezTo>
                <a:cubicBezTo>
                  <a:pt x="7180146" y="3625210"/>
                  <a:pt x="7173895" y="3627839"/>
                  <a:pt x="7166553" y="3627839"/>
                </a:cubicBezTo>
                <a:cubicBezTo>
                  <a:pt x="7159211" y="3627839"/>
                  <a:pt x="7152910" y="3625210"/>
                  <a:pt x="7147652" y="3619951"/>
                </a:cubicBezTo>
                <a:cubicBezTo>
                  <a:pt x="7142393" y="3614693"/>
                  <a:pt x="7139764" y="3608392"/>
                  <a:pt x="7139764" y="3601050"/>
                </a:cubicBezTo>
                <a:cubicBezTo>
                  <a:pt x="7139764" y="3593708"/>
                  <a:pt x="7142393" y="3587457"/>
                  <a:pt x="7147652" y="3582298"/>
                </a:cubicBezTo>
                <a:cubicBezTo>
                  <a:pt x="7152910" y="3577138"/>
                  <a:pt x="7159211" y="3574558"/>
                  <a:pt x="7166553" y="3574558"/>
                </a:cubicBezTo>
                <a:close/>
                <a:moveTo>
                  <a:pt x="4807925" y="3574558"/>
                </a:moveTo>
                <a:cubicBezTo>
                  <a:pt x="4815268" y="3574558"/>
                  <a:pt x="4821518" y="3577138"/>
                  <a:pt x="4826677" y="3582298"/>
                </a:cubicBezTo>
                <a:cubicBezTo>
                  <a:pt x="4831837" y="3587457"/>
                  <a:pt x="4834417" y="3593708"/>
                  <a:pt x="4834417" y="3601050"/>
                </a:cubicBezTo>
                <a:cubicBezTo>
                  <a:pt x="4834417" y="3608392"/>
                  <a:pt x="4831837" y="3614693"/>
                  <a:pt x="4826677" y="3619951"/>
                </a:cubicBezTo>
                <a:cubicBezTo>
                  <a:pt x="4821518" y="3625210"/>
                  <a:pt x="4815268" y="3627839"/>
                  <a:pt x="4807925" y="3627839"/>
                </a:cubicBezTo>
                <a:cubicBezTo>
                  <a:pt x="4800583" y="3627839"/>
                  <a:pt x="4794282" y="3625210"/>
                  <a:pt x="4789024" y="3619951"/>
                </a:cubicBezTo>
                <a:cubicBezTo>
                  <a:pt x="4783766" y="3614693"/>
                  <a:pt x="4781136" y="3608392"/>
                  <a:pt x="4781136" y="3601050"/>
                </a:cubicBezTo>
                <a:cubicBezTo>
                  <a:pt x="4781136" y="3593708"/>
                  <a:pt x="4783766" y="3587457"/>
                  <a:pt x="4789024" y="3582298"/>
                </a:cubicBezTo>
                <a:cubicBezTo>
                  <a:pt x="4794282" y="3577138"/>
                  <a:pt x="4800583" y="3574558"/>
                  <a:pt x="4807925" y="3574558"/>
                </a:cubicBezTo>
                <a:close/>
                <a:moveTo>
                  <a:pt x="4045925" y="3574558"/>
                </a:moveTo>
                <a:cubicBezTo>
                  <a:pt x="4053267" y="3574558"/>
                  <a:pt x="4059519" y="3577138"/>
                  <a:pt x="4064677" y="3582298"/>
                </a:cubicBezTo>
                <a:cubicBezTo>
                  <a:pt x="4069837" y="3587457"/>
                  <a:pt x="4072417" y="3593708"/>
                  <a:pt x="4072417" y="3601050"/>
                </a:cubicBezTo>
                <a:cubicBezTo>
                  <a:pt x="4072417" y="3608392"/>
                  <a:pt x="4069837" y="3614693"/>
                  <a:pt x="4064677" y="3619951"/>
                </a:cubicBezTo>
                <a:cubicBezTo>
                  <a:pt x="4059519" y="3625210"/>
                  <a:pt x="4053267" y="3627839"/>
                  <a:pt x="4045925" y="3627839"/>
                </a:cubicBezTo>
                <a:cubicBezTo>
                  <a:pt x="4038582" y="3627839"/>
                  <a:pt x="4032282" y="3625210"/>
                  <a:pt x="4027024" y="3619951"/>
                </a:cubicBezTo>
                <a:cubicBezTo>
                  <a:pt x="4021765" y="3614693"/>
                  <a:pt x="4019136" y="3608392"/>
                  <a:pt x="4019136" y="3601050"/>
                </a:cubicBezTo>
                <a:cubicBezTo>
                  <a:pt x="4019136" y="3593708"/>
                  <a:pt x="4021765" y="3587457"/>
                  <a:pt x="4027024" y="3582298"/>
                </a:cubicBezTo>
                <a:cubicBezTo>
                  <a:pt x="4032282" y="3577138"/>
                  <a:pt x="4038582" y="3574558"/>
                  <a:pt x="4045925" y="3574558"/>
                </a:cubicBezTo>
                <a:close/>
                <a:moveTo>
                  <a:pt x="778851" y="3574558"/>
                </a:moveTo>
                <a:cubicBezTo>
                  <a:pt x="786193" y="3574558"/>
                  <a:pt x="792444" y="3577138"/>
                  <a:pt x="797603" y="3582298"/>
                </a:cubicBezTo>
                <a:cubicBezTo>
                  <a:pt x="802763" y="3587457"/>
                  <a:pt x="805342" y="3593708"/>
                  <a:pt x="805342" y="3601050"/>
                </a:cubicBezTo>
                <a:cubicBezTo>
                  <a:pt x="805342" y="3608392"/>
                  <a:pt x="802763" y="3614693"/>
                  <a:pt x="797603" y="3619951"/>
                </a:cubicBezTo>
                <a:cubicBezTo>
                  <a:pt x="792444" y="3625210"/>
                  <a:pt x="786193" y="3627839"/>
                  <a:pt x="778851" y="3627839"/>
                </a:cubicBezTo>
                <a:cubicBezTo>
                  <a:pt x="771509" y="3627839"/>
                  <a:pt x="765208" y="3625210"/>
                  <a:pt x="759950" y="3619951"/>
                </a:cubicBezTo>
                <a:cubicBezTo>
                  <a:pt x="754691" y="3614693"/>
                  <a:pt x="752062" y="3608392"/>
                  <a:pt x="752062" y="3601050"/>
                </a:cubicBezTo>
                <a:cubicBezTo>
                  <a:pt x="752062" y="3593708"/>
                  <a:pt x="754691" y="3587457"/>
                  <a:pt x="759950" y="3582298"/>
                </a:cubicBezTo>
                <a:cubicBezTo>
                  <a:pt x="765208" y="3577138"/>
                  <a:pt x="771509" y="3574558"/>
                  <a:pt x="778851" y="3574558"/>
                </a:cubicBezTo>
                <a:close/>
                <a:moveTo>
                  <a:pt x="7925874" y="3545983"/>
                </a:moveTo>
                <a:lnTo>
                  <a:pt x="7934506" y="3555211"/>
                </a:lnTo>
                <a:lnTo>
                  <a:pt x="7989869" y="3615635"/>
                </a:lnTo>
                <a:lnTo>
                  <a:pt x="7977963" y="3629029"/>
                </a:lnTo>
                <a:lnTo>
                  <a:pt x="7913968" y="3584381"/>
                </a:lnTo>
                <a:lnTo>
                  <a:pt x="7907122" y="3579916"/>
                </a:lnTo>
                <a:lnTo>
                  <a:pt x="7911289" y="3572773"/>
                </a:lnTo>
                <a:lnTo>
                  <a:pt x="7919921" y="3556997"/>
                </a:lnTo>
                <a:close/>
                <a:moveTo>
                  <a:pt x="2301363" y="3545983"/>
                </a:moveTo>
                <a:lnTo>
                  <a:pt x="2309995" y="3555211"/>
                </a:lnTo>
                <a:lnTo>
                  <a:pt x="2365359" y="3615635"/>
                </a:lnTo>
                <a:lnTo>
                  <a:pt x="2353453" y="3629029"/>
                </a:lnTo>
                <a:lnTo>
                  <a:pt x="2289456" y="3584381"/>
                </a:lnTo>
                <a:lnTo>
                  <a:pt x="2282611" y="3579916"/>
                </a:lnTo>
                <a:lnTo>
                  <a:pt x="2286778" y="3572772"/>
                </a:lnTo>
                <a:lnTo>
                  <a:pt x="2295410" y="3556997"/>
                </a:lnTo>
                <a:close/>
                <a:moveTo>
                  <a:pt x="6153033" y="3539137"/>
                </a:moveTo>
                <a:lnTo>
                  <a:pt x="6198575" y="3539137"/>
                </a:lnTo>
                <a:lnTo>
                  <a:pt x="6198575" y="3653437"/>
                </a:lnTo>
                <a:lnTo>
                  <a:pt x="6237568" y="3653437"/>
                </a:lnTo>
                <a:lnTo>
                  <a:pt x="6237568" y="3671594"/>
                </a:lnTo>
                <a:lnTo>
                  <a:pt x="6198575" y="3671594"/>
                </a:lnTo>
                <a:lnTo>
                  <a:pt x="6198575" y="3722196"/>
                </a:lnTo>
                <a:lnTo>
                  <a:pt x="6198575" y="3812683"/>
                </a:lnTo>
                <a:lnTo>
                  <a:pt x="6198575" y="3837091"/>
                </a:lnTo>
                <a:lnTo>
                  <a:pt x="6198575" y="3841258"/>
                </a:lnTo>
                <a:cubicBezTo>
                  <a:pt x="6198376" y="3848402"/>
                  <a:pt x="6198426" y="3855397"/>
                  <a:pt x="6198723" y="3862243"/>
                </a:cubicBezTo>
                <a:cubicBezTo>
                  <a:pt x="6199021" y="3869089"/>
                  <a:pt x="6200261" y="3875191"/>
                  <a:pt x="6202444" y="3880549"/>
                </a:cubicBezTo>
                <a:cubicBezTo>
                  <a:pt x="6204428" y="3885907"/>
                  <a:pt x="6206909" y="3888883"/>
                  <a:pt x="6209886" y="3889479"/>
                </a:cubicBezTo>
                <a:cubicBezTo>
                  <a:pt x="6211076" y="3889876"/>
                  <a:pt x="6211771" y="3890074"/>
                  <a:pt x="6211969" y="3890074"/>
                </a:cubicBezTo>
                <a:cubicBezTo>
                  <a:pt x="6231019" y="3890074"/>
                  <a:pt x="6247588" y="3876878"/>
                  <a:pt x="6261678" y="3850486"/>
                </a:cubicBezTo>
                <a:cubicBezTo>
                  <a:pt x="6275767" y="3824094"/>
                  <a:pt x="6286383" y="3800182"/>
                  <a:pt x="6293527" y="3778751"/>
                </a:cubicBezTo>
                <a:lnTo>
                  <a:pt x="6310493" y="3784704"/>
                </a:lnTo>
                <a:cubicBezTo>
                  <a:pt x="6297794" y="3822407"/>
                  <a:pt x="6283903" y="3851577"/>
                  <a:pt x="6268821" y="3872215"/>
                </a:cubicBezTo>
                <a:cubicBezTo>
                  <a:pt x="6250169" y="3897416"/>
                  <a:pt x="6230027" y="3909323"/>
                  <a:pt x="6208397" y="3907933"/>
                </a:cubicBezTo>
                <a:cubicBezTo>
                  <a:pt x="6206611" y="3907933"/>
                  <a:pt x="6203932" y="3907735"/>
                  <a:pt x="6200361" y="3907338"/>
                </a:cubicBezTo>
                <a:cubicBezTo>
                  <a:pt x="6184882" y="3905155"/>
                  <a:pt x="6173274" y="3899202"/>
                  <a:pt x="6165535" y="3889479"/>
                </a:cubicBezTo>
                <a:cubicBezTo>
                  <a:pt x="6159185" y="3882137"/>
                  <a:pt x="6155514" y="3874199"/>
                  <a:pt x="6154521" y="3865666"/>
                </a:cubicBezTo>
                <a:cubicBezTo>
                  <a:pt x="6153529" y="3857134"/>
                  <a:pt x="6153033" y="3848997"/>
                  <a:pt x="6153033" y="3841258"/>
                </a:cubicBezTo>
                <a:lnTo>
                  <a:pt x="6153033" y="3837091"/>
                </a:lnTo>
                <a:lnTo>
                  <a:pt x="6153033" y="3812683"/>
                </a:lnTo>
                <a:lnTo>
                  <a:pt x="6153033" y="3722196"/>
                </a:lnTo>
                <a:lnTo>
                  <a:pt x="6153033" y="3710290"/>
                </a:lnTo>
                <a:cubicBezTo>
                  <a:pt x="6145691" y="3717433"/>
                  <a:pt x="6137555" y="3723982"/>
                  <a:pt x="6128625" y="3729935"/>
                </a:cubicBezTo>
                <a:cubicBezTo>
                  <a:pt x="6113743" y="3739857"/>
                  <a:pt x="6099257" y="3746108"/>
                  <a:pt x="6085168" y="3748687"/>
                </a:cubicBezTo>
                <a:cubicBezTo>
                  <a:pt x="6088541" y="3760991"/>
                  <a:pt x="6090228" y="3773393"/>
                  <a:pt x="6090228" y="3785894"/>
                </a:cubicBezTo>
                <a:cubicBezTo>
                  <a:pt x="6090228" y="3819232"/>
                  <a:pt x="6080207" y="3847906"/>
                  <a:pt x="6060164" y="3871917"/>
                </a:cubicBezTo>
                <a:cubicBezTo>
                  <a:pt x="6040122" y="3896127"/>
                  <a:pt x="6015615" y="3908231"/>
                  <a:pt x="5986643" y="3908231"/>
                </a:cubicBezTo>
                <a:cubicBezTo>
                  <a:pt x="5953901" y="3908231"/>
                  <a:pt x="5926219" y="3896226"/>
                  <a:pt x="5903597" y="3872215"/>
                </a:cubicBezTo>
                <a:cubicBezTo>
                  <a:pt x="5892286" y="3860209"/>
                  <a:pt x="5883803" y="3847013"/>
                  <a:pt x="5878148" y="3832626"/>
                </a:cubicBezTo>
                <a:lnTo>
                  <a:pt x="5877652" y="3829897"/>
                </a:lnTo>
                <a:lnTo>
                  <a:pt x="5877106" y="3831138"/>
                </a:lnTo>
                <a:cubicBezTo>
                  <a:pt x="5870160" y="3845624"/>
                  <a:pt x="5862918" y="3858225"/>
                  <a:pt x="5855377" y="3868940"/>
                </a:cubicBezTo>
                <a:cubicBezTo>
                  <a:pt x="5836525" y="3895134"/>
                  <a:pt x="5815590" y="3908231"/>
                  <a:pt x="5792572" y="3908231"/>
                </a:cubicBezTo>
                <a:cubicBezTo>
                  <a:pt x="5772926" y="3908231"/>
                  <a:pt x="5757944" y="3902080"/>
                  <a:pt x="5747625" y="3889776"/>
                </a:cubicBezTo>
                <a:cubicBezTo>
                  <a:pt x="5741077" y="3882434"/>
                  <a:pt x="5737307" y="3874497"/>
                  <a:pt x="5736315" y="3865964"/>
                </a:cubicBezTo>
                <a:cubicBezTo>
                  <a:pt x="5735322" y="3857431"/>
                  <a:pt x="5734926" y="3849196"/>
                  <a:pt x="5735124" y="3841258"/>
                </a:cubicBezTo>
                <a:lnTo>
                  <a:pt x="5735124" y="3837389"/>
                </a:lnTo>
                <a:cubicBezTo>
                  <a:pt x="5735124" y="3837389"/>
                  <a:pt x="5735124" y="3831436"/>
                  <a:pt x="5735124" y="3819529"/>
                </a:cubicBezTo>
                <a:lnTo>
                  <a:pt x="5735124" y="3786192"/>
                </a:lnTo>
                <a:lnTo>
                  <a:pt x="5735124" y="3784704"/>
                </a:lnTo>
                <a:lnTo>
                  <a:pt x="5735124" y="3765747"/>
                </a:lnTo>
                <a:cubicBezTo>
                  <a:pt x="5735124" y="3748222"/>
                  <a:pt x="5735124" y="3739460"/>
                  <a:pt x="5735124" y="3739460"/>
                </a:cubicBezTo>
                <a:cubicBezTo>
                  <a:pt x="5734926" y="3732316"/>
                  <a:pt x="5734529" y="3725123"/>
                  <a:pt x="5733933" y="3717880"/>
                </a:cubicBezTo>
                <a:cubicBezTo>
                  <a:pt x="5733338" y="3710637"/>
                  <a:pt x="5731949" y="3703940"/>
                  <a:pt x="5729766" y="3697788"/>
                </a:cubicBezTo>
                <a:cubicBezTo>
                  <a:pt x="5725401" y="3686676"/>
                  <a:pt x="5718257" y="3681119"/>
                  <a:pt x="5708335" y="3681119"/>
                </a:cubicBezTo>
                <a:cubicBezTo>
                  <a:pt x="5694643" y="3680921"/>
                  <a:pt x="5681248" y="3686080"/>
                  <a:pt x="5668152" y="3696597"/>
                </a:cubicBezTo>
                <a:cubicBezTo>
                  <a:pt x="5659023" y="3703741"/>
                  <a:pt x="5651086" y="3712175"/>
                  <a:pt x="5644340" y="3721898"/>
                </a:cubicBezTo>
                <a:cubicBezTo>
                  <a:pt x="5643942" y="3722494"/>
                  <a:pt x="5643595" y="3722990"/>
                  <a:pt x="5643297" y="3723386"/>
                </a:cubicBezTo>
                <a:cubicBezTo>
                  <a:pt x="5642999" y="3723784"/>
                  <a:pt x="5642751" y="3724180"/>
                  <a:pt x="5642554" y="3724577"/>
                </a:cubicBezTo>
                <a:cubicBezTo>
                  <a:pt x="5636998" y="3732713"/>
                  <a:pt x="5631093" y="3743280"/>
                  <a:pt x="5624842" y="3756277"/>
                </a:cubicBezTo>
                <a:cubicBezTo>
                  <a:pt x="5618592" y="3769275"/>
                  <a:pt x="5612787" y="3782322"/>
                  <a:pt x="5607429" y="3795419"/>
                </a:cubicBezTo>
                <a:lnTo>
                  <a:pt x="5607429" y="3908231"/>
                </a:lnTo>
                <a:lnTo>
                  <a:pt x="5562186" y="3908231"/>
                </a:lnTo>
                <a:lnTo>
                  <a:pt x="5562186" y="3751069"/>
                </a:lnTo>
                <a:cubicBezTo>
                  <a:pt x="5562186" y="3741742"/>
                  <a:pt x="5561491" y="3732019"/>
                  <a:pt x="5560102" y="3721898"/>
                </a:cubicBezTo>
                <a:cubicBezTo>
                  <a:pt x="5558317" y="3709198"/>
                  <a:pt x="5555339" y="3699276"/>
                  <a:pt x="5551173" y="3692133"/>
                </a:cubicBezTo>
                <a:cubicBezTo>
                  <a:pt x="5546609" y="3684791"/>
                  <a:pt x="5539861" y="3681119"/>
                  <a:pt x="5530932" y="3681119"/>
                </a:cubicBezTo>
                <a:cubicBezTo>
                  <a:pt x="5519225" y="3681119"/>
                  <a:pt x="5509352" y="3683997"/>
                  <a:pt x="5501315" y="3689751"/>
                </a:cubicBezTo>
                <a:cubicBezTo>
                  <a:pt x="5493278" y="3695506"/>
                  <a:pt x="5485390" y="3703344"/>
                  <a:pt x="5477651" y="3713266"/>
                </a:cubicBezTo>
                <a:cubicBezTo>
                  <a:pt x="5468324" y="3724974"/>
                  <a:pt x="5459594" y="3739262"/>
                  <a:pt x="5451457" y="3756129"/>
                </a:cubicBezTo>
                <a:lnTo>
                  <a:pt x="5434790" y="3795898"/>
                </a:lnTo>
                <a:lnTo>
                  <a:pt x="5434789" y="3796015"/>
                </a:lnTo>
                <a:lnTo>
                  <a:pt x="5434789" y="3907933"/>
                </a:lnTo>
                <a:lnTo>
                  <a:pt x="5434789" y="3908231"/>
                </a:lnTo>
                <a:lnTo>
                  <a:pt x="5389248" y="3908231"/>
                </a:lnTo>
                <a:lnTo>
                  <a:pt x="5389248" y="3907933"/>
                </a:lnTo>
                <a:cubicBezTo>
                  <a:pt x="5389248" y="3907933"/>
                  <a:pt x="5389248" y="3878069"/>
                  <a:pt x="5389248" y="3818339"/>
                </a:cubicBezTo>
                <a:cubicBezTo>
                  <a:pt x="5389248" y="3758609"/>
                  <a:pt x="5388950" y="3725123"/>
                  <a:pt x="5388355" y="3717880"/>
                </a:cubicBezTo>
                <a:cubicBezTo>
                  <a:pt x="5387759" y="3710637"/>
                  <a:pt x="5386371" y="3703940"/>
                  <a:pt x="5384188" y="3697788"/>
                </a:cubicBezTo>
                <a:cubicBezTo>
                  <a:pt x="5381806" y="3692232"/>
                  <a:pt x="5378829" y="3688164"/>
                  <a:pt x="5375257" y="3685584"/>
                </a:cubicBezTo>
                <a:cubicBezTo>
                  <a:pt x="5371288" y="3682608"/>
                  <a:pt x="5366824" y="3681119"/>
                  <a:pt x="5361864" y="3681119"/>
                </a:cubicBezTo>
                <a:cubicBezTo>
                  <a:pt x="5353131" y="3680921"/>
                  <a:pt x="5344500" y="3683104"/>
                  <a:pt x="5335967" y="3687668"/>
                </a:cubicBezTo>
                <a:cubicBezTo>
                  <a:pt x="5330014" y="3690843"/>
                  <a:pt x="5324260" y="3694911"/>
                  <a:pt x="5318703" y="3699872"/>
                </a:cubicBezTo>
                <a:cubicBezTo>
                  <a:pt x="5309575" y="3707809"/>
                  <a:pt x="5301736" y="3716838"/>
                  <a:pt x="5295188" y="3726958"/>
                </a:cubicBezTo>
                <a:lnTo>
                  <a:pt x="5280305" y="3717433"/>
                </a:lnTo>
                <a:cubicBezTo>
                  <a:pt x="5288044" y="3705527"/>
                  <a:pt x="5296875" y="3695109"/>
                  <a:pt x="5306797" y="3686179"/>
                </a:cubicBezTo>
                <a:cubicBezTo>
                  <a:pt x="5313147" y="3680623"/>
                  <a:pt x="5319993" y="3675761"/>
                  <a:pt x="5327335" y="3671594"/>
                </a:cubicBezTo>
                <a:cubicBezTo>
                  <a:pt x="5337853" y="3665840"/>
                  <a:pt x="5349461" y="3662962"/>
                  <a:pt x="5362161" y="3662962"/>
                </a:cubicBezTo>
                <a:cubicBezTo>
                  <a:pt x="5390934" y="3662962"/>
                  <a:pt x="5411274" y="3671892"/>
                  <a:pt x="5423181" y="3689751"/>
                </a:cubicBezTo>
                <a:cubicBezTo>
                  <a:pt x="5428141" y="3697490"/>
                  <a:pt x="5431316" y="3705627"/>
                  <a:pt x="5432705" y="3714159"/>
                </a:cubicBezTo>
                <a:cubicBezTo>
                  <a:pt x="5434094" y="3722692"/>
                  <a:pt x="5434789" y="3731126"/>
                  <a:pt x="5434789" y="3739460"/>
                </a:cubicBezTo>
                <a:cubicBezTo>
                  <a:pt x="5434789" y="3739460"/>
                  <a:pt x="5434740" y="3740353"/>
                  <a:pt x="5434640" y="3742139"/>
                </a:cubicBezTo>
                <a:cubicBezTo>
                  <a:pt x="5434541" y="3743925"/>
                  <a:pt x="5434491" y="3746306"/>
                  <a:pt x="5434491" y="3749283"/>
                </a:cubicBezTo>
                <a:cubicBezTo>
                  <a:pt x="5434888" y="3748886"/>
                  <a:pt x="5435086" y="3748489"/>
                  <a:pt x="5435086" y="3748092"/>
                </a:cubicBezTo>
                <a:lnTo>
                  <a:pt x="5435083" y="3748691"/>
                </a:lnTo>
                <a:lnTo>
                  <a:pt x="5435086" y="3748687"/>
                </a:lnTo>
                <a:lnTo>
                  <a:pt x="5435086" y="3748092"/>
                </a:lnTo>
                <a:cubicBezTo>
                  <a:pt x="5443421" y="3731026"/>
                  <a:pt x="5452846" y="3715747"/>
                  <a:pt x="5463364" y="3702253"/>
                </a:cubicBezTo>
                <a:cubicBezTo>
                  <a:pt x="5471301" y="3692133"/>
                  <a:pt x="5480479" y="3683054"/>
                  <a:pt x="5490897" y="3675017"/>
                </a:cubicBezTo>
                <a:cubicBezTo>
                  <a:pt x="5501315" y="3666981"/>
                  <a:pt x="5514660" y="3662962"/>
                  <a:pt x="5530932" y="3662962"/>
                </a:cubicBezTo>
                <a:cubicBezTo>
                  <a:pt x="5531130" y="3662962"/>
                  <a:pt x="5531379" y="3662962"/>
                  <a:pt x="5531676" y="3662962"/>
                </a:cubicBezTo>
                <a:cubicBezTo>
                  <a:pt x="5531974" y="3662962"/>
                  <a:pt x="5532222" y="3662962"/>
                  <a:pt x="5532420" y="3662962"/>
                </a:cubicBezTo>
                <a:cubicBezTo>
                  <a:pt x="5554645" y="3663359"/>
                  <a:pt x="5571909" y="3669312"/>
                  <a:pt x="5584212" y="3680822"/>
                </a:cubicBezTo>
                <a:cubicBezTo>
                  <a:pt x="5593341" y="3689950"/>
                  <a:pt x="5599889" y="3702551"/>
                  <a:pt x="5603857" y="3718624"/>
                </a:cubicBezTo>
                <a:cubicBezTo>
                  <a:pt x="5606239" y="3728149"/>
                  <a:pt x="5607429" y="3738865"/>
                  <a:pt x="5607429" y="3750771"/>
                </a:cubicBezTo>
                <a:cubicBezTo>
                  <a:pt x="5614971" y="3734896"/>
                  <a:pt x="5621718" y="3722791"/>
                  <a:pt x="5627670" y="3714457"/>
                </a:cubicBezTo>
                <a:cubicBezTo>
                  <a:pt x="5628067" y="3713663"/>
                  <a:pt x="5628662" y="3712671"/>
                  <a:pt x="5629456" y="3711480"/>
                </a:cubicBezTo>
                <a:cubicBezTo>
                  <a:pt x="5632234" y="3707908"/>
                  <a:pt x="5635855" y="3703493"/>
                  <a:pt x="5640321" y="3698235"/>
                </a:cubicBezTo>
                <a:cubicBezTo>
                  <a:pt x="5644785" y="3692976"/>
                  <a:pt x="5650292" y="3687767"/>
                  <a:pt x="5656840" y="3682608"/>
                </a:cubicBezTo>
                <a:cubicBezTo>
                  <a:pt x="5673509" y="3669312"/>
                  <a:pt x="5690873" y="3662764"/>
                  <a:pt x="5708931" y="3662962"/>
                </a:cubicBezTo>
                <a:cubicBezTo>
                  <a:pt x="5737505" y="3663756"/>
                  <a:pt x="5757448" y="3672686"/>
                  <a:pt x="5768759" y="3689751"/>
                </a:cubicBezTo>
                <a:cubicBezTo>
                  <a:pt x="5773720" y="3697490"/>
                  <a:pt x="5776895" y="3705627"/>
                  <a:pt x="5778285" y="3714159"/>
                </a:cubicBezTo>
                <a:cubicBezTo>
                  <a:pt x="5779673" y="3722692"/>
                  <a:pt x="5780368" y="3731126"/>
                  <a:pt x="5780368" y="3739460"/>
                </a:cubicBezTo>
                <a:lnTo>
                  <a:pt x="5780368" y="3784704"/>
                </a:lnTo>
                <a:lnTo>
                  <a:pt x="5780368" y="3785001"/>
                </a:lnTo>
                <a:lnTo>
                  <a:pt x="5780368" y="3837389"/>
                </a:lnTo>
                <a:lnTo>
                  <a:pt x="5780368" y="3841556"/>
                </a:lnTo>
                <a:cubicBezTo>
                  <a:pt x="5780368" y="3848700"/>
                  <a:pt x="5780516" y="3855695"/>
                  <a:pt x="5780815" y="3862541"/>
                </a:cubicBezTo>
                <a:cubicBezTo>
                  <a:pt x="5781112" y="3869387"/>
                  <a:pt x="5782253" y="3875489"/>
                  <a:pt x="5784237" y="3880847"/>
                </a:cubicBezTo>
                <a:cubicBezTo>
                  <a:pt x="5786618" y="3886998"/>
                  <a:pt x="5789397" y="3890074"/>
                  <a:pt x="5792572" y="3890074"/>
                </a:cubicBezTo>
                <a:cubicBezTo>
                  <a:pt x="5809438" y="3890074"/>
                  <a:pt x="5825512" y="3879557"/>
                  <a:pt x="5840792" y="3858522"/>
                </a:cubicBezTo>
                <a:cubicBezTo>
                  <a:pt x="5847340" y="3849394"/>
                  <a:pt x="5853988" y="3837686"/>
                  <a:pt x="5860735" y="3823399"/>
                </a:cubicBezTo>
                <a:cubicBezTo>
                  <a:pt x="5863612" y="3817248"/>
                  <a:pt x="5866490" y="3810724"/>
                  <a:pt x="5869367" y="3803828"/>
                </a:cubicBezTo>
                <a:lnTo>
                  <a:pt x="5871803" y="3797675"/>
                </a:lnTo>
                <a:lnTo>
                  <a:pt x="5869664" y="3785894"/>
                </a:lnTo>
                <a:cubicBezTo>
                  <a:pt x="5869664" y="3752359"/>
                  <a:pt x="5880975" y="3723585"/>
                  <a:pt x="5903597" y="3699574"/>
                </a:cubicBezTo>
                <a:cubicBezTo>
                  <a:pt x="5926219" y="3675563"/>
                  <a:pt x="5953901" y="3663558"/>
                  <a:pt x="5986643" y="3663558"/>
                </a:cubicBezTo>
                <a:cubicBezTo>
                  <a:pt x="6015615" y="3663558"/>
                  <a:pt x="6040122" y="3675662"/>
                  <a:pt x="6060164" y="3699872"/>
                </a:cubicBezTo>
                <a:cubicBezTo>
                  <a:pt x="6067705" y="3709000"/>
                  <a:pt x="6074055" y="3719517"/>
                  <a:pt x="6079214" y="3731423"/>
                </a:cubicBezTo>
                <a:cubicBezTo>
                  <a:pt x="6092311" y="3729637"/>
                  <a:pt x="6105458" y="3724131"/>
                  <a:pt x="6118654" y="3714903"/>
                </a:cubicBezTo>
                <a:cubicBezTo>
                  <a:pt x="6131850" y="3705676"/>
                  <a:pt x="6143310" y="3695506"/>
                  <a:pt x="6153033" y="3684394"/>
                </a:cubicBezTo>
                <a:lnTo>
                  <a:pt x="6153033" y="3671594"/>
                </a:lnTo>
                <a:lnTo>
                  <a:pt x="6114933" y="3671594"/>
                </a:lnTo>
                <a:lnTo>
                  <a:pt x="6114933" y="3653437"/>
                </a:lnTo>
                <a:lnTo>
                  <a:pt x="6153033" y="3653437"/>
                </a:lnTo>
                <a:close/>
                <a:moveTo>
                  <a:pt x="4902579" y="3498954"/>
                </a:moveTo>
                <a:lnTo>
                  <a:pt x="4908830" y="3509967"/>
                </a:lnTo>
                <a:lnTo>
                  <a:pt x="4917462" y="3525743"/>
                </a:lnTo>
                <a:lnTo>
                  <a:pt x="4921332" y="3532886"/>
                </a:lnTo>
                <a:lnTo>
                  <a:pt x="4914783" y="3537352"/>
                </a:lnTo>
                <a:lnTo>
                  <a:pt x="4850193" y="3582000"/>
                </a:lnTo>
                <a:lnTo>
                  <a:pt x="4838583" y="3568605"/>
                </a:lnTo>
                <a:lnTo>
                  <a:pt x="4894245" y="3508181"/>
                </a:lnTo>
                <a:close/>
                <a:moveTo>
                  <a:pt x="7694297" y="3417991"/>
                </a:moveTo>
                <a:lnTo>
                  <a:pt x="7739541" y="3417991"/>
                </a:lnTo>
                <a:lnTo>
                  <a:pt x="7739541" y="3418289"/>
                </a:lnTo>
                <a:lnTo>
                  <a:pt x="7739541" y="3721898"/>
                </a:lnTo>
                <a:lnTo>
                  <a:pt x="7739541" y="3812088"/>
                </a:lnTo>
                <a:lnTo>
                  <a:pt x="7739541" y="3836794"/>
                </a:lnTo>
                <a:lnTo>
                  <a:pt x="7739541" y="3840663"/>
                </a:lnTo>
                <a:cubicBezTo>
                  <a:pt x="7739541" y="3847807"/>
                  <a:pt x="7739690" y="3854802"/>
                  <a:pt x="7739988" y="3861648"/>
                </a:cubicBezTo>
                <a:cubicBezTo>
                  <a:pt x="7740285" y="3868494"/>
                  <a:pt x="7741526" y="3874596"/>
                  <a:pt x="7743708" y="3879954"/>
                </a:cubicBezTo>
                <a:cubicBezTo>
                  <a:pt x="7745494" y="3885311"/>
                  <a:pt x="7747975" y="3888387"/>
                  <a:pt x="7751150" y="3889181"/>
                </a:cubicBezTo>
                <a:cubicBezTo>
                  <a:pt x="7751348" y="3889181"/>
                  <a:pt x="7751547" y="3889231"/>
                  <a:pt x="7751745" y="3889330"/>
                </a:cubicBezTo>
                <a:cubicBezTo>
                  <a:pt x="7751944" y="3889429"/>
                  <a:pt x="7752241" y="3889479"/>
                  <a:pt x="7752638" y="3889479"/>
                </a:cubicBezTo>
                <a:cubicBezTo>
                  <a:pt x="7771688" y="3889876"/>
                  <a:pt x="7788307" y="3876828"/>
                  <a:pt x="7802495" y="3850337"/>
                </a:cubicBezTo>
                <a:cubicBezTo>
                  <a:pt x="7809590" y="3837091"/>
                  <a:pt x="7815803" y="3824478"/>
                  <a:pt x="7821136" y="3812497"/>
                </a:cubicBezTo>
                <a:lnTo>
                  <a:pt x="7825371" y="3801705"/>
                </a:lnTo>
                <a:lnTo>
                  <a:pt x="7822587" y="3784108"/>
                </a:lnTo>
                <a:cubicBezTo>
                  <a:pt x="7822587" y="3755335"/>
                  <a:pt x="7832707" y="3729141"/>
                  <a:pt x="7852948" y="3705527"/>
                </a:cubicBezTo>
                <a:cubicBezTo>
                  <a:pt x="7876562" y="3678143"/>
                  <a:pt x="7906427" y="3664054"/>
                  <a:pt x="7942543" y="3663260"/>
                </a:cubicBezTo>
                <a:cubicBezTo>
                  <a:pt x="7961593" y="3662863"/>
                  <a:pt x="7976773" y="3667874"/>
                  <a:pt x="7988083" y="3678292"/>
                </a:cubicBezTo>
                <a:lnTo>
                  <a:pt x="8002073" y="3692389"/>
                </a:lnTo>
                <a:lnTo>
                  <a:pt x="8002073" y="3662962"/>
                </a:lnTo>
                <a:lnTo>
                  <a:pt x="8047318" y="3662962"/>
                </a:lnTo>
                <a:cubicBezTo>
                  <a:pt x="8047318" y="3662962"/>
                  <a:pt x="8047318" y="3672884"/>
                  <a:pt x="8047318" y="3692728"/>
                </a:cubicBezTo>
                <a:cubicBezTo>
                  <a:pt x="8047318" y="3712572"/>
                  <a:pt x="8047318" y="3722494"/>
                  <a:pt x="8047318" y="3722494"/>
                </a:cubicBezTo>
                <a:lnTo>
                  <a:pt x="8047318" y="3837389"/>
                </a:lnTo>
                <a:lnTo>
                  <a:pt x="8047318" y="3841556"/>
                </a:lnTo>
                <a:cubicBezTo>
                  <a:pt x="8047318" y="3848700"/>
                  <a:pt x="8047466" y="3855695"/>
                  <a:pt x="8047764" y="3862541"/>
                </a:cubicBezTo>
                <a:cubicBezTo>
                  <a:pt x="8048061" y="3869387"/>
                  <a:pt x="8049203" y="3875489"/>
                  <a:pt x="8051187" y="3880847"/>
                </a:cubicBezTo>
                <a:cubicBezTo>
                  <a:pt x="8053569" y="3886998"/>
                  <a:pt x="8056347" y="3890074"/>
                  <a:pt x="8059521" y="3890074"/>
                </a:cubicBezTo>
                <a:cubicBezTo>
                  <a:pt x="8076389" y="3890074"/>
                  <a:pt x="8092462" y="3879557"/>
                  <a:pt x="8107741" y="3858522"/>
                </a:cubicBezTo>
                <a:cubicBezTo>
                  <a:pt x="8114291" y="3849394"/>
                  <a:pt x="8120938" y="3837686"/>
                  <a:pt x="8127685" y="3823399"/>
                </a:cubicBezTo>
                <a:cubicBezTo>
                  <a:pt x="8133439" y="3811096"/>
                  <a:pt x="8139195" y="3797305"/>
                  <a:pt x="8144949" y="3782025"/>
                </a:cubicBezTo>
                <a:lnTo>
                  <a:pt x="8161915" y="3788276"/>
                </a:lnTo>
                <a:cubicBezTo>
                  <a:pt x="8154970" y="3806333"/>
                  <a:pt x="8149017" y="3820621"/>
                  <a:pt x="8144055" y="3831138"/>
                </a:cubicBezTo>
                <a:cubicBezTo>
                  <a:pt x="8137111" y="3845624"/>
                  <a:pt x="8129867" y="3858225"/>
                  <a:pt x="8122327" y="3868940"/>
                </a:cubicBezTo>
                <a:cubicBezTo>
                  <a:pt x="8103475" y="3895134"/>
                  <a:pt x="8082540" y="3908231"/>
                  <a:pt x="8059521" y="3908231"/>
                </a:cubicBezTo>
                <a:cubicBezTo>
                  <a:pt x="8039876" y="3908231"/>
                  <a:pt x="8024895" y="3902080"/>
                  <a:pt x="8014575" y="3889776"/>
                </a:cubicBezTo>
                <a:lnTo>
                  <a:pt x="8005506" y="3870683"/>
                </a:lnTo>
                <a:lnTo>
                  <a:pt x="7997683" y="3880102"/>
                </a:lnTo>
                <a:cubicBezTo>
                  <a:pt x="7992871" y="3885163"/>
                  <a:pt x="7987985" y="3889578"/>
                  <a:pt x="7983024" y="3893348"/>
                </a:cubicBezTo>
                <a:cubicBezTo>
                  <a:pt x="7969133" y="3903270"/>
                  <a:pt x="7954151" y="3908132"/>
                  <a:pt x="7938078" y="3907933"/>
                </a:cubicBezTo>
                <a:cubicBezTo>
                  <a:pt x="7901367" y="3907735"/>
                  <a:pt x="7871800" y="3892951"/>
                  <a:pt x="7849376" y="3863583"/>
                </a:cubicBezTo>
                <a:lnTo>
                  <a:pt x="7832444" y="3832289"/>
                </a:lnTo>
                <a:lnTo>
                  <a:pt x="7831517" y="3834412"/>
                </a:lnTo>
                <a:cubicBezTo>
                  <a:pt x="7824572" y="3848997"/>
                  <a:pt x="7817428" y="3861400"/>
                  <a:pt x="7810086" y="3871619"/>
                </a:cubicBezTo>
                <a:cubicBezTo>
                  <a:pt x="7791830" y="3896226"/>
                  <a:pt x="7772283" y="3908231"/>
                  <a:pt x="7751447" y="3907636"/>
                </a:cubicBezTo>
                <a:cubicBezTo>
                  <a:pt x="7744899" y="3907040"/>
                  <a:pt x="7741625" y="3906743"/>
                  <a:pt x="7741625" y="3906743"/>
                </a:cubicBezTo>
                <a:cubicBezTo>
                  <a:pt x="7726345" y="3904759"/>
                  <a:pt x="7714637" y="3898905"/>
                  <a:pt x="7706501" y="3889181"/>
                </a:cubicBezTo>
                <a:cubicBezTo>
                  <a:pt x="7702136" y="3883823"/>
                  <a:pt x="7699159" y="3878366"/>
                  <a:pt x="7697571" y="3872810"/>
                </a:cubicBezTo>
                <a:cubicBezTo>
                  <a:pt x="7690031" y="3881541"/>
                  <a:pt x="7683086" y="3888189"/>
                  <a:pt x="7676736" y="3892753"/>
                </a:cubicBezTo>
                <a:cubicBezTo>
                  <a:pt x="7662449" y="3903072"/>
                  <a:pt x="7647466" y="3908033"/>
                  <a:pt x="7631789" y="3907636"/>
                </a:cubicBezTo>
                <a:cubicBezTo>
                  <a:pt x="7594880" y="3907040"/>
                  <a:pt x="7565412" y="3892158"/>
                  <a:pt x="7543386" y="3862987"/>
                </a:cubicBezTo>
                <a:cubicBezTo>
                  <a:pt x="7525526" y="3840167"/>
                  <a:pt x="7516596" y="3813676"/>
                  <a:pt x="7516596" y="3783513"/>
                </a:cubicBezTo>
                <a:cubicBezTo>
                  <a:pt x="7516596" y="3754938"/>
                  <a:pt x="7526717" y="3728844"/>
                  <a:pt x="7546957" y="3705229"/>
                </a:cubicBezTo>
                <a:cubicBezTo>
                  <a:pt x="7570175" y="3677647"/>
                  <a:pt x="7599941" y="3663458"/>
                  <a:pt x="7636254" y="3662665"/>
                </a:cubicBezTo>
                <a:cubicBezTo>
                  <a:pt x="7649748" y="3662466"/>
                  <a:pt x="7661257" y="3665145"/>
                  <a:pt x="7670782" y="3670701"/>
                </a:cubicBezTo>
                <a:cubicBezTo>
                  <a:pt x="7680308" y="3676258"/>
                  <a:pt x="7688146" y="3682409"/>
                  <a:pt x="7694297" y="3689156"/>
                </a:cubicBezTo>
                <a:lnTo>
                  <a:pt x="7694297" y="3418289"/>
                </a:lnTo>
                <a:close/>
                <a:moveTo>
                  <a:pt x="2055498" y="3417991"/>
                </a:moveTo>
                <a:lnTo>
                  <a:pt x="2100743" y="3417991"/>
                </a:lnTo>
                <a:lnTo>
                  <a:pt x="2100743" y="3418289"/>
                </a:lnTo>
                <a:lnTo>
                  <a:pt x="2100743" y="3721898"/>
                </a:lnTo>
                <a:lnTo>
                  <a:pt x="2100743" y="3812088"/>
                </a:lnTo>
                <a:lnTo>
                  <a:pt x="2100743" y="3836794"/>
                </a:lnTo>
                <a:lnTo>
                  <a:pt x="2100743" y="3840663"/>
                </a:lnTo>
                <a:cubicBezTo>
                  <a:pt x="2100743" y="3847807"/>
                  <a:pt x="2100891" y="3854802"/>
                  <a:pt x="2101189" y="3861648"/>
                </a:cubicBezTo>
                <a:cubicBezTo>
                  <a:pt x="2101487" y="3868494"/>
                  <a:pt x="2102727" y="3874596"/>
                  <a:pt x="2104910" y="3879954"/>
                </a:cubicBezTo>
                <a:cubicBezTo>
                  <a:pt x="2106695" y="3885311"/>
                  <a:pt x="2109176" y="3888387"/>
                  <a:pt x="2112351" y="3889181"/>
                </a:cubicBezTo>
                <a:cubicBezTo>
                  <a:pt x="2112550" y="3889181"/>
                  <a:pt x="2112748" y="3889231"/>
                  <a:pt x="2112947" y="3889330"/>
                </a:cubicBezTo>
                <a:cubicBezTo>
                  <a:pt x="2113145" y="3889429"/>
                  <a:pt x="2113443" y="3889479"/>
                  <a:pt x="2113839" y="3889479"/>
                </a:cubicBezTo>
                <a:cubicBezTo>
                  <a:pt x="2132890" y="3889876"/>
                  <a:pt x="2149509" y="3876828"/>
                  <a:pt x="2163697" y="3850337"/>
                </a:cubicBezTo>
                <a:cubicBezTo>
                  <a:pt x="2177885" y="3823845"/>
                  <a:pt x="2188551" y="3799884"/>
                  <a:pt x="2195695" y="3778453"/>
                </a:cubicBezTo>
                <a:lnTo>
                  <a:pt x="2197676" y="3779102"/>
                </a:lnTo>
                <a:lnTo>
                  <a:pt x="2202318" y="3765356"/>
                </a:lnTo>
                <a:cubicBezTo>
                  <a:pt x="2204153" y="3759403"/>
                  <a:pt x="2205914" y="3753152"/>
                  <a:pt x="2207601" y="3746604"/>
                </a:cubicBezTo>
                <a:cubicBezTo>
                  <a:pt x="2209387" y="3740055"/>
                  <a:pt x="2211025" y="3733755"/>
                  <a:pt x="2212513" y="3727702"/>
                </a:cubicBezTo>
                <a:lnTo>
                  <a:pt x="2213256" y="3724637"/>
                </a:lnTo>
                <a:lnTo>
                  <a:pt x="2213256" y="3662962"/>
                </a:lnTo>
                <a:lnTo>
                  <a:pt x="2226651" y="3662962"/>
                </a:lnTo>
                <a:lnTo>
                  <a:pt x="2235879" y="3662962"/>
                </a:lnTo>
                <a:lnTo>
                  <a:pt x="2258798" y="3662962"/>
                </a:lnTo>
                <a:cubicBezTo>
                  <a:pt x="2258798" y="3662962"/>
                  <a:pt x="2258749" y="3691041"/>
                  <a:pt x="2258649" y="3747199"/>
                </a:cubicBezTo>
                <a:cubicBezTo>
                  <a:pt x="2258550" y="3803357"/>
                  <a:pt x="2258500" y="3831436"/>
                  <a:pt x="2258500" y="3831436"/>
                </a:cubicBezTo>
                <a:cubicBezTo>
                  <a:pt x="2258500" y="3838778"/>
                  <a:pt x="2258798" y="3846120"/>
                  <a:pt x="2259394" y="3853462"/>
                </a:cubicBezTo>
                <a:cubicBezTo>
                  <a:pt x="2259989" y="3860805"/>
                  <a:pt x="2261477" y="3867552"/>
                  <a:pt x="2263858" y="3873703"/>
                </a:cubicBezTo>
                <a:cubicBezTo>
                  <a:pt x="2268224" y="3885411"/>
                  <a:pt x="2277947" y="3890868"/>
                  <a:pt x="2293029" y="3890074"/>
                </a:cubicBezTo>
                <a:cubicBezTo>
                  <a:pt x="2293227" y="3890074"/>
                  <a:pt x="2293376" y="3890074"/>
                  <a:pt x="2293475" y="3890074"/>
                </a:cubicBezTo>
                <a:cubicBezTo>
                  <a:pt x="2293574" y="3890074"/>
                  <a:pt x="2293624" y="3890074"/>
                  <a:pt x="2293624" y="3890074"/>
                </a:cubicBezTo>
                <a:cubicBezTo>
                  <a:pt x="2310689" y="3889876"/>
                  <a:pt x="2328350" y="3875489"/>
                  <a:pt x="2346607" y="3846914"/>
                </a:cubicBezTo>
                <a:cubicBezTo>
                  <a:pt x="2354941" y="3833420"/>
                  <a:pt x="2364317" y="3813775"/>
                  <a:pt x="2374735" y="3787978"/>
                </a:cubicBezTo>
                <a:lnTo>
                  <a:pt x="2381134" y="3771626"/>
                </a:lnTo>
                <a:lnTo>
                  <a:pt x="2381134" y="3759403"/>
                </a:lnTo>
                <a:cubicBezTo>
                  <a:pt x="2381134" y="3752805"/>
                  <a:pt x="2381134" y="3746505"/>
                  <a:pt x="2381134" y="3740502"/>
                </a:cubicBezTo>
                <a:cubicBezTo>
                  <a:pt x="2381134" y="3728496"/>
                  <a:pt x="2381134" y="3722494"/>
                  <a:pt x="2381134" y="3722494"/>
                </a:cubicBezTo>
                <a:lnTo>
                  <a:pt x="2381134" y="3662962"/>
                </a:lnTo>
                <a:lnTo>
                  <a:pt x="2426379" y="3662962"/>
                </a:lnTo>
                <a:cubicBezTo>
                  <a:pt x="2426379" y="3662962"/>
                  <a:pt x="2426379" y="3665443"/>
                  <a:pt x="2426379" y="3670404"/>
                </a:cubicBezTo>
                <a:lnTo>
                  <a:pt x="2426379" y="3672715"/>
                </a:lnTo>
                <a:lnTo>
                  <a:pt x="2436052" y="3665046"/>
                </a:lnTo>
                <a:cubicBezTo>
                  <a:pt x="2441112" y="3660482"/>
                  <a:pt x="2443940" y="3654330"/>
                  <a:pt x="2444535" y="3646591"/>
                </a:cubicBezTo>
                <a:cubicBezTo>
                  <a:pt x="2444734" y="3643813"/>
                  <a:pt x="2443544" y="3640837"/>
                  <a:pt x="2440963" y="3637661"/>
                </a:cubicBezTo>
                <a:cubicBezTo>
                  <a:pt x="2439178" y="3635280"/>
                  <a:pt x="2436896" y="3634090"/>
                  <a:pt x="2434117" y="3634090"/>
                </a:cubicBezTo>
                <a:cubicBezTo>
                  <a:pt x="2429554" y="3634883"/>
                  <a:pt x="2424989" y="3636967"/>
                  <a:pt x="2420425" y="3640340"/>
                </a:cubicBezTo>
                <a:lnTo>
                  <a:pt x="2409114" y="3626351"/>
                </a:lnTo>
                <a:cubicBezTo>
                  <a:pt x="2418441" y="3619207"/>
                  <a:pt x="2427768" y="3615734"/>
                  <a:pt x="2437094" y="3615933"/>
                </a:cubicBezTo>
                <a:cubicBezTo>
                  <a:pt x="2449199" y="3615337"/>
                  <a:pt x="2459319" y="3619009"/>
                  <a:pt x="2467455" y="3626946"/>
                </a:cubicBezTo>
                <a:cubicBezTo>
                  <a:pt x="2474004" y="3633693"/>
                  <a:pt x="2476881" y="3640737"/>
                  <a:pt x="2476087" y="3648079"/>
                </a:cubicBezTo>
                <a:cubicBezTo>
                  <a:pt x="2474896" y="3660581"/>
                  <a:pt x="2469588" y="3670156"/>
                  <a:pt x="2460163" y="3676803"/>
                </a:cubicBezTo>
                <a:cubicBezTo>
                  <a:pt x="2450737" y="3683451"/>
                  <a:pt x="2441460" y="3689057"/>
                  <a:pt x="2432331" y="3693621"/>
                </a:cubicBezTo>
                <a:lnTo>
                  <a:pt x="2426379" y="3696597"/>
                </a:lnTo>
                <a:lnTo>
                  <a:pt x="2426379" y="3705750"/>
                </a:lnTo>
                <a:cubicBezTo>
                  <a:pt x="2426379" y="3716912"/>
                  <a:pt x="2426379" y="3722494"/>
                  <a:pt x="2426379" y="3722494"/>
                </a:cubicBezTo>
                <a:lnTo>
                  <a:pt x="2426379" y="3837389"/>
                </a:lnTo>
                <a:lnTo>
                  <a:pt x="2426379" y="3841556"/>
                </a:lnTo>
                <a:cubicBezTo>
                  <a:pt x="2426379" y="3848700"/>
                  <a:pt x="2426527" y="3855695"/>
                  <a:pt x="2426825" y="3862541"/>
                </a:cubicBezTo>
                <a:cubicBezTo>
                  <a:pt x="2427123" y="3869387"/>
                  <a:pt x="2428264" y="3875489"/>
                  <a:pt x="2430248" y="3880847"/>
                </a:cubicBezTo>
                <a:cubicBezTo>
                  <a:pt x="2432629" y="3886998"/>
                  <a:pt x="2435408" y="3890074"/>
                  <a:pt x="2438583" y="3890074"/>
                </a:cubicBezTo>
                <a:cubicBezTo>
                  <a:pt x="2455450" y="3890074"/>
                  <a:pt x="2471523" y="3879557"/>
                  <a:pt x="2486803" y="3858522"/>
                </a:cubicBezTo>
                <a:cubicBezTo>
                  <a:pt x="2493352" y="3849394"/>
                  <a:pt x="2499999" y="3837686"/>
                  <a:pt x="2506746" y="3823399"/>
                </a:cubicBezTo>
                <a:cubicBezTo>
                  <a:pt x="2509623" y="3817248"/>
                  <a:pt x="2512500" y="3810724"/>
                  <a:pt x="2515378" y="3803828"/>
                </a:cubicBezTo>
                <a:lnTo>
                  <a:pt x="2518996" y="3794689"/>
                </a:lnTo>
                <a:lnTo>
                  <a:pt x="2517945" y="3793671"/>
                </a:lnTo>
                <a:cubicBezTo>
                  <a:pt x="2517325" y="3791661"/>
                  <a:pt x="2517660" y="3789169"/>
                  <a:pt x="2518950" y="3786192"/>
                </a:cubicBezTo>
                <a:cubicBezTo>
                  <a:pt x="2521331" y="3780239"/>
                  <a:pt x="2526291" y="3767837"/>
                  <a:pt x="2533833" y="3748985"/>
                </a:cubicBezTo>
                <a:cubicBezTo>
                  <a:pt x="2541373" y="3730133"/>
                  <a:pt x="2547227" y="3716491"/>
                  <a:pt x="2551394" y="3708057"/>
                </a:cubicBezTo>
                <a:cubicBezTo>
                  <a:pt x="2555561" y="3699624"/>
                  <a:pt x="2561763" y="3689900"/>
                  <a:pt x="2569998" y="3678887"/>
                </a:cubicBezTo>
                <a:cubicBezTo>
                  <a:pt x="2578233" y="3667874"/>
                  <a:pt x="2588304" y="3662367"/>
                  <a:pt x="2600210" y="3662367"/>
                </a:cubicBezTo>
                <a:cubicBezTo>
                  <a:pt x="2618863" y="3662367"/>
                  <a:pt x="2632952" y="3667229"/>
                  <a:pt x="2642477" y="3676952"/>
                </a:cubicBezTo>
                <a:cubicBezTo>
                  <a:pt x="2650017" y="3684493"/>
                  <a:pt x="2654631" y="3693373"/>
                  <a:pt x="2656318" y="3703592"/>
                </a:cubicBezTo>
                <a:cubicBezTo>
                  <a:pt x="2658004" y="3713812"/>
                  <a:pt x="2658848" y="3723784"/>
                  <a:pt x="2658848" y="3733507"/>
                </a:cubicBezTo>
                <a:lnTo>
                  <a:pt x="2658848" y="3758757"/>
                </a:lnTo>
                <a:lnTo>
                  <a:pt x="2660038" y="3755831"/>
                </a:lnTo>
                <a:cubicBezTo>
                  <a:pt x="2668174" y="3738567"/>
                  <a:pt x="2675516" y="3725073"/>
                  <a:pt x="2682065" y="3715350"/>
                </a:cubicBezTo>
                <a:cubicBezTo>
                  <a:pt x="2689408" y="3704634"/>
                  <a:pt x="2699131" y="3694018"/>
                  <a:pt x="2711236" y="3683501"/>
                </a:cubicBezTo>
                <a:cubicBezTo>
                  <a:pt x="2723340" y="3672983"/>
                  <a:pt x="2736536" y="3666733"/>
                  <a:pt x="2750824" y="3664748"/>
                </a:cubicBezTo>
                <a:cubicBezTo>
                  <a:pt x="2754991" y="3664153"/>
                  <a:pt x="2759158" y="3663855"/>
                  <a:pt x="2763325" y="3663855"/>
                </a:cubicBezTo>
                <a:cubicBezTo>
                  <a:pt x="2791702" y="3664649"/>
                  <a:pt x="2811645" y="3673579"/>
                  <a:pt x="2823154" y="3690644"/>
                </a:cubicBezTo>
                <a:cubicBezTo>
                  <a:pt x="2828115" y="3698383"/>
                  <a:pt x="2831290" y="3706569"/>
                  <a:pt x="2832679" y="3715201"/>
                </a:cubicBezTo>
                <a:cubicBezTo>
                  <a:pt x="2834069" y="3723833"/>
                  <a:pt x="2834763" y="3732316"/>
                  <a:pt x="2834763" y="3740651"/>
                </a:cubicBezTo>
                <a:cubicBezTo>
                  <a:pt x="2834763" y="3815263"/>
                  <a:pt x="2834912" y="3856141"/>
                  <a:pt x="2835209" y="3863285"/>
                </a:cubicBezTo>
                <a:cubicBezTo>
                  <a:pt x="2835507" y="3870429"/>
                  <a:pt x="2836747" y="3876679"/>
                  <a:pt x="2838930" y="3882037"/>
                </a:cubicBezTo>
                <a:cubicBezTo>
                  <a:pt x="2840716" y="3887197"/>
                  <a:pt x="2843196" y="3890173"/>
                  <a:pt x="2846371" y="3890967"/>
                </a:cubicBezTo>
                <a:cubicBezTo>
                  <a:pt x="2866017" y="3892158"/>
                  <a:pt x="2882983" y="3879358"/>
                  <a:pt x="2897271" y="3852569"/>
                </a:cubicBezTo>
                <a:cubicBezTo>
                  <a:pt x="2904414" y="3839175"/>
                  <a:pt x="2910690" y="3826425"/>
                  <a:pt x="2916098" y="3814320"/>
                </a:cubicBezTo>
                <a:lnTo>
                  <a:pt x="2920310" y="3803685"/>
                </a:lnTo>
                <a:lnTo>
                  <a:pt x="2917214" y="3784108"/>
                </a:lnTo>
                <a:cubicBezTo>
                  <a:pt x="2917214" y="3755335"/>
                  <a:pt x="2927334" y="3729141"/>
                  <a:pt x="2947574" y="3705527"/>
                </a:cubicBezTo>
                <a:cubicBezTo>
                  <a:pt x="2971188" y="3678143"/>
                  <a:pt x="3001053" y="3664054"/>
                  <a:pt x="3037169" y="3663260"/>
                </a:cubicBezTo>
                <a:cubicBezTo>
                  <a:pt x="3056220" y="3662863"/>
                  <a:pt x="3071399" y="3667874"/>
                  <a:pt x="3082710" y="3678292"/>
                </a:cubicBezTo>
                <a:lnTo>
                  <a:pt x="3093426" y="3689089"/>
                </a:lnTo>
                <a:lnTo>
                  <a:pt x="3093426" y="3662962"/>
                </a:lnTo>
                <a:lnTo>
                  <a:pt x="3138967" y="3662962"/>
                </a:lnTo>
                <a:lnTo>
                  <a:pt x="3138967" y="3885014"/>
                </a:lnTo>
                <a:cubicBezTo>
                  <a:pt x="3151469" y="3868345"/>
                  <a:pt x="3163078" y="3851825"/>
                  <a:pt x="3173793" y="3835454"/>
                </a:cubicBezTo>
                <a:cubicBezTo>
                  <a:pt x="3184509" y="3819083"/>
                  <a:pt x="3194034" y="3800579"/>
                  <a:pt x="3202368" y="3779941"/>
                </a:cubicBezTo>
                <a:lnTo>
                  <a:pt x="3219335" y="3786787"/>
                </a:lnTo>
                <a:cubicBezTo>
                  <a:pt x="3209413" y="3811195"/>
                  <a:pt x="3197804" y="3832974"/>
                  <a:pt x="3184509" y="3852123"/>
                </a:cubicBezTo>
                <a:cubicBezTo>
                  <a:pt x="3171214" y="3871272"/>
                  <a:pt x="3157324" y="3890273"/>
                  <a:pt x="3142837" y="3909124"/>
                </a:cubicBezTo>
                <a:cubicBezTo>
                  <a:pt x="3141845" y="3910116"/>
                  <a:pt x="3140555" y="3911803"/>
                  <a:pt x="3138967" y="3914184"/>
                </a:cubicBezTo>
                <a:lnTo>
                  <a:pt x="3138967" y="4068966"/>
                </a:lnTo>
                <a:cubicBezTo>
                  <a:pt x="3138967" y="4102303"/>
                  <a:pt x="3135296" y="4134946"/>
                  <a:pt x="3127954" y="4166894"/>
                </a:cubicBezTo>
                <a:cubicBezTo>
                  <a:pt x="3124184" y="4182770"/>
                  <a:pt x="3120314" y="4195618"/>
                  <a:pt x="3116346" y="4205441"/>
                </a:cubicBezTo>
                <a:cubicBezTo>
                  <a:pt x="3112377" y="4215264"/>
                  <a:pt x="3109301" y="4222457"/>
                  <a:pt x="3107118" y="4227021"/>
                </a:cubicBezTo>
                <a:cubicBezTo>
                  <a:pt x="3095013" y="4249445"/>
                  <a:pt x="3078642" y="4264625"/>
                  <a:pt x="3058005" y="4272562"/>
                </a:cubicBezTo>
                <a:cubicBezTo>
                  <a:pt x="3050067" y="4275142"/>
                  <a:pt x="3043221" y="4276333"/>
                  <a:pt x="3037467" y="4276134"/>
                </a:cubicBezTo>
                <a:cubicBezTo>
                  <a:pt x="3023378" y="4276134"/>
                  <a:pt x="3011868" y="4269388"/>
                  <a:pt x="3002939" y="4255894"/>
                </a:cubicBezTo>
                <a:cubicBezTo>
                  <a:pt x="2992818" y="4241011"/>
                  <a:pt x="2989445" y="4217992"/>
                  <a:pt x="2992818" y="4186837"/>
                </a:cubicBezTo>
                <a:cubicBezTo>
                  <a:pt x="2995199" y="4161834"/>
                  <a:pt x="3002344" y="4131077"/>
                  <a:pt x="3014250" y="4094564"/>
                </a:cubicBezTo>
                <a:cubicBezTo>
                  <a:pt x="3024766" y="4062814"/>
                  <a:pt x="3039947" y="4030072"/>
                  <a:pt x="3059791" y="3996337"/>
                </a:cubicBezTo>
                <a:cubicBezTo>
                  <a:pt x="3069316" y="3980066"/>
                  <a:pt x="3080527" y="3962802"/>
                  <a:pt x="3093426" y="3944545"/>
                </a:cubicBezTo>
                <a:lnTo>
                  <a:pt x="3093426" y="3878758"/>
                </a:lnTo>
                <a:lnTo>
                  <a:pt x="3092310" y="3880102"/>
                </a:lnTo>
                <a:cubicBezTo>
                  <a:pt x="3087498" y="3885163"/>
                  <a:pt x="3082611" y="3889578"/>
                  <a:pt x="3077650" y="3893348"/>
                </a:cubicBezTo>
                <a:cubicBezTo>
                  <a:pt x="3063759" y="3903270"/>
                  <a:pt x="3048778" y="3908132"/>
                  <a:pt x="3032704" y="3907933"/>
                </a:cubicBezTo>
                <a:cubicBezTo>
                  <a:pt x="2995993" y="3907735"/>
                  <a:pt x="2966426" y="3892951"/>
                  <a:pt x="2944002" y="3863583"/>
                </a:cubicBezTo>
                <a:lnTo>
                  <a:pt x="2927792" y="3833623"/>
                </a:lnTo>
                <a:lnTo>
                  <a:pt x="2926739" y="3836049"/>
                </a:lnTo>
                <a:cubicBezTo>
                  <a:pt x="2919793" y="3850635"/>
                  <a:pt x="2912551" y="3863087"/>
                  <a:pt x="2905010" y="3873405"/>
                </a:cubicBezTo>
                <a:cubicBezTo>
                  <a:pt x="2887547" y="3897218"/>
                  <a:pt x="2868695" y="3909025"/>
                  <a:pt x="2848455" y="3908826"/>
                </a:cubicBezTo>
                <a:lnTo>
                  <a:pt x="2848455" y="3909124"/>
                </a:lnTo>
                <a:cubicBezTo>
                  <a:pt x="2827618" y="3909124"/>
                  <a:pt x="2812141" y="3903072"/>
                  <a:pt x="2802020" y="3890967"/>
                </a:cubicBezTo>
                <a:cubicBezTo>
                  <a:pt x="2795472" y="3883625"/>
                  <a:pt x="2791702" y="3875638"/>
                  <a:pt x="2790710" y="3867006"/>
                </a:cubicBezTo>
                <a:cubicBezTo>
                  <a:pt x="2789717" y="3858374"/>
                  <a:pt x="2789221" y="3835156"/>
                  <a:pt x="2789221" y="3797354"/>
                </a:cubicBezTo>
                <a:cubicBezTo>
                  <a:pt x="2789221" y="3759552"/>
                  <a:pt x="2789221" y="3740651"/>
                  <a:pt x="2789221" y="3740651"/>
                </a:cubicBezTo>
                <a:cubicBezTo>
                  <a:pt x="2789221" y="3733507"/>
                  <a:pt x="2788924" y="3726264"/>
                  <a:pt x="2788329" y="3718922"/>
                </a:cubicBezTo>
                <a:cubicBezTo>
                  <a:pt x="2787733" y="3711580"/>
                  <a:pt x="2786344" y="3704833"/>
                  <a:pt x="2784161" y="3698681"/>
                </a:cubicBezTo>
                <a:cubicBezTo>
                  <a:pt x="2780193" y="3688362"/>
                  <a:pt x="2773247" y="3682806"/>
                  <a:pt x="2763325" y="3682012"/>
                </a:cubicBezTo>
                <a:cubicBezTo>
                  <a:pt x="2758960" y="3682012"/>
                  <a:pt x="2755586" y="3682211"/>
                  <a:pt x="2753205" y="3682608"/>
                </a:cubicBezTo>
                <a:cubicBezTo>
                  <a:pt x="2742688" y="3684195"/>
                  <a:pt x="2732320" y="3689355"/>
                  <a:pt x="2722100" y="3698086"/>
                </a:cubicBezTo>
                <a:cubicBezTo>
                  <a:pt x="2711881" y="3706817"/>
                  <a:pt x="2703497" y="3715945"/>
                  <a:pt x="2696948" y="3725470"/>
                </a:cubicBezTo>
                <a:cubicBezTo>
                  <a:pt x="2691194" y="3734003"/>
                  <a:pt x="2684943" y="3745314"/>
                  <a:pt x="2678196" y="3759403"/>
                </a:cubicBezTo>
                <a:cubicBezTo>
                  <a:pt x="2671449" y="3773492"/>
                  <a:pt x="2665396" y="3787383"/>
                  <a:pt x="2660038" y="3801075"/>
                </a:cubicBezTo>
                <a:lnTo>
                  <a:pt x="2658848" y="3804548"/>
                </a:lnTo>
                <a:lnTo>
                  <a:pt x="2658848" y="3908231"/>
                </a:lnTo>
                <a:lnTo>
                  <a:pt x="2613604" y="3908231"/>
                </a:lnTo>
                <a:lnTo>
                  <a:pt x="2613604" y="3733507"/>
                </a:lnTo>
                <a:cubicBezTo>
                  <a:pt x="2613604" y="3726562"/>
                  <a:pt x="2613208" y="3717334"/>
                  <a:pt x="2612414" y="3705825"/>
                </a:cubicBezTo>
                <a:cubicBezTo>
                  <a:pt x="2611620" y="3694316"/>
                  <a:pt x="2609140" y="3686477"/>
                  <a:pt x="2604972" y="3682310"/>
                </a:cubicBezTo>
                <a:cubicBezTo>
                  <a:pt x="2603781" y="3681119"/>
                  <a:pt x="2602194" y="3680524"/>
                  <a:pt x="2600210" y="3680524"/>
                </a:cubicBezTo>
                <a:cubicBezTo>
                  <a:pt x="2596638" y="3680524"/>
                  <a:pt x="2592024" y="3682955"/>
                  <a:pt x="2586368" y="3687817"/>
                </a:cubicBezTo>
                <a:cubicBezTo>
                  <a:pt x="2580714" y="3692678"/>
                  <a:pt x="2575206" y="3700616"/>
                  <a:pt x="2569849" y="3711629"/>
                </a:cubicBezTo>
                <a:cubicBezTo>
                  <a:pt x="2564491" y="3722642"/>
                  <a:pt x="2558042" y="3737575"/>
                  <a:pt x="2550501" y="3756426"/>
                </a:cubicBezTo>
                <a:cubicBezTo>
                  <a:pt x="2546731" y="3765852"/>
                  <a:pt x="2543531" y="3773666"/>
                  <a:pt x="2540902" y="3779867"/>
                </a:cubicBezTo>
                <a:lnTo>
                  <a:pt x="2537763" y="3787092"/>
                </a:lnTo>
                <a:lnTo>
                  <a:pt x="2540976" y="3788276"/>
                </a:lnTo>
                <a:cubicBezTo>
                  <a:pt x="2534031" y="3806333"/>
                  <a:pt x="2528077" y="3820621"/>
                  <a:pt x="2523116" y="3831138"/>
                </a:cubicBezTo>
                <a:cubicBezTo>
                  <a:pt x="2516172" y="3845624"/>
                  <a:pt x="2508929" y="3858225"/>
                  <a:pt x="2501388" y="3868940"/>
                </a:cubicBezTo>
                <a:cubicBezTo>
                  <a:pt x="2482537" y="3895134"/>
                  <a:pt x="2461601" y="3908231"/>
                  <a:pt x="2438583" y="3908231"/>
                </a:cubicBezTo>
                <a:cubicBezTo>
                  <a:pt x="2418937" y="3908231"/>
                  <a:pt x="2403955" y="3902080"/>
                  <a:pt x="2393636" y="3889776"/>
                </a:cubicBezTo>
                <a:cubicBezTo>
                  <a:pt x="2387088" y="3882434"/>
                  <a:pt x="2383318" y="3874497"/>
                  <a:pt x="2382325" y="3865964"/>
                </a:cubicBezTo>
                <a:cubicBezTo>
                  <a:pt x="2381333" y="3857431"/>
                  <a:pt x="2380936" y="3849196"/>
                  <a:pt x="2381134" y="3841258"/>
                </a:cubicBezTo>
                <a:lnTo>
                  <a:pt x="2381134" y="3837389"/>
                </a:lnTo>
                <a:cubicBezTo>
                  <a:pt x="2381134" y="3837389"/>
                  <a:pt x="2381134" y="3831436"/>
                  <a:pt x="2381134" y="3819529"/>
                </a:cubicBezTo>
                <a:lnTo>
                  <a:pt x="2381134" y="3819076"/>
                </a:lnTo>
                <a:lnTo>
                  <a:pt x="2376037" y="3830096"/>
                </a:lnTo>
                <a:cubicBezTo>
                  <a:pt x="2371002" y="3840415"/>
                  <a:pt x="2366153" y="3849196"/>
                  <a:pt x="2361489" y="3856439"/>
                </a:cubicBezTo>
                <a:cubicBezTo>
                  <a:pt x="2355536" y="3865964"/>
                  <a:pt x="2346656" y="3876878"/>
                  <a:pt x="2334849" y="3889181"/>
                </a:cubicBezTo>
                <a:cubicBezTo>
                  <a:pt x="2323042" y="3901484"/>
                  <a:pt x="2309499" y="3907834"/>
                  <a:pt x="2294219" y="3908231"/>
                </a:cubicBezTo>
                <a:cubicBezTo>
                  <a:pt x="2294219" y="3908231"/>
                  <a:pt x="2294170" y="3908231"/>
                  <a:pt x="2294071" y="3908231"/>
                </a:cubicBezTo>
                <a:cubicBezTo>
                  <a:pt x="2293972" y="3908231"/>
                  <a:pt x="2293921" y="3908231"/>
                  <a:pt x="2293921" y="3908231"/>
                </a:cubicBezTo>
                <a:cubicBezTo>
                  <a:pt x="2293525" y="3908231"/>
                  <a:pt x="2293128" y="3908231"/>
                  <a:pt x="2292731" y="3908231"/>
                </a:cubicBezTo>
                <a:cubicBezTo>
                  <a:pt x="2292334" y="3908231"/>
                  <a:pt x="2291838" y="3908231"/>
                  <a:pt x="2291243" y="3908231"/>
                </a:cubicBezTo>
                <a:cubicBezTo>
                  <a:pt x="2291243" y="3908231"/>
                  <a:pt x="2291144" y="3908231"/>
                  <a:pt x="2290945" y="3908231"/>
                </a:cubicBezTo>
                <a:cubicBezTo>
                  <a:pt x="2290747" y="3908231"/>
                  <a:pt x="2290548" y="3908231"/>
                  <a:pt x="2290350" y="3908231"/>
                </a:cubicBezTo>
                <a:cubicBezTo>
                  <a:pt x="2256814" y="3908231"/>
                  <a:pt x="2234688" y="3899301"/>
                  <a:pt x="2223972" y="3881442"/>
                </a:cubicBezTo>
                <a:cubicBezTo>
                  <a:pt x="2219210" y="3873703"/>
                  <a:pt x="2216233" y="3865517"/>
                  <a:pt x="2215042" y="3856885"/>
                </a:cubicBezTo>
                <a:cubicBezTo>
                  <a:pt x="2213852" y="3848253"/>
                  <a:pt x="2213256" y="3839770"/>
                  <a:pt x="2213256" y="3831436"/>
                </a:cubicBezTo>
                <a:cubicBezTo>
                  <a:pt x="2213256" y="3831436"/>
                  <a:pt x="2213256" y="3819529"/>
                  <a:pt x="2213256" y="3795717"/>
                </a:cubicBezTo>
                <a:lnTo>
                  <a:pt x="2213256" y="3788171"/>
                </a:lnTo>
                <a:lnTo>
                  <a:pt x="2211656" y="3787610"/>
                </a:lnTo>
                <a:lnTo>
                  <a:pt x="2202988" y="3810897"/>
                </a:lnTo>
                <a:cubicBezTo>
                  <a:pt x="2192867" y="3836049"/>
                  <a:pt x="2182301" y="3856290"/>
                  <a:pt x="2171287" y="3871619"/>
                </a:cubicBezTo>
                <a:cubicBezTo>
                  <a:pt x="2153031" y="3896226"/>
                  <a:pt x="2133485" y="3908231"/>
                  <a:pt x="2112649" y="3907636"/>
                </a:cubicBezTo>
                <a:cubicBezTo>
                  <a:pt x="2106100" y="3907040"/>
                  <a:pt x="2102826" y="3906743"/>
                  <a:pt x="2102826" y="3906743"/>
                </a:cubicBezTo>
                <a:cubicBezTo>
                  <a:pt x="2087546" y="3904759"/>
                  <a:pt x="2075839" y="3898905"/>
                  <a:pt x="2067703" y="3889181"/>
                </a:cubicBezTo>
                <a:cubicBezTo>
                  <a:pt x="2063338" y="3883823"/>
                  <a:pt x="2060361" y="3878366"/>
                  <a:pt x="2058773" y="3872810"/>
                </a:cubicBezTo>
                <a:cubicBezTo>
                  <a:pt x="2051232" y="3881541"/>
                  <a:pt x="2044288" y="3888189"/>
                  <a:pt x="2037937" y="3892753"/>
                </a:cubicBezTo>
                <a:cubicBezTo>
                  <a:pt x="2023650" y="3903072"/>
                  <a:pt x="2008668" y="3908033"/>
                  <a:pt x="1992991" y="3907636"/>
                </a:cubicBezTo>
                <a:cubicBezTo>
                  <a:pt x="1956082" y="3907040"/>
                  <a:pt x="1926614" y="3892158"/>
                  <a:pt x="1904587" y="3862987"/>
                </a:cubicBezTo>
                <a:cubicBezTo>
                  <a:pt x="1886728" y="3840167"/>
                  <a:pt x="1877798" y="3813676"/>
                  <a:pt x="1877798" y="3783513"/>
                </a:cubicBezTo>
                <a:cubicBezTo>
                  <a:pt x="1877798" y="3754938"/>
                  <a:pt x="1887918" y="3728844"/>
                  <a:pt x="1908159" y="3705229"/>
                </a:cubicBezTo>
                <a:cubicBezTo>
                  <a:pt x="1931376" y="3677647"/>
                  <a:pt x="1961142" y="3663458"/>
                  <a:pt x="1997455" y="3662665"/>
                </a:cubicBezTo>
                <a:cubicBezTo>
                  <a:pt x="2010950" y="3662466"/>
                  <a:pt x="2022459" y="3665145"/>
                  <a:pt x="2031984" y="3670701"/>
                </a:cubicBezTo>
                <a:cubicBezTo>
                  <a:pt x="2041509" y="3676258"/>
                  <a:pt x="2049348" y="3682409"/>
                  <a:pt x="2055498" y="3689156"/>
                </a:cubicBezTo>
                <a:lnTo>
                  <a:pt x="2055498" y="3418289"/>
                </a:lnTo>
                <a:close/>
                <a:moveTo>
                  <a:pt x="6680182" y="3313811"/>
                </a:moveTo>
                <a:cubicBezTo>
                  <a:pt x="6673436" y="3313811"/>
                  <a:pt x="6666837" y="3317830"/>
                  <a:pt x="6660388" y="3325867"/>
                </a:cubicBezTo>
                <a:cubicBezTo>
                  <a:pt x="6653939" y="3333903"/>
                  <a:pt x="6649028" y="3342684"/>
                  <a:pt x="6645654" y="3352209"/>
                </a:cubicBezTo>
                <a:cubicBezTo>
                  <a:pt x="6637320" y="3374236"/>
                  <a:pt x="6631565" y="3398544"/>
                  <a:pt x="6628390" y="3425135"/>
                </a:cubicBezTo>
                <a:cubicBezTo>
                  <a:pt x="6625811" y="3446765"/>
                  <a:pt x="6624521" y="3472463"/>
                  <a:pt x="6624521" y="3502228"/>
                </a:cubicBezTo>
                <a:lnTo>
                  <a:pt x="6624521" y="3598669"/>
                </a:lnTo>
                <a:cubicBezTo>
                  <a:pt x="6626108" y="3595494"/>
                  <a:pt x="6627746" y="3592269"/>
                  <a:pt x="6629432" y="3588995"/>
                </a:cubicBezTo>
                <a:cubicBezTo>
                  <a:pt x="6631119" y="3585721"/>
                  <a:pt x="6632855" y="3582496"/>
                  <a:pt x="6634641" y="3579321"/>
                </a:cubicBezTo>
                <a:cubicBezTo>
                  <a:pt x="6651112" y="3548563"/>
                  <a:pt x="6666242" y="3517657"/>
                  <a:pt x="6680034" y="3486601"/>
                </a:cubicBezTo>
                <a:cubicBezTo>
                  <a:pt x="6693825" y="3455546"/>
                  <a:pt x="6702804" y="3421067"/>
                  <a:pt x="6706971" y="3383165"/>
                </a:cubicBezTo>
                <a:cubicBezTo>
                  <a:pt x="6709948" y="3356376"/>
                  <a:pt x="6707666" y="3337426"/>
                  <a:pt x="6700125" y="3326313"/>
                </a:cubicBezTo>
                <a:cubicBezTo>
                  <a:pt x="6694768" y="3317979"/>
                  <a:pt x="6688120" y="3313811"/>
                  <a:pt x="6680182" y="3313811"/>
                </a:cubicBezTo>
                <a:close/>
                <a:moveTo>
                  <a:pt x="4556108" y="3313811"/>
                </a:moveTo>
                <a:cubicBezTo>
                  <a:pt x="4549361" y="3313811"/>
                  <a:pt x="4542763" y="3317830"/>
                  <a:pt x="4536314" y="3325867"/>
                </a:cubicBezTo>
                <a:cubicBezTo>
                  <a:pt x="4529864" y="3333903"/>
                  <a:pt x="4524953" y="3342684"/>
                  <a:pt x="4521580" y="3352209"/>
                </a:cubicBezTo>
                <a:cubicBezTo>
                  <a:pt x="4513246" y="3374236"/>
                  <a:pt x="4507491" y="3398544"/>
                  <a:pt x="4504316" y="3425135"/>
                </a:cubicBezTo>
                <a:cubicBezTo>
                  <a:pt x="4501736" y="3446765"/>
                  <a:pt x="4500446" y="3472463"/>
                  <a:pt x="4500446" y="3502228"/>
                </a:cubicBezTo>
                <a:lnTo>
                  <a:pt x="4500446" y="3598669"/>
                </a:lnTo>
                <a:cubicBezTo>
                  <a:pt x="4502033" y="3595494"/>
                  <a:pt x="4503671" y="3592269"/>
                  <a:pt x="4505357" y="3588995"/>
                </a:cubicBezTo>
                <a:cubicBezTo>
                  <a:pt x="4507044" y="3585721"/>
                  <a:pt x="4508781" y="3582496"/>
                  <a:pt x="4510566" y="3579321"/>
                </a:cubicBezTo>
                <a:cubicBezTo>
                  <a:pt x="4527038" y="3548563"/>
                  <a:pt x="4542168" y="3517657"/>
                  <a:pt x="4555959" y="3486601"/>
                </a:cubicBezTo>
                <a:cubicBezTo>
                  <a:pt x="4569750" y="3455546"/>
                  <a:pt x="4578730" y="3421067"/>
                  <a:pt x="4582897" y="3383165"/>
                </a:cubicBezTo>
                <a:cubicBezTo>
                  <a:pt x="4585873" y="3356376"/>
                  <a:pt x="4583592" y="3337426"/>
                  <a:pt x="4576051" y="3326313"/>
                </a:cubicBezTo>
                <a:cubicBezTo>
                  <a:pt x="4570693" y="3317979"/>
                  <a:pt x="4564045" y="3313811"/>
                  <a:pt x="4556108" y="3313811"/>
                </a:cubicBezTo>
                <a:close/>
                <a:moveTo>
                  <a:pt x="3602418" y="3313216"/>
                </a:moveTo>
                <a:lnTo>
                  <a:pt x="3602418" y="3313514"/>
                </a:lnTo>
                <a:cubicBezTo>
                  <a:pt x="3600831" y="3313514"/>
                  <a:pt x="3598350" y="3314209"/>
                  <a:pt x="3594977" y="3315598"/>
                </a:cubicBezTo>
                <a:cubicBezTo>
                  <a:pt x="3583864" y="3321551"/>
                  <a:pt x="3574835" y="3333655"/>
                  <a:pt x="3567890" y="3351911"/>
                </a:cubicBezTo>
                <a:cubicBezTo>
                  <a:pt x="3559754" y="3373938"/>
                  <a:pt x="3554000" y="3398346"/>
                  <a:pt x="3550626" y="3425135"/>
                </a:cubicBezTo>
                <a:cubicBezTo>
                  <a:pt x="3548046" y="3446566"/>
                  <a:pt x="3546757" y="3472264"/>
                  <a:pt x="3546757" y="3502228"/>
                </a:cubicBezTo>
                <a:lnTo>
                  <a:pt x="3546757" y="3598371"/>
                </a:lnTo>
                <a:cubicBezTo>
                  <a:pt x="3548344" y="3595196"/>
                  <a:pt x="3549981" y="3591971"/>
                  <a:pt x="3551668" y="3588697"/>
                </a:cubicBezTo>
                <a:cubicBezTo>
                  <a:pt x="3553355" y="3585423"/>
                  <a:pt x="3555091" y="3582198"/>
                  <a:pt x="3556877" y="3579023"/>
                </a:cubicBezTo>
                <a:cubicBezTo>
                  <a:pt x="3573348" y="3548067"/>
                  <a:pt x="3588528" y="3517061"/>
                  <a:pt x="3602418" y="3486006"/>
                </a:cubicBezTo>
                <a:cubicBezTo>
                  <a:pt x="3616309" y="3454950"/>
                  <a:pt x="3625338" y="3420472"/>
                  <a:pt x="3629505" y="3382570"/>
                </a:cubicBezTo>
                <a:cubicBezTo>
                  <a:pt x="3632085" y="3355583"/>
                  <a:pt x="3629703" y="3336632"/>
                  <a:pt x="3622361" y="3325718"/>
                </a:cubicBezTo>
                <a:cubicBezTo>
                  <a:pt x="3617003" y="3317383"/>
                  <a:pt x="3610356" y="3313216"/>
                  <a:pt x="3602418" y="3313216"/>
                </a:cubicBezTo>
                <a:close/>
                <a:moveTo>
                  <a:pt x="1438755" y="3313216"/>
                </a:moveTo>
                <a:cubicBezTo>
                  <a:pt x="1432008" y="3313216"/>
                  <a:pt x="1425410" y="3317235"/>
                  <a:pt x="1418961" y="3325271"/>
                </a:cubicBezTo>
                <a:cubicBezTo>
                  <a:pt x="1412512" y="3333308"/>
                  <a:pt x="1407501" y="3342089"/>
                  <a:pt x="1403929" y="3351614"/>
                </a:cubicBezTo>
                <a:cubicBezTo>
                  <a:pt x="1395793" y="3373839"/>
                  <a:pt x="1390138" y="3398346"/>
                  <a:pt x="1386963" y="3425135"/>
                </a:cubicBezTo>
                <a:cubicBezTo>
                  <a:pt x="1384184" y="3448352"/>
                  <a:pt x="1382796" y="3474050"/>
                  <a:pt x="1382796" y="3502228"/>
                </a:cubicBezTo>
                <a:lnTo>
                  <a:pt x="1382796" y="3619504"/>
                </a:lnTo>
                <a:cubicBezTo>
                  <a:pt x="1382796" y="3619306"/>
                  <a:pt x="1382895" y="3619058"/>
                  <a:pt x="1383093" y="3618760"/>
                </a:cubicBezTo>
                <a:cubicBezTo>
                  <a:pt x="1383292" y="3618463"/>
                  <a:pt x="1383490" y="3618116"/>
                  <a:pt x="1383688" y="3617719"/>
                </a:cubicBezTo>
                <a:cubicBezTo>
                  <a:pt x="1401548" y="3581008"/>
                  <a:pt x="1418464" y="3543354"/>
                  <a:pt x="1434439" y="3504758"/>
                </a:cubicBezTo>
                <a:cubicBezTo>
                  <a:pt x="1450413" y="3466162"/>
                  <a:pt x="1460781" y="3425433"/>
                  <a:pt x="1465544" y="3382570"/>
                </a:cubicBezTo>
                <a:cubicBezTo>
                  <a:pt x="1468521" y="3355781"/>
                  <a:pt x="1466239" y="3336731"/>
                  <a:pt x="1458698" y="3325420"/>
                </a:cubicBezTo>
                <a:cubicBezTo>
                  <a:pt x="1452943" y="3317284"/>
                  <a:pt x="1446296" y="3313216"/>
                  <a:pt x="1438755" y="3313216"/>
                </a:cubicBezTo>
                <a:close/>
                <a:moveTo>
                  <a:pt x="9187936" y="3312026"/>
                </a:moveTo>
                <a:cubicBezTo>
                  <a:pt x="9177816" y="3311827"/>
                  <a:pt x="9167695" y="3315994"/>
                  <a:pt x="9157575" y="3324527"/>
                </a:cubicBezTo>
                <a:cubicBezTo>
                  <a:pt x="9141502" y="3339212"/>
                  <a:pt x="9128802" y="3355483"/>
                  <a:pt x="9119475" y="3373343"/>
                </a:cubicBezTo>
                <a:cubicBezTo>
                  <a:pt x="9106180" y="3398941"/>
                  <a:pt x="9098243" y="3428111"/>
                  <a:pt x="9095663" y="3460854"/>
                </a:cubicBezTo>
                <a:cubicBezTo>
                  <a:pt x="9094472" y="3473554"/>
                  <a:pt x="9093579" y="3486154"/>
                  <a:pt x="9092984" y="3498656"/>
                </a:cubicBezTo>
                <a:cubicBezTo>
                  <a:pt x="9107867" y="3485559"/>
                  <a:pt x="9122601" y="3472214"/>
                  <a:pt x="9137186" y="3458621"/>
                </a:cubicBezTo>
                <a:cubicBezTo>
                  <a:pt x="9151771" y="3445028"/>
                  <a:pt x="9166009" y="3430989"/>
                  <a:pt x="9179899" y="3416503"/>
                </a:cubicBezTo>
                <a:cubicBezTo>
                  <a:pt x="9189028" y="3407176"/>
                  <a:pt x="9197263" y="3394129"/>
                  <a:pt x="9204605" y="3377361"/>
                </a:cubicBezTo>
                <a:cubicBezTo>
                  <a:pt x="9211947" y="3360593"/>
                  <a:pt x="9214725" y="3345959"/>
                  <a:pt x="9212939" y="3333457"/>
                </a:cubicBezTo>
                <a:cubicBezTo>
                  <a:pt x="9212146" y="3325321"/>
                  <a:pt x="9208871" y="3319368"/>
                  <a:pt x="9203117" y="3315598"/>
                </a:cubicBezTo>
                <a:cubicBezTo>
                  <a:pt x="9199346" y="3313216"/>
                  <a:pt x="9194286" y="3312026"/>
                  <a:pt x="9187936" y="3312026"/>
                </a:cubicBezTo>
                <a:close/>
                <a:moveTo>
                  <a:pt x="6677504" y="3295599"/>
                </a:moveTo>
                <a:cubicBezTo>
                  <a:pt x="6692238" y="3294148"/>
                  <a:pt x="6704739" y="3301013"/>
                  <a:pt x="6715008" y="3316193"/>
                </a:cubicBezTo>
                <a:cubicBezTo>
                  <a:pt x="6724930" y="3330679"/>
                  <a:pt x="6728303" y="3353598"/>
                  <a:pt x="6725129" y="3384952"/>
                </a:cubicBezTo>
                <a:cubicBezTo>
                  <a:pt x="6720763" y="3424639"/>
                  <a:pt x="6711436" y="3460407"/>
                  <a:pt x="6697149" y="3492257"/>
                </a:cubicBezTo>
                <a:cubicBezTo>
                  <a:pt x="6682861" y="3524106"/>
                  <a:pt x="6667284" y="3555905"/>
                  <a:pt x="6650417" y="3587655"/>
                </a:cubicBezTo>
                <a:cubicBezTo>
                  <a:pt x="6646051" y="3595990"/>
                  <a:pt x="6641685" y="3604324"/>
                  <a:pt x="6637320" y="3612658"/>
                </a:cubicBezTo>
                <a:cubicBezTo>
                  <a:pt x="6632954" y="3620993"/>
                  <a:pt x="6628688" y="3629427"/>
                  <a:pt x="6624521" y="3637959"/>
                </a:cubicBezTo>
                <a:lnTo>
                  <a:pt x="6624521" y="3707015"/>
                </a:lnTo>
                <a:lnTo>
                  <a:pt x="6624521" y="3751228"/>
                </a:lnTo>
                <a:lnTo>
                  <a:pt x="6629916" y="3740092"/>
                </a:lnTo>
                <a:cubicBezTo>
                  <a:pt x="6635150" y="3729848"/>
                  <a:pt x="6640197" y="3721105"/>
                  <a:pt x="6645059" y="3713861"/>
                </a:cubicBezTo>
                <a:cubicBezTo>
                  <a:pt x="6650417" y="3706122"/>
                  <a:pt x="6659942" y="3695655"/>
                  <a:pt x="6673634" y="3682459"/>
                </a:cubicBezTo>
                <a:cubicBezTo>
                  <a:pt x="6687326" y="3669263"/>
                  <a:pt x="6704094" y="3662466"/>
                  <a:pt x="6723938" y="3662069"/>
                </a:cubicBezTo>
                <a:cubicBezTo>
                  <a:pt x="6723938" y="3662069"/>
                  <a:pt x="6723987" y="3662069"/>
                  <a:pt x="6724087" y="3662069"/>
                </a:cubicBezTo>
                <a:cubicBezTo>
                  <a:pt x="6724186" y="3662069"/>
                  <a:pt x="6724236" y="3662069"/>
                  <a:pt x="6724236" y="3662069"/>
                </a:cubicBezTo>
                <a:cubicBezTo>
                  <a:pt x="6753803" y="3661871"/>
                  <a:pt x="6774639" y="3670801"/>
                  <a:pt x="6786743" y="3688858"/>
                </a:cubicBezTo>
                <a:cubicBezTo>
                  <a:pt x="6791903" y="3696796"/>
                  <a:pt x="6795078" y="3705031"/>
                  <a:pt x="6796268" y="3713564"/>
                </a:cubicBezTo>
                <a:cubicBezTo>
                  <a:pt x="6797459" y="3722097"/>
                  <a:pt x="6798054" y="3730530"/>
                  <a:pt x="6798054" y="3738865"/>
                </a:cubicBezTo>
                <a:cubicBezTo>
                  <a:pt x="6798054" y="3738865"/>
                  <a:pt x="6798054" y="3746108"/>
                  <a:pt x="6798054" y="3760594"/>
                </a:cubicBezTo>
                <a:cubicBezTo>
                  <a:pt x="6798054" y="3775080"/>
                  <a:pt x="6798054" y="3782322"/>
                  <a:pt x="6798054" y="3782322"/>
                </a:cubicBezTo>
                <a:cubicBezTo>
                  <a:pt x="6798054" y="3782322"/>
                  <a:pt x="6798054" y="3788424"/>
                  <a:pt x="6798054" y="3800628"/>
                </a:cubicBezTo>
                <a:cubicBezTo>
                  <a:pt x="6798054" y="3812832"/>
                  <a:pt x="6798054" y="3818934"/>
                  <a:pt x="6798054" y="3818934"/>
                </a:cubicBezTo>
                <a:cubicBezTo>
                  <a:pt x="6798054" y="3818934"/>
                  <a:pt x="6798054" y="3822010"/>
                  <a:pt x="6798054" y="3828161"/>
                </a:cubicBezTo>
                <a:cubicBezTo>
                  <a:pt x="6798054" y="3834313"/>
                  <a:pt x="6798054" y="3837389"/>
                  <a:pt x="6798054" y="3837389"/>
                </a:cubicBezTo>
                <a:lnTo>
                  <a:pt x="6798054" y="3841556"/>
                </a:lnTo>
                <a:cubicBezTo>
                  <a:pt x="6798054" y="3848700"/>
                  <a:pt x="6798253" y="3855695"/>
                  <a:pt x="6798650" y="3862541"/>
                </a:cubicBezTo>
                <a:cubicBezTo>
                  <a:pt x="6799047" y="3869387"/>
                  <a:pt x="6800237" y="3875489"/>
                  <a:pt x="6802221" y="3880847"/>
                </a:cubicBezTo>
                <a:cubicBezTo>
                  <a:pt x="6804801" y="3886998"/>
                  <a:pt x="6807480" y="3890074"/>
                  <a:pt x="6810258" y="3890074"/>
                </a:cubicBezTo>
                <a:cubicBezTo>
                  <a:pt x="6827522" y="3890074"/>
                  <a:pt x="6843596" y="3879557"/>
                  <a:pt x="6858479" y="3858522"/>
                </a:cubicBezTo>
                <a:cubicBezTo>
                  <a:pt x="6865027" y="3849791"/>
                  <a:pt x="6871774" y="3838084"/>
                  <a:pt x="6878719" y="3823399"/>
                </a:cubicBezTo>
                <a:lnTo>
                  <a:pt x="6882660" y="3814615"/>
                </a:lnTo>
                <a:lnTo>
                  <a:pt x="6881454" y="3810377"/>
                </a:lnTo>
                <a:cubicBezTo>
                  <a:pt x="6880028" y="3802538"/>
                  <a:pt x="6879314" y="3794377"/>
                  <a:pt x="6879314" y="3785894"/>
                </a:cubicBezTo>
                <a:cubicBezTo>
                  <a:pt x="6879314" y="3752557"/>
                  <a:pt x="6890725" y="3723784"/>
                  <a:pt x="6913545" y="3699574"/>
                </a:cubicBezTo>
                <a:cubicBezTo>
                  <a:pt x="6936167" y="3675563"/>
                  <a:pt x="6963849" y="3663558"/>
                  <a:pt x="6996591" y="3663558"/>
                </a:cubicBezTo>
                <a:cubicBezTo>
                  <a:pt x="7018320" y="3663558"/>
                  <a:pt x="7037537" y="3670366"/>
                  <a:pt x="7054243" y="3683984"/>
                </a:cubicBezTo>
                <a:lnTo>
                  <a:pt x="7060352" y="3690100"/>
                </a:lnTo>
                <a:lnTo>
                  <a:pt x="7062075" y="3688858"/>
                </a:lnTo>
                <a:cubicBezTo>
                  <a:pt x="7068029" y="3684691"/>
                  <a:pt x="7073535" y="3680326"/>
                  <a:pt x="7078595" y="3675761"/>
                </a:cubicBezTo>
                <a:cubicBezTo>
                  <a:pt x="7083655" y="3671198"/>
                  <a:pt x="7086483" y="3665046"/>
                  <a:pt x="7087079" y="3657307"/>
                </a:cubicBezTo>
                <a:cubicBezTo>
                  <a:pt x="7087079" y="3654330"/>
                  <a:pt x="7085888" y="3651453"/>
                  <a:pt x="7083507" y="3648675"/>
                </a:cubicBezTo>
                <a:cubicBezTo>
                  <a:pt x="7081125" y="3646294"/>
                  <a:pt x="7078844" y="3645103"/>
                  <a:pt x="7076661" y="3645103"/>
                </a:cubicBezTo>
                <a:lnTo>
                  <a:pt x="7076661" y="3644805"/>
                </a:lnTo>
                <a:cubicBezTo>
                  <a:pt x="7071700" y="3645599"/>
                  <a:pt x="7067136" y="3647782"/>
                  <a:pt x="7062968" y="3651354"/>
                </a:cubicBezTo>
                <a:lnTo>
                  <a:pt x="7051657" y="3637364"/>
                </a:lnTo>
                <a:cubicBezTo>
                  <a:pt x="7060587" y="3630022"/>
                  <a:pt x="7069914" y="3626450"/>
                  <a:pt x="7079637" y="3626648"/>
                </a:cubicBezTo>
                <a:cubicBezTo>
                  <a:pt x="7091543" y="3626450"/>
                  <a:pt x="7101664" y="3630220"/>
                  <a:pt x="7109998" y="3637959"/>
                </a:cubicBezTo>
                <a:cubicBezTo>
                  <a:pt x="7116348" y="3644111"/>
                  <a:pt x="7119225" y="3651155"/>
                  <a:pt x="7118630" y="3659093"/>
                </a:cubicBezTo>
                <a:cubicBezTo>
                  <a:pt x="7117241" y="3671594"/>
                  <a:pt x="7111833" y="3681119"/>
                  <a:pt x="7102408" y="3687668"/>
                </a:cubicBezTo>
                <a:cubicBezTo>
                  <a:pt x="7092982" y="3694216"/>
                  <a:pt x="7083705" y="3699773"/>
                  <a:pt x="7074577" y="3704336"/>
                </a:cubicBezTo>
                <a:lnTo>
                  <a:pt x="7073096" y="3705121"/>
                </a:lnTo>
                <a:lnTo>
                  <a:pt x="7088616" y="3732422"/>
                </a:lnTo>
                <a:lnTo>
                  <a:pt x="7091767" y="3731870"/>
                </a:lnTo>
                <a:cubicBezTo>
                  <a:pt x="7100250" y="3729092"/>
                  <a:pt x="7109006" y="3723684"/>
                  <a:pt x="7118035" y="3715647"/>
                </a:cubicBezTo>
                <a:lnTo>
                  <a:pt x="7143931" y="3684801"/>
                </a:lnTo>
                <a:lnTo>
                  <a:pt x="7143931" y="3662665"/>
                </a:lnTo>
                <a:lnTo>
                  <a:pt x="7143931" y="3653735"/>
                </a:lnTo>
                <a:lnTo>
                  <a:pt x="7153158" y="3653735"/>
                </a:lnTo>
                <a:lnTo>
                  <a:pt x="7180245" y="3653735"/>
                </a:lnTo>
                <a:lnTo>
                  <a:pt x="7189472" y="3653735"/>
                </a:lnTo>
                <a:lnTo>
                  <a:pt x="7189472" y="3662665"/>
                </a:lnTo>
                <a:cubicBezTo>
                  <a:pt x="7189472" y="3662665"/>
                  <a:pt x="7189472" y="3672587"/>
                  <a:pt x="7189472" y="3692430"/>
                </a:cubicBezTo>
                <a:cubicBezTo>
                  <a:pt x="7189472" y="3712274"/>
                  <a:pt x="7189472" y="3722196"/>
                  <a:pt x="7189472" y="3722196"/>
                </a:cubicBezTo>
                <a:lnTo>
                  <a:pt x="7189472" y="3837091"/>
                </a:lnTo>
                <a:lnTo>
                  <a:pt x="7189472" y="3841258"/>
                </a:lnTo>
                <a:cubicBezTo>
                  <a:pt x="7189472" y="3848402"/>
                  <a:pt x="7189572" y="3855397"/>
                  <a:pt x="7189770" y="3862243"/>
                </a:cubicBezTo>
                <a:cubicBezTo>
                  <a:pt x="7189968" y="3869089"/>
                  <a:pt x="7191159" y="3875191"/>
                  <a:pt x="7193342" y="3880549"/>
                </a:cubicBezTo>
                <a:cubicBezTo>
                  <a:pt x="7195128" y="3885709"/>
                  <a:pt x="7197608" y="3888784"/>
                  <a:pt x="7200783" y="3889776"/>
                </a:cubicBezTo>
                <a:cubicBezTo>
                  <a:pt x="7200981" y="3889776"/>
                  <a:pt x="7201230" y="3889826"/>
                  <a:pt x="7201527" y="3889925"/>
                </a:cubicBezTo>
                <a:cubicBezTo>
                  <a:pt x="7201825" y="3890025"/>
                  <a:pt x="7202172" y="3890074"/>
                  <a:pt x="7202569" y="3890074"/>
                </a:cubicBezTo>
                <a:cubicBezTo>
                  <a:pt x="7221619" y="3890471"/>
                  <a:pt x="7238238" y="3877374"/>
                  <a:pt x="7252427" y="3850783"/>
                </a:cubicBezTo>
                <a:cubicBezTo>
                  <a:pt x="7266615" y="3824193"/>
                  <a:pt x="7277281" y="3800182"/>
                  <a:pt x="7284425" y="3778751"/>
                </a:cubicBezTo>
                <a:lnTo>
                  <a:pt x="7301391" y="3784704"/>
                </a:lnTo>
                <a:cubicBezTo>
                  <a:pt x="7288691" y="3822407"/>
                  <a:pt x="7274800" y="3851577"/>
                  <a:pt x="7259719" y="3872215"/>
                </a:cubicBezTo>
                <a:cubicBezTo>
                  <a:pt x="7241662" y="3896622"/>
                  <a:pt x="7222115" y="3908529"/>
                  <a:pt x="7201081" y="3907933"/>
                </a:cubicBezTo>
                <a:cubicBezTo>
                  <a:pt x="7198898" y="3907933"/>
                  <a:pt x="7195624" y="3907735"/>
                  <a:pt x="7191258" y="3907338"/>
                </a:cubicBezTo>
                <a:cubicBezTo>
                  <a:pt x="7175780" y="3905155"/>
                  <a:pt x="7164171" y="3899202"/>
                  <a:pt x="7156432" y="3889479"/>
                </a:cubicBezTo>
                <a:cubicBezTo>
                  <a:pt x="7149884" y="3882335"/>
                  <a:pt x="7146163" y="3874497"/>
                  <a:pt x="7145270" y="3865964"/>
                </a:cubicBezTo>
                <a:cubicBezTo>
                  <a:pt x="7144377" y="3857431"/>
                  <a:pt x="7143931" y="3849196"/>
                  <a:pt x="7143931" y="3841258"/>
                </a:cubicBezTo>
                <a:lnTo>
                  <a:pt x="7143931" y="3837091"/>
                </a:lnTo>
                <a:cubicBezTo>
                  <a:pt x="7143931" y="3837091"/>
                  <a:pt x="7143931" y="3831138"/>
                  <a:pt x="7143931" y="3819232"/>
                </a:cubicBezTo>
                <a:cubicBezTo>
                  <a:pt x="7143931" y="3807326"/>
                  <a:pt x="7143931" y="3794179"/>
                  <a:pt x="7143931" y="3779792"/>
                </a:cubicBezTo>
                <a:cubicBezTo>
                  <a:pt x="7143931" y="3765406"/>
                  <a:pt x="7143931" y="3752210"/>
                  <a:pt x="7143931" y="3740204"/>
                </a:cubicBezTo>
                <a:cubicBezTo>
                  <a:pt x="7143931" y="3728199"/>
                  <a:pt x="7143931" y="3722196"/>
                  <a:pt x="7143931" y="3722196"/>
                </a:cubicBezTo>
                <a:lnTo>
                  <a:pt x="7143931" y="3715319"/>
                </a:lnTo>
                <a:lnTo>
                  <a:pt x="7127262" y="3731126"/>
                </a:lnTo>
                <a:cubicBezTo>
                  <a:pt x="7121210" y="3735789"/>
                  <a:pt x="7115306" y="3739671"/>
                  <a:pt x="7109552" y="3742771"/>
                </a:cubicBezTo>
                <a:lnTo>
                  <a:pt x="7094213" y="3749117"/>
                </a:lnTo>
                <a:lnTo>
                  <a:pt x="7100175" y="3785894"/>
                </a:lnTo>
                <a:cubicBezTo>
                  <a:pt x="7100175" y="3819232"/>
                  <a:pt x="7090154" y="3847906"/>
                  <a:pt x="7070112" y="3871917"/>
                </a:cubicBezTo>
                <a:cubicBezTo>
                  <a:pt x="7050070" y="3896127"/>
                  <a:pt x="7025563" y="3908231"/>
                  <a:pt x="6996591" y="3908231"/>
                </a:cubicBezTo>
                <a:cubicBezTo>
                  <a:pt x="6963849" y="3908231"/>
                  <a:pt x="6936167" y="3896226"/>
                  <a:pt x="6913545" y="3872215"/>
                </a:cubicBezTo>
                <a:cubicBezTo>
                  <a:pt x="6907840" y="3866311"/>
                  <a:pt x="6902848" y="3860085"/>
                  <a:pt x="6898569" y="3853537"/>
                </a:cubicBezTo>
                <a:lnTo>
                  <a:pt x="6891014" y="3838979"/>
                </a:lnTo>
                <a:lnTo>
                  <a:pt x="6884375" y="3851751"/>
                </a:lnTo>
                <a:cubicBezTo>
                  <a:pt x="6880703" y="3858051"/>
                  <a:pt x="6876933" y="3863781"/>
                  <a:pt x="6873064" y="3868940"/>
                </a:cubicBezTo>
                <a:cubicBezTo>
                  <a:pt x="6854609" y="3895134"/>
                  <a:pt x="6833674" y="3908231"/>
                  <a:pt x="6810258" y="3908231"/>
                </a:cubicBezTo>
                <a:cubicBezTo>
                  <a:pt x="6790811" y="3908231"/>
                  <a:pt x="6775829" y="3902080"/>
                  <a:pt x="6765312" y="3889776"/>
                </a:cubicBezTo>
                <a:cubicBezTo>
                  <a:pt x="6758962" y="3882434"/>
                  <a:pt x="6755291" y="3874497"/>
                  <a:pt x="6754299" y="3865964"/>
                </a:cubicBezTo>
                <a:cubicBezTo>
                  <a:pt x="6753306" y="3857431"/>
                  <a:pt x="6752811" y="3849196"/>
                  <a:pt x="6752811" y="3841258"/>
                </a:cubicBezTo>
                <a:cubicBezTo>
                  <a:pt x="6752811" y="3841258"/>
                  <a:pt x="6752811" y="3840614"/>
                  <a:pt x="6752811" y="3839324"/>
                </a:cubicBezTo>
                <a:cubicBezTo>
                  <a:pt x="6752811" y="3838034"/>
                  <a:pt x="6752811" y="3837389"/>
                  <a:pt x="6752811" y="3837389"/>
                </a:cubicBezTo>
                <a:cubicBezTo>
                  <a:pt x="6752811" y="3837389"/>
                  <a:pt x="6752811" y="3834313"/>
                  <a:pt x="6752811" y="3828161"/>
                </a:cubicBezTo>
                <a:cubicBezTo>
                  <a:pt x="6752811" y="3822010"/>
                  <a:pt x="6752811" y="3818934"/>
                  <a:pt x="6752811" y="3818934"/>
                </a:cubicBezTo>
                <a:cubicBezTo>
                  <a:pt x="6752811" y="3818934"/>
                  <a:pt x="6752811" y="3812832"/>
                  <a:pt x="6752811" y="3800628"/>
                </a:cubicBezTo>
                <a:cubicBezTo>
                  <a:pt x="6752811" y="3788424"/>
                  <a:pt x="6752811" y="3782322"/>
                  <a:pt x="6752811" y="3782322"/>
                </a:cubicBezTo>
                <a:cubicBezTo>
                  <a:pt x="6752811" y="3782322"/>
                  <a:pt x="6752811" y="3775080"/>
                  <a:pt x="6752811" y="3760594"/>
                </a:cubicBezTo>
                <a:cubicBezTo>
                  <a:pt x="6752811" y="3746108"/>
                  <a:pt x="6752811" y="3738865"/>
                  <a:pt x="6752811" y="3738865"/>
                </a:cubicBezTo>
                <a:cubicBezTo>
                  <a:pt x="6752811" y="3731721"/>
                  <a:pt x="6752513" y="3724528"/>
                  <a:pt x="6751918" y="3717285"/>
                </a:cubicBezTo>
                <a:cubicBezTo>
                  <a:pt x="6751322" y="3710042"/>
                  <a:pt x="6749834" y="3703344"/>
                  <a:pt x="6747453" y="3697193"/>
                </a:cubicBezTo>
                <a:cubicBezTo>
                  <a:pt x="6743484" y="3685882"/>
                  <a:pt x="6735745" y="3680226"/>
                  <a:pt x="6724236" y="3680226"/>
                </a:cubicBezTo>
                <a:cubicBezTo>
                  <a:pt x="6708559" y="3680425"/>
                  <a:pt x="6695065" y="3686130"/>
                  <a:pt x="6683754" y="3697342"/>
                </a:cubicBezTo>
                <a:cubicBezTo>
                  <a:pt x="6672443" y="3708553"/>
                  <a:pt x="6664506" y="3717433"/>
                  <a:pt x="6659942" y="3723982"/>
                </a:cubicBezTo>
                <a:cubicBezTo>
                  <a:pt x="6651012" y="3737476"/>
                  <a:pt x="6641090" y="3756972"/>
                  <a:pt x="6630176" y="3782471"/>
                </a:cubicBezTo>
                <a:lnTo>
                  <a:pt x="6624521" y="3796105"/>
                </a:lnTo>
                <a:lnTo>
                  <a:pt x="6624521" y="3908231"/>
                </a:lnTo>
                <a:lnTo>
                  <a:pt x="6578979" y="3908231"/>
                </a:lnTo>
                <a:lnTo>
                  <a:pt x="6578979" y="3732911"/>
                </a:lnTo>
                <a:cubicBezTo>
                  <a:pt x="6574614" y="3741643"/>
                  <a:pt x="6570198" y="3750523"/>
                  <a:pt x="6565734" y="3759552"/>
                </a:cubicBezTo>
                <a:cubicBezTo>
                  <a:pt x="6561269" y="3768581"/>
                  <a:pt x="6556655" y="3777858"/>
                  <a:pt x="6551893" y="3787383"/>
                </a:cubicBezTo>
                <a:lnTo>
                  <a:pt x="6536117" y="3779346"/>
                </a:lnTo>
                <a:cubicBezTo>
                  <a:pt x="6543658" y="3763868"/>
                  <a:pt x="6551000" y="3748836"/>
                  <a:pt x="6558143" y="3734251"/>
                </a:cubicBezTo>
                <a:cubicBezTo>
                  <a:pt x="6565287" y="3719666"/>
                  <a:pt x="6572233" y="3705329"/>
                  <a:pt x="6578979" y="3691240"/>
                </a:cubicBezTo>
                <a:lnTo>
                  <a:pt x="6578979" y="3504609"/>
                </a:lnTo>
                <a:cubicBezTo>
                  <a:pt x="6578979" y="3475241"/>
                  <a:pt x="6580963" y="3448650"/>
                  <a:pt x="6584932" y="3424837"/>
                </a:cubicBezTo>
                <a:cubicBezTo>
                  <a:pt x="6589695" y="3397255"/>
                  <a:pt x="6598327" y="3371359"/>
                  <a:pt x="6610829" y="3347149"/>
                </a:cubicBezTo>
                <a:cubicBezTo>
                  <a:pt x="6620155" y="3329885"/>
                  <a:pt x="6633748" y="3315796"/>
                  <a:pt x="6651607" y="3304882"/>
                </a:cubicBezTo>
                <a:cubicBezTo>
                  <a:pt x="6652203" y="3304485"/>
                  <a:pt x="6655675" y="3302798"/>
                  <a:pt x="6662025" y="3299822"/>
                </a:cubicBezTo>
                <a:cubicBezTo>
                  <a:pt x="6667433" y="3297490"/>
                  <a:pt x="6672592" y="3296082"/>
                  <a:pt x="6677504" y="3295599"/>
                </a:cubicBezTo>
                <a:close/>
                <a:moveTo>
                  <a:pt x="4553429" y="3295599"/>
                </a:moveTo>
                <a:cubicBezTo>
                  <a:pt x="4568163" y="3294148"/>
                  <a:pt x="4580664" y="3301013"/>
                  <a:pt x="4590934" y="3316193"/>
                </a:cubicBezTo>
                <a:cubicBezTo>
                  <a:pt x="4600855" y="3330679"/>
                  <a:pt x="4604229" y="3353598"/>
                  <a:pt x="4601054" y="3384952"/>
                </a:cubicBezTo>
                <a:cubicBezTo>
                  <a:pt x="4596688" y="3424639"/>
                  <a:pt x="4587362" y="3460407"/>
                  <a:pt x="4573075" y="3492257"/>
                </a:cubicBezTo>
                <a:cubicBezTo>
                  <a:pt x="4558787" y="3524106"/>
                  <a:pt x="4543209" y="3555905"/>
                  <a:pt x="4526342" y="3587655"/>
                </a:cubicBezTo>
                <a:cubicBezTo>
                  <a:pt x="4521976" y="3595990"/>
                  <a:pt x="4517611" y="3604324"/>
                  <a:pt x="4513246" y="3612658"/>
                </a:cubicBezTo>
                <a:cubicBezTo>
                  <a:pt x="4508879" y="3620993"/>
                  <a:pt x="4504613" y="3629427"/>
                  <a:pt x="4500446" y="3637959"/>
                </a:cubicBezTo>
                <a:lnTo>
                  <a:pt x="4500446" y="3707015"/>
                </a:lnTo>
                <a:lnTo>
                  <a:pt x="4500446" y="3751228"/>
                </a:lnTo>
                <a:lnTo>
                  <a:pt x="4505841" y="3740092"/>
                </a:lnTo>
                <a:cubicBezTo>
                  <a:pt x="4511076" y="3729848"/>
                  <a:pt x="4516122" y="3721105"/>
                  <a:pt x="4520985" y="3713861"/>
                </a:cubicBezTo>
                <a:cubicBezTo>
                  <a:pt x="4526342" y="3706122"/>
                  <a:pt x="4535868" y="3695655"/>
                  <a:pt x="4549559" y="3682459"/>
                </a:cubicBezTo>
                <a:cubicBezTo>
                  <a:pt x="4563251" y="3669263"/>
                  <a:pt x="4580020" y="3662466"/>
                  <a:pt x="4599863" y="3662069"/>
                </a:cubicBezTo>
                <a:cubicBezTo>
                  <a:pt x="4599863" y="3662069"/>
                  <a:pt x="4599913" y="3662069"/>
                  <a:pt x="4600012" y="3662069"/>
                </a:cubicBezTo>
                <a:cubicBezTo>
                  <a:pt x="4600111" y="3662069"/>
                  <a:pt x="4600161" y="3662069"/>
                  <a:pt x="4600161" y="3662069"/>
                </a:cubicBezTo>
                <a:cubicBezTo>
                  <a:pt x="4629728" y="3661871"/>
                  <a:pt x="4650564" y="3670801"/>
                  <a:pt x="4662669" y="3688858"/>
                </a:cubicBezTo>
                <a:cubicBezTo>
                  <a:pt x="4667828" y="3696796"/>
                  <a:pt x="4671003" y="3705031"/>
                  <a:pt x="4672194" y="3713564"/>
                </a:cubicBezTo>
                <a:cubicBezTo>
                  <a:pt x="4673384" y="3722097"/>
                  <a:pt x="4673980" y="3730530"/>
                  <a:pt x="4673980" y="3738865"/>
                </a:cubicBezTo>
                <a:cubicBezTo>
                  <a:pt x="4673980" y="3738865"/>
                  <a:pt x="4673980" y="3746108"/>
                  <a:pt x="4673980" y="3760594"/>
                </a:cubicBezTo>
                <a:cubicBezTo>
                  <a:pt x="4673980" y="3775080"/>
                  <a:pt x="4673980" y="3782322"/>
                  <a:pt x="4673980" y="3782322"/>
                </a:cubicBezTo>
                <a:cubicBezTo>
                  <a:pt x="4673980" y="3782322"/>
                  <a:pt x="4673980" y="3788424"/>
                  <a:pt x="4673980" y="3800628"/>
                </a:cubicBezTo>
                <a:cubicBezTo>
                  <a:pt x="4673980" y="3812832"/>
                  <a:pt x="4673980" y="3818934"/>
                  <a:pt x="4673980" y="3818934"/>
                </a:cubicBezTo>
                <a:cubicBezTo>
                  <a:pt x="4673980" y="3818934"/>
                  <a:pt x="4673980" y="3822010"/>
                  <a:pt x="4673980" y="3828161"/>
                </a:cubicBezTo>
                <a:cubicBezTo>
                  <a:pt x="4673980" y="3834313"/>
                  <a:pt x="4673980" y="3837389"/>
                  <a:pt x="4673980" y="3837389"/>
                </a:cubicBezTo>
                <a:lnTo>
                  <a:pt x="4673980" y="3841556"/>
                </a:lnTo>
                <a:cubicBezTo>
                  <a:pt x="4673980" y="3848700"/>
                  <a:pt x="4674179" y="3855695"/>
                  <a:pt x="4674575" y="3862541"/>
                </a:cubicBezTo>
                <a:cubicBezTo>
                  <a:pt x="4674972" y="3869387"/>
                  <a:pt x="4676163" y="3875489"/>
                  <a:pt x="4678147" y="3880847"/>
                </a:cubicBezTo>
                <a:cubicBezTo>
                  <a:pt x="4680728" y="3886998"/>
                  <a:pt x="4683406" y="3890074"/>
                  <a:pt x="4686184" y="3890074"/>
                </a:cubicBezTo>
                <a:cubicBezTo>
                  <a:pt x="4703448" y="3890074"/>
                  <a:pt x="4719521" y="3879557"/>
                  <a:pt x="4734404" y="3858522"/>
                </a:cubicBezTo>
                <a:cubicBezTo>
                  <a:pt x="4740952" y="3849791"/>
                  <a:pt x="4747700" y="3838084"/>
                  <a:pt x="4754644" y="3823399"/>
                </a:cubicBezTo>
                <a:cubicBezTo>
                  <a:pt x="4757621" y="3817248"/>
                  <a:pt x="4760548" y="3810724"/>
                  <a:pt x="4763425" y="3803828"/>
                </a:cubicBezTo>
                <a:lnTo>
                  <a:pt x="4771413" y="3783298"/>
                </a:lnTo>
                <a:lnTo>
                  <a:pt x="4768634" y="3782322"/>
                </a:lnTo>
                <a:cubicBezTo>
                  <a:pt x="4772603" y="3771607"/>
                  <a:pt x="4776274" y="3759701"/>
                  <a:pt x="4779648" y="3746604"/>
                </a:cubicBezTo>
                <a:cubicBezTo>
                  <a:pt x="4781434" y="3740055"/>
                  <a:pt x="4783071" y="3733755"/>
                  <a:pt x="4784559" y="3727702"/>
                </a:cubicBezTo>
                <a:lnTo>
                  <a:pt x="4785303" y="3724637"/>
                </a:lnTo>
                <a:lnTo>
                  <a:pt x="4785303" y="3723619"/>
                </a:lnTo>
                <a:cubicBezTo>
                  <a:pt x="4785303" y="3722869"/>
                  <a:pt x="4785303" y="3722494"/>
                  <a:pt x="4785303" y="3722494"/>
                </a:cubicBezTo>
                <a:lnTo>
                  <a:pt x="4785303" y="3662962"/>
                </a:lnTo>
                <a:lnTo>
                  <a:pt x="4798698" y="3662962"/>
                </a:lnTo>
                <a:lnTo>
                  <a:pt x="4807925" y="3662962"/>
                </a:lnTo>
                <a:lnTo>
                  <a:pt x="4830547" y="3662962"/>
                </a:lnTo>
                <a:cubicBezTo>
                  <a:pt x="4830547" y="3662962"/>
                  <a:pt x="4830547" y="3672884"/>
                  <a:pt x="4830547" y="3692728"/>
                </a:cubicBezTo>
                <a:cubicBezTo>
                  <a:pt x="4830547" y="3712572"/>
                  <a:pt x="4830547" y="3722494"/>
                  <a:pt x="4830547" y="3722494"/>
                </a:cubicBezTo>
                <a:lnTo>
                  <a:pt x="4830547" y="3837389"/>
                </a:lnTo>
                <a:lnTo>
                  <a:pt x="4830547" y="3841556"/>
                </a:lnTo>
                <a:cubicBezTo>
                  <a:pt x="4830547" y="3848700"/>
                  <a:pt x="4830695" y="3855695"/>
                  <a:pt x="4830993" y="3862541"/>
                </a:cubicBezTo>
                <a:cubicBezTo>
                  <a:pt x="4831291" y="3869387"/>
                  <a:pt x="4832432" y="3875489"/>
                  <a:pt x="4834417" y="3880847"/>
                </a:cubicBezTo>
                <a:cubicBezTo>
                  <a:pt x="4836797" y="3886998"/>
                  <a:pt x="4839576" y="3890074"/>
                  <a:pt x="4842751" y="3890074"/>
                </a:cubicBezTo>
                <a:cubicBezTo>
                  <a:pt x="4859618" y="3890074"/>
                  <a:pt x="4875692" y="3879557"/>
                  <a:pt x="4890971" y="3858522"/>
                </a:cubicBezTo>
                <a:cubicBezTo>
                  <a:pt x="4897519" y="3849394"/>
                  <a:pt x="4904167" y="3837686"/>
                  <a:pt x="4910914" y="3823399"/>
                </a:cubicBezTo>
                <a:cubicBezTo>
                  <a:pt x="4916670" y="3811096"/>
                  <a:pt x="4922423" y="3797305"/>
                  <a:pt x="4928178" y="3782025"/>
                </a:cubicBezTo>
                <a:lnTo>
                  <a:pt x="4930962" y="3781131"/>
                </a:lnTo>
                <a:lnTo>
                  <a:pt x="4936289" y="3765356"/>
                </a:lnTo>
                <a:cubicBezTo>
                  <a:pt x="4938125" y="3759403"/>
                  <a:pt x="4939886" y="3753152"/>
                  <a:pt x="4941572" y="3746604"/>
                </a:cubicBezTo>
                <a:cubicBezTo>
                  <a:pt x="4943358" y="3740055"/>
                  <a:pt x="4944995" y="3733755"/>
                  <a:pt x="4946484" y="3727702"/>
                </a:cubicBezTo>
                <a:lnTo>
                  <a:pt x="4947228" y="3724637"/>
                </a:lnTo>
                <a:lnTo>
                  <a:pt x="4947228" y="3723619"/>
                </a:lnTo>
                <a:cubicBezTo>
                  <a:pt x="4947228" y="3722869"/>
                  <a:pt x="4947228" y="3722494"/>
                  <a:pt x="4947228" y="3722494"/>
                </a:cubicBezTo>
                <a:lnTo>
                  <a:pt x="4947228" y="3672190"/>
                </a:lnTo>
                <a:lnTo>
                  <a:pt x="4908532" y="3672190"/>
                </a:lnTo>
                <a:lnTo>
                  <a:pt x="4908532" y="3654330"/>
                </a:lnTo>
                <a:lnTo>
                  <a:pt x="4947228" y="3654330"/>
                </a:lnTo>
                <a:lnTo>
                  <a:pt x="4947228" y="3540328"/>
                </a:lnTo>
                <a:lnTo>
                  <a:pt x="4992471" y="3540328"/>
                </a:lnTo>
                <a:cubicBezTo>
                  <a:pt x="4992471" y="3540328"/>
                  <a:pt x="4992471" y="3570689"/>
                  <a:pt x="4992471" y="3631411"/>
                </a:cubicBezTo>
                <a:cubicBezTo>
                  <a:pt x="4992471" y="3639001"/>
                  <a:pt x="4992471" y="3646117"/>
                  <a:pt x="4992471" y="3652758"/>
                </a:cubicBezTo>
                <a:lnTo>
                  <a:pt x="4992471" y="3654330"/>
                </a:lnTo>
                <a:lnTo>
                  <a:pt x="5030869" y="3654330"/>
                </a:lnTo>
                <a:lnTo>
                  <a:pt x="5030869" y="3672190"/>
                </a:lnTo>
                <a:lnTo>
                  <a:pt x="4992471" y="3672190"/>
                </a:lnTo>
                <a:lnTo>
                  <a:pt x="4992471" y="3686914"/>
                </a:lnTo>
                <a:cubicBezTo>
                  <a:pt x="4992471" y="3710634"/>
                  <a:pt x="4992471" y="3722494"/>
                  <a:pt x="4992471" y="3722494"/>
                </a:cubicBezTo>
                <a:lnTo>
                  <a:pt x="4992471" y="3837389"/>
                </a:lnTo>
                <a:lnTo>
                  <a:pt x="4992471" y="3841556"/>
                </a:lnTo>
                <a:cubicBezTo>
                  <a:pt x="4992471" y="3848700"/>
                  <a:pt x="4992620" y="3855695"/>
                  <a:pt x="4992918" y="3862541"/>
                </a:cubicBezTo>
                <a:cubicBezTo>
                  <a:pt x="4993216" y="3869387"/>
                  <a:pt x="4994357" y="3875489"/>
                  <a:pt x="4996341" y="3880847"/>
                </a:cubicBezTo>
                <a:cubicBezTo>
                  <a:pt x="4998723" y="3886998"/>
                  <a:pt x="5001501" y="3890074"/>
                  <a:pt x="5004675" y="3890074"/>
                </a:cubicBezTo>
                <a:cubicBezTo>
                  <a:pt x="5021543" y="3890074"/>
                  <a:pt x="5037616" y="3879557"/>
                  <a:pt x="5052896" y="3858522"/>
                </a:cubicBezTo>
                <a:cubicBezTo>
                  <a:pt x="5059444" y="3849394"/>
                  <a:pt x="5066092" y="3837686"/>
                  <a:pt x="5072839" y="3823399"/>
                </a:cubicBezTo>
                <a:cubicBezTo>
                  <a:pt x="5078594" y="3811096"/>
                  <a:pt x="5084348" y="3797305"/>
                  <a:pt x="5090103" y="3782025"/>
                </a:cubicBezTo>
                <a:lnTo>
                  <a:pt x="5107070" y="3788276"/>
                </a:lnTo>
                <a:cubicBezTo>
                  <a:pt x="5100124" y="3806333"/>
                  <a:pt x="5094171" y="3820621"/>
                  <a:pt x="5089210" y="3831138"/>
                </a:cubicBezTo>
                <a:cubicBezTo>
                  <a:pt x="5082264" y="3845624"/>
                  <a:pt x="5075022" y="3858225"/>
                  <a:pt x="5067481" y="3868940"/>
                </a:cubicBezTo>
                <a:cubicBezTo>
                  <a:pt x="5048629" y="3895134"/>
                  <a:pt x="5027695" y="3908231"/>
                  <a:pt x="5004675" y="3908231"/>
                </a:cubicBezTo>
                <a:cubicBezTo>
                  <a:pt x="4985031" y="3908231"/>
                  <a:pt x="4970048" y="3902080"/>
                  <a:pt x="4959730" y="3889776"/>
                </a:cubicBezTo>
                <a:cubicBezTo>
                  <a:pt x="4953181" y="3882434"/>
                  <a:pt x="4949411" y="3874497"/>
                  <a:pt x="4948418" y="3865964"/>
                </a:cubicBezTo>
                <a:cubicBezTo>
                  <a:pt x="4947426" y="3857431"/>
                  <a:pt x="4947029" y="3849196"/>
                  <a:pt x="4947228" y="3841258"/>
                </a:cubicBezTo>
                <a:lnTo>
                  <a:pt x="4947228" y="3837389"/>
                </a:lnTo>
                <a:cubicBezTo>
                  <a:pt x="4947228" y="3837389"/>
                  <a:pt x="4947228" y="3831436"/>
                  <a:pt x="4947228" y="3819529"/>
                </a:cubicBezTo>
                <a:cubicBezTo>
                  <a:pt x="4947228" y="3813576"/>
                  <a:pt x="4947228" y="3807313"/>
                  <a:pt x="4947228" y="3800740"/>
                </a:cubicBezTo>
                <a:lnTo>
                  <a:pt x="4947228" y="3788171"/>
                </a:lnTo>
                <a:lnTo>
                  <a:pt x="4942967" y="3786676"/>
                </a:lnTo>
                <a:lnTo>
                  <a:pt x="4945144" y="3788276"/>
                </a:lnTo>
                <a:cubicBezTo>
                  <a:pt x="4938199" y="3806333"/>
                  <a:pt x="4932246" y="3820621"/>
                  <a:pt x="4927285" y="3831138"/>
                </a:cubicBezTo>
                <a:cubicBezTo>
                  <a:pt x="4920339" y="3845624"/>
                  <a:pt x="4913098" y="3858225"/>
                  <a:pt x="4905556" y="3868940"/>
                </a:cubicBezTo>
                <a:cubicBezTo>
                  <a:pt x="4886705" y="3895134"/>
                  <a:pt x="4865770" y="3908231"/>
                  <a:pt x="4842751" y="3908231"/>
                </a:cubicBezTo>
                <a:cubicBezTo>
                  <a:pt x="4823105" y="3908231"/>
                  <a:pt x="4808124" y="3902080"/>
                  <a:pt x="4797805" y="3889776"/>
                </a:cubicBezTo>
                <a:cubicBezTo>
                  <a:pt x="4791256" y="3882434"/>
                  <a:pt x="4787486" y="3874497"/>
                  <a:pt x="4786494" y="3865964"/>
                </a:cubicBezTo>
                <a:cubicBezTo>
                  <a:pt x="4785502" y="3857431"/>
                  <a:pt x="4785105" y="3849196"/>
                  <a:pt x="4785303" y="3841258"/>
                </a:cubicBezTo>
                <a:lnTo>
                  <a:pt x="4785303" y="3837389"/>
                </a:lnTo>
                <a:cubicBezTo>
                  <a:pt x="4785303" y="3837389"/>
                  <a:pt x="4785303" y="3831436"/>
                  <a:pt x="4785303" y="3819529"/>
                </a:cubicBezTo>
                <a:cubicBezTo>
                  <a:pt x="4785303" y="3813576"/>
                  <a:pt x="4785303" y="3807313"/>
                  <a:pt x="4785303" y="3800740"/>
                </a:cubicBezTo>
                <a:lnTo>
                  <a:pt x="4785303" y="3796267"/>
                </a:lnTo>
                <a:lnTo>
                  <a:pt x="4771016" y="3831138"/>
                </a:lnTo>
                <a:cubicBezTo>
                  <a:pt x="4764071" y="3846021"/>
                  <a:pt x="4756729" y="3858622"/>
                  <a:pt x="4748989" y="3868940"/>
                </a:cubicBezTo>
                <a:cubicBezTo>
                  <a:pt x="4730534" y="3895134"/>
                  <a:pt x="4709599" y="3908231"/>
                  <a:pt x="4686184" y="3908231"/>
                </a:cubicBezTo>
                <a:cubicBezTo>
                  <a:pt x="4666737" y="3908231"/>
                  <a:pt x="4651754" y="3902080"/>
                  <a:pt x="4641237" y="3889776"/>
                </a:cubicBezTo>
                <a:cubicBezTo>
                  <a:pt x="4634888" y="3882434"/>
                  <a:pt x="4631217" y="3874497"/>
                  <a:pt x="4630224" y="3865964"/>
                </a:cubicBezTo>
                <a:cubicBezTo>
                  <a:pt x="4629233" y="3857431"/>
                  <a:pt x="4628737" y="3849196"/>
                  <a:pt x="4628737" y="3841258"/>
                </a:cubicBezTo>
                <a:cubicBezTo>
                  <a:pt x="4628737" y="3841258"/>
                  <a:pt x="4628737" y="3840614"/>
                  <a:pt x="4628737" y="3839324"/>
                </a:cubicBezTo>
                <a:cubicBezTo>
                  <a:pt x="4628737" y="3838034"/>
                  <a:pt x="4628737" y="3837389"/>
                  <a:pt x="4628737" y="3837389"/>
                </a:cubicBezTo>
                <a:cubicBezTo>
                  <a:pt x="4628737" y="3837389"/>
                  <a:pt x="4628737" y="3834313"/>
                  <a:pt x="4628737" y="3828161"/>
                </a:cubicBezTo>
                <a:cubicBezTo>
                  <a:pt x="4628737" y="3822010"/>
                  <a:pt x="4628737" y="3818934"/>
                  <a:pt x="4628737" y="3818934"/>
                </a:cubicBezTo>
                <a:cubicBezTo>
                  <a:pt x="4628737" y="3818934"/>
                  <a:pt x="4628737" y="3812832"/>
                  <a:pt x="4628737" y="3800628"/>
                </a:cubicBezTo>
                <a:cubicBezTo>
                  <a:pt x="4628737" y="3788424"/>
                  <a:pt x="4628737" y="3782322"/>
                  <a:pt x="4628737" y="3782322"/>
                </a:cubicBezTo>
                <a:cubicBezTo>
                  <a:pt x="4628737" y="3782322"/>
                  <a:pt x="4628737" y="3775080"/>
                  <a:pt x="4628737" y="3760594"/>
                </a:cubicBezTo>
                <a:cubicBezTo>
                  <a:pt x="4628737" y="3746108"/>
                  <a:pt x="4628737" y="3738865"/>
                  <a:pt x="4628737" y="3738865"/>
                </a:cubicBezTo>
                <a:cubicBezTo>
                  <a:pt x="4628737" y="3731721"/>
                  <a:pt x="4628438" y="3724528"/>
                  <a:pt x="4627843" y="3717285"/>
                </a:cubicBezTo>
                <a:cubicBezTo>
                  <a:pt x="4627248" y="3710042"/>
                  <a:pt x="4625759" y="3703344"/>
                  <a:pt x="4623378" y="3697193"/>
                </a:cubicBezTo>
                <a:cubicBezTo>
                  <a:pt x="4619410" y="3685882"/>
                  <a:pt x="4611670" y="3680226"/>
                  <a:pt x="4600161" y="3680226"/>
                </a:cubicBezTo>
                <a:cubicBezTo>
                  <a:pt x="4584485" y="3680425"/>
                  <a:pt x="4570991" y="3686130"/>
                  <a:pt x="4559680" y="3697342"/>
                </a:cubicBezTo>
                <a:cubicBezTo>
                  <a:pt x="4548369" y="3708553"/>
                  <a:pt x="4540431" y="3717433"/>
                  <a:pt x="4535868" y="3723982"/>
                </a:cubicBezTo>
                <a:cubicBezTo>
                  <a:pt x="4526937" y="3737476"/>
                  <a:pt x="4517016" y="3756972"/>
                  <a:pt x="4506101" y="3782471"/>
                </a:cubicBezTo>
                <a:lnTo>
                  <a:pt x="4500446" y="3796105"/>
                </a:lnTo>
                <a:lnTo>
                  <a:pt x="4500446" y="3908231"/>
                </a:lnTo>
                <a:lnTo>
                  <a:pt x="4454905" y="3908231"/>
                </a:lnTo>
                <a:lnTo>
                  <a:pt x="4454905" y="3732911"/>
                </a:lnTo>
                <a:cubicBezTo>
                  <a:pt x="4450539" y="3741643"/>
                  <a:pt x="4446124" y="3750523"/>
                  <a:pt x="4441659" y="3759552"/>
                </a:cubicBezTo>
                <a:cubicBezTo>
                  <a:pt x="4437194" y="3768581"/>
                  <a:pt x="4432580" y="3777858"/>
                  <a:pt x="4427818" y="3787383"/>
                </a:cubicBezTo>
                <a:lnTo>
                  <a:pt x="4412042" y="3779346"/>
                </a:lnTo>
                <a:cubicBezTo>
                  <a:pt x="4419583" y="3763868"/>
                  <a:pt x="4426925" y="3748836"/>
                  <a:pt x="4434069" y="3734251"/>
                </a:cubicBezTo>
                <a:cubicBezTo>
                  <a:pt x="4441212" y="3719666"/>
                  <a:pt x="4448158" y="3705329"/>
                  <a:pt x="4454905" y="3691240"/>
                </a:cubicBezTo>
                <a:lnTo>
                  <a:pt x="4454905" y="3504609"/>
                </a:lnTo>
                <a:cubicBezTo>
                  <a:pt x="4454905" y="3475241"/>
                  <a:pt x="4456890" y="3448650"/>
                  <a:pt x="4460858" y="3424837"/>
                </a:cubicBezTo>
                <a:cubicBezTo>
                  <a:pt x="4465621" y="3397255"/>
                  <a:pt x="4474252" y="3371359"/>
                  <a:pt x="4486754" y="3347149"/>
                </a:cubicBezTo>
                <a:cubicBezTo>
                  <a:pt x="4496081" y="3329885"/>
                  <a:pt x="4509673" y="3315796"/>
                  <a:pt x="4527533" y="3304882"/>
                </a:cubicBezTo>
                <a:cubicBezTo>
                  <a:pt x="4528128" y="3304485"/>
                  <a:pt x="4531601" y="3302798"/>
                  <a:pt x="4537951" y="3299822"/>
                </a:cubicBezTo>
                <a:cubicBezTo>
                  <a:pt x="4543358" y="3297490"/>
                  <a:pt x="4548517" y="3296082"/>
                  <a:pt x="4553429" y="3295599"/>
                </a:cubicBezTo>
                <a:close/>
                <a:moveTo>
                  <a:pt x="3606288" y="3295227"/>
                </a:moveTo>
                <a:cubicBezTo>
                  <a:pt x="3618492" y="3296157"/>
                  <a:pt x="3628909" y="3302947"/>
                  <a:pt x="3637542" y="3315598"/>
                </a:cubicBezTo>
                <a:cubicBezTo>
                  <a:pt x="3647266" y="3330282"/>
                  <a:pt x="3650539" y="3353202"/>
                  <a:pt x="3647365" y="3384356"/>
                </a:cubicBezTo>
                <a:cubicBezTo>
                  <a:pt x="3642999" y="3424044"/>
                  <a:pt x="3633722" y="3459862"/>
                  <a:pt x="3619533" y="3491810"/>
                </a:cubicBezTo>
                <a:cubicBezTo>
                  <a:pt x="3605346" y="3523759"/>
                  <a:pt x="3589818" y="3555608"/>
                  <a:pt x="3572950" y="3587358"/>
                </a:cubicBezTo>
                <a:cubicBezTo>
                  <a:pt x="3568585" y="3595692"/>
                  <a:pt x="3564169" y="3604026"/>
                  <a:pt x="3559705" y="3612361"/>
                </a:cubicBezTo>
                <a:cubicBezTo>
                  <a:pt x="3555240" y="3620695"/>
                  <a:pt x="3550923" y="3629129"/>
                  <a:pt x="3546757" y="3637661"/>
                </a:cubicBezTo>
                <a:lnTo>
                  <a:pt x="3546757" y="3704634"/>
                </a:lnTo>
                <a:cubicBezTo>
                  <a:pt x="3546757" y="3718922"/>
                  <a:pt x="3547252" y="3736235"/>
                  <a:pt x="3548245" y="3756575"/>
                </a:cubicBezTo>
                <a:cubicBezTo>
                  <a:pt x="3549237" y="3776915"/>
                  <a:pt x="3551023" y="3796610"/>
                  <a:pt x="3553603" y="3815660"/>
                </a:cubicBezTo>
                <a:cubicBezTo>
                  <a:pt x="3554594" y="3823994"/>
                  <a:pt x="3558167" y="3837686"/>
                  <a:pt x="3564318" y="3856736"/>
                </a:cubicBezTo>
                <a:cubicBezTo>
                  <a:pt x="3570470" y="3875786"/>
                  <a:pt x="3581979" y="3886800"/>
                  <a:pt x="3598846" y="3889776"/>
                </a:cubicBezTo>
                <a:cubicBezTo>
                  <a:pt x="3600434" y="3889975"/>
                  <a:pt x="3603113" y="3890074"/>
                  <a:pt x="3606883" y="3890074"/>
                </a:cubicBezTo>
                <a:cubicBezTo>
                  <a:pt x="3630994" y="3890074"/>
                  <a:pt x="3653038" y="3869368"/>
                  <a:pt x="3673019" y="3827957"/>
                </a:cubicBezTo>
                <a:lnTo>
                  <a:pt x="3682664" y="3805921"/>
                </a:lnTo>
                <a:lnTo>
                  <a:pt x="3679213" y="3784108"/>
                </a:lnTo>
                <a:cubicBezTo>
                  <a:pt x="3679213" y="3755335"/>
                  <a:pt x="3689334" y="3729141"/>
                  <a:pt x="3709575" y="3705527"/>
                </a:cubicBezTo>
                <a:cubicBezTo>
                  <a:pt x="3733188" y="3678143"/>
                  <a:pt x="3763052" y="3664054"/>
                  <a:pt x="3799168" y="3663260"/>
                </a:cubicBezTo>
                <a:cubicBezTo>
                  <a:pt x="3818218" y="3662863"/>
                  <a:pt x="3833398" y="3667874"/>
                  <a:pt x="3844709" y="3678292"/>
                </a:cubicBezTo>
                <a:lnTo>
                  <a:pt x="3858699" y="3692389"/>
                </a:lnTo>
                <a:lnTo>
                  <a:pt x="3858699" y="3662962"/>
                </a:lnTo>
                <a:lnTo>
                  <a:pt x="3903943" y="3662962"/>
                </a:lnTo>
                <a:cubicBezTo>
                  <a:pt x="3903943" y="3662962"/>
                  <a:pt x="3903943" y="3672884"/>
                  <a:pt x="3903943" y="3692728"/>
                </a:cubicBezTo>
                <a:cubicBezTo>
                  <a:pt x="3903943" y="3712572"/>
                  <a:pt x="3903943" y="3722494"/>
                  <a:pt x="3903943" y="3722494"/>
                </a:cubicBezTo>
                <a:lnTo>
                  <a:pt x="3903943" y="3837389"/>
                </a:lnTo>
                <a:lnTo>
                  <a:pt x="3903943" y="3841556"/>
                </a:lnTo>
                <a:cubicBezTo>
                  <a:pt x="3903943" y="3848700"/>
                  <a:pt x="3904093" y="3855695"/>
                  <a:pt x="3904390" y="3862541"/>
                </a:cubicBezTo>
                <a:cubicBezTo>
                  <a:pt x="3904687" y="3869387"/>
                  <a:pt x="3905829" y="3875489"/>
                  <a:pt x="3907813" y="3880847"/>
                </a:cubicBezTo>
                <a:cubicBezTo>
                  <a:pt x="3910194" y="3886998"/>
                  <a:pt x="3912972" y="3890074"/>
                  <a:pt x="3916147" y="3890074"/>
                </a:cubicBezTo>
                <a:cubicBezTo>
                  <a:pt x="3933014" y="3890074"/>
                  <a:pt x="3949087" y="3879557"/>
                  <a:pt x="3964368" y="3858522"/>
                </a:cubicBezTo>
                <a:cubicBezTo>
                  <a:pt x="3970915" y="3849394"/>
                  <a:pt x="3977564" y="3837686"/>
                  <a:pt x="3984310" y="3823399"/>
                </a:cubicBezTo>
                <a:cubicBezTo>
                  <a:pt x="3990065" y="3811096"/>
                  <a:pt x="3995819" y="3797305"/>
                  <a:pt x="4001574" y="3782025"/>
                </a:cubicBezTo>
                <a:lnTo>
                  <a:pt x="4018540" y="3788276"/>
                </a:lnTo>
                <a:cubicBezTo>
                  <a:pt x="4011595" y="3806333"/>
                  <a:pt x="4005642" y="3820621"/>
                  <a:pt x="4000682" y="3831138"/>
                </a:cubicBezTo>
                <a:cubicBezTo>
                  <a:pt x="3993736" y="3845624"/>
                  <a:pt x="3986493" y="3858225"/>
                  <a:pt x="3978952" y="3868940"/>
                </a:cubicBezTo>
                <a:cubicBezTo>
                  <a:pt x="3960101" y="3895134"/>
                  <a:pt x="3939165" y="3908231"/>
                  <a:pt x="3916147" y="3908231"/>
                </a:cubicBezTo>
                <a:cubicBezTo>
                  <a:pt x="3896502" y="3908231"/>
                  <a:pt x="3881520" y="3902080"/>
                  <a:pt x="3871201" y="3889776"/>
                </a:cubicBezTo>
                <a:lnTo>
                  <a:pt x="3862131" y="3870683"/>
                </a:lnTo>
                <a:lnTo>
                  <a:pt x="3854309" y="3880102"/>
                </a:lnTo>
                <a:cubicBezTo>
                  <a:pt x="3849496" y="3885163"/>
                  <a:pt x="3844610" y="3889578"/>
                  <a:pt x="3839649" y="3893348"/>
                </a:cubicBezTo>
                <a:cubicBezTo>
                  <a:pt x="3825759" y="3903270"/>
                  <a:pt x="3810777" y="3908132"/>
                  <a:pt x="3794703" y="3907933"/>
                </a:cubicBezTo>
                <a:cubicBezTo>
                  <a:pt x="3757992" y="3907735"/>
                  <a:pt x="3728426" y="3892951"/>
                  <a:pt x="3706003" y="3863583"/>
                </a:cubicBezTo>
                <a:lnTo>
                  <a:pt x="3689885" y="3833796"/>
                </a:lnTo>
                <a:lnTo>
                  <a:pt x="3679641" y="3852960"/>
                </a:lnTo>
                <a:cubicBezTo>
                  <a:pt x="3676032" y="3859050"/>
                  <a:pt x="3672318" y="3864674"/>
                  <a:pt x="3668498" y="3869833"/>
                </a:cubicBezTo>
                <a:cubicBezTo>
                  <a:pt x="3649646" y="3895234"/>
                  <a:pt x="3629109" y="3908033"/>
                  <a:pt x="3606883" y="3908231"/>
                </a:cubicBezTo>
                <a:cubicBezTo>
                  <a:pt x="3606486" y="3908231"/>
                  <a:pt x="3606189" y="3908231"/>
                  <a:pt x="3605990" y="3908231"/>
                </a:cubicBezTo>
                <a:cubicBezTo>
                  <a:pt x="3605791" y="3908231"/>
                  <a:pt x="3605692" y="3908231"/>
                  <a:pt x="3605692" y="3908231"/>
                </a:cubicBezTo>
                <a:cubicBezTo>
                  <a:pt x="3579102" y="3908231"/>
                  <a:pt x="3557472" y="3899103"/>
                  <a:pt x="3540804" y="3880847"/>
                </a:cubicBezTo>
                <a:cubicBezTo>
                  <a:pt x="3525524" y="3865170"/>
                  <a:pt x="3515701" y="3844433"/>
                  <a:pt x="3511335" y="3818636"/>
                </a:cubicBezTo>
                <a:cubicBezTo>
                  <a:pt x="3508359" y="3803555"/>
                  <a:pt x="3506127" y="3788028"/>
                  <a:pt x="3504639" y="3772053"/>
                </a:cubicBezTo>
                <a:cubicBezTo>
                  <a:pt x="3503150" y="3756079"/>
                  <a:pt x="3502207" y="3741246"/>
                  <a:pt x="3501810" y="3727554"/>
                </a:cubicBezTo>
                <a:cubicBezTo>
                  <a:pt x="3495262" y="3739460"/>
                  <a:pt x="3488812" y="3750969"/>
                  <a:pt x="3482464" y="3762082"/>
                </a:cubicBezTo>
                <a:cubicBezTo>
                  <a:pt x="3476113" y="3773194"/>
                  <a:pt x="3469962" y="3784108"/>
                  <a:pt x="3464008" y="3794824"/>
                </a:cubicBezTo>
                <a:lnTo>
                  <a:pt x="3448828" y="3785894"/>
                </a:lnTo>
                <a:cubicBezTo>
                  <a:pt x="3457162" y="3771210"/>
                  <a:pt x="3465794" y="3755782"/>
                  <a:pt x="3474724" y="3739609"/>
                </a:cubicBezTo>
                <a:cubicBezTo>
                  <a:pt x="3483654" y="3723436"/>
                  <a:pt x="3492484" y="3706718"/>
                  <a:pt x="3501215" y="3689454"/>
                </a:cubicBezTo>
                <a:lnTo>
                  <a:pt x="3501215" y="3502228"/>
                </a:lnTo>
                <a:cubicBezTo>
                  <a:pt x="3501215" y="3472661"/>
                  <a:pt x="3503199" y="3446070"/>
                  <a:pt x="3507168" y="3422456"/>
                </a:cubicBezTo>
                <a:cubicBezTo>
                  <a:pt x="3511932" y="3394278"/>
                  <a:pt x="3520562" y="3368283"/>
                  <a:pt x="3533064" y="3344470"/>
                </a:cubicBezTo>
                <a:cubicBezTo>
                  <a:pt x="3544772" y="3322047"/>
                  <a:pt x="3561045" y="3306965"/>
                  <a:pt x="3581880" y="3299226"/>
                </a:cubicBezTo>
                <a:cubicBezTo>
                  <a:pt x="3585254" y="3298036"/>
                  <a:pt x="3589123" y="3297044"/>
                  <a:pt x="3593489" y="3296250"/>
                </a:cubicBezTo>
                <a:cubicBezTo>
                  <a:pt x="3597953" y="3295258"/>
                  <a:pt x="3602220" y="3294917"/>
                  <a:pt x="3606288" y="3295227"/>
                </a:cubicBezTo>
                <a:close/>
                <a:moveTo>
                  <a:pt x="371955" y="3295059"/>
                </a:moveTo>
                <a:lnTo>
                  <a:pt x="372253" y="3295059"/>
                </a:lnTo>
                <a:lnTo>
                  <a:pt x="375229" y="3295059"/>
                </a:lnTo>
                <a:cubicBezTo>
                  <a:pt x="380190" y="3295059"/>
                  <a:pt x="385201" y="3295059"/>
                  <a:pt x="390261" y="3295059"/>
                </a:cubicBezTo>
                <a:cubicBezTo>
                  <a:pt x="395321" y="3295059"/>
                  <a:pt x="400331" y="3295059"/>
                  <a:pt x="405292" y="3295059"/>
                </a:cubicBezTo>
                <a:lnTo>
                  <a:pt x="405292" y="3304286"/>
                </a:lnTo>
                <a:lnTo>
                  <a:pt x="405292" y="3732911"/>
                </a:lnTo>
                <a:lnTo>
                  <a:pt x="405590" y="3760594"/>
                </a:lnTo>
                <a:cubicBezTo>
                  <a:pt x="405590" y="3783017"/>
                  <a:pt x="405292" y="3802464"/>
                  <a:pt x="404697" y="3818934"/>
                </a:cubicBezTo>
                <a:cubicBezTo>
                  <a:pt x="404102" y="3835405"/>
                  <a:pt x="401720" y="3850486"/>
                  <a:pt x="397553" y="3864178"/>
                </a:cubicBezTo>
                <a:cubicBezTo>
                  <a:pt x="411841" y="3841159"/>
                  <a:pt x="423003" y="3807078"/>
                  <a:pt x="431040" y="3761933"/>
                </a:cubicBezTo>
                <a:cubicBezTo>
                  <a:pt x="439076" y="3716789"/>
                  <a:pt x="446270" y="3671198"/>
                  <a:pt x="452620" y="3625160"/>
                </a:cubicBezTo>
                <a:lnTo>
                  <a:pt x="453810" y="3617421"/>
                </a:lnTo>
                <a:cubicBezTo>
                  <a:pt x="458374" y="3583091"/>
                  <a:pt x="463286" y="3548811"/>
                  <a:pt x="468544" y="3514581"/>
                </a:cubicBezTo>
                <a:cubicBezTo>
                  <a:pt x="473803" y="3480350"/>
                  <a:pt x="480202" y="3448650"/>
                  <a:pt x="487743" y="3419480"/>
                </a:cubicBezTo>
                <a:cubicBezTo>
                  <a:pt x="502229" y="3363719"/>
                  <a:pt x="520882" y="3325916"/>
                  <a:pt x="543702" y="3306072"/>
                </a:cubicBezTo>
                <a:lnTo>
                  <a:pt x="544298" y="3305775"/>
                </a:lnTo>
                <a:cubicBezTo>
                  <a:pt x="548664" y="3302203"/>
                  <a:pt x="552037" y="3299723"/>
                  <a:pt x="554418" y="3298333"/>
                </a:cubicBezTo>
                <a:cubicBezTo>
                  <a:pt x="554815" y="3298135"/>
                  <a:pt x="556005" y="3297440"/>
                  <a:pt x="557990" y="3296250"/>
                </a:cubicBezTo>
                <a:lnTo>
                  <a:pt x="560074" y="3295059"/>
                </a:lnTo>
                <a:cubicBezTo>
                  <a:pt x="566027" y="3295059"/>
                  <a:pt x="571980" y="3295059"/>
                  <a:pt x="577933" y="3295059"/>
                </a:cubicBezTo>
                <a:cubicBezTo>
                  <a:pt x="583886" y="3295059"/>
                  <a:pt x="589839" y="3295059"/>
                  <a:pt x="595792" y="3295059"/>
                </a:cubicBezTo>
                <a:lnTo>
                  <a:pt x="595792" y="3304286"/>
                </a:lnTo>
                <a:lnTo>
                  <a:pt x="595792" y="3796312"/>
                </a:lnTo>
                <a:cubicBezTo>
                  <a:pt x="595792" y="3856836"/>
                  <a:pt x="610179" y="3888090"/>
                  <a:pt x="638952" y="3890074"/>
                </a:cubicBezTo>
                <a:cubicBezTo>
                  <a:pt x="661971" y="3891066"/>
                  <a:pt x="682708" y="3879061"/>
                  <a:pt x="701163" y="3854058"/>
                </a:cubicBezTo>
                <a:cubicBezTo>
                  <a:pt x="714458" y="3836794"/>
                  <a:pt x="726662" y="3812187"/>
                  <a:pt x="737774" y="3780239"/>
                </a:cubicBezTo>
                <a:lnTo>
                  <a:pt x="740004" y="3781008"/>
                </a:lnTo>
                <a:lnTo>
                  <a:pt x="745290" y="3765356"/>
                </a:lnTo>
                <a:cubicBezTo>
                  <a:pt x="747126" y="3759403"/>
                  <a:pt x="748887" y="3753152"/>
                  <a:pt x="750574" y="3746604"/>
                </a:cubicBezTo>
                <a:cubicBezTo>
                  <a:pt x="752360" y="3740055"/>
                  <a:pt x="753997" y="3733755"/>
                  <a:pt x="755485" y="3727702"/>
                </a:cubicBezTo>
                <a:lnTo>
                  <a:pt x="756229" y="3724637"/>
                </a:lnTo>
                <a:lnTo>
                  <a:pt x="756229" y="3723619"/>
                </a:lnTo>
                <a:cubicBezTo>
                  <a:pt x="756229" y="3722869"/>
                  <a:pt x="756229" y="3722494"/>
                  <a:pt x="756229" y="3722494"/>
                </a:cubicBezTo>
                <a:lnTo>
                  <a:pt x="756229" y="3662962"/>
                </a:lnTo>
                <a:lnTo>
                  <a:pt x="769623" y="3662962"/>
                </a:lnTo>
                <a:lnTo>
                  <a:pt x="778851" y="3662962"/>
                </a:lnTo>
                <a:lnTo>
                  <a:pt x="801473" y="3662962"/>
                </a:lnTo>
                <a:cubicBezTo>
                  <a:pt x="801473" y="3662962"/>
                  <a:pt x="801473" y="3672884"/>
                  <a:pt x="801473" y="3692728"/>
                </a:cubicBezTo>
                <a:cubicBezTo>
                  <a:pt x="801473" y="3712572"/>
                  <a:pt x="801473" y="3722494"/>
                  <a:pt x="801473" y="3722494"/>
                </a:cubicBezTo>
                <a:lnTo>
                  <a:pt x="801473" y="3837389"/>
                </a:lnTo>
                <a:lnTo>
                  <a:pt x="801473" y="3841556"/>
                </a:lnTo>
                <a:cubicBezTo>
                  <a:pt x="801473" y="3848700"/>
                  <a:pt x="801622" y="3855695"/>
                  <a:pt x="801919" y="3862541"/>
                </a:cubicBezTo>
                <a:cubicBezTo>
                  <a:pt x="802217" y="3869387"/>
                  <a:pt x="803358" y="3875489"/>
                  <a:pt x="805342" y="3880847"/>
                </a:cubicBezTo>
                <a:cubicBezTo>
                  <a:pt x="807723" y="3886998"/>
                  <a:pt x="810502" y="3890074"/>
                  <a:pt x="813677" y="3890074"/>
                </a:cubicBezTo>
                <a:cubicBezTo>
                  <a:pt x="830544" y="3890074"/>
                  <a:pt x="846617" y="3879557"/>
                  <a:pt x="861897" y="3858522"/>
                </a:cubicBezTo>
                <a:cubicBezTo>
                  <a:pt x="868445" y="3849394"/>
                  <a:pt x="875093" y="3837686"/>
                  <a:pt x="881840" y="3823399"/>
                </a:cubicBezTo>
                <a:cubicBezTo>
                  <a:pt x="887595" y="3811096"/>
                  <a:pt x="893349" y="3797305"/>
                  <a:pt x="899104" y="3782025"/>
                </a:cubicBezTo>
                <a:lnTo>
                  <a:pt x="901699" y="3781192"/>
                </a:lnTo>
                <a:lnTo>
                  <a:pt x="901969" y="3780518"/>
                </a:lnTo>
                <a:cubicBezTo>
                  <a:pt x="904722" y="3773635"/>
                  <a:pt x="908927" y="3763124"/>
                  <a:pt x="914582" y="3748985"/>
                </a:cubicBezTo>
                <a:cubicBezTo>
                  <a:pt x="922123" y="3730133"/>
                  <a:pt x="927977" y="3716491"/>
                  <a:pt x="932144" y="3708057"/>
                </a:cubicBezTo>
                <a:cubicBezTo>
                  <a:pt x="936311" y="3699624"/>
                  <a:pt x="942512" y="3689900"/>
                  <a:pt x="950747" y="3678887"/>
                </a:cubicBezTo>
                <a:cubicBezTo>
                  <a:pt x="958983" y="3667874"/>
                  <a:pt x="969053" y="3662367"/>
                  <a:pt x="980959" y="3662367"/>
                </a:cubicBezTo>
                <a:cubicBezTo>
                  <a:pt x="999613" y="3662367"/>
                  <a:pt x="1013702" y="3667229"/>
                  <a:pt x="1023227" y="3676952"/>
                </a:cubicBezTo>
                <a:cubicBezTo>
                  <a:pt x="1030767" y="3684493"/>
                  <a:pt x="1035381" y="3693373"/>
                  <a:pt x="1037068" y="3703592"/>
                </a:cubicBezTo>
                <a:cubicBezTo>
                  <a:pt x="1038754" y="3713812"/>
                  <a:pt x="1039598" y="3723784"/>
                  <a:pt x="1039598" y="3733507"/>
                </a:cubicBezTo>
                <a:lnTo>
                  <a:pt x="1039598" y="3756062"/>
                </a:lnTo>
                <a:lnTo>
                  <a:pt x="1045328" y="3743962"/>
                </a:lnTo>
                <a:cubicBezTo>
                  <a:pt x="1051430" y="3731535"/>
                  <a:pt x="1056862" y="3721898"/>
                  <a:pt x="1061624" y="3715052"/>
                </a:cubicBezTo>
                <a:cubicBezTo>
                  <a:pt x="1068768" y="3704138"/>
                  <a:pt x="1078392" y="3693423"/>
                  <a:pt x="1090497" y="3682905"/>
                </a:cubicBezTo>
                <a:cubicBezTo>
                  <a:pt x="1102602" y="3672388"/>
                  <a:pt x="1115699" y="3666137"/>
                  <a:pt x="1129788" y="3664153"/>
                </a:cubicBezTo>
                <a:cubicBezTo>
                  <a:pt x="1133955" y="3663558"/>
                  <a:pt x="1138023" y="3663260"/>
                  <a:pt x="1141991" y="3663260"/>
                </a:cubicBezTo>
                <a:cubicBezTo>
                  <a:pt x="1170170" y="3664054"/>
                  <a:pt x="1190013" y="3672983"/>
                  <a:pt x="1201523" y="3690049"/>
                </a:cubicBezTo>
                <a:cubicBezTo>
                  <a:pt x="1206484" y="3697987"/>
                  <a:pt x="1209609" y="3706222"/>
                  <a:pt x="1210899" y="3714754"/>
                </a:cubicBezTo>
                <a:cubicBezTo>
                  <a:pt x="1212189" y="3723287"/>
                  <a:pt x="1212834" y="3731721"/>
                  <a:pt x="1212834" y="3740055"/>
                </a:cubicBezTo>
                <a:cubicBezTo>
                  <a:pt x="1212834" y="3814668"/>
                  <a:pt x="1212982" y="3855546"/>
                  <a:pt x="1213280" y="3862690"/>
                </a:cubicBezTo>
                <a:cubicBezTo>
                  <a:pt x="1213578" y="3869833"/>
                  <a:pt x="1214917" y="3876084"/>
                  <a:pt x="1217299" y="3881442"/>
                </a:cubicBezTo>
                <a:cubicBezTo>
                  <a:pt x="1219680" y="3887792"/>
                  <a:pt x="1222954" y="3890967"/>
                  <a:pt x="1227121" y="3890967"/>
                </a:cubicBezTo>
                <a:cubicBezTo>
                  <a:pt x="1235654" y="3890967"/>
                  <a:pt x="1243095" y="3887246"/>
                  <a:pt x="1249446" y="3879805"/>
                </a:cubicBezTo>
                <a:cubicBezTo>
                  <a:pt x="1255795" y="3872363"/>
                  <a:pt x="1262344" y="3862987"/>
                  <a:pt x="1269091" y="3851676"/>
                </a:cubicBezTo>
                <a:lnTo>
                  <a:pt x="1271770" y="3847509"/>
                </a:lnTo>
                <a:cubicBezTo>
                  <a:pt x="1284073" y="3826872"/>
                  <a:pt x="1295582" y="3805292"/>
                  <a:pt x="1306298" y="3782769"/>
                </a:cubicBezTo>
                <a:cubicBezTo>
                  <a:pt x="1317014" y="3760246"/>
                  <a:pt x="1327431" y="3737972"/>
                  <a:pt x="1337552" y="3715945"/>
                </a:cubicBezTo>
                <a:lnTo>
                  <a:pt x="1337552" y="3705825"/>
                </a:lnTo>
                <a:lnTo>
                  <a:pt x="1337552" y="3502228"/>
                </a:lnTo>
                <a:cubicBezTo>
                  <a:pt x="1337552" y="3471272"/>
                  <a:pt x="1339536" y="3444681"/>
                  <a:pt x="1343505" y="3422456"/>
                </a:cubicBezTo>
                <a:cubicBezTo>
                  <a:pt x="1348466" y="3393484"/>
                  <a:pt x="1357098" y="3367489"/>
                  <a:pt x="1369401" y="3344470"/>
                </a:cubicBezTo>
                <a:cubicBezTo>
                  <a:pt x="1375354" y="3333159"/>
                  <a:pt x="1384383" y="3322096"/>
                  <a:pt x="1396488" y="3311281"/>
                </a:cubicBezTo>
                <a:cubicBezTo>
                  <a:pt x="1408592" y="3300467"/>
                  <a:pt x="1422682" y="3295059"/>
                  <a:pt x="1438755" y="3295059"/>
                </a:cubicBezTo>
                <a:cubicBezTo>
                  <a:pt x="1452646" y="3295059"/>
                  <a:pt x="1464254" y="3301806"/>
                  <a:pt x="1473581" y="3315300"/>
                </a:cubicBezTo>
                <a:cubicBezTo>
                  <a:pt x="1483503" y="3330778"/>
                  <a:pt x="1486777" y="3353896"/>
                  <a:pt x="1483403" y="3384654"/>
                </a:cubicBezTo>
                <a:cubicBezTo>
                  <a:pt x="1478641" y="3428905"/>
                  <a:pt x="1468074" y="3470776"/>
                  <a:pt x="1451703" y="3510265"/>
                </a:cubicBezTo>
                <a:cubicBezTo>
                  <a:pt x="1435332" y="3549754"/>
                  <a:pt x="1418117" y="3588251"/>
                  <a:pt x="1400060" y="3625755"/>
                </a:cubicBezTo>
                <a:cubicBezTo>
                  <a:pt x="1397083" y="3631708"/>
                  <a:pt x="1394156" y="3637612"/>
                  <a:pt x="1391279" y="3643466"/>
                </a:cubicBezTo>
                <a:cubicBezTo>
                  <a:pt x="1388401" y="3649320"/>
                  <a:pt x="1385574" y="3655223"/>
                  <a:pt x="1382796" y="3661176"/>
                </a:cubicBezTo>
                <a:lnTo>
                  <a:pt x="1382796" y="3705825"/>
                </a:lnTo>
                <a:lnTo>
                  <a:pt x="1382796" y="3750176"/>
                </a:lnTo>
                <a:cubicBezTo>
                  <a:pt x="1390138" y="3735293"/>
                  <a:pt x="1396785" y="3723386"/>
                  <a:pt x="1402738" y="3714457"/>
                </a:cubicBezTo>
                <a:cubicBezTo>
                  <a:pt x="1402937" y="3714060"/>
                  <a:pt x="1403185" y="3713663"/>
                  <a:pt x="1403483" y="3713266"/>
                </a:cubicBezTo>
                <a:cubicBezTo>
                  <a:pt x="1403781" y="3712869"/>
                  <a:pt x="1404127" y="3712373"/>
                  <a:pt x="1404524" y="3711778"/>
                </a:cubicBezTo>
                <a:cubicBezTo>
                  <a:pt x="1407303" y="3708008"/>
                  <a:pt x="1410924" y="3703493"/>
                  <a:pt x="1415389" y="3698235"/>
                </a:cubicBezTo>
                <a:cubicBezTo>
                  <a:pt x="1419854" y="3692976"/>
                  <a:pt x="1425361" y="3687767"/>
                  <a:pt x="1431909" y="3682608"/>
                </a:cubicBezTo>
                <a:cubicBezTo>
                  <a:pt x="1448578" y="3669312"/>
                  <a:pt x="1465841" y="3662764"/>
                  <a:pt x="1483701" y="3662962"/>
                </a:cubicBezTo>
                <a:cubicBezTo>
                  <a:pt x="1483701" y="3662962"/>
                  <a:pt x="1483751" y="3662962"/>
                  <a:pt x="1483850" y="3662962"/>
                </a:cubicBezTo>
                <a:cubicBezTo>
                  <a:pt x="1483949" y="3662962"/>
                  <a:pt x="1483998" y="3662962"/>
                  <a:pt x="1483998" y="3662962"/>
                </a:cubicBezTo>
                <a:cubicBezTo>
                  <a:pt x="1512375" y="3663756"/>
                  <a:pt x="1532318" y="3672686"/>
                  <a:pt x="1543827" y="3689751"/>
                </a:cubicBezTo>
                <a:cubicBezTo>
                  <a:pt x="1548789" y="3697490"/>
                  <a:pt x="1551963" y="3705676"/>
                  <a:pt x="1553353" y="3714308"/>
                </a:cubicBezTo>
                <a:cubicBezTo>
                  <a:pt x="1554742" y="3722940"/>
                  <a:pt x="1555436" y="3731423"/>
                  <a:pt x="1555436" y="3739758"/>
                </a:cubicBezTo>
                <a:cubicBezTo>
                  <a:pt x="1555436" y="3756625"/>
                  <a:pt x="1555436" y="3773542"/>
                  <a:pt x="1555436" y="3790508"/>
                </a:cubicBezTo>
                <a:cubicBezTo>
                  <a:pt x="1555436" y="3807474"/>
                  <a:pt x="1555436" y="3824292"/>
                  <a:pt x="1555436" y="3840961"/>
                </a:cubicBezTo>
                <a:cubicBezTo>
                  <a:pt x="1555436" y="3848104"/>
                  <a:pt x="1555585" y="3855248"/>
                  <a:pt x="1555883" y="3862392"/>
                </a:cubicBezTo>
                <a:cubicBezTo>
                  <a:pt x="1556180" y="3869536"/>
                  <a:pt x="1557421" y="3875786"/>
                  <a:pt x="1559603" y="3881144"/>
                </a:cubicBezTo>
                <a:cubicBezTo>
                  <a:pt x="1561786" y="3887494"/>
                  <a:pt x="1564862" y="3890669"/>
                  <a:pt x="1568831" y="3890669"/>
                </a:cubicBezTo>
                <a:cubicBezTo>
                  <a:pt x="1568831" y="3890669"/>
                  <a:pt x="1568930" y="3890669"/>
                  <a:pt x="1569128" y="3890669"/>
                </a:cubicBezTo>
                <a:cubicBezTo>
                  <a:pt x="1578852" y="3890669"/>
                  <a:pt x="1587533" y="3886056"/>
                  <a:pt x="1595173" y="3876828"/>
                </a:cubicBezTo>
                <a:cubicBezTo>
                  <a:pt x="1602813" y="3867601"/>
                  <a:pt x="1609808" y="3857729"/>
                  <a:pt x="1616158" y="3847211"/>
                </a:cubicBezTo>
                <a:cubicBezTo>
                  <a:pt x="1620325" y="3840068"/>
                  <a:pt x="1624145" y="3832577"/>
                  <a:pt x="1627618" y="3824738"/>
                </a:cubicBezTo>
                <a:cubicBezTo>
                  <a:pt x="1631090" y="3816900"/>
                  <a:pt x="1634613" y="3808814"/>
                  <a:pt x="1638185" y="3800479"/>
                </a:cubicBezTo>
                <a:lnTo>
                  <a:pt x="1645924" y="3782322"/>
                </a:lnTo>
                <a:lnTo>
                  <a:pt x="1662593" y="3789764"/>
                </a:lnTo>
                <a:lnTo>
                  <a:pt x="1654854" y="3807326"/>
                </a:lnTo>
                <a:cubicBezTo>
                  <a:pt x="1651282" y="3816057"/>
                  <a:pt x="1647710" y="3824490"/>
                  <a:pt x="1644137" y="3832626"/>
                </a:cubicBezTo>
                <a:cubicBezTo>
                  <a:pt x="1640566" y="3840762"/>
                  <a:pt x="1636399" y="3848700"/>
                  <a:pt x="1631636" y="3856439"/>
                </a:cubicBezTo>
                <a:cubicBezTo>
                  <a:pt x="1625882" y="3866162"/>
                  <a:pt x="1617993" y="3877225"/>
                  <a:pt x="1607973" y="3889627"/>
                </a:cubicBezTo>
                <a:cubicBezTo>
                  <a:pt x="1597951" y="3902030"/>
                  <a:pt x="1585003" y="3908231"/>
                  <a:pt x="1569128" y="3908231"/>
                </a:cubicBezTo>
                <a:cubicBezTo>
                  <a:pt x="1548292" y="3908231"/>
                  <a:pt x="1532814" y="3902179"/>
                  <a:pt x="1522694" y="3890074"/>
                </a:cubicBezTo>
                <a:cubicBezTo>
                  <a:pt x="1516145" y="3882732"/>
                  <a:pt x="1512375" y="3874745"/>
                  <a:pt x="1511383" y="3866113"/>
                </a:cubicBezTo>
                <a:cubicBezTo>
                  <a:pt x="1510391" y="3857481"/>
                  <a:pt x="1509894" y="3849097"/>
                  <a:pt x="1509894" y="3840961"/>
                </a:cubicBezTo>
                <a:cubicBezTo>
                  <a:pt x="1509894" y="3790359"/>
                  <a:pt x="1509894" y="3756625"/>
                  <a:pt x="1509894" y="3739758"/>
                </a:cubicBezTo>
                <a:cubicBezTo>
                  <a:pt x="1509894" y="3732614"/>
                  <a:pt x="1509597" y="3725371"/>
                  <a:pt x="1509002" y="3718029"/>
                </a:cubicBezTo>
                <a:cubicBezTo>
                  <a:pt x="1508406" y="3710687"/>
                  <a:pt x="1507017" y="3703940"/>
                  <a:pt x="1504834" y="3697788"/>
                </a:cubicBezTo>
                <a:cubicBezTo>
                  <a:pt x="1500667" y="3687072"/>
                  <a:pt x="1493524" y="3681516"/>
                  <a:pt x="1483403" y="3681119"/>
                </a:cubicBezTo>
                <a:cubicBezTo>
                  <a:pt x="1469711" y="3680921"/>
                  <a:pt x="1456317" y="3686179"/>
                  <a:pt x="1443220" y="3696895"/>
                </a:cubicBezTo>
                <a:cubicBezTo>
                  <a:pt x="1433695" y="3704436"/>
                  <a:pt x="1425757" y="3712869"/>
                  <a:pt x="1419407" y="3722196"/>
                </a:cubicBezTo>
                <a:cubicBezTo>
                  <a:pt x="1418613" y="3723386"/>
                  <a:pt x="1418018" y="3724180"/>
                  <a:pt x="1417621" y="3724577"/>
                </a:cubicBezTo>
                <a:cubicBezTo>
                  <a:pt x="1412264" y="3732713"/>
                  <a:pt x="1406459" y="3743131"/>
                  <a:pt x="1400208" y="3755831"/>
                </a:cubicBezTo>
                <a:cubicBezTo>
                  <a:pt x="1393958" y="3768531"/>
                  <a:pt x="1388153" y="3781429"/>
                  <a:pt x="1382796" y="3794526"/>
                </a:cubicBezTo>
                <a:lnTo>
                  <a:pt x="1382796" y="3908231"/>
                </a:lnTo>
                <a:lnTo>
                  <a:pt x="1337552" y="3908231"/>
                </a:lnTo>
                <a:lnTo>
                  <a:pt x="1337552" y="3758212"/>
                </a:lnTo>
                <a:cubicBezTo>
                  <a:pt x="1329614" y="3774881"/>
                  <a:pt x="1321578" y="3791599"/>
                  <a:pt x="1313442" y="3808367"/>
                </a:cubicBezTo>
                <a:cubicBezTo>
                  <a:pt x="1305305" y="3825135"/>
                  <a:pt x="1296475" y="3841258"/>
                  <a:pt x="1286950" y="3856736"/>
                </a:cubicBezTo>
                <a:lnTo>
                  <a:pt x="1284569" y="3861201"/>
                </a:lnTo>
                <a:cubicBezTo>
                  <a:pt x="1278219" y="3871719"/>
                  <a:pt x="1270430" y="3882385"/>
                  <a:pt x="1261203" y="3893199"/>
                </a:cubicBezTo>
                <a:cubicBezTo>
                  <a:pt x="1251976" y="3904014"/>
                  <a:pt x="1239920" y="3909124"/>
                  <a:pt x="1225038" y="3908529"/>
                </a:cubicBezTo>
                <a:cubicBezTo>
                  <a:pt x="1205194" y="3908330"/>
                  <a:pt x="1190311" y="3902278"/>
                  <a:pt x="1180389" y="3890372"/>
                </a:cubicBezTo>
                <a:cubicBezTo>
                  <a:pt x="1173841" y="3883030"/>
                  <a:pt x="1170070" y="3874943"/>
                  <a:pt x="1169078" y="3866113"/>
                </a:cubicBezTo>
                <a:cubicBezTo>
                  <a:pt x="1168086" y="3857282"/>
                  <a:pt x="1167590" y="3834065"/>
                  <a:pt x="1167590" y="3796461"/>
                </a:cubicBezTo>
                <a:cubicBezTo>
                  <a:pt x="1167590" y="3758857"/>
                  <a:pt x="1167590" y="3740055"/>
                  <a:pt x="1167590" y="3740055"/>
                </a:cubicBezTo>
                <a:cubicBezTo>
                  <a:pt x="1167590" y="3732911"/>
                  <a:pt x="1167292" y="3725669"/>
                  <a:pt x="1166697" y="3718326"/>
                </a:cubicBezTo>
                <a:cubicBezTo>
                  <a:pt x="1166102" y="3710984"/>
                  <a:pt x="1164713" y="3704237"/>
                  <a:pt x="1162530" y="3698086"/>
                </a:cubicBezTo>
                <a:cubicBezTo>
                  <a:pt x="1158561" y="3687767"/>
                  <a:pt x="1151715" y="3682211"/>
                  <a:pt x="1141991" y="3681417"/>
                </a:cubicBezTo>
                <a:cubicBezTo>
                  <a:pt x="1137626" y="3681417"/>
                  <a:pt x="1134352" y="3681615"/>
                  <a:pt x="1132169" y="3682012"/>
                </a:cubicBezTo>
                <a:cubicBezTo>
                  <a:pt x="1121850" y="3683600"/>
                  <a:pt x="1111630" y="3688759"/>
                  <a:pt x="1101510" y="3697490"/>
                </a:cubicBezTo>
                <a:cubicBezTo>
                  <a:pt x="1091390" y="3706222"/>
                  <a:pt x="1083155" y="3715350"/>
                  <a:pt x="1076805" y="3724875"/>
                </a:cubicBezTo>
                <a:cubicBezTo>
                  <a:pt x="1070852" y="3733804"/>
                  <a:pt x="1064402" y="3745612"/>
                  <a:pt x="1057457" y="3760296"/>
                </a:cubicBezTo>
                <a:lnTo>
                  <a:pt x="1039598" y="3802352"/>
                </a:lnTo>
                <a:lnTo>
                  <a:pt x="1039598" y="3908231"/>
                </a:lnTo>
                <a:lnTo>
                  <a:pt x="994354" y="3908231"/>
                </a:lnTo>
                <a:lnTo>
                  <a:pt x="994354" y="3733507"/>
                </a:lnTo>
                <a:cubicBezTo>
                  <a:pt x="994354" y="3726562"/>
                  <a:pt x="993957" y="3717334"/>
                  <a:pt x="993163" y="3705825"/>
                </a:cubicBezTo>
                <a:cubicBezTo>
                  <a:pt x="992370" y="3694316"/>
                  <a:pt x="989889" y="3686477"/>
                  <a:pt x="985722" y="3682310"/>
                </a:cubicBezTo>
                <a:cubicBezTo>
                  <a:pt x="984531" y="3681119"/>
                  <a:pt x="982944" y="3680524"/>
                  <a:pt x="980959" y="3680524"/>
                </a:cubicBezTo>
                <a:cubicBezTo>
                  <a:pt x="977387" y="3680524"/>
                  <a:pt x="972774" y="3682955"/>
                  <a:pt x="967118" y="3687817"/>
                </a:cubicBezTo>
                <a:cubicBezTo>
                  <a:pt x="961463" y="3692678"/>
                  <a:pt x="955956" y="3700616"/>
                  <a:pt x="950598" y="3711629"/>
                </a:cubicBezTo>
                <a:cubicBezTo>
                  <a:pt x="945241" y="3722642"/>
                  <a:pt x="938792" y="3737575"/>
                  <a:pt x="931251" y="3756426"/>
                </a:cubicBezTo>
                <a:cubicBezTo>
                  <a:pt x="923710" y="3775278"/>
                  <a:pt x="918452" y="3787680"/>
                  <a:pt x="915475" y="3793633"/>
                </a:cubicBezTo>
                <a:lnTo>
                  <a:pt x="912982" y="3796020"/>
                </a:lnTo>
                <a:lnTo>
                  <a:pt x="906397" y="3812535"/>
                </a:lnTo>
                <a:cubicBezTo>
                  <a:pt x="903420" y="3819678"/>
                  <a:pt x="900691" y="3825880"/>
                  <a:pt x="898211" y="3831138"/>
                </a:cubicBezTo>
                <a:cubicBezTo>
                  <a:pt x="891265" y="3845624"/>
                  <a:pt x="884022" y="3858225"/>
                  <a:pt x="876482" y="3868940"/>
                </a:cubicBezTo>
                <a:cubicBezTo>
                  <a:pt x="857630" y="3895134"/>
                  <a:pt x="836695" y="3908231"/>
                  <a:pt x="813677" y="3908231"/>
                </a:cubicBezTo>
                <a:cubicBezTo>
                  <a:pt x="794031" y="3908231"/>
                  <a:pt x="779049" y="3902080"/>
                  <a:pt x="768730" y="3889776"/>
                </a:cubicBezTo>
                <a:cubicBezTo>
                  <a:pt x="762182" y="3882434"/>
                  <a:pt x="758412" y="3874497"/>
                  <a:pt x="757420" y="3865964"/>
                </a:cubicBezTo>
                <a:cubicBezTo>
                  <a:pt x="756427" y="3857431"/>
                  <a:pt x="756031" y="3849196"/>
                  <a:pt x="756229" y="3841258"/>
                </a:cubicBezTo>
                <a:lnTo>
                  <a:pt x="756229" y="3837389"/>
                </a:lnTo>
                <a:cubicBezTo>
                  <a:pt x="756229" y="3837389"/>
                  <a:pt x="756229" y="3831436"/>
                  <a:pt x="756229" y="3819529"/>
                </a:cubicBezTo>
                <a:cubicBezTo>
                  <a:pt x="756229" y="3813576"/>
                  <a:pt x="756229" y="3807313"/>
                  <a:pt x="756229" y="3800740"/>
                </a:cubicBezTo>
                <a:lnTo>
                  <a:pt x="756229" y="3788171"/>
                </a:lnTo>
                <a:lnTo>
                  <a:pt x="754507" y="3787567"/>
                </a:lnTo>
                <a:lnTo>
                  <a:pt x="745886" y="3809874"/>
                </a:lnTo>
                <a:cubicBezTo>
                  <a:pt x="736509" y="3832236"/>
                  <a:pt x="726463" y="3850635"/>
                  <a:pt x="715748" y="3865071"/>
                </a:cubicBezTo>
                <a:cubicBezTo>
                  <a:pt x="693325" y="3894638"/>
                  <a:pt x="667428" y="3909025"/>
                  <a:pt x="638059" y="3908231"/>
                </a:cubicBezTo>
                <a:cubicBezTo>
                  <a:pt x="638059" y="3908231"/>
                  <a:pt x="638010" y="3908231"/>
                  <a:pt x="637911" y="3908231"/>
                </a:cubicBezTo>
                <a:cubicBezTo>
                  <a:pt x="637812" y="3908231"/>
                  <a:pt x="637762" y="3908231"/>
                  <a:pt x="637762" y="3908231"/>
                </a:cubicBezTo>
                <a:cubicBezTo>
                  <a:pt x="575056" y="3905652"/>
                  <a:pt x="543702" y="3868345"/>
                  <a:pt x="543702" y="3796312"/>
                </a:cubicBezTo>
                <a:lnTo>
                  <a:pt x="543702" y="3332862"/>
                </a:lnTo>
                <a:cubicBezTo>
                  <a:pt x="523462" y="3359254"/>
                  <a:pt x="508281" y="3399884"/>
                  <a:pt x="498161" y="3454752"/>
                </a:cubicBezTo>
                <a:cubicBezTo>
                  <a:pt x="488041" y="3509620"/>
                  <a:pt x="479210" y="3564637"/>
                  <a:pt x="471669" y="3619802"/>
                </a:cubicBezTo>
                <a:lnTo>
                  <a:pt x="470479" y="3627541"/>
                </a:lnTo>
                <a:cubicBezTo>
                  <a:pt x="466113" y="3659887"/>
                  <a:pt x="461252" y="3693125"/>
                  <a:pt x="455894" y="3727256"/>
                </a:cubicBezTo>
                <a:cubicBezTo>
                  <a:pt x="450536" y="3761387"/>
                  <a:pt x="443988" y="3791550"/>
                  <a:pt x="436249" y="3817744"/>
                </a:cubicBezTo>
                <a:cubicBezTo>
                  <a:pt x="427914" y="3845922"/>
                  <a:pt x="418389" y="3867254"/>
                  <a:pt x="407674" y="3881740"/>
                </a:cubicBezTo>
                <a:cubicBezTo>
                  <a:pt x="394378" y="3899401"/>
                  <a:pt x="378900" y="3908231"/>
                  <a:pt x="361239" y="3908231"/>
                </a:cubicBezTo>
                <a:cubicBezTo>
                  <a:pt x="350127" y="3908231"/>
                  <a:pt x="341792" y="3908132"/>
                  <a:pt x="336236" y="3907933"/>
                </a:cubicBezTo>
                <a:cubicBezTo>
                  <a:pt x="345959" y="3886105"/>
                  <a:pt x="351317" y="3864525"/>
                  <a:pt x="352309" y="3843193"/>
                </a:cubicBezTo>
                <a:cubicBezTo>
                  <a:pt x="353301" y="3821861"/>
                  <a:pt x="353798" y="3799388"/>
                  <a:pt x="353798" y="3775774"/>
                </a:cubicBezTo>
                <a:lnTo>
                  <a:pt x="353798" y="3732911"/>
                </a:lnTo>
                <a:cubicBezTo>
                  <a:pt x="353798" y="3709496"/>
                  <a:pt x="353798" y="3682161"/>
                  <a:pt x="353798" y="3650907"/>
                </a:cubicBezTo>
                <a:cubicBezTo>
                  <a:pt x="353798" y="3619653"/>
                  <a:pt x="353798" y="3586862"/>
                  <a:pt x="353798" y="3552532"/>
                </a:cubicBezTo>
                <a:cubicBezTo>
                  <a:pt x="353798" y="3519790"/>
                  <a:pt x="353798" y="3485659"/>
                  <a:pt x="353798" y="3450138"/>
                </a:cubicBezTo>
                <a:cubicBezTo>
                  <a:pt x="353798" y="3414618"/>
                  <a:pt x="353798" y="3379296"/>
                  <a:pt x="353798" y="3344172"/>
                </a:cubicBezTo>
                <a:cubicBezTo>
                  <a:pt x="340106" y="3368382"/>
                  <a:pt x="329787" y="3398445"/>
                  <a:pt x="322842" y="3434363"/>
                </a:cubicBezTo>
                <a:cubicBezTo>
                  <a:pt x="315896" y="3470280"/>
                  <a:pt x="310042" y="3507288"/>
                  <a:pt x="305280" y="3545388"/>
                </a:cubicBezTo>
                <a:lnTo>
                  <a:pt x="300815" y="3582893"/>
                </a:lnTo>
                <a:cubicBezTo>
                  <a:pt x="295259" y="3628335"/>
                  <a:pt x="288810" y="3672934"/>
                  <a:pt x="281467" y="3716689"/>
                </a:cubicBezTo>
                <a:cubicBezTo>
                  <a:pt x="274125" y="3760445"/>
                  <a:pt x="262517" y="3796808"/>
                  <a:pt x="246642" y="3825780"/>
                </a:cubicBezTo>
                <a:cubicBezTo>
                  <a:pt x="234338" y="3848204"/>
                  <a:pt x="217074" y="3867254"/>
                  <a:pt x="194849" y="3882930"/>
                </a:cubicBezTo>
                <a:cubicBezTo>
                  <a:pt x="170442" y="3899798"/>
                  <a:pt x="145835" y="3908231"/>
                  <a:pt x="121031" y="3908231"/>
                </a:cubicBezTo>
                <a:cubicBezTo>
                  <a:pt x="85510" y="3907636"/>
                  <a:pt x="56439" y="3895531"/>
                  <a:pt x="33817" y="3871917"/>
                </a:cubicBezTo>
                <a:cubicBezTo>
                  <a:pt x="11791" y="3849295"/>
                  <a:pt x="777" y="3821117"/>
                  <a:pt x="777" y="3787383"/>
                </a:cubicBezTo>
                <a:cubicBezTo>
                  <a:pt x="579" y="3755037"/>
                  <a:pt x="9906" y="3727157"/>
                  <a:pt x="28757" y="3703741"/>
                </a:cubicBezTo>
                <a:cubicBezTo>
                  <a:pt x="49593" y="3677547"/>
                  <a:pt x="77374" y="3664252"/>
                  <a:pt x="112101" y="3663855"/>
                </a:cubicBezTo>
                <a:cubicBezTo>
                  <a:pt x="138890" y="3663855"/>
                  <a:pt x="160619" y="3673777"/>
                  <a:pt x="177288" y="3693621"/>
                </a:cubicBezTo>
                <a:cubicBezTo>
                  <a:pt x="198917" y="3719815"/>
                  <a:pt x="206359" y="3750870"/>
                  <a:pt x="199612" y="3786787"/>
                </a:cubicBezTo>
                <a:lnTo>
                  <a:pt x="181752" y="3783215"/>
                </a:lnTo>
                <a:cubicBezTo>
                  <a:pt x="187507" y="3752854"/>
                  <a:pt x="181356" y="3726760"/>
                  <a:pt x="163298" y="3704932"/>
                </a:cubicBezTo>
                <a:cubicBezTo>
                  <a:pt x="150399" y="3689652"/>
                  <a:pt x="133730" y="3682012"/>
                  <a:pt x="113292" y="3682012"/>
                </a:cubicBezTo>
                <a:cubicBezTo>
                  <a:pt x="88884" y="3682409"/>
                  <a:pt x="70330" y="3693770"/>
                  <a:pt x="57630" y="3716094"/>
                </a:cubicBezTo>
                <a:cubicBezTo>
                  <a:pt x="44930" y="3738418"/>
                  <a:pt x="38679" y="3762181"/>
                  <a:pt x="38878" y="3787383"/>
                </a:cubicBezTo>
                <a:cubicBezTo>
                  <a:pt x="39076" y="3816751"/>
                  <a:pt x="46815" y="3841060"/>
                  <a:pt x="62095" y="3860308"/>
                </a:cubicBezTo>
                <a:cubicBezTo>
                  <a:pt x="77573" y="3879954"/>
                  <a:pt x="97317" y="3889876"/>
                  <a:pt x="121328" y="3890074"/>
                </a:cubicBezTo>
                <a:cubicBezTo>
                  <a:pt x="143752" y="3890471"/>
                  <a:pt x="165133" y="3882881"/>
                  <a:pt x="185473" y="3867303"/>
                </a:cubicBezTo>
                <a:cubicBezTo>
                  <a:pt x="205813" y="3851726"/>
                  <a:pt x="220944" y="3835008"/>
                  <a:pt x="230866" y="3817148"/>
                </a:cubicBezTo>
                <a:cubicBezTo>
                  <a:pt x="245947" y="3789764"/>
                  <a:pt x="257059" y="3754640"/>
                  <a:pt x="264203" y="3711778"/>
                </a:cubicBezTo>
                <a:cubicBezTo>
                  <a:pt x="271347" y="3668915"/>
                  <a:pt x="277598" y="3625160"/>
                  <a:pt x="282956" y="3580511"/>
                </a:cubicBezTo>
                <a:lnTo>
                  <a:pt x="287421" y="3543007"/>
                </a:lnTo>
                <a:cubicBezTo>
                  <a:pt x="290397" y="3518202"/>
                  <a:pt x="293919" y="3493249"/>
                  <a:pt x="297987" y="3468146"/>
                </a:cubicBezTo>
                <a:cubicBezTo>
                  <a:pt x="302055" y="3443044"/>
                  <a:pt x="307165" y="3419480"/>
                  <a:pt x="313317" y="3397453"/>
                </a:cubicBezTo>
                <a:cubicBezTo>
                  <a:pt x="326810" y="3350225"/>
                  <a:pt x="345463" y="3316887"/>
                  <a:pt x="369276" y="3297440"/>
                </a:cubicBezTo>
                <a:close/>
                <a:moveTo>
                  <a:pt x="8788779" y="3292678"/>
                </a:moveTo>
                <a:cubicBezTo>
                  <a:pt x="8789771" y="3292678"/>
                  <a:pt x="8790664" y="3292678"/>
                  <a:pt x="8791458" y="3292678"/>
                </a:cubicBezTo>
                <a:cubicBezTo>
                  <a:pt x="8792252" y="3292678"/>
                  <a:pt x="8793046" y="3292678"/>
                  <a:pt x="8793839" y="3292678"/>
                </a:cubicBezTo>
                <a:cubicBezTo>
                  <a:pt x="8794832" y="3292678"/>
                  <a:pt x="8795774" y="3292678"/>
                  <a:pt x="8796667" y="3292678"/>
                </a:cubicBezTo>
                <a:cubicBezTo>
                  <a:pt x="8797560" y="3292678"/>
                  <a:pt x="8798403" y="3292678"/>
                  <a:pt x="8799197" y="3292678"/>
                </a:cubicBezTo>
                <a:cubicBezTo>
                  <a:pt x="8811103" y="3292876"/>
                  <a:pt x="8822315" y="3293819"/>
                  <a:pt x="8832832" y="3295506"/>
                </a:cubicBezTo>
                <a:cubicBezTo>
                  <a:pt x="8843350" y="3297192"/>
                  <a:pt x="8853370" y="3298929"/>
                  <a:pt x="8862895" y="3300715"/>
                </a:cubicBezTo>
                <a:cubicBezTo>
                  <a:pt x="8877183" y="3303691"/>
                  <a:pt x="8893554" y="3305924"/>
                  <a:pt x="8912009" y="3307412"/>
                </a:cubicBezTo>
                <a:cubicBezTo>
                  <a:pt x="8930463" y="3308900"/>
                  <a:pt x="8944453" y="3304783"/>
                  <a:pt x="8953978" y="3295059"/>
                </a:cubicBezTo>
                <a:lnTo>
                  <a:pt x="8976898" y="3295059"/>
                </a:lnTo>
                <a:cubicBezTo>
                  <a:pt x="8970746" y="3318078"/>
                  <a:pt x="8966777" y="3344470"/>
                  <a:pt x="8964992" y="3374236"/>
                </a:cubicBezTo>
                <a:cubicBezTo>
                  <a:pt x="8963206" y="3404001"/>
                  <a:pt x="8962214" y="3432874"/>
                  <a:pt x="8962015" y="3460854"/>
                </a:cubicBezTo>
                <a:cubicBezTo>
                  <a:pt x="8961817" y="3493398"/>
                  <a:pt x="8961817" y="3525644"/>
                  <a:pt x="8962015" y="3557592"/>
                </a:cubicBezTo>
                <a:cubicBezTo>
                  <a:pt x="8962015" y="3557592"/>
                  <a:pt x="8962015" y="3563396"/>
                  <a:pt x="8962015" y="3575005"/>
                </a:cubicBezTo>
                <a:cubicBezTo>
                  <a:pt x="8962015" y="3586613"/>
                  <a:pt x="8962015" y="3592418"/>
                  <a:pt x="8962015" y="3592418"/>
                </a:cubicBezTo>
                <a:cubicBezTo>
                  <a:pt x="8962015" y="3595196"/>
                  <a:pt x="8962015" y="3597974"/>
                  <a:pt x="8962015" y="3600752"/>
                </a:cubicBezTo>
                <a:cubicBezTo>
                  <a:pt x="8962015" y="3603530"/>
                  <a:pt x="8962015" y="3606209"/>
                  <a:pt x="8962015" y="3608789"/>
                </a:cubicBezTo>
                <a:lnTo>
                  <a:pt x="8987613" y="3587656"/>
                </a:lnTo>
                <a:lnTo>
                  <a:pt x="8987613" y="3484964"/>
                </a:lnTo>
                <a:lnTo>
                  <a:pt x="9019165" y="3484964"/>
                </a:lnTo>
                <a:lnTo>
                  <a:pt x="9019165" y="3561461"/>
                </a:lnTo>
                <a:lnTo>
                  <a:pt x="9039108" y="3544793"/>
                </a:lnTo>
                <a:cubicBezTo>
                  <a:pt x="9040696" y="3513241"/>
                  <a:pt x="9042879" y="3484766"/>
                  <a:pt x="9045656" y="3459366"/>
                </a:cubicBezTo>
                <a:cubicBezTo>
                  <a:pt x="9049427" y="3423647"/>
                  <a:pt x="9060837" y="3391798"/>
                  <a:pt x="9079887" y="3363818"/>
                </a:cubicBezTo>
                <a:cubicBezTo>
                  <a:pt x="9094174" y="3343974"/>
                  <a:pt x="9112530" y="3326214"/>
                  <a:pt x="9134953" y="3310537"/>
                </a:cubicBezTo>
                <a:cubicBezTo>
                  <a:pt x="9151027" y="3299822"/>
                  <a:pt x="9168093" y="3294266"/>
                  <a:pt x="9186150" y="3293869"/>
                </a:cubicBezTo>
                <a:cubicBezTo>
                  <a:pt x="9186547" y="3293869"/>
                  <a:pt x="9186894" y="3293869"/>
                  <a:pt x="9187192" y="3293869"/>
                </a:cubicBezTo>
                <a:cubicBezTo>
                  <a:pt x="9187490" y="3293869"/>
                  <a:pt x="9187837" y="3293869"/>
                  <a:pt x="9188234" y="3293869"/>
                </a:cubicBezTo>
                <a:cubicBezTo>
                  <a:pt x="9197759" y="3293869"/>
                  <a:pt x="9205895" y="3295952"/>
                  <a:pt x="9212642" y="3300119"/>
                </a:cubicBezTo>
                <a:cubicBezTo>
                  <a:pt x="9223159" y="3307065"/>
                  <a:pt x="9229310" y="3317483"/>
                  <a:pt x="9231096" y="3331373"/>
                </a:cubicBezTo>
                <a:cubicBezTo>
                  <a:pt x="9232882" y="3346852"/>
                  <a:pt x="9229658" y="3364265"/>
                  <a:pt x="9221422" y="3383612"/>
                </a:cubicBezTo>
                <a:cubicBezTo>
                  <a:pt x="9213187" y="3402960"/>
                  <a:pt x="9203712" y="3418091"/>
                  <a:pt x="9192996" y="3429005"/>
                </a:cubicBezTo>
                <a:cubicBezTo>
                  <a:pt x="9176725" y="3445872"/>
                  <a:pt x="9160056" y="3462193"/>
                  <a:pt x="9142990" y="3477969"/>
                </a:cubicBezTo>
                <a:cubicBezTo>
                  <a:pt x="9125925" y="3493745"/>
                  <a:pt x="9108760" y="3509074"/>
                  <a:pt x="9091495" y="3523957"/>
                </a:cubicBezTo>
                <a:cubicBezTo>
                  <a:pt x="9088321" y="3591029"/>
                  <a:pt x="9087924" y="3670305"/>
                  <a:pt x="9090305" y="3761784"/>
                </a:cubicBezTo>
                <a:cubicBezTo>
                  <a:pt x="9090900" y="3781033"/>
                  <a:pt x="9095316" y="3807226"/>
                  <a:pt x="9103551" y="3840365"/>
                </a:cubicBezTo>
                <a:cubicBezTo>
                  <a:pt x="9111786" y="3873505"/>
                  <a:pt x="9131283" y="3890173"/>
                  <a:pt x="9162040" y="3890372"/>
                </a:cubicBezTo>
                <a:lnTo>
                  <a:pt x="9163231" y="3890372"/>
                </a:lnTo>
                <a:cubicBezTo>
                  <a:pt x="9188035" y="3890372"/>
                  <a:pt x="9210955" y="3876779"/>
                  <a:pt x="9231989" y="3849593"/>
                </a:cubicBezTo>
                <a:cubicBezTo>
                  <a:pt x="9243002" y="3835156"/>
                  <a:pt x="9253179" y="3817427"/>
                  <a:pt x="9262518" y="3796405"/>
                </a:cubicBezTo>
                <a:lnTo>
                  <a:pt x="9267764" y="3783596"/>
                </a:lnTo>
                <a:lnTo>
                  <a:pt x="9264136" y="3782322"/>
                </a:lnTo>
                <a:cubicBezTo>
                  <a:pt x="9268105" y="3771607"/>
                  <a:pt x="9271776" y="3759701"/>
                  <a:pt x="9275149" y="3746604"/>
                </a:cubicBezTo>
                <a:cubicBezTo>
                  <a:pt x="9276935" y="3740055"/>
                  <a:pt x="9278572" y="3733755"/>
                  <a:pt x="9280061" y="3727702"/>
                </a:cubicBezTo>
                <a:lnTo>
                  <a:pt x="9280805" y="3724637"/>
                </a:lnTo>
                <a:lnTo>
                  <a:pt x="9280805" y="3662962"/>
                </a:lnTo>
                <a:lnTo>
                  <a:pt x="9294199" y="3662962"/>
                </a:lnTo>
                <a:lnTo>
                  <a:pt x="9303427" y="3662962"/>
                </a:lnTo>
                <a:lnTo>
                  <a:pt x="9326346" y="3662962"/>
                </a:lnTo>
                <a:cubicBezTo>
                  <a:pt x="9326346" y="3662962"/>
                  <a:pt x="9326297" y="3691041"/>
                  <a:pt x="9326197" y="3747199"/>
                </a:cubicBezTo>
                <a:cubicBezTo>
                  <a:pt x="9326099" y="3803357"/>
                  <a:pt x="9326049" y="3831436"/>
                  <a:pt x="9326049" y="3831436"/>
                </a:cubicBezTo>
                <a:cubicBezTo>
                  <a:pt x="9326049" y="3838778"/>
                  <a:pt x="9326346" y="3846120"/>
                  <a:pt x="9326942" y="3853462"/>
                </a:cubicBezTo>
                <a:cubicBezTo>
                  <a:pt x="9327537" y="3860805"/>
                  <a:pt x="9329025" y="3867552"/>
                  <a:pt x="9331406" y="3873703"/>
                </a:cubicBezTo>
                <a:cubicBezTo>
                  <a:pt x="9335772" y="3885411"/>
                  <a:pt x="9345496" y="3890868"/>
                  <a:pt x="9360577" y="3890074"/>
                </a:cubicBezTo>
                <a:cubicBezTo>
                  <a:pt x="9360776" y="3890074"/>
                  <a:pt x="9360924" y="3890074"/>
                  <a:pt x="9361023" y="3890074"/>
                </a:cubicBezTo>
                <a:cubicBezTo>
                  <a:pt x="9361123" y="3890074"/>
                  <a:pt x="9361172" y="3890074"/>
                  <a:pt x="9361172" y="3890074"/>
                </a:cubicBezTo>
                <a:cubicBezTo>
                  <a:pt x="9378238" y="3889876"/>
                  <a:pt x="9395899" y="3875489"/>
                  <a:pt x="9414155" y="3846914"/>
                </a:cubicBezTo>
                <a:cubicBezTo>
                  <a:pt x="9422489" y="3833420"/>
                  <a:pt x="9431865" y="3813775"/>
                  <a:pt x="9442283" y="3787978"/>
                </a:cubicBezTo>
                <a:lnTo>
                  <a:pt x="9448683" y="3771626"/>
                </a:lnTo>
                <a:lnTo>
                  <a:pt x="9448683" y="3759403"/>
                </a:lnTo>
                <a:cubicBezTo>
                  <a:pt x="9448683" y="3752805"/>
                  <a:pt x="9448683" y="3746505"/>
                  <a:pt x="9448683" y="3740502"/>
                </a:cubicBezTo>
                <a:cubicBezTo>
                  <a:pt x="9448683" y="3728496"/>
                  <a:pt x="9448683" y="3722494"/>
                  <a:pt x="9448683" y="3722494"/>
                </a:cubicBezTo>
                <a:lnTo>
                  <a:pt x="9448683" y="3662962"/>
                </a:lnTo>
                <a:lnTo>
                  <a:pt x="9493927" y="3662962"/>
                </a:lnTo>
                <a:cubicBezTo>
                  <a:pt x="9493927" y="3662962"/>
                  <a:pt x="9493927" y="3665443"/>
                  <a:pt x="9493927" y="3670404"/>
                </a:cubicBezTo>
                <a:lnTo>
                  <a:pt x="9493927" y="3672715"/>
                </a:lnTo>
                <a:lnTo>
                  <a:pt x="9503601" y="3665046"/>
                </a:lnTo>
                <a:cubicBezTo>
                  <a:pt x="9508661" y="3660482"/>
                  <a:pt x="9511488" y="3654330"/>
                  <a:pt x="9512084" y="3646591"/>
                </a:cubicBezTo>
                <a:cubicBezTo>
                  <a:pt x="9512283" y="3643813"/>
                  <a:pt x="9511092" y="3640837"/>
                  <a:pt x="9508512" y="3637661"/>
                </a:cubicBezTo>
                <a:cubicBezTo>
                  <a:pt x="9506726" y="3635280"/>
                  <a:pt x="9504444" y="3634090"/>
                  <a:pt x="9501666" y="3634090"/>
                </a:cubicBezTo>
                <a:cubicBezTo>
                  <a:pt x="9497102" y="3634883"/>
                  <a:pt x="9492538" y="3636967"/>
                  <a:pt x="9487974" y="3640340"/>
                </a:cubicBezTo>
                <a:lnTo>
                  <a:pt x="9476663" y="3626351"/>
                </a:lnTo>
                <a:cubicBezTo>
                  <a:pt x="9485989" y="3619207"/>
                  <a:pt x="9495316" y="3615734"/>
                  <a:pt x="9504642" y="3615933"/>
                </a:cubicBezTo>
                <a:cubicBezTo>
                  <a:pt x="9516747" y="3615337"/>
                  <a:pt x="9526868" y="3619009"/>
                  <a:pt x="9535003" y="3626946"/>
                </a:cubicBezTo>
                <a:cubicBezTo>
                  <a:pt x="9541552" y="3633693"/>
                  <a:pt x="9544429" y="3640737"/>
                  <a:pt x="9543635" y="3648079"/>
                </a:cubicBezTo>
                <a:cubicBezTo>
                  <a:pt x="9542445" y="3660581"/>
                  <a:pt x="9537137" y="3670156"/>
                  <a:pt x="9527711" y="3676803"/>
                </a:cubicBezTo>
                <a:cubicBezTo>
                  <a:pt x="9518285" y="3683451"/>
                  <a:pt x="9509008" y="3689057"/>
                  <a:pt x="9499880" y="3693621"/>
                </a:cubicBezTo>
                <a:lnTo>
                  <a:pt x="9493927" y="3696597"/>
                </a:lnTo>
                <a:lnTo>
                  <a:pt x="9493927" y="3705750"/>
                </a:lnTo>
                <a:cubicBezTo>
                  <a:pt x="9493927" y="3716912"/>
                  <a:pt x="9493927" y="3722494"/>
                  <a:pt x="9493927" y="3722494"/>
                </a:cubicBezTo>
                <a:lnTo>
                  <a:pt x="9493927" y="3837389"/>
                </a:lnTo>
                <a:lnTo>
                  <a:pt x="9493927" y="3841556"/>
                </a:lnTo>
                <a:cubicBezTo>
                  <a:pt x="9493927" y="3848700"/>
                  <a:pt x="9494076" y="3855695"/>
                  <a:pt x="9494373" y="3862541"/>
                </a:cubicBezTo>
                <a:cubicBezTo>
                  <a:pt x="9494671" y="3869387"/>
                  <a:pt x="9495812" y="3875489"/>
                  <a:pt x="9497796" y="3880847"/>
                </a:cubicBezTo>
                <a:cubicBezTo>
                  <a:pt x="9500177" y="3886998"/>
                  <a:pt x="9502956" y="3890074"/>
                  <a:pt x="9506131" y="3890074"/>
                </a:cubicBezTo>
                <a:cubicBezTo>
                  <a:pt x="9522998" y="3890074"/>
                  <a:pt x="9539072" y="3879557"/>
                  <a:pt x="9554351" y="3858522"/>
                </a:cubicBezTo>
                <a:cubicBezTo>
                  <a:pt x="9560899" y="3849394"/>
                  <a:pt x="9567547" y="3837686"/>
                  <a:pt x="9574294" y="3823399"/>
                </a:cubicBezTo>
                <a:lnTo>
                  <a:pt x="9578025" y="3814940"/>
                </a:lnTo>
                <a:lnTo>
                  <a:pt x="9576712" y="3810283"/>
                </a:lnTo>
                <a:cubicBezTo>
                  <a:pt x="9575298" y="3802458"/>
                  <a:pt x="9574592" y="3794328"/>
                  <a:pt x="9574592" y="3785894"/>
                </a:cubicBezTo>
                <a:cubicBezTo>
                  <a:pt x="9574592" y="3752557"/>
                  <a:pt x="9585902" y="3723784"/>
                  <a:pt x="9608524" y="3699574"/>
                </a:cubicBezTo>
                <a:cubicBezTo>
                  <a:pt x="9631146" y="3675563"/>
                  <a:pt x="9658828" y="3663558"/>
                  <a:pt x="9691570" y="3663558"/>
                </a:cubicBezTo>
                <a:cubicBezTo>
                  <a:pt x="9713151" y="3663558"/>
                  <a:pt x="9732331" y="3670422"/>
                  <a:pt x="9749111" y="3684152"/>
                </a:cubicBezTo>
                <a:lnTo>
                  <a:pt x="9756026" y="3691082"/>
                </a:lnTo>
                <a:lnTo>
                  <a:pt x="9757948" y="3689751"/>
                </a:lnTo>
                <a:cubicBezTo>
                  <a:pt x="9763901" y="3685584"/>
                  <a:pt x="9769359" y="3681219"/>
                  <a:pt x="9774319" y="3676654"/>
                </a:cubicBezTo>
                <a:cubicBezTo>
                  <a:pt x="9779280" y="3672090"/>
                  <a:pt x="9782058" y="3665939"/>
                  <a:pt x="9782653" y="3658200"/>
                </a:cubicBezTo>
                <a:cubicBezTo>
                  <a:pt x="9782852" y="3655422"/>
                  <a:pt x="9781760" y="3652544"/>
                  <a:pt x="9779379" y="3649568"/>
                </a:cubicBezTo>
                <a:cubicBezTo>
                  <a:pt x="9777395" y="3647385"/>
                  <a:pt x="9775113" y="3646095"/>
                  <a:pt x="9772533" y="3645698"/>
                </a:cubicBezTo>
                <a:cubicBezTo>
                  <a:pt x="9767573" y="3646492"/>
                  <a:pt x="9763008" y="3648675"/>
                  <a:pt x="9758841" y="3652247"/>
                </a:cubicBezTo>
                <a:lnTo>
                  <a:pt x="9747530" y="3637959"/>
                </a:lnTo>
                <a:cubicBezTo>
                  <a:pt x="9756460" y="3630815"/>
                  <a:pt x="9765787" y="3627343"/>
                  <a:pt x="9775510" y="3627541"/>
                </a:cubicBezTo>
                <a:cubicBezTo>
                  <a:pt x="9787813" y="3627343"/>
                  <a:pt x="9797934" y="3631113"/>
                  <a:pt x="9805870" y="3638852"/>
                </a:cubicBezTo>
                <a:cubicBezTo>
                  <a:pt x="9812221" y="3645401"/>
                  <a:pt x="9814999" y="3652346"/>
                  <a:pt x="9814205" y="3659688"/>
                </a:cubicBezTo>
                <a:cubicBezTo>
                  <a:pt x="9813014" y="3672190"/>
                  <a:pt x="9807706" y="3681764"/>
                  <a:pt x="9798280" y="3688412"/>
                </a:cubicBezTo>
                <a:cubicBezTo>
                  <a:pt x="9788855" y="3695060"/>
                  <a:pt x="9779578" y="3700665"/>
                  <a:pt x="9770449" y="3705229"/>
                </a:cubicBezTo>
                <a:lnTo>
                  <a:pt x="9769042" y="3705974"/>
                </a:lnTo>
                <a:lnTo>
                  <a:pt x="9779677" y="3721601"/>
                </a:lnTo>
                <a:cubicBezTo>
                  <a:pt x="9783646" y="3718426"/>
                  <a:pt x="9787665" y="3714457"/>
                  <a:pt x="9791732" y="3709694"/>
                </a:cubicBezTo>
                <a:cubicBezTo>
                  <a:pt x="9795800" y="3704932"/>
                  <a:pt x="9799620" y="3700169"/>
                  <a:pt x="9803192" y="3695407"/>
                </a:cubicBezTo>
                <a:cubicBezTo>
                  <a:pt x="9804382" y="3693819"/>
                  <a:pt x="9805623" y="3692232"/>
                  <a:pt x="9806912" y="3690644"/>
                </a:cubicBezTo>
                <a:cubicBezTo>
                  <a:pt x="9808203" y="3689057"/>
                  <a:pt x="9809542" y="3687469"/>
                  <a:pt x="9810931" y="3685882"/>
                </a:cubicBezTo>
                <a:cubicBezTo>
                  <a:pt x="9823036" y="3670602"/>
                  <a:pt x="9837124" y="3662962"/>
                  <a:pt x="9853198" y="3662962"/>
                </a:cubicBezTo>
                <a:cubicBezTo>
                  <a:pt x="9853198" y="3662962"/>
                  <a:pt x="9853298" y="3662962"/>
                  <a:pt x="9853495" y="3662962"/>
                </a:cubicBezTo>
                <a:cubicBezTo>
                  <a:pt x="9868577" y="3662962"/>
                  <a:pt x="9880682" y="3666733"/>
                  <a:pt x="9889810" y="3674273"/>
                </a:cubicBezTo>
                <a:cubicBezTo>
                  <a:pt x="9898343" y="3681417"/>
                  <a:pt x="9903353" y="3691686"/>
                  <a:pt x="9904841" y="3705081"/>
                </a:cubicBezTo>
                <a:cubicBezTo>
                  <a:pt x="9906329" y="3718475"/>
                  <a:pt x="9907074" y="3729538"/>
                  <a:pt x="9907074" y="3738269"/>
                </a:cubicBezTo>
                <a:cubicBezTo>
                  <a:pt x="9907074" y="3738269"/>
                  <a:pt x="9907074" y="3738468"/>
                  <a:pt x="9907074" y="3738865"/>
                </a:cubicBezTo>
                <a:cubicBezTo>
                  <a:pt x="9907074" y="3739262"/>
                  <a:pt x="9907074" y="3739460"/>
                  <a:pt x="9907074" y="3739460"/>
                </a:cubicBezTo>
                <a:cubicBezTo>
                  <a:pt x="9907074" y="3739460"/>
                  <a:pt x="9907074" y="3740849"/>
                  <a:pt x="9907074" y="3743627"/>
                </a:cubicBezTo>
                <a:cubicBezTo>
                  <a:pt x="9907074" y="3746405"/>
                  <a:pt x="9907074" y="3749878"/>
                  <a:pt x="9907074" y="3754045"/>
                </a:cubicBezTo>
                <a:cubicBezTo>
                  <a:pt x="9915607" y="3736384"/>
                  <a:pt x="9922751" y="3723188"/>
                  <a:pt x="9928505" y="3714457"/>
                </a:cubicBezTo>
                <a:cubicBezTo>
                  <a:pt x="9936839" y="3701955"/>
                  <a:pt x="9946464" y="3691339"/>
                  <a:pt x="9957377" y="3682608"/>
                </a:cubicBezTo>
                <a:cubicBezTo>
                  <a:pt x="9974046" y="3669312"/>
                  <a:pt x="9991211" y="3662764"/>
                  <a:pt x="10008872" y="3662962"/>
                </a:cubicBezTo>
                <a:cubicBezTo>
                  <a:pt x="10008872" y="3662962"/>
                  <a:pt x="10008922" y="3662962"/>
                  <a:pt x="10009021" y="3662962"/>
                </a:cubicBezTo>
                <a:cubicBezTo>
                  <a:pt x="10009120" y="3662962"/>
                  <a:pt x="10009170" y="3662962"/>
                  <a:pt x="10009170" y="3662962"/>
                </a:cubicBezTo>
                <a:cubicBezTo>
                  <a:pt x="10037348" y="3663756"/>
                  <a:pt x="10057092" y="3672686"/>
                  <a:pt x="10068403" y="3689751"/>
                </a:cubicBezTo>
                <a:cubicBezTo>
                  <a:pt x="10073365" y="3697490"/>
                  <a:pt x="10076539" y="3705627"/>
                  <a:pt x="10077928" y="3714159"/>
                </a:cubicBezTo>
                <a:cubicBezTo>
                  <a:pt x="10079318" y="3722692"/>
                  <a:pt x="10080012" y="3731126"/>
                  <a:pt x="10080012" y="3739460"/>
                </a:cubicBezTo>
                <a:lnTo>
                  <a:pt x="10080012" y="3787085"/>
                </a:lnTo>
                <a:cubicBezTo>
                  <a:pt x="10080012" y="3787085"/>
                  <a:pt x="10080012" y="3787829"/>
                  <a:pt x="10080012" y="3789317"/>
                </a:cubicBezTo>
                <a:cubicBezTo>
                  <a:pt x="10080012" y="3790806"/>
                  <a:pt x="10080012" y="3791550"/>
                  <a:pt x="10080012" y="3791550"/>
                </a:cubicBezTo>
                <a:lnTo>
                  <a:pt x="10080012" y="3820422"/>
                </a:lnTo>
                <a:cubicBezTo>
                  <a:pt x="10080012" y="3820422"/>
                  <a:pt x="10080012" y="3823300"/>
                  <a:pt x="10080012" y="3829054"/>
                </a:cubicBezTo>
                <a:cubicBezTo>
                  <a:pt x="10080012" y="3834809"/>
                  <a:pt x="10080012" y="3837686"/>
                  <a:pt x="10080012" y="3837686"/>
                </a:cubicBezTo>
                <a:lnTo>
                  <a:pt x="10080012" y="3840961"/>
                </a:lnTo>
                <a:cubicBezTo>
                  <a:pt x="10080012" y="3848104"/>
                  <a:pt x="10080111" y="3855199"/>
                  <a:pt x="10080310" y="3862243"/>
                </a:cubicBezTo>
                <a:cubicBezTo>
                  <a:pt x="10080508" y="3869288"/>
                  <a:pt x="10081798" y="3875489"/>
                  <a:pt x="10084179" y="3880847"/>
                </a:cubicBezTo>
                <a:cubicBezTo>
                  <a:pt x="10086560" y="3887197"/>
                  <a:pt x="10089835" y="3890372"/>
                  <a:pt x="10094002" y="3890372"/>
                </a:cubicBezTo>
                <a:cubicBezTo>
                  <a:pt x="10101940" y="3890372"/>
                  <a:pt x="10110075" y="3886701"/>
                  <a:pt x="10118410" y="3879358"/>
                </a:cubicBezTo>
                <a:cubicBezTo>
                  <a:pt x="10122973" y="3874993"/>
                  <a:pt x="10127240" y="3869883"/>
                  <a:pt x="10131209" y="3864029"/>
                </a:cubicBezTo>
                <a:cubicBezTo>
                  <a:pt x="10135177" y="3858175"/>
                  <a:pt x="10138849" y="3852470"/>
                  <a:pt x="10142222" y="3846914"/>
                </a:cubicBezTo>
                <a:cubicBezTo>
                  <a:pt x="10146588" y="3839770"/>
                  <a:pt x="10150556" y="3832279"/>
                  <a:pt x="10154128" y="3824441"/>
                </a:cubicBezTo>
                <a:lnTo>
                  <a:pt x="10160360" y="3810333"/>
                </a:lnTo>
                <a:lnTo>
                  <a:pt x="10156212" y="3784108"/>
                </a:lnTo>
                <a:cubicBezTo>
                  <a:pt x="10156212" y="3755335"/>
                  <a:pt x="10166332" y="3729141"/>
                  <a:pt x="10186573" y="3705527"/>
                </a:cubicBezTo>
                <a:cubicBezTo>
                  <a:pt x="10210186" y="3678143"/>
                  <a:pt x="10240052" y="3664054"/>
                  <a:pt x="10276167" y="3663260"/>
                </a:cubicBezTo>
                <a:cubicBezTo>
                  <a:pt x="10295217" y="3662863"/>
                  <a:pt x="10310398" y="3667874"/>
                  <a:pt x="10321709" y="3678292"/>
                </a:cubicBezTo>
                <a:lnTo>
                  <a:pt x="10332424" y="3689089"/>
                </a:lnTo>
                <a:lnTo>
                  <a:pt x="10332424" y="3662962"/>
                </a:lnTo>
                <a:lnTo>
                  <a:pt x="10377966" y="3662962"/>
                </a:lnTo>
                <a:lnTo>
                  <a:pt x="10377966" y="3885014"/>
                </a:lnTo>
                <a:cubicBezTo>
                  <a:pt x="10390467" y="3868345"/>
                  <a:pt x="10402076" y="3851825"/>
                  <a:pt x="10412792" y="3835454"/>
                </a:cubicBezTo>
                <a:cubicBezTo>
                  <a:pt x="10423507" y="3819083"/>
                  <a:pt x="10433032" y="3800579"/>
                  <a:pt x="10441367" y="3779941"/>
                </a:cubicBezTo>
                <a:lnTo>
                  <a:pt x="10458333" y="3786787"/>
                </a:lnTo>
                <a:cubicBezTo>
                  <a:pt x="10448411" y="3811195"/>
                  <a:pt x="10436803" y="3832974"/>
                  <a:pt x="10423507" y="3852123"/>
                </a:cubicBezTo>
                <a:cubicBezTo>
                  <a:pt x="10410211" y="3871272"/>
                  <a:pt x="10396322" y="3890273"/>
                  <a:pt x="10381835" y="3909124"/>
                </a:cubicBezTo>
                <a:cubicBezTo>
                  <a:pt x="10380843" y="3910116"/>
                  <a:pt x="10379553" y="3911803"/>
                  <a:pt x="10377966" y="3914184"/>
                </a:cubicBezTo>
                <a:lnTo>
                  <a:pt x="10377966" y="4068966"/>
                </a:lnTo>
                <a:cubicBezTo>
                  <a:pt x="10377966" y="4102303"/>
                  <a:pt x="10374295" y="4134946"/>
                  <a:pt x="10366952" y="4166894"/>
                </a:cubicBezTo>
                <a:cubicBezTo>
                  <a:pt x="10363182" y="4182770"/>
                  <a:pt x="10359312" y="4195618"/>
                  <a:pt x="10355344" y="4205441"/>
                </a:cubicBezTo>
                <a:cubicBezTo>
                  <a:pt x="10351376" y="4215264"/>
                  <a:pt x="10348299" y="4222457"/>
                  <a:pt x="10346117" y="4227021"/>
                </a:cubicBezTo>
                <a:cubicBezTo>
                  <a:pt x="10334011" y="4249445"/>
                  <a:pt x="10317640" y="4264625"/>
                  <a:pt x="10297003" y="4272562"/>
                </a:cubicBezTo>
                <a:cubicBezTo>
                  <a:pt x="10289065" y="4275142"/>
                  <a:pt x="10282219" y="4276333"/>
                  <a:pt x="10276465" y="4276134"/>
                </a:cubicBezTo>
                <a:cubicBezTo>
                  <a:pt x="10262376" y="4276134"/>
                  <a:pt x="10250867" y="4269388"/>
                  <a:pt x="10241937" y="4255894"/>
                </a:cubicBezTo>
                <a:cubicBezTo>
                  <a:pt x="10231817" y="4241011"/>
                  <a:pt x="10228443" y="4217992"/>
                  <a:pt x="10231817" y="4186837"/>
                </a:cubicBezTo>
                <a:cubicBezTo>
                  <a:pt x="10234198" y="4161834"/>
                  <a:pt x="10241342" y="4131077"/>
                  <a:pt x="10253248" y="4094564"/>
                </a:cubicBezTo>
                <a:cubicBezTo>
                  <a:pt x="10263765" y="4062814"/>
                  <a:pt x="10278945" y="4030072"/>
                  <a:pt x="10298789" y="3996337"/>
                </a:cubicBezTo>
                <a:cubicBezTo>
                  <a:pt x="10308314" y="3980066"/>
                  <a:pt x="10319526" y="3962802"/>
                  <a:pt x="10332424" y="3944545"/>
                </a:cubicBezTo>
                <a:lnTo>
                  <a:pt x="10332424" y="3878758"/>
                </a:lnTo>
                <a:lnTo>
                  <a:pt x="10331308" y="3880102"/>
                </a:lnTo>
                <a:cubicBezTo>
                  <a:pt x="10326496" y="3885163"/>
                  <a:pt x="10321610" y="3889578"/>
                  <a:pt x="10316649" y="3893348"/>
                </a:cubicBezTo>
                <a:cubicBezTo>
                  <a:pt x="10302758" y="3903270"/>
                  <a:pt x="10287776" y="3908132"/>
                  <a:pt x="10271702" y="3907933"/>
                </a:cubicBezTo>
                <a:cubicBezTo>
                  <a:pt x="10234992" y="3907735"/>
                  <a:pt x="10205424" y="3892951"/>
                  <a:pt x="10183001" y="3863583"/>
                </a:cubicBezTo>
                <a:lnTo>
                  <a:pt x="10168253" y="3836326"/>
                </a:lnTo>
                <a:lnTo>
                  <a:pt x="10157700" y="3856439"/>
                </a:lnTo>
                <a:cubicBezTo>
                  <a:pt x="10153929" y="3862392"/>
                  <a:pt x="10149812" y="3868593"/>
                  <a:pt x="10145347" y="3875042"/>
                </a:cubicBezTo>
                <a:cubicBezTo>
                  <a:pt x="10140883" y="3881492"/>
                  <a:pt x="10135971" y="3887296"/>
                  <a:pt x="10130613" y="3892455"/>
                </a:cubicBezTo>
                <a:cubicBezTo>
                  <a:pt x="10119104" y="3902973"/>
                  <a:pt x="10107000" y="3908231"/>
                  <a:pt x="10094299" y="3908231"/>
                </a:cubicBezTo>
                <a:cubicBezTo>
                  <a:pt x="10073463" y="3908231"/>
                  <a:pt x="10057786" y="3902179"/>
                  <a:pt x="10047270" y="3890074"/>
                </a:cubicBezTo>
                <a:cubicBezTo>
                  <a:pt x="10040721" y="3882533"/>
                  <a:pt x="10036951" y="3874398"/>
                  <a:pt x="10035959" y="3865666"/>
                </a:cubicBezTo>
                <a:cubicBezTo>
                  <a:pt x="10034967" y="3856935"/>
                  <a:pt x="10034470" y="3848700"/>
                  <a:pt x="10034470" y="3840961"/>
                </a:cubicBezTo>
                <a:cubicBezTo>
                  <a:pt x="10034470" y="3840961"/>
                  <a:pt x="10034470" y="3840415"/>
                  <a:pt x="10034470" y="3839324"/>
                </a:cubicBezTo>
                <a:cubicBezTo>
                  <a:pt x="10034470" y="3838232"/>
                  <a:pt x="10034470" y="3837686"/>
                  <a:pt x="10034470" y="3837686"/>
                </a:cubicBezTo>
                <a:lnTo>
                  <a:pt x="10034470" y="3817446"/>
                </a:lnTo>
                <a:cubicBezTo>
                  <a:pt x="10034470" y="3817446"/>
                  <a:pt x="10034470" y="3813130"/>
                  <a:pt x="10034470" y="3804498"/>
                </a:cubicBezTo>
                <a:cubicBezTo>
                  <a:pt x="10034470" y="3795866"/>
                  <a:pt x="10034470" y="3791550"/>
                  <a:pt x="10034470" y="3791550"/>
                </a:cubicBezTo>
                <a:lnTo>
                  <a:pt x="10034470" y="3771011"/>
                </a:lnTo>
                <a:cubicBezTo>
                  <a:pt x="10034470" y="3771011"/>
                  <a:pt x="10034470" y="3765753"/>
                  <a:pt x="10034470" y="3755236"/>
                </a:cubicBezTo>
                <a:cubicBezTo>
                  <a:pt x="10034470" y="3744719"/>
                  <a:pt x="10034470" y="3739460"/>
                  <a:pt x="10034470" y="3739460"/>
                </a:cubicBezTo>
                <a:cubicBezTo>
                  <a:pt x="10034470" y="3721005"/>
                  <a:pt x="10032783" y="3707115"/>
                  <a:pt x="10029410" y="3697788"/>
                </a:cubicBezTo>
                <a:cubicBezTo>
                  <a:pt x="10025442" y="3686676"/>
                  <a:pt x="10018496" y="3681119"/>
                  <a:pt x="10008574" y="3681119"/>
                </a:cubicBezTo>
                <a:cubicBezTo>
                  <a:pt x="9995081" y="3680921"/>
                  <a:pt x="9981785" y="3686080"/>
                  <a:pt x="9968688" y="3696597"/>
                </a:cubicBezTo>
                <a:cubicBezTo>
                  <a:pt x="9959163" y="3704336"/>
                  <a:pt x="9950829" y="3713663"/>
                  <a:pt x="9943685" y="3724577"/>
                </a:cubicBezTo>
                <a:cubicBezTo>
                  <a:pt x="9937931" y="3732911"/>
                  <a:pt x="9931730" y="3744123"/>
                  <a:pt x="9925082" y="3758212"/>
                </a:cubicBezTo>
                <a:cubicBezTo>
                  <a:pt x="9918435" y="3772302"/>
                  <a:pt x="9912431" y="3786192"/>
                  <a:pt x="9907074" y="3799884"/>
                </a:cubicBezTo>
                <a:lnTo>
                  <a:pt x="9907074" y="3907933"/>
                </a:lnTo>
                <a:lnTo>
                  <a:pt x="9861830" y="3907933"/>
                </a:lnTo>
                <a:cubicBezTo>
                  <a:pt x="9861830" y="3907933"/>
                  <a:pt x="9861830" y="3902030"/>
                  <a:pt x="9861830" y="3890223"/>
                </a:cubicBezTo>
                <a:cubicBezTo>
                  <a:pt x="9861830" y="3878416"/>
                  <a:pt x="9861830" y="3865468"/>
                  <a:pt x="9861830" y="3851379"/>
                </a:cubicBezTo>
                <a:cubicBezTo>
                  <a:pt x="9861830" y="3837290"/>
                  <a:pt x="9861830" y="3824292"/>
                  <a:pt x="9861830" y="3812386"/>
                </a:cubicBezTo>
                <a:cubicBezTo>
                  <a:pt x="9861830" y="3800479"/>
                  <a:pt x="9861830" y="3794526"/>
                  <a:pt x="9861830" y="3794526"/>
                </a:cubicBezTo>
                <a:cubicBezTo>
                  <a:pt x="9861830" y="3794526"/>
                  <a:pt x="9861830" y="3785349"/>
                  <a:pt x="9861830" y="3766993"/>
                </a:cubicBezTo>
                <a:cubicBezTo>
                  <a:pt x="9861830" y="3748638"/>
                  <a:pt x="9861830" y="3739460"/>
                  <a:pt x="9861830" y="3739460"/>
                </a:cubicBezTo>
                <a:lnTo>
                  <a:pt x="9861830" y="3738269"/>
                </a:lnTo>
                <a:cubicBezTo>
                  <a:pt x="9861830" y="3731721"/>
                  <a:pt x="9861632" y="3722444"/>
                  <a:pt x="9861235" y="3710438"/>
                </a:cubicBezTo>
                <a:cubicBezTo>
                  <a:pt x="9860838" y="3698433"/>
                  <a:pt x="9859549" y="3689950"/>
                  <a:pt x="9857365" y="3684989"/>
                </a:cubicBezTo>
                <a:cubicBezTo>
                  <a:pt x="9855778" y="3682211"/>
                  <a:pt x="9854488" y="3680822"/>
                  <a:pt x="9853495" y="3680822"/>
                </a:cubicBezTo>
                <a:cubicBezTo>
                  <a:pt x="9843177" y="3681219"/>
                  <a:pt x="9833552" y="3686676"/>
                  <a:pt x="9824623" y="3697193"/>
                </a:cubicBezTo>
                <a:cubicBezTo>
                  <a:pt x="9823432" y="3698780"/>
                  <a:pt x="9822242" y="3700318"/>
                  <a:pt x="9821051" y="3701806"/>
                </a:cubicBezTo>
                <a:cubicBezTo>
                  <a:pt x="9819860" y="3703295"/>
                  <a:pt x="9818670" y="3704833"/>
                  <a:pt x="9817479" y="3706420"/>
                </a:cubicBezTo>
                <a:cubicBezTo>
                  <a:pt x="9812915" y="3712175"/>
                  <a:pt x="9808103" y="3717979"/>
                  <a:pt x="9803043" y="3723833"/>
                </a:cubicBezTo>
                <a:cubicBezTo>
                  <a:pt x="9797983" y="3729687"/>
                  <a:pt x="9792675" y="3734598"/>
                  <a:pt x="9787118" y="3738567"/>
                </a:cubicBezTo>
                <a:cubicBezTo>
                  <a:pt x="9792476" y="3754442"/>
                  <a:pt x="9795155" y="3770218"/>
                  <a:pt x="9795155" y="3785894"/>
                </a:cubicBezTo>
                <a:cubicBezTo>
                  <a:pt x="9795155" y="3819629"/>
                  <a:pt x="9785135" y="3848303"/>
                  <a:pt x="9765092" y="3871917"/>
                </a:cubicBezTo>
                <a:cubicBezTo>
                  <a:pt x="9745050" y="3896127"/>
                  <a:pt x="9720543" y="3908231"/>
                  <a:pt x="9691570" y="3908231"/>
                </a:cubicBezTo>
                <a:cubicBezTo>
                  <a:pt x="9658630" y="3908231"/>
                  <a:pt x="9630948" y="3896325"/>
                  <a:pt x="9608524" y="3872512"/>
                </a:cubicBezTo>
                <a:cubicBezTo>
                  <a:pt x="9602869" y="3866510"/>
                  <a:pt x="9597920" y="3860203"/>
                  <a:pt x="9593679" y="3853592"/>
                </a:cubicBezTo>
                <a:lnTo>
                  <a:pt x="9586381" y="3839317"/>
                </a:lnTo>
                <a:lnTo>
                  <a:pt x="9580024" y="3851453"/>
                </a:lnTo>
                <a:cubicBezTo>
                  <a:pt x="9576402" y="3857754"/>
                  <a:pt x="9572707" y="3863583"/>
                  <a:pt x="9568936" y="3868940"/>
                </a:cubicBezTo>
                <a:cubicBezTo>
                  <a:pt x="9550085" y="3895134"/>
                  <a:pt x="9529150" y="3908231"/>
                  <a:pt x="9506131" y="3908231"/>
                </a:cubicBezTo>
                <a:cubicBezTo>
                  <a:pt x="9486485" y="3908231"/>
                  <a:pt x="9471504" y="3902080"/>
                  <a:pt x="9461185" y="3889776"/>
                </a:cubicBezTo>
                <a:cubicBezTo>
                  <a:pt x="9454636" y="3882434"/>
                  <a:pt x="9450866" y="3874497"/>
                  <a:pt x="9449874" y="3865964"/>
                </a:cubicBezTo>
                <a:cubicBezTo>
                  <a:pt x="9448882" y="3857431"/>
                  <a:pt x="9448485" y="3849196"/>
                  <a:pt x="9448683" y="3841258"/>
                </a:cubicBezTo>
                <a:lnTo>
                  <a:pt x="9448683" y="3837389"/>
                </a:lnTo>
                <a:cubicBezTo>
                  <a:pt x="9448683" y="3837389"/>
                  <a:pt x="9448683" y="3831436"/>
                  <a:pt x="9448683" y="3819529"/>
                </a:cubicBezTo>
                <a:lnTo>
                  <a:pt x="9448683" y="3819076"/>
                </a:lnTo>
                <a:lnTo>
                  <a:pt x="9443586" y="3830096"/>
                </a:lnTo>
                <a:cubicBezTo>
                  <a:pt x="9438550" y="3840415"/>
                  <a:pt x="9433701" y="3849196"/>
                  <a:pt x="9429038" y="3856439"/>
                </a:cubicBezTo>
                <a:cubicBezTo>
                  <a:pt x="9423085" y="3865964"/>
                  <a:pt x="9414205" y="3876878"/>
                  <a:pt x="9402397" y="3889181"/>
                </a:cubicBezTo>
                <a:cubicBezTo>
                  <a:pt x="9390591" y="3901484"/>
                  <a:pt x="9377047" y="3907834"/>
                  <a:pt x="9361767" y="3908231"/>
                </a:cubicBezTo>
                <a:cubicBezTo>
                  <a:pt x="9361767" y="3908231"/>
                  <a:pt x="9361718" y="3908231"/>
                  <a:pt x="9361619" y="3908231"/>
                </a:cubicBezTo>
                <a:cubicBezTo>
                  <a:pt x="9361520" y="3908231"/>
                  <a:pt x="9361470" y="3908231"/>
                  <a:pt x="9361470" y="3908231"/>
                </a:cubicBezTo>
                <a:cubicBezTo>
                  <a:pt x="9361073" y="3908231"/>
                  <a:pt x="9360676" y="3908231"/>
                  <a:pt x="9360279" y="3908231"/>
                </a:cubicBezTo>
                <a:cubicBezTo>
                  <a:pt x="9359883" y="3908231"/>
                  <a:pt x="9359386" y="3908231"/>
                  <a:pt x="9358791" y="3908231"/>
                </a:cubicBezTo>
                <a:cubicBezTo>
                  <a:pt x="9358791" y="3908231"/>
                  <a:pt x="9358692" y="3908231"/>
                  <a:pt x="9358493" y="3908231"/>
                </a:cubicBezTo>
                <a:cubicBezTo>
                  <a:pt x="9358295" y="3908231"/>
                  <a:pt x="9358097" y="3908231"/>
                  <a:pt x="9357898" y="3908231"/>
                </a:cubicBezTo>
                <a:cubicBezTo>
                  <a:pt x="9324362" y="3908231"/>
                  <a:pt x="9302236" y="3899301"/>
                  <a:pt x="9291520" y="3881442"/>
                </a:cubicBezTo>
                <a:cubicBezTo>
                  <a:pt x="9286758" y="3873703"/>
                  <a:pt x="9283781" y="3865517"/>
                  <a:pt x="9282591" y="3856885"/>
                </a:cubicBezTo>
                <a:cubicBezTo>
                  <a:pt x="9281400" y="3848253"/>
                  <a:pt x="9280805" y="3839770"/>
                  <a:pt x="9280805" y="3831436"/>
                </a:cubicBezTo>
                <a:cubicBezTo>
                  <a:pt x="9280805" y="3831436"/>
                  <a:pt x="9280805" y="3824738"/>
                  <a:pt x="9280805" y="3811344"/>
                </a:cubicBezTo>
                <a:lnTo>
                  <a:pt x="9280805" y="3799343"/>
                </a:lnTo>
                <a:lnTo>
                  <a:pt x="9279093" y="3803568"/>
                </a:lnTo>
                <a:cubicBezTo>
                  <a:pt x="9269271" y="3825817"/>
                  <a:pt x="9258332" y="3844830"/>
                  <a:pt x="9246277" y="3860606"/>
                </a:cubicBezTo>
                <a:cubicBezTo>
                  <a:pt x="9227822" y="3884716"/>
                  <a:pt x="9207581" y="3899673"/>
                  <a:pt x="9185555" y="3905478"/>
                </a:cubicBezTo>
                <a:lnTo>
                  <a:pt x="9165612" y="3907905"/>
                </a:lnTo>
                <a:lnTo>
                  <a:pt x="9165612" y="3908231"/>
                </a:lnTo>
                <a:lnTo>
                  <a:pt x="9162933" y="3908231"/>
                </a:lnTo>
                <a:lnTo>
                  <a:pt x="9162040" y="3908231"/>
                </a:lnTo>
                <a:cubicBezTo>
                  <a:pt x="9162040" y="3908231"/>
                  <a:pt x="9161941" y="3908231"/>
                  <a:pt x="9161742" y="3908231"/>
                </a:cubicBezTo>
                <a:cubicBezTo>
                  <a:pt x="9161742" y="3908231"/>
                  <a:pt x="9161693" y="3908231"/>
                  <a:pt x="9161594" y="3908231"/>
                </a:cubicBezTo>
                <a:cubicBezTo>
                  <a:pt x="9161495" y="3908231"/>
                  <a:pt x="9161346" y="3908231"/>
                  <a:pt x="9161147" y="3908231"/>
                </a:cubicBezTo>
                <a:cubicBezTo>
                  <a:pt x="9119475" y="3908033"/>
                  <a:pt x="9087924" y="3892257"/>
                  <a:pt x="9066492" y="3860904"/>
                </a:cubicBezTo>
                <a:cubicBezTo>
                  <a:pt x="9049427" y="3835702"/>
                  <a:pt x="9040200" y="3802861"/>
                  <a:pt x="9038810" y="3762379"/>
                </a:cubicBezTo>
                <a:cubicBezTo>
                  <a:pt x="9036231" y="3690744"/>
                  <a:pt x="9035933" y="3626351"/>
                  <a:pt x="9037917" y="3569201"/>
                </a:cubicBezTo>
                <a:lnTo>
                  <a:pt x="9019165" y="3584976"/>
                </a:lnTo>
                <a:lnTo>
                  <a:pt x="9019165" y="3717136"/>
                </a:lnTo>
                <a:lnTo>
                  <a:pt x="8987613" y="3717136"/>
                </a:lnTo>
                <a:lnTo>
                  <a:pt x="8987613" y="3611170"/>
                </a:lnTo>
                <a:lnTo>
                  <a:pt x="8962313" y="3632304"/>
                </a:lnTo>
                <a:cubicBezTo>
                  <a:pt x="8962313" y="3647782"/>
                  <a:pt x="8962214" y="3663210"/>
                  <a:pt x="8962015" y="3678589"/>
                </a:cubicBezTo>
                <a:cubicBezTo>
                  <a:pt x="8961817" y="3693968"/>
                  <a:pt x="8961420" y="3709397"/>
                  <a:pt x="8960824" y="3724875"/>
                </a:cubicBezTo>
                <a:cubicBezTo>
                  <a:pt x="8960031" y="3747100"/>
                  <a:pt x="8956360" y="3772450"/>
                  <a:pt x="8949811" y="3800926"/>
                </a:cubicBezTo>
                <a:cubicBezTo>
                  <a:pt x="8943263" y="3829402"/>
                  <a:pt x="8928182" y="3854157"/>
                  <a:pt x="8904567" y="3875191"/>
                </a:cubicBezTo>
                <a:cubicBezTo>
                  <a:pt x="8893852" y="3884716"/>
                  <a:pt x="8880259" y="3892604"/>
                  <a:pt x="8863788" y="3898855"/>
                </a:cubicBezTo>
                <a:cubicBezTo>
                  <a:pt x="8847318" y="3905106"/>
                  <a:pt x="8831741" y="3908231"/>
                  <a:pt x="8817056" y="3908231"/>
                </a:cubicBezTo>
                <a:cubicBezTo>
                  <a:pt x="8800189" y="3908231"/>
                  <a:pt x="8786894" y="3903965"/>
                  <a:pt x="8777170" y="3895432"/>
                </a:cubicBezTo>
                <a:cubicBezTo>
                  <a:pt x="8765066" y="3885113"/>
                  <a:pt x="8758518" y="3870627"/>
                  <a:pt x="8757526" y="3851974"/>
                </a:cubicBezTo>
                <a:cubicBezTo>
                  <a:pt x="8755938" y="3820422"/>
                  <a:pt x="8766455" y="3792443"/>
                  <a:pt x="8789077" y="3768035"/>
                </a:cubicBezTo>
                <a:cubicBezTo>
                  <a:pt x="8808326" y="3747398"/>
                  <a:pt x="8828120" y="3727554"/>
                  <a:pt x="8848459" y="3708504"/>
                </a:cubicBezTo>
                <a:cubicBezTo>
                  <a:pt x="8868799" y="3689454"/>
                  <a:pt x="8889288" y="3670900"/>
                  <a:pt x="8909925" y="3652842"/>
                </a:cubicBezTo>
                <a:cubicBezTo>
                  <a:pt x="8909925" y="3643317"/>
                  <a:pt x="8909925" y="3633594"/>
                  <a:pt x="8909925" y="3623672"/>
                </a:cubicBezTo>
                <a:cubicBezTo>
                  <a:pt x="8909925" y="3613750"/>
                  <a:pt x="8909925" y="3603431"/>
                  <a:pt x="8909925" y="3592715"/>
                </a:cubicBezTo>
                <a:lnTo>
                  <a:pt x="8909627" y="3570391"/>
                </a:lnTo>
                <a:cubicBezTo>
                  <a:pt x="8909429" y="3552532"/>
                  <a:pt x="8909231" y="3534375"/>
                  <a:pt x="8909032" y="3515920"/>
                </a:cubicBezTo>
                <a:cubicBezTo>
                  <a:pt x="8908834" y="3497466"/>
                  <a:pt x="8908834" y="3479011"/>
                  <a:pt x="8909032" y="3460556"/>
                </a:cubicBezTo>
                <a:cubicBezTo>
                  <a:pt x="8910025" y="3422258"/>
                  <a:pt x="8913894" y="3390607"/>
                  <a:pt x="8920641" y="3365604"/>
                </a:cubicBezTo>
                <a:cubicBezTo>
                  <a:pt x="8923816" y="3353301"/>
                  <a:pt x="8927983" y="3341494"/>
                  <a:pt x="8933142" y="3330183"/>
                </a:cubicBezTo>
                <a:cubicBezTo>
                  <a:pt x="8929372" y="3331770"/>
                  <a:pt x="8925007" y="3333060"/>
                  <a:pt x="8920045" y="3334052"/>
                </a:cubicBezTo>
                <a:cubicBezTo>
                  <a:pt x="8907544" y="3336433"/>
                  <a:pt x="8895539" y="3336880"/>
                  <a:pt x="8884029" y="3335392"/>
                </a:cubicBezTo>
                <a:cubicBezTo>
                  <a:pt x="8872520" y="3333903"/>
                  <a:pt x="8861110" y="3331969"/>
                  <a:pt x="8849799" y="3329587"/>
                </a:cubicBezTo>
                <a:cubicBezTo>
                  <a:pt x="8840274" y="3327801"/>
                  <a:pt x="8830550" y="3326214"/>
                  <a:pt x="8820628" y="3324825"/>
                </a:cubicBezTo>
                <a:cubicBezTo>
                  <a:pt x="8810707" y="3323436"/>
                  <a:pt x="8800388" y="3323138"/>
                  <a:pt x="8789672" y="3323932"/>
                </a:cubicBezTo>
                <a:lnTo>
                  <a:pt x="8789374" y="3323932"/>
                </a:lnTo>
                <a:lnTo>
                  <a:pt x="8789077" y="3323932"/>
                </a:lnTo>
                <a:cubicBezTo>
                  <a:pt x="8732126" y="3325321"/>
                  <a:pt x="8702658" y="3347844"/>
                  <a:pt x="8700673" y="3391500"/>
                </a:cubicBezTo>
                <a:cubicBezTo>
                  <a:pt x="8700475" y="3397453"/>
                  <a:pt x="8701169" y="3403902"/>
                  <a:pt x="8702757" y="3410847"/>
                </a:cubicBezTo>
                <a:cubicBezTo>
                  <a:pt x="8706924" y="3427318"/>
                  <a:pt x="8716399" y="3439572"/>
                  <a:pt x="8731183" y="3447608"/>
                </a:cubicBezTo>
                <a:cubicBezTo>
                  <a:pt x="8745967" y="3455645"/>
                  <a:pt x="8761097" y="3459862"/>
                  <a:pt x="8776575" y="3460258"/>
                </a:cubicBezTo>
                <a:cubicBezTo>
                  <a:pt x="8798602" y="3461052"/>
                  <a:pt x="8818595" y="3455645"/>
                  <a:pt x="8836553" y="3444036"/>
                </a:cubicBezTo>
                <a:cubicBezTo>
                  <a:pt x="8854512" y="3432428"/>
                  <a:pt x="8865376" y="3421563"/>
                  <a:pt x="8869146" y="3411443"/>
                </a:cubicBezTo>
                <a:lnTo>
                  <a:pt x="8886113" y="3417991"/>
                </a:lnTo>
                <a:cubicBezTo>
                  <a:pt x="8880358" y="3432874"/>
                  <a:pt x="8866716" y="3446864"/>
                  <a:pt x="8845185" y="3459961"/>
                </a:cubicBezTo>
                <a:cubicBezTo>
                  <a:pt x="8823655" y="3473058"/>
                  <a:pt x="8800586" y="3479209"/>
                  <a:pt x="8775980" y="3478415"/>
                </a:cubicBezTo>
                <a:cubicBezTo>
                  <a:pt x="8754946" y="3477622"/>
                  <a:pt x="8736392" y="3472165"/>
                  <a:pt x="8720318" y="3462044"/>
                </a:cubicBezTo>
                <a:cubicBezTo>
                  <a:pt x="8701864" y="3450535"/>
                  <a:pt x="8690156" y="3434958"/>
                  <a:pt x="8685195" y="3415312"/>
                </a:cubicBezTo>
                <a:cubicBezTo>
                  <a:pt x="8683409" y="3407375"/>
                  <a:pt x="8682516" y="3399338"/>
                  <a:pt x="8682516" y="3391202"/>
                </a:cubicBezTo>
                <a:cubicBezTo>
                  <a:pt x="8682715" y="3364413"/>
                  <a:pt x="8693083" y="3341494"/>
                  <a:pt x="8713621" y="3322444"/>
                </a:cubicBezTo>
                <a:cubicBezTo>
                  <a:pt x="8734160" y="3303394"/>
                  <a:pt x="8759212" y="3293472"/>
                  <a:pt x="8788779" y="3292678"/>
                </a:cubicBezTo>
                <a:close/>
                <a:moveTo>
                  <a:pt x="4237616" y="2881019"/>
                </a:moveTo>
                <a:cubicBezTo>
                  <a:pt x="4230076" y="2892529"/>
                  <a:pt x="4224022" y="2902253"/>
                  <a:pt x="4219459" y="2910190"/>
                </a:cubicBezTo>
                <a:cubicBezTo>
                  <a:pt x="4200210" y="2942734"/>
                  <a:pt x="4185625" y="2974285"/>
                  <a:pt x="4175703" y="3004845"/>
                </a:cubicBezTo>
                <a:cubicBezTo>
                  <a:pt x="4164392" y="3039769"/>
                  <a:pt x="4157448" y="3069238"/>
                  <a:pt x="4154867" y="3093248"/>
                </a:cubicBezTo>
                <a:cubicBezTo>
                  <a:pt x="4152089" y="3120236"/>
                  <a:pt x="4154471" y="3139286"/>
                  <a:pt x="4162011" y="3150399"/>
                </a:cubicBezTo>
                <a:cubicBezTo>
                  <a:pt x="4167369" y="3158733"/>
                  <a:pt x="4173918" y="3162900"/>
                  <a:pt x="4181656" y="3162900"/>
                </a:cubicBezTo>
                <a:cubicBezTo>
                  <a:pt x="4184038" y="3162900"/>
                  <a:pt x="4186717" y="3162106"/>
                  <a:pt x="4189693" y="3160519"/>
                </a:cubicBezTo>
                <a:cubicBezTo>
                  <a:pt x="4200805" y="3154367"/>
                  <a:pt x="4209735" y="3142263"/>
                  <a:pt x="4216482" y="3124204"/>
                </a:cubicBezTo>
                <a:cubicBezTo>
                  <a:pt x="4217673" y="3120831"/>
                  <a:pt x="4219608" y="3114481"/>
                  <a:pt x="4222287" y="3105155"/>
                </a:cubicBezTo>
                <a:cubicBezTo>
                  <a:pt x="4224965" y="3095828"/>
                  <a:pt x="4227595" y="3083426"/>
                  <a:pt x="4230175" y="3067947"/>
                </a:cubicBezTo>
                <a:cubicBezTo>
                  <a:pt x="4235135" y="3038579"/>
                  <a:pt x="4237616" y="3007127"/>
                  <a:pt x="4237616" y="2973591"/>
                </a:cubicBezTo>
                <a:close/>
                <a:moveTo>
                  <a:pt x="10582753" y="2847682"/>
                </a:moveTo>
                <a:cubicBezTo>
                  <a:pt x="10590096" y="2847682"/>
                  <a:pt x="10596347" y="2850262"/>
                  <a:pt x="10601506" y="2855421"/>
                </a:cubicBezTo>
                <a:cubicBezTo>
                  <a:pt x="10606666" y="2860581"/>
                  <a:pt x="10609245" y="2866831"/>
                  <a:pt x="10609245" y="2874173"/>
                </a:cubicBezTo>
                <a:cubicBezTo>
                  <a:pt x="10609245" y="2881515"/>
                  <a:pt x="10606666" y="2887816"/>
                  <a:pt x="10601506" y="2893074"/>
                </a:cubicBezTo>
                <a:cubicBezTo>
                  <a:pt x="10596347" y="2898333"/>
                  <a:pt x="10590096" y="2900962"/>
                  <a:pt x="10582753" y="2900962"/>
                </a:cubicBezTo>
                <a:cubicBezTo>
                  <a:pt x="10575412" y="2900962"/>
                  <a:pt x="10569161" y="2898333"/>
                  <a:pt x="10564001" y="2893074"/>
                </a:cubicBezTo>
                <a:cubicBezTo>
                  <a:pt x="10558842" y="2887816"/>
                  <a:pt x="10556262" y="2881515"/>
                  <a:pt x="10556262" y="2874173"/>
                </a:cubicBezTo>
                <a:cubicBezTo>
                  <a:pt x="10556262" y="2866831"/>
                  <a:pt x="10558842" y="2860581"/>
                  <a:pt x="10564001" y="2855421"/>
                </a:cubicBezTo>
                <a:cubicBezTo>
                  <a:pt x="10569161" y="2850262"/>
                  <a:pt x="10575412" y="2847682"/>
                  <a:pt x="10582753" y="2847682"/>
                </a:cubicBezTo>
                <a:close/>
                <a:moveTo>
                  <a:pt x="8933142" y="2771185"/>
                </a:moveTo>
                <a:cubicBezTo>
                  <a:pt x="8933142" y="2771185"/>
                  <a:pt x="8933242" y="2771185"/>
                  <a:pt x="8933440" y="2771185"/>
                </a:cubicBezTo>
                <a:cubicBezTo>
                  <a:pt x="8933440" y="2771185"/>
                  <a:pt x="8933638" y="2771185"/>
                  <a:pt x="8934035" y="2771185"/>
                </a:cubicBezTo>
                <a:cubicBezTo>
                  <a:pt x="8934432" y="2771185"/>
                  <a:pt x="8934829" y="2771185"/>
                  <a:pt x="8935226" y="2771185"/>
                </a:cubicBezTo>
                <a:cubicBezTo>
                  <a:pt x="8950109" y="2771185"/>
                  <a:pt x="8960824" y="2773665"/>
                  <a:pt x="8967373" y="2778626"/>
                </a:cubicBezTo>
                <a:cubicBezTo>
                  <a:pt x="8973921" y="2783587"/>
                  <a:pt x="8978088" y="2788548"/>
                  <a:pt x="8979874" y="2793509"/>
                </a:cubicBezTo>
                <a:cubicBezTo>
                  <a:pt x="8987415" y="2813749"/>
                  <a:pt x="8975905" y="2836669"/>
                  <a:pt x="8945346" y="2862267"/>
                </a:cubicBezTo>
                <a:lnTo>
                  <a:pt x="8932249" y="2850063"/>
                </a:lnTo>
                <a:cubicBezTo>
                  <a:pt x="8949513" y="2826251"/>
                  <a:pt x="8954971" y="2808193"/>
                  <a:pt x="8948620" y="2795890"/>
                </a:cubicBezTo>
                <a:cubicBezTo>
                  <a:pt x="8946437" y="2791524"/>
                  <a:pt x="8941774" y="2789341"/>
                  <a:pt x="8934631" y="2789341"/>
                </a:cubicBezTo>
                <a:cubicBezTo>
                  <a:pt x="8934432" y="2789341"/>
                  <a:pt x="8934184" y="2789341"/>
                  <a:pt x="8933886" y="2789341"/>
                </a:cubicBezTo>
                <a:cubicBezTo>
                  <a:pt x="8933589" y="2789341"/>
                  <a:pt x="8933440" y="2789341"/>
                  <a:pt x="8933440" y="2789341"/>
                </a:cubicBezTo>
                <a:close/>
                <a:moveTo>
                  <a:pt x="11096210" y="2759873"/>
                </a:moveTo>
                <a:cubicBezTo>
                  <a:pt x="11103553" y="2759873"/>
                  <a:pt x="11109804" y="2762453"/>
                  <a:pt x="11114963" y="2767613"/>
                </a:cubicBezTo>
                <a:cubicBezTo>
                  <a:pt x="11120123" y="2772772"/>
                  <a:pt x="11122702" y="2779023"/>
                  <a:pt x="11122702" y="2786365"/>
                </a:cubicBezTo>
                <a:cubicBezTo>
                  <a:pt x="11122702" y="2793707"/>
                  <a:pt x="11120123" y="2800007"/>
                  <a:pt x="11114963" y="2805266"/>
                </a:cubicBezTo>
                <a:cubicBezTo>
                  <a:pt x="11109804" y="2810525"/>
                  <a:pt x="11103553" y="2813154"/>
                  <a:pt x="11096210" y="2813154"/>
                </a:cubicBezTo>
                <a:cubicBezTo>
                  <a:pt x="11088869" y="2813154"/>
                  <a:pt x="11082618" y="2810525"/>
                  <a:pt x="11077458" y="2805266"/>
                </a:cubicBezTo>
                <a:cubicBezTo>
                  <a:pt x="11072299" y="2800007"/>
                  <a:pt x="11069719" y="2793707"/>
                  <a:pt x="11069719" y="2786365"/>
                </a:cubicBezTo>
                <a:cubicBezTo>
                  <a:pt x="11069719" y="2779023"/>
                  <a:pt x="11072299" y="2772772"/>
                  <a:pt x="11077458" y="2767613"/>
                </a:cubicBezTo>
                <a:cubicBezTo>
                  <a:pt x="11082618" y="2762453"/>
                  <a:pt x="11088869" y="2759873"/>
                  <a:pt x="11096210" y="2759873"/>
                </a:cubicBezTo>
                <a:close/>
                <a:moveTo>
                  <a:pt x="7655900" y="2682483"/>
                </a:moveTo>
                <a:cubicBezTo>
                  <a:pt x="7649549" y="2685261"/>
                  <a:pt x="7645978" y="2688238"/>
                  <a:pt x="7645184" y="2691413"/>
                </a:cubicBezTo>
                <a:cubicBezTo>
                  <a:pt x="7644787" y="2692207"/>
                  <a:pt x="7644886" y="2693000"/>
                  <a:pt x="7645482" y="2693794"/>
                </a:cubicBezTo>
                <a:cubicBezTo>
                  <a:pt x="7647665" y="2696175"/>
                  <a:pt x="7650740" y="2697167"/>
                  <a:pt x="7654709" y="2696770"/>
                </a:cubicBezTo>
                <a:cubicBezTo>
                  <a:pt x="7655106" y="2696770"/>
                  <a:pt x="7655453" y="2696770"/>
                  <a:pt x="7655751" y="2696770"/>
                </a:cubicBezTo>
                <a:cubicBezTo>
                  <a:pt x="7656048" y="2696770"/>
                  <a:pt x="7656396" y="2696770"/>
                  <a:pt x="7656793" y="2696770"/>
                </a:cubicBezTo>
                <a:cubicBezTo>
                  <a:pt x="7660762" y="2695778"/>
                  <a:pt x="7665524" y="2691809"/>
                  <a:pt x="7671080" y="2684864"/>
                </a:cubicBezTo>
                <a:cubicBezTo>
                  <a:pt x="7669691" y="2684071"/>
                  <a:pt x="7668501" y="2683475"/>
                  <a:pt x="7667508" y="2683078"/>
                </a:cubicBezTo>
                <a:cubicBezTo>
                  <a:pt x="7663936" y="2682284"/>
                  <a:pt x="7660067" y="2682086"/>
                  <a:pt x="7655900" y="2682483"/>
                </a:cubicBezTo>
                <a:close/>
                <a:moveTo>
                  <a:pt x="5750900" y="2682483"/>
                </a:moveTo>
                <a:cubicBezTo>
                  <a:pt x="5744550" y="2685261"/>
                  <a:pt x="5740978" y="2688238"/>
                  <a:pt x="5740184" y="2691413"/>
                </a:cubicBezTo>
                <a:cubicBezTo>
                  <a:pt x="5739787" y="2692207"/>
                  <a:pt x="5739887" y="2693000"/>
                  <a:pt x="5740482" y="2693794"/>
                </a:cubicBezTo>
                <a:cubicBezTo>
                  <a:pt x="5742665" y="2696175"/>
                  <a:pt x="5745741" y="2697167"/>
                  <a:pt x="5749709" y="2696770"/>
                </a:cubicBezTo>
                <a:cubicBezTo>
                  <a:pt x="5750107" y="2696770"/>
                  <a:pt x="5750454" y="2696770"/>
                  <a:pt x="5750751" y="2696770"/>
                </a:cubicBezTo>
                <a:cubicBezTo>
                  <a:pt x="5751048" y="2696770"/>
                  <a:pt x="5751396" y="2696770"/>
                  <a:pt x="5751793" y="2696770"/>
                </a:cubicBezTo>
                <a:cubicBezTo>
                  <a:pt x="5755762" y="2695778"/>
                  <a:pt x="5760524" y="2691809"/>
                  <a:pt x="5766080" y="2684864"/>
                </a:cubicBezTo>
                <a:cubicBezTo>
                  <a:pt x="5764691" y="2684071"/>
                  <a:pt x="5763501" y="2683475"/>
                  <a:pt x="5762508" y="2683078"/>
                </a:cubicBezTo>
                <a:cubicBezTo>
                  <a:pt x="5758937" y="2682284"/>
                  <a:pt x="5755067" y="2682086"/>
                  <a:pt x="5750900" y="2682483"/>
                </a:cubicBezTo>
                <a:close/>
                <a:moveTo>
                  <a:pt x="8327114" y="2621761"/>
                </a:moveTo>
                <a:cubicBezTo>
                  <a:pt x="8327114" y="2621959"/>
                  <a:pt x="8327114" y="2622108"/>
                  <a:pt x="8327114" y="2622207"/>
                </a:cubicBezTo>
                <a:cubicBezTo>
                  <a:pt x="8327114" y="2622307"/>
                  <a:pt x="8327114" y="2622356"/>
                  <a:pt x="8327114" y="2622356"/>
                </a:cubicBezTo>
                <a:cubicBezTo>
                  <a:pt x="8327312" y="2628707"/>
                  <a:pt x="8329991" y="2632973"/>
                  <a:pt x="8335151" y="2635156"/>
                </a:cubicBezTo>
                <a:cubicBezTo>
                  <a:pt x="8332770" y="2630393"/>
                  <a:pt x="8330091" y="2625928"/>
                  <a:pt x="8327114" y="2621761"/>
                </a:cubicBezTo>
                <a:close/>
                <a:moveTo>
                  <a:pt x="6422114" y="2621761"/>
                </a:moveTo>
                <a:cubicBezTo>
                  <a:pt x="6422114" y="2621959"/>
                  <a:pt x="6422114" y="2622108"/>
                  <a:pt x="6422114" y="2622207"/>
                </a:cubicBezTo>
                <a:cubicBezTo>
                  <a:pt x="6422114" y="2622307"/>
                  <a:pt x="6422114" y="2622356"/>
                  <a:pt x="6422114" y="2622356"/>
                </a:cubicBezTo>
                <a:cubicBezTo>
                  <a:pt x="6422313" y="2628707"/>
                  <a:pt x="6424992" y="2632973"/>
                  <a:pt x="6430151" y="2635156"/>
                </a:cubicBezTo>
                <a:cubicBezTo>
                  <a:pt x="6427770" y="2630393"/>
                  <a:pt x="6425091" y="2625928"/>
                  <a:pt x="6422114" y="2621761"/>
                </a:cubicBezTo>
                <a:close/>
                <a:moveTo>
                  <a:pt x="9362065" y="2586042"/>
                </a:moveTo>
                <a:cubicBezTo>
                  <a:pt x="9340038" y="2586439"/>
                  <a:pt x="9321683" y="2598147"/>
                  <a:pt x="9306999" y="2621166"/>
                </a:cubicBezTo>
                <a:cubicBezTo>
                  <a:pt x="9293703" y="2642002"/>
                  <a:pt x="9287056" y="2664524"/>
                  <a:pt x="9287056" y="2688733"/>
                </a:cubicBezTo>
                <a:cubicBezTo>
                  <a:pt x="9287056" y="2715522"/>
                  <a:pt x="9292909" y="2738740"/>
                  <a:pt x="9304617" y="2758385"/>
                </a:cubicBezTo>
                <a:cubicBezTo>
                  <a:pt x="9309777" y="2767117"/>
                  <a:pt x="9316921" y="2775351"/>
                  <a:pt x="9326049" y="2783091"/>
                </a:cubicBezTo>
                <a:cubicBezTo>
                  <a:pt x="9335177" y="2790829"/>
                  <a:pt x="9345594" y="2794699"/>
                  <a:pt x="9357302" y="2794699"/>
                </a:cubicBezTo>
                <a:cubicBezTo>
                  <a:pt x="9371392" y="2795097"/>
                  <a:pt x="9383298" y="2790979"/>
                  <a:pt x="9393021" y="2782346"/>
                </a:cubicBezTo>
                <a:cubicBezTo>
                  <a:pt x="9402744" y="2773714"/>
                  <a:pt x="9410583" y="2765232"/>
                  <a:pt x="9416536" y="2756897"/>
                </a:cubicBezTo>
                <a:cubicBezTo>
                  <a:pt x="9416139" y="2757492"/>
                  <a:pt x="9417231" y="2755806"/>
                  <a:pt x="9419810" y="2751837"/>
                </a:cubicBezTo>
                <a:cubicBezTo>
                  <a:pt x="9419612" y="2750448"/>
                  <a:pt x="9419513" y="2748066"/>
                  <a:pt x="9419513" y="2744693"/>
                </a:cubicBezTo>
                <a:lnTo>
                  <a:pt x="9419513" y="2717606"/>
                </a:lnTo>
                <a:lnTo>
                  <a:pt x="9419513" y="2627714"/>
                </a:lnTo>
                <a:lnTo>
                  <a:pt x="9419513" y="2626523"/>
                </a:lnTo>
                <a:cubicBezTo>
                  <a:pt x="9418719" y="2624936"/>
                  <a:pt x="9417528" y="2622753"/>
                  <a:pt x="9415941" y="2619975"/>
                </a:cubicBezTo>
                <a:cubicBezTo>
                  <a:pt x="9412369" y="2613625"/>
                  <a:pt x="9406168" y="2606333"/>
                  <a:pt x="9397337" y="2598098"/>
                </a:cubicBezTo>
                <a:cubicBezTo>
                  <a:pt x="9388507" y="2589862"/>
                  <a:pt x="9376750" y="2585844"/>
                  <a:pt x="9362065" y="2586042"/>
                </a:cubicBezTo>
                <a:close/>
                <a:moveTo>
                  <a:pt x="8524460" y="2586042"/>
                </a:moveTo>
                <a:cubicBezTo>
                  <a:pt x="8502434" y="2586836"/>
                  <a:pt x="8484078" y="2598544"/>
                  <a:pt x="8469394" y="2621166"/>
                </a:cubicBezTo>
                <a:cubicBezTo>
                  <a:pt x="8456099" y="2642002"/>
                  <a:pt x="8449451" y="2664623"/>
                  <a:pt x="8449451" y="2689031"/>
                </a:cubicBezTo>
                <a:cubicBezTo>
                  <a:pt x="8449451" y="2715027"/>
                  <a:pt x="8455305" y="2738145"/>
                  <a:pt x="8467013" y="2758385"/>
                </a:cubicBezTo>
                <a:cubicBezTo>
                  <a:pt x="8471973" y="2767117"/>
                  <a:pt x="8479068" y="2775351"/>
                  <a:pt x="8488295" y="2783091"/>
                </a:cubicBezTo>
                <a:cubicBezTo>
                  <a:pt x="8497522" y="2790829"/>
                  <a:pt x="8508089" y="2794798"/>
                  <a:pt x="8519995" y="2794997"/>
                </a:cubicBezTo>
                <a:cubicBezTo>
                  <a:pt x="8533688" y="2795195"/>
                  <a:pt x="8545445" y="2791028"/>
                  <a:pt x="8555268" y="2782495"/>
                </a:cubicBezTo>
                <a:cubicBezTo>
                  <a:pt x="8565090" y="2773963"/>
                  <a:pt x="8572978" y="2765529"/>
                  <a:pt x="8578931" y="2757195"/>
                </a:cubicBezTo>
                <a:cubicBezTo>
                  <a:pt x="8580717" y="2754813"/>
                  <a:pt x="8582206" y="2752333"/>
                  <a:pt x="8583396" y="2749753"/>
                </a:cubicBezTo>
                <a:cubicBezTo>
                  <a:pt x="8583396" y="2748166"/>
                  <a:pt x="8583496" y="2746975"/>
                  <a:pt x="8583694" y="2746181"/>
                </a:cubicBezTo>
                <a:lnTo>
                  <a:pt x="8583694" y="2742014"/>
                </a:lnTo>
                <a:cubicBezTo>
                  <a:pt x="8583694" y="2742014"/>
                  <a:pt x="8583694" y="2737053"/>
                  <a:pt x="8583694" y="2727131"/>
                </a:cubicBezTo>
                <a:cubicBezTo>
                  <a:pt x="8583694" y="2717209"/>
                  <a:pt x="8583694" y="2705849"/>
                  <a:pt x="8583694" y="2693050"/>
                </a:cubicBezTo>
                <a:cubicBezTo>
                  <a:pt x="8583694" y="2680250"/>
                  <a:pt x="8583694" y="2667749"/>
                  <a:pt x="8583694" y="2655545"/>
                </a:cubicBezTo>
                <a:cubicBezTo>
                  <a:pt x="8583694" y="2643341"/>
                  <a:pt x="8583694" y="2634957"/>
                  <a:pt x="8583694" y="2630393"/>
                </a:cubicBezTo>
                <a:cubicBezTo>
                  <a:pt x="8581710" y="2626226"/>
                  <a:pt x="8579924" y="2622753"/>
                  <a:pt x="8578336" y="2619975"/>
                </a:cubicBezTo>
                <a:cubicBezTo>
                  <a:pt x="8576352" y="2616800"/>
                  <a:pt x="8574268" y="2613724"/>
                  <a:pt x="8572085" y="2610748"/>
                </a:cubicBezTo>
                <a:cubicBezTo>
                  <a:pt x="8567323" y="2604794"/>
                  <a:pt x="8561023" y="2599189"/>
                  <a:pt x="8553184" y="2593930"/>
                </a:cubicBezTo>
                <a:cubicBezTo>
                  <a:pt x="8545346" y="2588671"/>
                  <a:pt x="8535771" y="2586042"/>
                  <a:pt x="8524460" y="2586042"/>
                </a:cubicBezTo>
                <a:close/>
                <a:moveTo>
                  <a:pt x="8262821" y="2586042"/>
                </a:moveTo>
                <a:cubicBezTo>
                  <a:pt x="8243771" y="2586042"/>
                  <a:pt x="8227101" y="2595865"/>
                  <a:pt x="8212814" y="2615510"/>
                </a:cubicBezTo>
                <a:cubicBezTo>
                  <a:pt x="8198129" y="2636148"/>
                  <a:pt x="8190787" y="2661151"/>
                  <a:pt x="8190787" y="2690519"/>
                </a:cubicBezTo>
                <a:cubicBezTo>
                  <a:pt x="8190787" y="2720285"/>
                  <a:pt x="8198129" y="2745189"/>
                  <a:pt x="8212814" y="2765232"/>
                </a:cubicBezTo>
                <a:cubicBezTo>
                  <a:pt x="8226903" y="2784876"/>
                  <a:pt x="8243572" y="2794699"/>
                  <a:pt x="8262821" y="2794699"/>
                </a:cubicBezTo>
                <a:cubicBezTo>
                  <a:pt x="8285839" y="2794699"/>
                  <a:pt x="8305783" y="2784777"/>
                  <a:pt x="8322649" y="2764934"/>
                </a:cubicBezTo>
                <a:cubicBezTo>
                  <a:pt x="8339715" y="2744296"/>
                  <a:pt x="8348248" y="2719492"/>
                  <a:pt x="8348248" y="2690519"/>
                </a:cubicBezTo>
                <a:cubicBezTo>
                  <a:pt x="8348248" y="2678812"/>
                  <a:pt x="8346561" y="2667105"/>
                  <a:pt x="8343188" y="2655396"/>
                </a:cubicBezTo>
                <a:cubicBezTo>
                  <a:pt x="8338028" y="2654801"/>
                  <a:pt x="8333663" y="2653809"/>
                  <a:pt x="8330091" y="2652420"/>
                </a:cubicBezTo>
                <a:cubicBezTo>
                  <a:pt x="8317192" y="2648451"/>
                  <a:pt x="8310148" y="2638926"/>
                  <a:pt x="8308957" y="2623844"/>
                </a:cubicBezTo>
                <a:cubicBezTo>
                  <a:pt x="8308362" y="2617693"/>
                  <a:pt x="8309850" y="2611938"/>
                  <a:pt x="8313422" y="2606580"/>
                </a:cubicBezTo>
                <a:cubicBezTo>
                  <a:pt x="8298142" y="2592888"/>
                  <a:pt x="8281275" y="2586042"/>
                  <a:pt x="8262821" y="2586042"/>
                </a:cubicBezTo>
                <a:close/>
                <a:moveTo>
                  <a:pt x="6619461" y="2586042"/>
                </a:moveTo>
                <a:cubicBezTo>
                  <a:pt x="6597434" y="2586836"/>
                  <a:pt x="6579079" y="2598544"/>
                  <a:pt x="6564394" y="2621166"/>
                </a:cubicBezTo>
                <a:cubicBezTo>
                  <a:pt x="6551099" y="2642002"/>
                  <a:pt x="6544451" y="2664623"/>
                  <a:pt x="6544451" y="2689031"/>
                </a:cubicBezTo>
                <a:cubicBezTo>
                  <a:pt x="6544451" y="2715027"/>
                  <a:pt x="6550305" y="2738145"/>
                  <a:pt x="6562013" y="2758385"/>
                </a:cubicBezTo>
                <a:cubicBezTo>
                  <a:pt x="6566974" y="2767117"/>
                  <a:pt x="6574068" y="2775351"/>
                  <a:pt x="6583295" y="2783091"/>
                </a:cubicBezTo>
                <a:cubicBezTo>
                  <a:pt x="6592523" y="2790829"/>
                  <a:pt x="6603089" y="2794798"/>
                  <a:pt x="6614996" y="2794997"/>
                </a:cubicBezTo>
                <a:cubicBezTo>
                  <a:pt x="6628688" y="2795195"/>
                  <a:pt x="6640445" y="2791028"/>
                  <a:pt x="6650268" y="2782495"/>
                </a:cubicBezTo>
                <a:cubicBezTo>
                  <a:pt x="6660091" y="2773963"/>
                  <a:pt x="6667979" y="2765529"/>
                  <a:pt x="6673932" y="2757195"/>
                </a:cubicBezTo>
                <a:cubicBezTo>
                  <a:pt x="6675718" y="2754813"/>
                  <a:pt x="6677206" y="2752333"/>
                  <a:pt x="6678396" y="2749753"/>
                </a:cubicBezTo>
                <a:cubicBezTo>
                  <a:pt x="6678396" y="2748166"/>
                  <a:pt x="6678496" y="2746975"/>
                  <a:pt x="6678694" y="2746181"/>
                </a:cubicBezTo>
                <a:lnTo>
                  <a:pt x="6678694" y="2742014"/>
                </a:lnTo>
                <a:cubicBezTo>
                  <a:pt x="6678694" y="2742014"/>
                  <a:pt x="6678694" y="2737053"/>
                  <a:pt x="6678694" y="2727131"/>
                </a:cubicBezTo>
                <a:cubicBezTo>
                  <a:pt x="6678694" y="2717209"/>
                  <a:pt x="6678694" y="2705849"/>
                  <a:pt x="6678694" y="2693050"/>
                </a:cubicBezTo>
                <a:cubicBezTo>
                  <a:pt x="6678694" y="2680250"/>
                  <a:pt x="6678694" y="2667749"/>
                  <a:pt x="6678694" y="2655545"/>
                </a:cubicBezTo>
                <a:cubicBezTo>
                  <a:pt x="6678694" y="2643341"/>
                  <a:pt x="6678694" y="2634957"/>
                  <a:pt x="6678694" y="2630393"/>
                </a:cubicBezTo>
                <a:cubicBezTo>
                  <a:pt x="6676710" y="2626226"/>
                  <a:pt x="6674924" y="2622753"/>
                  <a:pt x="6673336" y="2619975"/>
                </a:cubicBezTo>
                <a:cubicBezTo>
                  <a:pt x="6671352" y="2616800"/>
                  <a:pt x="6669269" y="2613724"/>
                  <a:pt x="6667086" y="2610748"/>
                </a:cubicBezTo>
                <a:cubicBezTo>
                  <a:pt x="6662323" y="2604794"/>
                  <a:pt x="6656023" y="2599189"/>
                  <a:pt x="6648184" y="2593930"/>
                </a:cubicBezTo>
                <a:cubicBezTo>
                  <a:pt x="6640346" y="2588671"/>
                  <a:pt x="6630771" y="2586042"/>
                  <a:pt x="6619461" y="2586042"/>
                </a:cubicBezTo>
                <a:close/>
                <a:moveTo>
                  <a:pt x="6357821" y="2586042"/>
                </a:moveTo>
                <a:cubicBezTo>
                  <a:pt x="6338771" y="2586042"/>
                  <a:pt x="6322102" y="2595865"/>
                  <a:pt x="6307814" y="2615510"/>
                </a:cubicBezTo>
                <a:cubicBezTo>
                  <a:pt x="6293130" y="2636148"/>
                  <a:pt x="6285788" y="2661151"/>
                  <a:pt x="6285788" y="2690519"/>
                </a:cubicBezTo>
                <a:cubicBezTo>
                  <a:pt x="6285788" y="2720285"/>
                  <a:pt x="6293130" y="2745189"/>
                  <a:pt x="6307814" y="2765232"/>
                </a:cubicBezTo>
                <a:cubicBezTo>
                  <a:pt x="6321904" y="2784876"/>
                  <a:pt x="6338572" y="2794699"/>
                  <a:pt x="6357821" y="2794699"/>
                </a:cubicBezTo>
                <a:cubicBezTo>
                  <a:pt x="6380840" y="2794699"/>
                  <a:pt x="6400783" y="2784777"/>
                  <a:pt x="6417650" y="2764934"/>
                </a:cubicBezTo>
                <a:cubicBezTo>
                  <a:pt x="6434715" y="2744296"/>
                  <a:pt x="6443248" y="2719492"/>
                  <a:pt x="6443248" y="2690519"/>
                </a:cubicBezTo>
                <a:cubicBezTo>
                  <a:pt x="6443248" y="2678812"/>
                  <a:pt x="6441562" y="2667105"/>
                  <a:pt x="6438188" y="2655396"/>
                </a:cubicBezTo>
                <a:cubicBezTo>
                  <a:pt x="6433028" y="2654801"/>
                  <a:pt x="6428663" y="2653809"/>
                  <a:pt x="6425091" y="2652420"/>
                </a:cubicBezTo>
                <a:cubicBezTo>
                  <a:pt x="6412192" y="2648451"/>
                  <a:pt x="6405148" y="2638926"/>
                  <a:pt x="6403957" y="2623844"/>
                </a:cubicBezTo>
                <a:cubicBezTo>
                  <a:pt x="6403362" y="2617693"/>
                  <a:pt x="6404850" y="2611938"/>
                  <a:pt x="6408422" y="2606580"/>
                </a:cubicBezTo>
                <a:cubicBezTo>
                  <a:pt x="6393142" y="2592888"/>
                  <a:pt x="6376275" y="2586042"/>
                  <a:pt x="6357821" y="2586042"/>
                </a:cubicBezTo>
                <a:close/>
                <a:moveTo>
                  <a:pt x="4961515" y="2585745"/>
                </a:moveTo>
                <a:cubicBezTo>
                  <a:pt x="4939489" y="2586539"/>
                  <a:pt x="4921133" y="2598246"/>
                  <a:pt x="4906449" y="2620868"/>
                </a:cubicBezTo>
                <a:cubicBezTo>
                  <a:pt x="4893154" y="2641704"/>
                  <a:pt x="4886506" y="2664326"/>
                  <a:pt x="4886506" y="2688733"/>
                </a:cubicBezTo>
                <a:cubicBezTo>
                  <a:pt x="4886506" y="2714927"/>
                  <a:pt x="4892459" y="2738046"/>
                  <a:pt x="4904365" y="2758088"/>
                </a:cubicBezTo>
                <a:cubicBezTo>
                  <a:pt x="4909326" y="2766819"/>
                  <a:pt x="4916371" y="2775054"/>
                  <a:pt x="4925499" y="2782793"/>
                </a:cubicBezTo>
                <a:cubicBezTo>
                  <a:pt x="4934627" y="2790532"/>
                  <a:pt x="4945144" y="2794501"/>
                  <a:pt x="4957050" y="2794699"/>
                </a:cubicBezTo>
                <a:cubicBezTo>
                  <a:pt x="4970743" y="2795097"/>
                  <a:pt x="4982500" y="2790979"/>
                  <a:pt x="4992323" y="2782346"/>
                </a:cubicBezTo>
                <a:cubicBezTo>
                  <a:pt x="5002146" y="2773714"/>
                  <a:pt x="5010033" y="2765232"/>
                  <a:pt x="5015987" y="2756897"/>
                </a:cubicBezTo>
                <a:lnTo>
                  <a:pt x="5020865" y="2748289"/>
                </a:lnTo>
                <a:lnTo>
                  <a:pt x="5020749" y="2745884"/>
                </a:lnTo>
                <a:lnTo>
                  <a:pt x="5020749" y="2742014"/>
                </a:lnTo>
                <a:cubicBezTo>
                  <a:pt x="5020749" y="2742014"/>
                  <a:pt x="5020749" y="2736061"/>
                  <a:pt x="5020749" y="2724154"/>
                </a:cubicBezTo>
                <a:cubicBezTo>
                  <a:pt x="5020749" y="2712248"/>
                  <a:pt x="5020749" y="2699102"/>
                  <a:pt x="5020749" y="2684715"/>
                </a:cubicBezTo>
                <a:cubicBezTo>
                  <a:pt x="5020749" y="2670329"/>
                  <a:pt x="5020749" y="2657133"/>
                  <a:pt x="5020749" y="2645127"/>
                </a:cubicBezTo>
                <a:cubicBezTo>
                  <a:pt x="5020749" y="2642125"/>
                  <a:pt x="5020749" y="2639500"/>
                  <a:pt x="5020749" y="2637248"/>
                </a:cubicBezTo>
                <a:lnTo>
                  <a:pt x="5020749" y="2632558"/>
                </a:lnTo>
                <a:lnTo>
                  <a:pt x="5015689" y="2619677"/>
                </a:lnTo>
                <a:cubicBezTo>
                  <a:pt x="5011720" y="2613327"/>
                  <a:pt x="5005320" y="2606085"/>
                  <a:pt x="4996490" y="2597948"/>
                </a:cubicBezTo>
                <a:cubicBezTo>
                  <a:pt x="4987660" y="2589812"/>
                  <a:pt x="4976001" y="2585745"/>
                  <a:pt x="4961515" y="2585745"/>
                </a:cubicBezTo>
                <a:close/>
                <a:moveTo>
                  <a:pt x="3847091" y="2585745"/>
                </a:moveTo>
                <a:cubicBezTo>
                  <a:pt x="3825064" y="2586539"/>
                  <a:pt x="3806708" y="2598246"/>
                  <a:pt x="3792025" y="2620868"/>
                </a:cubicBezTo>
                <a:cubicBezTo>
                  <a:pt x="3778729" y="2641704"/>
                  <a:pt x="3772081" y="2664326"/>
                  <a:pt x="3772081" y="2688733"/>
                </a:cubicBezTo>
                <a:cubicBezTo>
                  <a:pt x="3772081" y="2714927"/>
                  <a:pt x="3778035" y="2738046"/>
                  <a:pt x="3789941" y="2758088"/>
                </a:cubicBezTo>
                <a:cubicBezTo>
                  <a:pt x="3794902" y="2766819"/>
                  <a:pt x="3801946" y="2775054"/>
                  <a:pt x="3811074" y="2782793"/>
                </a:cubicBezTo>
                <a:cubicBezTo>
                  <a:pt x="3820203" y="2790532"/>
                  <a:pt x="3830719" y="2794501"/>
                  <a:pt x="3842626" y="2794699"/>
                </a:cubicBezTo>
                <a:cubicBezTo>
                  <a:pt x="3856319" y="2795097"/>
                  <a:pt x="3868075" y="2790979"/>
                  <a:pt x="3877899" y="2782346"/>
                </a:cubicBezTo>
                <a:cubicBezTo>
                  <a:pt x="3887721" y="2773714"/>
                  <a:pt x="3895609" y="2765232"/>
                  <a:pt x="3901561" y="2756897"/>
                </a:cubicBezTo>
                <a:lnTo>
                  <a:pt x="3906440" y="2748289"/>
                </a:lnTo>
                <a:lnTo>
                  <a:pt x="3906324" y="2745884"/>
                </a:lnTo>
                <a:lnTo>
                  <a:pt x="3906324" y="2742014"/>
                </a:lnTo>
                <a:cubicBezTo>
                  <a:pt x="3906324" y="2742014"/>
                  <a:pt x="3906324" y="2736061"/>
                  <a:pt x="3906324" y="2724154"/>
                </a:cubicBezTo>
                <a:cubicBezTo>
                  <a:pt x="3906324" y="2712248"/>
                  <a:pt x="3906324" y="2699102"/>
                  <a:pt x="3906324" y="2684715"/>
                </a:cubicBezTo>
                <a:cubicBezTo>
                  <a:pt x="3906324" y="2670329"/>
                  <a:pt x="3906324" y="2657133"/>
                  <a:pt x="3906324" y="2645127"/>
                </a:cubicBezTo>
                <a:cubicBezTo>
                  <a:pt x="3906324" y="2642125"/>
                  <a:pt x="3906324" y="2639500"/>
                  <a:pt x="3906324" y="2637248"/>
                </a:cubicBezTo>
                <a:lnTo>
                  <a:pt x="3906324" y="2632558"/>
                </a:lnTo>
                <a:lnTo>
                  <a:pt x="3901264" y="2619677"/>
                </a:lnTo>
                <a:cubicBezTo>
                  <a:pt x="3897295" y="2613327"/>
                  <a:pt x="3890896" y="2606085"/>
                  <a:pt x="3882066" y="2597948"/>
                </a:cubicBezTo>
                <a:cubicBezTo>
                  <a:pt x="3873234" y="2589812"/>
                  <a:pt x="3861576" y="2585745"/>
                  <a:pt x="3847091" y="2585745"/>
                </a:cubicBezTo>
                <a:close/>
                <a:moveTo>
                  <a:pt x="2199267" y="2585745"/>
                </a:moveTo>
                <a:cubicBezTo>
                  <a:pt x="2177240" y="2586539"/>
                  <a:pt x="2158886" y="2598246"/>
                  <a:pt x="2144201" y="2620868"/>
                </a:cubicBezTo>
                <a:cubicBezTo>
                  <a:pt x="2130906" y="2641704"/>
                  <a:pt x="2124257" y="2664326"/>
                  <a:pt x="2124257" y="2688733"/>
                </a:cubicBezTo>
                <a:cubicBezTo>
                  <a:pt x="2124257" y="2714927"/>
                  <a:pt x="2130211" y="2738046"/>
                  <a:pt x="2142117" y="2758088"/>
                </a:cubicBezTo>
                <a:cubicBezTo>
                  <a:pt x="2147078" y="2766819"/>
                  <a:pt x="2154122" y="2775054"/>
                  <a:pt x="2163250" y="2782793"/>
                </a:cubicBezTo>
                <a:cubicBezTo>
                  <a:pt x="2172379" y="2790532"/>
                  <a:pt x="2182896" y="2794501"/>
                  <a:pt x="2194802" y="2794699"/>
                </a:cubicBezTo>
                <a:cubicBezTo>
                  <a:pt x="2208495" y="2795097"/>
                  <a:pt x="2220252" y="2790979"/>
                  <a:pt x="2230075" y="2782346"/>
                </a:cubicBezTo>
                <a:cubicBezTo>
                  <a:pt x="2239897" y="2773714"/>
                  <a:pt x="2247785" y="2765232"/>
                  <a:pt x="2253738" y="2756897"/>
                </a:cubicBezTo>
                <a:lnTo>
                  <a:pt x="2258617" y="2748289"/>
                </a:lnTo>
                <a:lnTo>
                  <a:pt x="2258500" y="2745884"/>
                </a:lnTo>
                <a:lnTo>
                  <a:pt x="2258500" y="2742014"/>
                </a:lnTo>
                <a:cubicBezTo>
                  <a:pt x="2258500" y="2742014"/>
                  <a:pt x="2258500" y="2736061"/>
                  <a:pt x="2258500" y="2724154"/>
                </a:cubicBezTo>
                <a:cubicBezTo>
                  <a:pt x="2258500" y="2712248"/>
                  <a:pt x="2258500" y="2699102"/>
                  <a:pt x="2258500" y="2684715"/>
                </a:cubicBezTo>
                <a:cubicBezTo>
                  <a:pt x="2258500" y="2670329"/>
                  <a:pt x="2258500" y="2657133"/>
                  <a:pt x="2258500" y="2645127"/>
                </a:cubicBezTo>
                <a:cubicBezTo>
                  <a:pt x="2258500" y="2642125"/>
                  <a:pt x="2258500" y="2639500"/>
                  <a:pt x="2258500" y="2637248"/>
                </a:cubicBezTo>
                <a:lnTo>
                  <a:pt x="2258500" y="2632558"/>
                </a:lnTo>
                <a:lnTo>
                  <a:pt x="2253440" y="2619677"/>
                </a:lnTo>
                <a:cubicBezTo>
                  <a:pt x="2249472" y="2613327"/>
                  <a:pt x="2243073" y="2606085"/>
                  <a:pt x="2234242" y="2597948"/>
                </a:cubicBezTo>
                <a:cubicBezTo>
                  <a:pt x="2225411" y="2589812"/>
                  <a:pt x="2213753" y="2585745"/>
                  <a:pt x="2199267" y="2585745"/>
                </a:cubicBezTo>
                <a:close/>
                <a:moveTo>
                  <a:pt x="9649006" y="2584852"/>
                </a:moveTo>
                <a:cubicBezTo>
                  <a:pt x="9630948" y="2584852"/>
                  <a:pt x="9615519" y="2594476"/>
                  <a:pt x="9602720" y="2613724"/>
                </a:cubicBezTo>
                <a:cubicBezTo>
                  <a:pt x="9589921" y="2632973"/>
                  <a:pt x="9581537" y="2651229"/>
                  <a:pt x="9577568" y="2668493"/>
                </a:cubicBezTo>
                <a:cubicBezTo>
                  <a:pt x="9574393" y="2682185"/>
                  <a:pt x="9572855" y="2696919"/>
                  <a:pt x="9572954" y="2712695"/>
                </a:cubicBezTo>
                <a:cubicBezTo>
                  <a:pt x="9573054" y="2728471"/>
                  <a:pt x="9575385" y="2742609"/>
                  <a:pt x="9579949" y="2755111"/>
                </a:cubicBezTo>
                <a:cubicBezTo>
                  <a:pt x="9592848" y="2745983"/>
                  <a:pt x="9605448" y="2735267"/>
                  <a:pt x="9617752" y="2722964"/>
                </a:cubicBezTo>
                <a:cubicBezTo>
                  <a:pt x="9640969" y="2699152"/>
                  <a:pt x="9657737" y="2673454"/>
                  <a:pt x="9668056" y="2645871"/>
                </a:cubicBezTo>
                <a:cubicBezTo>
                  <a:pt x="9671230" y="2637140"/>
                  <a:pt x="9673215" y="2627714"/>
                  <a:pt x="9674009" y="2617594"/>
                </a:cubicBezTo>
                <a:cubicBezTo>
                  <a:pt x="9674802" y="2607473"/>
                  <a:pt x="9673116" y="2599436"/>
                  <a:pt x="9668949" y="2593483"/>
                </a:cubicBezTo>
                <a:cubicBezTo>
                  <a:pt x="9664980" y="2587729"/>
                  <a:pt x="9658332" y="2584852"/>
                  <a:pt x="9649006" y="2584852"/>
                </a:cubicBezTo>
                <a:close/>
                <a:moveTo>
                  <a:pt x="10557452" y="2567588"/>
                </a:moveTo>
                <a:lnTo>
                  <a:pt x="10570847" y="2567588"/>
                </a:lnTo>
                <a:lnTo>
                  <a:pt x="10580074" y="2567588"/>
                </a:lnTo>
                <a:lnTo>
                  <a:pt x="10602696" y="2567588"/>
                </a:lnTo>
                <a:cubicBezTo>
                  <a:pt x="10602696" y="2567588"/>
                  <a:pt x="10602696" y="2577509"/>
                  <a:pt x="10602696" y="2597353"/>
                </a:cubicBezTo>
                <a:cubicBezTo>
                  <a:pt x="10602696" y="2617197"/>
                  <a:pt x="10602696" y="2627119"/>
                  <a:pt x="10602696" y="2627119"/>
                </a:cubicBezTo>
                <a:lnTo>
                  <a:pt x="10602696" y="2742014"/>
                </a:lnTo>
                <a:lnTo>
                  <a:pt x="10602696" y="2746181"/>
                </a:lnTo>
                <a:cubicBezTo>
                  <a:pt x="10602696" y="2753325"/>
                  <a:pt x="10602845" y="2760320"/>
                  <a:pt x="10603143" y="2767166"/>
                </a:cubicBezTo>
                <a:cubicBezTo>
                  <a:pt x="10603440" y="2774012"/>
                  <a:pt x="10604582" y="2780114"/>
                  <a:pt x="10606566" y="2785472"/>
                </a:cubicBezTo>
                <a:cubicBezTo>
                  <a:pt x="10608947" y="2791623"/>
                  <a:pt x="10611726" y="2794699"/>
                  <a:pt x="10614900" y="2794699"/>
                </a:cubicBezTo>
                <a:cubicBezTo>
                  <a:pt x="10631768" y="2794699"/>
                  <a:pt x="10647841" y="2784182"/>
                  <a:pt x="10663120" y="2763148"/>
                </a:cubicBezTo>
                <a:cubicBezTo>
                  <a:pt x="10669669" y="2754019"/>
                  <a:pt x="10676317" y="2742312"/>
                  <a:pt x="10683063" y="2728024"/>
                </a:cubicBezTo>
                <a:cubicBezTo>
                  <a:pt x="10688819" y="2715721"/>
                  <a:pt x="10694573" y="2701930"/>
                  <a:pt x="10700327" y="2686650"/>
                </a:cubicBezTo>
                <a:lnTo>
                  <a:pt x="10702777" y="2685864"/>
                </a:lnTo>
                <a:lnTo>
                  <a:pt x="10708141" y="2669982"/>
                </a:lnTo>
                <a:cubicBezTo>
                  <a:pt x="10709977" y="2664028"/>
                  <a:pt x="10711738" y="2657777"/>
                  <a:pt x="10713424" y="2651229"/>
                </a:cubicBezTo>
                <a:cubicBezTo>
                  <a:pt x="10715210" y="2644681"/>
                  <a:pt x="10716847" y="2638380"/>
                  <a:pt x="10718336" y="2632328"/>
                </a:cubicBezTo>
                <a:lnTo>
                  <a:pt x="10719080" y="2629262"/>
                </a:lnTo>
                <a:lnTo>
                  <a:pt x="10719080" y="2567588"/>
                </a:lnTo>
                <a:lnTo>
                  <a:pt x="10732474" y="2567588"/>
                </a:lnTo>
                <a:lnTo>
                  <a:pt x="10741702" y="2567588"/>
                </a:lnTo>
                <a:lnTo>
                  <a:pt x="10764621" y="2567588"/>
                </a:lnTo>
                <a:cubicBezTo>
                  <a:pt x="10764621" y="2567588"/>
                  <a:pt x="10764572" y="2595666"/>
                  <a:pt x="10764472" y="2651824"/>
                </a:cubicBezTo>
                <a:cubicBezTo>
                  <a:pt x="10764374" y="2707982"/>
                  <a:pt x="10764324" y="2736061"/>
                  <a:pt x="10764324" y="2736061"/>
                </a:cubicBezTo>
                <a:cubicBezTo>
                  <a:pt x="10764324" y="2743403"/>
                  <a:pt x="10764621" y="2750746"/>
                  <a:pt x="10765217" y="2758088"/>
                </a:cubicBezTo>
                <a:cubicBezTo>
                  <a:pt x="10765812" y="2765430"/>
                  <a:pt x="10767300" y="2772177"/>
                  <a:pt x="10769681" y="2778328"/>
                </a:cubicBezTo>
                <a:cubicBezTo>
                  <a:pt x="10774047" y="2790036"/>
                  <a:pt x="10783771" y="2795493"/>
                  <a:pt x="10798852" y="2794699"/>
                </a:cubicBezTo>
                <a:cubicBezTo>
                  <a:pt x="10799051" y="2794699"/>
                  <a:pt x="10799199" y="2794699"/>
                  <a:pt x="10799298" y="2794699"/>
                </a:cubicBezTo>
                <a:cubicBezTo>
                  <a:pt x="10799398" y="2794699"/>
                  <a:pt x="10799447" y="2794699"/>
                  <a:pt x="10799447" y="2794699"/>
                </a:cubicBezTo>
                <a:cubicBezTo>
                  <a:pt x="10816513" y="2794501"/>
                  <a:pt x="10834174" y="2780114"/>
                  <a:pt x="10852430" y="2751539"/>
                </a:cubicBezTo>
                <a:cubicBezTo>
                  <a:pt x="10860764" y="2738046"/>
                  <a:pt x="10870140" y="2718400"/>
                  <a:pt x="10880558" y="2692603"/>
                </a:cubicBezTo>
                <a:lnTo>
                  <a:pt x="10886958" y="2676251"/>
                </a:lnTo>
                <a:lnTo>
                  <a:pt x="10886958" y="2664028"/>
                </a:lnTo>
                <a:cubicBezTo>
                  <a:pt x="10886958" y="2657430"/>
                  <a:pt x="10886958" y="2651130"/>
                  <a:pt x="10886958" y="2645127"/>
                </a:cubicBezTo>
                <a:cubicBezTo>
                  <a:pt x="10886958" y="2633121"/>
                  <a:pt x="10886958" y="2627119"/>
                  <a:pt x="10886958" y="2627119"/>
                </a:cubicBezTo>
                <a:lnTo>
                  <a:pt x="10886958" y="2567588"/>
                </a:lnTo>
                <a:lnTo>
                  <a:pt x="10932202" y="2567588"/>
                </a:lnTo>
                <a:cubicBezTo>
                  <a:pt x="10932202" y="2567588"/>
                  <a:pt x="10932202" y="2577509"/>
                  <a:pt x="10932202" y="2597353"/>
                </a:cubicBezTo>
                <a:cubicBezTo>
                  <a:pt x="10932202" y="2617197"/>
                  <a:pt x="10932202" y="2627119"/>
                  <a:pt x="10932202" y="2627119"/>
                </a:cubicBezTo>
                <a:lnTo>
                  <a:pt x="10932202" y="2742014"/>
                </a:lnTo>
                <a:lnTo>
                  <a:pt x="10932202" y="2746181"/>
                </a:lnTo>
                <a:cubicBezTo>
                  <a:pt x="10932202" y="2753325"/>
                  <a:pt x="10932351" y="2760320"/>
                  <a:pt x="10932648" y="2767166"/>
                </a:cubicBezTo>
                <a:cubicBezTo>
                  <a:pt x="10932946" y="2774012"/>
                  <a:pt x="10934088" y="2780114"/>
                  <a:pt x="10936071" y="2785472"/>
                </a:cubicBezTo>
                <a:cubicBezTo>
                  <a:pt x="10938452" y="2791623"/>
                  <a:pt x="10941231" y="2794699"/>
                  <a:pt x="10944406" y="2794699"/>
                </a:cubicBezTo>
                <a:cubicBezTo>
                  <a:pt x="10961273" y="2794699"/>
                  <a:pt x="10977347" y="2784182"/>
                  <a:pt x="10992626" y="2763148"/>
                </a:cubicBezTo>
                <a:cubicBezTo>
                  <a:pt x="10999174" y="2754019"/>
                  <a:pt x="11005823" y="2742312"/>
                  <a:pt x="11012569" y="2728024"/>
                </a:cubicBezTo>
                <a:cubicBezTo>
                  <a:pt x="11018324" y="2715721"/>
                  <a:pt x="11024079" y="2701930"/>
                  <a:pt x="11029833" y="2686650"/>
                </a:cubicBezTo>
                <a:lnTo>
                  <a:pt x="11046799" y="2692901"/>
                </a:lnTo>
                <a:cubicBezTo>
                  <a:pt x="11039854" y="2710958"/>
                  <a:pt x="11033901" y="2725246"/>
                  <a:pt x="11028940" y="2735764"/>
                </a:cubicBezTo>
                <a:cubicBezTo>
                  <a:pt x="11021995" y="2750249"/>
                  <a:pt x="11014752" y="2762850"/>
                  <a:pt x="11007211" y="2773566"/>
                </a:cubicBezTo>
                <a:cubicBezTo>
                  <a:pt x="10988360" y="2799759"/>
                  <a:pt x="10967425" y="2812856"/>
                  <a:pt x="10944406" y="2812856"/>
                </a:cubicBezTo>
                <a:cubicBezTo>
                  <a:pt x="10924760" y="2812856"/>
                  <a:pt x="10909779" y="2806705"/>
                  <a:pt x="10899460" y="2794402"/>
                </a:cubicBezTo>
                <a:cubicBezTo>
                  <a:pt x="10892911" y="2787059"/>
                  <a:pt x="10889142" y="2779122"/>
                  <a:pt x="10888149" y="2770589"/>
                </a:cubicBezTo>
                <a:cubicBezTo>
                  <a:pt x="10887157" y="2762056"/>
                  <a:pt x="10886760" y="2753821"/>
                  <a:pt x="10886958" y="2745884"/>
                </a:cubicBezTo>
                <a:lnTo>
                  <a:pt x="10886958" y="2742014"/>
                </a:lnTo>
                <a:cubicBezTo>
                  <a:pt x="10886958" y="2742014"/>
                  <a:pt x="10886958" y="2736061"/>
                  <a:pt x="10886958" y="2724154"/>
                </a:cubicBezTo>
                <a:lnTo>
                  <a:pt x="10886958" y="2723701"/>
                </a:lnTo>
                <a:lnTo>
                  <a:pt x="10881861" y="2734721"/>
                </a:lnTo>
                <a:cubicBezTo>
                  <a:pt x="10876826" y="2745041"/>
                  <a:pt x="10871976" y="2753821"/>
                  <a:pt x="10867313" y="2761064"/>
                </a:cubicBezTo>
                <a:cubicBezTo>
                  <a:pt x="10861360" y="2770589"/>
                  <a:pt x="10852480" y="2781503"/>
                  <a:pt x="10840672" y="2793806"/>
                </a:cubicBezTo>
                <a:cubicBezTo>
                  <a:pt x="10828866" y="2806110"/>
                  <a:pt x="10815323" y="2812460"/>
                  <a:pt x="10800042" y="2812856"/>
                </a:cubicBezTo>
                <a:cubicBezTo>
                  <a:pt x="10800042" y="2812856"/>
                  <a:pt x="10799993" y="2812856"/>
                  <a:pt x="10799894" y="2812856"/>
                </a:cubicBezTo>
                <a:cubicBezTo>
                  <a:pt x="10799795" y="2812856"/>
                  <a:pt x="10799745" y="2812856"/>
                  <a:pt x="10799745" y="2812856"/>
                </a:cubicBezTo>
                <a:cubicBezTo>
                  <a:pt x="10799348" y="2812856"/>
                  <a:pt x="10798952" y="2812856"/>
                  <a:pt x="10798554" y="2812856"/>
                </a:cubicBezTo>
                <a:cubicBezTo>
                  <a:pt x="10798158" y="2812856"/>
                  <a:pt x="10797661" y="2812856"/>
                  <a:pt x="10797066" y="2812856"/>
                </a:cubicBezTo>
                <a:cubicBezTo>
                  <a:pt x="10797066" y="2812856"/>
                  <a:pt x="10796967" y="2812856"/>
                  <a:pt x="10796768" y="2812856"/>
                </a:cubicBezTo>
                <a:cubicBezTo>
                  <a:pt x="10796570" y="2812856"/>
                  <a:pt x="10796372" y="2812856"/>
                  <a:pt x="10796173" y="2812856"/>
                </a:cubicBezTo>
                <a:cubicBezTo>
                  <a:pt x="10762638" y="2812856"/>
                  <a:pt x="10740511" y="2803926"/>
                  <a:pt x="10729795" y="2786067"/>
                </a:cubicBezTo>
                <a:cubicBezTo>
                  <a:pt x="10725033" y="2778328"/>
                  <a:pt x="10722056" y="2770143"/>
                  <a:pt x="10720866" y="2761510"/>
                </a:cubicBezTo>
                <a:cubicBezTo>
                  <a:pt x="10719675" y="2752879"/>
                  <a:pt x="10719080" y="2744395"/>
                  <a:pt x="10719080" y="2736061"/>
                </a:cubicBezTo>
                <a:cubicBezTo>
                  <a:pt x="10719080" y="2736061"/>
                  <a:pt x="10719080" y="2724154"/>
                  <a:pt x="10719080" y="2700343"/>
                </a:cubicBezTo>
                <a:lnTo>
                  <a:pt x="10719080" y="2692796"/>
                </a:lnTo>
                <a:lnTo>
                  <a:pt x="10716833" y="2692008"/>
                </a:lnTo>
                <a:lnTo>
                  <a:pt x="10717294" y="2692901"/>
                </a:lnTo>
                <a:cubicBezTo>
                  <a:pt x="10710349" y="2710958"/>
                  <a:pt x="10704396" y="2725246"/>
                  <a:pt x="10699435" y="2735764"/>
                </a:cubicBezTo>
                <a:cubicBezTo>
                  <a:pt x="10692490" y="2750249"/>
                  <a:pt x="10685247" y="2762850"/>
                  <a:pt x="10677706" y="2773566"/>
                </a:cubicBezTo>
                <a:cubicBezTo>
                  <a:pt x="10658854" y="2799759"/>
                  <a:pt x="10637920" y="2812856"/>
                  <a:pt x="10614900" y="2812856"/>
                </a:cubicBezTo>
                <a:cubicBezTo>
                  <a:pt x="10595255" y="2812856"/>
                  <a:pt x="10580273" y="2806705"/>
                  <a:pt x="10569954" y="2794402"/>
                </a:cubicBezTo>
                <a:cubicBezTo>
                  <a:pt x="10563406" y="2787059"/>
                  <a:pt x="10559636" y="2779122"/>
                  <a:pt x="10558643" y="2770589"/>
                </a:cubicBezTo>
                <a:cubicBezTo>
                  <a:pt x="10557651" y="2762056"/>
                  <a:pt x="10557255" y="2753821"/>
                  <a:pt x="10557452" y="2745884"/>
                </a:cubicBezTo>
                <a:lnTo>
                  <a:pt x="10557452" y="2742014"/>
                </a:lnTo>
                <a:cubicBezTo>
                  <a:pt x="10557452" y="2742014"/>
                  <a:pt x="10557452" y="2736061"/>
                  <a:pt x="10557452" y="2724154"/>
                </a:cubicBezTo>
                <a:cubicBezTo>
                  <a:pt x="10557452" y="2718201"/>
                  <a:pt x="10557452" y="2711939"/>
                  <a:pt x="10557452" y="2705366"/>
                </a:cubicBezTo>
                <a:lnTo>
                  <a:pt x="10557452" y="2692796"/>
                </a:lnTo>
                <a:lnTo>
                  <a:pt x="10540784" y="2686948"/>
                </a:lnTo>
                <a:cubicBezTo>
                  <a:pt x="10544753" y="2676232"/>
                  <a:pt x="10548424" y="2664326"/>
                  <a:pt x="10551797" y="2651229"/>
                </a:cubicBezTo>
                <a:cubicBezTo>
                  <a:pt x="10553583" y="2644681"/>
                  <a:pt x="10555220" y="2638380"/>
                  <a:pt x="10556708" y="2632328"/>
                </a:cubicBezTo>
                <a:lnTo>
                  <a:pt x="10557452" y="2629262"/>
                </a:lnTo>
                <a:lnTo>
                  <a:pt x="10557452" y="2628244"/>
                </a:lnTo>
                <a:cubicBezTo>
                  <a:pt x="10557452" y="2627494"/>
                  <a:pt x="10557452" y="2627119"/>
                  <a:pt x="10557452" y="2627119"/>
                </a:cubicBezTo>
                <a:close/>
                <a:moveTo>
                  <a:pt x="4070631" y="2567588"/>
                </a:moveTo>
                <a:lnTo>
                  <a:pt x="4084026" y="2567588"/>
                </a:lnTo>
                <a:lnTo>
                  <a:pt x="4093252" y="2567588"/>
                </a:lnTo>
                <a:lnTo>
                  <a:pt x="4116173" y="2567588"/>
                </a:lnTo>
                <a:cubicBezTo>
                  <a:pt x="4116173" y="2567588"/>
                  <a:pt x="4116123" y="2595666"/>
                  <a:pt x="4116023" y="2651824"/>
                </a:cubicBezTo>
                <a:cubicBezTo>
                  <a:pt x="4115924" y="2707982"/>
                  <a:pt x="4115874" y="2736061"/>
                  <a:pt x="4115874" y="2736061"/>
                </a:cubicBezTo>
                <a:cubicBezTo>
                  <a:pt x="4115874" y="2743403"/>
                  <a:pt x="4116173" y="2750746"/>
                  <a:pt x="4116767" y="2758088"/>
                </a:cubicBezTo>
                <a:cubicBezTo>
                  <a:pt x="4117363" y="2765430"/>
                  <a:pt x="4118851" y="2772177"/>
                  <a:pt x="4121232" y="2778328"/>
                </a:cubicBezTo>
                <a:cubicBezTo>
                  <a:pt x="4125598" y="2790036"/>
                  <a:pt x="4135322" y="2795493"/>
                  <a:pt x="4150403" y="2794699"/>
                </a:cubicBezTo>
                <a:cubicBezTo>
                  <a:pt x="4150601" y="2794699"/>
                  <a:pt x="4150750" y="2794699"/>
                  <a:pt x="4150849" y="2794699"/>
                </a:cubicBezTo>
                <a:cubicBezTo>
                  <a:pt x="4150948" y="2794699"/>
                  <a:pt x="4150999" y="2794699"/>
                  <a:pt x="4150999" y="2794699"/>
                </a:cubicBezTo>
                <a:cubicBezTo>
                  <a:pt x="4168063" y="2794501"/>
                  <a:pt x="4185725" y="2780114"/>
                  <a:pt x="4203981" y="2751539"/>
                </a:cubicBezTo>
                <a:cubicBezTo>
                  <a:pt x="4212316" y="2738046"/>
                  <a:pt x="4221691" y="2718400"/>
                  <a:pt x="4232109" y="2692603"/>
                </a:cubicBezTo>
                <a:lnTo>
                  <a:pt x="4237616" y="2678533"/>
                </a:lnTo>
                <a:lnTo>
                  <a:pt x="4237616" y="2567588"/>
                </a:lnTo>
                <a:lnTo>
                  <a:pt x="4283158" y="2567588"/>
                </a:lnTo>
                <a:lnTo>
                  <a:pt x="4283158" y="2789639"/>
                </a:lnTo>
                <a:cubicBezTo>
                  <a:pt x="4295658" y="2772970"/>
                  <a:pt x="4307267" y="2756450"/>
                  <a:pt x="4317983" y="2740079"/>
                </a:cubicBezTo>
                <a:cubicBezTo>
                  <a:pt x="4328699" y="2723708"/>
                  <a:pt x="4338224" y="2705204"/>
                  <a:pt x="4346559" y="2684566"/>
                </a:cubicBezTo>
                <a:lnTo>
                  <a:pt x="4363524" y="2691413"/>
                </a:lnTo>
                <a:cubicBezTo>
                  <a:pt x="4353603" y="2715821"/>
                  <a:pt x="4341995" y="2737599"/>
                  <a:pt x="4328699" y="2756748"/>
                </a:cubicBezTo>
                <a:cubicBezTo>
                  <a:pt x="4315404" y="2775897"/>
                  <a:pt x="4301513" y="2794898"/>
                  <a:pt x="4287027" y="2813749"/>
                </a:cubicBezTo>
                <a:cubicBezTo>
                  <a:pt x="4286034" y="2814741"/>
                  <a:pt x="4284745" y="2816428"/>
                  <a:pt x="4283158" y="2818809"/>
                </a:cubicBezTo>
                <a:lnTo>
                  <a:pt x="4283158" y="2973591"/>
                </a:lnTo>
                <a:cubicBezTo>
                  <a:pt x="4283158" y="3006928"/>
                  <a:pt x="4279487" y="3039571"/>
                  <a:pt x="4272144" y="3071520"/>
                </a:cubicBezTo>
                <a:cubicBezTo>
                  <a:pt x="4268374" y="3087394"/>
                  <a:pt x="4264504" y="3100243"/>
                  <a:pt x="4260536" y="3110066"/>
                </a:cubicBezTo>
                <a:cubicBezTo>
                  <a:pt x="4256567" y="3119888"/>
                  <a:pt x="4253492" y="3127082"/>
                  <a:pt x="4251308" y="3131646"/>
                </a:cubicBezTo>
                <a:cubicBezTo>
                  <a:pt x="4239203" y="3154070"/>
                  <a:pt x="4222832" y="3169250"/>
                  <a:pt x="4202195" y="3177188"/>
                </a:cubicBezTo>
                <a:cubicBezTo>
                  <a:pt x="4194257" y="3179767"/>
                  <a:pt x="4187411" y="3180958"/>
                  <a:pt x="4181656" y="3180759"/>
                </a:cubicBezTo>
                <a:cubicBezTo>
                  <a:pt x="4167568" y="3180759"/>
                  <a:pt x="4156059" y="3174013"/>
                  <a:pt x="4147128" y="3160519"/>
                </a:cubicBezTo>
                <a:cubicBezTo>
                  <a:pt x="4137008" y="3145636"/>
                  <a:pt x="4133635" y="3122617"/>
                  <a:pt x="4137008" y="3091463"/>
                </a:cubicBezTo>
                <a:cubicBezTo>
                  <a:pt x="4139389" y="3066459"/>
                  <a:pt x="4146533" y="3035702"/>
                  <a:pt x="4158439" y="2999189"/>
                </a:cubicBezTo>
                <a:cubicBezTo>
                  <a:pt x="4168956" y="2967439"/>
                  <a:pt x="4184137" y="2934697"/>
                  <a:pt x="4203981" y="2900962"/>
                </a:cubicBezTo>
                <a:cubicBezTo>
                  <a:pt x="4213506" y="2884691"/>
                  <a:pt x="4224718" y="2867427"/>
                  <a:pt x="4237616" y="2849170"/>
                </a:cubicBezTo>
                <a:lnTo>
                  <a:pt x="4237616" y="2725632"/>
                </a:lnTo>
                <a:lnTo>
                  <a:pt x="4233411" y="2734721"/>
                </a:lnTo>
                <a:cubicBezTo>
                  <a:pt x="4228376" y="2745041"/>
                  <a:pt x="4223527" y="2753821"/>
                  <a:pt x="4218863" y="2761064"/>
                </a:cubicBezTo>
                <a:cubicBezTo>
                  <a:pt x="4212911" y="2770589"/>
                  <a:pt x="4204031" y="2781503"/>
                  <a:pt x="4192223" y="2793806"/>
                </a:cubicBezTo>
                <a:cubicBezTo>
                  <a:pt x="4180416" y="2806110"/>
                  <a:pt x="4166873" y="2812460"/>
                  <a:pt x="4151594" y="2812856"/>
                </a:cubicBezTo>
                <a:cubicBezTo>
                  <a:pt x="4151594" y="2812856"/>
                  <a:pt x="4151544" y="2812856"/>
                  <a:pt x="4151445" y="2812856"/>
                </a:cubicBezTo>
                <a:cubicBezTo>
                  <a:pt x="4151346" y="2812856"/>
                  <a:pt x="4151295" y="2812856"/>
                  <a:pt x="4151295" y="2812856"/>
                </a:cubicBezTo>
                <a:cubicBezTo>
                  <a:pt x="4150899" y="2812856"/>
                  <a:pt x="4150502" y="2812856"/>
                  <a:pt x="4150105" y="2812856"/>
                </a:cubicBezTo>
                <a:cubicBezTo>
                  <a:pt x="4149708" y="2812856"/>
                  <a:pt x="4149212" y="2812856"/>
                  <a:pt x="4148617" y="2812856"/>
                </a:cubicBezTo>
                <a:cubicBezTo>
                  <a:pt x="4148617" y="2812856"/>
                  <a:pt x="4148517" y="2812856"/>
                  <a:pt x="4148319" y="2812856"/>
                </a:cubicBezTo>
                <a:cubicBezTo>
                  <a:pt x="4148120" y="2812856"/>
                  <a:pt x="4147922" y="2812856"/>
                  <a:pt x="4147724" y="2812856"/>
                </a:cubicBezTo>
                <a:cubicBezTo>
                  <a:pt x="4114187" y="2812856"/>
                  <a:pt x="4092062" y="2803926"/>
                  <a:pt x="4081346" y="2786067"/>
                </a:cubicBezTo>
                <a:cubicBezTo>
                  <a:pt x="4076584" y="2778328"/>
                  <a:pt x="4073608" y="2770143"/>
                  <a:pt x="4072417" y="2761510"/>
                </a:cubicBezTo>
                <a:cubicBezTo>
                  <a:pt x="4071226" y="2752879"/>
                  <a:pt x="4070631" y="2744395"/>
                  <a:pt x="4070631" y="2736061"/>
                </a:cubicBezTo>
                <a:cubicBezTo>
                  <a:pt x="4070631" y="2736061"/>
                  <a:pt x="4070631" y="2724154"/>
                  <a:pt x="4070631" y="2700343"/>
                </a:cubicBezTo>
                <a:lnTo>
                  <a:pt x="4070631" y="2692796"/>
                </a:lnTo>
                <a:lnTo>
                  <a:pt x="4053962" y="2686948"/>
                </a:lnTo>
                <a:cubicBezTo>
                  <a:pt x="4057930" y="2676232"/>
                  <a:pt x="4061601" y="2664326"/>
                  <a:pt x="4064976" y="2651229"/>
                </a:cubicBezTo>
                <a:cubicBezTo>
                  <a:pt x="4066762" y="2644681"/>
                  <a:pt x="4068398" y="2638380"/>
                  <a:pt x="4069886" y="2632328"/>
                </a:cubicBezTo>
                <a:lnTo>
                  <a:pt x="4070631" y="2629262"/>
                </a:lnTo>
                <a:close/>
                <a:moveTo>
                  <a:pt x="2485910" y="2566992"/>
                </a:moveTo>
                <a:cubicBezTo>
                  <a:pt x="2504563" y="2566992"/>
                  <a:pt x="2518652" y="2571854"/>
                  <a:pt x="2528178" y="2581577"/>
                </a:cubicBezTo>
                <a:cubicBezTo>
                  <a:pt x="2535718" y="2589118"/>
                  <a:pt x="2540332" y="2597998"/>
                  <a:pt x="2542018" y="2608218"/>
                </a:cubicBezTo>
                <a:cubicBezTo>
                  <a:pt x="2543705" y="2618437"/>
                  <a:pt x="2544548" y="2628409"/>
                  <a:pt x="2544548" y="2638132"/>
                </a:cubicBezTo>
                <a:lnTo>
                  <a:pt x="2544548" y="2652175"/>
                </a:lnTo>
                <a:lnTo>
                  <a:pt x="2557571" y="2628458"/>
                </a:lnTo>
                <a:cubicBezTo>
                  <a:pt x="2562284" y="2620819"/>
                  <a:pt x="2567270" y="2613625"/>
                  <a:pt x="2572528" y="2606878"/>
                </a:cubicBezTo>
                <a:cubicBezTo>
                  <a:pt x="2580267" y="2596758"/>
                  <a:pt x="2589395" y="2587679"/>
                  <a:pt x="2599912" y="2579642"/>
                </a:cubicBezTo>
                <a:cubicBezTo>
                  <a:pt x="2610429" y="2571606"/>
                  <a:pt x="2623824" y="2567588"/>
                  <a:pt x="2640096" y="2567588"/>
                </a:cubicBezTo>
                <a:cubicBezTo>
                  <a:pt x="2640294" y="2567588"/>
                  <a:pt x="2640543" y="2567588"/>
                  <a:pt x="2640840" y="2567588"/>
                </a:cubicBezTo>
                <a:cubicBezTo>
                  <a:pt x="2641137" y="2567588"/>
                  <a:pt x="2641385" y="2567588"/>
                  <a:pt x="2641585" y="2567588"/>
                </a:cubicBezTo>
                <a:cubicBezTo>
                  <a:pt x="2664008" y="2567985"/>
                  <a:pt x="2681172" y="2573938"/>
                  <a:pt x="2693079" y="2585447"/>
                </a:cubicBezTo>
                <a:cubicBezTo>
                  <a:pt x="2702405" y="2594376"/>
                  <a:pt x="2709053" y="2606977"/>
                  <a:pt x="2713022" y="2623249"/>
                </a:cubicBezTo>
                <a:cubicBezTo>
                  <a:pt x="2715403" y="2632774"/>
                  <a:pt x="2716594" y="2643590"/>
                  <a:pt x="2716594" y="2655694"/>
                </a:cubicBezTo>
                <a:lnTo>
                  <a:pt x="2716594" y="2655992"/>
                </a:lnTo>
                <a:cubicBezTo>
                  <a:pt x="2724134" y="2640315"/>
                  <a:pt x="2730881" y="2628111"/>
                  <a:pt x="2736834" y="2619380"/>
                </a:cubicBezTo>
                <a:cubicBezTo>
                  <a:pt x="2743979" y="2608664"/>
                  <a:pt x="2753652" y="2598048"/>
                  <a:pt x="2765856" y="2587530"/>
                </a:cubicBezTo>
                <a:cubicBezTo>
                  <a:pt x="2778061" y="2577013"/>
                  <a:pt x="2791206" y="2570763"/>
                  <a:pt x="2805296" y="2568779"/>
                </a:cubicBezTo>
                <a:cubicBezTo>
                  <a:pt x="2809661" y="2568183"/>
                  <a:pt x="2813828" y="2567885"/>
                  <a:pt x="2817797" y="2567885"/>
                </a:cubicBezTo>
                <a:cubicBezTo>
                  <a:pt x="2817797" y="2567885"/>
                  <a:pt x="2817846" y="2567885"/>
                  <a:pt x="2817946" y="2567885"/>
                </a:cubicBezTo>
                <a:cubicBezTo>
                  <a:pt x="2818045" y="2567885"/>
                  <a:pt x="2818094" y="2567885"/>
                  <a:pt x="2818094" y="2567885"/>
                </a:cubicBezTo>
                <a:cubicBezTo>
                  <a:pt x="2846471" y="2568679"/>
                  <a:pt x="2866414" y="2577609"/>
                  <a:pt x="2877924" y="2594674"/>
                </a:cubicBezTo>
                <a:cubicBezTo>
                  <a:pt x="2882885" y="2602413"/>
                  <a:pt x="2886059" y="2610599"/>
                  <a:pt x="2887448" y="2619231"/>
                </a:cubicBezTo>
                <a:cubicBezTo>
                  <a:pt x="2888837" y="2627863"/>
                  <a:pt x="2889532" y="2636346"/>
                  <a:pt x="2889532" y="2644681"/>
                </a:cubicBezTo>
                <a:cubicBezTo>
                  <a:pt x="2889532" y="2644681"/>
                  <a:pt x="2889532" y="2652817"/>
                  <a:pt x="2889532" y="2669088"/>
                </a:cubicBezTo>
                <a:cubicBezTo>
                  <a:pt x="2889532" y="2685360"/>
                  <a:pt x="2889532" y="2693496"/>
                  <a:pt x="2889532" y="2693496"/>
                </a:cubicBezTo>
                <a:lnTo>
                  <a:pt x="2889532" y="2696770"/>
                </a:lnTo>
                <a:cubicBezTo>
                  <a:pt x="2889532" y="2696770"/>
                  <a:pt x="2889532" y="2700343"/>
                  <a:pt x="2889532" y="2707486"/>
                </a:cubicBezTo>
                <a:cubicBezTo>
                  <a:pt x="2889532" y="2714629"/>
                  <a:pt x="2889532" y="2718201"/>
                  <a:pt x="2889532" y="2718201"/>
                </a:cubicBezTo>
                <a:lnTo>
                  <a:pt x="2889532" y="2739930"/>
                </a:lnTo>
                <a:lnTo>
                  <a:pt x="2889532" y="2742609"/>
                </a:lnTo>
                <a:lnTo>
                  <a:pt x="2889532" y="2745884"/>
                </a:lnTo>
                <a:cubicBezTo>
                  <a:pt x="2889532" y="2753027"/>
                  <a:pt x="2889681" y="2760172"/>
                  <a:pt x="2889979" y="2767315"/>
                </a:cubicBezTo>
                <a:cubicBezTo>
                  <a:pt x="2890276" y="2774458"/>
                  <a:pt x="2891517" y="2780709"/>
                  <a:pt x="2893699" y="2786067"/>
                </a:cubicBezTo>
                <a:cubicBezTo>
                  <a:pt x="2895485" y="2791227"/>
                  <a:pt x="2897965" y="2794203"/>
                  <a:pt x="2901141" y="2794997"/>
                </a:cubicBezTo>
                <a:cubicBezTo>
                  <a:pt x="2920786" y="2796188"/>
                  <a:pt x="2937752" y="2783388"/>
                  <a:pt x="2952039" y="2756599"/>
                </a:cubicBezTo>
                <a:cubicBezTo>
                  <a:pt x="2966328" y="2729810"/>
                  <a:pt x="2977142" y="2705601"/>
                  <a:pt x="2984484" y="2683971"/>
                </a:cubicBezTo>
                <a:lnTo>
                  <a:pt x="3001450" y="2689924"/>
                </a:lnTo>
                <a:cubicBezTo>
                  <a:pt x="2988750" y="2727628"/>
                  <a:pt x="2974860" y="2756798"/>
                  <a:pt x="2959779" y="2777435"/>
                </a:cubicBezTo>
                <a:cubicBezTo>
                  <a:pt x="2942317" y="2801049"/>
                  <a:pt x="2923465" y="2812856"/>
                  <a:pt x="2903224" y="2812856"/>
                </a:cubicBezTo>
                <a:lnTo>
                  <a:pt x="2903224" y="2813154"/>
                </a:lnTo>
                <a:cubicBezTo>
                  <a:pt x="2882587" y="2813154"/>
                  <a:pt x="2867010" y="2807101"/>
                  <a:pt x="2856492" y="2794997"/>
                </a:cubicBezTo>
                <a:cubicBezTo>
                  <a:pt x="2850143" y="2787655"/>
                  <a:pt x="2846471" y="2779668"/>
                  <a:pt x="2845479" y="2771036"/>
                </a:cubicBezTo>
                <a:cubicBezTo>
                  <a:pt x="2844486" y="2762403"/>
                  <a:pt x="2843990" y="2754019"/>
                  <a:pt x="2843990" y="2745884"/>
                </a:cubicBezTo>
                <a:lnTo>
                  <a:pt x="2843990" y="2742609"/>
                </a:lnTo>
                <a:lnTo>
                  <a:pt x="2843990" y="2737847"/>
                </a:lnTo>
                <a:cubicBezTo>
                  <a:pt x="2843990" y="2737847"/>
                  <a:pt x="2843990" y="2734573"/>
                  <a:pt x="2843990" y="2728024"/>
                </a:cubicBezTo>
                <a:cubicBezTo>
                  <a:pt x="2843990" y="2721476"/>
                  <a:pt x="2843990" y="2718201"/>
                  <a:pt x="2843990" y="2718201"/>
                </a:cubicBezTo>
                <a:lnTo>
                  <a:pt x="2843990" y="2694984"/>
                </a:lnTo>
                <a:cubicBezTo>
                  <a:pt x="2843990" y="2694984"/>
                  <a:pt x="2843990" y="2694736"/>
                  <a:pt x="2843990" y="2694240"/>
                </a:cubicBezTo>
                <a:cubicBezTo>
                  <a:pt x="2843990" y="2693744"/>
                  <a:pt x="2843990" y="2693496"/>
                  <a:pt x="2843990" y="2693496"/>
                </a:cubicBezTo>
                <a:cubicBezTo>
                  <a:pt x="2843990" y="2693496"/>
                  <a:pt x="2843990" y="2685360"/>
                  <a:pt x="2843990" y="2669088"/>
                </a:cubicBezTo>
                <a:cubicBezTo>
                  <a:pt x="2843990" y="2652817"/>
                  <a:pt x="2843990" y="2644681"/>
                  <a:pt x="2843990" y="2644681"/>
                </a:cubicBezTo>
                <a:cubicBezTo>
                  <a:pt x="2843990" y="2637537"/>
                  <a:pt x="2843693" y="2630294"/>
                  <a:pt x="2843097" y="2622951"/>
                </a:cubicBezTo>
                <a:cubicBezTo>
                  <a:pt x="2842502" y="2615609"/>
                  <a:pt x="2841113" y="2608862"/>
                  <a:pt x="2838930" y="2602711"/>
                </a:cubicBezTo>
                <a:cubicBezTo>
                  <a:pt x="2834763" y="2592392"/>
                  <a:pt x="2827818" y="2586836"/>
                  <a:pt x="2818094" y="2586042"/>
                </a:cubicBezTo>
                <a:cubicBezTo>
                  <a:pt x="2813729" y="2586042"/>
                  <a:pt x="2810355" y="2586240"/>
                  <a:pt x="2807974" y="2586638"/>
                </a:cubicBezTo>
                <a:cubicBezTo>
                  <a:pt x="2797457" y="2588225"/>
                  <a:pt x="2787089" y="2593384"/>
                  <a:pt x="2776869" y="2602116"/>
                </a:cubicBezTo>
                <a:cubicBezTo>
                  <a:pt x="2766650" y="2610847"/>
                  <a:pt x="2758265" y="2619975"/>
                  <a:pt x="2751717" y="2629501"/>
                </a:cubicBezTo>
                <a:cubicBezTo>
                  <a:pt x="2746161" y="2637636"/>
                  <a:pt x="2740257" y="2648252"/>
                  <a:pt x="2734007" y="2661349"/>
                </a:cubicBezTo>
                <a:cubicBezTo>
                  <a:pt x="2727756" y="2674446"/>
                  <a:pt x="2721952" y="2687543"/>
                  <a:pt x="2716594" y="2700640"/>
                </a:cubicBezTo>
                <a:lnTo>
                  <a:pt x="2716594" y="2811963"/>
                </a:lnTo>
                <a:lnTo>
                  <a:pt x="2671052" y="2811963"/>
                </a:lnTo>
                <a:lnTo>
                  <a:pt x="2671052" y="2655694"/>
                </a:lnTo>
                <a:cubicBezTo>
                  <a:pt x="2671052" y="2644978"/>
                  <a:pt x="2670456" y="2635255"/>
                  <a:pt x="2669266" y="2626523"/>
                </a:cubicBezTo>
                <a:cubicBezTo>
                  <a:pt x="2667480" y="2613426"/>
                  <a:pt x="2664504" y="2603505"/>
                  <a:pt x="2660337" y="2596758"/>
                </a:cubicBezTo>
                <a:cubicBezTo>
                  <a:pt x="2655376" y="2589217"/>
                  <a:pt x="2648629" y="2585447"/>
                  <a:pt x="2640096" y="2585447"/>
                </a:cubicBezTo>
                <a:cubicBezTo>
                  <a:pt x="2628189" y="2585447"/>
                  <a:pt x="2618268" y="2588374"/>
                  <a:pt x="2610330" y="2594228"/>
                </a:cubicBezTo>
                <a:cubicBezTo>
                  <a:pt x="2602393" y="2600082"/>
                  <a:pt x="2594555" y="2607970"/>
                  <a:pt x="2586816" y="2617891"/>
                </a:cubicBezTo>
                <a:cubicBezTo>
                  <a:pt x="2576496" y="2630989"/>
                  <a:pt x="2567766" y="2645276"/>
                  <a:pt x="2560622" y="2660754"/>
                </a:cubicBezTo>
                <a:lnTo>
                  <a:pt x="2544548" y="2699215"/>
                </a:lnTo>
                <a:lnTo>
                  <a:pt x="2544548" y="2812856"/>
                </a:lnTo>
                <a:lnTo>
                  <a:pt x="2499305" y="2812856"/>
                </a:lnTo>
                <a:lnTo>
                  <a:pt x="2499305" y="2638132"/>
                </a:lnTo>
                <a:cubicBezTo>
                  <a:pt x="2499305" y="2631187"/>
                  <a:pt x="2498908" y="2621959"/>
                  <a:pt x="2498114" y="2610450"/>
                </a:cubicBezTo>
                <a:cubicBezTo>
                  <a:pt x="2497320" y="2598941"/>
                  <a:pt x="2494840" y="2591102"/>
                  <a:pt x="2490673" y="2586935"/>
                </a:cubicBezTo>
                <a:cubicBezTo>
                  <a:pt x="2489483" y="2585745"/>
                  <a:pt x="2487895" y="2585149"/>
                  <a:pt x="2485910" y="2585149"/>
                </a:cubicBezTo>
                <a:cubicBezTo>
                  <a:pt x="2482338" y="2585149"/>
                  <a:pt x="2477725" y="2587580"/>
                  <a:pt x="2472069" y="2592442"/>
                </a:cubicBezTo>
                <a:cubicBezTo>
                  <a:pt x="2466414" y="2597304"/>
                  <a:pt x="2460907" y="2605241"/>
                  <a:pt x="2455549" y="2616254"/>
                </a:cubicBezTo>
                <a:cubicBezTo>
                  <a:pt x="2450191" y="2627268"/>
                  <a:pt x="2443742" y="2642200"/>
                  <a:pt x="2436202" y="2661052"/>
                </a:cubicBezTo>
                <a:cubicBezTo>
                  <a:pt x="2428660" y="2679903"/>
                  <a:pt x="2423402" y="2692305"/>
                  <a:pt x="2420426" y="2698259"/>
                </a:cubicBezTo>
                <a:cubicBezTo>
                  <a:pt x="2418938" y="2700838"/>
                  <a:pt x="2417188" y="2702512"/>
                  <a:pt x="2415180" y="2703282"/>
                </a:cubicBezTo>
                <a:lnTo>
                  <a:pt x="2414225" y="2703224"/>
                </a:lnTo>
                <a:lnTo>
                  <a:pt x="2408668" y="2717160"/>
                </a:lnTo>
                <a:cubicBezTo>
                  <a:pt x="2405691" y="2724304"/>
                  <a:pt x="2402963" y="2730505"/>
                  <a:pt x="2400483" y="2735764"/>
                </a:cubicBezTo>
                <a:cubicBezTo>
                  <a:pt x="2393538" y="2750249"/>
                  <a:pt x="2386294" y="2762850"/>
                  <a:pt x="2378754" y="2773566"/>
                </a:cubicBezTo>
                <a:cubicBezTo>
                  <a:pt x="2359902" y="2799759"/>
                  <a:pt x="2338967" y="2812856"/>
                  <a:pt x="2315949" y="2812856"/>
                </a:cubicBezTo>
                <a:cubicBezTo>
                  <a:pt x="2296303" y="2812856"/>
                  <a:pt x="2281321" y="2806705"/>
                  <a:pt x="2271002" y="2794402"/>
                </a:cubicBezTo>
                <a:lnTo>
                  <a:pt x="2261933" y="2775308"/>
                </a:lnTo>
                <a:lnTo>
                  <a:pt x="2254110" y="2784728"/>
                </a:lnTo>
                <a:cubicBezTo>
                  <a:pt x="2249299" y="2789788"/>
                  <a:pt x="2244411" y="2794203"/>
                  <a:pt x="2239451" y="2797973"/>
                </a:cubicBezTo>
                <a:cubicBezTo>
                  <a:pt x="2225560" y="2807895"/>
                  <a:pt x="2210578" y="2812757"/>
                  <a:pt x="2194505" y="2812559"/>
                </a:cubicBezTo>
                <a:cubicBezTo>
                  <a:pt x="2157793" y="2812360"/>
                  <a:pt x="2128226" y="2797576"/>
                  <a:pt x="2105804" y="2768208"/>
                </a:cubicBezTo>
                <a:lnTo>
                  <a:pt x="2088558" y="2736336"/>
                </a:lnTo>
                <a:lnTo>
                  <a:pt x="2078643" y="2754813"/>
                </a:lnTo>
                <a:cubicBezTo>
                  <a:pt x="2074624" y="2761461"/>
                  <a:pt x="2070581" y="2767315"/>
                  <a:pt x="2066513" y="2772375"/>
                </a:cubicBezTo>
                <a:cubicBezTo>
                  <a:pt x="2056987" y="2784083"/>
                  <a:pt x="2046768" y="2793211"/>
                  <a:pt x="2035854" y="2799759"/>
                </a:cubicBezTo>
                <a:cubicBezTo>
                  <a:pt x="2022360" y="2808292"/>
                  <a:pt x="2007676" y="2812658"/>
                  <a:pt x="1991801" y="2812856"/>
                </a:cubicBezTo>
                <a:cubicBezTo>
                  <a:pt x="1971759" y="2812856"/>
                  <a:pt x="1953800" y="2808292"/>
                  <a:pt x="1937925" y="2799164"/>
                </a:cubicBezTo>
                <a:cubicBezTo>
                  <a:pt x="1922050" y="2790234"/>
                  <a:pt x="1908854" y="2777633"/>
                  <a:pt x="1898337" y="2761361"/>
                </a:cubicBezTo>
                <a:cubicBezTo>
                  <a:pt x="1886629" y="2744296"/>
                  <a:pt x="1879684" y="2724056"/>
                  <a:pt x="1877501" y="2700640"/>
                </a:cubicBezTo>
                <a:cubicBezTo>
                  <a:pt x="1873731" y="2653610"/>
                  <a:pt x="1890498" y="2615907"/>
                  <a:pt x="1927805" y="2587530"/>
                </a:cubicBezTo>
                <a:cubicBezTo>
                  <a:pt x="1945069" y="2574632"/>
                  <a:pt x="1964813" y="2568183"/>
                  <a:pt x="1987038" y="2568183"/>
                </a:cubicBezTo>
                <a:cubicBezTo>
                  <a:pt x="1987038" y="2568183"/>
                  <a:pt x="1987088" y="2568183"/>
                  <a:pt x="1987187" y="2568183"/>
                </a:cubicBezTo>
                <a:cubicBezTo>
                  <a:pt x="1987286" y="2568183"/>
                  <a:pt x="1987336" y="2568183"/>
                  <a:pt x="1987336" y="2568183"/>
                </a:cubicBezTo>
                <a:cubicBezTo>
                  <a:pt x="1987535" y="2568183"/>
                  <a:pt x="1987782" y="2568183"/>
                  <a:pt x="1988080" y="2568183"/>
                </a:cubicBezTo>
                <a:cubicBezTo>
                  <a:pt x="1988378" y="2568183"/>
                  <a:pt x="1988626" y="2568183"/>
                  <a:pt x="1988824" y="2568183"/>
                </a:cubicBezTo>
                <a:cubicBezTo>
                  <a:pt x="1988824" y="2568183"/>
                  <a:pt x="1988874" y="2568183"/>
                  <a:pt x="1988973" y="2568183"/>
                </a:cubicBezTo>
                <a:cubicBezTo>
                  <a:pt x="1989072" y="2568183"/>
                  <a:pt x="1989122" y="2568183"/>
                  <a:pt x="1989122" y="2568183"/>
                </a:cubicBezTo>
                <a:cubicBezTo>
                  <a:pt x="2000830" y="2568580"/>
                  <a:pt x="2011744" y="2571159"/>
                  <a:pt x="2021864" y="2575922"/>
                </a:cubicBezTo>
                <a:cubicBezTo>
                  <a:pt x="2031786" y="2580883"/>
                  <a:pt x="2041211" y="2588721"/>
                  <a:pt x="2050142" y="2599436"/>
                </a:cubicBezTo>
                <a:lnTo>
                  <a:pt x="2036151" y="2610748"/>
                </a:lnTo>
                <a:cubicBezTo>
                  <a:pt x="2029206" y="2602413"/>
                  <a:pt x="2021765" y="2596163"/>
                  <a:pt x="2013827" y="2591995"/>
                </a:cubicBezTo>
                <a:cubicBezTo>
                  <a:pt x="2005493" y="2588225"/>
                  <a:pt x="1997159" y="2586340"/>
                  <a:pt x="1988824" y="2586340"/>
                </a:cubicBezTo>
                <a:cubicBezTo>
                  <a:pt x="1988428" y="2586340"/>
                  <a:pt x="1988130" y="2586340"/>
                  <a:pt x="1987931" y="2586340"/>
                </a:cubicBezTo>
                <a:cubicBezTo>
                  <a:pt x="1987732" y="2586340"/>
                  <a:pt x="1987535" y="2586340"/>
                  <a:pt x="1987336" y="2586340"/>
                </a:cubicBezTo>
                <a:cubicBezTo>
                  <a:pt x="1975430" y="2586340"/>
                  <a:pt x="1964516" y="2591301"/>
                  <a:pt x="1954593" y="2601223"/>
                </a:cubicBezTo>
                <a:cubicBezTo>
                  <a:pt x="1943084" y="2612732"/>
                  <a:pt x="1934552" y="2627416"/>
                  <a:pt x="1928996" y="2645276"/>
                </a:cubicBezTo>
                <a:cubicBezTo>
                  <a:pt x="1923241" y="2663334"/>
                  <a:pt x="1921058" y="2681391"/>
                  <a:pt x="1922447" y="2699450"/>
                </a:cubicBezTo>
                <a:cubicBezTo>
                  <a:pt x="1923637" y="2719293"/>
                  <a:pt x="1928102" y="2736855"/>
                  <a:pt x="1935841" y="2752134"/>
                </a:cubicBezTo>
                <a:cubicBezTo>
                  <a:pt x="1942588" y="2765827"/>
                  <a:pt x="1950823" y="2776542"/>
                  <a:pt x="1960546" y="2784281"/>
                </a:cubicBezTo>
                <a:cubicBezTo>
                  <a:pt x="1969873" y="2791227"/>
                  <a:pt x="1980092" y="2794699"/>
                  <a:pt x="1991206" y="2794699"/>
                </a:cubicBezTo>
                <a:cubicBezTo>
                  <a:pt x="1991206" y="2794699"/>
                  <a:pt x="1991255" y="2794699"/>
                  <a:pt x="1991355" y="2794699"/>
                </a:cubicBezTo>
                <a:cubicBezTo>
                  <a:pt x="1991454" y="2794699"/>
                  <a:pt x="1991503" y="2794699"/>
                  <a:pt x="1991503" y="2794699"/>
                </a:cubicBezTo>
                <a:cubicBezTo>
                  <a:pt x="2003607" y="2794699"/>
                  <a:pt x="2015315" y="2791227"/>
                  <a:pt x="2026627" y="2784281"/>
                </a:cubicBezTo>
                <a:cubicBezTo>
                  <a:pt x="2035953" y="2778527"/>
                  <a:pt x="2044486" y="2770787"/>
                  <a:pt x="2052225" y="2761064"/>
                </a:cubicBezTo>
                <a:cubicBezTo>
                  <a:pt x="2060163" y="2751341"/>
                  <a:pt x="2067604" y="2739236"/>
                  <a:pt x="2074549" y="2724750"/>
                </a:cubicBezTo>
                <a:cubicBezTo>
                  <a:pt x="2076931" y="2719591"/>
                  <a:pt x="2079113" y="2714183"/>
                  <a:pt x="2081098" y="2708527"/>
                </a:cubicBezTo>
                <a:lnTo>
                  <a:pt x="2081817" y="2706458"/>
                </a:lnTo>
                <a:lnTo>
                  <a:pt x="2079014" y="2688733"/>
                </a:lnTo>
                <a:cubicBezTo>
                  <a:pt x="2079014" y="2659960"/>
                  <a:pt x="2089135" y="2633767"/>
                  <a:pt x="2109375" y="2610153"/>
                </a:cubicBezTo>
                <a:cubicBezTo>
                  <a:pt x="2132989" y="2582768"/>
                  <a:pt x="2162854" y="2568679"/>
                  <a:pt x="2198969" y="2567885"/>
                </a:cubicBezTo>
                <a:cubicBezTo>
                  <a:pt x="2218019" y="2567488"/>
                  <a:pt x="2233200" y="2572499"/>
                  <a:pt x="2244511" y="2582917"/>
                </a:cubicBezTo>
                <a:lnTo>
                  <a:pt x="2258500" y="2597014"/>
                </a:lnTo>
                <a:lnTo>
                  <a:pt x="2258500" y="2567588"/>
                </a:lnTo>
                <a:lnTo>
                  <a:pt x="2303745" y="2567588"/>
                </a:lnTo>
                <a:cubicBezTo>
                  <a:pt x="2303745" y="2567588"/>
                  <a:pt x="2303745" y="2577509"/>
                  <a:pt x="2303745" y="2597353"/>
                </a:cubicBezTo>
                <a:cubicBezTo>
                  <a:pt x="2303745" y="2617197"/>
                  <a:pt x="2303745" y="2627119"/>
                  <a:pt x="2303745" y="2627119"/>
                </a:cubicBezTo>
                <a:lnTo>
                  <a:pt x="2303745" y="2742014"/>
                </a:lnTo>
                <a:lnTo>
                  <a:pt x="2303745" y="2746181"/>
                </a:lnTo>
                <a:cubicBezTo>
                  <a:pt x="2303745" y="2753325"/>
                  <a:pt x="2303893" y="2760320"/>
                  <a:pt x="2304191" y="2767166"/>
                </a:cubicBezTo>
                <a:cubicBezTo>
                  <a:pt x="2304489" y="2774012"/>
                  <a:pt x="2305630" y="2780114"/>
                  <a:pt x="2307614" y="2785472"/>
                </a:cubicBezTo>
                <a:cubicBezTo>
                  <a:pt x="2309995" y="2791623"/>
                  <a:pt x="2312774" y="2794699"/>
                  <a:pt x="2315949" y="2794699"/>
                </a:cubicBezTo>
                <a:cubicBezTo>
                  <a:pt x="2332815" y="2794699"/>
                  <a:pt x="2348889" y="2784182"/>
                  <a:pt x="2364169" y="2763148"/>
                </a:cubicBezTo>
                <a:cubicBezTo>
                  <a:pt x="2370717" y="2754019"/>
                  <a:pt x="2377365" y="2742312"/>
                  <a:pt x="2384111" y="2728024"/>
                </a:cubicBezTo>
                <a:cubicBezTo>
                  <a:pt x="2389867" y="2715721"/>
                  <a:pt x="2395621" y="2701930"/>
                  <a:pt x="2401375" y="2686650"/>
                </a:cubicBezTo>
                <a:lnTo>
                  <a:pt x="2405682" y="2688237"/>
                </a:lnTo>
                <a:lnTo>
                  <a:pt x="2406920" y="2685143"/>
                </a:lnTo>
                <a:cubicBezTo>
                  <a:pt x="2409672" y="2678260"/>
                  <a:pt x="2413877" y="2667749"/>
                  <a:pt x="2419533" y="2653610"/>
                </a:cubicBezTo>
                <a:cubicBezTo>
                  <a:pt x="2427073" y="2634758"/>
                  <a:pt x="2432927" y="2621116"/>
                  <a:pt x="2437094" y="2612682"/>
                </a:cubicBezTo>
                <a:cubicBezTo>
                  <a:pt x="2441261" y="2604249"/>
                  <a:pt x="2447463" y="2594525"/>
                  <a:pt x="2455698" y="2583512"/>
                </a:cubicBezTo>
                <a:cubicBezTo>
                  <a:pt x="2463934" y="2572499"/>
                  <a:pt x="2474004" y="2566992"/>
                  <a:pt x="2485910" y="2566992"/>
                </a:cubicBezTo>
                <a:close/>
                <a:moveTo>
                  <a:pt x="4583790" y="2548240"/>
                </a:moveTo>
                <a:cubicBezTo>
                  <a:pt x="4582599" y="2548835"/>
                  <a:pt x="4582501" y="2550423"/>
                  <a:pt x="4583493" y="2553002"/>
                </a:cubicBezTo>
                <a:cubicBezTo>
                  <a:pt x="4585675" y="2559353"/>
                  <a:pt x="4589545" y="2563222"/>
                  <a:pt x="4595101" y="2564611"/>
                </a:cubicBezTo>
                <a:cubicBezTo>
                  <a:pt x="4597483" y="2565603"/>
                  <a:pt x="4601153" y="2566397"/>
                  <a:pt x="4606114" y="2566992"/>
                </a:cubicBezTo>
                <a:cubicBezTo>
                  <a:pt x="4606114" y="2566794"/>
                  <a:pt x="4606065" y="2566596"/>
                  <a:pt x="4605965" y="2566397"/>
                </a:cubicBezTo>
                <a:cubicBezTo>
                  <a:pt x="4605866" y="2566198"/>
                  <a:pt x="4605817" y="2565901"/>
                  <a:pt x="4605817" y="2565504"/>
                </a:cubicBezTo>
                <a:cubicBezTo>
                  <a:pt x="4604031" y="2560741"/>
                  <a:pt x="4601550" y="2556872"/>
                  <a:pt x="4598376" y="2553895"/>
                </a:cubicBezTo>
                <a:cubicBezTo>
                  <a:pt x="4592223" y="2548538"/>
                  <a:pt x="4587362" y="2546653"/>
                  <a:pt x="4583790" y="2548240"/>
                </a:cubicBezTo>
                <a:close/>
                <a:moveTo>
                  <a:pt x="4584422" y="2529562"/>
                </a:moveTo>
                <a:cubicBezTo>
                  <a:pt x="4587324" y="2529215"/>
                  <a:pt x="4590239" y="2529388"/>
                  <a:pt x="4593166" y="2530083"/>
                </a:cubicBezTo>
                <a:cubicBezTo>
                  <a:pt x="4599020" y="2531472"/>
                  <a:pt x="4604725" y="2534845"/>
                  <a:pt x="4610281" y="2540203"/>
                </a:cubicBezTo>
                <a:cubicBezTo>
                  <a:pt x="4610281" y="2540203"/>
                  <a:pt x="4610331" y="2540253"/>
                  <a:pt x="4610430" y="2540352"/>
                </a:cubicBezTo>
                <a:cubicBezTo>
                  <a:pt x="4610530" y="2540452"/>
                  <a:pt x="4610579" y="2540501"/>
                  <a:pt x="4610579" y="2540501"/>
                </a:cubicBezTo>
                <a:cubicBezTo>
                  <a:pt x="4617128" y="2547248"/>
                  <a:pt x="4621989" y="2556574"/>
                  <a:pt x="4625164" y="2568480"/>
                </a:cubicBezTo>
                <a:lnTo>
                  <a:pt x="4651953" y="2568480"/>
                </a:lnTo>
                <a:cubicBezTo>
                  <a:pt x="4666836" y="2568480"/>
                  <a:pt x="4677651" y="2569076"/>
                  <a:pt x="4684398" y="2570267"/>
                </a:cubicBezTo>
                <a:cubicBezTo>
                  <a:pt x="4705631" y="2573441"/>
                  <a:pt x="4723093" y="2580982"/>
                  <a:pt x="4736785" y="2592888"/>
                </a:cubicBezTo>
                <a:cubicBezTo>
                  <a:pt x="4747501" y="2602413"/>
                  <a:pt x="4754297" y="2613575"/>
                  <a:pt x="4757175" y="2626375"/>
                </a:cubicBezTo>
                <a:cubicBezTo>
                  <a:pt x="4760052" y="2639174"/>
                  <a:pt x="4761491" y="2651626"/>
                  <a:pt x="4761491" y="2663730"/>
                </a:cubicBezTo>
                <a:cubicBezTo>
                  <a:pt x="4761491" y="2663730"/>
                  <a:pt x="4761491" y="2691016"/>
                  <a:pt x="4761491" y="2745586"/>
                </a:cubicBezTo>
                <a:cubicBezTo>
                  <a:pt x="4761491" y="2752730"/>
                  <a:pt x="4761640" y="2759824"/>
                  <a:pt x="4761937" y="2766868"/>
                </a:cubicBezTo>
                <a:cubicBezTo>
                  <a:pt x="4762236" y="2773913"/>
                  <a:pt x="4763575" y="2780114"/>
                  <a:pt x="4765956" y="2785472"/>
                </a:cubicBezTo>
                <a:cubicBezTo>
                  <a:pt x="4768337" y="2791822"/>
                  <a:pt x="4771612" y="2794997"/>
                  <a:pt x="4775778" y="2794997"/>
                </a:cubicBezTo>
                <a:cubicBezTo>
                  <a:pt x="4775778" y="2794997"/>
                  <a:pt x="4775828" y="2794997"/>
                  <a:pt x="4775927" y="2794997"/>
                </a:cubicBezTo>
                <a:cubicBezTo>
                  <a:pt x="4776026" y="2794997"/>
                  <a:pt x="4776076" y="2794997"/>
                  <a:pt x="4776076" y="2794997"/>
                </a:cubicBezTo>
                <a:cubicBezTo>
                  <a:pt x="4786196" y="2794997"/>
                  <a:pt x="4795126" y="2790383"/>
                  <a:pt x="4802864" y="2781156"/>
                </a:cubicBezTo>
                <a:cubicBezTo>
                  <a:pt x="4810605" y="2771929"/>
                  <a:pt x="4817649" y="2762056"/>
                  <a:pt x="4823999" y="2751539"/>
                </a:cubicBezTo>
                <a:cubicBezTo>
                  <a:pt x="4828364" y="2744395"/>
                  <a:pt x="4832334" y="2736904"/>
                  <a:pt x="4835904" y="2729066"/>
                </a:cubicBezTo>
                <a:lnTo>
                  <a:pt x="4844548" y="2709501"/>
                </a:lnTo>
                <a:lnTo>
                  <a:pt x="4841263" y="2688733"/>
                </a:lnTo>
                <a:cubicBezTo>
                  <a:pt x="4841263" y="2659960"/>
                  <a:pt x="4851383" y="2633767"/>
                  <a:pt x="4871624" y="2610153"/>
                </a:cubicBezTo>
                <a:cubicBezTo>
                  <a:pt x="4895237" y="2582768"/>
                  <a:pt x="4925102" y="2568679"/>
                  <a:pt x="4961218" y="2567885"/>
                </a:cubicBezTo>
                <a:cubicBezTo>
                  <a:pt x="4980268" y="2567488"/>
                  <a:pt x="4995448" y="2572499"/>
                  <a:pt x="5006759" y="2582917"/>
                </a:cubicBezTo>
                <a:lnTo>
                  <a:pt x="5020749" y="2597014"/>
                </a:lnTo>
                <a:lnTo>
                  <a:pt x="5020749" y="2567588"/>
                </a:lnTo>
                <a:lnTo>
                  <a:pt x="5065993" y="2567588"/>
                </a:lnTo>
                <a:cubicBezTo>
                  <a:pt x="5065993" y="2567588"/>
                  <a:pt x="5065993" y="2577509"/>
                  <a:pt x="5065993" y="2597353"/>
                </a:cubicBezTo>
                <a:cubicBezTo>
                  <a:pt x="5065993" y="2617197"/>
                  <a:pt x="5065993" y="2627119"/>
                  <a:pt x="5065993" y="2627119"/>
                </a:cubicBezTo>
                <a:lnTo>
                  <a:pt x="5065993" y="2742014"/>
                </a:lnTo>
                <a:lnTo>
                  <a:pt x="5065993" y="2746181"/>
                </a:lnTo>
                <a:cubicBezTo>
                  <a:pt x="5065993" y="2753325"/>
                  <a:pt x="5066141" y="2760320"/>
                  <a:pt x="5066439" y="2767166"/>
                </a:cubicBezTo>
                <a:cubicBezTo>
                  <a:pt x="5066737" y="2774012"/>
                  <a:pt x="5067878" y="2780114"/>
                  <a:pt x="5069862" y="2785472"/>
                </a:cubicBezTo>
                <a:cubicBezTo>
                  <a:pt x="5072243" y="2791623"/>
                  <a:pt x="5075022" y="2794699"/>
                  <a:pt x="5078197" y="2794699"/>
                </a:cubicBezTo>
                <a:cubicBezTo>
                  <a:pt x="5095063" y="2794699"/>
                  <a:pt x="5111137" y="2784182"/>
                  <a:pt x="5126417" y="2763148"/>
                </a:cubicBezTo>
                <a:cubicBezTo>
                  <a:pt x="5132966" y="2754019"/>
                  <a:pt x="5139614" y="2742312"/>
                  <a:pt x="5146360" y="2728024"/>
                </a:cubicBezTo>
                <a:cubicBezTo>
                  <a:pt x="5152115" y="2715721"/>
                  <a:pt x="5157869" y="2701930"/>
                  <a:pt x="5163624" y="2686650"/>
                </a:cubicBezTo>
                <a:lnTo>
                  <a:pt x="5180591" y="2692901"/>
                </a:lnTo>
                <a:cubicBezTo>
                  <a:pt x="5173645" y="2710958"/>
                  <a:pt x="5167693" y="2725246"/>
                  <a:pt x="5162731" y="2735764"/>
                </a:cubicBezTo>
                <a:cubicBezTo>
                  <a:pt x="5155785" y="2750249"/>
                  <a:pt x="5148543" y="2762850"/>
                  <a:pt x="5141002" y="2773566"/>
                </a:cubicBezTo>
                <a:cubicBezTo>
                  <a:pt x="5122151" y="2799759"/>
                  <a:pt x="5101216" y="2812856"/>
                  <a:pt x="5078197" y="2812856"/>
                </a:cubicBezTo>
                <a:cubicBezTo>
                  <a:pt x="5058551" y="2812856"/>
                  <a:pt x="5043569" y="2806705"/>
                  <a:pt x="5033251" y="2794402"/>
                </a:cubicBezTo>
                <a:lnTo>
                  <a:pt x="5024181" y="2775308"/>
                </a:lnTo>
                <a:lnTo>
                  <a:pt x="5016358" y="2784728"/>
                </a:lnTo>
                <a:cubicBezTo>
                  <a:pt x="5011546" y="2789788"/>
                  <a:pt x="5006660" y="2794203"/>
                  <a:pt x="5001699" y="2797973"/>
                </a:cubicBezTo>
                <a:cubicBezTo>
                  <a:pt x="4987808" y="2807895"/>
                  <a:pt x="4972827" y="2812757"/>
                  <a:pt x="4956753" y="2812559"/>
                </a:cubicBezTo>
                <a:cubicBezTo>
                  <a:pt x="4920042" y="2812360"/>
                  <a:pt x="4890475" y="2797576"/>
                  <a:pt x="4868051" y="2768208"/>
                </a:cubicBezTo>
                <a:lnTo>
                  <a:pt x="4851641" y="2737879"/>
                </a:lnTo>
                <a:lnTo>
                  <a:pt x="4839476" y="2761064"/>
                </a:lnTo>
                <a:cubicBezTo>
                  <a:pt x="4833524" y="2770787"/>
                  <a:pt x="4825487" y="2781850"/>
                  <a:pt x="4815367" y="2794253"/>
                </a:cubicBezTo>
                <a:cubicBezTo>
                  <a:pt x="4805246" y="2806655"/>
                  <a:pt x="4792248" y="2812856"/>
                  <a:pt x="4776373" y="2812856"/>
                </a:cubicBezTo>
                <a:cubicBezTo>
                  <a:pt x="4776373" y="2812856"/>
                  <a:pt x="4776324" y="2812856"/>
                  <a:pt x="4776225" y="2812856"/>
                </a:cubicBezTo>
                <a:cubicBezTo>
                  <a:pt x="4776125" y="2812856"/>
                  <a:pt x="4776076" y="2812856"/>
                  <a:pt x="4776076" y="2812856"/>
                </a:cubicBezTo>
                <a:cubicBezTo>
                  <a:pt x="4754843" y="2812856"/>
                  <a:pt x="4739167" y="2806804"/>
                  <a:pt x="4729046" y="2794699"/>
                </a:cubicBezTo>
                <a:cubicBezTo>
                  <a:pt x="4722498" y="2787159"/>
                  <a:pt x="4718727" y="2779023"/>
                  <a:pt x="4717735" y="2770291"/>
                </a:cubicBezTo>
                <a:cubicBezTo>
                  <a:pt x="4716743" y="2761560"/>
                  <a:pt x="4716247" y="2753325"/>
                  <a:pt x="4716247" y="2745586"/>
                </a:cubicBezTo>
                <a:cubicBezTo>
                  <a:pt x="4716247" y="2745586"/>
                  <a:pt x="4716247" y="2718301"/>
                  <a:pt x="4716247" y="2663730"/>
                </a:cubicBezTo>
                <a:cubicBezTo>
                  <a:pt x="4716247" y="2653015"/>
                  <a:pt x="4715404" y="2642448"/>
                  <a:pt x="4713717" y="2632030"/>
                </a:cubicBezTo>
                <a:cubicBezTo>
                  <a:pt x="4712030" y="2621613"/>
                  <a:pt x="4708112" y="2612831"/>
                  <a:pt x="4701960" y="2605688"/>
                </a:cubicBezTo>
                <a:cubicBezTo>
                  <a:pt x="4694022" y="2596758"/>
                  <a:pt x="4683505" y="2590805"/>
                  <a:pt x="4670409" y="2587828"/>
                </a:cubicBezTo>
                <a:cubicBezTo>
                  <a:pt x="4666241" y="2587233"/>
                  <a:pt x="4659693" y="2586737"/>
                  <a:pt x="4650763" y="2586340"/>
                </a:cubicBezTo>
                <a:lnTo>
                  <a:pt x="4626654" y="2586638"/>
                </a:lnTo>
                <a:cubicBezTo>
                  <a:pt x="4626851" y="2614022"/>
                  <a:pt x="4618517" y="2650733"/>
                  <a:pt x="4601649" y="2696770"/>
                </a:cubicBezTo>
                <a:cubicBezTo>
                  <a:pt x="4592918" y="2720583"/>
                  <a:pt x="4583244" y="2743056"/>
                  <a:pt x="4572628" y="2764189"/>
                </a:cubicBezTo>
                <a:cubicBezTo>
                  <a:pt x="4562011" y="2785323"/>
                  <a:pt x="4552735" y="2802439"/>
                  <a:pt x="4544797" y="2815535"/>
                </a:cubicBezTo>
                <a:lnTo>
                  <a:pt x="4529616" y="2806606"/>
                </a:lnTo>
                <a:cubicBezTo>
                  <a:pt x="4537356" y="2793707"/>
                  <a:pt x="4546335" y="2776939"/>
                  <a:pt x="4556554" y="2756301"/>
                </a:cubicBezTo>
                <a:cubicBezTo>
                  <a:pt x="4566774" y="2735664"/>
                  <a:pt x="4576151" y="2713736"/>
                  <a:pt x="4584683" y="2690519"/>
                </a:cubicBezTo>
                <a:cubicBezTo>
                  <a:pt x="4594208" y="2664723"/>
                  <a:pt x="4600607" y="2643341"/>
                  <a:pt x="4603882" y="2626375"/>
                </a:cubicBezTo>
                <a:cubicBezTo>
                  <a:pt x="4607156" y="2609408"/>
                  <a:pt x="4608793" y="2595865"/>
                  <a:pt x="4608793" y="2585745"/>
                </a:cubicBezTo>
                <a:cubicBezTo>
                  <a:pt x="4600261" y="2584752"/>
                  <a:pt x="4594009" y="2583562"/>
                  <a:pt x="4590041" y="2582172"/>
                </a:cubicBezTo>
                <a:cubicBezTo>
                  <a:pt x="4578135" y="2578601"/>
                  <a:pt x="4570198" y="2570663"/>
                  <a:pt x="4566229" y="2558360"/>
                </a:cubicBezTo>
                <a:cubicBezTo>
                  <a:pt x="4562657" y="2546653"/>
                  <a:pt x="4565832" y="2537922"/>
                  <a:pt x="4575753" y="2532166"/>
                </a:cubicBezTo>
                <a:cubicBezTo>
                  <a:pt x="4578630" y="2530777"/>
                  <a:pt x="4581521" y="2529909"/>
                  <a:pt x="4584422" y="2529562"/>
                </a:cubicBezTo>
                <a:close/>
                <a:moveTo>
                  <a:pt x="10580074" y="2479184"/>
                </a:moveTo>
                <a:cubicBezTo>
                  <a:pt x="10587417" y="2479184"/>
                  <a:pt x="10593668" y="2481763"/>
                  <a:pt x="10598827" y="2486922"/>
                </a:cubicBezTo>
                <a:cubicBezTo>
                  <a:pt x="10603987" y="2492082"/>
                  <a:pt x="10606566" y="2498333"/>
                  <a:pt x="10606566" y="2505675"/>
                </a:cubicBezTo>
                <a:cubicBezTo>
                  <a:pt x="10606566" y="2513017"/>
                  <a:pt x="10603987" y="2519318"/>
                  <a:pt x="10598827" y="2524576"/>
                </a:cubicBezTo>
                <a:cubicBezTo>
                  <a:pt x="10593668" y="2529835"/>
                  <a:pt x="10587417" y="2532464"/>
                  <a:pt x="10580074" y="2532464"/>
                </a:cubicBezTo>
                <a:cubicBezTo>
                  <a:pt x="10572733" y="2532464"/>
                  <a:pt x="10566432" y="2529835"/>
                  <a:pt x="10561173" y="2524576"/>
                </a:cubicBezTo>
                <a:cubicBezTo>
                  <a:pt x="10555915" y="2519318"/>
                  <a:pt x="10553285" y="2513017"/>
                  <a:pt x="10553285" y="2505675"/>
                </a:cubicBezTo>
                <a:cubicBezTo>
                  <a:pt x="10553285" y="2498333"/>
                  <a:pt x="10555915" y="2492082"/>
                  <a:pt x="10561173" y="2486922"/>
                </a:cubicBezTo>
                <a:cubicBezTo>
                  <a:pt x="10566432" y="2481763"/>
                  <a:pt x="10572733" y="2479184"/>
                  <a:pt x="10580074" y="2479184"/>
                </a:cubicBezTo>
                <a:close/>
                <a:moveTo>
                  <a:pt x="8760799" y="2479184"/>
                </a:moveTo>
                <a:cubicBezTo>
                  <a:pt x="8768141" y="2479184"/>
                  <a:pt x="8774392" y="2481763"/>
                  <a:pt x="8779552" y="2486923"/>
                </a:cubicBezTo>
                <a:cubicBezTo>
                  <a:pt x="8784711" y="2492082"/>
                  <a:pt x="8787291" y="2498333"/>
                  <a:pt x="8787291" y="2505675"/>
                </a:cubicBezTo>
                <a:cubicBezTo>
                  <a:pt x="8787291" y="2513017"/>
                  <a:pt x="8784711" y="2519318"/>
                  <a:pt x="8779552" y="2524576"/>
                </a:cubicBezTo>
                <a:cubicBezTo>
                  <a:pt x="8774392" y="2529835"/>
                  <a:pt x="8768141" y="2532464"/>
                  <a:pt x="8760799" y="2532464"/>
                </a:cubicBezTo>
                <a:cubicBezTo>
                  <a:pt x="8753457" y="2532464"/>
                  <a:pt x="8747157" y="2529835"/>
                  <a:pt x="8741898" y="2524576"/>
                </a:cubicBezTo>
                <a:cubicBezTo>
                  <a:pt x="8736640" y="2519318"/>
                  <a:pt x="8734010" y="2513017"/>
                  <a:pt x="8734010" y="2505675"/>
                </a:cubicBezTo>
                <a:cubicBezTo>
                  <a:pt x="8734010" y="2498333"/>
                  <a:pt x="8736640" y="2492082"/>
                  <a:pt x="8741898" y="2486923"/>
                </a:cubicBezTo>
                <a:cubicBezTo>
                  <a:pt x="8747157" y="2481763"/>
                  <a:pt x="8753457" y="2479184"/>
                  <a:pt x="8760799" y="2479184"/>
                </a:cubicBezTo>
                <a:close/>
                <a:moveTo>
                  <a:pt x="778851" y="2479184"/>
                </a:moveTo>
                <a:cubicBezTo>
                  <a:pt x="786193" y="2479184"/>
                  <a:pt x="792444" y="2481763"/>
                  <a:pt x="797603" y="2486923"/>
                </a:cubicBezTo>
                <a:cubicBezTo>
                  <a:pt x="802763" y="2492082"/>
                  <a:pt x="805343" y="2498333"/>
                  <a:pt x="805343" y="2505675"/>
                </a:cubicBezTo>
                <a:cubicBezTo>
                  <a:pt x="805343" y="2513017"/>
                  <a:pt x="802763" y="2519318"/>
                  <a:pt x="797603" y="2524576"/>
                </a:cubicBezTo>
                <a:cubicBezTo>
                  <a:pt x="792444" y="2529835"/>
                  <a:pt x="786193" y="2532464"/>
                  <a:pt x="778851" y="2532464"/>
                </a:cubicBezTo>
                <a:cubicBezTo>
                  <a:pt x="771509" y="2532464"/>
                  <a:pt x="765209" y="2529835"/>
                  <a:pt x="759950" y="2524576"/>
                </a:cubicBezTo>
                <a:cubicBezTo>
                  <a:pt x="754692" y="2519318"/>
                  <a:pt x="752062" y="2513017"/>
                  <a:pt x="752062" y="2505675"/>
                </a:cubicBezTo>
                <a:cubicBezTo>
                  <a:pt x="752062" y="2498333"/>
                  <a:pt x="754692" y="2492082"/>
                  <a:pt x="759950" y="2486923"/>
                </a:cubicBezTo>
                <a:cubicBezTo>
                  <a:pt x="765209" y="2481763"/>
                  <a:pt x="771509" y="2479184"/>
                  <a:pt x="778851" y="2479184"/>
                </a:cubicBezTo>
                <a:close/>
                <a:moveTo>
                  <a:pt x="9645434" y="2472337"/>
                </a:moveTo>
                <a:lnTo>
                  <a:pt x="9650792" y="2477397"/>
                </a:lnTo>
                <a:lnTo>
                  <a:pt x="9704370" y="2525618"/>
                </a:lnTo>
                <a:lnTo>
                  <a:pt x="9693952" y="2540203"/>
                </a:lnTo>
                <a:lnTo>
                  <a:pt x="9630551" y="2506270"/>
                </a:lnTo>
                <a:lnTo>
                  <a:pt x="9601381" y="2528892"/>
                </a:lnTo>
                <a:lnTo>
                  <a:pt x="9587986" y="2539310"/>
                </a:lnTo>
                <a:lnTo>
                  <a:pt x="9576973" y="2525023"/>
                </a:lnTo>
                <a:lnTo>
                  <a:pt x="9639481" y="2476802"/>
                </a:lnTo>
                <a:close/>
                <a:moveTo>
                  <a:pt x="4969254" y="2472337"/>
                </a:moveTo>
                <a:lnTo>
                  <a:pt x="4974613" y="2477397"/>
                </a:lnTo>
                <a:lnTo>
                  <a:pt x="5028190" y="2525618"/>
                </a:lnTo>
                <a:lnTo>
                  <a:pt x="5017772" y="2540203"/>
                </a:lnTo>
                <a:lnTo>
                  <a:pt x="4954371" y="2506270"/>
                </a:lnTo>
                <a:lnTo>
                  <a:pt x="4925202" y="2528892"/>
                </a:lnTo>
                <a:lnTo>
                  <a:pt x="4911807" y="2539310"/>
                </a:lnTo>
                <a:lnTo>
                  <a:pt x="4900793" y="2525023"/>
                </a:lnTo>
                <a:lnTo>
                  <a:pt x="4963301" y="2476802"/>
                </a:lnTo>
                <a:close/>
                <a:moveTo>
                  <a:pt x="3854830" y="2472337"/>
                </a:moveTo>
                <a:lnTo>
                  <a:pt x="3860188" y="2477397"/>
                </a:lnTo>
                <a:lnTo>
                  <a:pt x="3913766" y="2525618"/>
                </a:lnTo>
                <a:lnTo>
                  <a:pt x="3903347" y="2540203"/>
                </a:lnTo>
                <a:lnTo>
                  <a:pt x="3839947" y="2506270"/>
                </a:lnTo>
                <a:lnTo>
                  <a:pt x="3810777" y="2528892"/>
                </a:lnTo>
                <a:lnTo>
                  <a:pt x="3797383" y="2539310"/>
                </a:lnTo>
                <a:lnTo>
                  <a:pt x="3786369" y="2525023"/>
                </a:lnTo>
                <a:lnTo>
                  <a:pt x="3848877" y="2476802"/>
                </a:lnTo>
                <a:close/>
                <a:moveTo>
                  <a:pt x="8587266" y="2450608"/>
                </a:moveTo>
                <a:lnTo>
                  <a:pt x="8593517" y="2461622"/>
                </a:lnTo>
                <a:lnTo>
                  <a:pt x="8602149" y="2477397"/>
                </a:lnTo>
                <a:lnTo>
                  <a:pt x="8606018" y="2484542"/>
                </a:lnTo>
                <a:lnTo>
                  <a:pt x="8599470" y="2489007"/>
                </a:lnTo>
                <a:lnTo>
                  <a:pt x="8534878" y="2533654"/>
                </a:lnTo>
                <a:lnTo>
                  <a:pt x="8523270" y="2520260"/>
                </a:lnTo>
                <a:lnTo>
                  <a:pt x="8578931" y="2459836"/>
                </a:lnTo>
                <a:close/>
                <a:moveTo>
                  <a:pt x="5185353" y="2444953"/>
                </a:moveTo>
                <a:lnTo>
                  <a:pt x="5230596" y="2444953"/>
                </a:lnTo>
                <a:cubicBezTo>
                  <a:pt x="5230596" y="2444953"/>
                  <a:pt x="5230596" y="2475314"/>
                  <a:pt x="5230596" y="2536036"/>
                </a:cubicBezTo>
                <a:cubicBezTo>
                  <a:pt x="5230596" y="2543626"/>
                  <a:pt x="5230596" y="2550742"/>
                  <a:pt x="5230596" y="2557383"/>
                </a:cubicBezTo>
                <a:lnTo>
                  <a:pt x="5230596" y="2558955"/>
                </a:lnTo>
                <a:lnTo>
                  <a:pt x="5268994" y="2558955"/>
                </a:lnTo>
                <a:lnTo>
                  <a:pt x="5268994" y="2576815"/>
                </a:lnTo>
                <a:lnTo>
                  <a:pt x="5230596" y="2576815"/>
                </a:lnTo>
                <a:lnTo>
                  <a:pt x="5230596" y="2591539"/>
                </a:lnTo>
                <a:cubicBezTo>
                  <a:pt x="5230596" y="2615259"/>
                  <a:pt x="5230596" y="2627119"/>
                  <a:pt x="5230596" y="2627119"/>
                </a:cubicBezTo>
                <a:lnTo>
                  <a:pt x="5230596" y="2742014"/>
                </a:lnTo>
                <a:lnTo>
                  <a:pt x="5230596" y="2746181"/>
                </a:lnTo>
                <a:cubicBezTo>
                  <a:pt x="5230596" y="2753325"/>
                  <a:pt x="5230745" y="2760320"/>
                  <a:pt x="5231043" y="2767166"/>
                </a:cubicBezTo>
                <a:cubicBezTo>
                  <a:pt x="5231341" y="2774012"/>
                  <a:pt x="5232482" y="2780114"/>
                  <a:pt x="5234467" y="2785472"/>
                </a:cubicBezTo>
                <a:cubicBezTo>
                  <a:pt x="5236848" y="2791623"/>
                  <a:pt x="5239626" y="2794699"/>
                  <a:pt x="5242801" y="2794699"/>
                </a:cubicBezTo>
                <a:cubicBezTo>
                  <a:pt x="5259667" y="2794699"/>
                  <a:pt x="5275741" y="2784182"/>
                  <a:pt x="5291021" y="2763148"/>
                </a:cubicBezTo>
                <a:cubicBezTo>
                  <a:pt x="5297570" y="2754019"/>
                  <a:pt x="5304217" y="2742312"/>
                  <a:pt x="5310964" y="2728024"/>
                </a:cubicBezTo>
                <a:cubicBezTo>
                  <a:pt x="5316719" y="2715721"/>
                  <a:pt x="5322473" y="2701930"/>
                  <a:pt x="5328228" y="2686650"/>
                </a:cubicBezTo>
                <a:lnTo>
                  <a:pt x="5345195" y="2692901"/>
                </a:lnTo>
                <a:cubicBezTo>
                  <a:pt x="5338249" y="2710958"/>
                  <a:pt x="5332296" y="2725246"/>
                  <a:pt x="5327335" y="2735764"/>
                </a:cubicBezTo>
                <a:cubicBezTo>
                  <a:pt x="5320389" y="2750249"/>
                  <a:pt x="5313147" y="2762850"/>
                  <a:pt x="5305606" y="2773566"/>
                </a:cubicBezTo>
                <a:cubicBezTo>
                  <a:pt x="5286755" y="2799759"/>
                  <a:pt x="5265820" y="2812856"/>
                  <a:pt x="5242801" y="2812856"/>
                </a:cubicBezTo>
                <a:cubicBezTo>
                  <a:pt x="5223155" y="2812856"/>
                  <a:pt x="5208173" y="2806705"/>
                  <a:pt x="5197854" y="2794402"/>
                </a:cubicBezTo>
                <a:cubicBezTo>
                  <a:pt x="5191306" y="2787059"/>
                  <a:pt x="5187536" y="2779122"/>
                  <a:pt x="5186543" y="2770589"/>
                </a:cubicBezTo>
                <a:cubicBezTo>
                  <a:pt x="5185551" y="2762056"/>
                  <a:pt x="5185155" y="2753821"/>
                  <a:pt x="5185353" y="2745884"/>
                </a:cubicBezTo>
                <a:lnTo>
                  <a:pt x="5185353" y="2742014"/>
                </a:lnTo>
                <a:cubicBezTo>
                  <a:pt x="5185353" y="2742014"/>
                  <a:pt x="5185353" y="2736061"/>
                  <a:pt x="5185353" y="2724154"/>
                </a:cubicBezTo>
                <a:cubicBezTo>
                  <a:pt x="5185353" y="2718201"/>
                  <a:pt x="5185353" y="2711939"/>
                  <a:pt x="5185353" y="2705366"/>
                </a:cubicBezTo>
                <a:lnTo>
                  <a:pt x="5185353" y="2692796"/>
                </a:lnTo>
                <a:lnTo>
                  <a:pt x="5168684" y="2686948"/>
                </a:lnTo>
                <a:cubicBezTo>
                  <a:pt x="5172653" y="2676232"/>
                  <a:pt x="5176324" y="2664326"/>
                  <a:pt x="5179697" y="2651229"/>
                </a:cubicBezTo>
                <a:cubicBezTo>
                  <a:pt x="5181484" y="2644681"/>
                  <a:pt x="5183120" y="2638380"/>
                  <a:pt x="5184609" y="2632328"/>
                </a:cubicBezTo>
                <a:lnTo>
                  <a:pt x="5185353" y="2629262"/>
                </a:lnTo>
                <a:lnTo>
                  <a:pt x="5185353" y="2628244"/>
                </a:lnTo>
                <a:cubicBezTo>
                  <a:pt x="5185353" y="2627494"/>
                  <a:pt x="5185353" y="2627119"/>
                  <a:pt x="5185353" y="2627119"/>
                </a:cubicBezTo>
                <a:lnTo>
                  <a:pt x="5185353" y="2576815"/>
                </a:lnTo>
                <a:lnTo>
                  <a:pt x="5146658" y="2576815"/>
                </a:lnTo>
                <a:lnTo>
                  <a:pt x="5146658" y="2558955"/>
                </a:lnTo>
                <a:lnTo>
                  <a:pt x="5185353" y="2558955"/>
                </a:lnTo>
                <a:close/>
                <a:moveTo>
                  <a:pt x="2204030" y="2439298"/>
                </a:moveTo>
                <a:cubicBezTo>
                  <a:pt x="2231613" y="2439298"/>
                  <a:pt x="2245405" y="2451402"/>
                  <a:pt x="2245405" y="2475612"/>
                </a:cubicBezTo>
                <a:cubicBezTo>
                  <a:pt x="2245405" y="2488907"/>
                  <a:pt x="2241386" y="2500565"/>
                  <a:pt x="2233349" y="2510586"/>
                </a:cubicBezTo>
                <a:cubicBezTo>
                  <a:pt x="2225312" y="2520607"/>
                  <a:pt x="2217623" y="2529190"/>
                  <a:pt x="2210281" y="2536334"/>
                </a:cubicBezTo>
                <a:lnTo>
                  <a:pt x="2206113" y="2540501"/>
                </a:lnTo>
                <a:lnTo>
                  <a:pt x="2192421" y="2528892"/>
                </a:lnTo>
                <a:lnTo>
                  <a:pt x="2195398" y="2524428"/>
                </a:lnTo>
                <a:cubicBezTo>
                  <a:pt x="2200160" y="2518077"/>
                  <a:pt x="2204873" y="2510834"/>
                  <a:pt x="2209536" y="2502698"/>
                </a:cubicBezTo>
                <a:cubicBezTo>
                  <a:pt x="2214200" y="2494562"/>
                  <a:pt x="2216531" y="2485534"/>
                  <a:pt x="2216531" y="2475612"/>
                </a:cubicBezTo>
                <a:cubicBezTo>
                  <a:pt x="2216531" y="2463507"/>
                  <a:pt x="2212364" y="2457455"/>
                  <a:pt x="2204030" y="2457455"/>
                </a:cubicBezTo>
                <a:cubicBezTo>
                  <a:pt x="2191528" y="2457455"/>
                  <a:pt x="2185178" y="2463011"/>
                  <a:pt x="2184980" y="2474124"/>
                </a:cubicBezTo>
                <a:lnTo>
                  <a:pt x="2166822" y="2473528"/>
                </a:lnTo>
                <a:cubicBezTo>
                  <a:pt x="2167021" y="2463408"/>
                  <a:pt x="2171138" y="2455173"/>
                  <a:pt x="2179175" y="2448823"/>
                </a:cubicBezTo>
                <a:cubicBezTo>
                  <a:pt x="2187212" y="2442473"/>
                  <a:pt x="2195497" y="2439298"/>
                  <a:pt x="2204030" y="2439298"/>
                </a:cubicBezTo>
                <a:close/>
                <a:moveTo>
                  <a:pt x="9645434" y="2421736"/>
                </a:moveTo>
                <a:lnTo>
                  <a:pt x="9645731" y="2421736"/>
                </a:lnTo>
                <a:cubicBezTo>
                  <a:pt x="9659622" y="2421736"/>
                  <a:pt x="9671627" y="2427491"/>
                  <a:pt x="9681748" y="2439000"/>
                </a:cubicBezTo>
                <a:cubicBezTo>
                  <a:pt x="9688296" y="2446739"/>
                  <a:pt x="9693456" y="2449418"/>
                  <a:pt x="9697226" y="2447036"/>
                </a:cubicBezTo>
                <a:cubicBezTo>
                  <a:pt x="9701393" y="2445251"/>
                  <a:pt x="9704370" y="2440191"/>
                  <a:pt x="9706156" y="2431856"/>
                </a:cubicBezTo>
                <a:cubicBezTo>
                  <a:pt x="9706156" y="2431856"/>
                  <a:pt x="9706156" y="2431807"/>
                  <a:pt x="9706156" y="2431708"/>
                </a:cubicBezTo>
                <a:cubicBezTo>
                  <a:pt x="9706156" y="2431608"/>
                  <a:pt x="9706156" y="2431559"/>
                  <a:pt x="9706156" y="2431559"/>
                </a:cubicBezTo>
                <a:cubicBezTo>
                  <a:pt x="9706156" y="2430963"/>
                  <a:pt x="9706256" y="2430567"/>
                  <a:pt x="9706453" y="2430368"/>
                </a:cubicBezTo>
                <a:cubicBezTo>
                  <a:pt x="9706453" y="2430368"/>
                  <a:pt x="9706453" y="2430269"/>
                  <a:pt x="9706453" y="2430070"/>
                </a:cubicBezTo>
                <a:cubicBezTo>
                  <a:pt x="9706453" y="2429872"/>
                  <a:pt x="9706453" y="2429673"/>
                  <a:pt x="9706453" y="2429475"/>
                </a:cubicBezTo>
                <a:cubicBezTo>
                  <a:pt x="9706453" y="2429475"/>
                  <a:pt x="9706453" y="2429327"/>
                  <a:pt x="9706453" y="2429029"/>
                </a:cubicBezTo>
                <a:cubicBezTo>
                  <a:pt x="9706453" y="2428731"/>
                  <a:pt x="9706453" y="2428384"/>
                  <a:pt x="9706453" y="2427987"/>
                </a:cubicBezTo>
                <a:lnTo>
                  <a:pt x="9724610" y="2429178"/>
                </a:lnTo>
                <a:cubicBezTo>
                  <a:pt x="9724610" y="2429971"/>
                  <a:pt x="9724511" y="2430567"/>
                  <a:pt x="9724313" y="2430963"/>
                </a:cubicBezTo>
                <a:cubicBezTo>
                  <a:pt x="9724313" y="2430963"/>
                  <a:pt x="9724313" y="2431013"/>
                  <a:pt x="9724313" y="2431112"/>
                </a:cubicBezTo>
                <a:cubicBezTo>
                  <a:pt x="9724313" y="2431212"/>
                  <a:pt x="9724313" y="2431261"/>
                  <a:pt x="9724313" y="2431261"/>
                </a:cubicBezTo>
                <a:cubicBezTo>
                  <a:pt x="9724313" y="2431459"/>
                  <a:pt x="9724313" y="2431708"/>
                  <a:pt x="9724313" y="2432005"/>
                </a:cubicBezTo>
                <a:cubicBezTo>
                  <a:pt x="9724313" y="2432303"/>
                  <a:pt x="9724313" y="2432451"/>
                  <a:pt x="9724313" y="2432451"/>
                </a:cubicBezTo>
                <a:cubicBezTo>
                  <a:pt x="9722924" y="2441580"/>
                  <a:pt x="9719252" y="2449816"/>
                  <a:pt x="9713299" y="2457157"/>
                </a:cubicBezTo>
                <a:cubicBezTo>
                  <a:pt x="9707346" y="2464499"/>
                  <a:pt x="9699310" y="2468170"/>
                  <a:pt x="9689189" y="2468170"/>
                </a:cubicBezTo>
                <a:lnTo>
                  <a:pt x="9688892" y="2468170"/>
                </a:lnTo>
                <a:cubicBezTo>
                  <a:pt x="9675199" y="2468170"/>
                  <a:pt x="9663194" y="2462416"/>
                  <a:pt x="9652875" y="2450906"/>
                </a:cubicBezTo>
                <a:cubicBezTo>
                  <a:pt x="9646327" y="2443564"/>
                  <a:pt x="9641167" y="2440885"/>
                  <a:pt x="9637397" y="2442869"/>
                </a:cubicBezTo>
                <a:cubicBezTo>
                  <a:pt x="9633230" y="2444656"/>
                  <a:pt x="9630253" y="2449716"/>
                  <a:pt x="9628467" y="2458050"/>
                </a:cubicBezTo>
                <a:cubicBezTo>
                  <a:pt x="9628467" y="2458050"/>
                  <a:pt x="9628467" y="2458100"/>
                  <a:pt x="9628467" y="2458199"/>
                </a:cubicBezTo>
                <a:cubicBezTo>
                  <a:pt x="9628467" y="2458298"/>
                  <a:pt x="9628467" y="2458348"/>
                  <a:pt x="9628467" y="2458348"/>
                </a:cubicBezTo>
                <a:cubicBezTo>
                  <a:pt x="9628467" y="2458547"/>
                  <a:pt x="9628467" y="2458794"/>
                  <a:pt x="9628467" y="2459092"/>
                </a:cubicBezTo>
                <a:cubicBezTo>
                  <a:pt x="9628467" y="2459389"/>
                  <a:pt x="9628467" y="2459539"/>
                  <a:pt x="9628467" y="2459539"/>
                </a:cubicBezTo>
                <a:cubicBezTo>
                  <a:pt x="9628467" y="2459737"/>
                  <a:pt x="9628418" y="2459935"/>
                  <a:pt x="9628319" y="2460134"/>
                </a:cubicBezTo>
                <a:cubicBezTo>
                  <a:pt x="9628219" y="2460332"/>
                  <a:pt x="9628170" y="2460431"/>
                  <a:pt x="9628170" y="2460431"/>
                </a:cubicBezTo>
                <a:cubicBezTo>
                  <a:pt x="9628170" y="2460630"/>
                  <a:pt x="9628170" y="2460877"/>
                  <a:pt x="9628170" y="2461175"/>
                </a:cubicBezTo>
                <a:cubicBezTo>
                  <a:pt x="9628170" y="2461474"/>
                  <a:pt x="9628170" y="2461722"/>
                  <a:pt x="9628170" y="2461919"/>
                </a:cubicBezTo>
                <a:lnTo>
                  <a:pt x="9610013" y="2460729"/>
                </a:lnTo>
                <a:cubicBezTo>
                  <a:pt x="9610013" y="2460531"/>
                  <a:pt x="9610062" y="2460282"/>
                  <a:pt x="9610161" y="2459985"/>
                </a:cubicBezTo>
                <a:cubicBezTo>
                  <a:pt x="9610261" y="2459687"/>
                  <a:pt x="9610310" y="2459340"/>
                  <a:pt x="9610310" y="2458943"/>
                </a:cubicBezTo>
                <a:cubicBezTo>
                  <a:pt x="9610310" y="2458943"/>
                  <a:pt x="9610310" y="2458893"/>
                  <a:pt x="9610310" y="2458794"/>
                </a:cubicBezTo>
                <a:cubicBezTo>
                  <a:pt x="9610310" y="2458695"/>
                  <a:pt x="9610310" y="2458646"/>
                  <a:pt x="9610310" y="2458646"/>
                </a:cubicBezTo>
                <a:cubicBezTo>
                  <a:pt x="9610310" y="2458646"/>
                  <a:pt x="9610310" y="2458496"/>
                  <a:pt x="9610310" y="2458199"/>
                </a:cubicBezTo>
                <a:cubicBezTo>
                  <a:pt x="9610310" y="2457901"/>
                  <a:pt x="9610310" y="2457653"/>
                  <a:pt x="9610310" y="2457455"/>
                </a:cubicBezTo>
                <a:cubicBezTo>
                  <a:pt x="9611501" y="2448525"/>
                  <a:pt x="9615122" y="2440340"/>
                  <a:pt x="9621175" y="2432898"/>
                </a:cubicBezTo>
                <a:cubicBezTo>
                  <a:pt x="9627227" y="2425456"/>
                  <a:pt x="9635313" y="2421736"/>
                  <a:pt x="9645434" y="2421736"/>
                </a:cubicBezTo>
                <a:close/>
                <a:moveTo>
                  <a:pt x="5071053" y="2403281"/>
                </a:moveTo>
                <a:lnTo>
                  <a:pt x="5077304" y="2414295"/>
                </a:lnTo>
                <a:lnTo>
                  <a:pt x="5085936" y="2430070"/>
                </a:lnTo>
                <a:lnTo>
                  <a:pt x="5089805" y="2437214"/>
                </a:lnTo>
                <a:lnTo>
                  <a:pt x="5083257" y="2441679"/>
                </a:lnTo>
                <a:lnTo>
                  <a:pt x="5018665" y="2486327"/>
                </a:lnTo>
                <a:lnTo>
                  <a:pt x="5007057" y="2472934"/>
                </a:lnTo>
                <a:lnTo>
                  <a:pt x="5062718" y="2412508"/>
                </a:lnTo>
                <a:close/>
                <a:moveTo>
                  <a:pt x="3956628" y="2403281"/>
                </a:moveTo>
                <a:lnTo>
                  <a:pt x="3962879" y="2414295"/>
                </a:lnTo>
                <a:lnTo>
                  <a:pt x="3971511" y="2430070"/>
                </a:lnTo>
                <a:lnTo>
                  <a:pt x="3975381" y="2437214"/>
                </a:lnTo>
                <a:lnTo>
                  <a:pt x="3968832" y="2441679"/>
                </a:lnTo>
                <a:lnTo>
                  <a:pt x="3904241" y="2486327"/>
                </a:lnTo>
                <a:lnTo>
                  <a:pt x="3892632" y="2472934"/>
                </a:lnTo>
                <a:lnTo>
                  <a:pt x="3948294" y="2412508"/>
                </a:lnTo>
                <a:close/>
                <a:moveTo>
                  <a:pt x="9419513" y="2321426"/>
                </a:moveTo>
                <a:cubicBezTo>
                  <a:pt x="9419513" y="2321426"/>
                  <a:pt x="9434594" y="2321426"/>
                  <a:pt x="9464756" y="2321426"/>
                </a:cubicBezTo>
                <a:lnTo>
                  <a:pt x="9464756" y="2627714"/>
                </a:lnTo>
                <a:lnTo>
                  <a:pt x="9464756" y="2717606"/>
                </a:lnTo>
                <a:lnTo>
                  <a:pt x="9464756" y="2744693"/>
                </a:lnTo>
                <a:cubicBezTo>
                  <a:pt x="9464756" y="2763148"/>
                  <a:pt x="9466394" y="2775699"/>
                  <a:pt x="9469668" y="2782346"/>
                </a:cubicBezTo>
                <a:cubicBezTo>
                  <a:pt x="9472942" y="2788994"/>
                  <a:pt x="9475770" y="2792913"/>
                  <a:pt x="9478151" y="2794104"/>
                </a:cubicBezTo>
                <a:cubicBezTo>
                  <a:pt x="9479739" y="2794699"/>
                  <a:pt x="9481425" y="2794997"/>
                  <a:pt x="9483211" y="2794997"/>
                </a:cubicBezTo>
                <a:cubicBezTo>
                  <a:pt x="9492934" y="2795394"/>
                  <a:pt x="9505734" y="2792318"/>
                  <a:pt x="9521609" y="2785769"/>
                </a:cubicBezTo>
                <a:cubicBezTo>
                  <a:pt x="9528058" y="2783388"/>
                  <a:pt x="9534607" y="2780561"/>
                  <a:pt x="9541254" y="2777286"/>
                </a:cubicBezTo>
                <a:lnTo>
                  <a:pt x="9545975" y="2774682"/>
                </a:lnTo>
                <a:lnTo>
                  <a:pt x="9539543" y="2764562"/>
                </a:lnTo>
                <a:cubicBezTo>
                  <a:pt x="9534631" y="2754888"/>
                  <a:pt x="9531233" y="2743701"/>
                  <a:pt x="9529348" y="2731001"/>
                </a:cubicBezTo>
                <a:cubicBezTo>
                  <a:pt x="9525776" y="2708577"/>
                  <a:pt x="9527462" y="2686154"/>
                  <a:pt x="9534408" y="2663730"/>
                </a:cubicBezTo>
                <a:cubicBezTo>
                  <a:pt x="9541750" y="2639720"/>
                  <a:pt x="9555144" y="2618289"/>
                  <a:pt x="9574592" y="2599436"/>
                </a:cubicBezTo>
                <a:cubicBezTo>
                  <a:pt x="9597412" y="2577609"/>
                  <a:pt x="9622217" y="2566794"/>
                  <a:pt x="9649006" y="2566992"/>
                </a:cubicBezTo>
                <a:cubicBezTo>
                  <a:pt x="9664881" y="2566992"/>
                  <a:pt x="9676489" y="2572350"/>
                  <a:pt x="9683831" y="2583065"/>
                </a:cubicBezTo>
                <a:cubicBezTo>
                  <a:pt x="9690182" y="2592392"/>
                  <a:pt x="9692910" y="2603554"/>
                  <a:pt x="9692017" y="2616552"/>
                </a:cubicBezTo>
                <a:cubicBezTo>
                  <a:pt x="9691124" y="2629550"/>
                  <a:pt x="9688793" y="2641406"/>
                  <a:pt x="9685022" y="2652122"/>
                </a:cubicBezTo>
                <a:cubicBezTo>
                  <a:pt x="9673909" y="2681888"/>
                  <a:pt x="9655752" y="2709669"/>
                  <a:pt x="9630551" y="2735466"/>
                </a:cubicBezTo>
                <a:cubicBezTo>
                  <a:pt x="9618049" y="2748364"/>
                  <a:pt x="9603861" y="2760369"/>
                  <a:pt x="9587986" y="2771482"/>
                </a:cubicBezTo>
                <a:cubicBezTo>
                  <a:pt x="9588581" y="2772276"/>
                  <a:pt x="9589226" y="2773120"/>
                  <a:pt x="9589921" y="2774012"/>
                </a:cubicBezTo>
                <a:cubicBezTo>
                  <a:pt x="9590616" y="2774905"/>
                  <a:pt x="9591260" y="2775649"/>
                  <a:pt x="9591856" y="2776245"/>
                </a:cubicBezTo>
                <a:cubicBezTo>
                  <a:pt x="9602769" y="2788548"/>
                  <a:pt x="9614676" y="2794798"/>
                  <a:pt x="9627574" y="2794997"/>
                </a:cubicBezTo>
                <a:cubicBezTo>
                  <a:pt x="9649204" y="2794402"/>
                  <a:pt x="9669941" y="2786464"/>
                  <a:pt x="9689785" y="2771185"/>
                </a:cubicBezTo>
                <a:cubicBezTo>
                  <a:pt x="9700699" y="2762652"/>
                  <a:pt x="9710620" y="2752730"/>
                  <a:pt x="9719550" y="2741419"/>
                </a:cubicBezTo>
                <a:cubicBezTo>
                  <a:pt x="9732449" y="2725147"/>
                  <a:pt x="9743859" y="2705998"/>
                  <a:pt x="9753781" y="2683971"/>
                </a:cubicBezTo>
                <a:cubicBezTo>
                  <a:pt x="9757750" y="2678613"/>
                  <a:pt x="9761917" y="2677224"/>
                  <a:pt x="9766282" y="2679804"/>
                </a:cubicBezTo>
                <a:cubicBezTo>
                  <a:pt x="9770648" y="2682384"/>
                  <a:pt x="9771938" y="2686154"/>
                  <a:pt x="9770152" y="2691115"/>
                </a:cubicBezTo>
                <a:cubicBezTo>
                  <a:pt x="9760230" y="2713736"/>
                  <a:pt x="9748026" y="2734275"/>
                  <a:pt x="9733540" y="2752730"/>
                </a:cubicBezTo>
                <a:cubicBezTo>
                  <a:pt x="9723222" y="2765628"/>
                  <a:pt x="9712308" y="2776542"/>
                  <a:pt x="9700798" y="2785472"/>
                </a:cubicBezTo>
                <a:cubicBezTo>
                  <a:pt x="9677581" y="2803530"/>
                  <a:pt x="9653173" y="2812658"/>
                  <a:pt x="9627574" y="2812856"/>
                </a:cubicBezTo>
                <a:cubicBezTo>
                  <a:pt x="9627574" y="2812856"/>
                  <a:pt x="9627525" y="2812856"/>
                  <a:pt x="9627426" y="2812856"/>
                </a:cubicBezTo>
                <a:cubicBezTo>
                  <a:pt x="9627326" y="2812856"/>
                  <a:pt x="9627277" y="2812856"/>
                  <a:pt x="9627277" y="2812856"/>
                </a:cubicBezTo>
                <a:cubicBezTo>
                  <a:pt x="9599694" y="2812658"/>
                  <a:pt x="9576873" y="2804720"/>
                  <a:pt x="9558816" y="2789044"/>
                </a:cubicBezTo>
                <a:lnTo>
                  <a:pt x="9558288" y="2788500"/>
                </a:lnTo>
                <a:lnTo>
                  <a:pt x="9550333" y="2792913"/>
                </a:lnTo>
                <a:cubicBezTo>
                  <a:pt x="9543288" y="2796386"/>
                  <a:pt x="9535995" y="2799561"/>
                  <a:pt x="9528455" y="2802439"/>
                </a:cubicBezTo>
                <a:cubicBezTo>
                  <a:pt x="9510397" y="2809979"/>
                  <a:pt x="9494919" y="2813551"/>
                  <a:pt x="9482020" y="2813154"/>
                </a:cubicBezTo>
                <a:cubicBezTo>
                  <a:pt x="9475472" y="2813154"/>
                  <a:pt x="9469023" y="2812360"/>
                  <a:pt x="9462673" y="2810772"/>
                </a:cubicBezTo>
                <a:cubicBezTo>
                  <a:pt x="9455529" y="2808987"/>
                  <a:pt x="9448385" y="2805564"/>
                  <a:pt x="9441242" y="2800504"/>
                </a:cubicBezTo>
                <a:cubicBezTo>
                  <a:pt x="9434098" y="2795443"/>
                  <a:pt x="9428442" y="2787357"/>
                  <a:pt x="9424275" y="2776245"/>
                </a:cubicBezTo>
                <a:cubicBezTo>
                  <a:pt x="9417330" y="2784976"/>
                  <a:pt x="9409888" y="2792219"/>
                  <a:pt x="9401951" y="2797973"/>
                </a:cubicBezTo>
                <a:cubicBezTo>
                  <a:pt x="9387862" y="2808292"/>
                  <a:pt x="9372880" y="2813253"/>
                  <a:pt x="9357005" y="2812856"/>
                </a:cubicBezTo>
                <a:cubicBezTo>
                  <a:pt x="9320691" y="2812261"/>
                  <a:pt x="9291223" y="2797478"/>
                  <a:pt x="9268601" y="2768505"/>
                </a:cubicBezTo>
                <a:cubicBezTo>
                  <a:pt x="9250742" y="2745884"/>
                  <a:pt x="9241812" y="2719293"/>
                  <a:pt x="9241812" y="2688733"/>
                </a:cubicBezTo>
                <a:cubicBezTo>
                  <a:pt x="9241812" y="2660158"/>
                  <a:pt x="9251932" y="2634064"/>
                  <a:pt x="9272173" y="2610450"/>
                </a:cubicBezTo>
                <a:cubicBezTo>
                  <a:pt x="9295787" y="2582868"/>
                  <a:pt x="9325553" y="2568679"/>
                  <a:pt x="9361470" y="2567885"/>
                </a:cubicBezTo>
                <a:cubicBezTo>
                  <a:pt x="9361668" y="2567885"/>
                  <a:pt x="9361767" y="2567885"/>
                  <a:pt x="9361767" y="2567885"/>
                </a:cubicBezTo>
                <a:cubicBezTo>
                  <a:pt x="9375261" y="2567885"/>
                  <a:pt x="9386770" y="2570614"/>
                  <a:pt x="9396295" y="2576070"/>
                </a:cubicBezTo>
                <a:cubicBezTo>
                  <a:pt x="9405820" y="2581528"/>
                  <a:pt x="9413560" y="2587630"/>
                  <a:pt x="9419513" y="2594376"/>
                </a:cubicBezTo>
                <a:lnTo>
                  <a:pt x="9419513" y="2553300"/>
                </a:lnTo>
                <a:close/>
                <a:moveTo>
                  <a:pt x="7955341" y="2217842"/>
                </a:moveTo>
                <a:cubicBezTo>
                  <a:pt x="7948595" y="2217842"/>
                  <a:pt x="7941997" y="2221860"/>
                  <a:pt x="7935548" y="2229896"/>
                </a:cubicBezTo>
                <a:cubicBezTo>
                  <a:pt x="7929099" y="2237933"/>
                  <a:pt x="7924088" y="2246714"/>
                  <a:pt x="7920516" y="2256239"/>
                </a:cubicBezTo>
                <a:cubicBezTo>
                  <a:pt x="7912380" y="2278464"/>
                  <a:pt x="7906724" y="2302971"/>
                  <a:pt x="7903550" y="2329760"/>
                </a:cubicBezTo>
                <a:cubicBezTo>
                  <a:pt x="7900771" y="2350596"/>
                  <a:pt x="7899382" y="2376294"/>
                  <a:pt x="7899382" y="2406853"/>
                </a:cubicBezTo>
                <a:lnTo>
                  <a:pt x="7899382" y="2524725"/>
                </a:lnTo>
                <a:cubicBezTo>
                  <a:pt x="7899581" y="2523931"/>
                  <a:pt x="7899978" y="2523138"/>
                  <a:pt x="7900573" y="2522344"/>
                </a:cubicBezTo>
                <a:cubicBezTo>
                  <a:pt x="7918432" y="2485633"/>
                  <a:pt x="7935349" y="2447980"/>
                  <a:pt x="7951323" y="2409383"/>
                </a:cubicBezTo>
                <a:cubicBezTo>
                  <a:pt x="7967297" y="2370787"/>
                  <a:pt x="7977666" y="2330058"/>
                  <a:pt x="7982429" y="2287196"/>
                </a:cubicBezTo>
                <a:cubicBezTo>
                  <a:pt x="7985405" y="2260804"/>
                  <a:pt x="7983023" y="2241753"/>
                  <a:pt x="7975285" y="2230046"/>
                </a:cubicBezTo>
                <a:cubicBezTo>
                  <a:pt x="7969729" y="2221711"/>
                  <a:pt x="7963081" y="2217643"/>
                  <a:pt x="7955341" y="2217842"/>
                </a:cubicBezTo>
                <a:close/>
                <a:moveTo>
                  <a:pt x="7618990" y="2217842"/>
                </a:moveTo>
                <a:cubicBezTo>
                  <a:pt x="7612244" y="2217842"/>
                  <a:pt x="7605645" y="2221860"/>
                  <a:pt x="7599196" y="2229896"/>
                </a:cubicBezTo>
                <a:cubicBezTo>
                  <a:pt x="7592747" y="2237933"/>
                  <a:pt x="7587736" y="2246714"/>
                  <a:pt x="7584164" y="2256239"/>
                </a:cubicBezTo>
                <a:cubicBezTo>
                  <a:pt x="7576028" y="2278464"/>
                  <a:pt x="7570373" y="2302971"/>
                  <a:pt x="7567198" y="2329760"/>
                </a:cubicBezTo>
                <a:cubicBezTo>
                  <a:pt x="7564420" y="2350596"/>
                  <a:pt x="7563031" y="2376294"/>
                  <a:pt x="7563031" y="2406853"/>
                </a:cubicBezTo>
                <a:lnTo>
                  <a:pt x="7563031" y="2503889"/>
                </a:lnTo>
                <a:cubicBezTo>
                  <a:pt x="7564619" y="2500714"/>
                  <a:pt x="7566256" y="2497490"/>
                  <a:pt x="7567942" y="2494215"/>
                </a:cubicBezTo>
                <a:cubicBezTo>
                  <a:pt x="7569629" y="2490942"/>
                  <a:pt x="7571365" y="2487717"/>
                  <a:pt x="7573151" y="2484542"/>
                </a:cubicBezTo>
                <a:cubicBezTo>
                  <a:pt x="7589622" y="2453387"/>
                  <a:pt x="7604802" y="2422232"/>
                  <a:pt x="7618693" y="2391077"/>
                </a:cubicBezTo>
                <a:cubicBezTo>
                  <a:pt x="7632583" y="2359923"/>
                  <a:pt x="7641612" y="2325295"/>
                  <a:pt x="7645779" y="2287196"/>
                </a:cubicBezTo>
                <a:cubicBezTo>
                  <a:pt x="7648756" y="2260804"/>
                  <a:pt x="7646375" y="2241753"/>
                  <a:pt x="7638636" y="2230046"/>
                </a:cubicBezTo>
                <a:cubicBezTo>
                  <a:pt x="7633079" y="2221909"/>
                  <a:pt x="7626531" y="2217842"/>
                  <a:pt x="7618990" y="2217842"/>
                </a:cubicBezTo>
                <a:close/>
                <a:moveTo>
                  <a:pt x="6050342" y="2217842"/>
                </a:moveTo>
                <a:cubicBezTo>
                  <a:pt x="6043595" y="2217842"/>
                  <a:pt x="6036997" y="2221860"/>
                  <a:pt x="6030548" y="2229896"/>
                </a:cubicBezTo>
                <a:cubicBezTo>
                  <a:pt x="6024099" y="2237933"/>
                  <a:pt x="6019088" y="2246714"/>
                  <a:pt x="6015516" y="2256239"/>
                </a:cubicBezTo>
                <a:cubicBezTo>
                  <a:pt x="6007380" y="2278464"/>
                  <a:pt x="6001724" y="2302971"/>
                  <a:pt x="5998550" y="2329760"/>
                </a:cubicBezTo>
                <a:cubicBezTo>
                  <a:pt x="5995771" y="2350596"/>
                  <a:pt x="5994382" y="2376294"/>
                  <a:pt x="5994382" y="2406853"/>
                </a:cubicBezTo>
                <a:lnTo>
                  <a:pt x="5994382" y="2524725"/>
                </a:lnTo>
                <a:cubicBezTo>
                  <a:pt x="5994581" y="2523931"/>
                  <a:pt x="5994978" y="2523138"/>
                  <a:pt x="5995573" y="2522344"/>
                </a:cubicBezTo>
                <a:cubicBezTo>
                  <a:pt x="6013432" y="2485633"/>
                  <a:pt x="6030349" y="2447980"/>
                  <a:pt x="6046323" y="2409383"/>
                </a:cubicBezTo>
                <a:cubicBezTo>
                  <a:pt x="6062297" y="2370787"/>
                  <a:pt x="6072666" y="2330058"/>
                  <a:pt x="6077429" y="2287196"/>
                </a:cubicBezTo>
                <a:cubicBezTo>
                  <a:pt x="6080405" y="2260804"/>
                  <a:pt x="6078024" y="2241753"/>
                  <a:pt x="6070285" y="2230046"/>
                </a:cubicBezTo>
                <a:cubicBezTo>
                  <a:pt x="6064729" y="2221711"/>
                  <a:pt x="6058081" y="2217643"/>
                  <a:pt x="6050342" y="2217842"/>
                </a:cubicBezTo>
                <a:close/>
                <a:moveTo>
                  <a:pt x="5713991" y="2217842"/>
                </a:moveTo>
                <a:cubicBezTo>
                  <a:pt x="5707244" y="2217842"/>
                  <a:pt x="5700645" y="2221860"/>
                  <a:pt x="5694196" y="2229896"/>
                </a:cubicBezTo>
                <a:cubicBezTo>
                  <a:pt x="5687747" y="2237933"/>
                  <a:pt x="5682736" y="2246714"/>
                  <a:pt x="5679164" y="2256239"/>
                </a:cubicBezTo>
                <a:cubicBezTo>
                  <a:pt x="5671028" y="2278464"/>
                  <a:pt x="5665373" y="2302971"/>
                  <a:pt x="5662198" y="2329760"/>
                </a:cubicBezTo>
                <a:cubicBezTo>
                  <a:pt x="5659420" y="2350596"/>
                  <a:pt x="5658031" y="2376294"/>
                  <a:pt x="5658031" y="2406853"/>
                </a:cubicBezTo>
                <a:lnTo>
                  <a:pt x="5658031" y="2503889"/>
                </a:lnTo>
                <a:cubicBezTo>
                  <a:pt x="5659619" y="2500714"/>
                  <a:pt x="5661256" y="2497490"/>
                  <a:pt x="5662942" y="2494215"/>
                </a:cubicBezTo>
                <a:cubicBezTo>
                  <a:pt x="5664629" y="2490942"/>
                  <a:pt x="5666366" y="2487717"/>
                  <a:pt x="5668152" y="2484542"/>
                </a:cubicBezTo>
                <a:cubicBezTo>
                  <a:pt x="5684622" y="2453387"/>
                  <a:pt x="5699802" y="2422232"/>
                  <a:pt x="5713693" y="2391077"/>
                </a:cubicBezTo>
                <a:cubicBezTo>
                  <a:pt x="5727583" y="2359923"/>
                  <a:pt x="5736612" y="2325295"/>
                  <a:pt x="5740779" y="2287196"/>
                </a:cubicBezTo>
                <a:cubicBezTo>
                  <a:pt x="5743756" y="2260804"/>
                  <a:pt x="5741375" y="2241753"/>
                  <a:pt x="5733636" y="2230046"/>
                </a:cubicBezTo>
                <a:cubicBezTo>
                  <a:pt x="5728079" y="2221909"/>
                  <a:pt x="5721531" y="2217842"/>
                  <a:pt x="5713991" y="2217842"/>
                </a:cubicBezTo>
                <a:close/>
                <a:moveTo>
                  <a:pt x="3532171" y="2217842"/>
                </a:moveTo>
                <a:cubicBezTo>
                  <a:pt x="3525226" y="2217842"/>
                  <a:pt x="3518579" y="2221860"/>
                  <a:pt x="3512229" y="2229896"/>
                </a:cubicBezTo>
                <a:cubicBezTo>
                  <a:pt x="3505880" y="2237933"/>
                  <a:pt x="3500918" y="2246714"/>
                  <a:pt x="3497346" y="2256239"/>
                </a:cubicBezTo>
                <a:cubicBezTo>
                  <a:pt x="3489409" y="2276877"/>
                  <a:pt x="3483654" y="2301383"/>
                  <a:pt x="3480082" y="2329760"/>
                </a:cubicBezTo>
                <a:cubicBezTo>
                  <a:pt x="3477502" y="2351390"/>
                  <a:pt x="3476213" y="2377088"/>
                  <a:pt x="3476213" y="2406853"/>
                </a:cubicBezTo>
                <a:lnTo>
                  <a:pt x="3476213" y="2524130"/>
                </a:lnTo>
                <a:cubicBezTo>
                  <a:pt x="3476213" y="2523931"/>
                  <a:pt x="3476312" y="2523683"/>
                  <a:pt x="3476510" y="2523386"/>
                </a:cubicBezTo>
                <a:cubicBezTo>
                  <a:pt x="3476708" y="2523088"/>
                  <a:pt x="3476907" y="2522741"/>
                  <a:pt x="3477105" y="2522344"/>
                </a:cubicBezTo>
                <a:cubicBezTo>
                  <a:pt x="3494965" y="2485633"/>
                  <a:pt x="3511882" y="2447980"/>
                  <a:pt x="3527856" y="2409383"/>
                </a:cubicBezTo>
                <a:cubicBezTo>
                  <a:pt x="3543830" y="2370787"/>
                  <a:pt x="3554198" y="2330058"/>
                  <a:pt x="3558960" y="2287196"/>
                </a:cubicBezTo>
                <a:cubicBezTo>
                  <a:pt x="3561541" y="2260406"/>
                  <a:pt x="3559160" y="2241357"/>
                  <a:pt x="3551817" y="2230046"/>
                </a:cubicBezTo>
                <a:cubicBezTo>
                  <a:pt x="3546261" y="2221909"/>
                  <a:pt x="3539712" y="2217842"/>
                  <a:pt x="3532171" y="2217842"/>
                </a:cubicBezTo>
                <a:close/>
                <a:moveTo>
                  <a:pt x="1438755" y="2217842"/>
                </a:moveTo>
                <a:cubicBezTo>
                  <a:pt x="1432008" y="2217842"/>
                  <a:pt x="1425410" y="2221860"/>
                  <a:pt x="1418961" y="2229896"/>
                </a:cubicBezTo>
                <a:cubicBezTo>
                  <a:pt x="1412512" y="2237933"/>
                  <a:pt x="1407501" y="2246714"/>
                  <a:pt x="1403929" y="2256239"/>
                </a:cubicBezTo>
                <a:cubicBezTo>
                  <a:pt x="1395793" y="2278464"/>
                  <a:pt x="1390138" y="2302971"/>
                  <a:pt x="1386963" y="2329760"/>
                </a:cubicBezTo>
                <a:cubicBezTo>
                  <a:pt x="1384185" y="2352978"/>
                  <a:pt x="1382796" y="2378675"/>
                  <a:pt x="1382796" y="2406853"/>
                </a:cubicBezTo>
                <a:lnTo>
                  <a:pt x="1382796" y="2524130"/>
                </a:lnTo>
                <a:cubicBezTo>
                  <a:pt x="1382796" y="2523931"/>
                  <a:pt x="1382895" y="2523683"/>
                  <a:pt x="1383093" y="2523386"/>
                </a:cubicBezTo>
                <a:cubicBezTo>
                  <a:pt x="1383292" y="2523088"/>
                  <a:pt x="1383491" y="2522741"/>
                  <a:pt x="1383688" y="2522344"/>
                </a:cubicBezTo>
                <a:cubicBezTo>
                  <a:pt x="1401548" y="2485633"/>
                  <a:pt x="1418465" y="2447980"/>
                  <a:pt x="1434439" y="2409383"/>
                </a:cubicBezTo>
                <a:cubicBezTo>
                  <a:pt x="1450413" y="2370787"/>
                  <a:pt x="1460782" y="2330058"/>
                  <a:pt x="1465544" y="2287196"/>
                </a:cubicBezTo>
                <a:cubicBezTo>
                  <a:pt x="1468521" y="2260406"/>
                  <a:pt x="1466239" y="2241357"/>
                  <a:pt x="1458698" y="2230046"/>
                </a:cubicBezTo>
                <a:cubicBezTo>
                  <a:pt x="1452943" y="2221909"/>
                  <a:pt x="1446296" y="2217842"/>
                  <a:pt x="1438755" y="2217842"/>
                </a:cubicBezTo>
                <a:close/>
                <a:moveTo>
                  <a:pt x="10331829" y="2217841"/>
                </a:moveTo>
                <a:cubicBezTo>
                  <a:pt x="10325083" y="2217841"/>
                  <a:pt x="10318485" y="2221860"/>
                  <a:pt x="10312035" y="2229896"/>
                </a:cubicBezTo>
                <a:cubicBezTo>
                  <a:pt x="10305586" y="2237933"/>
                  <a:pt x="10300575" y="2246714"/>
                  <a:pt x="10297003" y="2256239"/>
                </a:cubicBezTo>
                <a:cubicBezTo>
                  <a:pt x="10288868" y="2278464"/>
                  <a:pt x="10283212" y="2302971"/>
                  <a:pt x="10280037" y="2329760"/>
                </a:cubicBezTo>
                <a:cubicBezTo>
                  <a:pt x="10277259" y="2350596"/>
                  <a:pt x="10275870" y="2376294"/>
                  <a:pt x="10275870" y="2406853"/>
                </a:cubicBezTo>
                <a:lnTo>
                  <a:pt x="10275870" y="2524130"/>
                </a:lnTo>
                <a:cubicBezTo>
                  <a:pt x="10275870" y="2523931"/>
                  <a:pt x="10275970" y="2523683"/>
                  <a:pt x="10276167" y="2523386"/>
                </a:cubicBezTo>
                <a:cubicBezTo>
                  <a:pt x="10276366" y="2523088"/>
                  <a:pt x="10276565" y="2522741"/>
                  <a:pt x="10276763" y="2522344"/>
                </a:cubicBezTo>
                <a:cubicBezTo>
                  <a:pt x="10294622" y="2485633"/>
                  <a:pt x="10311540" y="2447980"/>
                  <a:pt x="10327513" y="2409383"/>
                </a:cubicBezTo>
                <a:cubicBezTo>
                  <a:pt x="10343488" y="2370787"/>
                  <a:pt x="10353856" y="2330058"/>
                  <a:pt x="10358618" y="2287196"/>
                </a:cubicBezTo>
                <a:cubicBezTo>
                  <a:pt x="10361595" y="2260406"/>
                  <a:pt x="10359313" y="2241357"/>
                  <a:pt x="10351772" y="2230046"/>
                </a:cubicBezTo>
                <a:cubicBezTo>
                  <a:pt x="10346018" y="2221909"/>
                  <a:pt x="10339370" y="2217841"/>
                  <a:pt x="10331829" y="2217841"/>
                </a:cubicBezTo>
                <a:close/>
                <a:moveTo>
                  <a:pt x="10331829" y="2199684"/>
                </a:moveTo>
                <a:cubicBezTo>
                  <a:pt x="10345720" y="2199684"/>
                  <a:pt x="10357329" y="2206431"/>
                  <a:pt x="10366655" y="2219926"/>
                </a:cubicBezTo>
                <a:cubicBezTo>
                  <a:pt x="10376577" y="2235403"/>
                  <a:pt x="10379852" y="2258521"/>
                  <a:pt x="10376477" y="2289279"/>
                </a:cubicBezTo>
                <a:cubicBezTo>
                  <a:pt x="10371715" y="2333530"/>
                  <a:pt x="10361148" y="2375401"/>
                  <a:pt x="10344777" y="2414890"/>
                </a:cubicBezTo>
                <a:cubicBezTo>
                  <a:pt x="10328406" y="2454379"/>
                  <a:pt x="10311093" y="2492876"/>
                  <a:pt x="10292836" y="2530381"/>
                </a:cubicBezTo>
                <a:cubicBezTo>
                  <a:pt x="10289860" y="2536334"/>
                  <a:pt x="10286983" y="2542237"/>
                  <a:pt x="10284204" y="2548091"/>
                </a:cubicBezTo>
                <a:cubicBezTo>
                  <a:pt x="10281426" y="2553945"/>
                  <a:pt x="10278649" y="2559848"/>
                  <a:pt x="10275870" y="2565802"/>
                </a:cubicBezTo>
                <a:lnTo>
                  <a:pt x="10275870" y="2610450"/>
                </a:lnTo>
                <a:lnTo>
                  <a:pt x="10275870" y="2654801"/>
                </a:lnTo>
                <a:cubicBezTo>
                  <a:pt x="10282816" y="2640315"/>
                  <a:pt x="10289364" y="2628409"/>
                  <a:pt x="10295515" y="2619082"/>
                </a:cubicBezTo>
                <a:cubicBezTo>
                  <a:pt x="10304247" y="2606580"/>
                  <a:pt x="10313970" y="2595964"/>
                  <a:pt x="10324685" y="2587233"/>
                </a:cubicBezTo>
                <a:cubicBezTo>
                  <a:pt x="10341553" y="2573938"/>
                  <a:pt x="10358916" y="2567389"/>
                  <a:pt x="10376775" y="2567588"/>
                </a:cubicBezTo>
                <a:cubicBezTo>
                  <a:pt x="10405350" y="2568381"/>
                  <a:pt x="10425293" y="2577311"/>
                  <a:pt x="10436604" y="2594376"/>
                </a:cubicBezTo>
                <a:cubicBezTo>
                  <a:pt x="10441764" y="2602116"/>
                  <a:pt x="10444988" y="2610301"/>
                  <a:pt x="10446278" y="2618933"/>
                </a:cubicBezTo>
                <a:cubicBezTo>
                  <a:pt x="10447568" y="2627565"/>
                  <a:pt x="10448213" y="2636049"/>
                  <a:pt x="10448213" y="2644383"/>
                </a:cubicBezTo>
                <a:lnTo>
                  <a:pt x="10448510" y="2745586"/>
                </a:lnTo>
                <a:cubicBezTo>
                  <a:pt x="10448313" y="2752730"/>
                  <a:pt x="10448361" y="2759873"/>
                  <a:pt x="10448659" y="2767017"/>
                </a:cubicBezTo>
                <a:cubicBezTo>
                  <a:pt x="10448957" y="2774161"/>
                  <a:pt x="10450197" y="2780411"/>
                  <a:pt x="10452380" y="2785769"/>
                </a:cubicBezTo>
                <a:cubicBezTo>
                  <a:pt x="10454960" y="2792120"/>
                  <a:pt x="10458135" y="2795295"/>
                  <a:pt x="10461905" y="2795295"/>
                </a:cubicBezTo>
                <a:cubicBezTo>
                  <a:pt x="10471827" y="2795295"/>
                  <a:pt x="10480608" y="2790681"/>
                  <a:pt x="10488247" y="2781453"/>
                </a:cubicBezTo>
                <a:cubicBezTo>
                  <a:pt x="10495888" y="2772226"/>
                  <a:pt x="10502883" y="2762354"/>
                  <a:pt x="10509232" y="2751837"/>
                </a:cubicBezTo>
                <a:cubicBezTo>
                  <a:pt x="10513598" y="2744097"/>
                  <a:pt x="10517468" y="2736557"/>
                  <a:pt x="10520841" y="2729215"/>
                </a:cubicBezTo>
                <a:cubicBezTo>
                  <a:pt x="10525603" y="2718499"/>
                  <a:pt x="10529076" y="2710463"/>
                  <a:pt x="10531259" y="2705105"/>
                </a:cubicBezTo>
                <a:lnTo>
                  <a:pt x="10538998" y="2686948"/>
                </a:lnTo>
                <a:lnTo>
                  <a:pt x="10555369" y="2694390"/>
                </a:lnTo>
                <a:lnTo>
                  <a:pt x="10547927" y="2711951"/>
                </a:lnTo>
                <a:cubicBezTo>
                  <a:pt x="10544356" y="2720682"/>
                  <a:pt x="10540784" y="2729116"/>
                  <a:pt x="10537212" y="2737252"/>
                </a:cubicBezTo>
                <a:cubicBezTo>
                  <a:pt x="10533640" y="2745388"/>
                  <a:pt x="10529473" y="2753325"/>
                  <a:pt x="10524710" y="2761064"/>
                </a:cubicBezTo>
                <a:cubicBezTo>
                  <a:pt x="10518757" y="2770787"/>
                  <a:pt x="10510820" y="2781850"/>
                  <a:pt x="10500898" y="2794253"/>
                </a:cubicBezTo>
                <a:cubicBezTo>
                  <a:pt x="10490976" y="2806655"/>
                  <a:pt x="10478078" y="2812856"/>
                  <a:pt x="10462202" y="2812856"/>
                </a:cubicBezTo>
                <a:cubicBezTo>
                  <a:pt x="10441169" y="2812856"/>
                  <a:pt x="10425591" y="2806804"/>
                  <a:pt x="10415470" y="2794699"/>
                </a:cubicBezTo>
                <a:cubicBezTo>
                  <a:pt x="10409121" y="2787357"/>
                  <a:pt x="10405450" y="2779370"/>
                  <a:pt x="10404457" y="2770738"/>
                </a:cubicBezTo>
                <a:cubicBezTo>
                  <a:pt x="10403465" y="2762106"/>
                  <a:pt x="10402969" y="2753722"/>
                  <a:pt x="10402969" y="2745586"/>
                </a:cubicBezTo>
                <a:cubicBezTo>
                  <a:pt x="10402969" y="2678118"/>
                  <a:pt x="10402969" y="2644383"/>
                  <a:pt x="10402969" y="2644383"/>
                </a:cubicBezTo>
                <a:cubicBezTo>
                  <a:pt x="10402969" y="2637239"/>
                  <a:pt x="10402671" y="2629996"/>
                  <a:pt x="10402076" y="2622654"/>
                </a:cubicBezTo>
                <a:cubicBezTo>
                  <a:pt x="10401481" y="2615312"/>
                  <a:pt x="10400092" y="2608565"/>
                  <a:pt x="10397909" y="2602413"/>
                </a:cubicBezTo>
                <a:cubicBezTo>
                  <a:pt x="10393742" y="2591698"/>
                  <a:pt x="10386598" y="2586142"/>
                  <a:pt x="10376477" y="2585745"/>
                </a:cubicBezTo>
                <a:cubicBezTo>
                  <a:pt x="10362785" y="2585546"/>
                  <a:pt x="10349292" y="2590805"/>
                  <a:pt x="10335996" y="2601520"/>
                </a:cubicBezTo>
                <a:cubicBezTo>
                  <a:pt x="10326670" y="2608862"/>
                  <a:pt x="10318237" y="2618090"/>
                  <a:pt x="10310695" y="2629202"/>
                </a:cubicBezTo>
                <a:cubicBezTo>
                  <a:pt x="10305338" y="2637338"/>
                  <a:pt x="10299533" y="2647757"/>
                  <a:pt x="10293283" y="2660456"/>
                </a:cubicBezTo>
                <a:cubicBezTo>
                  <a:pt x="10287032" y="2673156"/>
                  <a:pt x="10281227" y="2686055"/>
                  <a:pt x="10275870" y="2699152"/>
                </a:cubicBezTo>
                <a:lnTo>
                  <a:pt x="10275870" y="2812856"/>
                </a:lnTo>
                <a:lnTo>
                  <a:pt x="10230626" y="2812856"/>
                </a:lnTo>
                <a:lnTo>
                  <a:pt x="10230626" y="2664028"/>
                </a:lnTo>
                <a:cubicBezTo>
                  <a:pt x="10221101" y="2683872"/>
                  <a:pt x="10210981" y="2703319"/>
                  <a:pt x="10200265" y="2722369"/>
                </a:cubicBezTo>
                <a:cubicBezTo>
                  <a:pt x="10189549" y="2741419"/>
                  <a:pt x="10178140" y="2758584"/>
                  <a:pt x="10166035" y="2773863"/>
                </a:cubicBezTo>
                <a:cubicBezTo>
                  <a:pt x="10145794" y="2799461"/>
                  <a:pt x="10122180" y="2812856"/>
                  <a:pt x="10095192" y="2814047"/>
                </a:cubicBezTo>
                <a:cubicBezTo>
                  <a:pt x="10094399" y="2814047"/>
                  <a:pt x="10093605" y="2814047"/>
                  <a:pt x="10092811" y="2814047"/>
                </a:cubicBezTo>
                <a:cubicBezTo>
                  <a:pt x="10092018" y="2814047"/>
                  <a:pt x="10091323" y="2814047"/>
                  <a:pt x="10090727" y="2814047"/>
                </a:cubicBezTo>
                <a:lnTo>
                  <a:pt x="10090727" y="2814642"/>
                </a:lnTo>
                <a:cubicBezTo>
                  <a:pt x="10071082" y="2814642"/>
                  <a:pt x="10053422" y="2810177"/>
                  <a:pt x="10037745" y="2801248"/>
                </a:cubicBezTo>
                <a:cubicBezTo>
                  <a:pt x="10022465" y="2792715"/>
                  <a:pt x="10009170" y="2780114"/>
                  <a:pt x="9997859" y="2763445"/>
                </a:cubicBezTo>
                <a:cubicBezTo>
                  <a:pt x="9986151" y="2746578"/>
                  <a:pt x="9979206" y="2726337"/>
                  <a:pt x="9977023" y="2702723"/>
                </a:cubicBezTo>
                <a:cubicBezTo>
                  <a:pt x="9975635" y="2680300"/>
                  <a:pt x="9979404" y="2659067"/>
                  <a:pt x="9988334" y="2639025"/>
                </a:cubicBezTo>
                <a:cubicBezTo>
                  <a:pt x="9997066" y="2619181"/>
                  <a:pt x="10010163" y="2602612"/>
                  <a:pt x="10027624" y="2589316"/>
                </a:cubicBezTo>
                <a:cubicBezTo>
                  <a:pt x="10044293" y="2576815"/>
                  <a:pt x="10063542" y="2570366"/>
                  <a:pt x="10085370" y="2569969"/>
                </a:cubicBezTo>
                <a:cubicBezTo>
                  <a:pt x="10085568" y="2569969"/>
                  <a:pt x="10085816" y="2569969"/>
                  <a:pt x="10086114" y="2569969"/>
                </a:cubicBezTo>
                <a:cubicBezTo>
                  <a:pt x="10086411" y="2569969"/>
                  <a:pt x="10086858" y="2569969"/>
                  <a:pt x="10087453" y="2569969"/>
                </a:cubicBezTo>
                <a:lnTo>
                  <a:pt x="10087453" y="2570267"/>
                </a:lnTo>
                <a:cubicBezTo>
                  <a:pt x="10099360" y="2570267"/>
                  <a:pt x="10110670" y="2572846"/>
                  <a:pt x="10121386" y="2578005"/>
                </a:cubicBezTo>
                <a:cubicBezTo>
                  <a:pt x="10131110" y="2582967"/>
                  <a:pt x="10140536" y="2590705"/>
                  <a:pt x="10149663" y="2601223"/>
                </a:cubicBezTo>
                <a:lnTo>
                  <a:pt x="10135674" y="2612831"/>
                </a:lnTo>
                <a:cubicBezTo>
                  <a:pt x="10128332" y="2604100"/>
                  <a:pt x="10120891" y="2597849"/>
                  <a:pt x="10113349" y="2594079"/>
                </a:cubicBezTo>
                <a:cubicBezTo>
                  <a:pt x="10104023" y="2589515"/>
                  <a:pt x="10093406" y="2587630"/>
                  <a:pt x="10081500" y="2588423"/>
                </a:cubicBezTo>
                <a:cubicBezTo>
                  <a:pt x="10071579" y="2590011"/>
                  <a:pt x="10062550" y="2594873"/>
                  <a:pt x="10054413" y="2603009"/>
                </a:cubicBezTo>
                <a:cubicBezTo>
                  <a:pt x="10043500" y="2613923"/>
                  <a:pt x="10035166" y="2628111"/>
                  <a:pt x="10029410" y="2645574"/>
                </a:cubicBezTo>
                <a:cubicBezTo>
                  <a:pt x="10023457" y="2664425"/>
                  <a:pt x="10021076" y="2682979"/>
                  <a:pt x="10022267" y="2701235"/>
                </a:cubicBezTo>
                <a:cubicBezTo>
                  <a:pt x="10023457" y="2721277"/>
                  <a:pt x="10027922" y="2738938"/>
                  <a:pt x="10035661" y="2754218"/>
                </a:cubicBezTo>
                <a:cubicBezTo>
                  <a:pt x="10042607" y="2768505"/>
                  <a:pt x="10050842" y="2779221"/>
                  <a:pt x="10060367" y="2786365"/>
                </a:cubicBezTo>
                <a:cubicBezTo>
                  <a:pt x="10066320" y="2791127"/>
                  <a:pt x="10072868" y="2794203"/>
                  <a:pt x="10080012" y="2795592"/>
                </a:cubicBezTo>
                <a:cubicBezTo>
                  <a:pt x="10083187" y="2796188"/>
                  <a:pt x="10087950" y="2796485"/>
                  <a:pt x="10094299" y="2796485"/>
                </a:cubicBezTo>
                <a:cubicBezTo>
                  <a:pt x="10108190" y="2795890"/>
                  <a:pt x="10120047" y="2791623"/>
                  <a:pt x="10129869" y="2783686"/>
                </a:cubicBezTo>
                <a:cubicBezTo>
                  <a:pt x="10139692" y="2775749"/>
                  <a:pt x="10146985" y="2768704"/>
                  <a:pt x="10151747" y="2762552"/>
                </a:cubicBezTo>
                <a:cubicBezTo>
                  <a:pt x="10166829" y="2743502"/>
                  <a:pt x="10180868" y="2721427"/>
                  <a:pt x="10193865" y="2696324"/>
                </a:cubicBezTo>
                <a:cubicBezTo>
                  <a:pt x="10206863" y="2671222"/>
                  <a:pt x="10219117" y="2646169"/>
                  <a:pt x="10230626" y="2621166"/>
                </a:cubicBezTo>
                <a:lnTo>
                  <a:pt x="10230626" y="2610450"/>
                </a:lnTo>
                <a:lnTo>
                  <a:pt x="10230626" y="2406853"/>
                </a:lnTo>
                <a:cubicBezTo>
                  <a:pt x="10230626" y="2375897"/>
                  <a:pt x="10232611" y="2349307"/>
                  <a:pt x="10236579" y="2327082"/>
                </a:cubicBezTo>
                <a:cubicBezTo>
                  <a:pt x="10241540" y="2298109"/>
                  <a:pt x="10250172" y="2272114"/>
                  <a:pt x="10262475" y="2249095"/>
                </a:cubicBezTo>
                <a:cubicBezTo>
                  <a:pt x="10268428" y="2237784"/>
                  <a:pt x="10277458" y="2226722"/>
                  <a:pt x="10289562" y="2215907"/>
                </a:cubicBezTo>
                <a:cubicBezTo>
                  <a:pt x="10301667" y="2205092"/>
                  <a:pt x="10315756" y="2199684"/>
                  <a:pt x="10331829" y="2199684"/>
                </a:cubicBezTo>
                <a:close/>
                <a:moveTo>
                  <a:pt x="7618990" y="2199684"/>
                </a:moveTo>
                <a:cubicBezTo>
                  <a:pt x="7632881" y="2199684"/>
                  <a:pt x="7644489" y="2206431"/>
                  <a:pt x="7653816" y="2219926"/>
                </a:cubicBezTo>
                <a:cubicBezTo>
                  <a:pt x="7663738" y="2235403"/>
                  <a:pt x="7667012" y="2258521"/>
                  <a:pt x="7663639" y="2289279"/>
                </a:cubicBezTo>
                <a:cubicBezTo>
                  <a:pt x="7659273" y="2329165"/>
                  <a:pt x="7649996" y="2365132"/>
                  <a:pt x="7635808" y="2397179"/>
                </a:cubicBezTo>
                <a:cubicBezTo>
                  <a:pt x="7621620" y="2429227"/>
                  <a:pt x="7606092" y="2461126"/>
                  <a:pt x="7589225" y="2492876"/>
                </a:cubicBezTo>
                <a:cubicBezTo>
                  <a:pt x="7584859" y="2501210"/>
                  <a:pt x="7580444" y="2509545"/>
                  <a:pt x="7575979" y="2517879"/>
                </a:cubicBezTo>
                <a:cubicBezTo>
                  <a:pt x="7571514" y="2526213"/>
                  <a:pt x="7567198" y="2534746"/>
                  <a:pt x="7563031" y="2543478"/>
                </a:cubicBezTo>
                <a:lnTo>
                  <a:pt x="7563031" y="2610153"/>
                </a:lnTo>
                <a:lnTo>
                  <a:pt x="7563031" y="2657182"/>
                </a:lnTo>
                <a:cubicBezTo>
                  <a:pt x="7569976" y="2642101"/>
                  <a:pt x="7576723" y="2629401"/>
                  <a:pt x="7583271" y="2619082"/>
                </a:cubicBezTo>
                <a:cubicBezTo>
                  <a:pt x="7588629" y="2610946"/>
                  <a:pt x="7596815" y="2601124"/>
                  <a:pt x="7607828" y="2589614"/>
                </a:cubicBezTo>
                <a:cubicBezTo>
                  <a:pt x="7618841" y="2578105"/>
                  <a:pt x="7632187" y="2571159"/>
                  <a:pt x="7647863" y="2568779"/>
                </a:cubicBezTo>
                <a:cubicBezTo>
                  <a:pt x="7656396" y="2567588"/>
                  <a:pt x="7664631" y="2567588"/>
                  <a:pt x="7672568" y="2568779"/>
                </a:cubicBezTo>
                <a:cubicBezTo>
                  <a:pt x="7684872" y="2570167"/>
                  <a:pt x="7694942" y="2572996"/>
                  <a:pt x="7702780" y="2577262"/>
                </a:cubicBezTo>
                <a:cubicBezTo>
                  <a:pt x="7710619" y="2581528"/>
                  <a:pt x="7716820" y="2585745"/>
                  <a:pt x="7721384" y="2589912"/>
                </a:cubicBezTo>
                <a:cubicBezTo>
                  <a:pt x="7736267" y="2604596"/>
                  <a:pt x="7740930" y="2623349"/>
                  <a:pt x="7735374" y="2646169"/>
                </a:cubicBezTo>
                <a:cubicBezTo>
                  <a:pt x="7732397" y="2657480"/>
                  <a:pt x="7725154" y="2669486"/>
                  <a:pt x="7713645" y="2682185"/>
                </a:cubicBezTo>
                <a:cubicBezTo>
                  <a:pt x="7719598" y="2687940"/>
                  <a:pt x="7723468" y="2694091"/>
                  <a:pt x="7725254" y="2700640"/>
                </a:cubicBezTo>
                <a:cubicBezTo>
                  <a:pt x="7726841" y="2707387"/>
                  <a:pt x="7728032" y="2718301"/>
                  <a:pt x="7728825" y="2733382"/>
                </a:cubicBezTo>
                <a:cubicBezTo>
                  <a:pt x="7728825" y="2735764"/>
                  <a:pt x="7728925" y="2738046"/>
                  <a:pt x="7729123" y="2740228"/>
                </a:cubicBezTo>
                <a:cubicBezTo>
                  <a:pt x="7729321" y="2742411"/>
                  <a:pt x="7729520" y="2744594"/>
                  <a:pt x="7729718" y="2746777"/>
                </a:cubicBezTo>
                <a:cubicBezTo>
                  <a:pt x="7729917" y="2753920"/>
                  <a:pt x="7730363" y="2761015"/>
                  <a:pt x="7731058" y="2768059"/>
                </a:cubicBezTo>
                <a:cubicBezTo>
                  <a:pt x="7731753" y="2775104"/>
                  <a:pt x="7733092" y="2781007"/>
                  <a:pt x="7735076" y="2785769"/>
                </a:cubicBezTo>
                <a:cubicBezTo>
                  <a:pt x="7737259" y="2791127"/>
                  <a:pt x="7739839" y="2794203"/>
                  <a:pt x="7742815" y="2794997"/>
                </a:cubicBezTo>
                <a:cubicBezTo>
                  <a:pt x="7743013" y="2794997"/>
                  <a:pt x="7743262" y="2795046"/>
                  <a:pt x="7743559" y="2795146"/>
                </a:cubicBezTo>
                <a:cubicBezTo>
                  <a:pt x="7743857" y="2795245"/>
                  <a:pt x="7744105" y="2795295"/>
                  <a:pt x="7744304" y="2795295"/>
                </a:cubicBezTo>
                <a:cubicBezTo>
                  <a:pt x="7752638" y="2795295"/>
                  <a:pt x="7759930" y="2791722"/>
                  <a:pt x="7766181" y="2784579"/>
                </a:cubicBezTo>
                <a:cubicBezTo>
                  <a:pt x="7772432" y="2777435"/>
                  <a:pt x="7778832" y="2768208"/>
                  <a:pt x="7785380" y="2756897"/>
                </a:cubicBezTo>
                <a:cubicBezTo>
                  <a:pt x="7798080" y="2735069"/>
                  <a:pt x="7810284" y="2712248"/>
                  <a:pt x="7821992" y="2688436"/>
                </a:cubicBezTo>
                <a:cubicBezTo>
                  <a:pt x="7827350" y="2677324"/>
                  <a:pt x="7832757" y="2666013"/>
                  <a:pt x="7838214" y="2654503"/>
                </a:cubicBezTo>
                <a:cubicBezTo>
                  <a:pt x="7843671" y="2642994"/>
                  <a:pt x="7848979" y="2631782"/>
                  <a:pt x="7854139" y="2620868"/>
                </a:cubicBezTo>
                <a:lnTo>
                  <a:pt x="7854139" y="2610450"/>
                </a:lnTo>
                <a:lnTo>
                  <a:pt x="7854139" y="2406853"/>
                </a:lnTo>
                <a:cubicBezTo>
                  <a:pt x="7854139" y="2375897"/>
                  <a:pt x="7856123" y="2349307"/>
                  <a:pt x="7860092" y="2327082"/>
                </a:cubicBezTo>
                <a:cubicBezTo>
                  <a:pt x="7865053" y="2298109"/>
                  <a:pt x="7873685" y="2272114"/>
                  <a:pt x="7885988" y="2249096"/>
                </a:cubicBezTo>
                <a:cubicBezTo>
                  <a:pt x="7891941" y="2237784"/>
                  <a:pt x="7900970" y="2226722"/>
                  <a:pt x="7913075" y="2215907"/>
                </a:cubicBezTo>
                <a:cubicBezTo>
                  <a:pt x="7925179" y="2205092"/>
                  <a:pt x="7939268" y="2199684"/>
                  <a:pt x="7955341" y="2199684"/>
                </a:cubicBezTo>
                <a:cubicBezTo>
                  <a:pt x="7969431" y="2199684"/>
                  <a:pt x="7981138" y="2206431"/>
                  <a:pt x="7990465" y="2219926"/>
                </a:cubicBezTo>
                <a:cubicBezTo>
                  <a:pt x="8000188" y="2235006"/>
                  <a:pt x="8003463" y="2258124"/>
                  <a:pt x="8000287" y="2289279"/>
                </a:cubicBezTo>
                <a:cubicBezTo>
                  <a:pt x="7995525" y="2333530"/>
                  <a:pt x="7984959" y="2375401"/>
                  <a:pt x="7968587" y="2414890"/>
                </a:cubicBezTo>
                <a:cubicBezTo>
                  <a:pt x="7952216" y="2454379"/>
                  <a:pt x="7934903" y="2492876"/>
                  <a:pt x="7916646" y="2530381"/>
                </a:cubicBezTo>
                <a:cubicBezTo>
                  <a:pt x="7913670" y="2536334"/>
                  <a:pt x="7910743" y="2542287"/>
                  <a:pt x="7907866" y="2548240"/>
                </a:cubicBezTo>
                <a:cubicBezTo>
                  <a:pt x="7904988" y="2554193"/>
                  <a:pt x="7902161" y="2560146"/>
                  <a:pt x="7899382" y="2566099"/>
                </a:cubicBezTo>
                <a:lnTo>
                  <a:pt x="7899382" y="2610450"/>
                </a:lnTo>
                <a:lnTo>
                  <a:pt x="7899382" y="2655098"/>
                </a:lnTo>
                <a:cubicBezTo>
                  <a:pt x="7906526" y="2640414"/>
                  <a:pt x="7913174" y="2628409"/>
                  <a:pt x="7919325" y="2619082"/>
                </a:cubicBezTo>
                <a:cubicBezTo>
                  <a:pt x="7927462" y="2607176"/>
                  <a:pt x="7937185" y="2596559"/>
                  <a:pt x="7948495" y="2587233"/>
                </a:cubicBezTo>
                <a:cubicBezTo>
                  <a:pt x="7965164" y="2573938"/>
                  <a:pt x="7982527" y="2567389"/>
                  <a:pt x="8000585" y="2567588"/>
                </a:cubicBezTo>
                <a:cubicBezTo>
                  <a:pt x="8000585" y="2567588"/>
                  <a:pt x="8000685" y="2567588"/>
                  <a:pt x="8000883" y="2567588"/>
                </a:cubicBezTo>
                <a:cubicBezTo>
                  <a:pt x="8029259" y="2568381"/>
                  <a:pt x="8049103" y="2577311"/>
                  <a:pt x="8060414" y="2594376"/>
                </a:cubicBezTo>
                <a:cubicBezTo>
                  <a:pt x="8065574" y="2602116"/>
                  <a:pt x="8068798" y="2610301"/>
                  <a:pt x="8070088" y="2618933"/>
                </a:cubicBezTo>
                <a:cubicBezTo>
                  <a:pt x="8071378" y="2627565"/>
                  <a:pt x="8072023" y="2636049"/>
                  <a:pt x="8072023" y="2644383"/>
                </a:cubicBezTo>
                <a:cubicBezTo>
                  <a:pt x="8072023" y="2661250"/>
                  <a:pt x="8072023" y="2678167"/>
                  <a:pt x="8072023" y="2695133"/>
                </a:cubicBezTo>
                <a:cubicBezTo>
                  <a:pt x="8072023" y="2712099"/>
                  <a:pt x="8072023" y="2728917"/>
                  <a:pt x="8072023" y="2745586"/>
                </a:cubicBezTo>
                <a:cubicBezTo>
                  <a:pt x="8072023" y="2752730"/>
                  <a:pt x="8072171" y="2759873"/>
                  <a:pt x="8072469" y="2767017"/>
                </a:cubicBezTo>
                <a:cubicBezTo>
                  <a:pt x="8072767" y="2774161"/>
                  <a:pt x="8074007" y="2780411"/>
                  <a:pt x="8076190" y="2785769"/>
                </a:cubicBezTo>
                <a:cubicBezTo>
                  <a:pt x="8078769" y="2792120"/>
                  <a:pt x="8081945" y="2795295"/>
                  <a:pt x="8085715" y="2795295"/>
                </a:cubicBezTo>
                <a:cubicBezTo>
                  <a:pt x="8095637" y="2795295"/>
                  <a:pt x="8104418" y="2790681"/>
                  <a:pt x="8112057" y="2781453"/>
                </a:cubicBezTo>
                <a:cubicBezTo>
                  <a:pt x="8119697" y="2772226"/>
                  <a:pt x="8126692" y="2762354"/>
                  <a:pt x="8133043" y="2751837"/>
                </a:cubicBezTo>
                <a:cubicBezTo>
                  <a:pt x="8137209" y="2744693"/>
                  <a:pt x="8141029" y="2737202"/>
                  <a:pt x="8144502" y="2729364"/>
                </a:cubicBezTo>
                <a:lnTo>
                  <a:pt x="8150425" y="2715767"/>
                </a:lnTo>
                <a:lnTo>
                  <a:pt x="8145841" y="2690519"/>
                </a:lnTo>
                <a:cubicBezTo>
                  <a:pt x="8145841" y="2656984"/>
                  <a:pt x="8157153" y="2628210"/>
                  <a:pt x="8179775" y="2604199"/>
                </a:cubicBezTo>
                <a:cubicBezTo>
                  <a:pt x="8202396" y="2580188"/>
                  <a:pt x="8230079" y="2568183"/>
                  <a:pt x="8262821" y="2568183"/>
                </a:cubicBezTo>
                <a:cubicBezTo>
                  <a:pt x="8291793" y="2568183"/>
                  <a:pt x="8316399" y="2580287"/>
                  <a:pt x="8336639" y="2604497"/>
                </a:cubicBezTo>
                <a:cubicBezTo>
                  <a:pt x="8345172" y="2615411"/>
                  <a:pt x="8351720" y="2626623"/>
                  <a:pt x="8356285" y="2638132"/>
                </a:cubicBezTo>
                <a:cubicBezTo>
                  <a:pt x="8368786" y="2637934"/>
                  <a:pt x="8381834" y="2634957"/>
                  <a:pt x="8395426" y="2629202"/>
                </a:cubicBezTo>
                <a:cubicBezTo>
                  <a:pt x="8409019" y="2623448"/>
                  <a:pt x="8422265" y="2616998"/>
                  <a:pt x="8435163" y="2609854"/>
                </a:cubicBezTo>
                <a:cubicBezTo>
                  <a:pt x="8458381" y="2582868"/>
                  <a:pt x="8488047" y="2568976"/>
                  <a:pt x="8524163" y="2568183"/>
                </a:cubicBezTo>
                <a:cubicBezTo>
                  <a:pt x="8538053" y="2567985"/>
                  <a:pt x="8549910" y="2570862"/>
                  <a:pt x="8559733" y="2576815"/>
                </a:cubicBezTo>
                <a:cubicBezTo>
                  <a:pt x="8569555" y="2582768"/>
                  <a:pt x="8577543" y="2589217"/>
                  <a:pt x="8583694" y="2596163"/>
                </a:cubicBezTo>
                <a:lnTo>
                  <a:pt x="8583694" y="2567588"/>
                </a:lnTo>
                <a:lnTo>
                  <a:pt x="8583694" y="2558658"/>
                </a:lnTo>
                <a:lnTo>
                  <a:pt x="8592624" y="2558658"/>
                </a:lnTo>
                <a:lnTo>
                  <a:pt x="8620008" y="2558658"/>
                </a:lnTo>
                <a:lnTo>
                  <a:pt x="8628938" y="2558658"/>
                </a:lnTo>
                <a:lnTo>
                  <a:pt x="8628938" y="2567588"/>
                </a:lnTo>
                <a:cubicBezTo>
                  <a:pt x="8628938" y="2567588"/>
                  <a:pt x="8628938" y="2577509"/>
                  <a:pt x="8628938" y="2597353"/>
                </a:cubicBezTo>
                <a:cubicBezTo>
                  <a:pt x="8628938" y="2617197"/>
                  <a:pt x="8628938" y="2627119"/>
                  <a:pt x="8628938" y="2627119"/>
                </a:cubicBezTo>
                <a:lnTo>
                  <a:pt x="8628938" y="2742014"/>
                </a:lnTo>
                <a:lnTo>
                  <a:pt x="8628938" y="2746181"/>
                </a:lnTo>
                <a:cubicBezTo>
                  <a:pt x="8628938" y="2753325"/>
                  <a:pt x="8629086" y="2760320"/>
                  <a:pt x="8629384" y="2767166"/>
                </a:cubicBezTo>
                <a:cubicBezTo>
                  <a:pt x="8629682" y="2774012"/>
                  <a:pt x="8630823" y="2780114"/>
                  <a:pt x="8632807" y="2785472"/>
                </a:cubicBezTo>
                <a:cubicBezTo>
                  <a:pt x="8634990" y="2790829"/>
                  <a:pt x="8637470" y="2793905"/>
                  <a:pt x="8640249" y="2794699"/>
                </a:cubicBezTo>
                <a:cubicBezTo>
                  <a:pt x="8640646" y="2794699"/>
                  <a:pt x="8640993" y="2794749"/>
                  <a:pt x="8641290" y="2794848"/>
                </a:cubicBezTo>
                <a:cubicBezTo>
                  <a:pt x="8641588" y="2794947"/>
                  <a:pt x="8642035" y="2794997"/>
                  <a:pt x="8642630" y="2794997"/>
                </a:cubicBezTo>
                <a:cubicBezTo>
                  <a:pt x="8661680" y="2794997"/>
                  <a:pt x="8678200" y="2781801"/>
                  <a:pt x="8692190" y="2755408"/>
                </a:cubicBezTo>
                <a:cubicBezTo>
                  <a:pt x="8699185" y="2742212"/>
                  <a:pt x="8705324" y="2729661"/>
                  <a:pt x="8710607" y="2717755"/>
                </a:cubicBezTo>
                <a:lnTo>
                  <a:pt x="8722573" y="2687321"/>
                </a:lnTo>
                <a:lnTo>
                  <a:pt x="8721509" y="2686948"/>
                </a:lnTo>
                <a:cubicBezTo>
                  <a:pt x="8725478" y="2676232"/>
                  <a:pt x="8729148" y="2664326"/>
                  <a:pt x="8732522" y="2651229"/>
                </a:cubicBezTo>
                <a:cubicBezTo>
                  <a:pt x="8734308" y="2644681"/>
                  <a:pt x="8735945" y="2638380"/>
                  <a:pt x="8737433" y="2632328"/>
                </a:cubicBezTo>
                <a:lnTo>
                  <a:pt x="8738177" y="2629262"/>
                </a:lnTo>
                <a:lnTo>
                  <a:pt x="8738177" y="2628244"/>
                </a:lnTo>
                <a:cubicBezTo>
                  <a:pt x="8738177" y="2627494"/>
                  <a:pt x="8738177" y="2627119"/>
                  <a:pt x="8738177" y="2627119"/>
                </a:cubicBezTo>
                <a:lnTo>
                  <a:pt x="8738177" y="2567588"/>
                </a:lnTo>
                <a:lnTo>
                  <a:pt x="8751572" y="2567588"/>
                </a:lnTo>
                <a:lnTo>
                  <a:pt x="8760799" y="2567588"/>
                </a:lnTo>
                <a:lnTo>
                  <a:pt x="8783421" y="2567588"/>
                </a:lnTo>
                <a:cubicBezTo>
                  <a:pt x="8783421" y="2567588"/>
                  <a:pt x="8783421" y="2577509"/>
                  <a:pt x="8783421" y="2597353"/>
                </a:cubicBezTo>
                <a:cubicBezTo>
                  <a:pt x="8783421" y="2617197"/>
                  <a:pt x="8783421" y="2627119"/>
                  <a:pt x="8783421" y="2627119"/>
                </a:cubicBezTo>
                <a:lnTo>
                  <a:pt x="8783421" y="2742014"/>
                </a:lnTo>
                <a:lnTo>
                  <a:pt x="8783421" y="2746181"/>
                </a:lnTo>
                <a:cubicBezTo>
                  <a:pt x="8783421" y="2753325"/>
                  <a:pt x="8783570" y="2760320"/>
                  <a:pt x="8783868" y="2767166"/>
                </a:cubicBezTo>
                <a:cubicBezTo>
                  <a:pt x="8784165" y="2774012"/>
                  <a:pt x="8785307" y="2780114"/>
                  <a:pt x="8787291" y="2785472"/>
                </a:cubicBezTo>
                <a:cubicBezTo>
                  <a:pt x="8789672" y="2791623"/>
                  <a:pt x="8792450" y="2794699"/>
                  <a:pt x="8795625" y="2794699"/>
                </a:cubicBezTo>
                <a:cubicBezTo>
                  <a:pt x="8812492" y="2794699"/>
                  <a:pt x="8828566" y="2784182"/>
                  <a:pt x="8843845" y="2763148"/>
                </a:cubicBezTo>
                <a:cubicBezTo>
                  <a:pt x="8850394" y="2754019"/>
                  <a:pt x="8857042" y="2742312"/>
                  <a:pt x="8863788" y="2728024"/>
                </a:cubicBezTo>
                <a:cubicBezTo>
                  <a:pt x="8869543" y="2715721"/>
                  <a:pt x="8875298" y="2701930"/>
                  <a:pt x="8881052" y="2686650"/>
                </a:cubicBezTo>
                <a:cubicBezTo>
                  <a:pt x="8881846" y="2685063"/>
                  <a:pt x="8885071" y="2685360"/>
                  <a:pt x="8890726" y="2687543"/>
                </a:cubicBezTo>
                <a:cubicBezTo>
                  <a:pt x="8896382" y="2689726"/>
                  <a:pt x="8898812" y="2691512"/>
                  <a:pt x="8898019" y="2692901"/>
                </a:cubicBezTo>
                <a:cubicBezTo>
                  <a:pt x="8891073" y="2710958"/>
                  <a:pt x="8885120" y="2725246"/>
                  <a:pt x="8880160" y="2735764"/>
                </a:cubicBezTo>
                <a:cubicBezTo>
                  <a:pt x="8873214" y="2750249"/>
                  <a:pt x="8865971" y="2762850"/>
                  <a:pt x="8858431" y="2773566"/>
                </a:cubicBezTo>
                <a:cubicBezTo>
                  <a:pt x="8839579" y="2799759"/>
                  <a:pt x="8818644" y="2812856"/>
                  <a:pt x="8795625" y="2812856"/>
                </a:cubicBezTo>
                <a:cubicBezTo>
                  <a:pt x="8775980" y="2812856"/>
                  <a:pt x="8760998" y="2806705"/>
                  <a:pt x="8750679" y="2794402"/>
                </a:cubicBezTo>
                <a:cubicBezTo>
                  <a:pt x="8744131" y="2787059"/>
                  <a:pt x="8740360" y="2779122"/>
                  <a:pt x="8739368" y="2770589"/>
                </a:cubicBezTo>
                <a:cubicBezTo>
                  <a:pt x="8738376" y="2762056"/>
                  <a:pt x="8737979" y="2753821"/>
                  <a:pt x="8738177" y="2745884"/>
                </a:cubicBezTo>
                <a:lnTo>
                  <a:pt x="8738177" y="2742014"/>
                </a:lnTo>
                <a:cubicBezTo>
                  <a:pt x="8738177" y="2742014"/>
                  <a:pt x="8738177" y="2736061"/>
                  <a:pt x="8738177" y="2724154"/>
                </a:cubicBezTo>
                <a:cubicBezTo>
                  <a:pt x="8738177" y="2718201"/>
                  <a:pt x="8738177" y="2711939"/>
                  <a:pt x="8738177" y="2705366"/>
                </a:cubicBezTo>
                <a:lnTo>
                  <a:pt x="8738177" y="2696988"/>
                </a:lnTo>
                <a:lnTo>
                  <a:pt x="8731108" y="2716416"/>
                </a:lnTo>
                <a:cubicBezTo>
                  <a:pt x="8721137" y="2741568"/>
                  <a:pt x="8710495" y="2761808"/>
                  <a:pt x="8699185" y="2777138"/>
                </a:cubicBezTo>
                <a:cubicBezTo>
                  <a:pt x="8680135" y="2802934"/>
                  <a:pt x="8659398" y="2814841"/>
                  <a:pt x="8636974" y="2812856"/>
                </a:cubicBezTo>
                <a:cubicBezTo>
                  <a:pt x="8635784" y="2812856"/>
                  <a:pt x="8634693" y="2812807"/>
                  <a:pt x="8633700" y="2812707"/>
                </a:cubicBezTo>
                <a:cubicBezTo>
                  <a:pt x="8632708" y="2812608"/>
                  <a:pt x="8631815" y="2812460"/>
                  <a:pt x="8631021" y="2812261"/>
                </a:cubicBezTo>
                <a:cubicBezTo>
                  <a:pt x="8615741" y="2810277"/>
                  <a:pt x="8604034" y="2804324"/>
                  <a:pt x="8595898" y="2794402"/>
                </a:cubicBezTo>
                <a:cubicBezTo>
                  <a:pt x="8591334" y="2789441"/>
                  <a:pt x="8588159" y="2783587"/>
                  <a:pt x="8586373" y="2776840"/>
                </a:cubicBezTo>
                <a:cubicBezTo>
                  <a:pt x="8579824" y="2784976"/>
                  <a:pt x="8572482" y="2792120"/>
                  <a:pt x="8564346" y="2798271"/>
                </a:cubicBezTo>
                <a:cubicBezTo>
                  <a:pt x="8558393" y="2802637"/>
                  <a:pt x="8553035" y="2805613"/>
                  <a:pt x="8548273" y="2807201"/>
                </a:cubicBezTo>
                <a:cubicBezTo>
                  <a:pt x="8539740" y="2810971"/>
                  <a:pt x="8530215" y="2812856"/>
                  <a:pt x="8519698" y="2812856"/>
                </a:cubicBezTo>
                <a:cubicBezTo>
                  <a:pt x="8519698" y="2812856"/>
                  <a:pt x="8519648" y="2812856"/>
                  <a:pt x="8519549" y="2812856"/>
                </a:cubicBezTo>
                <a:cubicBezTo>
                  <a:pt x="8519450" y="2812856"/>
                  <a:pt x="8519400" y="2812856"/>
                  <a:pt x="8519400" y="2812856"/>
                </a:cubicBezTo>
                <a:cubicBezTo>
                  <a:pt x="8482689" y="2812261"/>
                  <a:pt x="8453221" y="2797478"/>
                  <a:pt x="8430996" y="2768505"/>
                </a:cubicBezTo>
                <a:cubicBezTo>
                  <a:pt x="8413137" y="2745487"/>
                  <a:pt x="8404207" y="2718995"/>
                  <a:pt x="8404207" y="2689031"/>
                </a:cubicBezTo>
                <a:cubicBezTo>
                  <a:pt x="8404207" y="2672759"/>
                  <a:pt x="8407878" y="2656587"/>
                  <a:pt x="8415220" y="2640514"/>
                </a:cubicBezTo>
                <a:cubicBezTo>
                  <a:pt x="8395972" y="2649642"/>
                  <a:pt x="8378311" y="2654801"/>
                  <a:pt x="8362238" y="2655992"/>
                </a:cubicBezTo>
                <a:cubicBezTo>
                  <a:pt x="8365016" y="2667501"/>
                  <a:pt x="8366405" y="2679011"/>
                  <a:pt x="8366405" y="2690519"/>
                </a:cubicBezTo>
                <a:cubicBezTo>
                  <a:pt x="8366405" y="2723857"/>
                  <a:pt x="8356483" y="2752432"/>
                  <a:pt x="8336639" y="2776245"/>
                </a:cubicBezTo>
                <a:cubicBezTo>
                  <a:pt x="8316200" y="2800652"/>
                  <a:pt x="8291593" y="2812856"/>
                  <a:pt x="8262821" y="2812856"/>
                </a:cubicBezTo>
                <a:cubicBezTo>
                  <a:pt x="8230079" y="2812856"/>
                  <a:pt x="8202396" y="2800851"/>
                  <a:pt x="8179775" y="2776840"/>
                </a:cubicBezTo>
                <a:cubicBezTo>
                  <a:pt x="8174119" y="2770837"/>
                  <a:pt x="8169171" y="2764537"/>
                  <a:pt x="8164929" y="2757939"/>
                </a:cubicBezTo>
                <a:lnTo>
                  <a:pt x="8157579" y="2743601"/>
                </a:lnTo>
                <a:lnTo>
                  <a:pt x="8148521" y="2761064"/>
                </a:lnTo>
                <a:cubicBezTo>
                  <a:pt x="8142567" y="2770787"/>
                  <a:pt x="8134580" y="2781850"/>
                  <a:pt x="8124559" y="2794253"/>
                </a:cubicBezTo>
                <a:cubicBezTo>
                  <a:pt x="8114538" y="2806655"/>
                  <a:pt x="8101689" y="2812856"/>
                  <a:pt x="8086013" y="2812856"/>
                </a:cubicBezTo>
                <a:cubicBezTo>
                  <a:pt x="8064979" y="2812856"/>
                  <a:pt x="8049401" y="2806804"/>
                  <a:pt x="8039281" y="2794699"/>
                </a:cubicBezTo>
                <a:cubicBezTo>
                  <a:pt x="8032931" y="2787357"/>
                  <a:pt x="8029259" y="2779370"/>
                  <a:pt x="8028267" y="2770738"/>
                </a:cubicBezTo>
                <a:cubicBezTo>
                  <a:pt x="8027275" y="2762106"/>
                  <a:pt x="8026779" y="2753722"/>
                  <a:pt x="8026779" y="2745586"/>
                </a:cubicBezTo>
                <a:cubicBezTo>
                  <a:pt x="8026779" y="2728917"/>
                  <a:pt x="8026779" y="2712099"/>
                  <a:pt x="8026779" y="2695133"/>
                </a:cubicBezTo>
                <a:cubicBezTo>
                  <a:pt x="8026779" y="2678167"/>
                  <a:pt x="8026779" y="2661250"/>
                  <a:pt x="8026779" y="2644383"/>
                </a:cubicBezTo>
                <a:cubicBezTo>
                  <a:pt x="8026779" y="2637239"/>
                  <a:pt x="8026481" y="2629996"/>
                  <a:pt x="8025886" y="2622654"/>
                </a:cubicBezTo>
                <a:cubicBezTo>
                  <a:pt x="8025291" y="2615312"/>
                  <a:pt x="8023902" y="2608565"/>
                  <a:pt x="8021719" y="2602413"/>
                </a:cubicBezTo>
                <a:cubicBezTo>
                  <a:pt x="8017551" y="2591698"/>
                  <a:pt x="8010408" y="2586142"/>
                  <a:pt x="8000287" y="2585745"/>
                </a:cubicBezTo>
                <a:cubicBezTo>
                  <a:pt x="7986595" y="2585546"/>
                  <a:pt x="7973101" y="2590805"/>
                  <a:pt x="7959807" y="2601520"/>
                </a:cubicBezTo>
                <a:cubicBezTo>
                  <a:pt x="7950877" y="2608664"/>
                  <a:pt x="7942344" y="2617891"/>
                  <a:pt x="7934208" y="2629202"/>
                </a:cubicBezTo>
                <a:cubicBezTo>
                  <a:pt x="7928850" y="2637338"/>
                  <a:pt x="7923046" y="2647856"/>
                  <a:pt x="7916795" y="2660754"/>
                </a:cubicBezTo>
                <a:cubicBezTo>
                  <a:pt x="7910545" y="2673653"/>
                  <a:pt x="7904740" y="2686650"/>
                  <a:pt x="7899382" y="2699747"/>
                </a:cubicBezTo>
                <a:lnTo>
                  <a:pt x="7899382" y="2812856"/>
                </a:lnTo>
                <a:lnTo>
                  <a:pt x="7854139" y="2812856"/>
                </a:lnTo>
                <a:lnTo>
                  <a:pt x="7854139" y="2663433"/>
                </a:lnTo>
                <a:cubicBezTo>
                  <a:pt x="7851360" y="2668989"/>
                  <a:pt x="7848632" y="2674496"/>
                  <a:pt x="7845953" y="2679953"/>
                </a:cubicBezTo>
                <a:cubicBezTo>
                  <a:pt x="7843274" y="2685410"/>
                  <a:pt x="7840744" y="2690817"/>
                  <a:pt x="7838363" y="2696175"/>
                </a:cubicBezTo>
                <a:cubicBezTo>
                  <a:pt x="7826655" y="2719987"/>
                  <a:pt x="7814153" y="2743205"/>
                  <a:pt x="7800858" y="2765827"/>
                </a:cubicBezTo>
                <a:cubicBezTo>
                  <a:pt x="7794905" y="2776344"/>
                  <a:pt x="7787464" y="2786960"/>
                  <a:pt x="7778534" y="2797676"/>
                </a:cubicBezTo>
                <a:cubicBezTo>
                  <a:pt x="7769604" y="2808391"/>
                  <a:pt x="7757797" y="2813452"/>
                  <a:pt x="7743113" y="2812856"/>
                </a:cubicBezTo>
                <a:cubicBezTo>
                  <a:pt x="7738946" y="2812856"/>
                  <a:pt x="7735870" y="2812757"/>
                  <a:pt x="7733886" y="2812559"/>
                </a:cubicBezTo>
                <a:cubicBezTo>
                  <a:pt x="7718407" y="2810376"/>
                  <a:pt x="7706799" y="2804423"/>
                  <a:pt x="7699060" y="2794699"/>
                </a:cubicBezTo>
                <a:cubicBezTo>
                  <a:pt x="7693702" y="2788350"/>
                  <a:pt x="7690031" y="2781057"/>
                  <a:pt x="7688046" y="2772821"/>
                </a:cubicBezTo>
                <a:cubicBezTo>
                  <a:pt x="7686062" y="2764586"/>
                  <a:pt x="7684772" y="2756301"/>
                  <a:pt x="7684177" y="2747967"/>
                </a:cubicBezTo>
                <a:lnTo>
                  <a:pt x="7684177" y="2747670"/>
                </a:lnTo>
                <a:cubicBezTo>
                  <a:pt x="7684177" y="2744296"/>
                  <a:pt x="7683979" y="2739236"/>
                  <a:pt x="7683582" y="2732489"/>
                </a:cubicBezTo>
                <a:cubicBezTo>
                  <a:pt x="7683383" y="2727925"/>
                  <a:pt x="7683235" y="2723559"/>
                  <a:pt x="7683135" y="2719392"/>
                </a:cubicBezTo>
                <a:cubicBezTo>
                  <a:pt x="7683036" y="2715225"/>
                  <a:pt x="7682788" y="2711256"/>
                  <a:pt x="7682391" y="2707486"/>
                </a:cubicBezTo>
                <a:cubicBezTo>
                  <a:pt x="7673461" y="2712248"/>
                  <a:pt x="7664730" y="2714828"/>
                  <a:pt x="7656197" y="2715225"/>
                </a:cubicBezTo>
                <a:cubicBezTo>
                  <a:pt x="7645283" y="2715622"/>
                  <a:pt x="7637048" y="2712248"/>
                  <a:pt x="7631492" y="2705105"/>
                </a:cubicBezTo>
                <a:cubicBezTo>
                  <a:pt x="7626729" y="2699152"/>
                  <a:pt x="7625588" y="2692603"/>
                  <a:pt x="7628069" y="2685459"/>
                </a:cubicBezTo>
                <a:cubicBezTo>
                  <a:pt x="7630549" y="2678315"/>
                  <a:pt x="7634865" y="2672958"/>
                  <a:pt x="7641017" y="2669386"/>
                </a:cubicBezTo>
                <a:cubicBezTo>
                  <a:pt x="7647367" y="2665814"/>
                  <a:pt x="7654511" y="2664128"/>
                  <a:pt x="7662448" y="2664326"/>
                </a:cubicBezTo>
                <a:lnTo>
                  <a:pt x="7662448" y="2664028"/>
                </a:lnTo>
                <a:cubicBezTo>
                  <a:pt x="7668996" y="2664028"/>
                  <a:pt x="7675743" y="2664723"/>
                  <a:pt x="7682689" y="2666112"/>
                </a:cubicBezTo>
                <a:cubicBezTo>
                  <a:pt x="7687253" y="2656786"/>
                  <a:pt x="7690031" y="2648947"/>
                  <a:pt x="7691023" y="2642597"/>
                </a:cubicBezTo>
                <a:cubicBezTo>
                  <a:pt x="7693603" y="2625531"/>
                  <a:pt x="7691618" y="2611740"/>
                  <a:pt x="7685070" y="2601223"/>
                </a:cubicBezTo>
                <a:cubicBezTo>
                  <a:pt x="7678919" y="2591499"/>
                  <a:pt x="7670683" y="2586439"/>
                  <a:pt x="7660364" y="2586042"/>
                </a:cubicBezTo>
                <a:cubicBezTo>
                  <a:pt x="7655999" y="2586042"/>
                  <a:pt x="7652725" y="2586240"/>
                  <a:pt x="7650542" y="2586638"/>
                </a:cubicBezTo>
                <a:cubicBezTo>
                  <a:pt x="7638238" y="2588423"/>
                  <a:pt x="7627573" y="2594228"/>
                  <a:pt x="7618544" y="2604050"/>
                </a:cubicBezTo>
                <a:cubicBezTo>
                  <a:pt x="7609515" y="2613873"/>
                  <a:pt x="7602719" y="2622158"/>
                  <a:pt x="7598154" y="2628904"/>
                </a:cubicBezTo>
                <a:cubicBezTo>
                  <a:pt x="7592796" y="2637239"/>
                  <a:pt x="7586943" y="2648352"/>
                  <a:pt x="7580593" y="2662242"/>
                </a:cubicBezTo>
                <a:cubicBezTo>
                  <a:pt x="7574242" y="2676133"/>
                  <a:pt x="7568389" y="2689924"/>
                  <a:pt x="7563031" y="2703616"/>
                </a:cubicBezTo>
                <a:lnTo>
                  <a:pt x="7563031" y="2812856"/>
                </a:lnTo>
                <a:lnTo>
                  <a:pt x="7517787" y="2812856"/>
                </a:lnTo>
                <a:lnTo>
                  <a:pt x="7517787" y="2634262"/>
                </a:lnTo>
                <a:cubicBezTo>
                  <a:pt x="7505683" y="2656289"/>
                  <a:pt x="7493280" y="2678514"/>
                  <a:pt x="7480580" y="2700938"/>
                </a:cubicBezTo>
                <a:lnTo>
                  <a:pt x="7464804" y="2692008"/>
                </a:lnTo>
                <a:cubicBezTo>
                  <a:pt x="7473139" y="2677125"/>
                  <a:pt x="7481820" y="2661598"/>
                  <a:pt x="7490849" y="2645425"/>
                </a:cubicBezTo>
                <a:cubicBezTo>
                  <a:pt x="7499878" y="2629252"/>
                  <a:pt x="7508857" y="2612633"/>
                  <a:pt x="7517787" y="2595567"/>
                </a:cubicBezTo>
                <a:lnTo>
                  <a:pt x="7517787" y="2406853"/>
                </a:lnTo>
                <a:cubicBezTo>
                  <a:pt x="7517787" y="2375897"/>
                  <a:pt x="7519771" y="2349307"/>
                  <a:pt x="7523740" y="2327082"/>
                </a:cubicBezTo>
                <a:cubicBezTo>
                  <a:pt x="7528701" y="2298109"/>
                  <a:pt x="7537333" y="2272114"/>
                  <a:pt x="7549636" y="2249096"/>
                </a:cubicBezTo>
                <a:cubicBezTo>
                  <a:pt x="7555589" y="2237784"/>
                  <a:pt x="7564619" y="2226722"/>
                  <a:pt x="7576723" y="2215907"/>
                </a:cubicBezTo>
                <a:cubicBezTo>
                  <a:pt x="7588828" y="2205092"/>
                  <a:pt x="7602917" y="2199684"/>
                  <a:pt x="7618990" y="2199684"/>
                </a:cubicBezTo>
                <a:close/>
                <a:moveTo>
                  <a:pt x="5713991" y="2199684"/>
                </a:moveTo>
                <a:cubicBezTo>
                  <a:pt x="5727881" y="2199684"/>
                  <a:pt x="5739489" y="2206431"/>
                  <a:pt x="5748817" y="2219926"/>
                </a:cubicBezTo>
                <a:cubicBezTo>
                  <a:pt x="5758739" y="2235403"/>
                  <a:pt x="5762012" y="2258521"/>
                  <a:pt x="5758639" y="2289279"/>
                </a:cubicBezTo>
                <a:cubicBezTo>
                  <a:pt x="5754274" y="2329165"/>
                  <a:pt x="5744996" y="2365132"/>
                  <a:pt x="5730808" y="2397179"/>
                </a:cubicBezTo>
                <a:cubicBezTo>
                  <a:pt x="5716620" y="2429227"/>
                  <a:pt x="5701093" y="2461126"/>
                  <a:pt x="5684225" y="2492876"/>
                </a:cubicBezTo>
                <a:cubicBezTo>
                  <a:pt x="5679859" y="2501210"/>
                  <a:pt x="5675444" y="2509545"/>
                  <a:pt x="5670979" y="2517879"/>
                </a:cubicBezTo>
                <a:cubicBezTo>
                  <a:pt x="5666514" y="2526213"/>
                  <a:pt x="5662198" y="2534746"/>
                  <a:pt x="5658031" y="2543478"/>
                </a:cubicBezTo>
                <a:lnTo>
                  <a:pt x="5658031" y="2610153"/>
                </a:lnTo>
                <a:lnTo>
                  <a:pt x="5658031" y="2657182"/>
                </a:lnTo>
                <a:cubicBezTo>
                  <a:pt x="5664976" y="2642101"/>
                  <a:pt x="5671725" y="2629401"/>
                  <a:pt x="5678271" y="2619082"/>
                </a:cubicBezTo>
                <a:cubicBezTo>
                  <a:pt x="5683630" y="2610946"/>
                  <a:pt x="5691815" y="2601124"/>
                  <a:pt x="5702828" y="2589614"/>
                </a:cubicBezTo>
                <a:cubicBezTo>
                  <a:pt x="5713841" y="2578105"/>
                  <a:pt x="5727187" y="2571159"/>
                  <a:pt x="5742863" y="2568779"/>
                </a:cubicBezTo>
                <a:cubicBezTo>
                  <a:pt x="5751396" y="2567588"/>
                  <a:pt x="5759631" y="2567588"/>
                  <a:pt x="5767568" y="2568779"/>
                </a:cubicBezTo>
                <a:cubicBezTo>
                  <a:pt x="5779873" y="2570167"/>
                  <a:pt x="5789942" y="2572996"/>
                  <a:pt x="5797780" y="2577262"/>
                </a:cubicBezTo>
                <a:cubicBezTo>
                  <a:pt x="5805619" y="2581528"/>
                  <a:pt x="5811820" y="2585745"/>
                  <a:pt x="5816384" y="2589912"/>
                </a:cubicBezTo>
                <a:cubicBezTo>
                  <a:pt x="5831267" y="2604596"/>
                  <a:pt x="5835930" y="2623349"/>
                  <a:pt x="5830374" y="2646169"/>
                </a:cubicBezTo>
                <a:cubicBezTo>
                  <a:pt x="5827397" y="2657480"/>
                  <a:pt x="5820154" y="2669486"/>
                  <a:pt x="5808645" y="2682185"/>
                </a:cubicBezTo>
                <a:cubicBezTo>
                  <a:pt x="5814598" y="2687940"/>
                  <a:pt x="5818468" y="2694091"/>
                  <a:pt x="5820254" y="2700640"/>
                </a:cubicBezTo>
                <a:cubicBezTo>
                  <a:pt x="5821841" y="2707387"/>
                  <a:pt x="5823032" y="2718301"/>
                  <a:pt x="5823825" y="2733382"/>
                </a:cubicBezTo>
                <a:cubicBezTo>
                  <a:pt x="5823825" y="2735764"/>
                  <a:pt x="5823925" y="2738046"/>
                  <a:pt x="5824123" y="2740228"/>
                </a:cubicBezTo>
                <a:cubicBezTo>
                  <a:pt x="5824322" y="2742411"/>
                  <a:pt x="5824521" y="2744594"/>
                  <a:pt x="5824718" y="2746777"/>
                </a:cubicBezTo>
                <a:cubicBezTo>
                  <a:pt x="5824917" y="2753920"/>
                  <a:pt x="5825363" y="2761015"/>
                  <a:pt x="5826058" y="2768059"/>
                </a:cubicBezTo>
                <a:cubicBezTo>
                  <a:pt x="5826753" y="2775104"/>
                  <a:pt x="5828092" y="2781007"/>
                  <a:pt x="5830076" y="2785769"/>
                </a:cubicBezTo>
                <a:cubicBezTo>
                  <a:pt x="5832259" y="2791127"/>
                  <a:pt x="5834839" y="2794203"/>
                  <a:pt x="5837815" y="2794997"/>
                </a:cubicBezTo>
                <a:cubicBezTo>
                  <a:pt x="5838014" y="2794997"/>
                  <a:pt x="5838262" y="2795046"/>
                  <a:pt x="5838559" y="2795146"/>
                </a:cubicBezTo>
                <a:cubicBezTo>
                  <a:pt x="5838858" y="2795245"/>
                  <a:pt x="5839105" y="2795295"/>
                  <a:pt x="5839304" y="2795295"/>
                </a:cubicBezTo>
                <a:cubicBezTo>
                  <a:pt x="5847638" y="2795295"/>
                  <a:pt x="5854930" y="2791722"/>
                  <a:pt x="5861181" y="2784579"/>
                </a:cubicBezTo>
                <a:cubicBezTo>
                  <a:pt x="5867432" y="2777435"/>
                  <a:pt x="5873832" y="2768208"/>
                  <a:pt x="5880380" y="2756897"/>
                </a:cubicBezTo>
                <a:cubicBezTo>
                  <a:pt x="5893080" y="2735069"/>
                  <a:pt x="5905284" y="2712248"/>
                  <a:pt x="5916992" y="2688436"/>
                </a:cubicBezTo>
                <a:cubicBezTo>
                  <a:pt x="5922350" y="2677324"/>
                  <a:pt x="5927757" y="2666013"/>
                  <a:pt x="5933214" y="2654503"/>
                </a:cubicBezTo>
                <a:cubicBezTo>
                  <a:pt x="5938671" y="2642994"/>
                  <a:pt x="5943979" y="2631782"/>
                  <a:pt x="5949139" y="2620868"/>
                </a:cubicBezTo>
                <a:lnTo>
                  <a:pt x="5949139" y="2610450"/>
                </a:lnTo>
                <a:lnTo>
                  <a:pt x="5949139" y="2406853"/>
                </a:lnTo>
                <a:cubicBezTo>
                  <a:pt x="5949139" y="2375897"/>
                  <a:pt x="5951123" y="2349307"/>
                  <a:pt x="5955092" y="2327082"/>
                </a:cubicBezTo>
                <a:cubicBezTo>
                  <a:pt x="5960053" y="2298109"/>
                  <a:pt x="5968685" y="2272114"/>
                  <a:pt x="5980988" y="2249096"/>
                </a:cubicBezTo>
                <a:cubicBezTo>
                  <a:pt x="5986941" y="2237784"/>
                  <a:pt x="5995970" y="2226722"/>
                  <a:pt x="6008075" y="2215907"/>
                </a:cubicBezTo>
                <a:cubicBezTo>
                  <a:pt x="6020179" y="2205092"/>
                  <a:pt x="6034268" y="2199684"/>
                  <a:pt x="6050342" y="2199684"/>
                </a:cubicBezTo>
                <a:cubicBezTo>
                  <a:pt x="6064431" y="2199684"/>
                  <a:pt x="6076138" y="2206431"/>
                  <a:pt x="6085465" y="2219926"/>
                </a:cubicBezTo>
                <a:cubicBezTo>
                  <a:pt x="6095188" y="2235006"/>
                  <a:pt x="6098463" y="2258124"/>
                  <a:pt x="6095288" y="2289279"/>
                </a:cubicBezTo>
                <a:cubicBezTo>
                  <a:pt x="6090525" y="2333530"/>
                  <a:pt x="6079959" y="2375401"/>
                  <a:pt x="6063588" y="2414890"/>
                </a:cubicBezTo>
                <a:cubicBezTo>
                  <a:pt x="6047216" y="2454379"/>
                  <a:pt x="6029903" y="2492876"/>
                  <a:pt x="6011646" y="2530381"/>
                </a:cubicBezTo>
                <a:cubicBezTo>
                  <a:pt x="6008670" y="2536334"/>
                  <a:pt x="6005743" y="2542287"/>
                  <a:pt x="6002866" y="2548240"/>
                </a:cubicBezTo>
                <a:cubicBezTo>
                  <a:pt x="5999988" y="2554193"/>
                  <a:pt x="5997161" y="2560146"/>
                  <a:pt x="5994382" y="2566099"/>
                </a:cubicBezTo>
                <a:lnTo>
                  <a:pt x="5994382" y="2610450"/>
                </a:lnTo>
                <a:lnTo>
                  <a:pt x="5994382" y="2655098"/>
                </a:lnTo>
                <a:cubicBezTo>
                  <a:pt x="6001526" y="2640414"/>
                  <a:pt x="6008174" y="2628409"/>
                  <a:pt x="6014325" y="2619082"/>
                </a:cubicBezTo>
                <a:cubicBezTo>
                  <a:pt x="6022462" y="2607176"/>
                  <a:pt x="6032185" y="2596559"/>
                  <a:pt x="6043496" y="2587233"/>
                </a:cubicBezTo>
                <a:cubicBezTo>
                  <a:pt x="6060164" y="2573938"/>
                  <a:pt x="6077528" y="2567389"/>
                  <a:pt x="6095586" y="2567588"/>
                </a:cubicBezTo>
                <a:cubicBezTo>
                  <a:pt x="6095586" y="2567588"/>
                  <a:pt x="6095685" y="2567588"/>
                  <a:pt x="6095883" y="2567588"/>
                </a:cubicBezTo>
                <a:cubicBezTo>
                  <a:pt x="6124260" y="2568381"/>
                  <a:pt x="6144104" y="2577311"/>
                  <a:pt x="6155414" y="2594376"/>
                </a:cubicBezTo>
                <a:cubicBezTo>
                  <a:pt x="6160574" y="2602116"/>
                  <a:pt x="6163798" y="2610301"/>
                  <a:pt x="6165088" y="2618933"/>
                </a:cubicBezTo>
                <a:cubicBezTo>
                  <a:pt x="6166378" y="2627565"/>
                  <a:pt x="6167023" y="2636049"/>
                  <a:pt x="6167023" y="2644383"/>
                </a:cubicBezTo>
                <a:cubicBezTo>
                  <a:pt x="6167023" y="2661250"/>
                  <a:pt x="6167023" y="2678167"/>
                  <a:pt x="6167023" y="2695133"/>
                </a:cubicBezTo>
                <a:cubicBezTo>
                  <a:pt x="6167023" y="2712099"/>
                  <a:pt x="6167023" y="2728917"/>
                  <a:pt x="6167023" y="2745586"/>
                </a:cubicBezTo>
                <a:cubicBezTo>
                  <a:pt x="6167023" y="2752730"/>
                  <a:pt x="6167172" y="2759873"/>
                  <a:pt x="6167470" y="2767017"/>
                </a:cubicBezTo>
                <a:cubicBezTo>
                  <a:pt x="6167767" y="2774161"/>
                  <a:pt x="6169007" y="2780411"/>
                  <a:pt x="6171190" y="2785769"/>
                </a:cubicBezTo>
                <a:cubicBezTo>
                  <a:pt x="6173770" y="2792120"/>
                  <a:pt x="6176945" y="2795295"/>
                  <a:pt x="6180715" y="2795295"/>
                </a:cubicBezTo>
                <a:cubicBezTo>
                  <a:pt x="6190637" y="2795295"/>
                  <a:pt x="6199418" y="2790681"/>
                  <a:pt x="6207058" y="2781453"/>
                </a:cubicBezTo>
                <a:cubicBezTo>
                  <a:pt x="6214697" y="2772226"/>
                  <a:pt x="6221692" y="2762354"/>
                  <a:pt x="6228043" y="2751837"/>
                </a:cubicBezTo>
                <a:cubicBezTo>
                  <a:pt x="6232210" y="2744693"/>
                  <a:pt x="6236030" y="2737202"/>
                  <a:pt x="6239502" y="2729364"/>
                </a:cubicBezTo>
                <a:lnTo>
                  <a:pt x="6245425" y="2715767"/>
                </a:lnTo>
                <a:lnTo>
                  <a:pt x="6240842" y="2690519"/>
                </a:lnTo>
                <a:cubicBezTo>
                  <a:pt x="6240842" y="2656984"/>
                  <a:pt x="6252153" y="2628210"/>
                  <a:pt x="6274775" y="2604199"/>
                </a:cubicBezTo>
                <a:cubicBezTo>
                  <a:pt x="6297396" y="2580188"/>
                  <a:pt x="6325079" y="2568183"/>
                  <a:pt x="6357821" y="2568183"/>
                </a:cubicBezTo>
                <a:cubicBezTo>
                  <a:pt x="6386793" y="2568183"/>
                  <a:pt x="6411399" y="2580287"/>
                  <a:pt x="6431639" y="2604497"/>
                </a:cubicBezTo>
                <a:cubicBezTo>
                  <a:pt x="6440172" y="2615411"/>
                  <a:pt x="6446721" y="2626623"/>
                  <a:pt x="6451285" y="2638132"/>
                </a:cubicBezTo>
                <a:cubicBezTo>
                  <a:pt x="6463786" y="2637934"/>
                  <a:pt x="6476834" y="2634957"/>
                  <a:pt x="6490427" y="2629202"/>
                </a:cubicBezTo>
                <a:cubicBezTo>
                  <a:pt x="6504019" y="2623448"/>
                  <a:pt x="6517265" y="2616998"/>
                  <a:pt x="6530164" y="2609854"/>
                </a:cubicBezTo>
                <a:cubicBezTo>
                  <a:pt x="6553381" y="2582868"/>
                  <a:pt x="6583047" y="2568976"/>
                  <a:pt x="6619163" y="2568183"/>
                </a:cubicBezTo>
                <a:cubicBezTo>
                  <a:pt x="6633053" y="2567985"/>
                  <a:pt x="6644910" y="2570862"/>
                  <a:pt x="6654733" y="2576815"/>
                </a:cubicBezTo>
                <a:cubicBezTo>
                  <a:pt x="6664555" y="2582768"/>
                  <a:pt x="6672543" y="2589217"/>
                  <a:pt x="6678694" y="2596163"/>
                </a:cubicBezTo>
                <a:lnTo>
                  <a:pt x="6678694" y="2567588"/>
                </a:lnTo>
                <a:lnTo>
                  <a:pt x="6678694" y="2558658"/>
                </a:lnTo>
                <a:lnTo>
                  <a:pt x="6687624" y="2558658"/>
                </a:lnTo>
                <a:lnTo>
                  <a:pt x="6715008" y="2558658"/>
                </a:lnTo>
                <a:lnTo>
                  <a:pt x="6723938" y="2558658"/>
                </a:lnTo>
                <a:lnTo>
                  <a:pt x="6723938" y="2567588"/>
                </a:lnTo>
                <a:cubicBezTo>
                  <a:pt x="6723938" y="2567588"/>
                  <a:pt x="6723938" y="2577509"/>
                  <a:pt x="6723938" y="2597353"/>
                </a:cubicBezTo>
                <a:cubicBezTo>
                  <a:pt x="6723938" y="2617197"/>
                  <a:pt x="6723938" y="2627119"/>
                  <a:pt x="6723938" y="2627119"/>
                </a:cubicBezTo>
                <a:lnTo>
                  <a:pt x="6723938" y="2742014"/>
                </a:lnTo>
                <a:lnTo>
                  <a:pt x="6723938" y="2746181"/>
                </a:lnTo>
                <a:cubicBezTo>
                  <a:pt x="6723938" y="2753325"/>
                  <a:pt x="6724087" y="2760320"/>
                  <a:pt x="6724384" y="2767166"/>
                </a:cubicBezTo>
                <a:cubicBezTo>
                  <a:pt x="6724682" y="2774012"/>
                  <a:pt x="6725823" y="2780114"/>
                  <a:pt x="6727807" y="2785472"/>
                </a:cubicBezTo>
                <a:cubicBezTo>
                  <a:pt x="6729990" y="2790829"/>
                  <a:pt x="6732471" y="2793905"/>
                  <a:pt x="6735249" y="2794699"/>
                </a:cubicBezTo>
                <a:cubicBezTo>
                  <a:pt x="6735646" y="2794699"/>
                  <a:pt x="6735993" y="2794749"/>
                  <a:pt x="6736291" y="2794848"/>
                </a:cubicBezTo>
                <a:cubicBezTo>
                  <a:pt x="6736588" y="2794947"/>
                  <a:pt x="6737035" y="2794997"/>
                  <a:pt x="6737630" y="2794997"/>
                </a:cubicBezTo>
                <a:cubicBezTo>
                  <a:pt x="6756680" y="2794997"/>
                  <a:pt x="6773200" y="2781801"/>
                  <a:pt x="6787190" y="2755408"/>
                </a:cubicBezTo>
                <a:cubicBezTo>
                  <a:pt x="6794185" y="2742212"/>
                  <a:pt x="6800324" y="2729661"/>
                  <a:pt x="6805607" y="2717755"/>
                </a:cubicBezTo>
                <a:lnTo>
                  <a:pt x="6813957" y="2696517"/>
                </a:lnTo>
                <a:lnTo>
                  <a:pt x="6814723" y="2690817"/>
                </a:lnTo>
                <a:cubicBezTo>
                  <a:pt x="6817104" y="2684864"/>
                  <a:pt x="6822065" y="2672462"/>
                  <a:pt x="6829606" y="2653610"/>
                </a:cubicBezTo>
                <a:cubicBezTo>
                  <a:pt x="6837147" y="2634758"/>
                  <a:pt x="6843000" y="2621116"/>
                  <a:pt x="6847168" y="2612682"/>
                </a:cubicBezTo>
                <a:cubicBezTo>
                  <a:pt x="6851335" y="2604249"/>
                  <a:pt x="6857536" y="2594525"/>
                  <a:pt x="6865771" y="2583512"/>
                </a:cubicBezTo>
                <a:cubicBezTo>
                  <a:pt x="6874006" y="2572499"/>
                  <a:pt x="6884077" y="2566992"/>
                  <a:pt x="6895983" y="2566992"/>
                </a:cubicBezTo>
                <a:cubicBezTo>
                  <a:pt x="6914636" y="2566992"/>
                  <a:pt x="6928725" y="2571854"/>
                  <a:pt x="6938250" y="2581577"/>
                </a:cubicBezTo>
                <a:cubicBezTo>
                  <a:pt x="6945791" y="2589118"/>
                  <a:pt x="6950405" y="2597998"/>
                  <a:pt x="6952091" y="2608218"/>
                </a:cubicBezTo>
                <a:cubicBezTo>
                  <a:pt x="6953778" y="2618437"/>
                  <a:pt x="6954621" y="2628409"/>
                  <a:pt x="6954621" y="2638132"/>
                </a:cubicBezTo>
                <a:lnTo>
                  <a:pt x="6954621" y="2663383"/>
                </a:lnTo>
                <a:lnTo>
                  <a:pt x="6955812" y="2660456"/>
                </a:lnTo>
                <a:cubicBezTo>
                  <a:pt x="6963948" y="2643192"/>
                  <a:pt x="6971290" y="2629698"/>
                  <a:pt x="6977839" y="2619975"/>
                </a:cubicBezTo>
                <a:cubicBezTo>
                  <a:pt x="6985181" y="2609260"/>
                  <a:pt x="6994904" y="2598643"/>
                  <a:pt x="7007009" y="2588126"/>
                </a:cubicBezTo>
                <a:cubicBezTo>
                  <a:pt x="7019113" y="2577609"/>
                  <a:pt x="7032310" y="2571358"/>
                  <a:pt x="7046597" y="2569374"/>
                </a:cubicBezTo>
                <a:cubicBezTo>
                  <a:pt x="7050764" y="2568779"/>
                  <a:pt x="7054932" y="2568480"/>
                  <a:pt x="7059099" y="2568480"/>
                </a:cubicBezTo>
                <a:cubicBezTo>
                  <a:pt x="7087476" y="2569274"/>
                  <a:pt x="7107419" y="2578204"/>
                  <a:pt x="7118928" y="2595270"/>
                </a:cubicBezTo>
                <a:cubicBezTo>
                  <a:pt x="7123888" y="2603009"/>
                  <a:pt x="7127064" y="2611194"/>
                  <a:pt x="7128453" y="2619826"/>
                </a:cubicBezTo>
                <a:cubicBezTo>
                  <a:pt x="7129842" y="2628458"/>
                  <a:pt x="7130536" y="2636941"/>
                  <a:pt x="7130536" y="2645276"/>
                </a:cubicBezTo>
                <a:cubicBezTo>
                  <a:pt x="7130536" y="2719888"/>
                  <a:pt x="7130685" y="2760766"/>
                  <a:pt x="7130983" y="2767910"/>
                </a:cubicBezTo>
                <a:cubicBezTo>
                  <a:pt x="7131280" y="2775054"/>
                  <a:pt x="7132521" y="2781304"/>
                  <a:pt x="7134704" y="2786663"/>
                </a:cubicBezTo>
                <a:cubicBezTo>
                  <a:pt x="7136489" y="2791822"/>
                  <a:pt x="7138970" y="2794798"/>
                  <a:pt x="7142145" y="2795592"/>
                </a:cubicBezTo>
                <a:cubicBezTo>
                  <a:pt x="7161790" y="2796783"/>
                  <a:pt x="7178757" y="2783983"/>
                  <a:pt x="7193044" y="2757195"/>
                </a:cubicBezTo>
                <a:cubicBezTo>
                  <a:pt x="7207332" y="2730405"/>
                  <a:pt x="7218147" y="2706196"/>
                  <a:pt x="7225489" y="2684566"/>
                </a:cubicBezTo>
                <a:cubicBezTo>
                  <a:pt x="7228068" y="2678812"/>
                  <a:pt x="7231988" y="2677026"/>
                  <a:pt x="7237246" y="2679208"/>
                </a:cubicBezTo>
                <a:cubicBezTo>
                  <a:pt x="7242504" y="2681391"/>
                  <a:pt x="7244241" y="2685161"/>
                  <a:pt x="7242455" y="2690519"/>
                </a:cubicBezTo>
                <a:cubicBezTo>
                  <a:pt x="7229755" y="2728223"/>
                  <a:pt x="7215864" y="2757393"/>
                  <a:pt x="7200783" y="2778030"/>
                </a:cubicBezTo>
                <a:cubicBezTo>
                  <a:pt x="7183321" y="2801843"/>
                  <a:pt x="7164469" y="2813650"/>
                  <a:pt x="7144229" y="2813452"/>
                </a:cubicBezTo>
                <a:lnTo>
                  <a:pt x="7144229" y="2813749"/>
                </a:lnTo>
                <a:cubicBezTo>
                  <a:pt x="7123393" y="2813749"/>
                  <a:pt x="7107914" y="2807697"/>
                  <a:pt x="7097794" y="2795592"/>
                </a:cubicBezTo>
                <a:cubicBezTo>
                  <a:pt x="7091246" y="2788250"/>
                  <a:pt x="7087476" y="2780263"/>
                  <a:pt x="7086483" y="2771631"/>
                </a:cubicBezTo>
                <a:cubicBezTo>
                  <a:pt x="7085491" y="2762999"/>
                  <a:pt x="7084995" y="2739782"/>
                  <a:pt x="7084995" y="2701979"/>
                </a:cubicBezTo>
                <a:cubicBezTo>
                  <a:pt x="7084995" y="2664177"/>
                  <a:pt x="7084995" y="2645276"/>
                  <a:pt x="7084995" y="2645276"/>
                </a:cubicBezTo>
                <a:cubicBezTo>
                  <a:pt x="7084995" y="2638132"/>
                  <a:pt x="7084697" y="2630889"/>
                  <a:pt x="7084102" y="2623547"/>
                </a:cubicBezTo>
                <a:cubicBezTo>
                  <a:pt x="7083507" y="2616205"/>
                  <a:pt x="7082118" y="2609458"/>
                  <a:pt x="7079935" y="2603306"/>
                </a:cubicBezTo>
                <a:cubicBezTo>
                  <a:pt x="7075966" y="2592988"/>
                  <a:pt x="7069021" y="2587431"/>
                  <a:pt x="7059099" y="2586638"/>
                </a:cubicBezTo>
                <a:cubicBezTo>
                  <a:pt x="7054733" y="2586638"/>
                  <a:pt x="7051360" y="2586836"/>
                  <a:pt x="7048979" y="2587233"/>
                </a:cubicBezTo>
                <a:cubicBezTo>
                  <a:pt x="7038461" y="2588821"/>
                  <a:pt x="7028093" y="2593980"/>
                  <a:pt x="7017873" y="2602711"/>
                </a:cubicBezTo>
                <a:cubicBezTo>
                  <a:pt x="7007654" y="2611442"/>
                  <a:pt x="6999270" y="2620571"/>
                  <a:pt x="6992721" y="2630096"/>
                </a:cubicBezTo>
                <a:cubicBezTo>
                  <a:pt x="6986967" y="2638628"/>
                  <a:pt x="6980716" y="2649939"/>
                  <a:pt x="6973969" y="2664028"/>
                </a:cubicBezTo>
                <a:cubicBezTo>
                  <a:pt x="6967222" y="2678118"/>
                  <a:pt x="6961170" y="2692008"/>
                  <a:pt x="6955812" y="2705700"/>
                </a:cubicBezTo>
                <a:lnTo>
                  <a:pt x="6954621" y="2709173"/>
                </a:lnTo>
                <a:lnTo>
                  <a:pt x="6954621" y="2812856"/>
                </a:lnTo>
                <a:lnTo>
                  <a:pt x="6909378" y="2812856"/>
                </a:lnTo>
                <a:lnTo>
                  <a:pt x="6909378" y="2638132"/>
                </a:lnTo>
                <a:cubicBezTo>
                  <a:pt x="6909378" y="2631187"/>
                  <a:pt x="6908981" y="2621959"/>
                  <a:pt x="6908187" y="2610450"/>
                </a:cubicBezTo>
                <a:cubicBezTo>
                  <a:pt x="6907394" y="2598941"/>
                  <a:pt x="6904913" y="2591102"/>
                  <a:pt x="6900746" y="2586935"/>
                </a:cubicBezTo>
                <a:cubicBezTo>
                  <a:pt x="6899555" y="2585745"/>
                  <a:pt x="6897967" y="2585149"/>
                  <a:pt x="6895983" y="2585149"/>
                </a:cubicBezTo>
                <a:cubicBezTo>
                  <a:pt x="6892411" y="2585149"/>
                  <a:pt x="6887798" y="2587580"/>
                  <a:pt x="6882142" y="2592442"/>
                </a:cubicBezTo>
                <a:cubicBezTo>
                  <a:pt x="6876487" y="2597304"/>
                  <a:pt x="6870980" y="2605241"/>
                  <a:pt x="6865622" y="2616254"/>
                </a:cubicBezTo>
                <a:cubicBezTo>
                  <a:pt x="6860264" y="2627268"/>
                  <a:pt x="6853815" y="2642200"/>
                  <a:pt x="6846275" y="2661052"/>
                </a:cubicBezTo>
                <a:cubicBezTo>
                  <a:pt x="6842504" y="2670477"/>
                  <a:pt x="6839305" y="2678291"/>
                  <a:pt x="6836675" y="2684492"/>
                </a:cubicBezTo>
                <a:lnTo>
                  <a:pt x="6834623" y="2689215"/>
                </a:lnTo>
                <a:lnTo>
                  <a:pt x="6835857" y="2689626"/>
                </a:lnTo>
                <a:cubicBezTo>
                  <a:pt x="6823157" y="2727528"/>
                  <a:pt x="6809266" y="2756698"/>
                  <a:pt x="6794185" y="2777138"/>
                </a:cubicBezTo>
                <a:cubicBezTo>
                  <a:pt x="6775135" y="2802934"/>
                  <a:pt x="6754398" y="2814841"/>
                  <a:pt x="6731975" y="2812856"/>
                </a:cubicBezTo>
                <a:cubicBezTo>
                  <a:pt x="6730784" y="2812856"/>
                  <a:pt x="6729693" y="2812807"/>
                  <a:pt x="6728700" y="2812707"/>
                </a:cubicBezTo>
                <a:cubicBezTo>
                  <a:pt x="6727708" y="2812608"/>
                  <a:pt x="6726815" y="2812460"/>
                  <a:pt x="6726021" y="2812261"/>
                </a:cubicBezTo>
                <a:cubicBezTo>
                  <a:pt x="6710742" y="2810277"/>
                  <a:pt x="6699034" y="2804324"/>
                  <a:pt x="6690898" y="2794402"/>
                </a:cubicBezTo>
                <a:cubicBezTo>
                  <a:pt x="6686334" y="2789441"/>
                  <a:pt x="6683159" y="2783587"/>
                  <a:pt x="6681373" y="2776840"/>
                </a:cubicBezTo>
                <a:cubicBezTo>
                  <a:pt x="6674825" y="2784976"/>
                  <a:pt x="6667483" y="2792120"/>
                  <a:pt x="6659346" y="2798271"/>
                </a:cubicBezTo>
                <a:cubicBezTo>
                  <a:pt x="6653393" y="2802637"/>
                  <a:pt x="6648036" y="2805613"/>
                  <a:pt x="6643273" y="2807201"/>
                </a:cubicBezTo>
                <a:cubicBezTo>
                  <a:pt x="6634740" y="2810971"/>
                  <a:pt x="6625215" y="2812856"/>
                  <a:pt x="6614698" y="2812856"/>
                </a:cubicBezTo>
                <a:cubicBezTo>
                  <a:pt x="6614698" y="2812856"/>
                  <a:pt x="6614649" y="2812856"/>
                  <a:pt x="6614549" y="2812856"/>
                </a:cubicBezTo>
                <a:cubicBezTo>
                  <a:pt x="6614450" y="2812856"/>
                  <a:pt x="6614400" y="2812856"/>
                  <a:pt x="6614400" y="2812856"/>
                </a:cubicBezTo>
                <a:cubicBezTo>
                  <a:pt x="6577689" y="2812261"/>
                  <a:pt x="6548221" y="2797478"/>
                  <a:pt x="6525996" y="2768505"/>
                </a:cubicBezTo>
                <a:cubicBezTo>
                  <a:pt x="6508137" y="2745487"/>
                  <a:pt x="6499207" y="2718995"/>
                  <a:pt x="6499207" y="2689031"/>
                </a:cubicBezTo>
                <a:cubicBezTo>
                  <a:pt x="6499207" y="2672759"/>
                  <a:pt x="6502879" y="2656587"/>
                  <a:pt x="6510221" y="2640514"/>
                </a:cubicBezTo>
                <a:cubicBezTo>
                  <a:pt x="6490972" y="2649642"/>
                  <a:pt x="6473311" y="2654801"/>
                  <a:pt x="6457238" y="2655992"/>
                </a:cubicBezTo>
                <a:cubicBezTo>
                  <a:pt x="6460016" y="2667501"/>
                  <a:pt x="6461405" y="2679011"/>
                  <a:pt x="6461405" y="2690519"/>
                </a:cubicBezTo>
                <a:cubicBezTo>
                  <a:pt x="6461405" y="2723857"/>
                  <a:pt x="6451483" y="2752432"/>
                  <a:pt x="6431639" y="2776245"/>
                </a:cubicBezTo>
                <a:cubicBezTo>
                  <a:pt x="6411201" y="2800652"/>
                  <a:pt x="6386594" y="2812856"/>
                  <a:pt x="6357821" y="2812856"/>
                </a:cubicBezTo>
                <a:cubicBezTo>
                  <a:pt x="6325079" y="2812856"/>
                  <a:pt x="6297396" y="2800851"/>
                  <a:pt x="6274775" y="2776840"/>
                </a:cubicBezTo>
                <a:cubicBezTo>
                  <a:pt x="6269119" y="2770837"/>
                  <a:pt x="6264171" y="2764537"/>
                  <a:pt x="6259929" y="2757939"/>
                </a:cubicBezTo>
                <a:lnTo>
                  <a:pt x="6252579" y="2743601"/>
                </a:lnTo>
                <a:lnTo>
                  <a:pt x="6243521" y="2761064"/>
                </a:lnTo>
                <a:cubicBezTo>
                  <a:pt x="6237568" y="2770787"/>
                  <a:pt x="6229580" y="2781850"/>
                  <a:pt x="6219559" y="2794253"/>
                </a:cubicBezTo>
                <a:cubicBezTo>
                  <a:pt x="6209538" y="2806655"/>
                  <a:pt x="6196689" y="2812856"/>
                  <a:pt x="6181013" y="2812856"/>
                </a:cubicBezTo>
                <a:cubicBezTo>
                  <a:pt x="6159979" y="2812856"/>
                  <a:pt x="6144401" y="2806804"/>
                  <a:pt x="6134281" y="2794699"/>
                </a:cubicBezTo>
                <a:cubicBezTo>
                  <a:pt x="6127931" y="2787357"/>
                  <a:pt x="6124260" y="2779370"/>
                  <a:pt x="6123268" y="2770738"/>
                </a:cubicBezTo>
                <a:cubicBezTo>
                  <a:pt x="6122275" y="2762106"/>
                  <a:pt x="6121779" y="2753722"/>
                  <a:pt x="6121779" y="2745586"/>
                </a:cubicBezTo>
                <a:cubicBezTo>
                  <a:pt x="6121779" y="2728917"/>
                  <a:pt x="6121779" y="2712099"/>
                  <a:pt x="6121779" y="2695133"/>
                </a:cubicBezTo>
                <a:cubicBezTo>
                  <a:pt x="6121779" y="2678167"/>
                  <a:pt x="6121779" y="2661250"/>
                  <a:pt x="6121779" y="2644383"/>
                </a:cubicBezTo>
                <a:cubicBezTo>
                  <a:pt x="6121779" y="2637239"/>
                  <a:pt x="6121482" y="2629996"/>
                  <a:pt x="6120886" y="2622654"/>
                </a:cubicBezTo>
                <a:cubicBezTo>
                  <a:pt x="6120291" y="2615312"/>
                  <a:pt x="6118902" y="2608565"/>
                  <a:pt x="6116719" y="2602413"/>
                </a:cubicBezTo>
                <a:cubicBezTo>
                  <a:pt x="6112552" y="2591698"/>
                  <a:pt x="6105408" y="2586142"/>
                  <a:pt x="6095288" y="2585745"/>
                </a:cubicBezTo>
                <a:cubicBezTo>
                  <a:pt x="6081596" y="2585546"/>
                  <a:pt x="6068102" y="2590805"/>
                  <a:pt x="6054807" y="2601520"/>
                </a:cubicBezTo>
                <a:cubicBezTo>
                  <a:pt x="6045877" y="2608664"/>
                  <a:pt x="6037344" y="2617891"/>
                  <a:pt x="6029208" y="2629202"/>
                </a:cubicBezTo>
                <a:cubicBezTo>
                  <a:pt x="6023850" y="2637338"/>
                  <a:pt x="6018046" y="2647856"/>
                  <a:pt x="6011795" y="2660754"/>
                </a:cubicBezTo>
                <a:cubicBezTo>
                  <a:pt x="6005545" y="2673653"/>
                  <a:pt x="5999740" y="2686650"/>
                  <a:pt x="5994382" y="2699747"/>
                </a:cubicBezTo>
                <a:lnTo>
                  <a:pt x="5994382" y="2812856"/>
                </a:lnTo>
                <a:lnTo>
                  <a:pt x="5949139" y="2812856"/>
                </a:lnTo>
                <a:lnTo>
                  <a:pt x="5949139" y="2663433"/>
                </a:lnTo>
                <a:cubicBezTo>
                  <a:pt x="5946360" y="2668989"/>
                  <a:pt x="5943632" y="2674496"/>
                  <a:pt x="5940953" y="2679953"/>
                </a:cubicBezTo>
                <a:cubicBezTo>
                  <a:pt x="5938274" y="2685410"/>
                  <a:pt x="5935744" y="2690817"/>
                  <a:pt x="5933363" y="2696175"/>
                </a:cubicBezTo>
                <a:cubicBezTo>
                  <a:pt x="5921655" y="2719987"/>
                  <a:pt x="5909153" y="2743205"/>
                  <a:pt x="5895858" y="2765827"/>
                </a:cubicBezTo>
                <a:cubicBezTo>
                  <a:pt x="5889905" y="2776344"/>
                  <a:pt x="5882464" y="2786960"/>
                  <a:pt x="5873534" y="2797676"/>
                </a:cubicBezTo>
                <a:cubicBezTo>
                  <a:pt x="5864604" y="2808391"/>
                  <a:pt x="5852797" y="2813452"/>
                  <a:pt x="5838113" y="2812856"/>
                </a:cubicBezTo>
                <a:cubicBezTo>
                  <a:pt x="5833946" y="2812856"/>
                  <a:pt x="5830870" y="2812757"/>
                  <a:pt x="5828886" y="2812559"/>
                </a:cubicBezTo>
                <a:cubicBezTo>
                  <a:pt x="5813407" y="2810376"/>
                  <a:pt x="5801800" y="2804423"/>
                  <a:pt x="5794060" y="2794699"/>
                </a:cubicBezTo>
                <a:cubicBezTo>
                  <a:pt x="5788702" y="2788350"/>
                  <a:pt x="5785031" y="2781057"/>
                  <a:pt x="5783046" y="2772821"/>
                </a:cubicBezTo>
                <a:cubicBezTo>
                  <a:pt x="5781063" y="2764586"/>
                  <a:pt x="5779773" y="2756301"/>
                  <a:pt x="5779177" y="2747967"/>
                </a:cubicBezTo>
                <a:lnTo>
                  <a:pt x="5779177" y="2747670"/>
                </a:lnTo>
                <a:cubicBezTo>
                  <a:pt x="5779177" y="2744296"/>
                  <a:pt x="5778979" y="2739236"/>
                  <a:pt x="5778582" y="2732489"/>
                </a:cubicBezTo>
                <a:cubicBezTo>
                  <a:pt x="5778383" y="2727925"/>
                  <a:pt x="5778235" y="2723559"/>
                  <a:pt x="5778136" y="2719392"/>
                </a:cubicBezTo>
                <a:cubicBezTo>
                  <a:pt x="5778037" y="2715225"/>
                  <a:pt x="5777789" y="2711256"/>
                  <a:pt x="5777391" y="2707486"/>
                </a:cubicBezTo>
                <a:cubicBezTo>
                  <a:pt x="5768461" y="2712248"/>
                  <a:pt x="5759730" y="2714828"/>
                  <a:pt x="5751197" y="2715225"/>
                </a:cubicBezTo>
                <a:cubicBezTo>
                  <a:pt x="5740283" y="2715622"/>
                  <a:pt x="5732048" y="2712248"/>
                  <a:pt x="5726492" y="2705105"/>
                </a:cubicBezTo>
                <a:cubicBezTo>
                  <a:pt x="5721729" y="2699152"/>
                  <a:pt x="5720589" y="2692603"/>
                  <a:pt x="5723070" y="2685459"/>
                </a:cubicBezTo>
                <a:cubicBezTo>
                  <a:pt x="5725550" y="2678315"/>
                  <a:pt x="5729866" y="2672958"/>
                  <a:pt x="5736017" y="2669386"/>
                </a:cubicBezTo>
                <a:cubicBezTo>
                  <a:pt x="5742367" y="2665814"/>
                  <a:pt x="5749511" y="2664128"/>
                  <a:pt x="5757448" y="2664326"/>
                </a:cubicBezTo>
                <a:lnTo>
                  <a:pt x="5757448" y="2664028"/>
                </a:lnTo>
                <a:cubicBezTo>
                  <a:pt x="5763996" y="2664028"/>
                  <a:pt x="5770744" y="2664723"/>
                  <a:pt x="5777689" y="2666112"/>
                </a:cubicBezTo>
                <a:cubicBezTo>
                  <a:pt x="5782253" y="2656786"/>
                  <a:pt x="5785031" y="2648947"/>
                  <a:pt x="5786023" y="2642597"/>
                </a:cubicBezTo>
                <a:cubicBezTo>
                  <a:pt x="5788603" y="2625531"/>
                  <a:pt x="5786618" y="2611740"/>
                  <a:pt x="5780070" y="2601223"/>
                </a:cubicBezTo>
                <a:cubicBezTo>
                  <a:pt x="5773919" y="2591499"/>
                  <a:pt x="5765683" y="2586439"/>
                  <a:pt x="5755365" y="2586042"/>
                </a:cubicBezTo>
                <a:cubicBezTo>
                  <a:pt x="5750999" y="2586042"/>
                  <a:pt x="5747725" y="2586240"/>
                  <a:pt x="5745542" y="2586638"/>
                </a:cubicBezTo>
                <a:cubicBezTo>
                  <a:pt x="5733238" y="2588423"/>
                  <a:pt x="5722573" y="2594228"/>
                  <a:pt x="5713544" y="2604050"/>
                </a:cubicBezTo>
                <a:cubicBezTo>
                  <a:pt x="5704515" y="2613873"/>
                  <a:pt x="5697719" y="2622158"/>
                  <a:pt x="5693155" y="2628904"/>
                </a:cubicBezTo>
                <a:cubicBezTo>
                  <a:pt x="5687796" y="2637239"/>
                  <a:pt x="5681943" y="2648352"/>
                  <a:pt x="5675593" y="2662242"/>
                </a:cubicBezTo>
                <a:cubicBezTo>
                  <a:pt x="5669242" y="2676133"/>
                  <a:pt x="5663389" y="2689924"/>
                  <a:pt x="5658031" y="2703616"/>
                </a:cubicBezTo>
                <a:lnTo>
                  <a:pt x="5658031" y="2812856"/>
                </a:lnTo>
                <a:lnTo>
                  <a:pt x="5612787" y="2812856"/>
                </a:lnTo>
                <a:lnTo>
                  <a:pt x="5612787" y="2634262"/>
                </a:lnTo>
                <a:cubicBezTo>
                  <a:pt x="5600683" y="2656289"/>
                  <a:pt x="5588280" y="2678514"/>
                  <a:pt x="5575580" y="2700938"/>
                </a:cubicBezTo>
                <a:lnTo>
                  <a:pt x="5559804" y="2692008"/>
                </a:lnTo>
                <a:cubicBezTo>
                  <a:pt x="5568139" y="2677125"/>
                  <a:pt x="5576821" y="2661598"/>
                  <a:pt x="5585850" y="2645425"/>
                </a:cubicBezTo>
                <a:cubicBezTo>
                  <a:pt x="5594879" y="2629252"/>
                  <a:pt x="5603857" y="2612633"/>
                  <a:pt x="5612787" y="2595567"/>
                </a:cubicBezTo>
                <a:lnTo>
                  <a:pt x="5612787" y="2406853"/>
                </a:lnTo>
                <a:cubicBezTo>
                  <a:pt x="5612787" y="2375897"/>
                  <a:pt x="5614771" y="2349307"/>
                  <a:pt x="5618741" y="2327082"/>
                </a:cubicBezTo>
                <a:cubicBezTo>
                  <a:pt x="5623701" y="2298109"/>
                  <a:pt x="5632333" y="2272114"/>
                  <a:pt x="5644637" y="2249096"/>
                </a:cubicBezTo>
                <a:cubicBezTo>
                  <a:pt x="5650589" y="2237784"/>
                  <a:pt x="5659619" y="2226722"/>
                  <a:pt x="5671725" y="2215907"/>
                </a:cubicBezTo>
                <a:cubicBezTo>
                  <a:pt x="5683829" y="2205092"/>
                  <a:pt x="5697917" y="2199684"/>
                  <a:pt x="5713991" y="2199684"/>
                </a:cubicBezTo>
                <a:close/>
                <a:moveTo>
                  <a:pt x="3532171" y="2199684"/>
                </a:moveTo>
                <a:cubicBezTo>
                  <a:pt x="3546062" y="2199684"/>
                  <a:pt x="3557671" y="2206431"/>
                  <a:pt x="3566998" y="2219926"/>
                </a:cubicBezTo>
                <a:cubicBezTo>
                  <a:pt x="3576721" y="2235006"/>
                  <a:pt x="3579995" y="2258124"/>
                  <a:pt x="3576821" y="2289279"/>
                </a:cubicBezTo>
                <a:cubicBezTo>
                  <a:pt x="3572058" y="2333530"/>
                  <a:pt x="3561491" y="2375401"/>
                  <a:pt x="3545120" y="2414890"/>
                </a:cubicBezTo>
                <a:cubicBezTo>
                  <a:pt x="3528748" y="2454379"/>
                  <a:pt x="3511435" y="2492876"/>
                  <a:pt x="3493179" y="2530381"/>
                </a:cubicBezTo>
                <a:cubicBezTo>
                  <a:pt x="3490202" y="2536334"/>
                  <a:pt x="3487325" y="2542237"/>
                  <a:pt x="3484547" y="2548091"/>
                </a:cubicBezTo>
                <a:cubicBezTo>
                  <a:pt x="3481769" y="2553945"/>
                  <a:pt x="3478991" y="2559848"/>
                  <a:pt x="3476213" y="2565802"/>
                </a:cubicBezTo>
                <a:lnTo>
                  <a:pt x="3476213" y="2610450"/>
                </a:lnTo>
                <a:lnTo>
                  <a:pt x="3476213" y="2654801"/>
                </a:lnTo>
                <a:cubicBezTo>
                  <a:pt x="3482959" y="2640116"/>
                  <a:pt x="3490202" y="2627318"/>
                  <a:pt x="3497942" y="2616403"/>
                </a:cubicBezTo>
                <a:cubicBezTo>
                  <a:pt x="3505482" y="2605489"/>
                  <a:pt x="3514511" y="2595765"/>
                  <a:pt x="3525028" y="2587233"/>
                </a:cubicBezTo>
                <a:cubicBezTo>
                  <a:pt x="3533362" y="2580684"/>
                  <a:pt x="3541896" y="2575724"/>
                  <a:pt x="3550626" y="2572350"/>
                </a:cubicBezTo>
                <a:cubicBezTo>
                  <a:pt x="3558960" y="2569175"/>
                  <a:pt x="3567792" y="2567588"/>
                  <a:pt x="3577118" y="2567588"/>
                </a:cubicBezTo>
                <a:cubicBezTo>
                  <a:pt x="3605494" y="2568381"/>
                  <a:pt x="3625438" y="2577311"/>
                  <a:pt x="3636947" y="2594376"/>
                </a:cubicBezTo>
                <a:cubicBezTo>
                  <a:pt x="3642106" y="2602116"/>
                  <a:pt x="3645331" y="2610301"/>
                  <a:pt x="3646621" y="2618933"/>
                </a:cubicBezTo>
                <a:cubicBezTo>
                  <a:pt x="3647911" y="2627565"/>
                  <a:pt x="3648555" y="2636049"/>
                  <a:pt x="3648555" y="2644383"/>
                </a:cubicBezTo>
                <a:cubicBezTo>
                  <a:pt x="3648555" y="2661250"/>
                  <a:pt x="3648555" y="2678167"/>
                  <a:pt x="3648555" y="2695133"/>
                </a:cubicBezTo>
                <a:cubicBezTo>
                  <a:pt x="3648555" y="2712099"/>
                  <a:pt x="3648555" y="2728917"/>
                  <a:pt x="3648555" y="2745586"/>
                </a:cubicBezTo>
                <a:cubicBezTo>
                  <a:pt x="3648555" y="2752730"/>
                  <a:pt x="3648705" y="2759873"/>
                  <a:pt x="3649002" y="2767017"/>
                </a:cubicBezTo>
                <a:cubicBezTo>
                  <a:pt x="3649300" y="2774161"/>
                  <a:pt x="3650539" y="2780411"/>
                  <a:pt x="3652723" y="2785769"/>
                </a:cubicBezTo>
                <a:cubicBezTo>
                  <a:pt x="3655302" y="2792120"/>
                  <a:pt x="3658477" y="2795295"/>
                  <a:pt x="3662248" y="2795295"/>
                </a:cubicBezTo>
                <a:cubicBezTo>
                  <a:pt x="3671177" y="2795097"/>
                  <a:pt x="3680007" y="2790433"/>
                  <a:pt x="3688739" y="2781304"/>
                </a:cubicBezTo>
                <a:cubicBezTo>
                  <a:pt x="3695089" y="2774558"/>
                  <a:pt x="3701935" y="2764735"/>
                  <a:pt x="3709277" y="2751837"/>
                </a:cubicBezTo>
                <a:cubicBezTo>
                  <a:pt x="3713643" y="2744693"/>
                  <a:pt x="3717563" y="2737202"/>
                  <a:pt x="3721035" y="2729364"/>
                </a:cubicBezTo>
                <a:lnTo>
                  <a:pt x="3730008" y="2708765"/>
                </a:lnTo>
                <a:lnTo>
                  <a:pt x="3726839" y="2688733"/>
                </a:lnTo>
                <a:cubicBezTo>
                  <a:pt x="3726839" y="2659960"/>
                  <a:pt x="3736959" y="2633767"/>
                  <a:pt x="3757198" y="2610153"/>
                </a:cubicBezTo>
                <a:cubicBezTo>
                  <a:pt x="3780812" y="2582768"/>
                  <a:pt x="3810678" y="2568679"/>
                  <a:pt x="3846794" y="2567885"/>
                </a:cubicBezTo>
                <a:cubicBezTo>
                  <a:pt x="3865844" y="2567488"/>
                  <a:pt x="3881024" y="2572499"/>
                  <a:pt x="3892334" y="2582917"/>
                </a:cubicBezTo>
                <a:lnTo>
                  <a:pt x="3906324" y="2597014"/>
                </a:lnTo>
                <a:lnTo>
                  <a:pt x="3906324" y="2567588"/>
                </a:lnTo>
                <a:lnTo>
                  <a:pt x="3951568" y="2567588"/>
                </a:lnTo>
                <a:cubicBezTo>
                  <a:pt x="3951568" y="2567588"/>
                  <a:pt x="3951568" y="2577509"/>
                  <a:pt x="3951568" y="2597353"/>
                </a:cubicBezTo>
                <a:cubicBezTo>
                  <a:pt x="3951568" y="2617197"/>
                  <a:pt x="3951568" y="2627119"/>
                  <a:pt x="3951568" y="2627119"/>
                </a:cubicBezTo>
                <a:lnTo>
                  <a:pt x="3951568" y="2742014"/>
                </a:lnTo>
                <a:lnTo>
                  <a:pt x="3951568" y="2746181"/>
                </a:lnTo>
                <a:cubicBezTo>
                  <a:pt x="3951568" y="2753325"/>
                  <a:pt x="3951717" y="2760320"/>
                  <a:pt x="3952015" y="2767166"/>
                </a:cubicBezTo>
                <a:cubicBezTo>
                  <a:pt x="3952313" y="2774012"/>
                  <a:pt x="3953454" y="2780114"/>
                  <a:pt x="3955439" y="2785472"/>
                </a:cubicBezTo>
                <a:cubicBezTo>
                  <a:pt x="3957819" y="2791623"/>
                  <a:pt x="3960598" y="2794699"/>
                  <a:pt x="3963772" y="2794699"/>
                </a:cubicBezTo>
                <a:cubicBezTo>
                  <a:pt x="3980639" y="2794699"/>
                  <a:pt x="3996713" y="2784182"/>
                  <a:pt x="4011993" y="2763148"/>
                </a:cubicBezTo>
                <a:cubicBezTo>
                  <a:pt x="4018540" y="2754019"/>
                  <a:pt x="4025189" y="2742312"/>
                  <a:pt x="4031935" y="2728024"/>
                </a:cubicBezTo>
                <a:cubicBezTo>
                  <a:pt x="4037690" y="2715721"/>
                  <a:pt x="4043445" y="2701930"/>
                  <a:pt x="4049199" y="2686650"/>
                </a:cubicBezTo>
                <a:lnTo>
                  <a:pt x="4066166" y="2692901"/>
                </a:lnTo>
                <a:cubicBezTo>
                  <a:pt x="4059221" y="2710958"/>
                  <a:pt x="4053267" y="2725246"/>
                  <a:pt x="4048307" y="2735764"/>
                </a:cubicBezTo>
                <a:cubicBezTo>
                  <a:pt x="4041361" y="2750249"/>
                  <a:pt x="4034118" y="2762850"/>
                  <a:pt x="4026577" y="2773566"/>
                </a:cubicBezTo>
                <a:cubicBezTo>
                  <a:pt x="4007726" y="2799759"/>
                  <a:pt x="3986790" y="2812856"/>
                  <a:pt x="3963772" y="2812856"/>
                </a:cubicBezTo>
                <a:cubicBezTo>
                  <a:pt x="3944127" y="2812856"/>
                  <a:pt x="3929145" y="2806705"/>
                  <a:pt x="3918827" y="2794402"/>
                </a:cubicBezTo>
                <a:lnTo>
                  <a:pt x="3909756" y="2775308"/>
                </a:lnTo>
                <a:lnTo>
                  <a:pt x="3901935" y="2784728"/>
                </a:lnTo>
                <a:cubicBezTo>
                  <a:pt x="3897122" y="2789788"/>
                  <a:pt x="3892235" y="2794203"/>
                  <a:pt x="3887274" y="2797973"/>
                </a:cubicBezTo>
                <a:cubicBezTo>
                  <a:pt x="3873384" y="2807895"/>
                  <a:pt x="3858402" y="2812757"/>
                  <a:pt x="3842328" y="2812559"/>
                </a:cubicBezTo>
                <a:cubicBezTo>
                  <a:pt x="3805617" y="2812360"/>
                  <a:pt x="3776051" y="2797576"/>
                  <a:pt x="3753626" y="2768208"/>
                </a:cubicBezTo>
                <a:lnTo>
                  <a:pt x="3737147" y="2737749"/>
                </a:lnTo>
                <a:lnTo>
                  <a:pt x="3725053" y="2761064"/>
                </a:lnTo>
                <a:cubicBezTo>
                  <a:pt x="3722077" y="2766025"/>
                  <a:pt x="3718654" y="2771482"/>
                  <a:pt x="3714784" y="2777435"/>
                </a:cubicBezTo>
                <a:cubicBezTo>
                  <a:pt x="3710914" y="2783388"/>
                  <a:pt x="3706400" y="2789044"/>
                  <a:pt x="3701241" y="2794402"/>
                </a:cubicBezTo>
                <a:cubicBezTo>
                  <a:pt x="3689136" y="2806705"/>
                  <a:pt x="3676237" y="2812856"/>
                  <a:pt x="3662545" y="2812856"/>
                </a:cubicBezTo>
                <a:cubicBezTo>
                  <a:pt x="3641511" y="2812856"/>
                  <a:pt x="3625934" y="2806804"/>
                  <a:pt x="3615814" y="2794699"/>
                </a:cubicBezTo>
                <a:cubicBezTo>
                  <a:pt x="3609463" y="2787357"/>
                  <a:pt x="3605792" y="2779370"/>
                  <a:pt x="3604800" y="2770738"/>
                </a:cubicBezTo>
                <a:cubicBezTo>
                  <a:pt x="3603808" y="2762106"/>
                  <a:pt x="3603312" y="2753722"/>
                  <a:pt x="3603312" y="2745586"/>
                </a:cubicBezTo>
                <a:cubicBezTo>
                  <a:pt x="3603312" y="2728917"/>
                  <a:pt x="3603312" y="2712099"/>
                  <a:pt x="3603312" y="2695133"/>
                </a:cubicBezTo>
                <a:cubicBezTo>
                  <a:pt x="3603312" y="2678167"/>
                  <a:pt x="3603312" y="2661250"/>
                  <a:pt x="3603312" y="2644383"/>
                </a:cubicBezTo>
                <a:cubicBezTo>
                  <a:pt x="3603312" y="2637239"/>
                  <a:pt x="3603014" y="2629996"/>
                  <a:pt x="3602419" y="2622654"/>
                </a:cubicBezTo>
                <a:cubicBezTo>
                  <a:pt x="3601823" y="2615312"/>
                  <a:pt x="3600434" y="2608565"/>
                  <a:pt x="3598252" y="2602413"/>
                </a:cubicBezTo>
                <a:cubicBezTo>
                  <a:pt x="3594085" y="2591698"/>
                  <a:pt x="3586941" y="2586142"/>
                  <a:pt x="3576821" y="2585745"/>
                </a:cubicBezTo>
                <a:cubicBezTo>
                  <a:pt x="3562930" y="2585546"/>
                  <a:pt x="3549436" y="2590805"/>
                  <a:pt x="3536339" y="2601520"/>
                </a:cubicBezTo>
                <a:cubicBezTo>
                  <a:pt x="3527410" y="2608664"/>
                  <a:pt x="3518876" y="2617891"/>
                  <a:pt x="3510740" y="2629202"/>
                </a:cubicBezTo>
                <a:cubicBezTo>
                  <a:pt x="3505382" y="2637338"/>
                  <a:pt x="3499628" y="2647757"/>
                  <a:pt x="3493476" y="2660456"/>
                </a:cubicBezTo>
                <a:cubicBezTo>
                  <a:pt x="3487325" y="2673156"/>
                  <a:pt x="3481570" y="2686055"/>
                  <a:pt x="3476213" y="2699152"/>
                </a:cubicBezTo>
                <a:lnTo>
                  <a:pt x="3476213" y="2812856"/>
                </a:lnTo>
                <a:lnTo>
                  <a:pt x="3430671" y="2812856"/>
                </a:lnTo>
                <a:lnTo>
                  <a:pt x="3430671" y="2663433"/>
                </a:lnTo>
                <a:cubicBezTo>
                  <a:pt x="3413407" y="2699350"/>
                  <a:pt x="3396242" y="2731894"/>
                  <a:pt x="3379177" y="2761064"/>
                </a:cubicBezTo>
                <a:cubicBezTo>
                  <a:pt x="3372627" y="2771978"/>
                  <a:pt x="3364443" y="2783339"/>
                  <a:pt x="3354620" y="2795146"/>
                </a:cubicBezTo>
                <a:cubicBezTo>
                  <a:pt x="3344797" y="2806953"/>
                  <a:pt x="3332444" y="2812856"/>
                  <a:pt x="3317561" y="2812856"/>
                </a:cubicBezTo>
                <a:cubicBezTo>
                  <a:pt x="3317363" y="2812856"/>
                  <a:pt x="3317264" y="2812856"/>
                  <a:pt x="3317264" y="2812856"/>
                </a:cubicBezTo>
                <a:cubicBezTo>
                  <a:pt x="3317065" y="2812856"/>
                  <a:pt x="3316966" y="2812856"/>
                  <a:pt x="3316966" y="2812856"/>
                </a:cubicBezTo>
                <a:cubicBezTo>
                  <a:pt x="3308434" y="2812856"/>
                  <a:pt x="3299901" y="2811567"/>
                  <a:pt x="3291368" y="2808987"/>
                </a:cubicBezTo>
                <a:cubicBezTo>
                  <a:pt x="3282835" y="2806407"/>
                  <a:pt x="3275791" y="2801645"/>
                  <a:pt x="3270235" y="2794699"/>
                </a:cubicBezTo>
                <a:cubicBezTo>
                  <a:pt x="3263884" y="2787357"/>
                  <a:pt x="3260213" y="2779420"/>
                  <a:pt x="3259222" y="2770887"/>
                </a:cubicBezTo>
                <a:cubicBezTo>
                  <a:pt x="3258229" y="2762354"/>
                  <a:pt x="3257733" y="2754119"/>
                  <a:pt x="3257733" y="2746181"/>
                </a:cubicBezTo>
                <a:lnTo>
                  <a:pt x="3257733" y="2742312"/>
                </a:lnTo>
                <a:lnTo>
                  <a:pt x="3257733" y="2645871"/>
                </a:lnTo>
                <a:lnTo>
                  <a:pt x="3250291" y="2661647"/>
                </a:lnTo>
                <a:cubicBezTo>
                  <a:pt x="3247314" y="2667600"/>
                  <a:pt x="3244437" y="2673503"/>
                  <a:pt x="3241659" y="2679357"/>
                </a:cubicBezTo>
                <a:cubicBezTo>
                  <a:pt x="3238882" y="2685212"/>
                  <a:pt x="3236003" y="2691016"/>
                  <a:pt x="3233027" y="2696770"/>
                </a:cubicBezTo>
                <a:lnTo>
                  <a:pt x="3216954" y="2689031"/>
                </a:lnTo>
                <a:cubicBezTo>
                  <a:pt x="3219732" y="2683078"/>
                  <a:pt x="3222511" y="2677224"/>
                  <a:pt x="3225288" y="2671470"/>
                </a:cubicBezTo>
                <a:cubicBezTo>
                  <a:pt x="3228067" y="2665715"/>
                  <a:pt x="3230944" y="2659861"/>
                  <a:pt x="3233920" y="2653908"/>
                </a:cubicBezTo>
                <a:cubicBezTo>
                  <a:pt x="3233920" y="2653908"/>
                  <a:pt x="3235657" y="2650237"/>
                  <a:pt x="3239130" y="2642894"/>
                </a:cubicBezTo>
                <a:cubicBezTo>
                  <a:pt x="3242602" y="2635553"/>
                  <a:pt x="3244338" y="2631881"/>
                  <a:pt x="3244338" y="2631881"/>
                </a:cubicBezTo>
                <a:cubicBezTo>
                  <a:pt x="3248704" y="2623349"/>
                  <a:pt x="3253169" y="2613526"/>
                  <a:pt x="3257733" y="2602413"/>
                </a:cubicBezTo>
                <a:lnTo>
                  <a:pt x="3257733" y="2576517"/>
                </a:lnTo>
                <a:lnTo>
                  <a:pt x="3219633" y="2576517"/>
                </a:lnTo>
                <a:lnTo>
                  <a:pt x="3219633" y="2558360"/>
                </a:lnTo>
                <a:lnTo>
                  <a:pt x="3257733" y="2558360"/>
                </a:lnTo>
                <a:lnTo>
                  <a:pt x="3257733" y="2444953"/>
                </a:lnTo>
                <a:lnTo>
                  <a:pt x="3266960" y="2444953"/>
                </a:lnTo>
                <a:lnTo>
                  <a:pt x="3294047" y="2444953"/>
                </a:lnTo>
                <a:lnTo>
                  <a:pt x="3303274" y="2444953"/>
                </a:lnTo>
                <a:lnTo>
                  <a:pt x="3303274" y="2558360"/>
                </a:lnTo>
                <a:lnTo>
                  <a:pt x="3342266" y="2558360"/>
                </a:lnTo>
                <a:lnTo>
                  <a:pt x="3342266" y="2576517"/>
                </a:lnTo>
                <a:lnTo>
                  <a:pt x="3303274" y="2576517"/>
                </a:lnTo>
                <a:lnTo>
                  <a:pt x="3303274" y="2627416"/>
                </a:lnTo>
                <a:lnTo>
                  <a:pt x="3303274" y="2742312"/>
                </a:lnTo>
                <a:lnTo>
                  <a:pt x="3303274" y="2746479"/>
                </a:lnTo>
                <a:cubicBezTo>
                  <a:pt x="3303274" y="2753623"/>
                  <a:pt x="3303373" y="2760568"/>
                  <a:pt x="3303572" y="2767315"/>
                </a:cubicBezTo>
                <a:cubicBezTo>
                  <a:pt x="3303770" y="2774062"/>
                  <a:pt x="3304961" y="2780114"/>
                  <a:pt x="3307145" y="2785472"/>
                </a:cubicBezTo>
                <a:cubicBezTo>
                  <a:pt x="3309129" y="2791623"/>
                  <a:pt x="3312204" y="2794798"/>
                  <a:pt x="3316371" y="2794997"/>
                </a:cubicBezTo>
                <a:cubicBezTo>
                  <a:pt x="3316371" y="2794997"/>
                  <a:pt x="3316470" y="2794997"/>
                  <a:pt x="3316669" y="2794997"/>
                </a:cubicBezTo>
                <a:cubicBezTo>
                  <a:pt x="3316868" y="2794997"/>
                  <a:pt x="3316966" y="2794997"/>
                  <a:pt x="3316966" y="2794997"/>
                </a:cubicBezTo>
                <a:cubicBezTo>
                  <a:pt x="3316966" y="2794997"/>
                  <a:pt x="3317016" y="2794997"/>
                  <a:pt x="3317115" y="2794997"/>
                </a:cubicBezTo>
                <a:cubicBezTo>
                  <a:pt x="3317215" y="2794997"/>
                  <a:pt x="3317264" y="2794997"/>
                  <a:pt x="3317264" y="2794997"/>
                </a:cubicBezTo>
                <a:cubicBezTo>
                  <a:pt x="3325598" y="2794798"/>
                  <a:pt x="3334231" y="2790135"/>
                  <a:pt x="3343160" y="2781007"/>
                </a:cubicBezTo>
                <a:cubicBezTo>
                  <a:pt x="3349113" y="2774458"/>
                  <a:pt x="3355960" y="2764735"/>
                  <a:pt x="3363698" y="2751837"/>
                </a:cubicBezTo>
                <a:cubicBezTo>
                  <a:pt x="3376200" y="2730803"/>
                  <a:pt x="3387957" y="2709322"/>
                  <a:pt x="3398970" y="2687395"/>
                </a:cubicBezTo>
                <a:cubicBezTo>
                  <a:pt x="3409984" y="2665467"/>
                  <a:pt x="3420551" y="2643291"/>
                  <a:pt x="3430671" y="2620868"/>
                </a:cubicBezTo>
                <a:lnTo>
                  <a:pt x="3430671" y="2610450"/>
                </a:lnTo>
                <a:lnTo>
                  <a:pt x="3430671" y="2406853"/>
                </a:lnTo>
                <a:cubicBezTo>
                  <a:pt x="3430671" y="2377485"/>
                  <a:pt x="3432656" y="2350894"/>
                  <a:pt x="3436624" y="2327082"/>
                </a:cubicBezTo>
                <a:cubicBezTo>
                  <a:pt x="3441387" y="2298903"/>
                  <a:pt x="3450018" y="2272908"/>
                  <a:pt x="3462521" y="2249096"/>
                </a:cubicBezTo>
                <a:cubicBezTo>
                  <a:pt x="3468473" y="2237784"/>
                  <a:pt x="3477552" y="2226722"/>
                  <a:pt x="3489756" y="2215907"/>
                </a:cubicBezTo>
                <a:cubicBezTo>
                  <a:pt x="3501959" y="2205092"/>
                  <a:pt x="3516098" y="2199684"/>
                  <a:pt x="3532171" y="2199684"/>
                </a:cubicBezTo>
                <a:close/>
                <a:moveTo>
                  <a:pt x="371955" y="2199684"/>
                </a:moveTo>
                <a:lnTo>
                  <a:pt x="372253" y="2199684"/>
                </a:lnTo>
                <a:lnTo>
                  <a:pt x="375229" y="2199684"/>
                </a:lnTo>
                <a:cubicBezTo>
                  <a:pt x="380190" y="2199684"/>
                  <a:pt x="385201" y="2199684"/>
                  <a:pt x="390261" y="2199684"/>
                </a:cubicBezTo>
                <a:cubicBezTo>
                  <a:pt x="395321" y="2199684"/>
                  <a:pt x="400332" y="2199684"/>
                  <a:pt x="405293" y="2199684"/>
                </a:cubicBezTo>
                <a:lnTo>
                  <a:pt x="405293" y="2208912"/>
                </a:lnTo>
                <a:lnTo>
                  <a:pt x="405293" y="2637537"/>
                </a:lnTo>
                <a:lnTo>
                  <a:pt x="405590" y="2665219"/>
                </a:lnTo>
                <a:cubicBezTo>
                  <a:pt x="405590" y="2687642"/>
                  <a:pt x="405293" y="2707089"/>
                  <a:pt x="404697" y="2723559"/>
                </a:cubicBezTo>
                <a:cubicBezTo>
                  <a:pt x="404102" y="2740030"/>
                  <a:pt x="401721" y="2755111"/>
                  <a:pt x="397554" y="2768803"/>
                </a:cubicBezTo>
                <a:cubicBezTo>
                  <a:pt x="411841" y="2745784"/>
                  <a:pt x="423003" y="2711703"/>
                  <a:pt x="431040" y="2666558"/>
                </a:cubicBezTo>
                <a:cubicBezTo>
                  <a:pt x="439077" y="2621414"/>
                  <a:pt x="446270" y="2575823"/>
                  <a:pt x="452620" y="2529785"/>
                </a:cubicBezTo>
                <a:lnTo>
                  <a:pt x="453811" y="2522046"/>
                </a:lnTo>
                <a:cubicBezTo>
                  <a:pt x="458375" y="2487717"/>
                  <a:pt x="463286" y="2453437"/>
                  <a:pt x="468545" y="2419206"/>
                </a:cubicBezTo>
                <a:cubicBezTo>
                  <a:pt x="473803" y="2384976"/>
                  <a:pt x="480203" y="2353275"/>
                  <a:pt x="487743" y="2324105"/>
                </a:cubicBezTo>
                <a:cubicBezTo>
                  <a:pt x="502230" y="2268344"/>
                  <a:pt x="520883" y="2230541"/>
                  <a:pt x="543703" y="2210698"/>
                </a:cubicBezTo>
                <a:lnTo>
                  <a:pt x="544298" y="2210400"/>
                </a:lnTo>
                <a:cubicBezTo>
                  <a:pt x="548664" y="2206828"/>
                  <a:pt x="552037" y="2204348"/>
                  <a:pt x="554419" y="2202959"/>
                </a:cubicBezTo>
                <a:cubicBezTo>
                  <a:pt x="554815" y="2202761"/>
                  <a:pt x="556006" y="2202066"/>
                  <a:pt x="557990" y="2200876"/>
                </a:cubicBezTo>
                <a:lnTo>
                  <a:pt x="560074" y="2199684"/>
                </a:lnTo>
                <a:cubicBezTo>
                  <a:pt x="566027" y="2199684"/>
                  <a:pt x="571980" y="2199684"/>
                  <a:pt x="577933" y="2199684"/>
                </a:cubicBezTo>
                <a:cubicBezTo>
                  <a:pt x="583886" y="2199684"/>
                  <a:pt x="589839" y="2199684"/>
                  <a:pt x="595792" y="2199684"/>
                </a:cubicBezTo>
                <a:lnTo>
                  <a:pt x="595792" y="2208912"/>
                </a:lnTo>
                <a:lnTo>
                  <a:pt x="595792" y="2700938"/>
                </a:lnTo>
                <a:cubicBezTo>
                  <a:pt x="595792" y="2761461"/>
                  <a:pt x="610179" y="2792715"/>
                  <a:pt x="638953" y="2794699"/>
                </a:cubicBezTo>
                <a:cubicBezTo>
                  <a:pt x="661971" y="2795692"/>
                  <a:pt x="682708" y="2783686"/>
                  <a:pt x="701163" y="2758683"/>
                </a:cubicBezTo>
                <a:cubicBezTo>
                  <a:pt x="714458" y="2741419"/>
                  <a:pt x="726662" y="2716812"/>
                  <a:pt x="737775" y="2684864"/>
                </a:cubicBezTo>
                <a:lnTo>
                  <a:pt x="740004" y="2685633"/>
                </a:lnTo>
                <a:lnTo>
                  <a:pt x="745291" y="2669982"/>
                </a:lnTo>
                <a:cubicBezTo>
                  <a:pt x="747126" y="2664028"/>
                  <a:pt x="748887" y="2657777"/>
                  <a:pt x="750574" y="2651229"/>
                </a:cubicBezTo>
                <a:cubicBezTo>
                  <a:pt x="752360" y="2644681"/>
                  <a:pt x="753997" y="2638380"/>
                  <a:pt x="755485" y="2632328"/>
                </a:cubicBezTo>
                <a:lnTo>
                  <a:pt x="756230" y="2629262"/>
                </a:lnTo>
                <a:lnTo>
                  <a:pt x="756230" y="2628244"/>
                </a:lnTo>
                <a:cubicBezTo>
                  <a:pt x="756230" y="2627494"/>
                  <a:pt x="756230" y="2627119"/>
                  <a:pt x="756230" y="2627119"/>
                </a:cubicBezTo>
                <a:lnTo>
                  <a:pt x="756230" y="2567588"/>
                </a:lnTo>
                <a:lnTo>
                  <a:pt x="769624" y="2567588"/>
                </a:lnTo>
                <a:lnTo>
                  <a:pt x="778851" y="2567588"/>
                </a:lnTo>
                <a:lnTo>
                  <a:pt x="801473" y="2567588"/>
                </a:lnTo>
                <a:cubicBezTo>
                  <a:pt x="801473" y="2567588"/>
                  <a:pt x="801473" y="2577509"/>
                  <a:pt x="801473" y="2597353"/>
                </a:cubicBezTo>
                <a:cubicBezTo>
                  <a:pt x="801473" y="2617197"/>
                  <a:pt x="801473" y="2627119"/>
                  <a:pt x="801473" y="2627119"/>
                </a:cubicBezTo>
                <a:lnTo>
                  <a:pt x="801473" y="2742014"/>
                </a:lnTo>
                <a:lnTo>
                  <a:pt x="801473" y="2746181"/>
                </a:lnTo>
                <a:cubicBezTo>
                  <a:pt x="801473" y="2753325"/>
                  <a:pt x="801622" y="2760320"/>
                  <a:pt x="801919" y="2767166"/>
                </a:cubicBezTo>
                <a:cubicBezTo>
                  <a:pt x="802217" y="2774012"/>
                  <a:pt x="803358" y="2780114"/>
                  <a:pt x="805343" y="2785472"/>
                </a:cubicBezTo>
                <a:cubicBezTo>
                  <a:pt x="807724" y="2791623"/>
                  <a:pt x="810502" y="2794699"/>
                  <a:pt x="813677" y="2794699"/>
                </a:cubicBezTo>
                <a:cubicBezTo>
                  <a:pt x="830544" y="2794699"/>
                  <a:pt x="846618" y="2784182"/>
                  <a:pt x="861897" y="2763148"/>
                </a:cubicBezTo>
                <a:cubicBezTo>
                  <a:pt x="868446" y="2754019"/>
                  <a:pt x="875093" y="2742312"/>
                  <a:pt x="881840" y="2728024"/>
                </a:cubicBezTo>
                <a:cubicBezTo>
                  <a:pt x="887595" y="2715721"/>
                  <a:pt x="893350" y="2701930"/>
                  <a:pt x="899105" y="2686650"/>
                </a:cubicBezTo>
                <a:lnTo>
                  <a:pt x="901700" y="2685817"/>
                </a:lnTo>
                <a:lnTo>
                  <a:pt x="901969" y="2685143"/>
                </a:lnTo>
                <a:cubicBezTo>
                  <a:pt x="904723" y="2678260"/>
                  <a:pt x="908927" y="2667749"/>
                  <a:pt x="914582" y="2653610"/>
                </a:cubicBezTo>
                <a:cubicBezTo>
                  <a:pt x="922123" y="2634758"/>
                  <a:pt x="927977" y="2621116"/>
                  <a:pt x="932144" y="2612682"/>
                </a:cubicBezTo>
                <a:cubicBezTo>
                  <a:pt x="936311" y="2604249"/>
                  <a:pt x="942513" y="2594525"/>
                  <a:pt x="950748" y="2583512"/>
                </a:cubicBezTo>
                <a:cubicBezTo>
                  <a:pt x="958983" y="2572499"/>
                  <a:pt x="969054" y="2566992"/>
                  <a:pt x="980959" y="2566992"/>
                </a:cubicBezTo>
                <a:cubicBezTo>
                  <a:pt x="999613" y="2566992"/>
                  <a:pt x="1013702" y="2571854"/>
                  <a:pt x="1023227" y="2581577"/>
                </a:cubicBezTo>
                <a:cubicBezTo>
                  <a:pt x="1030768" y="2589118"/>
                  <a:pt x="1035381" y="2597998"/>
                  <a:pt x="1037068" y="2608218"/>
                </a:cubicBezTo>
                <a:cubicBezTo>
                  <a:pt x="1038755" y="2618437"/>
                  <a:pt x="1039598" y="2628409"/>
                  <a:pt x="1039598" y="2638132"/>
                </a:cubicBezTo>
                <a:lnTo>
                  <a:pt x="1039598" y="2660687"/>
                </a:lnTo>
                <a:lnTo>
                  <a:pt x="1045328" y="2648587"/>
                </a:lnTo>
                <a:cubicBezTo>
                  <a:pt x="1051430" y="2636160"/>
                  <a:pt x="1056862" y="2626523"/>
                  <a:pt x="1061625" y="2619677"/>
                </a:cubicBezTo>
                <a:cubicBezTo>
                  <a:pt x="1068769" y="2608764"/>
                  <a:pt x="1078393" y="2598048"/>
                  <a:pt x="1090497" y="2587530"/>
                </a:cubicBezTo>
                <a:cubicBezTo>
                  <a:pt x="1102602" y="2577013"/>
                  <a:pt x="1115699" y="2570763"/>
                  <a:pt x="1129788" y="2568779"/>
                </a:cubicBezTo>
                <a:cubicBezTo>
                  <a:pt x="1133955" y="2568183"/>
                  <a:pt x="1138023" y="2567885"/>
                  <a:pt x="1141992" y="2567885"/>
                </a:cubicBezTo>
                <a:cubicBezTo>
                  <a:pt x="1170170" y="2568679"/>
                  <a:pt x="1190014" y="2577609"/>
                  <a:pt x="1201523" y="2594674"/>
                </a:cubicBezTo>
                <a:cubicBezTo>
                  <a:pt x="1206484" y="2602612"/>
                  <a:pt x="1209610" y="2610847"/>
                  <a:pt x="1210899" y="2619380"/>
                </a:cubicBezTo>
                <a:cubicBezTo>
                  <a:pt x="1212189" y="2627913"/>
                  <a:pt x="1212834" y="2636346"/>
                  <a:pt x="1212834" y="2644681"/>
                </a:cubicBezTo>
                <a:cubicBezTo>
                  <a:pt x="1212834" y="2719293"/>
                  <a:pt x="1212983" y="2760172"/>
                  <a:pt x="1213281" y="2767315"/>
                </a:cubicBezTo>
                <a:cubicBezTo>
                  <a:pt x="1213578" y="2774458"/>
                  <a:pt x="1214918" y="2780709"/>
                  <a:pt x="1217299" y="2786067"/>
                </a:cubicBezTo>
                <a:cubicBezTo>
                  <a:pt x="1219680" y="2792417"/>
                  <a:pt x="1222954" y="2795592"/>
                  <a:pt x="1227122" y="2795592"/>
                </a:cubicBezTo>
                <a:cubicBezTo>
                  <a:pt x="1235654" y="2795592"/>
                  <a:pt x="1243096" y="2791871"/>
                  <a:pt x="1249446" y="2784430"/>
                </a:cubicBezTo>
                <a:cubicBezTo>
                  <a:pt x="1255796" y="2776989"/>
                  <a:pt x="1262344" y="2767613"/>
                  <a:pt x="1269091" y="2756301"/>
                </a:cubicBezTo>
                <a:lnTo>
                  <a:pt x="1271770" y="2752134"/>
                </a:lnTo>
                <a:cubicBezTo>
                  <a:pt x="1284073" y="2731497"/>
                  <a:pt x="1295582" y="2709917"/>
                  <a:pt x="1306298" y="2687395"/>
                </a:cubicBezTo>
                <a:cubicBezTo>
                  <a:pt x="1317014" y="2664872"/>
                  <a:pt x="1327432" y="2642597"/>
                  <a:pt x="1337552" y="2620571"/>
                </a:cubicBezTo>
                <a:lnTo>
                  <a:pt x="1337552" y="2610450"/>
                </a:lnTo>
                <a:lnTo>
                  <a:pt x="1337552" y="2406853"/>
                </a:lnTo>
                <a:cubicBezTo>
                  <a:pt x="1337552" y="2375897"/>
                  <a:pt x="1339537" y="2349307"/>
                  <a:pt x="1343505" y="2327082"/>
                </a:cubicBezTo>
                <a:cubicBezTo>
                  <a:pt x="1348466" y="2298109"/>
                  <a:pt x="1357098" y="2272114"/>
                  <a:pt x="1369401" y="2249096"/>
                </a:cubicBezTo>
                <a:cubicBezTo>
                  <a:pt x="1375354" y="2237784"/>
                  <a:pt x="1384384" y="2226722"/>
                  <a:pt x="1396488" y="2215907"/>
                </a:cubicBezTo>
                <a:cubicBezTo>
                  <a:pt x="1408593" y="2205092"/>
                  <a:pt x="1422682" y="2199684"/>
                  <a:pt x="1438755" y="2199684"/>
                </a:cubicBezTo>
                <a:cubicBezTo>
                  <a:pt x="1452646" y="2199684"/>
                  <a:pt x="1464254" y="2206431"/>
                  <a:pt x="1473581" y="2219926"/>
                </a:cubicBezTo>
                <a:cubicBezTo>
                  <a:pt x="1483503" y="2235403"/>
                  <a:pt x="1486777" y="2258521"/>
                  <a:pt x="1483403" y="2289279"/>
                </a:cubicBezTo>
                <a:cubicBezTo>
                  <a:pt x="1478641" y="2333530"/>
                  <a:pt x="1468074" y="2375401"/>
                  <a:pt x="1451703" y="2414890"/>
                </a:cubicBezTo>
                <a:cubicBezTo>
                  <a:pt x="1435332" y="2454379"/>
                  <a:pt x="1418118" y="2492876"/>
                  <a:pt x="1400060" y="2530381"/>
                </a:cubicBezTo>
                <a:cubicBezTo>
                  <a:pt x="1397083" y="2536334"/>
                  <a:pt x="1394156" y="2542237"/>
                  <a:pt x="1391279" y="2548091"/>
                </a:cubicBezTo>
                <a:cubicBezTo>
                  <a:pt x="1388402" y="2553945"/>
                  <a:pt x="1385574" y="2559848"/>
                  <a:pt x="1382796" y="2565802"/>
                </a:cubicBezTo>
                <a:lnTo>
                  <a:pt x="1382796" y="2610450"/>
                </a:lnTo>
                <a:lnTo>
                  <a:pt x="1382796" y="2654801"/>
                </a:lnTo>
                <a:cubicBezTo>
                  <a:pt x="1390138" y="2639918"/>
                  <a:pt x="1396785" y="2628011"/>
                  <a:pt x="1402739" y="2619082"/>
                </a:cubicBezTo>
                <a:cubicBezTo>
                  <a:pt x="1402937" y="2618685"/>
                  <a:pt x="1403185" y="2618289"/>
                  <a:pt x="1403483" y="2617891"/>
                </a:cubicBezTo>
                <a:cubicBezTo>
                  <a:pt x="1403781" y="2617495"/>
                  <a:pt x="1404128" y="2616998"/>
                  <a:pt x="1404525" y="2616403"/>
                </a:cubicBezTo>
                <a:cubicBezTo>
                  <a:pt x="1407303" y="2612633"/>
                  <a:pt x="1410924" y="2608119"/>
                  <a:pt x="1415389" y="2602860"/>
                </a:cubicBezTo>
                <a:cubicBezTo>
                  <a:pt x="1419854" y="2597601"/>
                  <a:pt x="1425361" y="2592392"/>
                  <a:pt x="1431909" y="2587233"/>
                </a:cubicBezTo>
                <a:cubicBezTo>
                  <a:pt x="1448578" y="2573938"/>
                  <a:pt x="1465842" y="2567389"/>
                  <a:pt x="1483701" y="2567588"/>
                </a:cubicBezTo>
                <a:cubicBezTo>
                  <a:pt x="1483701" y="2567588"/>
                  <a:pt x="1483751" y="2567588"/>
                  <a:pt x="1483850" y="2567588"/>
                </a:cubicBezTo>
                <a:cubicBezTo>
                  <a:pt x="1483950" y="2567588"/>
                  <a:pt x="1483999" y="2567588"/>
                  <a:pt x="1483999" y="2567588"/>
                </a:cubicBezTo>
                <a:cubicBezTo>
                  <a:pt x="1512376" y="2568381"/>
                  <a:pt x="1532318" y="2577311"/>
                  <a:pt x="1543828" y="2594376"/>
                </a:cubicBezTo>
                <a:cubicBezTo>
                  <a:pt x="1548789" y="2602116"/>
                  <a:pt x="1551964" y="2610301"/>
                  <a:pt x="1553353" y="2618933"/>
                </a:cubicBezTo>
                <a:cubicBezTo>
                  <a:pt x="1554742" y="2627565"/>
                  <a:pt x="1555436" y="2636049"/>
                  <a:pt x="1555436" y="2644383"/>
                </a:cubicBezTo>
                <a:cubicBezTo>
                  <a:pt x="1555436" y="2661250"/>
                  <a:pt x="1555436" y="2678167"/>
                  <a:pt x="1555436" y="2695133"/>
                </a:cubicBezTo>
                <a:cubicBezTo>
                  <a:pt x="1555436" y="2712099"/>
                  <a:pt x="1555436" y="2728917"/>
                  <a:pt x="1555436" y="2745586"/>
                </a:cubicBezTo>
                <a:cubicBezTo>
                  <a:pt x="1555436" y="2752730"/>
                  <a:pt x="1555585" y="2759873"/>
                  <a:pt x="1555883" y="2767017"/>
                </a:cubicBezTo>
                <a:cubicBezTo>
                  <a:pt x="1556180" y="2774161"/>
                  <a:pt x="1557421" y="2780411"/>
                  <a:pt x="1559603" y="2785769"/>
                </a:cubicBezTo>
                <a:cubicBezTo>
                  <a:pt x="1561786" y="2792120"/>
                  <a:pt x="1564862" y="2795295"/>
                  <a:pt x="1568831" y="2795295"/>
                </a:cubicBezTo>
                <a:cubicBezTo>
                  <a:pt x="1568831" y="2795295"/>
                  <a:pt x="1568930" y="2795295"/>
                  <a:pt x="1569128" y="2795295"/>
                </a:cubicBezTo>
                <a:cubicBezTo>
                  <a:pt x="1578852" y="2795295"/>
                  <a:pt x="1587534" y="2790681"/>
                  <a:pt x="1595174" y="2781453"/>
                </a:cubicBezTo>
                <a:cubicBezTo>
                  <a:pt x="1602814" y="2772226"/>
                  <a:pt x="1609808" y="2762354"/>
                  <a:pt x="1616158" y="2751837"/>
                </a:cubicBezTo>
                <a:cubicBezTo>
                  <a:pt x="1620326" y="2744693"/>
                  <a:pt x="1624146" y="2737202"/>
                  <a:pt x="1627618" y="2729364"/>
                </a:cubicBezTo>
                <a:cubicBezTo>
                  <a:pt x="1631091" y="2721525"/>
                  <a:pt x="1634613" y="2713439"/>
                  <a:pt x="1638185" y="2705105"/>
                </a:cubicBezTo>
                <a:lnTo>
                  <a:pt x="1645924" y="2686948"/>
                </a:lnTo>
                <a:lnTo>
                  <a:pt x="1662593" y="2694390"/>
                </a:lnTo>
                <a:lnTo>
                  <a:pt x="1654854" y="2711951"/>
                </a:lnTo>
                <a:cubicBezTo>
                  <a:pt x="1651282" y="2720682"/>
                  <a:pt x="1647710" y="2729116"/>
                  <a:pt x="1644138" y="2737252"/>
                </a:cubicBezTo>
                <a:cubicBezTo>
                  <a:pt x="1640566" y="2745388"/>
                  <a:pt x="1636399" y="2753325"/>
                  <a:pt x="1631637" y="2761064"/>
                </a:cubicBezTo>
                <a:cubicBezTo>
                  <a:pt x="1625882" y="2770787"/>
                  <a:pt x="1617994" y="2781850"/>
                  <a:pt x="1607973" y="2794253"/>
                </a:cubicBezTo>
                <a:cubicBezTo>
                  <a:pt x="1597952" y="2806655"/>
                  <a:pt x="1585004" y="2812856"/>
                  <a:pt x="1569128" y="2812856"/>
                </a:cubicBezTo>
                <a:cubicBezTo>
                  <a:pt x="1548293" y="2812856"/>
                  <a:pt x="1532815" y="2806804"/>
                  <a:pt x="1522694" y="2794699"/>
                </a:cubicBezTo>
                <a:cubicBezTo>
                  <a:pt x="1516146" y="2787357"/>
                  <a:pt x="1512376" y="2779370"/>
                  <a:pt x="1511383" y="2770738"/>
                </a:cubicBezTo>
                <a:cubicBezTo>
                  <a:pt x="1510391" y="2762106"/>
                  <a:pt x="1509895" y="2753722"/>
                  <a:pt x="1509895" y="2745586"/>
                </a:cubicBezTo>
                <a:cubicBezTo>
                  <a:pt x="1509895" y="2694984"/>
                  <a:pt x="1509895" y="2661250"/>
                  <a:pt x="1509895" y="2644383"/>
                </a:cubicBezTo>
                <a:cubicBezTo>
                  <a:pt x="1509895" y="2637239"/>
                  <a:pt x="1509597" y="2629996"/>
                  <a:pt x="1509002" y="2622654"/>
                </a:cubicBezTo>
                <a:cubicBezTo>
                  <a:pt x="1508407" y="2615312"/>
                  <a:pt x="1507018" y="2608565"/>
                  <a:pt x="1504835" y="2602413"/>
                </a:cubicBezTo>
                <a:cubicBezTo>
                  <a:pt x="1500667" y="2591698"/>
                  <a:pt x="1493524" y="2586142"/>
                  <a:pt x="1483403" y="2585745"/>
                </a:cubicBezTo>
                <a:cubicBezTo>
                  <a:pt x="1469711" y="2585546"/>
                  <a:pt x="1456317" y="2590805"/>
                  <a:pt x="1443220" y="2601520"/>
                </a:cubicBezTo>
                <a:cubicBezTo>
                  <a:pt x="1433695" y="2609061"/>
                  <a:pt x="1425758" y="2617495"/>
                  <a:pt x="1419407" y="2626821"/>
                </a:cubicBezTo>
                <a:cubicBezTo>
                  <a:pt x="1418614" y="2628011"/>
                  <a:pt x="1418019" y="2628806"/>
                  <a:pt x="1417621" y="2629202"/>
                </a:cubicBezTo>
                <a:cubicBezTo>
                  <a:pt x="1412264" y="2637338"/>
                  <a:pt x="1406459" y="2647757"/>
                  <a:pt x="1400209" y="2660456"/>
                </a:cubicBezTo>
                <a:cubicBezTo>
                  <a:pt x="1393958" y="2673156"/>
                  <a:pt x="1388154" y="2686055"/>
                  <a:pt x="1382796" y="2699152"/>
                </a:cubicBezTo>
                <a:lnTo>
                  <a:pt x="1382796" y="2812856"/>
                </a:lnTo>
                <a:lnTo>
                  <a:pt x="1337552" y="2812856"/>
                </a:lnTo>
                <a:lnTo>
                  <a:pt x="1337552" y="2662838"/>
                </a:lnTo>
                <a:cubicBezTo>
                  <a:pt x="1329615" y="2679506"/>
                  <a:pt x="1321578" y="2696225"/>
                  <a:pt x="1313442" y="2712992"/>
                </a:cubicBezTo>
                <a:cubicBezTo>
                  <a:pt x="1305306" y="2729760"/>
                  <a:pt x="1296475" y="2745884"/>
                  <a:pt x="1286950" y="2761361"/>
                </a:cubicBezTo>
                <a:lnTo>
                  <a:pt x="1284570" y="2765827"/>
                </a:lnTo>
                <a:cubicBezTo>
                  <a:pt x="1278219" y="2776344"/>
                  <a:pt x="1270431" y="2787010"/>
                  <a:pt x="1261203" y="2797824"/>
                </a:cubicBezTo>
                <a:cubicBezTo>
                  <a:pt x="1251976" y="2808640"/>
                  <a:pt x="1239921" y="2813749"/>
                  <a:pt x="1225038" y="2813154"/>
                </a:cubicBezTo>
                <a:cubicBezTo>
                  <a:pt x="1205194" y="2812955"/>
                  <a:pt x="1190311" y="2806903"/>
                  <a:pt x="1180389" y="2794997"/>
                </a:cubicBezTo>
                <a:cubicBezTo>
                  <a:pt x="1173841" y="2787655"/>
                  <a:pt x="1170071" y="2779568"/>
                  <a:pt x="1169079" y="2770738"/>
                </a:cubicBezTo>
                <a:cubicBezTo>
                  <a:pt x="1168086" y="2761908"/>
                  <a:pt x="1167590" y="2738690"/>
                  <a:pt x="1167590" y="2701086"/>
                </a:cubicBezTo>
                <a:cubicBezTo>
                  <a:pt x="1167590" y="2663482"/>
                  <a:pt x="1167590" y="2644681"/>
                  <a:pt x="1167590" y="2644681"/>
                </a:cubicBezTo>
                <a:cubicBezTo>
                  <a:pt x="1167590" y="2637537"/>
                  <a:pt x="1167293" y="2630294"/>
                  <a:pt x="1166697" y="2622951"/>
                </a:cubicBezTo>
                <a:cubicBezTo>
                  <a:pt x="1166102" y="2615609"/>
                  <a:pt x="1164713" y="2608862"/>
                  <a:pt x="1162530" y="2602711"/>
                </a:cubicBezTo>
                <a:cubicBezTo>
                  <a:pt x="1158562" y="2592392"/>
                  <a:pt x="1151715" y="2586836"/>
                  <a:pt x="1141992" y="2586042"/>
                </a:cubicBezTo>
                <a:cubicBezTo>
                  <a:pt x="1137626" y="2586042"/>
                  <a:pt x="1134352" y="2586240"/>
                  <a:pt x="1132169" y="2586638"/>
                </a:cubicBezTo>
                <a:cubicBezTo>
                  <a:pt x="1121850" y="2588225"/>
                  <a:pt x="1111631" y="2593384"/>
                  <a:pt x="1101510" y="2602116"/>
                </a:cubicBezTo>
                <a:cubicBezTo>
                  <a:pt x="1091390" y="2610847"/>
                  <a:pt x="1083155" y="2619975"/>
                  <a:pt x="1076805" y="2629501"/>
                </a:cubicBezTo>
                <a:cubicBezTo>
                  <a:pt x="1070852" y="2638430"/>
                  <a:pt x="1064403" y="2650237"/>
                  <a:pt x="1057457" y="2664921"/>
                </a:cubicBezTo>
                <a:lnTo>
                  <a:pt x="1039598" y="2706977"/>
                </a:lnTo>
                <a:lnTo>
                  <a:pt x="1039598" y="2812856"/>
                </a:lnTo>
                <a:lnTo>
                  <a:pt x="994355" y="2812856"/>
                </a:lnTo>
                <a:lnTo>
                  <a:pt x="994355" y="2638132"/>
                </a:lnTo>
                <a:cubicBezTo>
                  <a:pt x="994355" y="2631187"/>
                  <a:pt x="993957" y="2621959"/>
                  <a:pt x="993164" y="2610450"/>
                </a:cubicBezTo>
                <a:cubicBezTo>
                  <a:pt x="992370" y="2598941"/>
                  <a:pt x="989889" y="2591102"/>
                  <a:pt x="985722" y="2586935"/>
                </a:cubicBezTo>
                <a:cubicBezTo>
                  <a:pt x="984532" y="2585745"/>
                  <a:pt x="982944" y="2585149"/>
                  <a:pt x="980959" y="2585149"/>
                </a:cubicBezTo>
                <a:cubicBezTo>
                  <a:pt x="977388" y="2585149"/>
                  <a:pt x="972774" y="2587580"/>
                  <a:pt x="967119" y="2592442"/>
                </a:cubicBezTo>
                <a:cubicBezTo>
                  <a:pt x="961463" y="2597304"/>
                  <a:pt x="955957" y="2605241"/>
                  <a:pt x="950599" y="2616254"/>
                </a:cubicBezTo>
                <a:cubicBezTo>
                  <a:pt x="945241" y="2627268"/>
                  <a:pt x="938792" y="2642200"/>
                  <a:pt x="931251" y="2661052"/>
                </a:cubicBezTo>
                <a:cubicBezTo>
                  <a:pt x="923711" y="2679903"/>
                  <a:pt x="918452" y="2692305"/>
                  <a:pt x="915475" y="2698259"/>
                </a:cubicBezTo>
                <a:lnTo>
                  <a:pt x="912982" y="2700646"/>
                </a:lnTo>
                <a:lnTo>
                  <a:pt x="906397" y="2717160"/>
                </a:lnTo>
                <a:cubicBezTo>
                  <a:pt x="903420" y="2724304"/>
                  <a:pt x="900692" y="2730505"/>
                  <a:pt x="898211" y="2735764"/>
                </a:cubicBezTo>
                <a:cubicBezTo>
                  <a:pt x="891266" y="2750249"/>
                  <a:pt x="884023" y="2762850"/>
                  <a:pt x="876482" y="2773566"/>
                </a:cubicBezTo>
                <a:cubicBezTo>
                  <a:pt x="857631" y="2799759"/>
                  <a:pt x="836696" y="2812856"/>
                  <a:pt x="813677" y="2812856"/>
                </a:cubicBezTo>
                <a:cubicBezTo>
                  <a:pt x="794032" y="2812856"/>
                  <a:pt x="779050" y="2806705"/>
                  <a:pt x="768731" y="2794402"/>
                </a:cubicBezTo>
                <a:cubicBezTo>
                  <a:pt x="762183" y="2787059"/>
                  <a:pt x="758412" y="2779122"/>
                  <a:pt x="757420" y="2770589"/>
                </a:cubicBezTo>
                <a:cubicBezTo>
                  <a:pt x="756428" y="2762056"/>
                  <a:pt x="756031" y="2753821"/>
                  <a:pt x="756230" y="2745884"/>
                </a:cubicBezTo>
                <a:lnTo>
                  <a:pt x="756230" y="2742014"/>
                </a:lnTo>
                <a:cubicBezTo>
                  <a:pt x="756230" y="2742014"/>
                  <a:pt x="756230" y="2736061"/>
                  <a:pt x="756230" y="2724154"/>
                </a:cubicBezTo>
                <a:cubicBezTo>
                  <a:pt x="756230" y="2718201"/>
                  <a:pt x="756230" y="2711939"/>
                  <a:pt x="756230" y="2705366"/>
                </a:cubicBezTo>
                <a:lnTo>
                  <a:pt x="756230" y="2692796"/>
                </a:lnTo>
                <a:lnTo>
                  <a:pt x="754507" y="2692192"/>
                </a:lnTo>
                <a:lnTo>
                  <a:pt x="745886" y="2714499"/>
                </a:lnTo>
                <a:cubicBezTo>
                  <a:pt x="736509" y="2736861"/>
                  <a:pt x="726464" y="2755260"/>
                  <a:pt x="715748" y="2769696"/>
                </a:cubicBezTo>
                <a:cubicBezTo>
                  <a:pt x="693325" y="2799263"/>
                  <a:pt x="667429" y="2813650"/>
                  <a:pt x="638060" y="2812856"/>
                </a:cubicBezTo>
                <a:cubicBezTo>
                  <a:pt x="638060" y="2812856"/>
                  <a:pt x="638010" y="2812856"/>
                  <a:pt x="637911" y="2812856"/>
                </a:cubicBezTo>
                <a:cubicBezTo>
                  <a:pt x="637812" y="2812856"/>
                  <a:pt x="637762" y="2812856"/>
                  <a:pt x="637762" y="2812856"/>
                </a:cubicBezTo>
                <a:cubicBezTo>
                  <a:pt x="575056" y="2810277"/>
                  <a:pt x="543703" y="2772970"/>
                  <a:pt x="543703" y="2700938"/>
                </a:cubicBezTo>
                <a:lnTo>
                  <a:pt x="543703" y="2237487"/>
                </a:lnTo>
                <a:cubicBezTo>
                  <a:pt x="523462" y="2263879"/>
                  <a:pt x="508282" y="2304509"/>
                  <a:pt x="498161" y="2359377"/>
                </a:cubicBezTo>
                <a:cubicBezTo>
                  <a:pt x="488041" y="2414245"/>
                  <a:pt x="479211" y="2469262"/>
                  <a:pt x="471670" y="2524428"/>
                </a:cubicBezTo>
                <a:lnTo>
                  <a:pt x="470479" y="2532166"/>
                </a:lnTo>
                <a:cubicBezTo>
                  <a:pt x="466114" y="2564512"/>
                  <a:pt x="461252" y="2597750"/>
                  <a:pt x="455894" y="2631881"/>
                </a:cubicBezTo>
                <a:cubicBezTo>
                  <a:pt x="450536" y="2666013"/>
                  <a:pt x="443988" y="2696175"/>
                  <a:pt x="436249" y="2722369"/>
                </a:cubicBezTo>
                <a:cubicBezTo>
                  <a:pt x="427915" y="2750547"/>
                  <a:pt x="418389" y="2771879"/>
                  <a:pt x="407674" y="2786365"/>
                </a:cubicBezTo>
                <a:cubicBezTo>
                  <a:pt x="394379" y="2804026"/>
                  <a:pt x="378901" y="2812856"/>
                  <a:pt x="361239" y="2812856"/>
                </a:cubicBezTo>
                <a:cubicBezTo>
                  <a:pt x="350127" y="2812856"/>
                  <a:pt x="341792" y="2812757"/>
                  <a:pt x="336237" y="2812559"/>
                </a:cubicBezTo>
                <a:cubicBezTo>
                  <a:pt x="345960" y="2790730"/>
                  <a:pt x="351318" y="2769150"/>
                  <a:pt x="352310" y="2747819"/>
                </a:cubicBezTo>
                <a:cubicBezTo>
                  <a:pt x="353302" y="2726487"/>
                  <a:pt x="353798" y="2704013"/>
                  <a:pt x="353798" y="2680399"/>
                </a:cubicBezTo>
                <a:lnTo>
                  <a:pt x="353798" y="2637537"/>
                </a:lnTo>
                <a:cubicBezTo>
                  <a:pt x="353798" y="2614121"/>
                  <a:pt x="353798" y="2586786"/>
                  <a:pt x="353798" y="2555532"/>
                </a:cubicBezTo>
                <a:cubicBezTo>
                  <a:pt x="353798" y="2524279"/>
                  <a:pt x="353798" y="2491487"/>
                  <a:pt x="353798" y="2457157"/>
                </a:cubicBezTo>
                <a:cubicBezTo>
                  <a:pt x="353798" y="2424415"/>
                  <a:pt x="353798" y="2390284"/>
                  <a:pt x="353798" y="2354763"/>
                </a:cubicBezTo>
                <a:cubicBezTo>
                  <a:pt x="353798" y="2319243"/>
                  <a:pt x="353798" y="2283921"/>
                  <a:pt x="353798" y="2248798"/>
                </a:cubicBezTo>
                <a:cubicBezTo>
                  <a:pt x="340106" y="2273007"/>
                  <a:pt x="329787" y="2303070"/>
                  <a:pt x="322842" y="2338988"/>
                </a:cubicBezTo>
                <a:cubicBezTo>
                  <a:pt x="315896" y="2374905"/>
                  <a:pt x="310043" y="2411914"/>
                  <a:pt x="305280" y="2450014"/>
                </a:cubicBezTo>
                <a:lnTo>
                  <a:pt x="300815" y="2487518"/>
                </a:lnTo>
                <a:cubicBezTo>
                  <a:pt x="295259" y="2532960"/>
                  <a:pt x="288810" y="2577559"/>
                  <a:pt x="281468" y="2621314"/>
                </a:cubicBezTo>
                <a:cubicBezTo>
                  <a:pt x="274126" y="2665070"/>
                  <a:pt x="262517" y="2701433"/>
                  <a:pt x="246642" y="2730405"/>
                </a:cubicBezTo>
                <a:cubicBezTo>
                  <a:pt x="234339" y="2752829"/>
                  <a:pt x="217075" y="2771879"/>
                  <a:pt x="194850" y="2787556"/>
                </a:cubicBezTo>
                <a:cubicBezTo>
                  <a:pt x="170442" y="2804423"/>
                  <a:pt x="145836" y="2812856"/>
                  <a:pt x="121031" y="2812856"/>
                </a:cubicBezTo>
                <a:cubicBezTo>
                  <a:pt x="85511" y="2812261"/>
                  <a:pt x="56439" y="2800157"/>
                  <a:pt x="33818" y="2776542"/>
                </a:cubicBezTo>
                <a:cubicBezTo>
                  <a:pt x="11791" y="2753920"/>
                  <a:pt x="778" y="2725742"/>
                  <a:pt x="778" y="2692008"/>
                </a:cubicBezTo>
                <a:cubicBezTo>
                  <a:pt x="579" y="2659663"/>
                  <a:pt x="9906" y="2631782"/>
                  <a:pt x="28757" y="2608366"/>
                </a:cubicBezTo>
                <a:cubicBezTo>
                  <a:pt x="49594" y="2582172"/>
                  <a:pt x="77375" y="2568878"/>
                  <a:pt x="112101" y="2568480"/>
                </a:cubicBezTo>
                <a:cubicBezTo>
                  <a:pt x="138890" y="2568480"/>
                  <a:pt x="160619" y="2578403"/>
                  <a:pt x="177288" y="2598246"/>
                </a:cubicBezTo>
                <a:cubicBezTo>
                  <a:pt x="198918" y="2624440"/>
                  <a:pt x="206359" y="2655495"/>
                  <a:pt x="199612" y="2691413"/>
                </a:cubicBezTo>
                <a:lnTo>
                  <a:pt x="181753" y="2687840"/>
                </a:lnTo>
                <a:cubicBezTo>
                  <a:pt x="187508" y="2657480"/>
                  <a:pt x="181356" y="2631385"/>
                  <a:pt x="163298" y="2609558"/>
                </a:cubicBezTo>
                <a:cubicBezTo>
                  <a:pt x="150400" y="2594277"/>
                  <a:pt x="133731" y="2586638"/>
                  <a:pt x="113292" y="2586638"/>
                </a:cubicBezTo>
                <a:cubicBezTo>
                  <a:pt x="88884" y="2587035"/>
                  <a:pt x="70330" y="2598395"/>
                  <a:pt x="57630" y="2620719"/>
                </a:cubicBezTo>
                <a:cubicBezTo>
                  <a:pt x="44930" y="2643044"/>
                  <a:pt x="38679" y="2666806"/>
                  <a:pt x="38878" y="2692008"/>
                </a:cubicBezTo>
                <a:cubicBezTo>
                  <a:pt x="39076" y="2721377"/>
                  <a:pt x="46815" y="2745685"/>
                  <a:pt x="62095" y="2764934"/>
                </a:cubicBezTo>
                <a:cubicBezTo>
                  <a:pt x="77573" y="2784579"/>
                  <a:pt x="97318" y="2794501"/>
                  <a:pt x="121329" y="2794699"/>
                </a:cubicBezTo>
                <a:cubicBezTo>
                  <a:pt x="143752" y="2795097"/>
                  <a:pt x="165134" y="2787506"/>
                  <a:pt x="185474" y="2771929"/>
                </a:cubicBezTo>
                <a:cubicBezTo>
                  <a:pt x="205813" y="2756351"/>
                  <a:pt x="220944" y="2739633"/>
                  <a:pt x="230866" y="2721774"/>
                </a:cubicBezTo>
                <a:cubicBezTo>
                  <a:pt x="245947" y="2694390"/>
                  <a:pt x="257060" y="2659265"/>
                  <a:pt x="264204" y="2616403"/>
                </a:cubicBezTo>
                <a:cubicBezTo>
                  <a:pt x="271347" y="2573540"/>
                  <a:pt x="277598" y="2529785"/>
                  <a:pt x="282956" y="2485137"/>
                </a:cubicBezTo>
                <a:lnTo>
                  <a:pt x="287421" y="2447633"/>
                </a:lnTo>
                <a:cubicBezTo>
                  <a:pt x="290397" y="2422827"/>
                  <a:pt x="293920" y="2397874"/>
                  <a:pt x="297988" y="2372771"/>
                </a:cubicBezTo>
                <a:cubicBezTo>
                  <a:pt x="302056" y="2347669"/>
                  <a:pt x="307165" y="2324105"/>
                  <a:pt x="313317" y="2302079"/>
                </a:cubicBezTo>
                <a:cubicBezTo>
                  <a:pt x="326811" y="2254850"/>
                  <a:pt x="345464" y="2221513"/>
                  <a:pt x="369276" y="2202066"/>
                </a:cubicBezTo>
                <a:close/>
                <a:moveTo>
                  <a:pt x="7855925" y="1785645"/>
                </a:moveTo>
                <a:cubicBezTo>
                  <a:pt x="7848384" y="1797154"/>
                  <a:pt x="7842332" y="1806878"/>
                  <a:pt x="7837768" y="1814815"/>
                </a:cubicBezTo>
                <a:cubicBezTo>
                  <a:pt x="7818519" y="1847359"/>
                  <a:pt x="7803934" y="1878910"/>
                  <a:pt x="7794012" y="1909470"/>
                </a:cubicBezTo>
                <a:cubicBezTo>
                  <a:pt x="7782701" y="1944395"/>
                  <a:pt x="7775756" y="1973863"/>
                  <a:pt x="7773176" y="1997874"/>
                </a:cubicBezTo>
                <a:cubicBezTo>
                  <a:pt x="7770398" y="2024862"/>
                  <a:pt x="7772780" y="2043912"/>
                  <a:pt x="7780320" y="2055024"/>
                </a:cubicBezTo>
                <a:cubicBezTo>
                  <a:pt x="7785678" y="2063358"/>
                  <a:pt x="7792226" y="2067525"/>
                  <a:pt x="7799965" y="2067525"/>
                </a:cubicBezTo>
                <a:cubicBezTo>
                  <a:pt x="7802346" y="2067525"/>
                  <a:pt x="7805025" y="2066731"/>
                  <a:pt x="7808002" y="2065144"/>
                </a:cubicBezTo>
                <a:cubicBezTo>
                  <a:pt x="7819115" y="2058992"/>
                  <a:pt x="7828044" y="2046888"/>
                  <a:pt x="7834791" y="2028830"/>
                </a:cubicBezTo>
                <a:cubicBezTo>
                  <a:pt x="7835982" y="2025457"/>
                  <a:pt x="7837916" y="2019107"/>
                  <a:pt x="7840595" y="2009780"/>
                </a:cubicBezTo>
                <a:cubicBezTo>
                  <a:pt x="7843274" y="2000453"/>
                  <a:pt x="7845904" y="1988051"/>
                  <a:pt x="7848483" y="1972573"/>
                </a:cubicBezTo>
                <a:cubicBezTo>
                  <a:pt x="7853445" y="1943204"/>
                  <a:pt x="7855925" y="1911752"/>
                  <a:pt x="7855925" y="1878216"/>
                </a:cubicBezTo>
                <a:close/>
                <a:moveTo>
                  <a:pt x="8608399" y="1752307"/>
                </a:moveTo>
                <a:cubicBezTo>
                  <a:pt x="8615741" y="1752307"/>
                  <a:pt x="8621992" y="1754887"/>
                  <a:pt x="8627152" y="1760047"/>
                </a:cubicBezTo>
                <a:cubicBezTo>
                  <a:pt x="8632311" y="1765206"/>
                  <a:pt x="8634891" y="1771456"/>
                  <a:pt x="8634891" y="1778799"/>
                </a:cubicBezTo>
                <a:cubicBezTo>
                  <a:pt x="8634891" y="1786141"/>
                  <a:pt x="8632311" y="1792441"/>
                  <a:pt x="8627152" y="1797700"/>
                </a:cubicBezTo>
                <a:cubicBezTo>
                  <a:pt x="8621992" y="1802958"/>
                  <a:pt x="8615741" y="1805588"/>
                  <a:pt x="8608399" y="1805588"/>
                </a:cubicBezTo>
                <a:cubicBezTo>
                  <a:pt x="8601057" y="1805588"/>
                  <a:pt x="8594807" y="1802958"/>
                  <a:pt x="8589647" y="1797700"/>
                </a:cubicBezTo>
                <a:cubicBezTo>
                  <a:pt x="8584488" y="1792441"/>
                  <a:pt x="8581908" y="1786141"/>
                  <a:pt x="8581908" y="1778799"/>
                </a:cubicBezTo>
                <a:cubicBezTo>
                  <a:pt x="8581908" y="1771456"/>
                  <a:pt x="8584488" y="1765206"/>
                  <a:pt x="8589647" y="1760047"/>
                </a:cubicBezTo>
                <a:cubicBezTo>
                  <a:pt x="8594807" y="1754887"/>
                  <a:pt x="8601057" y="1752307"/>
                  <a:pt x="8608399" y="1752307"/>
                </a:cubicBezTo>
                <a:close/>
                <a:moveTo>
                  <a:pt x="8018743" y="1675810"/>
                </a:moveTo>
                <a:cubicBezTo>
                  <a:pt x="8018743" y="1675810"/>
                  <a:pt x="8018841" y="1675810"/>
                  <a:pt x="8019040" y="1675810"/>
                </a:cubicBezTo>
                <a:cubicBezTo>
                  <a:pt x="8019040" y="1675810"/>
                  <a:pt x="8019239" y="1675810"/>
                  <a:pt x="8019635" y="1675810"/>
                </a:cubicBezTo>
                <a:cubicBezTo>
                  <a:pt x="8020033" y="1675810"/>
                  <a:pt x="8020429" y="1675810"/>
                  <a:pt x="8020826" y="1675810"/>
                </a:cubicBezTo>
                <a:cubicBezTo>
                  <a:pt x="8035709" y="1675810"/>
                  <a:pt x="8046425" y="1678290"/>
                  <a:pt x="8052973" y="1683251"/>
                </a:cubicBezTo>
                <a:cubicBezTo>
                  <a:pt x="8059521" y="1688212"/>
                  <a:pt x="8063689" y="1693173"/>
                  <a:pt x="8065475" y="1698134"/>
                </a:cubicBezTo>
                <a:cubicBezTo>
                  <a:pt x="8073015" y="1718375"/>
                  <a:pt x="8061506" y="1741294"/>
                  <a:pt x="8030946" y="1766893"/>
                </a:cubicBezTo>
                <a:lnTo>
                  <a:pt x="8017849" y="1754689"/>
                </a:lnTo>
                <a:cubicBezTo>
                  <a:pt x="8035113" y="1730876"/>
                  <a:pt x="8040571" y="1712818"/>
                  <a:pt x="8034221" y="1700515"/>
                </a:cubicBezTo>
                <a:cubicBezTo>
                  <a:pt x="8032038" y="1696149"/>
                  <a:pt x="8027375" y="1693967"/>
                  <a:pt x="8020231" y="1693967"/>
                </a:cubicBezTo>
                <a:cubicBezTo>
                  <a:pt x="8020033" y="1693967"/>
                  <a:pt x="8019784" y="1693967"/>
                  <a:pt x="8019487" y="1693967"/>
                </a:cubicBezTo>
                <a:cubicBezTo>
                  <a:pt x="8019189" y="1693967"/>
                  <a:pt x="8019040" y="1693967"/>
                  <a:pt x="8019040" y="1693967"/>
                </a:cubicBezTo>
                <a:close/>
                <a:moveTo>
                  <a:pt x="3751543" y="1675810"/>
                </a:moveTo>
                <a:cubicBezTo>
                  <a:pt x="3751543" y="1675810"/>
                  <a:pt x="3751642" y="1675810"/>
                  <a:pt x="3751841" y="1675810"/>
                </a:cubicBezTo>
                <a:cubicBezTo>
                  <a:pt x="3751841" y="1675810"/>
                  <a:pt x="3752039" y="1675810"/>
                  <a:pt x="3752436" y="1675810"/>
                </a:cubicBezTo>
                <a:cubicBezTo>
                  <a:pt x="3752833" y="1675810"/>
                  <a:pt x="3753230" y="1675810"/>
                  <a:pt x="3753626" y="1675810"/>
                </a:cubicBezTo>
                <a:cubicBezTo>
                  <a:pt x="3768509" y="1675810"/>
                  <a:pt x="3779226" y="1678290"/>
                  <a:pt x="3785773" y="1683251"/>
                </a:cubicBezTo>
                <a:cubicBezTo>
                  <a:pt x="3792322" y="1688212"/>
                  <a:pt x="3796490" y="1693173"/>
                  <a:pt x="3798275" y="1698134"/>
                </a:cubicBezTo>
                <a:cubicBezTo>
                  <a:pt x="3805815" y="1718375"/>
                  <a:pt x="3794307" y="1741294"/>
                  <a:pt x="3763747" y="1766893"/>
                </a:cubicBezTo>
                <a:lnTo>
                  <a:pt x="3750650" y="1754689"/>
                </a:lnTo>
                <a:cubicBezTo>
                  <a:pt x="3767914" y="1730876"/>
                  <a:pt x="3773372" y="1712818"/>
                  <a:pt x="3767021" y="1700515"/>
                </a:cubicBezTo>
                <a:cubicBezTo>
                  <a:pt x="3764838" y="1696149"/>
                  <a:pt x="3760176" y="1693967"/>
                  <a:pt x="3753031" y="1693967"/>
                </a:cubicBezTo>
                <a:cubicBezTo>
                  <a:pt x="3752833" y="1693967"/>
                  <a:pt x="3752585" y="1693967"/>
                  <a:pt x="3752288" y="1693967"/>
                </a:cubicBezTo>
                <a:cubicBezTo>
                  <a:pt x="3751989" y="1693967"/>
                  <a:pt x="3751841" y="1693967"/>
                  <a:pt x="3751841" y="1693967"/>
                </a:cubicBezTo>
                <a:close/>
                <a:moveTo>
                  <a:pt x="62690" y="1663010"/>
                </a:moveTo>
                <a:cubicBezTo>
                  <a:pt x="58722" y="1663010"/>
                  <a:pt x="52025" y="1663804"/>
                  <a:pt x="42599" y="1665392"/>
                </a:cubicBezTo>
                <a:cubicBezTo>
                  <a:pt x="33173" y="1666979"/>
                  <a:pt x="27766" y="1671345"/>
                  <a:pt x="26377" y="1678489"/>
                </a:cubicBezTo>
                <a:cubicBezTo>
                  <a:pt x="25583" y="1682259"/>
                  <a:pt x="27418" y="1685533"/>
                  <a:pt x="31883" y="1688312"/>
                </a:cubicBezTo>
                <a:cubicBezTo>
                  <a:pt x="36348" y="1691090"/>
                  <a:pt x="39870" y="1692974"/>
                  <a:pt x="42450" y="1693967"/>
                </a:cubicBezTo>
                <a:cubicBezTo>
                  <a:pt x="53959" y="1698333"/>
                  <a:pt x="65568" y="1700515"/>
                  <a:pt x="77276" y="1700515"/>
                </a:cubicBezTo>
                <a:cubicBezTo>
                  <a:pt x="96524" y="1700515"/>
                  <a:pt x="115872" y="1695852"/>
                  <a:pt x="135319" y="1686525"/>
                </a:cubicBezTo>
                <a:cubicBezTo>
                  <a:pt x="134128" y="1685930"/>
                  <a:pt x="131052" y="1684640"/>
                  <a:pt x="126091" y="1682656"/>
                </a:cubicBezTo>
                <a:cubicBezTo>
                  <a:pt x="119543" y="1679878"/>
                  <a:pt x="113143" y="1677199"/>
                  <a:pt x="106893" y="1674619"/>
                </a:cubicBezTo>
                <a:cubicBezTo>
                  <a:pt x="100642" y="1672039"/>
                  <a:pt x="94341" y="1669658"/>
                  <a:pt x="87991" y="1667476"/>
                </a:cubicBezTo>
                <a:cubicBezTo>
                  <a:pt x="81046" y="1664896"/>
                  <a:pt x="72612" y="1663407"/>
                  <a:pt x="62690" y="1663010"/>
                </a:cubicBezTo>
                <a:close/>
                <a:moveTo>
                  <a:pt x="1112227" y="1587108"/>
                </a:moveTo>
                <a:cubicBezTo>
                  <a:pt x="1105876" y="1589886"/>
                  <a:pt x="1102305" y="1592863"/>
                  <a:pt x="1101510" y="1596038"/>
                </a:cubicBezTo>
                <a:cubicBezTo>
                  <a:pt x="1101114" y="1596832"/>
                  <a:pt x="1101213" y="1597625"/>
                  <a:pt x="1101809" y="1598419"/>
                </a:cubicBezTo>
                <a:cubicBezTo>
                  <a:pt x="1103991" y="1600800"/>
                  <a:pt x="1107067" y="1601792"/>
                  <a:pt x="1111036" y="1601396"/>
                </a:cubicBezTo>
                <a:cubicBezTo>
                  <a:pt x="1111433" y="1601396"/>
                  <a:pt x="1111780" y="1601396"/>
                  <a:pt x="1112078" y="1601396"/>
                </a:cubicBezTo>
                <a:cubicBezTo>
                  <a:pt x="1112376" y="1601396"/>
                  <a:pt x="1112722" y="1601396"/>
                  <a:pt x="1113119" y="1601396"/>
                </a:cubicBezTo>
                <a:cubicBezTo>
                  <a:pt x="1117088" y="1600404"/>
                  <a:pt x="1121851" y="1596435"/>
                  <a:pt x="1127407" y="1589490"/>
                </a:cubicBezTo>
                <a:cubicBezTo>
                  <a:pt x="1126018" y="1588696"/>
                  <a:pt x="1124827" y="1588100"/>
                  <a:pt x="1123835" y="1587704"/>
                </a:cubicBezTo>
                <a:cubicBezTo>
                  <a:pt x="1120263" y="1586910"/>
                  <a:pt x="1116394" y="1586711"/>
                  <a:pt x="1112227" y="1587108"/>
                </a:cubicBezTo>
                <a:close/>
                <a:moveTo>
                  <a:pt x="4479660" y="1528780"/>
                </a:moveTo>
                <a:lnTo>
                  <a:pt x="4479610" y="1529958"/>
                </a:lnTo>
                <a:cubicBezTo>
                  <a:pt x="4480404" y="1536705"/>
                  <a:pt x="4482487" y="1540575"/>
                  <a:pt x="4485861" y="1541567"/>
                </a:cubicBezTo>
                <a:lnTo>
                  <a:pt x="4486917" y="1541719"/>
                </a:lnTo>
                <a:close/>
                <a:moveTo>
                  <a:pt x="1784087" y="1528780"/>
                </a:moveTo>
                <a:lnTo>
                  <a:pt x="1784037" y="1529958"/>
                </a:lnTo>
                <a:cubicBezTo>
                  <a:pt x="1784831" y="1536705"/>
                  <a:pt x="1786914" y="1540575"/>
                  <a:pt x="1790288" y="1541567"/>
                </a:cubicBezTo>
                <a:lnTo>
                  <a:pt x="1791344" y="1541719"/>
                </a:lnTo>
                <a:close/>
                <a:moveTo>
                  <a:pt x="2726417" y="1526387"/>
                </a:moveTo>
                <a:cubicBezTo>
                  <a:pt x="2726417" y="1526387"/>
                  <a:pt x="2726417" y="1526436"/>
                  <a:pt x="2726417" y="1526535"/>
                </a:cubicBezTo>
                <a:cubicBezTo>
                  <a:pt x="2726417" y="1526634"/>
                  <a:pt x="2726417" y="1526684"/>
                  <a:pt x="2726417" y="1526684"/>
                </a:cubicBezTo>
                <a:cubicBezTo>
                  <a:pt x="2726813" y="1533232"/>
                  <a:pt x="2729492" y="1537499"/>
                  <a:pt x="2734454" y="1539483"/>
                </a:cubicBezTo>
                <a:cubicBezTo>
                  <a:pt x="2731874" y="1534522"/>
                  <a:pt x="2729194" y="1530157"/>
                  <a:pt x="2726417" y="1526387"/>
                </a:cubicBezTo>
                <a:close/>
                <a:moveTo>
                  <a:pt x="4415316" y="1490966"/>
                </a:moveTo>
                <a:cubicBezTo>
                  <a:pt x="4396068" y="1490966"/>
                  <a:pt x="4379399" y="1500689"/>
                  <a:pt x="4365310" y="1520136"/>
                </a:cubicBezTo>
                <a:cubicBezTo>
                  <a:pt x="4350626" y="1540773"/>
                  <a:pt x="4343283" y="1565776"/>
                  <a:pt x="4343283" y="1595145"/>
                </a:cubicBezTo>
                <a:cubicBezTo>
                  <a:pt x="4343283" y="1624712"/>
                  <a:pt x="4350626" y="1649715"/>
                  <a:pt x="4365310" y="1670154"/>
                </a:cubicBezTo>
                <a:cubicBezTo>
                  <a:pt x="4379598" y="1689800"/>
                  <a:pt x="4396266" y="1699622"/>
                  <a:pt x="4415316" y="1699622"/>
                </a:cubicBezTo>
                <a:cubicBezTo>
                  <a:pt x="4438534" y="1699622"/>
                  <a:pt x="4458476" y="1689601"/>
                  <a:pt x="4475145" y="1669559"/>
                </a:cubicBezTo>
                <a:cubicBezTo>
                  <a:pt x="4492212" y="1648922"/>
                  <a:pt x="4500744" y="1624117"/>
                  <a:pt x="4500744" y="1595145"/>
                </a:cubicBezTo>
                <a:lnTo>
                  <a:pt x="4495341" y="1561218"/>
                </a:lnTo>
                <a:lnTo>
                  <a:pt x="4480503" y="1558831"/>
                </a:lnTo>
                <a:cubicBezTo>
                  <a:pt x="4469589" y="1555656"/>
                  <a:pt x="4463339" y="1546825"/>
                  <a:pt x="4461751" y="1532340"/>
                </a:cubicBezTo>
                <a:cubicBezTo>
                  <a:pt x="4460957" y="1526387"/>
                  <a:pt x="4461478" y="1521227"/>
                  <a:pt x="4463314" y="1516862"/>
                </a:cubicBezTo>
                <a:lnTo>
                  <a:pt x="4467018" y="1512661"/>
                </a:lnTo>
                <a:lnTo>
                  <a:pt x="4462030" y="1507709"/>
                </a:lnTo>
                <a:cubicBezTo>
                  <a:pt x="4448301" y="1496547"/>
                  <a:pt x="4432729" y="1490966"/>
                  <a:pt x="4415316" y="1490966"/>
                </a:cubicBezTo>
                <a:close/>
                <a:moveTo>
                  <a:pt x="1719743" y="1490966"/>
                </a:moveTo>
                <a:cubicBezTo>
                  <a:pt x="1700495" y="1490966"/>
                  <a:pt x="1683826" y="1500689"/>
                  <a:pt x="1669737" y="1520136"/>
                </a:cubicBezTo>
                <a:cubicBezTo>
                  <a:pt x="1655053" y="1540773"/>
                  <a:pt x="1647710" y="1565776"/>
                  <a:pt x="1647710" y="1595145"/>
                </a:cubicBezTo>
                <a:cubicBezTo>
                  <a:pt x="1647710" y="1624712"/>
                  <a:pt x="1655053" y="1649715"/>
                  <a:pt x="1669737" y="1670154"/>
                </a:cubicBezTo>
                <a:cubicBezTo>
                  <a:pt x="1684024" y="1689800"/>
                  <a:pt x="1700694" y="1699622"/>
                  <a:pt x="1719743" y="1699622"/>
                </a:cubicBezTo>
                <a:cubicBezTo>
                  <a:pt x="1742961" y="1699622"/>
                  <a:pt x="1762904" y="1689601"/>
                  <a:pt x="1779572" y="1669559"/>
                </a:cubicBezTo>
                <a:cubicBezTo>
                  <a:pt x="1796637" y="1648922"/>
                  <a:pt x="1805171" y="1624117"/>
                  <a:pt x="1805171" y="1595145"/>
                </a:cubicBezTo>
                <a:lnTo>
                  <a:pt x="1799768" y="1561218"/>
                </a:lnTo>
                <a:lnTo>
                  <a:pt x="1784929" y="1558831"/>
                </a:lnTo>
                <a:cubicBezTo>
                  <a:pt x="1774016" y="1555656"/>
                  <a:pt x="1767765" y="1546825"/>
                  <a:pt x="1766178" y="1532340"/>
                </a:cubicBezTo>
                <a:cubicBezTo>
                  <a:pt x="1765384" y="1526387"/>
                  <a:pt x="1765905" y="1521227"/>
                  <a:pt x="1767740" y="1516862"/>
                </a:cubicBezTo>
                <a:lnTo>
                  <a:pt x="1771445" y="1512661"/>
                </a:lnTo>
                <a:lnTo>
                  <a:pt x="1766456" y="1507709"/>
                </a:lnTo>
                <a:cubicBezTo>
                  <a:pt x="1752728" y="1496547"/>
                  <a:pt x="1737157" y="1490966"/>
                  <a:pt x="1719743" y="1490966"/>
                </a:cubicBezTo>
                <a:close/>
                <a:moveTo>
                  <a:pt x="5882167" y="1490668"/>
                </a:moveTo>
                <a:cubicBezTo>
                  <a:pt x="5880579" y="1491065"/>
                  <a:pt x="5880281" y="1494041"/>
                  <a:pt x="5881274" y="1499598"/>
                </a:cubicBezTo>
                <a:cubicBezTo>
                  <a:pt x="5882067" y="1504955"/>
                  <a:pt x="5883754" y="1509023"/>
                  <a:pt x="5886334" y="1511801"/>
                </a:cubicBezTo>
                <a:cubicBezTo>
                  <a:pt x="5890897" y="1517358"/>
                  <a:pt x="5897644" y="1520929"/>
                  <a:pt x="5906574" y="1522517"/>
                </a:cubicBezTo>
                <a:cubicBezTo>
                  <a:pt x="5905383" y="1518151"/>
                  <a:pt x="5904391" y="1514877"/>
                  <a:pt x="5903598" y="1512694"/>
                </a:cubicBezTo>
                <a:cubicBezTo>
                  <a:pt x="5901613" y="1506741"/>
                  <a:pt x="5898736" y="1501780"/>
                  <a:pt x="5894966" y="1497812"/>
                </a:cubicBezTo>
                <a:cubicBezTo>
                  <a:pt x="5890997" y="1493843"/>
                  <a:pt x="5886730" y="1491461"/>
                  <a:pt x="5882167" y="1490668"/>
                </a:cubicBezTo>
                <a:close/>
                <a:moveTo>
                  <a:pt x="5331502" y="1490668"/>
                </a:moveTo>
                <a:cubicBezTo>
                  <a:pt x="5314437" y="1490668"/>
                  <a:pt x="5298562" y="1498804"/>
                  <a:pt x="5283877" y="1515075"/>
                </a:cubicBezTo>
                <a:cubicBezTo>
                  <a:pt x="5269987" y="1530355"/>
                  <a:pt x="5261057" y="1548115"/>
                  <a:pt x="5257088" y="1568356"/>
                </a:cubicBezTo>
                <a:cubicBezTo>
                  <a:pt x="5252723" y="1592367"/>
                  <a:pt x="5253417" y="1616378"/>
                  <a:pt x="5259172" y="1640389"/>
                </a:cubicBezTo>
                <a:cubicBezTo>
                  <a:pt x="5276833" y="1630467"/>
                  <a:pt x="5292808" y="1620545"/>
                  <a:pt x="5307095" y="1610623"/>
                </a:cubicBezTo>
                <a:cubicBezTo>
                  <a:pt x="5332098" y="1592962"/>
                  <a:pt x="5349362" y="1575004"/>
                  <a:pt x="5358887" y="1556747"/>
                </a:cubicBezTo>
                <a:cubicBezTo>
                  <a:pt x="5369999" y="1536904"/>
                  <a:pt x="5371388" y="1519739"/>
                  <a:pt x="5363054" y="1505253"/>
                </a:cubicBezTo>
                <a:cubicBezTo>
                  <a:pt x="5357100" y="1495530"/>
                  <a:pt x="5346584" y="1490668"/>
                  <a:pt x="5331502" y="1490668"/>
                </a:cubicBezTo>
                <a:close/>
                <a:moveTo>
                  <a:pt x="3351793" y="1490668"/>
                </a:moveTo>
                <a:cubicBezTo>
                  <a:pt x="3329766" y="1491065"/>
                  <a:pt x="3311411" y="1502772"/>
                  <a:pt x="3296726" y="1525791"/>
                </a:cubicBezTo>
                <a:cubicBezTo>
                  <a:pt x="3283430" y="1546627"/>
                  <a:pt x="3276783" y="1569150"/>
                  <a:pt x="3276783" y="1593359"/>
                </a:cubicBezTo>
                <a:cubicBezTo>
                  <a:pt x="3276783" y="1620148"/>
                  <a:pt x="3282637" y="1643365"/>
                  <a:pt x="3294345" y="1663010"/>
                </a:cubicBezTo>
                <a:cubicBezTo>
                  <a:pt x="3299504" y="1671742"/>
                  <a:pt x="3306648" y="1679977"/>
                  <a:pt x="3315775" y="1687716"/>
                </a:cubicBezTo>
                <a:cubicBezTo>
                  <a:pt x="3324905" y="1695455"/>
                  <a:pt x="3335322" y="1699325"/>
                  <a:pt x="3347030" y="1699325"/>
                </a:cubicBezTo>
                <a:cubicBezTo>
                  <a:pt x="3361120" y="1699722"/>
                  <a:pt x="3373025" y="1695604"/>
                  <a:pt x="3382749" y="1686972"/>
                </a:cubicBezTo>
                <a:cubicBezTo>
                  <a:pt x="3392473" y="1678340"/>
                  <a:pt x="3400310" y="1669857"/>
                  <a:pt x="3406264" y="1661522"/>
                </a:cubicBezTo>
                <a:cubicBezTo>
                  <a:pt x="3405867" y="1662118"/>
                  <a:pt x="3406958" y="1660431"/>
                  <a:pt x="3409538" y="1656462"/>
                </a:cubicBezTo>
                <a:cubicBezTo>
                  <a:pt x="3409340" y="1655073"/>
                  <a:pt x="3409240" y="1652692"/>
                  <a:pt x="3409240" y="1649318"/>
                </a:cubicBezTo>
                <a:lnTo>
                  <a:pt x="3409240" y="1622231"/>
                </a:lnTo>
                <a:lnTo>
                  <a:pt x="3409240" y="1532340"/>
                </a:lnTo>
                <a:lnTo>
                  <a:pt x="3409240" y="1531149"/>
                </a:lnTo>
                <a:cubicBezTo>
                  <a:pt x="3408447" y="1529561"/>
                  <a:pt x="3407256" y="1527378"/>
                  <a:pt x="3405669" y="1524600"/>
                </a:cubicBezTo>
                <a:cubicBezTo>
                  <a:pt x="3402096" y="1518251"/>
                  <a:pt x="3395896" y="1510958"/>
                  <a:pt x="3387065" y="1502723"/>
                </a:cubicBezTo>
                <a:cubicBezTo>
                  <a:pt x="3378234" y="1494487"/>
                  <a:pt x="3366477" y="1490469"/>
                  <a:pt x="3351793" y="1490668"/>
                </a:cubicBezTo>
                <a:close/>
                <a:moveTo>
                  <a:pt x="2662123" y="1490668"/>
                </a:moveTo>
                <a:cubicBezTo>
                  <a:pt x="2643271" y="1490668"/>
                  <a:pt x="2626603" y="1500490"/>
                  <a:pt x="2612117" y="1520136"/>
                </a:cubicBezTo>
                <a:cubicBezTo>
                  <a:pt x="2597432" y="1540575"/>
                  <a:pt x="2590090" y="1565578"/>
                  <a:pt x="2590090" y="1595145"/>
                </a:cubicBezTo>
                <a:cubicBezTo>
                  <a:pt x="2590090" y="1624712"/>
                  <a:pt x="2597432" y="1649616"/>
                  <a:pt x="2612117" y="1669857"/>
                </a:cubicBezTo>
                <a:cubicBezTo>
                  <a:pt x="2626404" y="1689502"/>
                  <a:pt x="2643073" y="1699325"/>
                  <a:pt x="2662123" y="1699325"/>
                </a:cubicBezTo>
                <a:cubicBezTo>
                  <a:pt x="2685539" y="1699325"/>
                  <a:pt x="2705481" y="1689403"/>
                  <a:pt x="2721952" y="1669559"/>
                </a:cubicBezTo>
                <a:cubicBezTo>
                  <a:pt x="2739018" y="1648723"/>
                  <a:pt x="2747550" y="1623918"/>
                  <a:pt x="2747550" y="1595145"/>
                </a:cubicBezTo>
                <a:cubicBezTo>
                  <a:pt x="2747550" y="1583040"/>
                  <a:pt x="2745864" y="1571332"/>
                  <a:pt x="2742490" y="1560022"/>
                </a:cubicBezTo>
                <a:cubicBezTo>
                  <a:pt x="2738918" y="1559426"/>
                  <a:pt x="2734354" y="1558335"/>
                  <a:pt x="2728798" y="1556747"/>
                </a:cubicBezTo>
                <a:cubicBezTo>
                  <a:pt x="2716693" y="1552382"/>
                  <a:pt x="2709847" y="1542956"/>
                  <a:pt x="2708260" y="1528470"/>
                </a:cubicBezTo>
                <a:cubicBezTo>
                  <a:pt x="2707665" y="1521326"/>
                  <a:pt x="2709153" y="1515572"/>
                  <a:pt x="2712724" y="1511206"/>
                </a:cubicBezTo>
                <a:cubicBezTo>
                  <a:pt x="2697842" y="1497514"/>
                  <a:pt x="2680974" y="1490668"/>
                  <a:pt x="2662123" y="1490668"/>
                </a:cubicBezTo>
                <a:close/>
                <a:moveTo>
                  <a:pt x="7799965" y="1490370"/>
                </a:moveTo>
                <a:cubicBezTo>
                  <a:pt x="7777939" y="1491164"/>
                  <a:pt x="7759583" y="1502872"/>
                  <a:pt x="7744899" y="1525493"/>
                </a:cubicBezTo>
                <a:cubicBezTo>
                  <a:pt x="7731604" y="1546329"/>
                  <a:pt x="7724956" y="1568951"/>
                  <a:pt x="7724956" y="1593359"/>
                </a:cubicBezTo>
                <a:cubicBezTo>
                  <a:pt x="7724956" y="1619553"/>
                  <a:pt x="7730909" y="1642671"/>
                  <a:pt x="7742815" y="1662713"/>
                </a:cubicBezTo>
                <a:cubicBezTo>
                  <a:pt x="7747777" y="1671444"/>
                  <a:pt x="7754821" y="1679679"/>
                  <a:pt x="7763949" y="1687418"/>
                </a:cubicBezTo>
                <a:cubicBezTo>
                  <a:pt x="7773077" y="1695158"/>
                  <a:pt x="7783594" y="1699126"/>
                  <a:pt x="7795500" y="1699325"/>
                </a:cubicBezTo>
                <a:cubicBezTo>
                  <a:pt x="7809193" y="1699722"/>
                  <a:pt x="7820950" y="1695604"/>
                  <a:pt x="7830773" y="1686972"/>
                </a:cubicBezTo>
                <a:cubicBezTo>
                  <a:pt x="7840595" y="1678340"/>
                  <a:pt x="7848483" y="1669857"/>
                  <a:pt x="7854436" y="1661522"/>
                </a:cubicBezTo>
                <a:lnTo>
                  <a:pt x="7855925" y="1658896"/>
                </a:lnTo>
                <a:lnTo>
                  <a:pt x="7855925" y="1528849"/>
                </a:lnTo>
                <a:lnTo>
                  <a:pt x="7854139" y="1524303"/>
                </a:lnTo>
                <a:cubicBezTo>
                  <a:pt x="7850170" y="1517953"/>
                  <a:pt x="7843771" y="1510710"/>
                  <a:pt x="7834940" y="1502574"/>
                </a:cubicBezTo>
                <a:cubicBezTo>
                  <a:pt x="7826110" y="1494438"/>
                  <a:pt x="7814452" y="1490370"/>
                  <a:pt x="7799965" y="1490370"/>
                </a:cubicBezTo>
                <a:close/>
                <a:moveTo>
                  <a:pt x="7076065" y="1490370"/>
                </a:moveTo>
                <a:cubicBezTo>
                  <a:pt x="7054039" y="1491164"/>
                  <a:pt x="7035683" y="1502872"/>
                  <a:pt x="7020999" y="1525493"/>
                </a:cubicBezTo>
                <a:cubicBezTo>
                  <a:pt x="7007704" y="1546329"/>
                  <a:pt x="7001056" y="1568951"/>
                  <a:pt x="7001056" y="1593359"/>
                </a:cubicBezTo>
                <a:cubicBezTo>
                  <a:pt x="7001056" y="1619553"/>
                  <a:pt x="7007009" y="1642671"/>
                  <a:pt x="7018916" y="1662713"/>
                </a:cubicBezTo>
                <a:cubicBezTo>
                  <a:pt x="7023877" y="1671444"/>
                  <a:pt x="7030921" y="1679679"/>
                  <a:pt x="7040049" y="1687418"/>
                </a:cubicBezTo>
                <a:cubicBezTo>
                  <a:pt x="7049177" y="1695158"/>
                  <a:pt x="7059694" y="1699126"/>
                  <a:pt x="7071600" y="1699325"/>
                </a:cubicBezTo>
                <a:cubicBezTo>
                  <a:pt x="7085293" y="1699722"/>
                  <a:pt x="7097050" y="1695604"/>
                  <a:pt x="7106873" y="1686972"/>
                </a:cubicBezTo>
                <a:cubicBezTo>
                  <a:pt x="7116695" y="1678340"/>
                  <a:pt x="7124583" y="1669857"/>
                  <a:pt x="7130536" y="1661522"/>
                </a:cubicBezTo>
                <a:lnTo>
                  <a:pt x="7135415" y="1652914"/>
                </a:lnTo>
                <a:lnTo>
                  <a:pt x="7135299" y="1650509"/>
                </a:lnTo>
                <a:lnTo>
                  <a:pt x="7135299" y="1646639"/>
                </a:lnTo>
                <a:cubicBezTo>
                  <a:pt x="7135299" y="1646639"/>
                  <a:pt x="7135299" y="1640686"/>
                  <a:pt x="7135299" y="1628780"/>
                </a:cubicBezTo>
                <a:cubicBezTo>
                  <a:pt x="7135299" y="1616874"/>
                  <a:pt x="7135299" y="1603727"/>
                  <a:pt x="7135299" y="1589341"/>
                </a:cubicBezTo>
                <a:cubicBezTo>
                  <a:pt x="7135299" y="1574954"/>
                  <a:pt x="7135299" y="1561758"/>
                  <a:pt x="7135299" y="1549752"/>
                </a:cubicBezTo>
                <a:cubicBezTo>
                  <a:pt x="7135299" y="1546751"/>
                  <a:pt x="7135299" y="1544125"/>
                  <a:pt x="7135299" y="1541874"/>
                </a:cubicBezTo>
                <a:lnTo>
                  <a:pt x="7135299" y="1537183"/>
                </a:lnTo>
                <a:lnTo>
                  <a:pt x="7130239" y="1524303"/>
                </a:lnTo>
                <a:cubicBezTo>
                  <a:pt x="7126270" y="1517953"/>
                  <a:pt x="7119871" y="1510710"/>
                  <a:pt x="7111040" y="1502574"/>
                </a:cubicBezTo>
                <a:cubicBezTo>
                  <a:pt x="7102210" y="1494438"/>
                  <a:pt x="7090552" y="1490370"/>
                  <a:pt x="7076065" y="1490370"/>
                </a:cubicBezTo>
                <a:close/>
                <a:moveTo>
                  <a:pt x="6085466" y="1490370"/>
                </a:moveTo>
                <a:cubicBezTo>
                  <a:pt x="6063439" y="1491164"/>
                  <a:pt x="6045083" y="1502872"/>
                  <a:pt x="6030399" y="1525493"/>
                </a:cubicBezTo>
                <a:cubicBezTo>
                  <a:pt x="6017104" y="1546329"/>
                  <a:pt x="6010456" y="1568951"/>
                  <a:pt x="6010456" y="1593359"/>
                </a:cubicBezTo>
                <a:cubicBezTo>
                  <a:pt x="6010456" y="1619553"/>
                  <a:pt x="6016409" y="1642671"/>
                  <a:pt x="6028316" y="1662713"/>
                </a:cubicBezTo>
                <a:cubicBezTo>
                  <a:pt x="6033277" y="1671444"/>
                  <a:pt x="6040321" y="1679679"/>
                  <a:pt x="6049449" y="1687418"/>
                </a:cubicBezTo>
                <a:cubicBezTo>
                  <a:pt x="6058577" y="1695158"/>
                  <a:pt x="6069095" y="1699126"/>
                  <a:pt x="6081001" y="1699325"/>
                </a:cubicBezTo>
                <a:cubicBezTo>
                  <a:pt x="6094693" y="1699722"/>
                  <a:pt x="6106451" y="1695604"/>
                  <a:pt x="6116273" y="1686972"/>
                </a:cubicBezTo>
                <a:cubicBezTo>
                  <a:pt x="6126095" y="1678340"/>
                  <a:pt x="6133983" y="1669857"/>
                  <a:pt x="6139937" y="1661522"/>
                </a:cubicBezTo>
                <a:lnTo>
                  <a:pt x="6144815" y="1652914"/>
                </a:lnTo>
                <a:lnTo>
                  <a:pt x="6144699" y="1650509"/>
                </a:lnTo>
                <a:lnTo>
                  <a:pt x="6144699" y="1646639"/>
                </a:lnTo>
                <a:cubicBezTo>
                  <a:pt x="6144699" y="1646639"/>
                  <a:pt x="6144699" y="1640686"/>
                  <a:pt x="6144699" y="1628780"/>
                </a:cubicBezTo>
                <a:cubicBezTo>
                  <a:pt x="6144699" y="1616874"/>
                  <a:pt x="6144699" y="1603727"/>
                  <a:pt x="6144699" y="1589341"/>
                </a:cubicBezTo>
                <a:cubicBezTo>
                  <a:pt x="6144699" y="1574954"/>
                  <a:pt x="6144699" y="1561758"/>
                  <a:pt x="6144699" y="1549752"/>
                </a:cubicBezTo>
                <a:cubicBezTo>
                  <a:pt x="6144699" y="1546751"/>
                  <a:pt x="6144699" y="1544125"/>
                  <a:pt x="6144699" y="1541874"/>
                </a:cubicBezTo>
                <a:lnTo>
                  <a:pt x="6144699" y="1537183"/>
                </a:lnTo>
                <a:lnTo>
                  <a:pt x="6139639" y="1524303"/>
                </a:lnTo>
                <a:cubicBezTo>
                  <a:pt x="6135670" y="1517953"/>
                  <a:pt x="6129271" y="1510710"/>
                  <a:pt x="6120440" y="1502574"/>
                </a:cubicBezTo>
                <a:cubicBezTo>
                  <a:pt x="6111610" y="1494438"/>
                  <a:pt x="6099952" y="1490370"/>
                  <a:pt x="6085466" y="1490370"/>
                </a:cubicBezTo>
                <a:close/>
                <a:moveTo>
                  <a:pt x="6395623" y="1490072"/>
                </a:moveTo>
                <a:cubicBezTo>
                  <a:pt x="6376573" y="1490072"/>
                  <a:pt x="6359904" y="1499895"/>
                  <a:pt x="6345617" y="1519540"/>
                </a:cubicBezTo>
                <a:cubicBezTo>
                  <a:pt x="6330933" y="1540575"/>
                  <a:pt x="6323590" y="1565578"/>
                  <a:pt x="6323590" y="1594550"/>
                </a:cubicBezTo>
                <a:cubicBezTo>
                  <a:pt x="6323590" y="1623918"/>
                  <a:pt x="6330933" y="1648822"/>
                  <a:pt x="6345617" y="1669262"/>
                </a:cubicBezTo>
                <a:cubicBezTo>
                  <a:pt x="6359706" y="1688907"/>
                  <a:pt x="6376375" y="1698729"/>
                  <a:pt x="6395623" y="1698729"/>
                </a:cubicBezTo>
                <a:cubicBezTo>
                  <a:pt x="6418840" y="1698729"/>
                  <a:pt x="6438783" y="1688807"/>
                  <a:pt x="6455452" y="1668964"/>
                </a:cubicBezTo>
                <a:cubicBezTo>
                  <a:pt x="6472518" y="1648723"/>
                  <a:pt x="6481050" y="1623918"/>
                  <a:pt x="6481050" y="1594550"/>
                </a:cubicBezTo>
                <a:cubicBezTo>
                  <a:pt x="6481050" y="1565181"/>
                  <a:pt x="6472518" y="1540376"/>
                  <a:pt x="6455452" y="1520136"/>
                </a:cubicBezTo>
                <a:cubicBezTo>
                  <a:pt x="6438783" y="1500094"/>
                  <a:pt x="6418840" y="1490072"/>
                  <a:pt x="6395623" y="1490072"/>
                </a:cubicBezTo>
                <a:close/>
                <a:moveTo>
                  <a:pt x="3639329" y="1490072"/>
                </a:moveTo>
                <a:cubicBezTo>
                  <a:pt x="3633772" y="1490072"/>
                  <a:pt x="3627620" y="1491957"/>
                  <a:pt x="3620873" y="1495728"/>
                </a:cubicBezTo>
                <a:cubicBezTo>
                  <a:pt x="3594283" y="1509817"/>
                  <a:pt x="3576622" y="1535713"/>
                  <a:pt x="3567891" y="1573416"/>
                </a:cubicBezTo>
                <a:cubicBezTo>
                  <a:pt x="3564715" y="1587108"/>
                  <a:pt x="3563178" y="1601892"/>
                  <a:pt x="3563277" y="1617767"/>
                </a:cubicBezTo>
                <a:cubicBezTo>
                  <a:pt x="3563376" y="1633642"/>
                  <a:pt x="3565708" y="1647830"/>
                  <a:pt x="3570272" y="1660332"/>
                </a:cubicBezTo>
                <a:cubicBezTo>
                  <a:pt x="3583171" y="1651203"/>
                  <a:pt x="3595771" y="1640488"/>
                  <a:pt x="3608074" y="1628185"/>
                </a:cubicBezTo>
                <a:cubicBezTo>
                  <a:pt x="3631689" y="1603777"/>
                  <a:pt x="3648456" y="1577980"/>
                  <a:pt x="3658378" y="1550794"/>
                </a:cubicBezTo>
                <a:cubicBezTo>
                  <a:pt x="3667903" y="1524402"/>
                  <a:pt x="3667804" y="1506543"/>
                  <a:pt x="3658081" y="1497216"/>
                </a:cubicBezTo>
                <a:cubicBezTo>
                  <a:pt x="3653517" y="1493049"/>
                  <a:pt x="3648258" y="1490668"/>
                  <a:pt x="3642305" y="1490072"/>
                </a:cubicBezTo>
                <a:cubicBezTo>
                  <a:pt x="3641710" y="1490072"/>
                  <a:pt x="3641164" y="1490072"/>
                  <a:pt x="3640668" y="1490072"/>
                </a:cubicBezTo>
                <a:cubicBezTo>
                  <a:pt x="3640172" y="1490072"/>
                  <a:pt x="3639725" y="1490072"/>
                  <a:pt x="3639329" y="1490072"/>
                </a:cubicBezTo>
                <a:close/>
                <a:moveTo>
                  <a:pt x="2359704" y="1490072"/>
                </a:moveTo>
                <a:cubicBezTo>
                  <a:pt x="2337678" y="1490469"/>
                  <a:pt x="2319422" y="1502177"/>
                  <a:pt x="2304936" y="1525196"/>
                </a:cubicBezTo>
                <a:cubicBezTo>
                  <a:pt x="2291640" y="1545238"/>
                  <a:pt x="2284993" y="1567761"/>
                  <a:pt x="2284993" y="1592764"/>
                </a:cubicBezTo>
                <a:cubicBezTo>
                  <a:pt x="2284993" y="1619354"/>
                  <a:pt x="2290847" y="1642571"/>
                  <a:pt x="2302554" y="1662415"/>
                </a:cubicBezTo>
                <a:cubicBezTo>
                  <a:pt x="2307515" y="1671146"/>
                  <a:pt x="2314560" y="1679332"/>
                  <a:pt x="2323688" y="1686972"/>
                </a:cubicBezTo>
                <a:cubicBezTo>
                  <a:pt x="2332815" y="1694612"/>
                  <a:pt x="2343333" y="1698531"/>
                  <a:pt x="2355239" y="1698729"/>
                </a:cubicBezTo>
                <a:cubicBezTo>
                  <a:pt x="2369129" y="1699126"/>
                  <a:pt x="2380938" y="1695009"/>
                  <a:pt x="2390660" y="1686377"/>
                </a:cubicBezTo>
                <a:cubicBezTo>
                  <a:pt x="2400384" y="1677745"/>
                  <a:pt x="2408321" y="1669262"/>
                  <a:pt x="2414472" y="1660927"/>
                </a:cubicBezTo>
                <a:cubicBezTo>
                  <a:pt x="2416855" y="1656958"/>
                  <a:pt x="2417846" y="1655371"/>
                  <a:pt x="2417449" y="1656165"/>
                </a:cubicBezTo>
                <a:cubicBezTo>
                  <a:pt x="2417449" y="1655172"/>
                  <a:pt x="2417449" y="1654180"/>
                  <a:pt x="2417449" y="1653188"/>
                </a:cubicBezTo>
                <a:cubicBezTo>
                  <a:pt x="2417449" y="1652196"/>
                  <a:pt x="2417449" y="1651104"/>
                  <a:pt x="2417449" y="1649914"/>
                </a:cubicBezTo>
                <a:lnTo>
                  <a:pt x="2417449" y="1646044"/>
                </a:lnTo>
                <a:lnTo>
                  <a:pt x="2417449" y="1621339"/>
                </a:lnTo>
                <a:lnTo>
                  <a:pt x="2417449" y="1531149"/>
                </a:lnTo>
                <a:lnTo>
                  <a:pt x="2417449" y="1530554"/>
                </a:lnTo>
                <a:cubicBezTo>
                  <a:pt x="2416655" y="1528966"/>
                  <a:pt x="2415465" y="1526783"/>
                  <a:pt x="2413877" y="1524005"/>
                </a:cubicBezTo>
                <a:cubicBezTo>
                  <a:pt x="2409909" y="1517457"/>
                  <a:pt x="2403558" y="1510114"/>
                  <a:pt x="2394827" y="1501979"/>
                </a:cubicBezTo>
                <a:cubicBezTo>
                  <a:pt x="2386096" y="1493843"/>
                  <a:pt x="2374389" y="1489874"/>
                  <a:pt x="2359704" y="1490072"/>
                </a:cubicBezTo>
                <a:close/>
                <a:moveTo>
                  <a:pt x="10058581" y="1489477"/>
                </a:moveTo>
                <a:cubicBezTo>
                  <a:pt x="10040524" y="1489477"/>
                  <a:pt x="10025094" y="1499101"/>
                  <a:pt x="10012295" y="1518350"/>
                </a:cubicBezTo>
                <a:cubicBezTo>
                  <a:pt x="9999496" y="1537598"/>
                  <a:pt x="9991113" y="1555854"/>
                  <a:pt x="9987143" y="1573119"/>
                </a:cubicBezTo>
                <a:cubicBezTo>
                  <a:pt x="9983969" y="1586811"/>
                  <a:pt x="9982431" y="1601545"/>
                  <a:pt x="9982529" y="1617320"/>
                </a:cubicBezTo>
                <a:cubicBezTo>
                  <a:pt x="9982629" y="1633096"/>
                  <a:pt x="9984961" y="1647235"/>
                  <a:pt x="9989524" y="1659736"/>
                </a:cubicBezTo>
                <a:cubicBezTo>
                  <a:pt x="10002424" y="1650608"/>
                  <a:pt x="10015024" y="1639893"/>
                  <a:pt x="10027327" y="1627589"/>
                </a:cubicBezTo>
                <a:cubicBezTo>
                  <a:pt x="10050544" y="1603777"/>
                  <a:pt x="10067313" y="1578079"/>
                  <a:pt x="10077631" y="1550497"/>
                </a:cubicBezTo>
                <a:cubicBezTo>
                  <a:pt x="10080806" y="1541765"/>
                  <a:pt x="10082791" y="1532340"/>
                  <a:pt x="10083584" y="1522219"/>
                </a:cubicBezTo>
                <a:cubicBezTo>
                  <a:pt x="10084378" y="1512099"/>
                  <a:pt x="10082691" y="1504062"/>
                  <a:pt x="10078524" y="1498109"/>
                </a:cubicBezTo>
                <a:cubicBezTo>
                  <a:pt x="10074555" y="1492354"/>
                  <a:pt x="10067908" y="1489477"/>
                  <a:pt x="10058581" y="1489477"/>
                </a:cubicBezTo>
                <a:close/>
                <a:moveTo>
                  <a:pt x="6144699" y="1472213"/>
                </a:moveTo>
                <a:lnTo>
                  <a:pt x="6189943" y="1472213"/>
                </a:lnTo>
                <a:cubicBezTo>
                  <a:pt x="6189943" y="1472213"/>
                  <a:pt x="6189943" y="1482135"/>
                  <a:pt x="6189943" y="1501979"/>
                </a:cubicBezTo>
                <a:cubicBezTo>
                  <a:pt x="6189943" y="1521823"/>
                  <a:pt x="6189943" y="1531744"/>
                  <a:pt x="6189943" y="1531744"/>
                </a:cubicBezTo>
                <a:lnTo>
                  <a:pt x="6189943" y="1646639"/>
                </a:lnTo>
                <a:lnTo>
                  <a:pt x="6189943" y="1650807"/>
                </a:lnTo>
                <a:cubicBezTo>
                  <a:pt x="6189943" y="1657950"/>
                  <a:pt x="6190091" y="1664945"/>
                  <a:pt x="6190389" y="1671791"/>
                </a:cubicBezTo>
                <a:cubicBezTo>
                  <a:pt x="6190687" y="1678637"/>
                  <a:pt x="6191828" y="1684740"/>
                  <a:pt x="6193812" y="1690097"/>
                </a:cubicBezTo>
                <a:cubicBezTo>
                  <a:pt x="6196193" y="1696249"/>
                  <a:pt x="6198972" y="1699325"/>
                  <a:pt x="6202146" y="1699325"/>
                </a:cubicBezTo>
                <a:cubicBezTo>
                  <a:pt x="6219014" y="1699325"/>
                  <a:pt x="6235087" y="1688807"/>
                  <a:pt x="6250367" y="1667773"/>
                </a:cubicBezTo>
                <a:cubicBezTo>
                  <a:pt x="6256915" y="1658645"/>
                  <a:pt x="6263563" y="1646937"/>
                  <a:pt x="6270310" y="1632650"/>
                </a:cubicBezTo>
                <a:cubicBezTo>
                  <a:pt x="6273187" y="1626498"/>
                  <a:pt x="6276065" y="1619975"/>
                  <a:pt x="6278942" y="1613079"/>
                </a:cubicBezTo>
                <a:lnTo>
                  <a:pt x="6280020" y="1610356"/>
                </a:lnTo>
                <a:lnTo>
                  <a:pt x="6278644" y="1594550"/>
                </a:lnTo>
                <a:cubicBezTo>
                  <a:pt x="6278644" y="1560617"/>
                  <a:pt x="6289955" y="1531843"/>
                  <a:pt x="6312577" y="1508229"/>
                </a:cubicBezTo>
                <a:cubicBezTo>
                  <a:pt x="6335199" y="1484218"/>
                  <a:pt x="6362881" y="1472213"/>
                  <a:pt x="6395623" y="1472213"/>
                </a:cubicBezTo>
                <a:cubicBezTo>
                  <a:pt x="6424595" y="1472213"/>
                  <a:pt x="6449201" y="1484318"/>
                  <a:pt x="6469442" y="1508527"/>
                </a:cubicBezTo>
                <a:cubicBezTo>
                  <a:pt x="6489286" y="1532736"/>
                  <a:pt x="6499207" y="1561411"/>
                  <a:pt x="6499207" y="1594550"/>
                </a:cubicBezTo>
                <a:cubicBezTo>
                  <a:pt x="6499207" y="1627887"/>
                  <a:pt x="6489286" y="1656462"/>
                  <a:pt x="6469442" y="1680275"/>
                </a:cubicBezTo>
                <a:cubicBezTo>
                  <a:pt x="6449003" y="1704683"/>
                  <a:pt x="6424397" y="1716887"/>
                  <a:pt x="6395623" y="1716887"/>
                </a:cubicBezTo>
                <a:cubicBezTo>
                  <a:pt x="6362881" y="1716887"/>
                  <a:pt x="6335199" y="1704881"/>
                  <a:pt x="6312577" y="1680870"/>
                </a:cubicBezTo>
                <a:cubicBezTo>
                  <a:pt x="6301266" y="1668964"/>
                  <a:pt x="6292783" y="1655817"/>
                  <a:pt x="6287127" y="1641431"/>
                </a:cubicBezTo>
                <a:lnTo>
                  <a:pt x="6286774" y="1640178"/>
                </a:lnTo>
                <a:lnTo>
                  <a:pt x="6286681" y="1640389"/>
                </a:lnTo>
                <a:cubicBezTo>
                  <a:pt x="6279736" y="1654875"/>
                  <a:pt x="6272493" y="1667476"/>
                  <a:pt x="6264952" y="1678191"/>
                </a:cubicBezTo>
                <a:cubicBezTo>
                  <a:pt x="6246101" y="1704385"/>
                  <a:pt x="6225165" y="1717482"/>
                  <a:pt x="6202146" y="1717482"/>
                </a:cubicBezTo>
                <a:cubicBezTo>
                  <a:pt x="6182501" y="1717482"/>
                  <a:pt x="6167520" y="1711330"/>
                  <a:pt x="6157200" y="1699027"/>
                </a:cubicBezTo>
                <a:lnTo>
                  <a:pt x="6148131" y="1679933"/>
                </a:lnTo>
                <a:lnTo>
                  <a:pt x="6140309" y="1689353"/>
                </a:lnTo>
                <a:cubicBezTo>
                  <a:pt x="6135496" y="1694413"/>
                  <a:pt x="6130610" y="1698828"/>
                  <a:pt x="6125649" y="1702599"/>
                </a:cubicBezTo>
                <a:cubicBezTo>
                  <a:pt x="6111758" y="1712521"/>
                  <a:pt x="6096777" y="1717382"/>
                  <a:pt x="6080703" y="1717184"/>
                </a:cubicBezTo>
                <a:cubicBezTo>
                  <a:pt x="6043992" y="1716986"/>
                  <a:pt x="6014425" y="1702202"/>
                  <a:pt x="5992002" y="1672833"/>
                </a:cubicBezTo>
                <a:cubicBezTo>
                  <a:pt x="5974142" y="1649815"/>
                  <a:pt x="5965213" y="1623323"/>
                  <a:pt x="5965213" y="1593359"/>
                </a:cubicBezTo>
                <a:cubicBezTo>
                  <a:pt x="5965213" y="1578972"/>
                  <a:pt x="5967743" y="1565231"/>
                  <a:pt x="5972803" y="1552134"/>
                </a:cubicBezTo>
                <a:lnTo>
                  <a:pt x="5985529" y="1531256"/>
                </a:lnTo>
                <a:lnTo>
                  <a:pt x="5975035" y="1534572"/>
                </a:lnTo>
                <a:cubicBezTo>
                  <a:pt x="5958664" y="1538938"/>
                  <a:pt x="5942987" y="1541468"/>
                  <a:pt x="5928006" y="1542162"/>
                </a:cubicBezTo>
                <a:cubicBezTo>
                  <a:pt x="5928601" y="1552084"/>
                  <a:pt x="5928502" y="1561907"/>
                  <a:pt x="5927707" y="1571630"/>
                </a:cubicBezTo>
                <a:cubicBezTo>
                  <a:pt x="5923342" y="1619652"/>
                  <a:pt x="5910443" y="1656859"/>
                  <a:pt x="5889013" y="1683251"/>
                </a:cubicBezTo>
                <a:cubicBezTo>
                  <a:pt x="5871550" y="1704285"/>
                  <a:pt x="5852500" y="1715497"/>
                  <a:pt x="5831863" y="1716887"/>
                </a:cubicBezTo>
                <a:cubicBezTo>
                  <a:pt x="5830870" y="1716887"/>
                  <a:pt x="5829878" y="1716936"/>
                  <a:pt x="5828887" y="1717035"/>
                </a:cubicBezTo>
                <a:cubicBezTo>
                  <a:pt x="5827894" y="1717134"/>
                  <a:pt x="5827001" y="1717184"/>
                  <a:pt x="5826207" y="1717184"/>
                </a:cubicBezTo>
                <a:lnTo>
                  <a:pt x="5826207" y="1717482"/>
                </a:lnTo>
                <a:cubicBezTo>
                  <a:pt x="5799816" y="1717482"/>
                  <a:pt x="5777987" y="1708353"/>
                  <a:pt x="5760723" y="1690097"/>
                </a:cubicBezTo>
                <a:cubicBezTo>
                  <a:pt x="5745244" y="1674222"/>
                  <a:pt x="5735323" y="1653386"/>
                  <a:pt x="5730957" y="1627589"/>
                </a:cubicBezTo>
                <a:cubicBezTo>
                  <a:pt x="5728972" y="1618263"/>
                  <a:pt x="5727733" y="1604670"/>
                  <a:pt x="5727237" y="1586811"/>
                </a:cubicBezTo>
                <a:cubicBezTo>
                  <a:pt x="5726741" y="1568951"/>
                  <a:pt x="5726343" y="1555805"/>
                  <a:pt x="5726046" y="1547371"/>
                </a:cubicBezTo>
                <a:cubicBezTo>
                  <a:pt x="5725749" y="1538938"/>
                  <a:pt x="5725302" y="1530554"/>
                  <a:pt x="5724706" y="1522219"/>
                </a:cubicBezTo>
                <a:cubicBezTo>
                  <a:pt x="5723317" y="1508726"/>
                  <a:pt x="5720936" y="1499399"/>
                  <a:pt x="5717563" y="1494240"/>
                </a:cubicBezTo>
                <a:cubicBezTo>
                  <a:pt x="5716174" y="1492056"/>
                  <a:pt x="5714586" y="1490966"/>
                  <a:pt x="5712800" y="1490966"/>
                </a:cubicBezTo>
                <a:lnTo>
                  <a:pt x="5712800" y="1490668"/>
                </a:lnTo>
                <a:cubicBezTo>
                  <a:pt x="5701291" y="1490668"/>
                  <a:pt x="5690079" y="1495331"/>
                  <a:pt x="5679165" y="1504658"/>
                </a:cubicBezTo>
                <a:cubicBezTo>
                  <a:pt x="5672616" y="1510015"/>
                  <a:pt x="5665572" y="1516812"/>
                  <a:pt x="5658031" y="1525047"/>
                </a:cubicBezTo>
                <a:cubicBezTo>
                  <a:pt x="5650491" y="1533282"/>
                  <a:pt x="5644935" y="1540575"/>
                  <a:pt x="5641363" y="1546925"/>
                </a:cubicBezTo>
                <a:lnTo>
                  <a:pt x="5625587" y="1538590"/>
                </a:lnTo>
                <a:cubicBezTo>
                  <a:pt x="5629754" y="1531050"/>
                  <a:pt x="5636005" y="1522715"/>
                  <a:pt x="5644340" y="1513587"/>
                </a:cubicBezTo>
                <a:cubicBezTo>
                  <a:pt x="5652674" y="1504459"/>
                  <a:pt x="5660512" y="1496819"/>
                  <a:pt x="5667854" y="1490668"/>
                </a:cubicBezTo>
                <a:cubicBezTo>
                  <a:pt x="5683729" y="1477174"/>
                  <a:pt x="5700200" y="1471320"/>
                  <a:pt x="5717266" y="1473106"/>
                </a:cubicBezTo>
                <a:cubicBezTo>
                  <a:pt x="5727782" y="1473702"/>
                  <a:pt x="5736910" y="1476579"/>
                  <a:pt x="5744649" y="1481738"/>
                </a:cubicBezTo>
                <a:cubicBezTo>
                  <a:pt x="5755961" y="1489676"/>
                  <a:pt x="5763302" y="1502376"/>
                  <a:pt x="5766676" y="1519838"/>
                </a:cubicBezTo>
                <a:cubicBezTo>
                  <a:pt x="5768462" y="1528569"/>
                  <a:pt x="5769603" y="1537350"/>
                  <a:pt x="5770099" y="1546181"/>
                </a:cubicBezTo>
                <a:cubicBezTo>
                  <a:pt x="5770596" y="1555011"/>
                  <a:pt x="5771042" y="1564387"/>
                  <a:pt x="5771438" y="1574309"/>
                </a:cubicBezTo>
                <a:cubicBezTo>
                  <a:pt x="5771836" y="1584231"/>
                  <a:pt x="5772233" y="1591375"/>
                  <a:pt x="5772630" y="1595740"/>
                </a:cubicBezTo>
                <a:lnTo>
                  <a:pt x="5772630" y="1596038"/>
                </a:lnTo>
                <a:cubicBezTo>
                  <a:pt x="5773225" y="1608936"/>
                  <a:pt x="5774018" y="1618461"/>
                  <a:pt x="5775010" y="1624613"/>
                </a:cubicBezTo>
                <a:cubicBezTo>
                  <a:pt x="5777590" y="1647036"/>
                  <a:pt x="5783444" y="1665193"/>
                  <a:pt x="5792572" y="1679084"/>
                </a:cubicBezTo>
                <a:cubicBezTo>
                  <a:pt x="5799717" y="1689998"/>
                  <a:pt x="5808248" y="1696447"/>
                  <a:pt x="5818171" y="1698432"/>
                </a:cubicBezTo>
                <a:cubicBezTo>
                  <a:pt x="5821544" y="1699027"/>
                  <a:pt x="5825711" y="1699126"/>
                  <a:pt x="5830672" y="1698729"/>
                </a:cubicBezTo>
                <a:cubicBezTo>
                  <a:pt x="5846547" y="1697539"/>
                  <a:pt x="5861331" y="1688609"/>
                  <a:pt x="5875023" y="1671940"/>
                </a:cubicBezTo>
                <a:cubicBezTo>
                  <a:pt x="5894271" y="1648128"/>
                  <a:pt x="5905880" y="1614195"/>
                  <a:pt x="5909849" y="1570142"/>
                </a:cubicBezTo>
                <a:cubicBezTo>
                  <a:pt x="5910443" y="1558038"/>
                  <a:pt x="5910443" y="1548512"/>
                  <a:pt x="5909849" y="1541567"/>
                </a:cubicBezTo>
                <a:cubicBezTo>
                  <a:pt x="5889211" y="1540178"/>
                  <a:pt x="5873435" y="1534423"/>
                  <a:pt x="5862521" y="1524303"/>
                </a:cubicBezTo>
                <a:cubicBezTo>
                  <a:pt x="5856766" y="1518747"/>
                  <a:pt x="5852996" y="1511801"/>
                  <a:pt x="5851211" y="1503467"/>
                </a:cubicBezTo>
                <a:cubicBezTo>
                  <a:pt x="5849226" y="1495331"/>
                  <a:pt x="5850616" y="1488386"/>
                  <a:pt x="5855378" y="1482631"/>
                </a:cubicBezTo>
                <a:cubicBezTo>
                  <a:pt x="5860338" y="1475884"/>
                  <a:pt x="5868772" y="1472511"/>
                  <a:pt x="5880678" y="1472511"/>
                </a:cubicBezTo>
                <a:cubicBezTo>
                  <a:pt x="5890402" y="1472511"/>
                  <a:pt x="5899431" y="1476777"/>
                  <a:pt x="5907765" y="1485310"/>
                </a:cubicBezTo>
                <a:cubicBezTo>
                  <a:pt x="5913916" y="1491858"/>
                  <a:pt x="5918282" y="1499101"/>
                  <a:pt x="5920862" y="1507039"/>
                </a:cubicBezTo>
                <a:cubicBezTo>
                  <a:pt x="5922648" y="1512793"/>
                  <a:pt x="5924136" y="1518449"/>
                  <a:pt x="5925327" y="1524005"/>
                </a:cubicBezTo>
                <a:cubicBezTo>
                  <a:pt x="5945716" y="1523559"/>
                  <a:pt x="5968338" y="1518871"/>
                  <a:pt x="5993192" y="1509941"/>
                </a:cubicBezTo>
                <a:lnTo>
                  <a:pt x="6006087" y="1504731"/>
                </a:lnTo>
                <a:lnTo>
                  <a:pt x="6014456" y="1496732"/>
                </a:lnTo>
                <a:cubicBezTo>
                  <a:pt x="6034511" y="1481180"/>
                  <a:pt x="6058081" y="1473106"/>
                  <a:pt x="6085168" y="1472511"/>
                </a:cubicBezTo>
                <a:cubicBezTo>
                  <a:pt x="6104218" y="1472114"/>
                  <a:pt x="6119399" y="1477125"/>
                  <a:pt x="6130709" y="1487542"/>
                </a:cubicBezTo>
                <a:lnTo>
                  <a:pt x="6144699" y="1501639"/>
                </a:lnTo>
                <a:close/>
                <a:moveTo>
                  <a:pt x="546680" y="1472213"/>
                </a:moveTo>
                <a:lnTo>
                  <a:pt x="560074" y="1472213"/>
                </a:lnTo>
                <a:lnTo>
                  <a:pt x="569302" y="1472213"/>
                </a:lnTo>
                <a:lnTo>
                  <a:pt x="591923" y="1472213"/>
                </a:lnTo>
                <a:cubicBezTo>
                  <a:pt x="591923" y="1472213"/>
                  <a:pt x="591923" y="1482135"/>
                  <a:pt x="591923" y="1501979"/>
                </a:cubicBezTo>
                <a:cubicBezTo>
                  <a:pt x="591923" y="1521823"/>
                  <a:pt x="591923" y="1531744"/>
                  <a:pt x="591923" y="1531744"/>
                </a:cubicBezTo>
                <a:lnTo>
                  <a:pt x="591923" y="1646639"/>
                </a:lnTo>
                <a:lnTo>
                  <a:pt x="591923" y="1650807"/>
                </a:lnTo>
                <a:cubicBezTo>
                  <a:pt x="591923" y="1657950"/>
                  <a:pt x="592072" y="1664945"/>
                  <a:pt x="592370" y="1671791"/>
                </a:cubicBezTo>
                <a:cubicBezTo>
                  <a:pt x="592668" y="1678637"/>
                  <a:pt x="593808" y="1684740"/>
                  <a:pt x="595793" y="1690097"/>
                </a:cubicBezTo>
                <a:cubicBezTo>
                  <a:pt x="598174" y="1696249"/>
                  <a:pt x="600952" y="1699325"/>
                  <a:pt x="604128" y="1699325"/>
                </a:cubicBezTo>
                <a:cubicBezTo>
                  <a:pt x="620994" y="1699325"/>
                  <a:pt x="637068" y="1688807"/>
                  <a:pt x="652348" y="1667773"/>
                </a:cubicBezTo>
                <a:cubicBezTo>
                  <a:pt x="658896" y="1658645"/>
                  <a:pt x="665544" y="1646937"/>
                  <a:pt x="672291" y="1632650"/>
                </a:cubicBezTo>
                <a:cubicBezTo>
                  <a:pt x="678045" y="1620347"/>
                  <a:pt x="683800" y="1606555"/>
                  <a:pt x="689554" y="1591275"/>
                </a:cubicBezTo>
                <a:cubicBezTo>
                  <a:pt x="690348" y="1589688"/>
                  <a:pt x="693573" y="1589985"/>
                  <a:pt x="699229" y="1592168"/>
                </a:cubicBezTo>
                <a:cubicBezTo>
                  <a:pt x="704884" y="1594351"/>
                  <a:pt x="707315" y="1596137"/>
                  <a:pt x="706521" y="1597526"/>
                </a:cubicBezTo>
                <a:cubicBezTo>
                  <a:pt x="699576" y="1615584"/>
                  <a:pt x="693623" y="1629872"/>
                  <a:pt x="688662" y="1640389"/>
                </a:cubicBezTo>
                <a:cubicBezTo>
                  <a:pt x="681716" y="1654875"/>
                  <a:pt x="674473" y="1667476"/>
                  <a:pt x="666933" y="1678191"/>
                </a:cubicBezTo>
                <a:cubicBezTo>
                  <a:pt x="648081" y="1704385"/>
                  <a:pt x="627146" y="1717482"/>
                  <a:pt x="604128" y="1717482"/>
                </a:cubicBezTo>
                <a:cubicBezTo>
                  <a:pt x="584482" y="1717482"/>
                  <a:pt x="569500" y="1711330"/>
                  <a:pt x="559181" y="1699027"/>
                </a:cubicBezTo>
                <a:cubicBezTo>
                  <a:pt x="552633" y="1691685"/>
                  <a:pt x="548862" y="1683747"/>
                  <a:pt x="547870" y="1675215"/>
                </a:cubicBezTo>
                <a:cubicBezTo>
                  <a:pt x="546878" y="1666681"/>
                  <a:pt x="546482" y="1658446"/>
                  <a:pt x="546680" y="1650509"/>
                </a:cubicBezTo>
                <a:lnTo>
                  <a:pt x="546680" y="1646639"/>
                </a:lnTo>
                <a:cubicBezTo>
                  <a:pt x="546680" y="1646639"/>
                  <a:pt x="546680" y="1640686"/>
                  <a:pt x="546680" y="1628780"/>
                </a:cubicBezTo>
                <a:cubicBezTo>
                  <a:pt x="546680" y="1622827"/>
                  <a:pt x="546680" y="1616564"/>
                  <a:pt x="546680" y="1609991"/>
                </a:cubicBezTo>
                <a:lnTo>
                  <a:pt x="546680" y="1597422"/>
                </a:lnTo>
                <a:lnTo>
                  <a:pt x="530011" y="1591573"/>
                </a:lnTo>
                <a:cubicBezTo>
                  <a:pt x="533980" y="1580858"/>
                  <a:pt x="537651" y="1568951"/>
                  <a:pt x="541024" y="1555854"/>
                </a:cubicBezTo>
                <a:cubicBezTo>
                  <a:pt x="542810" y="1549306"/>
                  <a:pt x="544447" y="1543006"/>
                  <a:pt x="545935" y="1536953"/>
                </a:cubicBezTo>
                <a:lnTo>
                  <a:pt x="546680" y="1533887"/>
                </a:lnTo>
                <a:lnTo>
                  <a:pt x="546680" y="1532870"/>
                </a:lnTo>
                <a:cubicBezTo>
                  <a:pt x="546680" y="1532119"/>
                  <a:pt x="546680" y="1531744"/>
                  <a:pt x="546680" y="1531744"/>
                </a:cubicBezTo>
                <a:close/>
                <a:moveTo>
                  <a:pt x="4945740" y="1452865"/>
                </a:moveTo>
                <a:cubicBezTo>
                  <a:pt x="4944549" y="1453461"/>
                  <a:pt x="4944450" y="1455048"/>
                  <a:pt x="4945443" y="1457628"/>
                </a:cubicBezTo>
                <a:cubicBezTo>
                  <a:pt x="4947625" y="1463978"/>
                  <a:pt x="4951494" y="1467847"/>
                  <a:pt x="4957051" y="1469236"/>
                </a:cubicBezTo>
                <a:cubicBezTo>
                  <a:pt x="4959432" y="1470229"/>
                  <a:pt x="4963103" y="1471022"/>
                  <a:pt x="4968065" y="1471618"/>
                </a:cubicBezTo>
                <a:cubicBezTo>
                  <a:pt x="4968065" y="1471419"/>
                  <a:pt x="4968015" y="1471221"/>
                  <a:pt x="4967915" y="1471022"/>
                </a:cubicBezTo>
                <a:cubicBezTo>
                  <a:pt x="4967816" y="1470824"/>
                  <a:pt x="4967767" y="1470526"/>
                  <a:pt x="4967767" y="1470129"/>
                </a:cubicBezTo>
                <a:cubicBezTo>
                  <a:pt x="4965981" y="1465367"/>
                  <a:pt x="4963500" y="1461497"/>
                  <a:pt x="4960325" y="1458521"/>
                </a:cubicBezTo>
                <a:cubicBezTo>
                  <a:pt x="4954173" y="1453163"/>
                  <a:pt x="4949311" y="1451278"/>
                  <a:pt x="4945740" y="1452865"/>
                </a:cubicBezTo>
                <a:close/>
                <a:moveTo>
                  <a:pt x="4946374" y="1434188"/>
                </a:moveTo>
                <a:cubicBezTo>
                  <a:pt x="4949276" y="1433840"/>
                  <a:pt x="4952189" y="1434014"/>
                  <a:pt x="4955117" y="1434708"/>
                </a:cubicBezTo>
                <a:cubicBezTo>
                  <a:pt x="4960970" y="1436097"/>
                  <a:pt x="4966675" y="1439471"/>
                  <a:pt x="4972231" y="1444829"/>
                </a:cubicBezTo>
                <a:cubicBezTo>
                  <a:pt x="4972231" y="1444829"/>
                  <a:pt x="4972281" y="1444878"/>
                  <a:pt x="4972380" y="1444978"/>
                </a:cubicBezTo>
                <a:cubicBezTo>
                  <a:pt x="4972479" y="1445077"/>
                  <a:pt x="4972530" y="1445126"/>
                  <a:pt x="4972530" y="1445126"/>
                </a:cubicBezTo>
                <a:cubicBezTo>
                  <a:pt x="4979078" y="1451873"/>
                  <a:pt x="4983939" y="1461200"/>
                  <a:pt x="4987114" y="1473106"/>
                </a:cubicBezTo>
                <a:lnTo>
                  <a:pt x="5013903" y="1473106"/>
                </a:lnTo>
                <a:cubicBezTo>
                  <a:pt x="5028786" y="1473106"/>
                  <a:pt x="5039601" y="1473702"/>
                  <a:pt x="5046348" y="1474892"/>
                </a:cubicBezTo>
                <a:cubicBezTo>
                  <a:pt x="5067580" y="1478067"/>
                  <a:pt x="5085044" y="1485607"/>
                  <a:pt x="5098735" y="1497514"/>
                </a:cubicBezTo>
                <a:cubicBezTo>
                  <a:pt x="5109450" y="1507039"/>
                  <a:pt x="5116248" y="1518201"/>
                  <a:pt x="5119124" y="1531000"/>
                </a:cubicBezTo>
                <a:cubicBezTo>
                  <a:pt x="5122002" y="1543799"/>
                  <a:pt x="5123441" y="1556251"/>
                  <a:pt x="5123441" y="1568356"/>
                </a:cubicBezTo>
                <a:cubicBezTo>
                  <a:pt x="5123441" y="1568356"/>
                  <a:pt x="5123441" y="1595641"/>
                  <a:pt x="5123441" y="1650212"/>
                </a:cubicBezTo>
                <a:cubicBezTo>
                  <a:pt x="5123441" y="1657355"/>
                  <a:pt x="5123590" y="1664449"/>
                  <a:pt x="5123887" y="1671494"/>
                </a:cubicBezTo>
                <a:cubicBezTo>
                  <a:pt x="5124185" y="1678538"/>
                  <a:pt x="5125524" y="1684740"/>
                  <a:pt x="5127906" y="1690097"/>
                </a:cubicBezTo>
                <a:cubicBezTo>
                  <a:pt x="5130287" y="1696447"/>
                  <a:pt x="5133562" y="1699622"/>
                  <a:pt x="5137728" y="1699622"/>
                </a:cubicBezTo>
                <a:cubicBezTo>
                  <a:pt x="5137728" y="1699622"/>
                  <a:pt x="5137778" y="1699622"/>
                  <a:pt x="5137877" y="1699622"/>
                </a:cubicBezTo>
                <a:cubicBezTo>
                  <a:pt x="5137976" y="1699622"/>
                  <a:pt x="5138026" y="1699622"/>
                  <a:pt x="5138026" y="1699622"/>
                </a:cubicBezTo>
                <a:cubicBezTo>
                  <a:pt x="5148146" y="1699622"/>
                  <a:pt x="5157075" y="1695009"/>
                  <a:pt x="5164815" y="1685781"/>
                </a:cubicBezTo>
                <a:cubicBezTo>
                  <a:pt x="5172554" y="1676554"/>
                  <a:pt x="5179598" y="1666681"/>
                  <a:pt x="5185949" y="1656165"/>
                </a:cubicBezTo>
                <a:cubicBezTo>
                  <a:pt x="5190315" y="1649021"/>
                  <a:pt x="5194283" y="1641530"/>
                  <a:pt x="5197855" y="1633691"/>
                </a:cubicBezTo>
                <a:cubicBezTo>
                  <a:pt x="5201426" y="1625853"/>
                  <a:pt x="5204999" y="1617767"/>
                  <a:pt x="5208571" y="1609432"/>
                </a:cubicBezTo>
                <a:lnTo>
                  <a:pt x="5209918" y="1606324"/>
                </a:lnTo>
                <a:lnTo>
                  <a:pt x="5213631" y="1564486"/>
                </a:lnTo>
                <a:cubicBezTo>
                  <a:pt x="5219783" y="1540674"/>
                  <a:pt x="5233276" y="1519937"/>
                  <a:pt x="5254112" y="1502276"/>
                </a:cubicBezTo>
                <a:cubicBezTo>
                  <a:pt x="5277130" y="1482433"/>
                  <a:pt x="5302927" y="1472511"/>
                  <a:pt x="5331502" y="1472511"/>
                </a:cubicBezTo>
                <a:cubicBezTo>
                  <a:pt x="5345195" y="1472511"/>
                  <a:pt x="5355613" y="1475090"/>
                  <a:pt x="5362756" y="1480250"/>
                </a:cubicBezTo>
                <a:cubicBezTo>
                  <a:pt x="5369901" y="1485409"/>
                  <a:pt x="5375159" y="1490668"/>
                  <a:pt x="5378533" y="1496025"/>
                </a:cubicBezTo>
                <a:cubicBezTo>
                  <a:pt x="5390240" y="1516068"/>
                  <a:pt x="5389050" y="1539186"/>
                  <a:pt x="5374960" y="1565379"/>
                </a:cubicBezTo>
                <a:cubicBezTo>
                  <a:pt x="5363253" y="1586612"/>
                  <a:pt x="5344103" y="1606555"/>
                  <a:pt x="5317513" y="1625208"/>
                </a:cubicBezTo>
                <a:cubicBezTo>
                  <a:pt x="5303423" y="1635329"/>
                  <a:pt x="5285862" y="1646243"/>
                  <a:pt x="5264827" y="1657950"/>
                </a:cubicBezTo>
                <a:cubicBezTo>
                  <a:pt x="5268796" y="1667872"/>
                  <a:pt x="5273360" y="1675711"/>
                  <a:pt x="5278520" y="1681465"/>
                </a:cubicBezTo>
                <a:cubicBezTo>
                  <a:pt x="5288045" y="1693173"/>
                  <a:pt x="5299157" y="1699126"/>
                  <a:pt x="5311857" y="1699325"/>
                </a:cubicBezTo>
                <a:cubicBezTo>
                  <a:pt x="5325152" y="1699325"/>
                  <a:pt x="5338547" y="1695654"/>
                  <a:pt x="5352040" y="1688312"/>
                </a:cubicBezTo>
                <a:cubicBezTo>
                  <a:pt x="5369107" y="1678786"/>
                  <a:pt x="5383989" y="1663010"/>
                  <a:pt x="5396689" y="1640984"/>
                </a:cubicBezTo>
                <a:cubicBezTo>
                  <a:pt x="5400857" y="1633840"/>
                  <a:pt x="5404627" y="1626399"/>
                  <a:pt x="5408000" y="1618660"/>
                </a:cubicBezTo>
                <a:cubicBezTo>
                  <a:pt x="5411373" y="1610921"/>
                  <a:pt x="5414747" y="1602884"/>
                  <a:pt x="5418121" y="1594550"/>
                </a:cubicBezTo>
                <a:lnTo>
                  <a:pt x="5420204" y="1589787"/>
                </a:lnTo>
                <a:lnTo>
                  <a:pt x="5436873" y="1596633"/>
                </a:lnTo>
                <a:lnTo>
                  <a:pt x="5435087" y="1601098"/>
                </a:lnTo>
                <a:cubicBezTo>
                  <a:pt x="5431514" y="1609829"/>
                  <a:pt x="5427943" y="1618213"/>
                  <a:pt x="5424371" y="1626250"/>
                </a:cubicBezTo>
                <a:cubicBezTo>
                  <a:pt x="5420799" y="1634287"/>
                  <a:pt x="5416830" y="1642175"/>
                  <a:pt x="5412464" y="1649914"/>
                </a:cubicBezTo>
                <a:cubicBezTo>
                  <a:pt x="5398177" y="1674719"/>
                  <a:pt x="5380913" y="1692776"/>
                  <a:pt x="5360673" y="1704087"/>
                </a:cubicBezTo>
                <a:cubicBezTo>
                  <a:pt x="5345195" y="1713017"/>
                  <a:pt x="5328922" y="1717482"/>
                  <a:pt x="5311857" y="1717482"/>
                </a:cubicBezTo>
                <a:cubicBezTo>
                  <a:pt x="5285267" y="1717283"/>
                  <a:pt x="5263438" y="1709445"/>
                  <a:pt x="5246373" y="1693967"/>
                </a:cubicBezTo>
                <a:cubicBezTo>
                  <a:pt x="5240023" y="1688014"/>
                  <a:pt x="5234864" y="1681961"/>
                  <a:pt x="5230895" y="1675810"/>
                </a:cubicBezTo>
                <a:cubicBezTo>
                  <a:pt x="5219385" y="1681564"/>
                  <a:pt x="5210654" y="1685831"/>
                  <a:pt x="5204700" y="1688609"/>
                </a:cubicBezTo>
                <a:lnTo>
                  <a:pt x="5196962" y="1672536"/>
                </a:lnTo>
                <a:cubicBezTo>
                  <a:pt x="5202716" y="1669758"/>
                  <a:pt x="5211150" y="1665590"/>
                  <a:pt x="5222262" y="1660034"/>
                </a:cubicBezTo>
                <a:cubicBezTo>
                  <a:pt x="5222064" y="1659439"/>
                  <a:pt x="5221866" y="1658843"/>
                  <a:pt x="5221667" y="1658248"/>
                </a:cubicBezTo>
                <a:cubicBezTo>
                  <a:pt x="5221469" y="1657653"/>
                  <a:pt x="5221171" y="1657057"/>
                  <a:pt x="5220774" y="1656462"/>
                </a:cubicBezTo>
                <a:lnTo>
                  <a:pt x="5215970" y="1637339"/>
                </a:lnTo>
                <a:lnTo>
                  <a:pt x="5214077" y="1641579"/>
                </a:lnTo>
                <a:cubicBezTo>
                  <a:pt x="5210406" y="1649715"/>
                  <a:pt x="5206189" y="1657752"/>
                  <a:pt x="5201426" y="1665690"/>
                </a:cubicBezTo>
                <a:cubicBezTo>
                  <a:pt x="5195474" y="1675413"/>
                  <a:pt x="5187436" y="1686476"/>
                  <a:pt x="5177317" y="1698878"/>
                </a:cubicBezTo>
                <a:cubicBezTo>
                  <a:pt x="5167196" y="1711280"/>
                  <a:pt x="5154198" y="1717482"/>
                  <a:pt x="5138324" y="1717482"/>
                </a:cubicBezTo>
                <a:cubicBezTo>
                  <a:pt x="5138324" y="1717482"/>
                  <a:pt x="5138275" y="1717482"/>
                  <a:pt x="5138174" y="1717482"/>
                </a:cubicBezTo>
                <a:cubicBezTo>
                  <a:pt x="5138076" y="1717482"/>
                  <a:pt x="5138026" y="1717482"/>
                  <a:pt x="5138026" y="1717482"/>
                </a:cubicBezTo>
                <a:cubicBezTo>
                  <a:pt x="5116793" y="1717482"/>
                  <a:pt x="5101117" y="1711429"/>
                  <a:pt x="5090996" y="1699325"/>
                </a:cubicBezTo>
                <a:cubicBezTo>
                  <a:pt x="5084448" y="1691784"/>
                  <a:pt x="5080678" y="1683648"/>
                  <a:pt x="5079686" y="1674917"/>
                </a:cubicBezTo>
                <a:cubicBezTo>
                  <a:pt x="5078693" y="1666186"/>
                  <a:pt x="5078197" y="1657950"/>
                  <a:pt x="5078197" y="1650212"/>
                </a:cubicBezTo>
                <a:cubicBezTo>
                  <a:pt x="5078197" y="1650212"/>
                  <a:pt x="5078197" y="1622926"/>
                  <a:pt x="5078197" y="1568356"/>
                </a:cubicBezTo>
                <a:cubicBezTo>
                  <a:pt x="5078197" y="1557640"/>
                  <a:pt x="5077354" y="1547074"/>
                  <a:pt x="5075667" y="1536656"/>
                </a:cubicBezTo>
                <a:cubicBezTo>
                  <a:pt x="5073980" y="1526238"/>
                  <a:pt x="5070061" y="1517457"/>
                  <a:pt x="5063910" y="1510313"/>
                </a:cubicBezTo>
                <a:cubicBezTo>
                  <a:pt x="5055972" y="1501384"/>
                  <a:pt x="5045455" y="1495430"/>
                  <a:pt x="5032358" y="1492454"/>
                </a:cubicBezTo>
                <a:cubicBezTo>
                  <a:pt x="5028191" y="1491858"/>
                  <a:pt x="5021642" y="1491362"/>
                  <a:pt x="5012712" y="1490966"/>
                </a:cubicBezTo>
                <a:lnTo>
                  <a:pt x="4988603" y="1491263"/>
                </a:lnTo>
                <a:cubicBezTo>
                  <a:pt x="4988801" y="1518648"/>
                  <a:pt x="4980466" y="1555358"/>
                  <a:pt x="4963599" y="1601396"/>
                </a:cubicBezTo>
                <a:cubicBezTo>
                  <a:pt x="4954868" y="1625208"/>
                  <a:pt x="4945195" y="1647681"/>
                  <a:pt x="4934578" y="1668815"/>
                </a:cubicBezTo>
                <a:cubicBezTo>
                  <a:pt x="4923961" y="1689949"/>
                  <a:pt x="4914684" y="1707064"/>
                  <a:pt x="4906747" y="1720160"/>
                </a:cubicBezTo>
                <a:lnTo>
                  <a:pt x="4891567" y="1711231"/>
                </a:lnTo>
                <a:cubicBezTo>
                  <a:pt x="4899306" y="1698333"/>
                  <a:pt x="4908285" y="1681564"/>
                  <a:pt x="4918504" y="1660927"/>
                </a:cubicBezTo>
                <a:cubicBezTo>
                  <a:pt x="4928724" y="1640290"/>
                  <a:pt x="4938100" y="1618362"/>
                  <a:pt x="4946633" y="1595145"/>
                </a:cubicBezTo>
                <a:cubicBezTo>
                  <a:pt x="4956158" y="1569348"/>
                  <a:pt x="4962558" y="1547966"/>
                  <a:pt x="4965832" y="1531000"/>
                </a:cubicBezTo>
                <a:cubicBezTo>
                  <a:pt x="4969106" y="1514034"/>
                  <a:pt x="4970744" y="1500490"/>
                  <a:pt x="4970744" y="1490370"/>
                </a:cubicBezTo>
                <a:cubicBezTo>
                  <a:pt x="4962210" y="1489378"/>
                  <a:pt x="4955959" y="1488187"/>
                  <a:pt x="4951991" y="1486798"/>
                </a:cubicBezTo>
                <a:cubicBezTo>
                  <a:pt x="4940084" y="1483226"/>
                  <a:pt x="4932147" y="1475289"/>
                  <a:pt x="4928179" y="1462985"/>
                </a:cubicBezTo>
                <a:cubicBezTo>
                  <a:pt x="4924606" y="1451278"/>
                  <a:pt x="4927781" y="1442546"/>
                  <a:pt x="4937703" y="1436792"/>
                </a:cubicBezTo>
                <a:cubicBezTo>
                  <a:pt x="4940581" y="1435403"/>
                  <a:pt x="4943470" y="1434535"/>
                  <a:pt x="4946374" y="1434188"/>
                </a:cubicBezTo>
                <a:close/>
                <a:moveTo>
                  <a:pt x="8723592" y="1425183"/>
                </a:moveTo>
                <a:cubicBezTo>
                  <a:pt x="8735697" y="1424588"/>
                  <a:pt x="8745817" y="1428259"/>
                  <a:pt x="8753953" y="1436197"/>
                </a:cubicBezTo>
                <a:cubicBezTo>
                  <a:pt x="8760502" y="1442944"/>
                  <a:pt x="8763379" y="1449988"/>
                  <a:pt x="8762585" y="1457330"/>
                </a:cubicBezTo>
                <a:cubicBezTo>
                  <a:pt x="8761395" y="1469832"/>
                  <a:pt x="8756086" y="1479406"/>
                  <a:pt x="8746661" y="1486054"/>
                </a:cubicBezTo>
                <a:cubicBezTo>
                  <a:pt x="8737235" y="1492702"/>
                  <a:pt x="8727958" y="1498308"/>
                  <a:pt x="8718830" y="1502872"/>
                </a:cubicBezTo>
                <a:lnTo>
                  <a:pt x="8712877" y="1505848"/>
                </a:lnTo>
                <a:lnTo>
                  <a:pt x="8712877" y="1515001"/>
                </a:lnTo>
                <a:cubicBezTo>
                  <a:pt x="8712877" y="1526163"/>
                  <a:pt x="8712877" y="1531744"/>
                  <a:pt x="8712877" y="1531744"/>
                </a:cubicBezTo>
                <a:lnTo>
                  <a:pt x="8712877" y="1646639"/>
                </a:lnTo>
                <a:lnTo>
                  <a:pt x="8712877" y="1650807"/>
                </a:lnTo>
                <a:cubicBezTo>
                  <a:pt x="8712877" y="1657950"/>
                  <a:pt x="8713026" y="1664945"/>
                  <a:pt x="8713323" y="1671791"/>
                </a:cubicBezTo>
                <a:cubicBezTo>
                  <a:pt x="8713621" y="1678637"/>
                  <a:pt x="8714762" y="1684740"/>
                  <a:pt x="8716746" y="1690097"/>
                </a:cubicBezTo>
                <a:cubicBezTo>
                  <a:pt x="8719127" y="1696249"/>
                  <a:pt x="8721906" y="1699325"/>
                  <a:pt x="8725081" y="1699325"/>
                </a:cubicBezTo>
                <a:cubicBezTo>
                  <a:pt x="8741948" y="1699325"/>
                  <a:pt x="8758021" y="1688807"/>
                  <a:pt x="8773301" y="1667773"/>
                </a:cubicBezTo>
                <a:cubicBezTo>
                  <a:pt x="8779849" y="1658645"/>
                  <a:pt x="8786497" y="1646937"/>
                  <a:pt x="8793244" y="1632650"/>
                </a:cubicBezTo>
                <a:cubicBezTo>
                  <a:pt x="8798999" y="1620347"/>
                  <a:pt x="8804753" y="1606555"/>
                  <a:pt x="8810508" y="1591275"/>
                </a:cubicBezTo>
                <a:lnTo>
                  <a:pt x="8827474" y="1597526"/>
                </a:lnTo>
                <a:cubicBezTo>
                  <a:pt x="8820529" y="1615584"/>
                  <a:pt x="8814576" y="1629872"/>
                  <a:pt x="8809615" y="1640389"/>
                </a:cubicBezTo>
                <a:cubicBezTo>
                  <a:pt x="8802669" y="1654875"/>
                  <a:pt x="8795427" y="1667476"/>
                  <a:pt x="8787886" y="1678191"/>
                </a:cubicBezTo>
                <a:cubicBezTo>
                  <a:pt x="8769034" y="1704385"/>
                  <a:pt x="8748100" y="1717482"/>
                  <a:pt x="8725081" y="1717482"/>
                </a:cubicBezTo>
                <a:cubicBezTo>
                  <a:pt x="8705435" y="1717482"/>
                  <a:pt x="8690453" y="1711330"/>
                  <a:pt x="8680135" y="1699027"/>
                </a:cubicBezTo>
                <a:cubicBezTo>
                  <a:pt x="8673586" y="1691685"/>
                  <a:pt x="8669816" y="1683747"/>
                  <a:pt x="8668824" y="1675215"/>
                </a:cubicBezTo>
                <a:cubicBezTo>
                  <a:pt x="8667831" y="1666681"/>
                  <a:pt x="8667435" y="1658446"/>
                  <a:pt x="8667633" y="1650509"/>
                </a:cubicBezTo>
                <a:lnTo>
                  <a:pt x="8667633" y="1646639"/>
                </a:lnTo>
                <a:cubicBezTo>
                  <a:pt x="8667633" y="1646639"/>
                  <a:pt x="8667633" y="1640686"/>
                  <a:pt x="8667633" y="1628780"/>
                </a:cubicBezTo>
                <a:lnTo>
                  <a:pt x="8667633" y="1628326"/>
                </a:lnTo>
                <a:lnTo>
                  <a:pt x="8662536" y="1639347"/>
                </a:lnTo>
                <a:cubicBezTo>
                  <a:pt x="8657500" y="1649666"/>
                  <a:pt x="8652651" y="1658446"/>
                  <a:pt x="8647988" y="1665690"/>
                </a:cubicBezTo>
                <a:cubicBezTo>
                  <a:pt x="8642035" y="1675215"/>
                  <a:pt x="8633154" y="1686129"/>
                  <a:pt x="8621347" y="1698432"/>
                </a:cubicBezTo>
                <a:cubicBezTo>
                  <a:pt x="8609541" y="1710735"/>
                  <a:pt x="8595997" y="1717085"/>
                  <a:pt x="8580717" y="1717482"/>
                </a:cubicBezTo>
                <a:cubicBezTo>
                  <a:pt x="8580717" y="1717482"/>
                  <a:pt x="8580668" y="1717482"/>
                  <a:pt x="8580569" y="1717482"/>
                </a:cubicBezTo>
                <a:cubicBezTo>
                  <a:pt x="8580470" y="1717482"/>
                  <a:pt x="8580420" y="1717482"/>
                  <a:pt x="8580420" y="1717482"/>
                </a:cubicBezTo>
                <a:cubicBezTo>
                  <a:pt x="8580023" y="1717482"/>
                  <a:pt x="8579626" y="1717482"/>
                  <a:pt x="8579229" y="1717482"/>
                </a:cubicBezTo>
                <a:cubicBezTo>
                  <a:pt x="8578833" y="1717482"/>
                  <a:pt x="8578336" y="1717482"/>
                  <a:pt x="8577741" y="1717482"/>
                </a:cubicBezTo>
                <a:cubicBezTo>
                  <a:pt x="8577741" y="1717482"/>
                  <a:pt x="8577642" y="1717482"/>
                  <a:pt x="8577443" y="1717482"/>
                </a:cubicBezTo>
                <a:cubicBezTo>
                  <a:pt x="8577245" y="1717482"/>
                  <a:pt x="8577047" y="1717482"/>
                  <a:pt x="8576848" y="1717482"/>
                </a:cubicBezTo>
                <a:cubicBezTo>
                  <a:pt x="8543312" y="1717482"/>
                  <a:pt x="8521186" y="1708552"/>
                  <a:pt x="8510470" y="1690693"/>
                </a:cubicBezTo>
                <a:cubicBezTo>
                  <a:pt x="8505708" y="1682954"/>
                  <a:pt x="8502731" y="1674768"/>
                  <a:pt x="8501541" y="1666136"/>
                </a:cubicBezTo>
                <a:cubicBezTo>
                  <a:pt x="8500350" y="1657504"/>
                  <a:pt x="8499755" y="1649021"/>
                  <a:pt x="8499755" y="1640686"/>
                </a:cubicBezTo>
                <a:cubicBezTo>
                  <a:pt x="8499755" y="1640686"/>
                  <a:pt x="8499755" y="1628780"/>
                  <a:pt x="8499755" y="1604968"/>
                </a:cubicBezTo>
                <a:lnTo>
                  <a:pt x="8499755" y="1597422"/>
                </a:lnTo>
                <a:lnTo>
                  <a:pt x="8483086" y="1591573"/>
                </a:lnTo>
                <a:cubicBezTo>
                  <a:pt x="8487055" y="1580858"/>
                  <a:pt x="8490726" y="1568951"/>
                  <a:pt x="8494099" y="1555854"/>
                </a:cubicBezTo>
                <a:cubicBezTo>
                  <a:pt x="8495885" y="1549306"/>
                  <a:pt x="8497522" y="1543006"/>
                  <a:pt x="8499011" y="1536953"/>
                </a:cubicBezTo>
                <a:lnTo>
                  <a:pt x="8499755" y="1533887"/>
                </a:lnTo>
                <a:lnTo>
                  <a:pt x="8499755" y="1472213"/>
                </a:lnTo>
                <a:lnTo>
                  <a:pt x="8513149" y="1472213"/>
                </a:lnTo>
                <a:lnTo>
                  <a:pt x="8522377" y="1472213"/>
                </a:lnTo>
                <a:lnTo>
                  <a:pt x="8545296" y="1472213"/>
                </a:lnTo>
                <a:cubicBezTo>
                  <a:pt x="8545296" y="1472213"/>
                  <a:pt x="8545247" y="1500292"/>
                  <a:pt x="8545147" y="1556450"/>
                </a:cubicBezTo>
                <a:cubicBezTo>
                  <a:pt x="8545049" y="1612608"/>
                  <a:pt x="8544999" y="1640686"/>
                  <a:pt x="8544999" y="1640686"/>
                </a:cubicBezTo>
                <a:cubicBezTo>
                  <a:pt x="8544999" y="1648028"/>
                  <a:pt x="8545296" y="1655371"/>
                  <a:pt x="8545892" y="1662713"/>
                </a:cubicBezTo>
                <a:cubicBezTo>
                  <a:pt x="8546487" y="1670055"/>
                  <a:pt x="8547975" y="1676802"/>
                  <a:pt x="8550356" y="1682954"/>
                </a:cubicBezTo>
                <a:cubicBezTo>
                  <a:pt x="8554722" y="1694661"/>
                  <a:pt x="8564446" y="1700119"/>
                  <a:pt x="8579527" y="1699325"/>
                </a:cubicBezTo>
                <a:cubicBezTo>
                  <a:pt x="8579726" y="1699325"/>
                  <a:pt x="8579874" y="1699325"/>
                  <a:pt x="8579973" y="1699325"/>
                </a:cubicBezTo>
                <a:cubicBezTo>
                  <a:pt x="8580073" y="1699325"/>
                  <a:pt x="8580122" y="1699325"/>
                  <a:pt x="8580122" y="1699325"/>
                </a:cubicBezTo>
                <a:cubicBezTo>
                  <a:pt x="8597188" y="1699126"/>
                  <a:pt x="8614848" y="1684740"/>
                  <a:pt x="8633105" y="1656165"/>
                </a:cubicBezTo>
                <a:cubicBezTo>
                  <a:pt x="8641439" y="1642671"/>
                  <a:pt x="8650815" y="1623025"/>
                  <a:pt x="8661233" y="1597229"/>
                </a:cubicBezTo>
                <a:lnTo>
                  <a:pt x="8667633" y="1580877"/>
                </a:lnTo>
                <a:lnTo>
                  <a:pt x="8667633" y="1568654"/>
                </a:lnTo>
                <a:cubicBezTo>
                  <a:pt x="8667633" y="1562056"/>
                  <a:pt x="8667633" y="1555755"/>
                  <a:pt x="8667633" y="1549752"/>
                </a:cubicBezTo>
                <a:cubicBezTo>
                  <a:pt x="8667633" y="1537747"/>
                  <a:pt x="8667633" y="1531744"/>
                  <a:pt x="8667633" y="1531744"/>
                </a:cubicBezTo>
                <a:lnTo>
                  <a:pt x="8667633" y="1472213"/>
                </a:lnTo>
                <a:lnTo>
                  <a:pt x="8712877" y="1472213"/>
                </a:lnTo>
                <a:cubicBezTo>
                  <a:pt x="8712877" y="1472213"/>
                  <a:pt x="8712877" y="1474693"/>
                  <a:pt x="8712877" y="1479654"/>
                </a:cubicBezTo>
                <a:lnTo>
                  <a:pt x="8712877" y="1481966"/>
                </a:lnTo>
                <a:lnTo>
                  <a:pt x="8722551" y="1474297"/>
                </a:lnTo>
                <a:cubicBezTo>
                  <a:pt x="8727611" y="1469732"/>
                  <a:pt x="8730438" y="1463581"/>
                  <a:pt x="8731034" y="1455842"/>
                </a:cubicBezTo>
                <a:cubicBezTo>
                  <a:pt x="8731232" y="1453064"/>
                  <a:pt x="8730041" y="1450087"/>
                  <a:pt x="8727462" y="1446912"/>
                </a:cubicBezTo>
                <a:cubicBezTo>
                  <a:pt x="8725676" y="1444531"/>
                  <a:pt x="8723394" y="1443340"/>
                  <a:pt x="8720616" y="1443340"/>
                </a:cubicBezTo>
                <a:cubicBezTo>
                  <a:pt x="8716052" y="1444134"/>
                  <a:pt x="8711488" y="1446218"/>
                  <a:pt x="8706924" y="1449591"/>
                </a:cubicBezTo>
                <a:lnTo>
                  <a:pt x="8695613" y="1435601"/>
                </a:lnTo>
                <a:cubicBezTo>
                  <a:pt x="8704939" y="1428457"/>
                  <a:pt x="8714266" y="1424985"/>
                  <a:pt x="8723592" y="1425183"/>
                </a:cubicBezTo>
                <a:close/>
                <a:moveTo>
                  <a:pt x="5314834" y="1385893"/>
                </a:moveTo>
                <a:lnTo>
                  <a:pt x="5315131" y="1385893"/>
                </a:lnTo>
                <a:cubicBezTo>
                  <a:pt x="5329022" y="1385893"/>
                  <a:pt x="5341027" y="1391648"/>
                  <a:pt x="5351148" y="1403157"/>
                </a:cubicBezTo>
                <a:cubicBezTo>
                  <a:pt x="5357696" y="1410896"/>
                  <a:pt x="5362855" y="1413575"/>
                  <a:pt x="5366626" y="1411193"/>
                </a:cubicBezTo>
                <a:cubicBezTo>
                  <a:pt x="5370793" y="1409407"/>
                  <a:pt x="5373770" y="1404347"/>
                  <a:pt x="5375556" y="1396013"/>
                </a:cubicBezTo>
                <a:cubicBezTo>
                  <a:pt x="5375556" y="1396013"/>
                  <a:pt x="5375556" y="1395963"/>
                  <a:pt x="5375556" y="1395864"/>
                </a:cubicBezTo>
                <a:cubicBezTo>
                  <a:pt x="5375556" y="1395765"/>
                  <a:pt x="5375556" y="1395715"/>
                  <a:pt x="5375556" y="1395715"/>
                </a:cubicBezTo>
                <a:cubicBezTo>
                  <a:pt x="5375556" y="1395120"/>
                  <a:pt x="5375654" y="1394723"/>
                  <a:pt x="5375853" y="1394525"/>
                </a:cubicBezTo>
                <a:cubicBezTo>
                  <a:pt x="5375853" y="1394525"/>
                  <a:pt x="5375853" y="1394425"/>
                  <a:pt x="5375853" y="1394227"/>
                </a:cubicBezTo>
                <a:cubicBezTo>
                  <a:pt x="5375853" y="1394029"/>
                  <a:pt x="5375853" y="1393830"/>
                  <a:pt x="5375853" y="1393632"/>
                </a:cubicBezTo>
                <a:cubicBezTo>
                  <a:pt x="5375853" y="1393632"/>
                  <a:pt x="5375853" y="1393483"/>
                  <a:pt x="5375853" y="1393185"/>
                </a:cubicBezTo>
                <a:cubicBezTo>
                  <a:pt x="5375853" y="1392888"/>
                  <a:pt x="5375853" y="1392540"/>
                  <a:pt x="5375853" y="1392143"/>
                </a:cubicBezTo>
                <a:lnTo>
                  <a:pt x="5394010" y="1393334"/>
                </a:lnTo>
                <a:cubicBezTo>
                  <a:pt x="5394010" y="1394128"/>
                  <a:pt x="5393911" y="1394723"/>
                  <a:pt x="5393713" y="1395120"/>
                </a:cubicBezTo>
                <a:cubicBezTo>
                  <a:pt x="5393713" y="1395120"/>
                  <a:pt x="5393713" y="1395170"/>
                  <a:pt x="5393713" y="1395269"/>
                </a:cubicBezTo>
                <a:cubicBezTo>
                  <a:pt x="5393713" y="1395368"/>
                  <a:pt x="5393713" y="1395418"/>
                  <a:pt x="5393713" y="1395418"/>
                </a:cubicBezTo>
                <a:cubicBezTo>
                  <a:pt x="5393713" y="1395616"/>
                  <a:pt x="5393713" y="1395864"/>
                  <a:pt x="5393713" y="1396162"/>
                </a:cubicBezTo>
                <a:cubicBezTo>
                  <a:pt x="5393713" y="1396459"/>
                  <a:pt x="5393713" y="1396608"/>
                  <a:pt x="5393713" y="1396608"/>
                </a:cubicBezTo>
                <a:cubicBezTo>
                  <a:pt x="5392323" y="1405736"/>
                  <a:pt x="5388652" y="1413972"/>
                  <a:pt x="5382699" y="1421314"/>
                </a:cubicBezTo>
                <a:cubicBezTo>
                  <a:pt x="5376746" y="1428656"/>
                  <a:pt x="5368710" y="1432327"/>
                  <a:pt x="5358589" y="1432327"/>
                </a:cubicBezTo>
                <a:lnTo>
                  <a:pt x="5358292" y="1432327"/>
                </a:lnTo>
                <a:cubicBezTo>
                  <a:pt x="5344600" y="1432327"/>
                  <a:pt x="5332594" y="1426572"/>
                  <a:pt x="5322276" y="1415063"/>
                </a:cubicBezTo>
                <a:cubicBezTo>
                  <a:pt x="5315726" y="1407721"/>
                  <a:pt x="5310567" y="1405042"/>
                  <a:pt x="5306797" y="1407026"/>
                </a:cubicBezTo>
                <a:cubicBezTo>
                  <a:pt x="5302630" y="1408812"/>
                  <a:pt x="5299653" y="1413872"/>
                  <a:pt x="5297867" y="1422207"/>
                </a:cubicBezTo>
                <a:cubicBezTo>
                  <a:pt x="5297867" y="1422207"/>
                  <a:pt x="5297867" y="1422257"/>
                  <a:pt x="5297867" y="1422356"/>
                </a:cubicBezTo>
                <a:cubicBezTo>
                  <a:pt x="5297867" y="1422455"/>
                  <a:pt x="5297867" y="1422504"/>
                  <a:pt x="5297867" y="1422504"/>
                </a:cubicBezTo>
                <a:cubicBezTo>
                  <a:pt x="5297867" y="1422703"/>
                  <a:pt x="5297867" y="1422951"/>
                  <a:pt x="5297867" y="1423249"/>
                </a:cubicBezTo>
                <a:cubicBezTo>
                  <a:pt x="5297867" y="1423547"/>
                  <a:pt x="5297867" y="1423695"/>
                  <a:pt x="5297867" y="1423695"/>
                </a:cubicBezTo>
                <a:cubicBezTo>
                  <a:pt x="5297867" y="1423894"/>
                  <a:pt x="5297817" y="1424092"/>
                  <a:pt x="5297719" y="1424290"/>
                </a:cubicBezTo>
                <a:cubicBezTo>
                  <a:pt x="5297620" y="1424489"/>
                  <a:pt x="5297570" y="1424588"/>
                  <a:pt x="5297570" y="1424588"/>
                </a:cubicBezTo>
                <a:cubicBezTo>
                  <a:pt x="5297570" y="1424786"/>
                  <a:pt x="5297570" y="1425034"/>
                  <a:pt x="5297570" y="1425332"/>
                </a:cubicBezTo>
                <a:cubicBezTo>
                  <a:pt x="5297570" y="1425630"/>
                  <a:pt x="5297570" y="1425878"/>
                  <a:pt x="5297570" y="1426076"/>
                </a:cubicBezTo>
                <a:lnTo>
                  <a:pt x="5279413" y="1424885"/>
                </a:lnTo>
                <a:cubicBezTo>
                  <a:pt x="5279413" y="1424687"/>
                  <a:pt x="5279462" y="1424439"/>
                  <a:pt x="5279562" y="1424141"/>
                </a:cubicBezTo>
                <a:cubicBezTo>
                  <a:pt x="5279660" y="1423844"/>
                  <a:pt x="5279710" y="1423497"/>
                  <a:pt x="5279710" y="1423100"/>
                </a:cubicBezTo>
                <a:cubicBezTo>
                  <a:pt x="5279710" y="1423100"/>
                  <a:pt x="5279710" y="1423050"/>
                  <a:pt x="5279710" y="1422951"/>
                </a:cubicBezTo>
                <a:cubicBezTo>
                  <a:pt x="5279710" y="1422852"/>
                  <a:pt x="5279710" y="1422802"/>
                  <a:pt x="5279710" y="1422802"/>
                </a:cubicBezTo>
                <a:cubicBezTo>
                  <a:pt x="5279710" y="1422802"/>
                  <a:pt x="5279710" y="1422653"/>
                  <a:pt x="5279710" y="1422356"/>
                </a:cubicBezTo>
                <a:cubicBezTo>
                  <a:pt x="5279710" y="1422058"/>
                  <a:pt x="5279710" y="1421810"/>
                  <a:pt x="5279710" y="1421611"/>
                </a:cubicBezTo>
                <a:cubicBezTo>
                  <a:pt x="5280901" y="1412682"/>
                  <a:pt x="5284522" y="1404496"/>
                  <a:pt x="5290575" y="1397055"/>
                </a:cubicBezTo>
                <a:cubicBezTo>
                  <a:pt x="5296627" y="1389613"/>
                  <a:pt x="5304713" y="1385893"/>
                  <a:pt x="5314834" y="1385893"/>
                </a:cubicBezTo>
                <a:close/>
                <a:moveTo>
                  <a:pt x="9855281" y="1383809"/>
                </a:moveTo>
                <a:cubicBezTo>
                  <a:pt x="9862624" y="1383809"/>
                  <a:pt x="9868875" y="1386389"/>
                  <a:pt x="9874034" y="1391548"/>
                </a:cubicBezTo>
                <a:cubicBezTo>
                  <a:pt x="9879194" y="1396708"/>
                  <a:pt x="9881773" y="1402958"/>
                  <a:pt x="9881773" y="1410301"/>
                </a:cubicBezTo>
                <a:cubicBezTo>
                  <a:pt x="9881773" y="1417643"/>
                  <a:pt x="9879194" y="1423943"/>
                  <a:pt x="9874034" y="1429202"/>
                </a:cubicBezTo>
                <a:cubicBezTo>
                  <a:pt x="9868875" y="1434460"/>
                  <a:pt x="9862624" y="1437089"/>
                  <a:pt x="9855281" y="1437089"/>
                </a:cubicBezTo>
                <a:cubicBezTo>
                  <a:pt x="9847940" y="1437089"/>
                  <a:pt x="9841639" y="1434460"/>
                  <a:pt x="9836380" y="1429202"/>
                </a:cubicBezTo>
                <a:cubicBezTo>
                  <a:pt x="9831122" y="1423943"/>
                  <a:pt x="9828492" y="1417643"/>
                  <a:pt x="9828492" y="1410301"/>
                </a:cubicBezTo>
                <a:cubicBezTo>
                  <a:pt x="9828492" y="1402958"/>
                  <a:pt x="9831122" y="1396708"/>
                  <a:pt x="9836380" y="1391548"/>
                </a:cubicBezTo>
                <a:cubicBezTo>
                  <a:pt x="9841639" y="1386389"/>
                  <a:pt x="9847940" y="1383809"/>
                  <a:pt x="9855281" y="1383809"/>
                </a:cubicBezTo>
                <a:close/>
                <a:moveTo>
                  <a:pt x="4585279" y="1383809"/>
                </a:moveTo>
                <a:cubicBezTo>
                  <a:pt x="4592620" y="1383809"/>
                  <a:pt x="4598871" y="1386389"/>
                  <a:pt x="4604031" y="1391548"/>
                </a:cubicBezTo>
                <a:cubicBezTo>
                  <a:pt x="4609191" y="1396708"/>
                  <a:pt x="4611769" y="1402958"/>
                  <a:pt x="4611769" y="1410301"/>
                </a:cubicBezTo>
                <a:cubicBezTo>
                  <a:pt x="4611769" y="1417643"/>
                  <a:pt x="4609191" y="1423943"/>
                  <a:pt x="4604031" y="1429202"/>
                </a:cubicBezTo>
                <a:cubicBezTo>
                  <a:pt x="4598871" y="1434460"/>
                  <a:pt x="4592620" y="1437089"/>
                  <a:pt x="4585279" y="1437089"/>
                </a:cubicBezTo>
                <a:cubicBezTo>
                  <a:pt x="4577937" y="1437089"/>
                  <a:pt x="4571636" y="1434460"/>
                  <a:pt x="4566377" y="1429202"/>
                </a:cubicBezTo>
                <a:cubicBezTo>
                  <a:pt x="4561118" y="1423943"/>
                  <a:pt x="4558489" y="1417643"/>
                  <a:pt x="4558489" y="1410301"/>
                </a:cubicBezTo>
                <a:cubicBezTo>
                  <a:pt x="4558489" y="1402958"/>
                  <a:pt x="4561118" y="1396708"/>
                  <a:pt x="4566377" y="1391548"/>
                </a:cubicBezTo>
                <a:cubicBezTo>
                  <a:pt x="4571636" y="1386389"/>
                  <a:pt x="4577937" y="1383809"/>
                  <a:pt x="4585279" y="1383809"/>
                </a:cubicBezTo>
                <a:close/>
                <a:moveTo>
                  <a:pt x="1889705" y="1383809"/>
                </a:moveTo>
                <a:cubicBezTo>
                  <a:pt x="1897047" y="1383809"/>
                  <a:pt x="1903297" y="1386389"/>
                  <a:pt x="1908457" y="1391548"/>
                </a:cubicBezTo>
                <a:cubicBezTo>
                  <a:pt x="1913616" y="1396708"/>
                  <a:pt x="1916196" y="1402958"/>
                  <a:pt x="1916196" y="1410301"/>
                </a:cubicBezTo>
                <a:cubicBezTo>
                  <a:pt x="1916196" y="1417643"/>
                  <a:pt x="1913616" y="1423943"/>
                  <a:pt x="1908457" y="1429202"/>
                </a:cubicBezTo>
                <a:cubicBezTo>
                  <a:pt x="1903297" y="1434460"/>
                  <a:pt x="1897047" y="1437089"/>
                  <a:pt x="1889705" y="1437089"/>
                </a:cubicBezTo>
                <a:cubicBezTo>
                  <a:pt x="1882363" y="1437089"/>
                  <a:pt x="1876062" y="1434460"/>
                  <a:pt x="1870804" y="1429202"/>
                </a:cubicBezTo>
                <a:cubicBezTo>
                  <a:pt x="1865545" y="1423943"/>
                  <a:pt x="1862916" y="1417643"/>
                  <a:pt x="1862916" y="1410301"/>
                </a:cubicBezTo>
                <a:cubicBezTo>
                  <a:pt x="1862916" y="1402958"/>
                  <a:pt x="1865545" y="1396708"/>
                  <a:pt x="1870804" y="1391548"/>
                </a:cubicBezTo>
                <a:cubicBezTo>
                  <a:pt x="1876062" y="1386389"/>
                  <a:pt x="1882363" y="1383809"/>
                  <a:pt x="1889705" y="1383809"/>
                </a:cubicBezTo>
                <a:close/>
                <a:moveTo>
                  <a:pt x="569302" y="1383809"/>
                </a:moveTo>
                <a:cubicBezTo>
                  <a:pt x="576644" y="1383809"/>
                  <a:pt x="582894" y="1386389"/>
                  <a:pt x="588054" y="1391548"/>
                </a:cubicBezTo>
                <a:cubicBezTo>
                  <a:pt x="593213" y="1396708"/>
                  <a:pt x="595793" y="1402958"/>
                  <a:pt x="595793" y="1410301"/>
                </a:cubicBezTo>
                <a:cubicBezTo>
                  <a:pt x="595793" y="1417643"/>
                  <a:pt x="593213" y="1423943"/>
                  <a:pt x="588054" y="1429202"/>
                </a:cubicBezTo>
                <a:cubicBezTo>
                  <a:pt x="582894" y="1434460"/>
                  <a:pt x="576644" y="1437089"/>
                  <a:pt x="569302" y="1437089"/>
                </a:cubicBezTo>
                <a:cubicBezTo>
                  <a:pt x="561959" y="1437089"/>
                  <a:pt x="555659" y="1434460"/>
                  <a:pt x="550400" y="1429202"/>
                </a:cubicBezTo>
                <a:cubicBezTo>
                  <a:pt x="545142" y="1423943"/>
                  <a:pt x="542512" y="1417643"/>
                  <a:pt x="542512" y="1410301"/>
                </a:cubicBezTo>
                <a:cubicBezTo>
                  <a:pt x="542512" y="1402958"/>
                  <a:pt x="545142" y="1396708"/>
                  <a:pt x="550400" y="1391548"/>
                </a:cubicBezTo>
                <a:cubicBezTo>
                  <a:pt x="555659" y="1386389"/>
                  <a:pt x="561959" y="1383809"/>
                  <a:pt x="569302" y="1383809"/>
                </a:cubicBezTo>
                <a:close/>
                <a:moveTo>
                  <a:pt x="4420376" y="1379940"/>
                </a:moveTo>
                <a:lnTo>
                  <a:pt x="4425735" y="1385000"/>
                </a:lnTo>
                <a:lnTo>
                  <a:pt x="4479313" y="1433220"/>
                </a:lnTo>
                <a:lnTo>
                  <a:pt x="4468894" y="1447805"/>
                </a:lnTo>
                <a:lnTo>
                  <a:pt x="4405494" y="1413872"/>
                </a:lnTo>
                <a:lnTo>
                  <a:pt x="4376323" y="1436495"/>
                </a:lnTo>
                <a:lnTo>
                  <a:pt x="4362929" y="1446912"/>
                </a:lnTo>
                <a:lnTo>
                  <a:pt x="4351916" y="1432625"/>
                </a:lnTo>
                <a:lnTo>
                  <a:pt x="4414424" y="1384404"/>
                </a:lnTo>
                <a:close/>
                <a:moveTo>
                  <a:pt x="2667778" y="1379940"/>
                </a:moveTo>
                <a:lnTo>
                  <a:pt x="2673136" y="1385000"/>
                </a:lnTo>
                <a:lnTo>
                  <a:pt x="2726714" y="1433220"/>
                </a:lnTo>
                <a:lnTo>
                  <a:pt x="2716296" y="1447805"/>
                </a:lnTo>
                <a:lnTo>
                  <a:pt x="2652896" y="1413872"/>
                </a:lnTo>
                <a:lnTo>
                  <a:pt x="2623725" y="1436495"/>
                </a:lnTo>
                <a:lnTo>
                  <a:pt x="2610331" y="1446912"/>
                </a:lnTo>
                <a:lnTo>
                  <a:pt x="2599317" y="1432625"/>
                </a:lnTo>
                <a:lnTo>
                  <a:pt x="2661825" y="1384404"/>
                </a:lnTo>
                <a:close/>
                <a:moveTo>
                  <a:pt x="10055009" y="1376963"/>
                </a:moveTo>
                <a:lnTo>
                  <a:pt x="10060367" y="1382023"/>
                </a:lnTo>
                <a:lnTo>
                  <a:pt x="10113945" y="1430243"/>
                </a:lnTo>
                <a:lnTo>
                  <a:pt x="10103527" y="1444829"/>
                </a:lnTo>
                <a:lnTo>
                  <a:pt x="10040126" y="1410896"/>
                </a:lnTo>
                <a:lnTo>
                  <a:pt x="10010956" y="1433518"/>
                </a:lnTo>
                <a:lnTo>
                  <a:pt x="9997561" y="1443935"/>
                </a:lnTo>
                <a:lnTo>
                  <a:pt x="9986548" y="1429648"/>
                </a:lnTo>
                <a:lnTo>
                  <a:pt x="10049056" y="1381428"/>
                </a:lnTo>
                <a:close/>
                <a:moveTo>
                  <a:pt x="3635161" y="1376963"/>
                </a:moveTo>
                <a:lnTo>
                  <a:pt x="3640518" y="1382023"/>
                </a:lnTo>
                <a:lnTo>
                  <a:pt x="3694097" y="1430243"/>
                </a:lnTo>
                <a:lnTo>
                  <a:pt x="3683679" y="1444829"/>
                </a:lnTo>
                <a:lnTo>
                  <a:pt x="3620278" y="1410896"/>
                </a:lnTo>
                <a:lnTo>
                  <a:pt x="3591108" y="1433518"/>
                </a:lnTo>
                <a:lnTo>
                  <a:pt x="3577714" y="1443935"/>
                </a:lnTo>
                <a:lnTo>
                  <a:pt x="3566701" y="1429648"/>
                </a:lnTo>
                <a:lnTo>
                  <a:pt x="3629208" y="1381428"/>
                </a:lnTo>
                <a:close/>
                <a:moveTo>
                  <a:pt x="7059099" y="1355234"/>
                </a:moveTo>
                <a:lnTo>
                  <a:pt x="7067731" y="1364462"/>
                </a:lnTo>
                <a:lnTo>
                  <a:pt x="7123095" y="1424885"/>
                </a:lnTo>
                <a:lnTo>
                  <a:pt x="7111189" y="1438280"/>
                </a:lnTo>
                <a:lnTo>
                  <a:pt x="7047193" y="1393632"/>
                </a:lnTo>
                <a:lnTo>
                  <a:pt x="7040346" y="1389167"/>
                </a:lnTo>
                <a:lnTo>
                  <a:pt x="7044514" y="1382023"/>
                </a:lnTo>
                <a:lnTo>
                  <a:pt x="7053146" y="1366247"/>
                </a:lnTo>
                <a:close/>
                <a:moveTo>
                  <a:pt x="6068499" y="1355234"/>
                </a:moveTo>
                <a:lnTo>
                  <a:pt x="6077131" y="1364462"/>
                </a:lnTo>
                <a:lnTo>
                  <a:pt x="6132496" y="1424885"/>
                </a:lnTo>
                <a:lnTo>
                  <a:pt x="6120589" y="1438280"/>
                </a:lnTo>
                <a:lnTo>
                  <a:pt x="6056593" y="1393632"/>
                </a:lnTo>
                <a:lnTo>
                  <a:pt x="6049746" y="1389167"/>
                </a:lnTo>
                <a:lnTo>
                  <a:pt x="6053914" y="1382023"/>
                </a:lnTo>
                <a:lnTo>
                  <a:pt x="6062546" y="1366247"/>
                </a:lnTo>
                <a:close/>
                <a:moveTo>
                  <a:pt x="8335151" y="1349579"/>
                </a:moveTo>
                <a:lnTo>
                  <a:pt x="8380395" y="1349579"/>
                </a:lnTo>
                <a:cubicBezTo>
                  <a:pt x="8380395" y="1349579"/>
                  <a:pt x="8380395" y="1379940"/>
                  <a:pt x="8380395" y="1440661"/>
                </a:cubicBezTo>
                <a:cubicBezTo>
                  <a:pt x="8380395" y="1448252"/>
                  <a:pt x="8380395" y="1455367"/>
                  <a:pt x="8380395" y="1462009"/>
                </a:cubicBezTo>
                <a:lnTo>
                  <a:pt x="8380395" y="1462985"/>
                </a:lnTo>
                <a:lnTo>
                  <a:pt x="8419388" y="1462985"/>
                </a:lnTo>
                <a:lnTo>
                  <a:pt x="8419388" y="1481441"/>
                </a:lnTo>
                <a:lnTo>
                  <a:pt x="8380395" y="1481441"/>
                </a:lnTo>
                <a:lnTo>
                  <a:pt x="8380395" y="1496165"/>
                </a:lnTo>
                <a:cubicBezTo>
                  <a:pt x="8380395" y="1519884"/>
                  <a:pt x="8380395" y="1531744"/>
                  <a:pt x="8380395" y="1531744"/>
                </a:cubicBezTo>
                <a:lnTo>
                  <a:pt x="8380395" y="1646639"/>
                </a:lnTo>
                <a:lnTo>
                  <a:pt x="8380395" y="1650807"/>
                </a:lnTo>
                <a:cubicBezTo>
                  <a:pt x="8380395" y="1657950"/>
                  <a:pt x="8380544" y="1664945"/>
                  <a:pt x="8380841" y="1671791"/>
                </a:cubicBezTo>
                <a:cubicBezTo>
                  <a:pt x="8381139" y="1678637"/>
                  <a:pt x="8382280" y="1684740"/>
                  <a:pt x="8384264" y="1690097"/>
                </a:cubicBezTo>
                <a:cubicBezTo>
                  <a:pt x="8386645" y="1696249"/>
                  <a:pt x="8389424" y="1699325"/>
                  <a:pt x="8392599" y="1699325"/>
                </a:cubicBezTo>
                <a:cubicBezTo>
                  <a:pt x="8409466" y="1699325"/>
                  <a:pt x="8425540" y="1688807"/>
                  <a:pt x="8440819" y="1667773"/>
                </a:cubicBezTo>
                <a:cubicBezTo>
                  <a:pt x="8447367" y="1658645"/>
                  <a:pt x="8454015" y="1646937"/>
                  <a:pt x="8460762" y="1632650"/>
                </a:cubicBezTo>
                <a:cubicBezTo>
                  <a:pt x="8466517" y="1620347"/>
                  <a:pt x="8472272" y="1606555"/>
                  <a:pt x="8478026" y="1591275"/>
                </a:cubicBezTo>
                <a:lnTo>
                  <a:pt x="8494992" y="1597526"/>
                </a:lnTo>
                <a:cubicBezTo>
                  <a:pt x="8488047" y="1615584"/>
                  <a:pt x="8482094" y="1629872"/>
                  <a:pt x="8477133" y="1640389"/>
                </a:cubicBezTo>
                <a:cubicBezTo>
                  <a:pt x="8470188" y="1654875"/>
                  <a:pt x="8462945" y="1667476"/>
                  <a:pt x="8455404" y="1678191"/>
                </a:cubicBezTo>
                <a:cubicBezTo>
                  <a:pt x="8436553" y="1704385"/>
                  <a:pt x="8415618" y="1717482"/>
                  <a:pt x="8392599" y="1717482"/>
                </a:cubicBezTo>
                <a:cubicBezTo>
                  <a:pt x="8372953" y="1717482"/>
                  <a:pt x="8357972" y="1711330"/>
                  <a:pt x="8347652" y="1699027"/>
                </a:cubicBezTo>
                <a:cubicBezTo>
                  <a:pt x="8341104" y="1691685"/>
                  <a:pt x="8337334" y="1683747"/>
                  <a:pt x="8336342" y="1675215"/>
                </a:cubicBezTo>
                <a:cubicBezTo>
                  <a:pt x="8335350" y="1666681"/>
                  <a:pt x="8334953" y="1658446"/>
                  <a:pt x="8335151" y="1650509"/>
                </a:cubicBezTo>
                <a:lnTo>
                  <a:pt x="8335151" y="1646639"/>
                </a:lnTo>
                <a:cubicBezTo>
                  <a:pt x="8335151" y="1646639"/>
                  <a:pt x="8335151" y="1640686"/>
                  <a:pt x="8335151" y="1628780"/>
                </a:cubicBezTo>
                <a:cubicBezTo>
                  <a:pt x="8335151" y="1616874"/>
                  <a:pt x="8335151" y="1603727"/>
                  <a:pt x="8335151" y="1589341"/>
                </a:cubicBezTo>
                <a:cubicBezTo>
                  <a:pt x="8335151" y="1582147"/>
                  <a:pt x="8335151" y="1575252"/>
                  <a:pt x="8335151" y="1568654"/>
                </a:cubicBezTo>
                <a:lnTo>
                  <a:pt x="8335151" y="1551687"/>
                </a:lnTo>
                <a:lnTo>
                  <a:pt x="8327710" y="1567761"/>
                </a:lnTo>
                <a:cubicBezTo>
                  <a:pt x="8324733" y="1573515"/>
                  <a:pt x="8321856" y="1579320"/>
                  <a:pt x="8319077" y="1585174"/>
                </a:cubicBezTo>
                <a:cubicBezTo>
                  <a:pt x="8316300" y="1591027"/>
                  <a:pt x="8313521" y="1596931"/>
                  <a:pt x="8310743" y="1602884"/>
                </a:cubicBezTo>
                <a:lnTo>
                  <a:pt x="8302707" y="1598717"/>
                </a:lnTo>
                <a:lnTo>
                  <a:pt x="8294669" y="1594847"/>
                </a:lnTo>
                <a:cubicBezTo>
                  <a:pt x="8300623" y="1582941"/>
                  <a:pt x="8306179" y="1571233"/>
                  <a:pt x="8311339" y="1559724"/>
                </a:cubicBezTo>
                <a:lnTo>
                  <a:pt x="8322054" y="1537697"/>
                </a:lnTo>
                <a:cubicBezTo>
                  <a:pt x="8327214" y="1526783"/>
                  <a:pt x="8331579" y="1516961"/>
                  <a:pt x="8335151" y="1508229"/>
                </a:cubicBezTo>
                <a:lnTo>
                  <a:pt x="8335151" y="1481441"/>
                </a:lnTo>
                <a:lnTo>
                  <a:pt x="8297349" y="1481441"/>
                </a:lnTo>
                <a:lnTo>
                  <a:pt x="8297349" y="1462985"/>
                </a:lnTo>
                <a:lnTo>
                  <a:pt x="8335151" y="1462985"/>
                </a:lnTo>
                <a:close/>
                <a:moveTo>
                  <a:pt x="1729566" y="1343923"/>
                </a:moveTo>
                <a:cubicBezTo>
                  <a:pt x="1757149" y="1343923"/>
                  <a:pt x="1770940" y="1356028"/>
                  <a:pt x="1770940" y="1380237"/>
                </a:cubicBezTo>
                <a:cubicBezTo>
                  <a:pt x="1770940" y="1393533"/>
                  <a:pt x="1766922" y="1405191"/>
                  <a:pt x="1758885" y="1415212"/>
                </a:cubicBezTo>
                <a:cubicBezTo>
                  <a:pt x="1750848" y="1425233"/>
                  <a:pt x="1743159" y="1433815"/>
                  <a:pt x="1735817" y="1440959"/>
                </a:cubicBezTo>
                <a:lnTo>
                  <a:pt x="1731649" y="1445126"/>
                </a:lnTo>
                <a:lnTo>
                  <a:pt x="1717957" y="1433518"/>
                </a:lnTo>
                <a:lnTo>
                  <a:pt x="1720934" y="1429053"/>
                </a:lnTo>
                <a:cubicBezTo>
                  <a:pt x="1725697" y="1422703"/>
                  <a:pt x="1730409" y="1415460"/>
                  <a:pt x="1735072" y="1407324"/>
                </a:cubicBezTo>
                <a:cubicBezTo>
                  <a:pt x="1739736" y="1399188"/>
                  <a:pt x="1742068" y="1390159"/>
                  <a:pt x="1742068" y="1380237"/>
                </a:cubicBezTo>
                <a:cubicBezTo>
                  <a:pt x="1742068" y="1368133"/>
                  <a:pt x="1737900" y="1362080"/>
                  <a:pt x="1729566" y="1362080"/>
                </a:cubicBezTo>
                <a:cubicBezTo>
                  <a:pt x="1717063" y="1362080"/>
                  <a:pt x="1710714" y="1367636"/>
                  <a:pt x="1710516" y="1378749"/>
                </a:cubicBezTo>
                <a:lnTo>
                  <a:pt x="1692359" y="1378154"/>
                </a:lnTo>
                <a:cubicBezTo>
                  <a:pt x="1692556" y="1368033"/>
                  <a:pt x="1696675" y="1359798"/>
                  <a:pt x="1704712" y="1353448"/>
                </a:cubicBezTo>
                <a:cubicBezTo>
                  <a:pt x="1712748" y="1347098"/>
                  <a:pt x="1721033" y="1343923"/>
                  <a:pt x="1729566" y="1343923"/>
                </a:cubicBezTo>
                <a:close/>
                <a:moveTo>
                  <a:pt x="2766898" y="1310884"/>
                </a:moveTo>
                <a:lnTo>
                  <a:pt x="2773148" y="1321897"/>
                </a:lnTo>
                <a:lnTo>
                  <a:pt x="2781781" y="1337672"/>
                </a:lnTo>
                <a:lnTo>
                  <a:pt x="2785650" y="1344816"/>
                </a:lnTo>
                <a:lnTo>
                  <a:pt x="2779102" y="1349281"/>
                </a:lnTo>
                <a:lnTo>
                  <a:pt x="2714510" y="1393929"/>
                </a:lnTo>
                <a:lnTo>
                  <a:pt x="2702902" y="1380535"/>
                </a:lnTo>
                <a:lnTo>
                  <a:pt x="2758563" y="1320111"/>
                </a:lnTo>
                <a:close/>
                <a:moveTo>
                  <a:pt x="4519795" y="1306716"/>
                </a:moveTo>
                <a:lnTo>
                  <a:pt x="4526045" y="1317729"/>
                </a:lnTo>
                <a:lnTo>
                  <a:pt x="4534677" y="1333505"/>
                </a:lnTo>
                <a:lnTo>
                  <a:pt x="4538546" y="1340649"/>
                </a:lnTo>
                <a:lnTo>
                  <a:pt x="4531998" y="1345114"/>
                </a:lnTo>
                <a:lnTo>
                  <a:pt x="4467407" y="1389762"/>
                </a:lnTo>
                <a:lnTo>
                  <a:pt x="4455798" y="1376368"/>
                </a:lnTo>
                <a:lnTo>
                  <a:pt x="4511459" y="1315944"/>
                </a:lnTo>
                <a:close/>
                <a:moveTo>
                  <a:pt x="2417449" y="1227242"/>
                </a:moveTo>
                <a:lnTo>
                  <a:pt x="2462693" y="1227242"/>
                </a:lnTo>
                <a:lnTo>
                  <a:pt x="2462693" y="1227540"/>
                </a:lnTo>
                <a:lnTo>
                  <a:pt x="2462693" y="1531149"/>
                </a:lnTo>
                <a:lnTo>
                  <a:pt x="2462693" y="1621339"/>
                </a:lnTo>
                <a:lnTo>
                  <a:pt x="2462693" y="1646044"/>
                </a:lnTo>
                <a:lnTo>
                  <a:pt x="2462693" y="1649914"/>
                </a:lnTo>
                <a:cubicBezTo>
                  <a:pt x="2462693" y="1657057"/>
                  <a:pt x="2462842" y="1664052"/>
                  <a:pt x="2463140" y="1670899"/>
                </a:cubicBezTo>
                <a:cubicBezTo>
                  <a:pt x="2463438" y="1677745"/>
                  <a:pt x="2464678" y="1683847"/>
                  <a:pt x="2466860" y="1689204"/>
                </a:cubicBezTo>
                <a:cubicBezTo>
                  <a:pt x="2468646" y="1694562"/>
                  <a:pt x="2471127" y="1697638"/>
                  <a:pt x="2474302" y="1698432"/>
                </a:cubicBezTo>
                <a:cubicBezTo>
                  <a:pt x="2474500" y="1698432"/>
                  <a:pt x="2474699" y="1698481"/>
                  <a:pt x="2474897" y="1698581"/>
                </a:cubicBezTo>
                <a:cubicBezTo>
                  <a:pt x="2475096" y="1698680"/>
                  <a:pt x="2475394" y="1698729"/>
                  <a:pt x="2475790" y="1698729"/>
                </a:cubicBezTo>
                <a:cubicBezTo>
                  <a:pt x="2494840" y="1699126"/>
                  <a:pt x="2511459" y="1686079"/>
                  <a:pt x="2525647" y="1659588"/>
                </a:cubicBezTo>
                <a:cubicBezTo>
                  <a:pt x="2532741" y="1646342"/>
                  <a:pt x="2538955" y="1633729"/>
                  <a:pt x="2544288" y="1621748"/>
                </a:cubicBezTo>
                <a:lnTo>
                  <a:pt x="2547997" y="1612295"/>
                </a:lnTo>
                <a:lnTo>
                  <a:pt x="2544847" y="1595145"/>
                </a:lnTo>
                <a:cubicBezTo>
                  <a:pt x="2544847" y="1561212"/>
                  <a:pt x="2556256" y="1532439"/>
                  <a:pt x="2579077" y="1508825"/>
                </a:cubicBezTo>
                <a:cubicBezTo>
                  <a:pt x="2601897" y="1484814"/>
                  <a:pt x="2629579" y="1472808"/>
                  <a:pt x="2662123" y="1472808"/>
                </a:cubicBezTo>
                <a:cubicBezTo>
                  <a:pt x="2691293" y="1472808"/>
                  <a:pt x="2715800" y="1484913"/>
                  <a:pt x="2735644" y="1509122"/>
                </a:cubicBezTo>
                <a:cubicBezTo>
                  <a:pt x="2743780" y="1518449"/>
                  <a:pt x="2750428" y="1529561"/>
                  <a:pt x="2755587" y="1542460"/>
                </a:cubicBezTo>
                <a:cubicBezTo>
                  <a:pt x="2767890" y="1541865"/>
                  <a:pt x="2780590" y="1538789"/>
                  <a:pt x="2793687" y="1533232"/>
                </a:cubicBezTo>
                <a:cubicBezTo>
                  <a:pt x="2806783" y="1527676"/>
                  <a:pt x="2819484" y="1521425"/>
                  <a:pt x="2831787" y="1514480"/>
                </a:cubicBezTo>
                <a:cubicBezTo>
                  <a:pt x="2838732" y="1505749"/>
                  <a:pt x="2846273" y="1498308"/>
                  <a:pt x="2854409" y="1492156"/>
                </a:cubicBezTo>
                <a:cubicBezTo>
                  <a:pt x="2871276" y="1479456"/>
                  <a:pt x="2890525" y="1473007"/>
                  <a:pt x="2912154" y="1472808"/>
                </a:cubicBezTo>
                <a:cubicBezTo>
                  <a:pt x="2912551" y="1472808"/>
                  <a:pt x="2912948" y="1472808"/>
                  <a:pt x="2913345" y="1472808"/>
                </a:cubicBezTo>
                <a:cubicBezTo>
                  <a:pt x="2913741" y="1472808"/>
                  <a:pt x="2914039" y="1472808"/>
                  <a:pt x="2914238" y="1472808"/>
                </a:cubicBezTo>
                <a:cubicBezTo>
                  <a:pt x="2926540" y="1472808"/>
                  <a:pt x="2937951" y="1475388"/>
                  <a:pt x="2948469" y="1480547"/>
                </a:cubicBezTo>
                <a:cubicBezTo>
                  <a:pt x="2958390" y="1485509"/>
                  <a:pt x="2967816" y="1493346"/>
                  <a:pt x="2976746" y="1504062"/>
                </a:cubicBezTo>
                <a:lnTo>
                  <a:pt x="2962756" y="1515373"/>
                </a:lnTo>
                <a:cubicBezTo>
                  <a:pt x="2956009" y="1506840"/>
                  <a:pt x="2948567" y="1500589"/>
                  <a:pt x="2940432" y="1496621"/>
                </a:cubicBezTo>
                <a:cubicBezTo>
                  <a:pt x="2932097" y="1492454"/>
                  <a:pt x="2923366" y="1490569"/>
                  <a:pt x="2914238" y="1490966"/>
                </a:cubicBezTo>
                <a:cubicBezTo>
                  <a:pt x="2902133" y="1490966"/>
                  <a:pt x="2891120" y="1495926"/>
                  <a:pt x="2881198" y="1505848"/>
                </a:cubicBezTo>
                <a:cubicBezTo>
                  <a:pt x="2870482" y="1516564"/>
                  <a:pt x="2862148" y="1530752"/>
                  <a:pt x="2856195" y="1548413"/>
                </a:cubicBezTo>
                <a:cubicBezTo>
                  <a:pt x="2850440" y="1566868"/>
                  <a:pt x="2848059" y="1585421"/>
                  <a:pt x="2849051" y="1604075"/>
                </a:cubicBezTo>
                <a:cubicBezTo>
                  <a:pt x="2850440" y="1623918"/>
                  <a:pt x="2854905" y="1641579"/>
                  <a:pt x="2862446" y="1657057"/>
                </a:cubicBezTo>
                <a:cubicBezTo>
                  <a:pt x="2869788" y="1671345"/>
                  <a:pt x="2878023" y="1682061"/>
                  <a:pt x="2887151" y="1689204"/>
                </a:cubicBezTo>
                <a:cubicBezTo>
                  <a:pt x="2896676" y="1696149"/>
                  <a:pt x="2906796" y="1699622"/>
                  <a:pt x="2917512" y="1699622"/>
                </a:cubicBezTo>
                <a:cubicBezTo>
                  <a:pt x="2932593" y="1699622"/>
                  <a:pt x="2945393" y="1695554"/>
                  <a:pt x="2955910" y="1687418"/>
                </a:cubicBezTo>
                <a:cubicBezTo>
                  <a:pt x="2966427" y="1679282"/>
                  <a:pt x="2974066" y="1672139"/>
                  <a:pt x="2978829" y="1665987"/>
                </a:cubicBezTo>
                <a:cubicBezTo>
                  <a:pt x="2983195" y="1660629"/>
                  <a:pt x="2987660" y="1653982"/>
                  <a:pt x="2992224" y="1646044"/>
                </a:cubicBezTo>
                <a:lnTo>
                  <a:pt x="3007702" y="1654974"/>
                </a:lnTo>
                <a:cubicBezTo>
                  <a:pt x="3003137" y="1663507"/>
                  <a:pt x="2998276" y="1670948"/>
                  <a:pt x="2993117" y="1677298"/>
                </a:cubicBezTo>
                <a:cubicBezTo>
                  <a:pt x="2971685" y="1704285"/>
                  <a:pt x="2946483" y="1717779"/>
                  <a:pt x="2917512" y="1717779"/>
                </a:cubicBezTo>
                <a:cubicBezTo>
                  <a:pt x="2898462" y="1717779"/>
                  <a:pt x="2880801" y="1713215"/>
                  <a:pt x="2864529" y="1704087"/>
                </a:cubicBezTo>
                <a:cubicBezTo>
                  <a:pt x="2849448" y="1695356"/>
                  <a:pt x="2836152" y="1682755"/>
                  <a:pt x="2824643" y="1666285"/>
                </a:cubicBezTo>
                <a:cubicBezTo>
                  <a:pt x="2813133" y="1649219"/>
                  <a:pt x="2806188" y="1628979"/>
                  <a:pt x="2803807" y="1605563"/>
                </a:cubicBezTo>
                <a:cubicBezTo>
                  <a:pt x="2802418" y="1583933"/>
                  <a:pt x="2805792" y="1563494"/>
                  <a:pt x="2813928" y="1544246"/>
                </a:cubicBezTo>
                <a:cubicBezTo>
                  <a:pt x="2794481" y="1553374"/>
                  <a:pt x="2776919" y="1558732"/>
                  <a:pt x="2761243" y="1560319"/>
                </a:cubicBezTo>
                <a:cubicBezTo>
                  <a:pt x="2764219" y="1571233"/>
                  <a:pt x="2765707" y="1582842"/>
                  <a:pt x="2765707" y="1595145"/>
                </a:cubicBezTo>
                <a:cubicBezTo>
                  <a:pt x="2765707" y="1628284"/>
                  <a:pt x="2755685" y="1656958"/>
                  <a:pt x="2735644" y="1681167"/>
                </a:cubicBezTo>
                <a:cubicBezTo>
                  <a:pt x="2715602" y="1705377"/>
                  <a:pt x="2691095" y="1717482"/>
                  <a:pt x="2662123" y="1717482"/>
                </a:cubicBezTo>
                <a:cubicBezTo>
                  <a:pt x="2629579" y="1717482"/>
                  <a:pt x="2601897" y="1705476"/>
                  <a:pt x="2579077" y="1681465"/>
                </a:cubicBezTo>
                <a:lnTo>
                  <a:pt x="2554662" y="1643676"/>
                </a:lnTo>
                <a:lnTo>
                  <a:pt x="2544102" y="1663904"/>
                </a:lnTo>
                <a:cubicBezTo>
                  <a:pt x="2540530" y="1670105"/>
                  <a:pt x="2536909" y="1675760"/>
                  <a:pt x="2533237" y="1680870"/>
                </a:cubicBezTo>
                <a:cubicBezTo>
                  <a:pt x="2514981" y="1705476"/>
                  <a:pt x="2495435" y="1717482"/>
                  <a:pt x="2474599" y="1716887"/>
                </a:cubicBezTo>
                <a:cubicBezTo>
                  <a:pt x="2468051" y="1716291"/>
                  <a:pt x="2464777" y="1715994"/>
                  <a:pt x="2464777" y="1715994"/>
                </a:cubicBezTo>
                <a:cubicBezTo>
                  <a:pt x="2449496" y="1714009"/>
                  <a:pt x="2437789" y="1708155"/>
                  <a:pt x="2429653" y="1698432"/>
                </a:cubicBezTo>
                <a:cubicBezTo>
                  <a:pt x="2425287" y="1693074"/>
                  <a:pt x="2422312" y="1687617"/>
                  <a:pt x="2420724" y="1682061"/>
                </a:cubicBezTo>
                <a:cubicBezTo>
                  <a:pt x="2413183" y="1690792"/>
                  <a:pt x="2406238" y="1697439"/>
                  <a:pt x="2399887" y="1702004"/>
                </a:cubicBezTo>
                <a:cubicBezTo>
                  <a:pt x="2385600" y="1712322"/>
                  <a:pt x="2370618" y="1717283"/>
                  <a:pt x="2354942" y="1716887"/>
                </a:cubicBezTo>
                <a:cubicBezTo>
                  <a:pt x="2318032" y="1716291"/>
                  <a:pt x="2288565" y="1701408"/>
                  <a:pt x="2266538" y="1672238"/>
                </a:cubicBezTo>
                <a:cubicBezTo>
                  <a:pt x="2248678" y="1649417"/>
                  <a:pt x="2239749" y="1622926"/>
                  <a:pt x="2239749" y="1592764"/>
                </a:cubicBezTo>
                <a:cubicBezTo>
                  <a:pt x="2239749" y="1564189"/>
                  <a:pt x="2249868" y="1538094"/>
                  <a:pt x="2270109" y="1514480"/>
                </a:cubicBezTo>
                <a:cubicBezTo>
                  <a:pt x="2293327" y="1486897"/>
                  <a:pt x="2323092" y="1472709"/>
                  <a:pt x="2359406" y="1471915"/>
                </a:cubicBezTo>
                <a:cubicBezTo>
                  <a:pt x="2372901" y="1471717"/>
                  <a:pt x="2384409" y="1474396"/>
                  <a:pt x="2393935" y="1479952"/>
                </a:cubicBezTo>
                <a:cubicBezTo>
                  <a:pt x="2403459" y="1485509"/>
                  <a:pt x="2411298" y="1491660"/>
                  <a:pt x="2417449" y="1498407"/>
                </a:cubicBezTo>
                <a:lnTo>
                  <a:pt x="2417449" y="1227540"/>
                </a:lnTo>
                <a:close/>
                <a:moveTo>
                  <a:pt x="3409240" y="1226051"/>
                </a:moveTo>
                <a:cubicBezTo>
                  <a:pt x="3409240" y="1226051"/>
                  <a:pt x="3424322" y="1226051"/>
                  <a:pt x="3454484" y="1226051"/>
                </a:cubicBezTo>
                <a:lnTo>
                  <a:pt x="3454484" y="1337375"/>
                </a:lnTo>
                <a:lnTo>
                  <a:pt x="3493180" y="1337375"/>
                </a:lnTo>
                <a:lnTo>
                  <a:pt x="3493180" y="1355532"/>
                </a:lnTo>
                <a:lnTo>
                  <a:pt x="3454484" y="1355532"/>
                </a:lnTo>
                <a:lnTo>
                  <a:pt x="3454484" y="1532340"/>
                </a:lnTo>
                <a:lnTo>
                  <a:pt x="3454484" y="1622231"/>
                </a:lnTo>
                <a:lnTo>
                  <a:pt x="3454484" y="1649318"/>
                </a:lnTo>
                <a:cubicBezTo>
                  <a:pt x="3454484" y="1667773"/>
                  <a:pt x="3456120" y="1680324"/>
                  <a:pt x="3459395" y="1686972"/>
                </a:cubicBezTo>
                <a:cubicBezTo>
                  <a:pt x="3462669" y="1693620"/>
                  <a:pt x="3465498" y="1697539"/>
                  <a:pt x="3467879" y="1698729"/>
                </a:cubicBezTo>
                <a:cubicBezTo>
                  <a:pt x="3469465" y="1699325"/>
                  <a:pt x="3471153" y="1699622"/>
                  <a:pt x="3472939" y="1699622"/>
                </a:cubicBezTo>
                <a:cubicBezTo>
                  <a:pt x="3482662" y="1700019"/>
                  <a:pt x="3495461" y="1696943"/>
                  <a:pt x="3511336" y="1690395"/>
                </a:cubicBezTo>
                <a:lnTo>
                  <a:pt x="3536281" y="1678109"/>
                </a:lnTo>
                <a:lnTo>
                  <a:pt x="3529865" y="1669857"/>
                </a:lnTo>
                <a:cubicBezTo>
                  <a:pt x="3525053" y="1660133"/>
                  <a:pt x="3521754" y="1648822"/>
                  <a:pt x="3519968" y="1635924"/>
                </a:cubicBezTo>
                <a:cubicBezTo>
                  <a:pt x="3516793" y="1613699"/>
                  <a:pt x="3518380" y="1591375"/>
                  <a:pt x="3524731" y="1568951"/>
                </a:cubicBezTo>
                <a:cubicBezTo>
                  <a:pt x="3530684" y="1549107"/>
                  <a:pt x="3540209" y="1531546"/>
                  <a:pt x="3553305" y="1516266"/>
                </a:cubicBezTo>
                <a:cubicBezTo>
                  <a:pt x="3567394" y="1500193"/>
                  <a:pt x="3584659" y="1487889"/>
                  <a:pt x="3605098" y="1479357"/>
                </a:cubicBezTo>
                <a:cubicBezTo>
                  <a:pt x="3617004" y="1474396"/>
                  <a:pt x="3628513" y="1471915"/>
                  <a:pt x="3639626" y="1471915"/>
                </a:cubicBezTo>
                <a:cubicBezTo>
                  <a:pt x="3640221" y="1471915"/>
                  <a:pt x="3640866" y="1471965"/>
                  <a:pt x="3641561" y="1472064"/>
                </a:cubicBezTo>
                <a:cubicBezTo>
                  <a:pt x="3642255" y="1472164"/>
                  <a:pt x="3643000" y="1472213"/>
                  <a:pt x="3643793" y="1472213"/>
                </a:cubicBezTo>
                <a:cubicBezTo>
                  <a:pt x="3643793" y="1472213"/>
                  <a:pt x="3643892" y="1472213"/>
                  <a:pt x="3644091" y="1472213"/>
                </a:cubicBezTo>
                <a:cubicBezTo>
                  <a:pt x="3653814" y="1473205"/>
                  <a:pt x="3662545" y="1477174"/>
                  <a:pt x="3670284" y="1484119"/>
                </a:cubicBezTo>
                <a:cubicBezTo>
                  <a:pt x="3674650" y="1488286"/>
                  <a:pt x="3678619" y="1495976"/>
                  <a:pt x="3682191" y="1507188"/>
                </a:cubicBezTo>
                <a:cubicBezTo>
                  <a:pt x="3685763" y="1518399"/>
                  <a:pt x="3683481" y="1535018"/>
                  <a:pt x="3675345" y="1557045"/>
                </a:cubicBezTo>
                <a:cubicBezTo>
                  <a:pt x="3664232" y="1587009"/>
                  <a:pt x="3646075" y="1614889"/>
                  <a:pt x="3620873" y="1640686"/>
                </a:cubicBezTo>
                <a:cubicBezTo>
                  <a:pt x="3607578" y="1654379"/>
                  <a:pt x="3593390" y="1666384"/>
                  <a:pt x="3578309" y="1676703"/>
                </a:cubicBezTo>
                <a:cubicBezTo>
                  <a:pt x="3578904" y="1677497"/>
                  <a:pt x="3579549" y="1678340"/>
                  <a:pt x="3580243" y="1679233"/>
                </a:cubicBezTo>
                <a:cubicBezTo>
                  <a:pt x="3580938" y="1680126"/>
                  <a:pt x="3581583" y="1680870"/>
                  <a:pt x="3582179" y="1681465"/>
                </a:cubicBezTo>
                <a:cubicBezTo>
                  <a:pt x="3589520" y="1689800"/>
                  <a:pt x="3596564" y="1694959"/>
                  <a:pt x="3603312" y="1696943"/>
                </a:cubicBezTo>
                <a:cubicBezTo>
                  <a:pt x="3610059" y="1698928"/>
                  <a:pt x="3614920" y="1699920"/>
                  <a:pt x="3617897" y="1699920"/>
                </a:cubicBezTo>
                <a:cubicBezTo>
                  <a:pt x="3624644" y="1700317"/>
                  <a:pt x="3632383" y="1699325"/>
                  <a:pt x="3641114" y="1696943"/>
                </a:cubicBezTo>
                <a:cubicBezTo>
                  <a:pt x="3666713" y="1690395"/>
                  <a:pt x="3687945" y="1676306"/>
                  <a:pt x="3704813" y="1654676"/>
                </a:cubicBezTo>
                <a:lnTo>
                  <a:pt x="3719100" y="1665987"/>
                </a:lnTo>
                <a:cubicBezTo>
                  <a:pt x="3699653" y="1690792"/>
                  <a:pt x="3675146" y="1706965"/>
                  <a:pt x="3645579" y="1714505"/>
                </a:cubicBezTo>
                <a:cubicBezTo>
                  <a:pt x="3636054" y="1716887"/>
                  <a:pt x="3626827" y="1718077"/>
                  <a:pt x="3617897" y="1718077"/>
                </a:cubicBezTo>
                <a:cubicBezTo>
                  <a:pt x="3617699" y="1718077"/>
                  <a:pt x="3617599" y="1718077"/>
                  <a:pt x="3617599" y="1718077"/>
                </a:cubicBezTo>
                <a:cubicBezTo>
                  <a:pt x="3589818" y="1717878"/>
                  <a:pt x="3566899" y="1709941"/>
                  <a:pt x="3548841" y="1694264"/>
                </a:cubicBezTo>
                <a:lnTo>
                  <a:pt x="3547540" y="1692592"/>
                </a:lnTo>
                <a:lnTo>
                  <a:pt x="3518183" y="1707064"/>
                </a:lnTo>
                <a:cubicBezTo>
                  <a:pt x="3500125" y="1714604"/>
                  <a:pt x="3484646" y="1718176"/>
                  <a:pt x="3471748" y="1717779"/>
                </a:cubicBezTo>
                <a:cubicBezTo>
                  <a:pt x="3465200" y="1717779"/>
                  <a:pt x="3458750" y="1716986"/>
                  <a:pt x="3452400" y="1715398"/>
                </a:cubicBezTo>
                <a:cubicBezTo>
                  <a:pt x="3445257" y="1713612"/>
                  <a:pt x="3438113" y="1710189"/>
                  <a:pt x="3430969" y="1705129"/>
                </a:cubicBezTo>
                <a:cubicBezTo>
                  <a:pt x="3423825" y="1700069"/>
                  <a:pt x="3418170" y="1691982"/>
                  <a:pt x="3414003" y="1680870"/>
                </a:cubicBezTo>
                <a:cubicBezTo>
                  <a:pt x="3407057" y="1689601"/>
                  <a:pt x="3399616" y="1696844"/>
                  <a:pt x="3391678" y="1702599"/>
                </a:cubicBezTo>
                <a:cubicBezTo>
                  <a:pt x="3377590" y="1712918"/>
                  <a:pt x="3362607" y="1717878"/>
                  <a:pt x="3346733" y="1717482"/>
                </a:cubicBezTo>
                <a:cubicBezTo>
                  <a:pt x="3310418" y="1716887"/>
                  <a:pt x="3280951" y="1702103"/>
                  <a:pt x="3258329" y="1673131"/>
                </a:cubicBezTo>
                <a:cubicBezTo>
                  <a:pt x="3240469" y="1650509"/>
                  <a:pt x="3231539" y="1623918"/>
                  <a:pt x="3231539" y="1593359"/>
                </a:cubicBezTo>
                <a:cubicBezTo>
                  <a:pt x="3231539" y="1564784"/>
                  <a:pt x="3241660" y="1538690"/>
                  <a:pt x="3261900" y="1515075"/>
                </a:cubicBezTo>
                <a:cubicBezTo>
                  <a:pt x="3285514" y="1487493"/>
                  <a:pt x="3315280" y="1473305"/>
                  <a:pt x="3351197" y="1472511"/>
                </a:cubicBezTo>
                <a:cubicBezTo>
                  <a:pt x="3351396" y="1472511"/>
                  <a:pt x="3351495" y="1472511"/>
                  <a:pt x="3351495" y="1472511"/>
                </a:cubicBezTo>
                <a:cubicBezTo>
                  <a:pt x="3364988" y="1472511"/>
                  <a:pt x="3376498" y="1475239"/>
                  <a:pt x="3386023" y="1480696"/>
                </a:cubicBezTo>
                <a:cubicBezTo>
                  <a:pt x="3395548" y="1486153"/>
                  <a:pt x="3403287" y="1492255"/>
                  <a:pt x="3409240" y="1499002"/>
                </a:cubicBezTo>
                <a:lnTo>
                  <a:pt x="3409240" y="1457926"/>
                </a:lnTo>
                <a:lnTo>
                  <a:pt x="3409240" y="1355532"/>
                </a:lnTo>
                <a:lnTo>
                  <a:pt x="3370545" y="1355532"/>
                </a:lnTo>
                <a:lnTo>
                  <a:pt x="3370545" y="1337375"/>
                </a:lnTo>
                <a:lnTo>
                  <a:pt x="3409240" y="1337375"/>
                </a:lnTo>
                <a:close/>
                <a:moveTo>
                  <a:pt x="340701" y="1144493"/>
                </a:moveTo>
                <a:cubicBezTo>
                  <a:pt x="331772" y="1152629"/>
                  <a:pt x="323934" y="1161559"/>
                  <a:pt x="317187" y="1171283"/>
                </a:cubicBezTo>
                <a:cubicBezTo>
                  <a:pt x="306074" y="1187555"/>
                  <a:pt x="298137" y="1206406"/>
                  <a:pt x="293374" y="1227837"/>
                </a:cubicBezTo>
                <a:cubicBezTo>
                  <a:pt x="285833" y="1263358"/>
                  <a:pt x="281517" y="1298878"/>
                  <a:pt x="280426" y="1334398"/>
                </a:cubicBezTo>
                <a:cubicBezTo>
                  <a:pt x="279335" y="1369919"/>
                  <a:pt x="278789" y="1403653"/>
                  <a:pt x="278789" y="1435601"/>
                </a:cubicBezTo>
                <a:cubicBezTo>
                  <a:pt x="278789" y="1435601"/>
                  <a:pt x="278789" y="1437983"/>
                  <a:pt x="278789" y="1442745"/>
                </a:cubicBezTo>
                <a:cubicBezTo>
                  <a:pt x="278789" y="1447507"/>
                  <a:pt x="278789" y="1449889"/>
                  <a:pt x="278789" y="1449889"/>
                </a:cubicBezTo>
                <a:lnTo>
                  <a:pt x="278618" y="1462093"/>
                </a:lnTo>
                <a:lnTo>
                  <a:pt x="333260" y="1462093"/>
                </a:lnTo>
                <a:lnTo>
                  <a:pt x="333260" y="1480547"/>
                </a:lnTo>
                <a:lnTo>
                  <a:pt x="278361" y="1480547"/>
                </a:lnTo>
                <a:lnTo>
                  <a:pt x="278045" y="1503169"/>
                </a:lnTo>
                <a:cubicBezTo>
                  <a:pt x="277350" y="1520036"/>
                  <a:pt x="276209" y="1536011"/>
                  <a:pt x="274622" y="1551092"/>
                </a:cubicBezTo>
                <a:cubicBezTo>
                  <a:pt x="271447" y="1581254"/>
                  <a:pt x="262319" y="1607647"/>
                  <a:pt x="247238" y="1630268"/>
                </a:cubicBezTo>
                <a:cubicBezTo>
                  <a:pt x="242475" y="1637412"/>
                  <a:pt x="235877" y="1645746"/>
                  <a:pt x="227443" y="1655272"/>
                </a:cubicBezTo>
                <a:cubicBezTo>
                  <a:pt x="219010" y="1664797"/>
                  <a:pt x="208244" y="1673825"/>
                  <a:pt x="195148" y="1682358"/>
                </a:cubicBezTo>
                <a:cubicBezTo>
                  <a:pt x="208244" y="1687121"/>
                  <a:pt x="221540" y="1691238"/>
                  <a:pt x="235033" y="1694711"/>
                </a:cubicBezTo>
                <a:cubicBezTo>
                  <a:pt x="248527" y="1698184"/>
                  <a:pt x="261922" y="1700019"/>
                  <a:pt x="275217" y="1700218"/>
                </a:cubicBezTo>
                <a:cubicBezTo>
                  <a:pt x="323239" y="1699622"/>
                  <a:pt x="365804" y="1679679"/>
                  <a:pt x="402912" y="1640389"/>
                </a:cubicBezTo>
                <a:cubicBezTo>
                  <a:pt x="424144" y="1618164"/>
                  <a:pt x="441210" y="1591474"/>
                  <a:pt x="454108" y="1560319"/>
                </a:cubicBezTo>
                <a:cubicBezTo>
                  <a:pt x="467602" y="1527974"/>
                  <a:pt x="475341" y="1493247"/>
                  <a:pt x="477326" y="1456139"/>
                </a:cubicBezTo>
                <a:cubicBezTo>
                  <a:pt x="482882" y="1358508"/>
                  <a:pt x="464130" y="1278439"/>
                  <a:pt x="421069" y="1215931"/>
                </a:cubicBezTo>
                <a:cubicBezTo>
                  <a:pt x="399241" y="1184379"/>
                  <a:pt x="372451" y="1160567"/>
                  <a:pt x="340701" y="1144493"/>
                </a:cubicBezTo>
                <a:close/>
                <a:moveTo>
                  <a:pt x="9608822" y="1122467"/>
                </a:moveTo>
                <a:cubicBezTo>
                  <a:pt x="9602075" y="1122467"/>
                  <a:pt x="9595527" y="1126485"/>
                  <a:pt x="9589177" y="1134522"/>
                </a:cubicBezTo>
                <a:cubicBezTo>
                  <a:pt x="9582827" y="1142559"/>
                  <a:pt x="9577866" y="1151339"/>
                  <a:pt x="9574294" y="1160865"/>
                </a:cubicBezTo>
                <a:cubicBezTo>
                  <a:pt x="9565960" y="1182693"/>
                  <a:pt x="9560205" y="1207200"/>
                  <a:pt x="9557030" y="1234386"/>
                </a:cubicBezTo>
                <a:cubicBezTo>
                  <a:pt x="9554450" y="1256016"/>
                  <a:pt x="9553160" y="1281713"/>
                  <a:pt x="9553160" y="1311479"/>
                </a:cubicBezTo>
                <a:lnTo>
                  <a:pt x="9553160" y="1428755"/>
                </a:lnTo>
                <a:cubicBezTo>
                  <a:pt x="9553160" y="1428557"/>
                  <a:pt x="9553210" y="1428309"/>
                  <a:pt x="9553309" y="1428011"/>
                </a:cubicBezTo>
                <a:cubicBezTo>
                  <a:pt x="9553409" y="1427713"/>
                  <a:pt x="9553557" y="1427366"/>
                  <a:pt x="9553756" y="1426969"/>
                </a:cubicBezTo>
                <a:cubicBezTo>
                  <a:pt x="9571615" y="1390258"/>
                  <a:pt x="9588581" y="1352605"/>
                  <a:pt x="9604655" y="1314009"/>
                </a:cubicBezTo>
                <a:cubicBezTo>
                  <a:pt x="9620728" y="1275412"/>
                  <a:pt x="9631146" y="1234683"/>
                  <a:pt x="9635909" y="1191821"/>
                </a:cubicBezTo>
                <a:cubicBezTo>
                  <a:pt x="9638488" y="1165032"/>
                  <a:pt x="9636107" y="1145982"/>
                  <a:pt x="9628765" y="1134671"/>
                </a:cubicBezTo>
                <a:cubicBezTo>
                  <a:pt x="9623209" y="1126535"/>
                  <a:pt x="9616561" y="1122467"/>
                  <a:pt x="9608822" y="1122467"/>
                </a:cubicBezTo>
                <a:close/>
                <a:moveTo>
                  <a:pt x="6879017" y="1122467"/>
                </a:moveTo>
                <a:lnTo>
                  <a:pt x="6879017" y="1122765"/>
                </a:lnTo>
                <a:cubicBezTo>
                  <a:pt x="6877430" y="1122765"/>
                  <a:pt x="6874949" y="1123459"/>
                  <a:pt x="6871575" y="1124848"/>
                </a:cubicBezTo>
                <a:cubicBezTo>
                  <a:pt x="6860463" y="1130801"/>
                  <a:pt x="6851434" y="1142906"/>
                  <a:pt x="6844489" y="1161162"/>
                </a:cubicBezTo>
                <a:cubicBezTo>
                  <a:pt x="6836353" y="1183189"/>
                  <a:pt x="6830598" y="1207597"/>
                  <a:pt x="6827225" y="1234386"/>
                </a:cubicBezTo>
                <a:cubicBezTo>
                  <a:pt x="6824645" y="1255817"/>
                  <a:pt x="6823355" y="1281515"/>
                  <a:pt x="6823355" y="1311479"/>
                </a:cubicBezTo>
                <a:lnTo>
                  <a:pt x="6823355" y="1407622"/>
                </a:lnTo>
                <a:cubicBezTo>
                  <a:pt x="6824943" y="1404447"/>
                  <a:pt x="6826580" y="1401222"/>
                  <a:pt x="6828266" y="1397948"/>
                </a:cubicBezTo>
                <a:cubicBezTo>
                  <a:pt x="6829954" y="1394674"/>
                  <a:pt x="6831689" y="1391449"/>
                  <a:pt x="6833475" y="1388274"/>
                </a:cubicBezTo>
                <a:cubicBezTo>
                  <a:pt x="6849946" y="1357318"/>
                  <a:pt x="6865126" y="1326312"/>
                  <a:pt x="6879017" y="1295256"/>
                </a:cubicBezTo>
                <a:cubicBezTo>
                  <a:pt x="6892908" y="1264201"/>
                  <a:pt x="6901936" y="1229722"/>
                  <a:pt x="6906104" y="1191821"/>
                </a:cubicBezTo>
                <a:cubicBezTo>
                  <a:pt x="6908684" y="1164833"/>
                  <a:pt x="6906302" y="1145883"/>
                  <a:pt x="6898960" y="1134968"/>
                </a:cubicBezTo>
                <a:cubicBezTo>
                  <a:pt x="6893603" y="1126634"/>
                  <a:pt x="6886955" y="1122467"/>
                  <a:pt x="6879017" y="1122467"/>
                </a:cubicBezTo>
                <a:close/>
                <a:moveTo>
                  <a:pt x="4221543" y="1122467"/>
                </a:moveTo>
                <a:lnTo>
                  <a:pt x="4221543" y="1122765"/>
                </a:lnTo>
                <a:cubicBezTo>
                  <a:pt x="4219955" y="1122765"/>
                  <a:pt x="4217474" y="1123459"/>
                  <a:pt x="4214101" y="1124848"/>
                </a:cubicBezTo>
                <a:cubicBezTo>
                  <a:pt x="4202988" y="1130801"/>
                  <a:pt x="4193959" y="1142906"/>
                  <a:pt x="4187014" y="1161162"/>
                </a:cubicBezTo>
                <a:cubicBezTo>
                  <a:pt x="4178879" y="1183189"/>
                  <a:pt x="4173124" y="1207597"/>
                  <a:pt x="4169750" y="1234386"/>
                </a:cubicBezTo>
                <a:cubicBezTo>
                  <a:pt x="4167170" y="1255817"/>
                  <a:pt x="4165881" y="1281515"/>
                  <a:pt x="4165881" y="1311479"/>
                </a:cubicBezTo>
                <a:lnTo>
                  <a:pt x="4165881" y="1407622"/>
                </a:lnTo>
                <a:cubicBezTo>
                  <a:pt x="4167468" y="1404447"/>
                  <a:pt x="4169105" y="1401222"/>
                  <a:pt x="4170792" y="1397948"/>
                </a:cubicBezTo>
                <a:cubicBezTo>
                  <a:pt x="4172479" y="1394674"/>
                  <a:pt x="4174215" y="1391449"/>
                  <a:pt x="4176001" y="1388274"/>
                </a:cubicBezTo>
                <a:cubicBezTo>
                  <a:pt x="4192471" y="1357318"/>
                  <a:pt x="4207652" y="1326312"/>
                  <a:pt x="4221543" y="1295256"/>
                </a:cubicBezTo>
                <a:cubicBezTo>
                  <a:pt x="4235433" y="1264201"/>
                  <a:pt x="4244462" y="1229722"/>
                  <a:pt x="4248629" y="1191821"/>
                </a:cubicBezTo>
                <a:cubicBezTo>
                  <a:pt x="4251209" y="1164833"/>
                  <a:pt x="4248827" y="1145883"/>
                  <a:pt x="4241486" y="1134968"/>
                </a:cubicBezTo>
                <a:cubicBezTo>
                  <a:pt x="4236128" y="1126634"/>
                  <a:pt x="4229480" y="1122467"/>
                  <a:pt x="4221543" y="1122467"/>
                </a:cubicBezTo>
                <a:close/>
                <a:moveTo>
                  <a:pt x="1411669" y="1122467"/>
                </a:moveTo>
                <a:cubicBezTo>
                  <a:pt x="1404922" y="1122467"/>
                  <a:pt x="1398324" y="1126485"/>
                  <a:pt x="1391875" y="1134522"/>
                </a:cubicBezTo>
                <a:cubicBezTo>
                  <a:pt x="1385426" y="1142559"/>
                  <a:pt x="1380415" y="1151339"/>
                  <a:pt x="1376843" y="1160865"/>
                </a:cubicBezTo>
                <a:cubicBezTo>
                  <a:pt x="1368707" y="1183090"/>
                  <a:pt x="1363051" y="1207597"/>
                  <a:pt x="1359877" y="1234386"/>
                </a:cubicBezTo>
                <a:cubicBezTo>
                  <a:pt x="1357098" y="1255221"/>
                  <a:pt x="1355709" y="1280919"/>
                  <a:pt x="1355709" y="1311479"/>
                </a:cubicBezTo>
                <a:lnTo>
                  <a:pt x="1355709" y="1429350"/>
                </a:lnTo>
                <a:cubicBezTo>
                  <a:pt x="1355908" y="1428557"/>
                  <a:pt x="1356305" y="1427763"/>
                  <a:pt x="1356900" y="1426969"/>
                </a:cubicBezTo>
                <a:cubicBezTo>
                  <a:pt x="1374759" y="1390258"/>
                  <a:pt x="1391676" y="1352605"/>
                  <a:pt x="1407650" y="1314009"/>
                </a:cubicBezTo>
                <a:cubicBezTo>
                  <a:pt x="1423624" y="1275412"/>
                  <a:pt x="1433993" y="1234683"/>
                  <a:pt x="1438755" y="1191821"/>
                </a:cubicBezTo>
                <a:cubicBezTo>
                  <a:pt x="1441732" y="1165429"/>
                  <a:pt x="1439351" y="1146379"/>
                  <a:pt x="1431612" y="1134671"/>
                </a:cubicBezTo>
                <a:cubicBezTo>
                  <a:pt x="1426056" y="1126336"/>
                  <a:pt x="1419408" y="1122269"/>
                  <a:pt x="1411669" y="1122467"/>
                </a:cubicBezTo>
                <a:close/>
                <a:moveTo>
                  <a:pt x="1075317" y="1122467"/>
                </a:moveTo>
                <a:cubicBezTo>
                  <a:pt x="1068570" y="1122467"/>
                  <a:pt x="1061972" y="1126485"/>
                  <a:pt x="1055523" y="1134522"/>
                </a:cubicBezTo>
                <a:cubicBezTo>
                  <a:pt x="1049074" y="1142559"/>
                  <a:pt x="1044063" y="1151339"/>
                  <a:pt x="1040491" y="1160865"/>
                </a:cubicBezTo>
                <a:cubicBezTo>
                  <a:pt x="1032355" y="1183090"/>
                  <a:pt x="1026700" y="1207597"/>
                  <a:pt x="1023525" y="1234386"/>
                </a:cubicBezTo>
                <a:cubicBezTo>
                  <a:pt x="1020747" y="1255221"/>
                  <a:pt x="1019358" y="1280919"/>
                  <a:pt x="1019358" y="1311479"/>
                </a:cubicBezTo>
                <a:lnTo>
                  <a:pt x="1019358" y="1408515"/>
                </a:lnTo>
                <a:cubicBezTo>
                  <a:pt x="1020945" y="1405340"/>
                  <a:pt x="1022582" y="1402115"/>
                  <a:pt x="1024269" y="1398841"/>
                </a:cubicBezTo>
                <a:cubicBezTo>
                  <a:pt x="1025956" y="1395567"/>
                  <a:pt x="1027692" y="1392342"/>
                  <a:pt x="1029478" y="1389167"/>
                </a:cubicBezTo>
                <a:cubicBezTo>
                  <a:pt x="1045949" y="1358012"/>
                  <a:pt x="1061129" y="1326858"/>
                  <a:pt x="1075019" y="1295703"/>
                </a:cubicBezTo>
                <a:cubicBezTo>
                  <a:pt x="1088910" y="1264548"/>
                  <a:pt x="1097939" y="1229921"/>
                  <a:pt x="1102106" y="1191821"/>
                </a:cubicBezTo>
                <a:cubicBezTo>
                  <a:pt x="1105083" y="1165429"/>
                  <a:pt x="1102702" y="1146379"/>
                  <a:pt x="1094963" y="1134671"/>
                </a:cubicBezTo>
                <a:cubicBezTo>
                  <a:pt x="1089406" y="1126535"/>
                  <a:pt x="1082858" y="1122467"/>
                  <a:pt x="1075317" y="1122467"/>
                </a:cubicBezTo>
                <a:close/>
                <a:moveTo>
                  <a:pt x="243963" y="1104905"/>
                </a:moveTo>
                <a:cubicBezTo>
                  <a:pt x="276309" y="1104706"/>
                  <a:pt x="306669" y="1110461"/>
                  <a:pt x="335046" y="1122169"/>
                </a:cubicBezTo>
                <a:cubicBezTo>
                  <a:pt x="337824" y="1120582"/>
                  <a:pt x="340652" y="1119044"/>
                  <a:pt x="343529" y="1117556"/>
                </a:cubicBezTo>
                <a:cubicBezTo>
                  <a:pt x="346407" y="1116068"/>
                  <a:pt x="349334" y="1114430"/>
                  <a:pt x="352310" y="1112644"/>
                </a:cubicBezTo>
                <a:lnTo>
                  <a:pt x="361537" y="1128420"/>
                </a:lnTo>
                <a:cubicBezTo>
                  <a:pt x="359156" y="1130008"/>
                  <a:pt x="357370" y="1131297"/>
                  <a:pt x="356180" y="1132290"/>
                </a:cubicBezTo>
                <a:cubicBezTo>
                  <a:pt x="387136" y="1149355"/>
                  <a:pt x="413727" y="1173763"/>
                  <a:pt x="435952" y="1205513"/>
                </a:cubicBezTo>
                <a:cubicBezTo>
                  <a:pt x="481592" y="1271791"/>
                  <a:pt x="501436" y="1355631"/>
                  <a:pt x="495483" y="1457033"/>
                </a:cubicBezTo>
                <a:cubicBezTo>
                  <a:pt x="493300" y="1496125"/>
                  <a:pt x="485065" y="1532836"/>
                  <a:pt x="470777" y="1567165"/>
                </a:cubicBezTo>
                <a:cubicBezTo>
                  <a:pt x="456887" y="1600899"/>
                  <a:pt x="438630" y="1629375"/>
                  <a:pt x="416008" y="1652593"/>
                </a:cubicBezTo>
                <a:cubicBezTo>
                  <a:pt x="375527" y="1695654"/>
                  <a:pt x="328597" y="1717482"/>
                  <a:pt x="275217" y="1718077"/>
                </a:cubicBezTo>
                <a:cubicBezTo>
                  <a:pt x="243269" y="1719466"/>
                  <a:pt x="206955" y="1712918"/>
                  <a:pt x="166275" y="1698432"/>
                </a:cubicBezTo>
                <a:cubicBezTo>
                  <a:pt x="137700" y="1711528"/>
                  <a:pt x="108034" y="1718077"/>
                  <a:pt x="77276" y="1718077"/>
                </a:cubicBezTo>
                <a:cubicBezTo>
                  <a:pt x="62591" y="1718077"/>
                  <a:pt x="48800" y="1715597"/>
                  <a:pt x="35901" y="1710636"/>
                </a:cubicBezTo>
                <a:cubicBezTo>
                  <a:pt x="21614" y="1705079"/>
                  <a:pt x="13329" y="1698630"/>
                  <a:pt x="11047" y="1691288"/>
                </a:cubicBezTo>
                <a:cubicBezTo>
                  <a:pt x="8765" y="1683946"/>
                  <a:pt x="7922" y="1678489"/>
                  <a:pt x="8517" y="1674917"/>
                </a:cubicBezTo>
                <a:cubicBezTo>
                  <a:pt x="12684" y="1655272"/>
                  <a:pt x="30643" y="1645250"/>
                  <a:pt x="62393" y="1644854"/>
                </a:cubicBezTo>
                <a:cubicBezTo>
                  <a:pt x="73704" y="1644655"/>
                  <a:pt x="84023" y="1645746"/>
                  <a:pt x="93349" y="1648128"/>
                </a:cubicBezTo>
                <a:cubicBezTo>
                  <a:pt x="103470" y="1651104"/>
                  <a:pt x="114086" y="1654379"/>
                  <a:pt x="125198" y="1657950"/>
                </a:cubicBezTo>
                <a:cubicBezTo>
                  <a:pt x="136311" y="1661522"/>
                  <a:pt x="148416" y="1665690"/>
                  <a:pt x="161512" y="1670452"/>
                </a:cubicBezTo>
                <a:cubicBezTo>
                  <a:pt x="172030" y="1662316"/>
                  <a:pt x="180662" y="1653733"/>
                  <a:pt x="187408" y="1644705"/>
                </a:cubicBezTo>
                <a:cubicBezTo>
                  <a:pt x="194155" y="1635676"/>
                  <a:pt x="199315" y="1627689"/>
                  <a:pt x="202887" y="1620743"/>
                </a:cubicBezTo>
                <a:cubicBezTo>
                  <a:pt x="214198" y="1600106"/>
                  <a:pt x="221044" y="1575748"/>
                  <a:pt x="223425" y="1547669"/>
                </a:cubicBezTo>
                <a:cubicBezTo>
                  <a:pt x="224616" y="1533629"/>
                  <a:pt x="225484" y="1518461"/>
                  <a:pt x="226030" y="1502165"/>
                </a:cubicBezTo>
                <a:lnTo>
                  <a:pt x="226306" y="1480547"/>
                </a:lnTo>
                <a:lnTo>
                  <a:pt x="168359" y="1480547"/>
                </a:lnTo>
                <a:lnTo>
                  <a:pt x="168359" y="1462093"/>
                </a:lnTo>
                <a:lnTo>
                  <a:pt x="226543" y="1462093"/>
                </a:lnTo>
                <a:lnTo>
                  <a:pt x="226699" y="1449889"/>
                </a:lnTo>
                <a:lnTo>
                  <a:pt x="226699" y="1435899"/>
                </a:lnTo>
                <a:cubicBezTo>
                  <a:pt x="226699" y="1403355"/>
                  <a:pt x="227493" y="1368976"/>
                  <a:pt x="229080" y="1332761"/>
                </a:cubicBezTo>
                <a:cubicBezTo>
                  <a:pt x="230668" y="1296547"/>
                  <a:pt x="236919" y="1260083"/>
                  <a:pt x="247833" y="1223372"/>
                </a:cubicBezTo>
                <a:cubicBezTo>
                  <a:pt x="254976" y="1199362"/>
                  <a:pt x="267379" y="1178129"/>
                  <a:pt x="285040" y="1159674"/>
                </a:cubicBezTo>
                <a:cubicBezTo>
                  <a:pt x="294168" y="1150347"/>
                  <a:pt x="304388" y="1141814"/>
                  <a:pt x="315698" y="1134075"/>
                </a:cubicBezTo>
                <a:cubicBezTo>
                  <a:pt x="293076" y="1126535"/>
                  <a:pt x="269165" y="1122765"/>
                  <a:pt x="243963" y="1122765"/>
                </a:cubicBezTo>
                <a:cubicBezTo>
                  <a:pt x="193759" y="1123161"/>
                  <a:pt x="151491" y="1132389"/>
                  <a:pt x="117162" y="1150447"/>
                </a:cubicBezTo>
                <a:cubicBezTo>
                  <a:pt x="97517" y="1161361"/>
                  <a:pt x="81741" y="1174656"/>
                  <a:pt x="69834" y="1190332"/>
                </a:cubicBezTo>
                <a:cubicBezTo>
                  <a:pt x="55944" y="1208390"/>
                  <a:pt x="46419" y="1230417"/>
                  <a:pt x="41259" y="1256412"/>
                </a:cubicBezTo>
                <a:cubicBezTo>
                  <a:pt x="33322" y="1298481"/>
                  <a:pt x="42946" y="1334200"/>
                  <a:pt x="70132" y="1363568"/>
                </a:cubicBezTo>
                <a:cubicBezTo>
                  <a:pt x="86404" y="1381031"/>
                  <a:pt x="103370" y="1390060"/>
                  <a:pt x="121031" y="1390655"/>
                </a:cubicBezTo>
                <a:cubicBezTo>
                  <a:pt x="132938" y="1390457"/>
                  <a:pt x="144943" y="1387579"/>
                  <a:pt x="157048" y="1382023"/>
                </a:cubicBezTo>
                <a:cubicBezTo>
                  <a:pt x="183043" y="1370117"/>
                  <a:pt x="199017" y="1347991"/>
                  <a:pt x="204970" y="1315646"/>
                </a:cubicBezTo>
                <a:cubicBezTo>
                  <a:pt x="211320" y="1283499"/>
                  <a:pt x="204772" y="1256214"/>
                  <a:pt x="185325" y="1233791"/>
                </a:cubicBezTo>
                <a:lnTo>
                  <a:pt x="198720" y="1221884"/>
                </a:lnTo>
                <a:cubicBezTo>
                  <a:pt x="222135" y="1248276"/>
                  <a:pt x="230172" y="1280622"/>
                  <a:pt x="222830" y="1318920"/>
                </a:cubicBezTo>
                <a:cubicBezTo>
                  <a:pt x="215686" y="1357417"/>
                  <a:pt x="196338" y="1383908"/>
                  <a:pt x="164787" y="1398394"/>
                </a:cubicBezTo>
                <a:cubicBezTo>
                  <a:pt x="151094" y="1404943"/>
                  <a:pt x="136807" y="1408316"/>
                  <a:pt x="121924" y="1408515"/>
                </a:cubicBezTo>
                <a:cubicBezTo>
                  <a:pt x="121924" y="1408515"/>
                  <a:pt x="121825" y="1408515"/>
                  <a:pt x="121626" y="1408515"/>
                </a:cubicBezTo>
                <a:cubicBezTo>
                  <a:pt x="121428" y="1408515"/>
                  <a:pt x="121131" y="1408515"/>
                  <a:pt x="120734" y="1408515"/>
                </a:cubicBezTo>
                <a:cubicBezTo>
                  <a:pt x="120734" y="1408515"/>
                  <a:pt x="120684" y="1408515"/>
                  <a:pt x="120585" y="1408515"/>
                </a:cubicBezTo>
                <a:cubicBezTo>
                  <a:pt x="120486" y="1408515"/>
                  <a:pt x="120337" y="1408515"/>
                  <a:pt x="120138" y="1408515"/>
                </a:cubicBezTo>
                <a:cubicBezTo>
                  <a:pt x="88587" y="1408316"/>
                  <a:pt x="61797" y="1397501"/>
                  <a:pt x="39771" y="1376070"/>
                </a:cubicBezTo>
                <a:cubicBezTo>
                  <a:pt x="5442" y="1341939"/>
                  <a:pt x="-6663" y="1300862"/>
                  <a:pt x="3457" y="1252841"/>
                </a:cubicBezTo>
                <a:cubicBezTo>
                  <a:pt x="14966" y="1198667"/>
                  <a:pt x="46022" y="1159178"/>
                  <a:pt x="96623" y="1134373"/>
                </a:cubicBezTo>
                <a:cubicBezTo>
                  <a:pt x="137303" y="1114728"/>
                  <a:pt x="186416" y="1104905"/>
                  <a:pt x="243963" y="1104905"/>
                </a:cubicBezTo>
                <a:close/>
                <a:moveTo>
                  <a:pt x="6882886" y="1104477"/>
                </a:moveTo>
                <a:cubicBezTo>
                  <a:pt x="6895090" y="1105407"/>
                  <a:pt x="6905508" y="1112198"/>
                  <a:pt x="6914140" y="1124848"/>
                </a:cubicBezTo>
                <a:cubicBezTo>
                  <a:pt x="6923864" y="1139533"/>
                  <a:pt x="6927138" y="1162452"/>
                  <a:pt x="6923963" y="1193607"/>
                </a:cubicBezTo>
                <a:cubicBezTo>
                  <a:pt x="6919597" y="1233294"/>
                  <a:pt x="6910321" y="1269112"/>
                  <a:pt x="6896132" y="1301061"/>
                </a:cubicBezTo>
                <a:cubicBezTo>
                  <a:pt x="6881944" y="1333009"/>
                  <a:pt x="6866416" y="1364858"/>
                  <a:pt x="6849549" y="1396608"/>
                </a:cubicBezTo>
                <a:cubicBezTo>
                  <a:pt x="6845183" y="1404943"/>
                  <a:pt x="6840768" y="1413277"/>
                  <a:pt x="6836303" y="1421611"/>
                </a:cubicBezTo>
                <a:cubicBezTo>
                  <a:pt x="6831838" y="1429946"/>
                  <a:pt x="6827522" y="1438379"/>
                  <a:pt x="6823355" y="1446912"/>
                </a:cubicBezTo>
                <a:lnTo>
                  <a:pt x="6823355" y="1513885"/>
                </a:lnTo>
                <a:cubicBezTo>
                  <a:pt x="6823355" y="1528172"/>
                  <a:pt x="6823852" y="1545486"/>
                  <a:pt x="6824843" y="1565826"/>
                </a:cubicBezTo>
                <a:cubicBezTo>
                  <a:pt x="6825836" y="1586166"/>
                  <a:pt x="6827622" y="1605860"/>
                  <a:pt x="6830202" y="1624911"/>
                </a:cubicBezTo>
                <a:cubicBezTo>
                  <a:pt x="6831194" y="1633245"/>
                  <a:pt x="6834765" y="1646937"/>
                  <a:pt x="6840917" y="1665987"/>
                </a:cubicBezTo>
                <a:cubicBezTo>
                  <a:pt x="6847069" y="1685037"/>
                  <a:pt x="6858578" y="1696050"/>
                  <a:pt x="6875445" y="1699027"/>
                </a:cubicBezTo>
                <a:cubicBezTo>
                  <a:pt x="6877033" y="1699225"/>
                  <a:pt x="6879712" y="1699325"/>
                  <a:pt x="6883482" y="1699325"/>
                </a:cubicBezTo>
                <a:cubicBezTo>
                  <a:pt x="6907592" y="1699325"/>
                  <a:pt x="6929637" y="1678619"/>
                  <a:pt x="6949617" y="1637208"/>
                </a:cubicBezTo>
                <a:lnTo>
                  <a:pt x="6959262" y="1615171"/>
                </a:lnTo>
                <a:lnTo>
                  <a:pt x="6955812" y="1593359"/>
                </a:lnTo>
                <a:cubicBezTo>
                  <a:pt x="6955812" y="1564586"/>
                  <a:pt x="6965932" y="1538392"/>
                  <a:pt x="6986173" y="1514778"/>
                </a:cubicBezTo>
                <a:cubicBezTo>
                  <a:pt x="7009787" y="1487394"/>
                  <a:pt x="7039652" y="1473305"/>
                  <a:pt x="7075768" y="1472511"/>
                </a:cubicBezTo>
                <a:cubicBezTo>
                  <a:pt x="7094818" y="1472114"/>
                  <a:pt x="7109998" y="1477125"/>
                  <a:pt x="7121309" y="1487542"/>
                </a:cubicBezTo>
                <a:lnTo>
                  <a:pt x="7135299" y="1501639"/>
                </a:lnTo>
                <a:lnTo>
                  <a:pt x="7135299" y="1472213"/>
                </a:lnTo>
                <a:lnTo>
                  <a:pt x="7180543" y="1472213"/>
                </a:lnTo>
                <a:cubicBezTo>
                  <a:pt x="7180543" y="1472213"/>
                  <a:pt x="7180543" y="1482135"/>
                  <a:pt x="7180543" y="1501979"/>
                </a:cubicBezTo>
                <a:cubicBezTo>
                  <a:pt x="7180543" y="1521823"/>
                  <a:pt x="7180543" y="1531744"/>
                  <a:pt x="7180543" y="1531744"/>
                </a:cubicBezTo>
                <a:lnTo>
                  <a:pt x="7180543" y="1646639"/>
                </a:lnTo>
                <a:lnTo>
                  <a:pt x="7180543" y="1650807"/>
                </a:lnTo>
                <a:cubicBezTo>
                  <a:pt x="7180543" y="1657950"/>
                  <a:pt x="7180691" y="1664945"/>
                  <a:pt x="7180989" y="1671791"/>
                </a:cubicBezTo>
                <a:cubicBezTo>
                  <a:pt x="7181287" y="1678637"/>
                  <a:pt x="7182428" y="1684740"/>
                  <a:pt x="7184412" y="1690097"/>
                </a:cubicBezTo>
                <a:cubicBezTo>
                  <a:pt x="7186793" y="1696249"/>
                  <a:pt x="7189572" y="1699325"/>
                  <a:pt x="7192746" y="1699325"/>
                </a:cubicBezTo>
                <a:cubicBezTo>
                  <a:pt x="7209614" y="1699325"/>
                  <a:pt x="7225687" y="1688807"/>
                  <a:pt x="7240967" y="1667773"/>
                </a:cubicBezTo>
                <a:cubicBezTo>
                  <a:pt x="7247515" y="1658645"/>
                  <a:pt x="7254163" y="1646937"/>
                  <a:pt x="7260910" y="1632650"/>
                </a:cubicBezTo>
                <a:cubicBezTo>
                  <a:pt x="7266665" y="1620347"/>
                  <a:pt x="7272420" y="1606555"/>
                  <a:pt x="7278174" y="1591275"/>
                </a:cubicBezTo>
                <a:lnTo>
                  <a:pt x="7282481" y="1592862"/>
                </a:lnTo>
                <a:lnTo>
                  <a:pt x="7283718" y="1589769"/>
                </a:lnTo>
                <a:cubicBezTo>
                  <a:pt x="7286471" y="1582886"/>
                  <a:pt x="7290675" y="1572375"/>
                  <a:pt x="7296331" y="1558236"/>
                </a:cubicBezTo>
                <a:cubicBezTo>
                  <a:pt x="7303872" y="1539384"/>
                  <a:pt x="7309725" y="1525742"/>
                  <a:pt x="7313893" y="1517308"/>
                </a:cubicBezTo>
                <a:cubicBezTo>
                  <a:pt x="7318060" y="1508874"/>
                  <a:pt x="7324261" y="1499151"/>
                  <a:pt x="7332496" y="1488138"/>
                </a:cubicBezTo>
                <a:cubicBezTo>
                  <a:pt x="7340732" y="1477125"/>
                  <a:pt x="7350802" y="1471618"/>
                  <a:pt x="7362708" y="1471618"/>
                </a:cubicBezTo>
                <a:cubicBezTo>
                  <a:pt x="7381362" y="1471618"/>
                  <a:pt x="7395450" y="1476479"/>
                  <a:pt x="7404975" y="1486203"/>
                </a:cubicBezTo>
                <a:cubicBezTo>
                  <a:pt x="7412516" y="1493743"/>
                  <a:pt x="7417130" y="1502624"/>
                  <a:pt x="7418816" y="1512843"/>
                </a:cubicBezTo>
                <a:cubicBezTo>
                  <a:pt x="7420504" y="1523063"/>
                  <a:pt x="7421346" y="1533034"/>
                  <a:pt x="7421346" y="1542757"/>
                </a:cubicBezTo>
                <a:lnTo>
                  <a:pt x="7421346" y="1568008"/>
                </a:lnTo>
                <a:lnTo>
                  <a:pt x="7422537" y="1565082"/>
                </a:lnTo>
                <a:cubicBezTo>
                  <a:pt x="7430673" y="1547818"/>
                  <a:pt x="7438015" y="1534324"/>
                  <a:pt x="7444564" y="1524600"/>
                </a:cubicBezTo>
                <a:cubicBezTo>
                  <a:pt x="7451906" y="1513885"/>
                  <a:pt x="7461629" y="1503268"/>
                  <a:pt x="7473734" y="1492751"/>
                </a:cubicBezTo>
                <a:cubicBezTo>
                  <a:pt x="7485839" y="1482234"/>
                  <a:pt x="7499035" y="1475983"/>
                  <a:pt x="7513322" y="1473999"/>
                </a:cubicBezTo>
                <a:cubicBezTo>
                  <a:pt x="7517489" y="1473404"/>
                  <a:pt x="7521657" y="1473106"/>
                  <a:pt x="7525824" y="1473106"/>
                </a:cubicBezTo>
                <a:cubicBezTo>
                  <a:pt x="7554201" y="1473900"/>
                  <a:pt x="7574144" y="1482829"/>
                  <a:pt x="7585653" y="1499895"/>
                </a:cubicBezTo>
                <a:cubicBezTo>
                  <a:pt x="7590614" y="1507634"/>
                  <a:pt x="7593789" y="1515819"/>
                  <a:pt x="7595178" y="1524452"/>
                </a:cubicBezTo>
                <a:cubicBezTo>
                  <a:pt x="7596567" y="1533084"/>
                  <a:pt x="7597261" y="1541567"/>
                  <a:pt x="7597261" y="1549901"/>
                </a:cubicBezTo>
                <a:cubicBezTo>
                  <a:pt x="7597261" y="1624513"/>
                  <a:pt x="7597410" y="1665392"/>
                  <a:pt x="7597708" y="1672536"/>
                </a:cubicBezTo>
                <a:cubicBezTo>
                  <a:pt x="7598005" y="1679679"/>
                  <a:pt x="7599246" y="1685930"/>
                  <a:pt x="7601429" y="1691288"/>
                </a:cubicBezTo>
                <a:cubicBezTo>
                  <a:pt x="7603214" y="1696447"/>
                  <a:pt x="7605695" y="1699424"/>
                  <a:pt x="7608870" y="1700218"/>
                </a:cubicBezTo>
                <a:cubicBezTo>
                  <a:pt x="7628515" y="1701408"/>
                  <a:pt x="7645482" y="1688609"/>
                  <a:pt x="7659769" y="1661820"/>
                </a:cubicBezTo>
                <a:cubicBezTo>
                  <a:pt x="7666913" y="1648426"/>
                  <a:pt x="7673189" y="1635676"/>
                  <a:pt x="7678596" y="1623571"/>
                </a:cubicBezTo>
                <a:lnTo>
                  <a:pt x="7682808" y="1612936"/>
                </a:lnTo>
                <a:lnTo>
                  <a:pt x="7679712" y="1593359"/>
                </a:lnTo>
                <a:cubicBezTo>
                  <a:pt x="7679712" y="1564586"/>
                  <a:pt x="7689832" y="1538392"/>
                  <a:pt x="7710073" y="1514778"/>
                </a:cubicBezTo>
                <a:cubicBezTo>
                  <a:pt x="7733687" y="1487394"/>
                  <a:pt x="7763552" y="1473305"/>
                  <a:pt x="7799668" y="1472511"/>
                </a:cubicBezTo>
                <a:cubicBezTo>
                  <a:pt x="7818718" y="1472114"/>
                  <a:pt x="7833898" y="1477125"/>
                  <a:pt x="7845209" y="1487542"/>
                </a:cubicBezTo>
                <a:lnTo>
                  <a:pt x="7855925" y="1498340"/>
                </a:lnTo>
                <a:lnTo>
                  <a:pt x="7855925" y="1472213"/>
                </a:lnTo>
                <a:lnTo>
                  <a:pt x="7901466" y="1472213"/>
                </a:lnTo>
                <a:lnTo>
                  <a:pt x="7901466" y="1694264"/>
                </a:lnTo>
                <a:cubicBezTo>
                  <a:pt x="7913968" y="1677596"/>
                  <a:pt x="7925576" y="1661076"/>
                  <a:pt x="7936292" y="1644705"/>
                </a:cubicBezTo>
                <a:cubicBezTo>
                  <a:pt x="7947007" y="1628334"/>
                  <a:pt x="7956532" y="1609829"/>
                  <a:pt x="7964867" y="1589192"/>
                </a:cubicBezTo>
                <a:lnTo>
                  <a:pt x="7981833" y="1596038"/>
                </a:lnTo>
                <a:cubicBezTo>
                  <a:pt x="7971911" y="1620446"/>
                  <a:pt x="7960303" y="1642224"/>
                  <a:pt x="7947007" y="1661374"/>
                </a:cubicBezTo>
                <a:cubicBezTo>
                  <a:pt x="7933712" y="1680523"/>
                  <a:pt x="7919822" y="1699523"/>
                  <a:pt x="7905336" y="1718375"/>
                </a:cubicBezTo>
                <a:cubicBezTo>
                  <a:pt x="7904344" y="1719367"/>
                  <a:pt x="7903054" y="1721054"/>
                  <a:pt x="7901466" y="1723435"/>
                </a:cubicBezTo>
                <a:lnTo>
                  <a:pt x="7901466" y="1878216"/>
                </a:lnTo>
                <a:cubicBezTo>
                  <a:pt x="7901466" y="1911554"/>
                  <a:pt x="7897795" y="1944196"/>
                  <a:pt x="7890453" y="1976145"/>
                </a:cubicBezTo>
                <a:cubicBezTo>
                  <a:pt x="7886683" y="1992020"/>
                  <a:pt x="7882813" y="2004869"/>
                  <a:pt x="7878844" y="2014692"/>
                </a:cubicBezTo>
                <a:cubicBezTo>
                  <a:pt x="7874876" y="2024514"/>
                  <a:pt x="7871800" y="2031707"/>
                  <a:pt x="7869617" y="2036271"/>
                </a:cubicBezTo>
                <a:cubicBezTo>
                  <a:pt x="7857512" y="2058695"/>
                  <a:pt x="7841141" y="2073875"/>
                  <a:pt x="7820504" y="2081812"/>
                </a:cubicBezTo>
                <a:cubicBezTo>
                  <a:pt x="7812566" y="2084392"/>
                  <a:pt x="7805720" y="2085583"/>
                  <a:pt x="7799965" y="2085385"/>
                </a:cubicBezTo>
                <a:cubicBezTo>
                  <a:pt x="7785877" y="2085385"/>
                  <a:pt x="7774367" y="2078638"/>
                  <a:pt x="7765437" y="2065144"/>
                </a:cubicBezTo>
                <a:cubicBezTo>
                  <a:pt x="7755317" y="2050261"/>
                  <a:pt x="7751944" y="2027243"/>
                  <a:pt x="7755317" y="1996088"/>
                </a:cubicBezTo>
                <a:cubicBezTo>
                  <a:pt x="7757698" y="1971085"/>
                  <a:pt x="7764842" y="1940327"/>
                  <a:pt x="7776748" y="1903814"/>
                </a:cubicBezTo>
                <a:cubicBezTo>
                  <a:pt x="7787265" y="1872065"/>
                  <a:pt x="7802446" y="1839322"/>
                  <a:pt x="7822289" y="1805588"/>
                </a:cubicBezTo>
                <a:cubicBezTo>
                  <a:pt x="7831814" y="1789316"/>
                  <a:pt x="7843027" y="1772052"/>
                  <a:pt x="7855925" y="1753796"/>
                </a:cubicBezTo>
                <a:lnTo>
                  <a:pt x="7855925" y="1688009"/>
                </a:lnTo>
                <a:lnTo>
                  <a:pt x="7854808" y="1689353"/>
                </a:lnTo>
                <a:cubicBezTo>
                  <a:pt x="7849996" y="1694413"/>
                  <a:pt x="7845110" y="1698828"/>
                  <a:pt x="7840149" y="1702599"/>
                </a:cubicBezTo>
                <a:cubicBezTo>
                  <a:pt x="7826258" y="1712521"/>
                  <a:pt x="7811276" y="1717382"/>
                  <a:pt x="7795203" y="1717184"/>
                </a:cubicBezTo>
                <a:cubicBezTo>
                  <a:pt x="7758492" y="1716986"/>
                  <a:pt x="7728925" y="1702202"/>
                  <a:pt x="7706501" y="1672833"/>
                </a:cubicBezTo>
                <a:lnTo>
                  <a:pt x="7690291" y="1642874"/>
                </a:lnTo>
                <a:lnTo>
                  <a:pt x="7689237" y="1645300"/>
                </a:lnTo>
                <a:cubicBezTo>
                  <a:pt x="7682292" y="1659885"/>
                  <a:pt x="7675049" y="1672337"/>
                  <a:pt x="7667508" y="1682656"/>
                </a:cubicBezTo>
                <a:cubicBezTo>
                  <a:pt x="7650046" y="1706468"/>
                  <a:pt x="7631194" y="1718276"/>
                  <a:pt x="7610954" y="1718077"/>
                </a:cubicBezTo>
                <a:lnTo>
                  <a:pt x="7610954" y="1718375"/>
                </a:lnTo>
                <a:cubicBezTo>
                  <a:pt x="7590118" y="1718375"/>
                  <a:pt x="7574639" y="1712322"/>
                  <a:pt x="7564519" y="1700218"/>
                </a:cubicBezTo>
                <a:cubicBezTo>
                  <a:pt x="7557971" y="1692875"/>
                  <a:pt x="7554201" y="1684888"/>
                  <a:pt x="7553208" y="1676256"/>
                </a:cubicBezTo>
                <a:cubicBezTo>
                  <a:pt x="7552216" y="1667624"/>
                  <a:pt x="7551720" y="1644407"/>
                  <a:pt x="7551720" y="1606605"/>
                </a:cubicBezTo>
                <a:cubicBezTo>
                  <a:pt x="7551720" y="1568802"/>
                  <a:pt x="7551720" y="1549901"/>
                  <a:pt x="7551720" y="1549901"/>
                </a:cubicBezTo>
                <a:cubicBezTo>
                  <a:pt x="7551720" y="1542757"/>
                  <a:pt x="7551422" y="1535515"/>
                  <a:pt x="7550827" y="1528172"/>
                </a:cubicBezTo>
                <a:cubicBezTo>
                  <a:pt x="7550232" y="1520830"/>
                  <a:pt x="7548843" y="1514083"/>
                  <a:pt x="7546660" y="1507932"/>
                </a:cubicBezTo>
                <a:cubicBezTo>
                  <a:pt x="7542691" y="1497613"/>
                  <a:pt x="7535746" y="1492056"/>
                  <a:pt x="7525824" y="1491263"/>
                </a:cubicBezTo>
                <a:cubicBezTo>
                  <a:pt x="7521458" y="1491263"/>
                  <a:pt x="7518085" y="1491461"/>
                  <a:pt x="7515704" y="1491858"/>
                </a:cubicBezTo>
                <a:cubicBezTo>
                  <a:pt x="7505187" y="1493446"/>
                  <a:pt x="7494818" y="1498605"/>
                  <a:pt x="7484598" y="1507336"/>
                </a:cubicBezTo>
                <a:cubicBezTo>
                  <a:pt x="7474379" y="1516068"/>
                  <a:pt x="7465995" y="1525196"/>
                  <a:pt x="7459446" y="1534721"/>
                </a:cubicBezTo>
                <a:cubicBezTo>
                  <a:pt x="7453692" y="1543254"/>
                  <a:pt x="7447441" y="1554565"/>
                  <a:pt x="7440694" y="1568654"/>
                </a:cubicBezTo>
                <a:cubicBezTo>
                  <a:pt x="7433947" y="1582743"/>
                  <a:pt x="7427895" y="1596633"/>
                  <a:pt x="7422537" y="1610326"/>
                </a:cubicBezTo>
                <a:lnTo>
                  <a:pt x="7421346" y="1613798"/>
                </a:lnTo>
                <a:lnTo>
                  <a:pt x="7421346" y="1717482"/>
                </a:lnTo>
                <a:lnTo>
                  <a:pt x="7376103" y="1717482"/>
                </a:lnTo>
                <a:lnTo>
                  <a:pt x="7376103" y="1542757"/>
                </a:lnTo>
                <a:cubicBezTo>
                  <a:pt x="7376103" y="1535812"/>
                  <a:pt x="7375706" y="1526585"/>
                  <a:pt x="7374912" y="1515075"/>
                </a:cubicBezTo>
                <a:cubicBezTo>
                  <a:pt x="7374119" y="1503566"/>
                  <a:pt x="7371638" y="1495728"/>
                  <a:pt x="7367471" y="1491561"/>
                </a:cubicBezTo>
                <a:cubicBezTo>
                  <a:pt x="7366280" y="1490370"/>
                  <a:pt x="7364693" y="1489775"/>
                  <a:pt x="7362708" y="1489775"/>
                </a:cubicBezTo>
                <a:cubicBezTo>
                  <a:pt x="7359136" y="1489775"/>
                  <a:pt x="7354523" y="1492205"/>
                  <a:pt x="7348867" y="1497067"/>
                </a:cubicBezTo>
                <a:cubicBezTo>
                  <a:pt x="7343212" y="1501929"/>
                  <a:pt x="7337705" y="1509867"/>
                  <a:pt x="7332347" y="1520880"/>
                </a:cubicBezTo>
                <a:cubicBezTo>
                  <a:pt x="7326989" y="1531893"/>
                  <a:pt x="7320540" y="1546825"/>
                  <a:pt x="7313000" y="1565677"/>
                </a:cubicBezTo>
                <a:cubicBezTo>
                  <a:pt x="7305459" y="1584528"/>
                  <a:pt x="7300200" y="1596931"/>
                  <a:pt x="7297224" y="1602884"/>
                </a:cubicBezTo>
                <a:cubicBezTo>
                  <a:pt x="7295736" y="1605464"/>
                  <a:pt x="7293987" y="1607138"/>
                  <a:pt x="7291978" y="1607907"/>
                </a:cubicBezTo>
                <a:lnTo>
                  <a:pt x="7291024" y="1607849"/>
                </a:lnTo>
                <a:lnTo>
                  <a:pt x="7285466" y="1621785"/>
                </a:lnTo>
                <a:cubicBezTo>
                  <a:pt x="7282490" y="1628929"/>
                  <a:pt x="7279762" y="1635130"/>
                  <a:pt x="7277281" y="1640389"/>
                </a:cubicBezTo>
                <a:cubicBezTo>
                  <a:pt x="7270336" y="1654875"/>
                  <a:pt x="7263093" y="1667476"/>
                  <a:pt x="7255552" y="1678191"/>
                </a:cubicBezTo>
                <a:cubicBezTo>
                  <a:pt x="7236701" y="1704385"/>
                  <a:pt x="7215765" y="1717482"/>
                  <a:pt x="7192746" y="1717482"/>
                </a:cubicBezTo>
                <a:cubicBezTo>
                  <a:pt x="7173101" y="1717482"/>
                  <a:pt x="7158120" y="1711330"/>
                  <a:pt x="7147800" y="1699027"/>
                </a:cubicBezTo>
                <a:lnTo>
                  <a:pt x="7138731" y="1679933"/>
                </a:lnTo>
                <a:lnTo>
                  <a:pt x="7130908" y="1689353"/>
                </a:lnTo>
                <a:cubicBezTo>
                  <a:pt x="7126096" y="1694413"/>
                  <a:pt x="7121210" y="1698828"/>
                  <a:pt x="7116249" y="1702599"/>
                </a:cubicBezTo>
                <a:cubicBezTo>
                  <a:pt x="7102358" y="1712521"/>
                  <a:pt x="7087376" y="1717382"/>
                  <a:pt x="7071303" y="1717184"/>
                </a:cubicBezTo>
                <a:cubicBezTo>
                  <a:pt x="7034592" y="1716986"/>
                  <a:pt x="7005025" y="1702202"/>
                  <a:pt x="6982601" y="1672833"/>
                </a:cubicBezTo>
                <a:lnTo>
                  <a:pt x="6966484" y="1643046"/>
                </a:lnTo>
                <a:lnTo>
                  <a:pt x="6956240" y="1662211"/>
                </a:lnTo>
                <a:cubicBezTo>
                  <a:pt x="6952631" y="1668300"/>
                  <a:pt x="6948917" y="1673924"/>
                  <a:pt x="6945096" y="1679084"/>
                </a:cubicBezTo>
                <a:cubicBezTo>
                  <a:pt x="6926245" y="1704484"/>
                  <a:pt x="6905707" y="1717283"/>
                  <a:pt x="6883482" y="1717482"/>
                </a:cubicBezTo>
                <a:cubicBezTo>
                  <a:pt x="6883085" y="1717482"/>
                  <a:pt x="6882787" y="1717482"/>
                  <a:pt x="6882589" y="1717482"/>
                </a:cubicBezTo>
                <a:cubicBezTo>
                  <a:pt x="6882390" y="1717482"/>
                  <a:pt x="6882291" y="1717482"/>
                  <a:pt x="6882291" y="1717482"/>
                </a:cubicBezTo>
                <a:cubicBezTo>
                  <a:pt x="6855701" y="1717482"/>
                  <a:pt x="6834071" y="1708353"/>
                  <a:pt x="6817402" y="1690097"/>
                </a:cubicBezTo>
                <a:cubicBezTo>
                  <a:pt x="6802123" y="1674421"/>
                  <a:pt x="6792300" y="1653684"/>
                  <a:pt x="6787934" y="1627887"/>
                </a:cubicBezTo>
                <a:cubicBezTo>
                  <a:pt x="6784957" y="1612806"/>
                  <a:pt x="6782725" y="1597278"/>
                  <a:pt x="6781237" y="1581304"/>
                </a:cubicBezTo>
                <a:cubicBezTo>
                  <a:pt x="6779748" y="1565330"/>
                  <a:pt x="6778806" y="1550497"/>
                  <a:pt x="6778409" y="1536804"/>
                </a:cubicBezTo>
                <a:cubicBezTo>
                  <a:pt x="6771861" y="1548710"/>
                  <a:pt x="6765412" y="1560220"/>
                  <a:pt x="6759061" y="1571332"/>
                </a:cubicBezTo>
                <a:cubicBezTo>
                  <a:pt x="6752712" y="1582445"/>
                  <a:pt x="6746560" y="1593359"/>
                  <a:pt x="6740607" y="1604075"/>
                </a:cubicBezTo>
                <a:lnTo>
                  <a:pt x="6725426" y="1595145"/>
                </a:lnTo>
                <a:cubicBezTo>
                  <a:pt x="6733761" y="1580461"/>
                  <a:pt x="6742393" y="1565032"/>
                  <a:pt x="6751322" y="1548859"/>
                </a:cubicBezTo>
                <a:cubicBezTo>
                  <a:pt x="6760252" y="1532687"/>
                  <a:pt x="6769083" y="1515968"/>
                  <a:pt x="6777814" y="1498704"/>
                </a:cubicBezTo>
                <a:lnTo>
                  <a:pt x="6777814" y="1311479"/>
                </a:lnTo>
                <a:cubicBezTo>
                  <a:pt x="6777814" y="1281912"/>
                  <a:pt x="6779798" y="1255321"/>
                  <a:pt x="6783767" y="1231707"/>
                </a:cubicBezTo>
                <a:cubicBezTo>
                  <a:pt x="6788529" y="1203529"/>
                  <a:pt x="6797161" y="1177533"/>
                  <a:pt x="6809663" y="1153721"/>
                </a:cubicBezTo>
                <a:cubicBezTo>
                  <a:pt x="6821371" y="1131297"/>
                  <a:pt x="6837643" y="1116216"/>
                  <a:pt x="6858479" y="1108477"/>
                </a:cubicBezTo>
                <a:cubicBezTo>
                  <a:pt x="6861852" y="1107287"/>
                  <a:pt x="6865722" y="1106294"/>
                  <a:pt x="6870087" y="1105501"/>
                </a:cubicBezTo>
                <a:cubicBezTo>
                  <a:pt x="6874552" y="1104508"/>
                  <a:pt x="6878819" y="1104167"/>
                  <a:pt x="6882886" y="1104477"/>
                </a:cubicBezTo>
                <a:close/>
                <a:moveTo>
                  <a:pt x="4225412" y="1104477"/>
                </a:moveTo>
                <a:cubicBezTo>
                  <a:pt x="4237616" y="1105407"/>
                  <a:pt x="4248033" y="1112198"/>
                  <a:pt x="4256666" y="1124848"/>
                </a:cubicBezTo>
                <a:cubicBezTo>
                  <a:pt x="4266390" y="1139533"/>
                  <a:pt x="4269663" y="1162452"/>
                  <a:pt x="4266488" y="1193607"/>
                </a:cubicBezTo>
                <a:cubicBezTo>
                  <a:pt x="4262123" y="1233294"/>
                  <a:pt x="4252846" y="1269112"/>
                  <a:pt x="4238658" y="1301061"/>
                </a:cubicBezTo>
                <a:cubicBezTo>
                  <a:pt x="4224470" y="1333009"/>
                  <a:pt x="4208941" y="1364858"/>
                  <a:pt x="4192074" y="1396608"/>
                </a:cubicBezTo>
                <a:cubicBezTo>
                  <a:pt x="4187709" y="1404943"/>
                  <a:pt x="4183294" y="1413277"/>
                  <a:pt x="4178828" y="1421611"/>
                </a:cubicBezTo>
                <a:cubicBezTo>
                  <a:pt x="4174364" y="1429946"/>
                  <a:pt x="4170048" y="1438379"/>
                  <a:pt x="4165881" y="1446912"/>
                </a:cubicBezTo>
                <a:lnTo>
                  <a:pt x="4165881" y="1513885"/>
                </a:lnTo>
                <a:cubicBezTo>
                  <a:pt x="4165881" y="1528172"/>
                  <a:pt x="4166377" y="1545486"/>
                  <a:pt x="4167369" y="1565826"/>
                </a:cubicBezTo>
                <a:cubicBezTo>
                  <a:pt x="4168361" y="1586166"/>
                  <a:pt x="4170147" y="1605860"/>
                  <a:pt x="4172726" y="1624911"/>
                </a:cubicBezTo>
                <a:cubicBezTo>
                  <a:pt x="4173719" y="1633245"/>
                  <a:pt x="4177291" y="1646937"/>
                  <a:pt x="4183442" y="1665987"/>
                </a:cubicBezTo>
                <a:cubicBezTo>
                  <a:pt x="4189594" y="1685037"/>
                  <a:pt x="4201103" y="1696050"/>
                  <a:pt x="4217971" y="1699027"/>
                </a:cubicBezTo>
                <a:cubicBezTo>
                  <a:pt x="4219558" y="1699225"/>
                  <a:pt x="4222237" y="1699325"/>
                  <a:pt x="4226007" y="1699325"/>
                </a:cubicBezTo>
                <a:cubicBezTo>
                  <a:pt x="4250117" y="1699325"/>
                  <a:pt x="4272163" y="1678619"/>
                  <a:pt x="4292142" y="1637208"/>
                </a:cubicBezTo>
                <a:lnTo>
                  <a:pt x="4300122" y="1618976"/>
                </a:lnTo>
                <a:lnTo>
                  <a:pt x="4298040" y="1595145"/>
                </a:lnTo>
                <a:cubicBezTo>
                  <a:pt x="4298040" y="1561808"/>
                  <a:pt x="4309450" y="1533034"/>
                  <a:pt x="4332271" y="1508825"/>
                </a:cubicBezTo>
                <a:cubicBezTo>
                  <a:pt x="4354892" y="1484814"/>
                  <a:pt x="4382574" y="1472808"/>
                  <a:pt x="4415316" y="1472808"/>
                </a:cubicBezTo>
                <a:cubicBezTo>
                  <a:pt x="4444288" y="1472808"/>
                  <a:pt x="4468795" y="1484913"/>
                  <a:pt x="4488837" y="1509122"/>
                </a:cubicBezTo>
                <a:lnTo>
                  <a:pt x="4507342" y="1541673"/>
                </a:lnTo>
                <a:lnTo>
                  <a:pt x="4510492" y="1541121"/>
                </a:lnTo>
                <a:cubicBezTo>
                  <a:pt x="4518975" y="1538342"/>
                  <a:pt x="4527731" y="1532935"/>
                  <a:pt x="4536760" y="1524898"/>
                </a:cubicBezTo>
                <a:lnTo>
                  <a:pt x="4562657" y="1494051"/>
                </a:lnTo>
                <a:lnTo>
                  <a:pt x="4562657" y="1471915"/>
                </a:lnTo>
                <a:lnTo>
                  <a:pt x="4562657" y="1462985"/>
                </a:lnTo>
                <a:lnTo>
                  <a:pt x="4571884" y="1462985"/>
                </a:lnTo>
                <a:lnTo>
                  <a:pt x="4598971" y="1462985"/>
                </a:lnTo>
                <a:lnTo>
                  <a:pt x="4608198" y="1462985"/>
                </a:lnTo>
                <a:lnTo>
                  <a:pt x="4608198" y="1471915"/>
                </a:lnTo>
                <a:cubicBezTo>
                  <a:pt x="4608198" y="1471915"/>
                  <a:pt x="4608198" y="1481837"/>
                  <a:pt x="4608198" y="1501681"/>
                </a:cubicBezTo>
                <a:cubicBezTo>
                  <a:pt x="4608198" y="1521525"/>
                  <a:pt x="4608198" y="1531447"/>
                  <a:pt x="4608198" y="1531447"/>
                </a:cubicBezTo>
                <a:lnTo>
                  <a:pt x="4608198" y="1646342"/>
                </a:lnTo>
                <a:lnTo>
                  <a:pt x="4608198" y="1650509"/>
                </a:lnTo>
                <a:cubicBezTo>
                  <a:pt x="4608198" y="1657653"/>
                  <a:pt x="4608297" y="1664648"/>
                  <a:pt x="4608495" y="1671494"/>
                </a:cubicBezTo>
                <a:cubicBezTo>
                  <a:pt x="4608694" y="1678340"/>
                  <a:pt x="4609884" y="1684442"/>
                  <a:pt x="4612068" y="1689800"/>
                </a:cubicBezTo>
                <a:cubicBezTo>
                  <a:pt x="4613854" y="1694959"/>
                  <a:pt x="4616333" y="1698035"/>
                  <a:pt x="4619509" y="1699027"/>
                </a:cubicBezTo>
                <a:cubicBezTo>
                  <a:pt x="4619707" y="1699027"/>
                  <a:pt x="4619955" y="1699077"/>
                  <a:pt x="4620253" y="1699176"/>
                </a:cubicBezTo>
                <a:cubicBezTo>
                  <a:pt x="4620550" y="1699275"/>
                  <a:pt x="4620898" y="1699325"/>
                  <a:pt x="4621295" y="1699325"/>
                </a:cubicBezTo>
                <a:cubicBezTo>
                  <a:pt x="4640345" y="1699722"/>
                  <a:pt x="4656965" y="1686625"/>
                  <a:pt x="4671152" y="1660034"/>
                </a:cubicBezTo>
                <a:cubicBezTo>
                  <a:pt x="4685340" y="1633443"/>
                  <a:pt x="4696006" y="1609432"/>
                  <a:pt x="4703150" y="1588001"/>
                </a:cubicBezTo>
                <a:lnTo>
                  <a:pt x="4720117" y="1593954"/>
                </a:lnTo>
                <a:cubicBezTo>
                  <a:pt x="4707417" y="1631657"/>
                  <a:pt x="4693526" y="1660828"/>
                  <a:pt x="4678444" y="1681465"/>
                </a:cubicBezTo>
                <a:cubicBezTo>
                  <a:pt x="4660387" y="1705873"/>
                  <a:pt x="4640841" y="1717779"/>
                  <a:pt x="4619806" y="1717184"/>
                </a:cubicBezTo>
                <a:cubicBezTo>
                  <a:pt x="4617624" y="1717184"/>
                  <a:pt x="4614349" y="1716986"/>
                  <a:pt x="4609983" y="1716588"/>
                </a:cubicBezTo>
                <a:cubicBezTo>
                  <a:pt x="4594505" y="1714406"/>
                  <a:pt x="4582897" y="1708453"/>
                  <a:pt x="4575158" y="1698729"/>
                </a:cubicBezTo>
                <a:cubicBezTo>
                  <a:pt x="4568610" y="1691586"/>
                  <a:pt x="4564889" y="1683747"/>
                  <a:pt x="4563996" y="1675215"/>
                </a:cubicBezTo>
                <a:cubicBezTo>
                  <a:pt x="4563103" y="1666681"/>
                  <a:pt x="4562657" y="1658446"/>
                  <a:pt x="4562657" y="1650509"/>
                </a:cubicBezTo>
                <a:lnTo>
                  <a:pt x="4562657" y="1646342"/>
                </a:lnTo>
                <a:cubicBezTo>
                  <a:pt x="4562657" y="1646342"/>
                  <a:pt x="4562657" y="1640389"/>
                  <a:pt x="4562657" y="1628483"/>
                </a:cubicBezTo>
                <a:cubicBezTo>
                  <a:pt x="4562657" y="1616576"/>
                  <a:pt x="4562657" y="1603430"/>
                  <a:pt x="4562657" y="1589043"/>
                </a:cubicBezTo>
                <a:cubicBezTo>
                  <a:pt x="4562657" y="1574656"/>
                  <a:pt x="4562657" y="1561460"/>
                  <a:pt x="4562657" y="1549455"/>
                </a:cubicBezTo>
                <a:cubicBezTo>
                  <a:pt x="4562657" y="1537449"/>
                  <a:pt x="4562657" y="1531447"/>
                  <a:pt x="4562657" y="1531447"/>
                </a:cubicBezTo>
                <a:lnTo>
                  <a:pt x="4562657" y="1524570"/>
                </a:lnTo>
                <a:lnTo>
                  <a:pt x="4545987" y="1540376"/>
                </a:lnTo>
                <a:cubicBezTo>
                  <a:pt x="4539935" y="1545039"/>
                  <a:pt x="4534032" y="1548922"/>
                  <a:pt x="4528277" y="1552022"/>
                </a:cubicBezTo>
                <a:lnTo>
                  <a:pt x="4512939" y="1558368"/>
                </a:lnTo>
                <a:lnTo>
                  <a:pt x="4518901" y="1595145"/>
                </a:lnTo>
                <a:cubicBezTo>
                  <a:pt x="4518901" y="1628483"/>
                  <a:pt x="4508879" y="1657157"/>
                  <a:pt x="4488837" y="1681167"/>
                </a:cubicBezTo>
                <a:cubicBezTo>
                  <a:pt x="4468795" y="1705377"/>
                  <a:pt x="4444288" y="1717482"/>
                  <a:pt x="4415316" y="1717482"/>
                </a:cubicBezTo>
                <a:cubicBezTo>
                  <a:pt x="4382574" y="1717482"/>
                  <a:pt x="4354892" y="1705476"/>
                  <a:pt x="4332271" y="1681465"/>
                </a:cubicBezTo>
                <a:cubicBezTo>
                  <a:pt x="4326565" y="1675562"/>
                  <a:pt x="4321573" y="1669336"/>
                  <a:pt x="4317294" y="1662787"/>
                </a:cubicBezTo>
                <a:lnTo>
                  <a:pt x="4308015" y="1644906"/>
                </a:lnTo>
                <a:lnTo>
                  <a:pt x="4298765" y="1662211"/>
                </a:lnTo>
                <a:cubicBezTo>
                  <a:pt x="4295156" y="1668300"/>
                  <a:pt x="4291442" y="1673924"/>
                  <a:pt x="4287622" y="1679084"/>
                </a:cubicBezTo>
                <a:cubicBezTo>
                  <a:pt x="4268770" y="1704484"/>
                  <a:pt x="4248232" y="1717283"/>
                  <a:pt x="4226007" y="1717482"/>
                </a:cubicBezTo>
                <a:cubicBezTo>
                  <a:pt x="4225610" y="1717482"/>
                  <a:pt x="4225312" y="1717482"/>
                  <a:pt x="4225114" y="1717482"/>
                </a:cubicBezTo>
                <a:cubicBezTo>
                  <a:pt x="4224916" y="1717482"/>
                  <a:pt x="4224817" y="1717482"/>
                  <a:pt x="4224817" y="1717482"/>
                </a:cubicBezTo>
                <a:cubicBezTo>
                  <a:pt x="4198226" y="1717482"/>
                  <a:pt x="4176596" y="1708353"/>
                  <a:pt x="4159928" y="1690097"/>
                </a:cubicBezTo>
                <a:cubicBezTo>
                  <a:pt x="4144648" y="1674421"/>
                  <a:pt x="4134825" y="1653684"/>
                  <a:pt x="4130459" y="1627887"/>
                </a:cubicBezTo>
                <a:cubicBezTo>
                  <a:pt x="4127483" y="1612806"/>
                  <a:pt x="4125250" y="1597278"/>
                  <a:pt x="4123762" y="1581304"/>
                </a:cubicBezTo>
                <a:cubicBezTo>
                  <a:pt x="4122274" y="1565330"/>
                  <a:pt x="4121331" y="1550497"/>
                  <a:pt x="4120934" y="1536804"/>
                </a:cubicBezTo>
                <a:cubicBezTo>
                  <a:pt x="4114386" y="1548710"/>
                  <a:pt x="4107937" y="1560220"/>
                  <a:pt x="4101587" y="1571332"/>
                </a:cubicBezTo>
                <a:cubicBezTo>
                  <a:pt x="4095237" y="1582445"/>
                  <a:pt x="4089085" y="1593359"/>
                  <a:pt x="4083132" y="1604075"/>
                </a:cubicBezTo>
                <a:lnTo>
                  <a:pt x="4067951" y="1595145"/>
                </a:lnTo>
                <a:cubicBezTo>
                  <a:pt x="4076286" y="1580461"/>
                  <a:pt x="4084918" y="1565032"/>
                  <a:pt x="4093847" y="1548859"/>
                </a:cubicBezTo>
                <a:cubicBezTo>
                  <a:pt x="4102777" y="1532687"/>
                  <a:pt x="4111608" y="1515968"/>
                  <a:pt x="4120339" y="1498704"/>
                </a:cubicBezTo>
                <a:lnTo>
                  <a:pt x="4120339" y="1311479"/>
                </a:lnTo>
                <a:cubicBezTo>
                  <a:pt x="4120339" y="1281912"/>
                  <a:pt x="4122323" y="1255321"/>
                  <a:pt x="4126293" y="1231707"/>
                </a:cubicBezTo>
                <a:cubicBezTo>
                  <a:pt x="4131055" y="1203529"/>
                  <a:pt x="4139687" y="1177533"/>
                  <a:pt x="4152188" y="1153721"/>
                </a:cubicBezTo>
                <a:cubicBezTo>
                  <a:pt x="4163897" y="1131297"/>
                  <a:pt x="4180168" y="1116216"/>
                  <a:pt x="4201004" y="1108477"/>
                </a:cubicBezTo>
                <a:cubicBezTo>
                  <a:pt x="4204377" y="1107287"/>
                  <a:pt x="4208247" y="1106294"/>
                  <a:pt x="4212612" y="1105501"/>
                </a:cubicBezTo>
                <a:cubicBezTo>
                  <a:pt x="4217077" y="1104508"/>
                  <a:pt x="4221344" y="1104167"/>
                  <a:pt x="4225412" y="1104477"/>
                </a:cubicBezTo>
                <a:close/>
                <a:moveTo>
                  <a:pt x="9609120" y="1104310"/>
                </a:moveTo>
                <a:cubicBezTo>
                  <a:pt x="9622812" y="1104310"/>
                  <a:pt x="9634321" y="1111057"/>
                  <a:pt x="9643648" y="1124551"/>
                </a:cubicBezTo>
                <a:cubicBezTo>
                  <a:pt x="9653570" y="1139433"/>
                  <a:pt x="9656943" y="1162551"/>
                  <a:pt x="9653768" y="1193904"/>
                </a:cubicBezTo>
                <a:cubicBezTo>
                  <a:pt x="9649006" y="1238156"/>
                  <a:pt x="9638389" y="1280027"/>
                  <a:pt x="9621919" y="1319516"/>
                </a:cubicBezTo>
                <a:cubicBezTo>
                  <a:pt x="9605448" y="1359004"/>
                  <a:pt x="9588184" y="1397501"/>
                  <a:pt x="9570127" y="1435006"/>
                </a:cubicBezTo>
                <a:cubicBezTo>
                  <a:pt x="9567150" y="1440959"/>
                  <a:pt x="9564273" y="1446863"/>
                  <a:pt x="9561495" y="1452716"/>
                </a:cubicBezTo>
                <a:cubicBezTo>
                  <a:pt x="9558716" y="1458570"/>
                  <a:pt x="9555939" y="1464474"/>
                  <a:pt x="9553160" y="1470427"/>
                </a:cubicBezTo>
                <a:lnTo>
                  <a:pt x="9553160" y="1515075"/>
                </a:lnTo>
                <a:lnTo>
                  <a:pt x="9553160" y="1559426"/>
                </a:lnTo>
                <a:cubicBezTo>
                  <a:pt x="9559907" y="1544940"/>
                  <a:pt x="9566455" y="1533034"/>
                  <a:pt x="9572806" y="1523708"/>
                </a:cubicBezTo>
                <a:cubicBezTo>
                  <a:pt x="9580148" y="1512198"/>
                  <a:pt x="9589871" y="1501582"/>
                  <a:pt x="9601976" y="1491858"/>
                </a:cubicBezTo>
                <a:cubicBezTo>
                  <a:pt x="9618645" y="1478563"/>
                  <a:pt x="9636008" y="1472015"/>
                  <a:pt x="9654066" y="1472213"/>
                </a:cubicBezTo>
                <a:cubicBezTo>
                  <a:pt x="9682443" y="1473007"/>
                  <a:pt x="9702386" y="1481936"/>
                  <a:pt x="9713895" y="1499002"/>
                </a:cubicBezTo>
                <a:cubicBezTo>
                  <a:pt x="9718856" y="1506741"/>
                  <a:pt x="9722031" y="1514927"/>
                  <a:pt x="9723420" y="1523559"/>
                </a:cubicBezTo>
                <a:cubicBezTo>
                  <a:pt x="9724809" y="1532191"/>
                  <a:pt x="9725503" y="1540674"/>
                  <a:pt x="9725503" y="1549009"/>
                </a:cubicBezTo>
                <a:cubicBezTo>
                  <a:pt x="9725503" y="1565876"/>
                  <a:pt x="9725503" y="1582792"/>
                  <a:pt x="9725503" y="1599759"/>
                </a:cubicBezTo>
                <a:cubicBezTo>
                  <a:pt x="9725503" y="1616725"/>
                  <a:pt x="9725503" y="1633543"/>
                  <a:pt x="9725503" y="1650212"/>
                </a:cubicBezTo>
                <a:cubicBezTo>
                  <a:pt x="9725503" y="1657355"/>
                  <a:pt x="9725652" y="1664499"/>
                  <a:pt x="9725950" y="1671643"/>
                </a:cubicBezTo>
                <a:cubicBezTo>
                  <a:pt x="9726247" y="1678786"/>
                  <a:pt x="9727488" y="1685037"/>
                  <a:pt x="9729670" y="1690395"/>
                </a:cubicBezTo>
                <a:cubicBezTo>
                  <a:pt x="9732251" y="1696745"/>
                  <a:pt x="9735426" y="1699920"/>
                  <a:pt x="9739195" y="1699920"/>
                </a:cubicBezTo>
                <a:cubicBezTo>
                  <a:pt x="9749118" y="1699920"/>
                  <a:pt x="9757899" y="1695306"/>
                  <a:pt x="9765538" y="1686079"/>
                </a:cubicBezTo>
                <a:cubicBezTo>
                  <a:pt x="9773178" y="1676852"/>
                  <a:pt x="9780074" y="1666979"/>
                  <a:pt x="9786225" y="1656462"/>
                </a:cubicBezTo>
                <a:cubicBezTo>
                  <a:pt x="9790591" y="1649318"/>
                  <a:pt x="9794511" y="1641827"/>
                  <a:pt x="9797983" y="1633989"/>
                </a:cubicBezTo>
                <a:cubicBezTo>
                  <a:pt x="9801456" y="1626151"/>
                  <a:pt x="9804977" y="1618065"/>
                  <a:pt x="9808549" y="1609730"/>
                </a:cubicBezTo>
                <a:lnTo>
                  <a:pt x="9815991" y="1591573"/>
                </a:lnTo>
                <a:lnTo>
                  <a:pt x="9816150" y="1591644"/>
                </a:lnTo>
                <a:lnTo>
                  <a:pt x="9832660" y="1537400"/>
                </a:lnTo>
                <a:lnTo>
                  <a:pt x="9832660" y="1532042"/>
                </a:lnTo>
                <a:lnTo>
                  <a:pt x="9832660" y="1472213"/>
                </a:lnTo>
                <a:lnTo>
                  <a:pt x="9877903" y="1472213"/>
                </a:lnTo>
                <a:lnTo>
                  <a:pt x="9877903" y="1532042"/>
                </a:lnTo>
                <a:lnTo>
                  <a:pt x="9877903" y="1621934"/>
                </a:lnTo>
                <a:lnTo>
                  <a:pt x="9877903" y="1649021"/>
                </a:lnTo>
                <a:cubicBezTo>
                  <a:pt x="9877903" y="1667476"/>
                  <a:pt x="9879540" y="1680027"/>
                  <a:pt x="9882815" y="1686674"/>
                </a:cubicBezTo>
                <a:cubicBezTo>
                  <a:pt x="9886089" y="1693322"/>
                  <a:pt x="9888917" y="1697241"/>
                  <a:pt x="9891298" y="1698432"/>
                </a:cubicBezTo>
                <a:cubicBezTo>
                  <a:pt x="9892886" y="1699027"/>
                  <a:pt x="9894473" y="1699325"/>
                  <a:pt x="9896060" y="1699325"/>
                </a:cubicBezTo>
                <a:cubicBezTo>
                  <a:pt x="9905983" y="1699722"/>
                  <a:pt x="9918881" y="1696646"/>
                  <a:pt x="9934756" y="1690097"/>
                </a:cubicBezTo>
                <a:cubicBezTo>
                  <a:pt x="9941205" y="1687716"/>
                  <a:pt x="9947754" y="1684888"/>
                  <a:pt x="9954401" y="1681614"/>
                </a:cubicBezTo>
                <a:lnTo>
                  <a:pt x="9956338" y="1680546"/>
                </a:lnTo>
                <a:lnTo>
                  <a:pt x="9949118" y="1669187"/>
                </a:lnTo>
                <a:cubicBezTo>
                  <a:pt x="9944206" y="1659513"/>
                  <a:pt x="9940809" y="1648326"/>
                  <a:pt x="9938923" y="1635626"/>
                </a:cubicBezTo>
                <a:cubicBezTo>
                  <a:pt x="9935351" y="1613203"/>
                  <a:pt x="9937038" y="1590779"/>
                  <a:pt x="9943983" y="1568356"/>
                </a:cubicBezTo>
                <a:cubicBezTo>
                  <a:pt x="9951326" y="1544345"/>
                  <a:pt x="9964720" y="1522914"/>
                  <a:pt x="9984167" y="1504062"/>
                </a:cubicBezTo>
                <a:cubicBezTo>
                  <a:pt x="10006987" y="1482234"/>
                  <a:pt x="10031792" y="1471419"/>
                  <a:pt x="10058581" y="1471618"/>
                </a:cubicBezTo>
                <a:cubicBezTo>
                  <a:pt x="10074456" y="1471618"/>
                  <a:pt x="10086065" y="1476976"/>
                  <a:pt x="10093406" y="1487691"/>
                </a:cubicBezTo>
                <a:cubicBezTo>
                  <a:pt x="10099757" y="1497018"/>
                  <a:pt x="10102485" y="1508180"/>
                  <a:pt x="10101592" y="1521177"/>
                </a:cubicBezTo>
                <a:cubicBezTo>
                  <a:pt x="10100699" y="1534175"/>
                  <a:pt x="10098368" y="1546032"/>
                  <a:pt x="10094597" y="1556747"/>
                </a:cubicBezTo>
                <a:cubicBezTo>
                  <a:pt x="10083485" y="1586513"/>
                  <a:pt x="10065328" y="1614294"/>
                  <a:pt x="10040126" y="1640091"/>
                </a:cubicBezTo>
                <a:cubicBezTo>
                  <a:pt x="10027624" y="1652989"/>
                  <a:pt x="10013437" y="1664995"/>
                  <a:pt x="9997561" y="1676108"/>
                </a:cubicBezTo>
                <a:cubicBezTo>
                  <a:pt x="9998156" y="1676901"/>
                  <a:pt x="9998802" y="1677745"/>
                  <a:pt x="9999496" y="1678637"/>
                </a:cubicBezTo>
                <a:cubicBezTo>
                  <a:pt x="10000191" y="1679531"/>
                  <a:pt x="10000835" y="1680275"/>
                  <a:pt x="10001431" y="1680870"/>
                </a:cubicBezTo>
                <a:cubicBezTo>
                  <a:pt x="10012345" y="1693173"/>
                  <a:pt x="10024251" y="1699424"/>
                  <a:pt x="10037149" y="1699622"/>
                </a:cubicBezTo>
                <a:cubicBezTo>
                  <a:pt x="10058779" y="1699027"/>
                  <a:pt x="10079517" y="1691090"/>
                  <a:pt x="10099360" y="1675810"/>
                </a:cubicBezTo>
                <a:cubicBezTo>
                  <a:pt x="10110274" y="1667277"/>
                  <a:pt x="10120195" y="1657355"/>
                  <a:pt x="10129125" y="1646044"/>
                </a:cubicBezTo>
                <a:cubicBezTo>
                  <a:pt x="10135575" y="1637908"/>
                  <a:pt x="10141652" y="1629053"/>
                  <a:pt x="10147357" y="1619478"/>
                </a:cubicBezTo>
                <a:lnTo>
                  <a:pt x="10157364" y="1600162"/>
                </a:lnTo>
                <a:lnTo>
                  <a:pt x="10157998" y="1595443"/>
                </a:lnTo>
                <a:cubicBezTo>
                  <a:pt x="10160379" y="1589490"/>
                  <a:pt x="10165340" y="1577087"/>
                  <a:pt x="10172881" y="1558236"/>
                </a:cubicBezTo>
                <a:cubicBezTo>
                  <a:pt x="10180422" y="1539384"/>
                  <a:pt x="10186275" y="1525742"/>
                  <a:pt x="10190442" y="1517308"/>
                </a:cubicBezTo>
                <a:cubicBezTo>
                  <a:pt x="10194610" y="1508874"/>
                  <a:pt x="10200811" y="1499151"/>
                  <a:pt x="10209046" y="1488138"/>
                </a:cubicBezTo>
                <a:cubicBezTo>
                  <a:pt x="10217281" y="1477125"/>
                  <a:pt x="10227352" y="1471618"/>
                  <a:pt x="10239258" y="1471618"/>
                </a:cubicBezTo>
                <a:cubicBezTo>
                  <a:pt x="10257911" y="1471618"/>
                  <a:pt x="10272000" y="1476479"/>
                  <a:pt x="10281525" y="1486203"/>
                </a:cubicBezTo>
                <a:cubicBezTo>
                  <a:pt x="10289067" y="1493743"/>
                  <a:pt x="10293680" y="1502624"/>
                  <a:pt x="10295366" y="1512843"/>
                </a:cubicBezTo>
                <a:cubicBezTo>
                  <a:pt x="10297053" y="1523063"/>
                  <a:pt x="10297896" y="1533034"/>
                  <a:pt x="10297896" y="1542757"/>
                </a:cubicBezTo>
                <a:lnTo>
                  <a:pt x="10297896" y="1568007"/>
                </a:lnTo>
                <a:lnTo>
                  <a:pt x="10299087" y="1565082"/>
                </a:lnTo>
                <a:cubicBezTo>
                  <a:pt x="10307224" y="1547818"/>
                  <a:pt x="10314565" y="1534324"/>
                  <a:pt x="10321113" y="1524600"/>
                </a:cubicBezTo>
                <a:cubicBezTo>
                  <a:pt x="10328456" y="1513885"/>
                  <a:pt x="10338180" y="1503268"/>
                  <a:pt x="10350284" y="1492751"/>
                </a:cubicBezTo>
                <a:cubicBezTo>
                  <a:pt x="10362389" y="1482234"/>
                  <a:pt x="10375585" y="1475983"/>
                  <a:pt x="10389872" y="1473999"/>
                </a:cubicBezTo>
                <a:cubicBezTo>
                  <a:pt x="10394039" y="1473404"/>
                  <a:pt x="10398206" y="1473106"/>
                  <a:pt x="10402374" y="1473106"/>
                </a:cubicBezTo>
                <a:cubicBezTo>
                  <a:pt x="10430751" y="1473900"/>
                  <a:pt x="10450694" y="1482829"/>
                  <a:pt x="10462202" y="1499895"/>
                </a:cubicBezTo>
                <a:cubicBezTo>
                  <a:pt x="10467164" y="1507634"/>
                  <a:pt x="10470339" y="1515819"/>
                  <a:pt x="10471727" y="1524452"/>
                </a:cubicBezTo>
                <a:cubicBezTo>
                  <a:pt x="10473117" y="1533084"/>
                  <a:pt x="10473811" y="1541567"/>
                  <a:pt x="10473811" y="1549901"/>
                </a:cubicBezTo>
                <a:cubicBezTo>
                  <a:pt x="10473811" y="1624513"/>
                  <a:pt x="10473960" y="1665392"/>
                  <a:pt x="10474258" y="1672536"/>
                </a:cubicBezTo>
                <a:cubicBezTo>
                  <a:pt x="10474555" y="1679679"/>
                  <a:pt x="10475796" y="1685930"/>
                  <a:pt x="10477978" y="1691288"/>
                </a:cubicBezTo>
                <a:cubicBezTo>
                  <a:pt x="10479764" y="1696447"/>
                  <a:pt x="10482245" y="1699424"/>
                  <a:pt x="10485420" y="1700218"/>
                </a:cubicBezTo>
                <a:cubicBezTo>
                  <a:pt x="10505065" y="1701408"/>
                  <a:pt x="10522031" y="1688609"/>
                  <a:pt x="10536319" y="1661820"/>
                </a:cubicBezTo>
                <a:cubicBezTo>
                  <a:pt x="10550606" y="1635031"/>
                  <a:pt x="10561422" y="1610822"/>
                  <a:pt x="10568763" y="1589192"/>
                </a:cubicBezTo>
                <a:cubicBezTo>
                  <a:pt x="10571343" y="1583437"/>
                  <a:pt x="10575263" y="1581651"/>
                  <a:pt x="10580521" y="1583834"/>
                </a:cubicBezTo>
                <a:cubicBezTo>
                  <a:pt x="10585780" y="1586017"/>
                  <a:pt x="10587516" y="1589787"/>
                  <a:pt x="10585730" y="1595145"/>
                </a:cubicBezTo>
                <a:cubicBezTo>
                  <a:pt x="10573031" y="1632848"/>
                  <a:pt x="10559140" y="1662018"/>
                  <a:pt x="10544058" y="1682656"/>
                </a:cubicBezTo>
                <a:cubicBezTo>
                  <a:pt x="10526596" y="1706468"/>
                  <a:pt x="10507744" y="1718276"/>
                  <a:pt x="10487503" y="1718077"/>
                </a:cubicBezTo>
                <a:lnTo>
                  <a:pt x="10487503" y="1718375"/>
                </a:lnTo>
                <a:cubicBezTo>
                  <a:pt x="10466667" y="1718375"/>
                  <a:pt x="10451189" y="1712322"/>
                  <a:pt x="10441069" y="1700218"/>
                </a:cubicBezTo>
                <a:cubicBezTo>
                  <a:pt x="10434520" y="1692875"/>
                  <a:pt x="10430751" y="1684888"/>
                  <a:pt x="10429758" y="1676256"/>
                </a:cubicBezTo>
                <a:cubicBezTo>
                  <a:pt x="10428766" y="1667624"/>
                  <a:pt x="10428270" y="1644407"/>
                  <a:pt x="10428270" y="1606605"/>
                </a:cubicBezTo>
                <a:cubicBezTo>
                  <a:pt x="10428270" y="1568802"/>
                  <a:pt x="10428270" y="1549901"/>
                  <a:pt x="10428270" y="1549901"/>
                </a:cubicBezTo>
                <a:cubicBezTo>
                  <a:pt x="10428270" y="1542757"/>
                  <a:pt x="10427972" y="1535515"/>
                  <a:pt x="10427377" y="1528172"/>
                </a:cubicBezTo>
                <a:cubicBezTo>
                  <a:pt x="10426781" y="1520830"/>
                  <a:pt x="10425393" y="1514083"/>
                  <a:pt x="10423210" y="1507932"/>
                </a:cubicBezTo>
                <a:cubicBezTo>
                  <a:pt x="10419241" y="1497613"/>
                  <a:pt x="10412296" y="1492056"/>
                  <a:pt x="10402374" y="1491263"/>
                </a:cubicBezTo>
                <a:cubicBezTo>
                  <a:pt x="10398009" y="1491263"/>
                  <a:pt x="10394635" y="1491461"/>
                  <a:pt x="10392253" y="1491858"/>
                </a:cubicBezTo>
                <a:cubicBezTo>
                  <a:pt x="10381736" y="1493446"/>
                  <a:pt x="10371368" y="1498605"/>
                  <a:pt x="10361148" y="1507336"/>
                </a:cubicBezTo>
                <a:cubicBezTo>
                  <a:pt x="10350929" y="1516068"/>
                  <a:pt x="10342545" y="1525196"/>
                  <a:pt x="10335996" y="1534721"/>
                </a:cubicBezTo>
                <a:cubicBezTo>
                  <a:pt x="10330242" y="1543254"/>
                  <a:pt x="10323991" y="1554565"/>
                  <a:pt x="10317244" y="1568654"/>
                </a:cubicBezTo>
                <a:cubicBezTo>
                  <a:pt x="10310498" y="1582743"/>
                  <a:pt x="10304445" y="1596633"/>
                  <a:pt x="10299087" y="1610326"/>
                </a:cubicBezTo>
                <a:lnTo>
                  <a:pt x="10297896" y="1613798"/>
                </a:lnTo>
                <a:lnTo>
                  <a:pt x="10297896" y="1717482"/>
                </a:lnTo>
                <a:lnTo>
                  <a:pt x="10252652" y="1717482"/>
                </a:lnTo>
                <a:lnTo>
                  <a:pt x="10252652" y="1542757"/>
                </a:lnTo>
                <a:cubicBezTo>
                  <a:pt x="10252652" y="1535812"/>
                  <a:pt x="10252256" y="1526585"/>
                  <a:pt x="10251462" y="1515075"/>
                </a:cubicBezTo>
                <a:cubicBezTo>
                  <a:pt x="10250669" y="1503566"/>
                  <a:pt x="10248188" y="1495728"/>
                  <a:pt x="10244020" y="1491561"/>
                </a:cubicBezTo>
                <a:cubicBezTo>
                  <a:pt x="10242830" y="1490370"/>
                  <a:pt x="10241243" y="1489775"/>
                  <a:pt x="10239258" y="1489775"/>
                </a:cubicBezTo>
                <a:cubicBezTo>
                  <a:pt x="10235686" y="1489775"/>
                  <a:pt x="10231072" y="1492205"/>
                  <a:pt x="10225417" y="1497067"/>
                </a:cubicBezTo>
                <a:cubicBezTo>
                  <a:pt x="10219761" y="1501929"/>
                  <a:pt x="10214255" y="1509867"/>
                  <a:pt x="10208897" y="1520880"/>
                </a:cubicBezTo>
                <a:cubicBezTo>
                  <a:pt x="10203539" y="1531893"/>
                  <a:pt x="10197091" y="1546825"/>
                  <a:pt x="10189549" y="1565677"/>
                </a:cubicBezTo>
                <a:cubicBezTo>
                  <a:pt x="10187665" y="1570390"/>
                  <a:pt x="10185922" y="1574700"/>
                  <a:pt x="10184322" y="1578606"/>
                </a:cubicBezTo>
                <a:lnTo>
                  <a:pt x="10179977" y="1589055"/>
                </a:lnTo>
                <a:lnTo>
                  <a:pt x="10180099" y="1589192"/>
                </a:lnTo>
                <a:cubicBezTo>
                  <a:pt x="10180744" y="1591077"/>
                  <a:pt x="10180620" y="1593260"/>
                  <a:pt x="10179727" y="1595740"/>
                </a:cubicBezTo>
                <a:cubicBezTo>
                  <a:pt x="10169805" y="1618362"/>
                  <a:pt x="10157601" y="1638900"/>
                  <a:pt x="10143115" y="1657355"/>
                </a:cubicBezTo>
                <a:cubicBezTo>
                  <a:pt x="10132797" y="1670253"/>
                  <a:pt x="10121883" y="1681167"/>
                  <a:pt x="10110373" y="1690097"/>
                </a:cubicBezTo>
                <a:cubicBezTo>
                  <a:pt x="10087156" y="1708155"/>
                  <a:pt x="10062748" y="1717283"/>
                  <a:pt x="10037149" y="1717482"/>
                </a:cubicBezTo>
                <a:cubicBezTo>
                  <a:pt x="10037149" y="1717482"/>
                  <a:pt x="10037101" y="1717482"/>
                  <a:pt x="10037001" y="1717482"/>
                </a:cubicBezTo>
                <a:cubicBezTo>
                  <a:pt x="10036902" y="1717482"/>
                  <a:pt x="10036852" y="1717482"/>
                  <a:pt x="10036852" y="1717482"/>
                </a:cubicBezTo>
                <a:cubicBezTo>
                  <a:pt x="10016165" y="1717333"/>
                  <a:pt x="9998156" y="1712831"/>
                  <a:pt x="9982827" y="1703976"/>
                </a:cubicBezTo>
                <a:lnTo>
                  <a:pt x="9968972" y="1694084"/>
                </a:lnTo>
                <a:lnTo>
                  <a:pt x="9962661" y="1697539"/>
                </a:lnTo>
                <a:cubicBezTo>
                  <a:pt x="9955567" y="1701011"/>
                  <a:pt x="9948448" y="1704087"/>
                  <a:pt x="9941304" y="1706766"/>
                </a:cubicBezTo>
                <a:cubicBezTo>
                  <a:pt x="9923445" y="1714307"/>
                  <a:pt x="9908067" y="1717878"/>
                  <a:pt x="9895167" y="1717482"/>
                </a:cubicBezTo>
                <a:cubicBezTo>
                  <a:pt x="9888421" y="1717482"/>
                  <a:pt x="9881972" y="1716688"/>
                  <a:pt x="9875820" y="1715100"/>
                </a:cubicBezTo>
                <a:cubicBezTo>
                  <a:pt x="9866097" y="1712719"/>
                  <a:pt x="9856472" y="1706816"/>
                  <a:pt x="9846947" y="1697390"/>
                </a:cubicBezTo>
                <a:cubicBezTo>
                  <a:pt x="9837422" y="1687964"/>
                  <a:pt x="9832660" y="1671841"/>
                  <a:pt x="9832660" y="1649021"/>
                </a:cubicBezTo>
                <a:lnTo>
                  <a:pt x="9832660" y="1621934"/>
                </a:lnTo>
                <a:lnTo>
                  <a:pt x="9832660" y="1599015"/>
                </a:lnTo>
                <a:lnTo>
                  <a:pt x="9832660" y="1598122"/>
                </a:lnTo>
                <a:lnTo>
                  <a:pt x="9822659" y="1594550"/>
                </a:lnTo>
                <a:lnTo>
                  <a:pt x="9832660" y="1599015"/>
                </a:lnTo>
                <a:lnTo>
                  <a:pt x="9825218" y="1616576"/>
                </a:lnTo>
                <a:cubicBezTo>
                  <a:pt x="9821646" y="1625307"/>
                  <a:pt x="9818026" y="1633741"/>
                  <a:pt x="9814354" y="1641877"/>
                </a:cubicBezTo>
                <a:cubicBezTo>
                  <a:pt x="9810683" y="1650013"/>
                  <a:pt x="9806566" y="1657950"/>
                  <a:pt x="9802001" y="1665690"/>
                </a:cubicBezTo>
                <a:cubicBezTo>
                  <a:pt x="9796048" y="1675413"/>
                  <a:pt x="9788061" y="1686476"/>
                  <a:pt x="9778040" y="1698878"/>
                </a:cubicBezTo>
                <a:cubicBezTo>
                  <a:pt x="9768019" y="1711280"/>
                  <a:pt x="9755170" y="1717482"/>
                  <a:pt x="9739493" y="1717482"/>
                </a:cubicBezTo>
                <a:cubicBezTo>
                  <a:pt x="9739493" y="1717482"/>
                  <a:pt x="9739444" y="1717482"/>
                  <a:pt x="9739344" y="1717482"/>
                </a:cubicBezTo>
                <a:cubicBezTo>
                  <a:pt x="9739245" y="1717482"/>
                  <a:pt x="9739195" y="1717482"/>
                  <a:pt x="9739195" y="1717482"/>
                </a:cubicBezTo>
                <a:cubicBezTo>
                  <a:pt x="9718360" y="1717482"/>
                  <a:pt x="9702881" y="1711429"/>
                  <a:pt x="9692761" y="1699325"/>
                </a:cubicBezTo>
                <a:cubicBezTo>
                  <a:pt x="9686213" y="1691982"/>
                  <a:pt x="9682492" y="1683995"/>
                  <a:pt x="9681599" y="1675363"/>
                </a:cubicBezTo>
                <a:cubicBezTo>
                  <a:pt x="9680706" y="1666731"/>
                  <a:pt x="9680260" y="1658347"/>
                  <a:pt x="9680260" y="1650212"/>
                </a:cubicBezTo>
                <a:cubicBezTo>
                  <a:pt x="9680260" y="1633543"/>
                  <a:pt x="9680260" y="1616725"/>
                  <a:pt x="9680260" y="1599759"/>
                </a:cubicBezTo>
                <a:cubicBezTo>
                  <a:pt x="9680260" y="1582792"/>
                  <a:pt x="9680260" y="1565876"/>
                  <a:pt x="9680260" y="1549009"/>
                </a:cubicBezTo>
                <a:cubicBezTo>
                  <a:pt x="9680260" y="1541865"/>
                  <a:pt x="9679962" y="1534622"/>
                  <a:pt x="9679367" y="1527280"/>
                </a:cubicBezTo>
                <a:cubicBezTo>
                  <a:pt x="9678771" y="1519937"/>
                  <a:pt x="9677283" y="1513191"/>
                  <a:pt x="9674902" y="1507039"/>
                </a:cubicBezTo>
                <a:cubicBezTo>
                  <a:pt x="9670933" y="1496323"/>
                  <a:pt x="9663888" y="1490767"/>
                  <a:pt x="9653768" y="1490370"/>
                </a:cubicBezTo>
                <a:cubicBezTo>
                  <a:pt x="9639878" y="1490172"/>
                  <a:pt x="9626384" y="1495430"/>
                  <a:pt x="9613287" y="1506146"/>
                </a:cubicBezTo>
                <a:cubicBezTo>
                  <a:pt x="9602571" y="1514877"/>
                  <a:pt x="9594039" y="1524104"/>
                  <a:pt x="9587688" y="1533828"/>
                </a:cubicBezTo>
                <a:cubicBezTo>
                  <a:pt x="9582331" y="1541964"/>
                  <a:pt x="9576526" y="1552382"/>
                  <a:pt x="9570276" y="1565082"/>
                </a:cubicBezTo>
                <a:cubicBezTo>
                  <a:pt x="9564025" y="1577782"/>
                  <a:pt x="9558320" y="1590680"/>
                  <a:pt x="9553160" y="1603777"/>
                </a:cubicBezTo>
                <a:lnTo>
                  <a:pt x="9553160" y="1717482"/>
                </a:lnTo>
                <a:lnTo>
                  <a:pt x="9507619" y="1717482"/>
                </a:lnTo>
                <a:lnTo>
                  <a:pt x="9507619" y="1567463"/>
                </a:lnTo>
                <a:cubicBezTo>
                  <a:pt x="9501864" y="1579766"/>
                  <a:pt x="9496705" y="1590581"/>
                  <a:pt x="9492141" y="1599907"/>
                </a:cubicBezTo>
                <a:cubicBezTo>
                  <a:pt x="9486783" y="1611218"/>
                  <a:pt x="9481227" y="1622430"/>
                  <a:pt x="9475472" y="1633543"/>
                </a:cubicBezTo>
                <a:cubicBezTo>
                  <a:pt x="9469717" y="1644655"/>
                  <a:pt x="9463665" y="1655470"/>
                  <a:pt x="9457315" y="1665987"/>
                </a:cubicBezTo>
                <a:cubicBezTo>
                  <a:pt x="9453346" y="1672536"/>
                  <a:pt x="9449378" y="1678935"/>
                  <a:pt x="9445409" y="1685186"/>
                </a:cubicBezTo>
                <a:cubicBezTo>
                  <a:pt x="9441440" y="1691437"/>
                  <a:pt x="9436876" y="1697241"/>
                  <a:pt x="9431717" y="1702599"/>
                </a:cubicBezTo>
                <a:cubicBezTo>
                  <a:pt x="9421001" y="1713116"/>
                  <a:pt x="9408797" y="1718176"/>
                  <a:pt x="9395105" y="1717779"/>
                </a:cubicBezTo>
                <a:cubicBezTo>
                  <a:pt x="9375460" y="1717581"/>
                  <a:pt x="9360577" y="1711528"/>
                  <a:pt x="9350456" y="1699622"/>
                </a:cubicBezTo>
                <a:cubicBezTo>
                  <a:pt x="9343908" y="1692280"/>
                  <a:pt x="9340138" y="1684194"/>
                  <a:pt x="9339145" y="1675363"/>
                </a:cubicBezTo>
                <a:cubicBezTo>
                  <a:pt x="9338153" y="1666533"/>
                  <a:pt x="9337757" y="1658248"/>
                  <a:pt x="9337955" y="1650509"/>
                </a:cubicBezTo>
                <a:cubicBezTo>
                  <a:pt x="9337955" y="1633840"/>
                  <a:pt x="9337905" y="1617023"/>
                  <a:pt x="9337806" y="1600056"/>
                </a:cubicBezTo>
                <a:cubicBezTo>
                  <a:pt x="9337707" y="1583090"/>
                  <a:pt x="9337657" y="1566173"/>
                  <a:pt x="9337657" y="1549306"/>
                </a:cubicBezTo>
                <a:cubicBezTo>
                  <a:pt x="9337657" y="1542162"/>
                  <a:pt x="9337409" y="1534919"/>
                  <a:pt x="9336913" y="1527577"/>
                </a:cubicBezTo>
                <a:cubicBezTo>
                  <a:pt x="9336417" y="1520235"/>
                  <a:pt x="9334978" y="1513488"/>
                  <a:pt x="9332597" y="1507336"/>
                </a:cubicBezTo>
                <a:cubicBezTo>
                  <a:pt x="9328628" y="1497018"/>
                  <a:pt x="9321881" y="1491461"/>
                  <a:pt x="9312356" y="1490668"/>
                </a:cubicBezTo>
                <a:cubicBezTo>
                  <a:pt x="9307991" y="1490668"/>
                  <a:pt x="9304717" y="1490866"/>
                  <a:pt x="9302534" y="1491263"/>
                </a:cubicBezTo>
                <a:cubicBezTo>
                  <a:pt x="9292215" y="1492850"/>
                  <a:pt x="9281946" y="1498010"/>
                  <a:pt x="9271726" y="1506741"/>
                </a:cubicBezTo>
                <a:cubicBezTo>
                  <a:pt x="9261507" y="1515472"/>
                  <a:pt x="9253222" y="1524600"/>
                  <a:pt x="9246872" y="1534126"/>
                </a:cubicBezTo>
                <a:cubicBezTo>
                  <a:pt x="9241117" y="1542658"/>
                  <a:pt x="9234916" y="1553969"/>
                  <a:pt x="9228269" y="1568058"/>
                </a:cubicBezTo>
                <a:cubicBezTo>
                  <a:pt x="9221621" y="1582147"/>
                  <a:pt x="9215618" y="1596038"/>
                  <a:pt x="9210260" y="1609730"/>
                </a:cubicBezTo>
                <a:lnTo>
                  <a:pt x="9210558" y="1717482"/>
                </a:lnTo>
                <a:lnTo>
                  <a:pt x="9165017" y="1717482"/>
                </a:lnTo>
                <a:lnTo>
                  <a:pt x="9165017" y="1604075"/>
                </a:lnTo>
                <a:cubicBezTo>
                  <a:pt x="9165017" y="1604075"/>
                  <a:pt x="9165017" y="1594946"/>
                  <a:pt x="9165017" y="1576691"/>
                </a:cubicBezTo>
                <a:cubicBezTo>
                  <a:pt x="9165017" y="1558434"/>
                  <a:pt x="9165017" y="1549306"/>
                  <a:pt x="9165017" y="1549306"/>
                </a:cubicBezTo>
                <a:cubicBezTo>
                  <a:pt x="9165017" y="1530851"/>
                  <a:pt x="9163330" y="1516862"/>
                  <a:pt x="9159956" y="1507336"/>
                </a:cubicBezTo>
                <a:cubicBezTo>
                  <a:pt x="9155392" y="1496224"/>
                  <a:pt x="9147852" y="1490668"/>
                  <a:pt x="9137335" y="1490668"/>
                </a:cubicBezTo>
                <a:cubicBezTo>
                  <a:pt x="9135350" y="1490668"/>
                  <a:pt x="9132572" y="1490866"/>
                  <a:pt x="9129000" y="1491263"/>
                </a:cubicBezTo>
                <a:cubicBezTo>
                  <a:pt x="9117689" y="1493049"/>
                  <a:pt x="9105981" y="1499300"/>
                  <a:pt x="9093877" y="1510015"/>
                </a:cubicBezTo>
                <a:cubicBezTo>
                  <a:pt x="9084749" y="1518350"/>
                  <a:pt x="9077109" y="1527280"/>
                  <a:pt x="9070957" y="1536804"/>
                </a:cubicBezTo>
                <a:lnTo>
                  <a:pt x="9055777" y="1526982"/>
                </a:lnTo>
                <a:cubicBezTo>
                  <a:pt x="9064706" y="1513686"/>
                  <a:pt x="9074529" y="1502574"/>
                  <a:pt x="9085245" y="1493644"/>
                </a:cubicBezTo>
                <a:cubicBezTo>
                  <a:pt x="9098739" y="1482135"/>
                  <a:pt x="9112530" y="1475388"/>
                  <a:pt x="9126619" y="1473404"/>
                </a:cubicBezTo>
                <a:cubicBezTo>
                  <a:pt x="9128802" y="1473007"/>
                  <a:pt x="9132175" y="1472808"/>
                  <a:pt x="9136739" y="1472808"/>
                </a:cubicBezTo>
                <a:lnTo>
                  <a:pt x="9136739" y="1472511"/>
                </a:lnTo>
                <a:cubicBezTo>
                  <a:pt x="9166505" y="1472511"/>
                  <a:pt x="9187241" y="1481441"/>
                  <a:pt x="9198949" y="1499300"/>
                </a:cubicBezTo>
                <a:cubicBezTo>
                  <a:pt x="9203910" y="1507237"/>
                  <a:pt x="9207085" y="1515472"/>
                  <a:pt x="9208474" y="1524005"/>
                </a:cubicBezTo>
                <a:cubicBezTo>
                  <a:pt x="9209863" y="1532538"/>
                  <a:pt x="9210558" y="1540972"/>
                  <a:pt x="9210558" y="1549306"/>
                </a:cubicBezTo>
                <a:cubicBezTo>
                  <a:pt x="9210558" y="1549306"/>
                  <a:pt x="9210509" y="1550695"/>
                  <a:pt x="9210409" y="1553473"/>
                </a:cubicBezTo>
                <a:cubicBezTo>
                  <a:pt x="9210310" y="1556251"/>
                  <a:pt x="9210260" y="1559724"/>
                  <a:pt x="9210260" y="1563891"/>
                </a:cubicBezTo>
                <a:cubicBezTo>
                  <a:pt x="9218793" y="1546230"/>
                  <a:pt x="9225937" y="1533034"/>
                  <a:pt x="9231692" y="1524303"/>
                </a:cubicBezTo>
                <a:cubicBezTo>
                  <a:pt x="9239034" y="1513389"/>
                  <a:pt x="9248757" y="1502673"/>
                  <a:pt x="9260862" y="1492156"/>
                </a:cubicBezTo>
                <a:cubicBezTo>
                  <a:pt x="9272966" y="1481639"/>
                  <a:pt x="9285964" y="1475388"/>
                  <a:pt x="9299855" y="1473404"/>
                </a:cubicBezTo>
                <a:cubicBezTo>
                  <a:pt x="9304419" y="1472808"/>
                  <a:pt x="9308487" y="1472610"/>
                  <a:pt x="9312059" y="1472808"/>
                </a:cubicBezTo>
                <a:lnTo>
                  <a:pt x="9312059" y="1472511"/>
                </a:lnTo>
                <a:cubicBezTo>
                  <a:pt x="9312059" y="1472511"/>
                  <a:pt x="9312108" y="1472511"/>
                  <a:pt x="9312208" y="1472511"/>
                </a:cubicBezTo>
                <a:cubicBezTo>
                  <a:pt x="9312307" y="1472511"/>
                  <a:pt x="9312356" y="1472511"/>
                  <a:pt x="9312356" y="1472511"/>
                </a:cubicBezTo>
                <a:cubicBezTo>
                  <a:pt x="9340534" y="1473305"/>
                  <a:pt x="9360279" y="1482234"/>
                  <a:pt x="9371590" y="1499300"/>
                </a:cubicBezTo>
                <a:cubicBezTo>
                  <a:pt x="9376551" y="1507237"/>
                  <a:pt x="9379726" y="1515472"/>
                  <a:pt x="9381115" y="1524005"/>
                </a:cubicBezTo>
                <a:cubicBezTo>
                  <a:pt x="9382504" y="1532538"/>
                  <a:pt x="9383199" y="1540972"/>
                  <a:pt x="9383199" y="1549306"/>
                </a:cubicBezTo>
                <a:cubicBezTo>
                  <a:pt x="9383199" y="1566173"/>
                  <a:pt x="9383199" y="1583090"/>
                  <a:pt x="9383199" y="1600056"/>
                </a:cubicBezTo>
                <a:cubicBezTo>
                  <a:pt x="9383199" y="1617023"/>
                  <a:pt x="9383199" y="1633840"/>
                  <a:pt x="9383199" y="1650509"/>
                </a:cubicBezTo>
                <a:cubicBezTo>
                  <a:pt x="9383199" y="1657653"/>
                  <a:pt x="9383347" y="1664797"/>
                  <a:pt x="9383645" y="1671940"/>
                </a:cubicBezTo>
                <a:cubicBezTo>
                  <a:pt x="9383943" y="1679084"/>
                  <a:pt x="9385183" y="1685335"/>
                  <a:pt x="9387366" y="1690693"/>
                </a:cubicBezTo>
                <a:cubicBezTo>
                  <a:pt x="9389747" y="1697043"/>
                  <a:pt x="9393021" y="1700218"/>
                  <a:pt x="9397188" y="1700218"/>
                </a:cubicBezTo>
                <a:cubicBezTo>
                  <a:pt x="9404927" y="1700019"/>
                  <a:pt x="9412468" y="1696249"/>
                  <a:pt x="9419810" y="1688907"/>
                </a:cubicBezTo>
                <a:cubicBezTo>
                  <a:pt x="9424176" y="1684342"/>
                  <a:pt x="9428095" y="1679233"/>
                  <a:pt x="9431568" y="1673577"/>
                </a:cubicBezTo>
                <a:cubicBezTo>
                  <a:pt x="9435040" y="1667922"/>
                  <a:pt x="9438463" y="1662316"/>
                  <a:pt x="9441837" y="1656760"/>
                </a:cubicBezTo>
                <a:cubicBezTo>
                  <a:pt x="9447988" y="1646441"/>
                  <a:pt x="9453843" y="1635825"/>
                  <a:pt x="9459399" y="1624911"/>
                </a:cubicBezTo>
                <a:cubicBezTo>
                  <a:pt x="9464955" y="1613996"/>
                  <a:pt x="9470412" y="1602983"/>
                  <a:pt x="9475770" y="1591871"/>
                </a:cubicBezTo>
                <a:cubicBezTo>
                  <a:pt x="9481127" y="1580957"/>
                  <a:pt x="9486485" y="1569844"/>
                  <a:pt x="9491843" y="1558533"/>
                </a:cubicBezTo>
                <a:cubicBezTo>
                  <a:pt x="9497201" y="1547222"/>
                  <a:pt x="9502459" y="1536110"/>
                  <a:pt x="9507619" y="1525196"/>
                </a:cubicBezTo>
                <a:lnTo>
                  <a:pt x="9507619" y="1515075"/>
                </a:lnTo>
                <a:lnTo>
                  <a:pt x="9507619" y="1311479"/>
                </a:lnTo>
                <a:cubicBezTo>
                  <a:pt x="9507619" y="1282110"/>
                  <a:pt x="9509603" y="1255519"/>
                  <a:pt x="9513572" y="1231707"/>
                </a:cubicBezTo>
                <a:cubicBezTo>
                  <a:pt x="9518335" y="1203529"/>
                  <a:pt x="9526967" y="1177533"/>
                  <a:pt x="9539468" y="1153721"/>
                </a:cubicBezTo>
                <a:cubicBezTo>
                  <a:pt x="9545421" y="1142410"/>
                  <a:pt x="9554500" y="1131347"/>
                  <a:pt x="9566704" y="1120532"/>
                </a:cubicBezTo>
                <a:cubicBezTo>
                  <a:pt x="9578908" y="1109717"/>
                  <a:pt x="9593046" y="1104310"/>
                  <a:pt x="9609120" y="1104310"/>
                </a:cubicBezTo>
                <a:close/>
                <a:moveTo>
                  <a:pt x="1075317" y="1104310"/>
                </a:moveTo>
                <a:cubicBezTo>
                  <a:pt x="1089208" y="1104310"/>
                  <a:pt x="1100816" y="1111057"/>
                  <a:pt x="1110143" y="1124551"/>
                </a:cubicBezTo>
                <a:cubicBezTo>
                  <a:pt x="1120065" y="1140028"/>
                  <a:pt x="1123339" y="1163146"/>
                  <a:pt x="1119966" y="1193904"/>
                </a:cubicBezTo>
                <a:cubicBezTo>
                  <a:pt x="1115600" y="1233791"/>
                  <a:pt x="1106323" y="1269757"/>
                  <a:pt x="1092135" y="1301805"/>
                </a:cubicBezTo>
                <a:cubicBezTo>
                  <a:pt x="1077946" y="1333852"/>
                  <a:pt x="1062419" y="1365751"/>
                  <a:pt x="1045552" y="1397501"/>
                </a:cubicBezTo>
                <a:cubicBezTo>
                  <a:pt x="1041186" y="1405836"/>
                  <a:pt x="1036771" y="1414170"/>
                  <a:pt x="1032306" y="1422504"/>
                </a:cubicBezTo>
                <a:cubicBezTo>
                  <a:pt x="1027841" y="1430838"/>
                  <a:pt x="1023525" y="1439372"/>
                  <a:pt x="1019358" y="1448103"/>
                </a:cubicBezTo>
                <a:lnTo>
                  <a:pt x="1019358" y="1514778"/>
                </a:lnTo>
                <a:lnTo>
                  <a:pt x="1019358" y="1561808"/>
                </a:lnTo>
                <a:cubicBezTo>
                  <a:pt x="1026303" y="1546726"/>
                  <a:pt x="1033050" y="1534026"/>
                  <a:pt x="1039598" y="1523708"/>
                </a:cubicBezTo>
                <a:cubicBezTo>
                  <a:pt x="1044956" y="1515572"/>
                  <a:pt x="1053142" y="1505749"/>
                  <a:pt x="1064155" y="1494240"/>
                </a:cubicBezTo>
                <a:cubicBezTo>
                  <a:pt x="1075168" y="1482730"/>
                  <a:pt x="1088513" y="1475785"/>
                  <a:pt x="1104190" y="1473404"/>
                </a:cubicBezTo>
                <a:cubicBezTo>
                  <a:pt x="1112722" y="1472213"/>
                  <a:pt x="1120958" y="1472213"/>
                  <a:pt x="1128895" y="1473404"/>
                </a:cubicBezTo>
                <a:cubicBezTo>
                  <a:pt x="1141198" y="1474792"/>
                  <a:pt x="1151269" y="1477621"/>
                  <a:pt x="1159108" y="1481887"/>
                </a:cubicBezTo>
                <a:cubicBezTo>
                  <a:pt x="1166946" y="1486153"/>
                  <a:pt x="1173147" y="1490370"/>
                  <a:pt x="1177711" y="1494537"/>
                </a:cubicBezTo>
                <a:cubicBezTo>
                  <a:pt x="1192594" y="1509221"/>
                  <a:pt x="1197257" y="1527974"/>
                  <a:pt x="1191701" y="1550794"/>
                </a:cubicBezTo>
                <a:cubicBezTo>
                  <a:pt x="1188724" y="1562105"/>
                  <a:pt x="1181481" y="1574111"/>
                  <a:pt x="1169972" y="1586811"/>
                </a:cubicBezTo>
                <a:cubicBezTo>
                  <a:pt x="1175925" y="1592565"/>
                  <a:pt x="1179794" y="1598717"/>
                  <a:pt x="1181580" y="1605265"/>
                </a:cubicBezTo>
                <a:cubicBezTo>
                  <a:pt x="1183168" y="1612012"/>
                  <a:pt x="1184359" y="1622926"/>
                  <a:pt x="1185152" y="1638008"/>
                </a:cubicBezTo>
                <a:cubicBezTo>
                  <a:pt x="1185152" y="1640389"/>
                  <a:pt x="1185252" y="1642671"/>
                  <a:pt x="1185450" y="1644854"/>
                </a:cubicBezTo>
                <a:cubicBezTo>
                  <a:pt x="1185649" y="1647036"/>
                  <a:pt x="1185847" y="1649219"/>
                  <a:pt x="1186045" y="1651402"/>
                </a:cubicBezTo>
                <a:cubicBezTo>
                  <a:pt x="1186244" y="1658546"/>
                  <a:pt x="1186690" y="1665640"/>
                  <a:pt x="1187385" y="1672685"/>
                </a:cubicBezTo>
                <a:cubicBezTo>
                  <a:pt x="1188079" y="1679729"/>
                  <a:pt x="1189419" y="1685632"/>
                  <a:pt x="1191403" y="1690395"/>
                </a:cubicBezTo>
                <a:cubicBezTo>
                  <a:pt x="1193586" y="1695753"/>
                  <a:pt x="1196166" y="1698828"/>
                  <a:pt x="1199142" y="1699622"/>
                </a:cubicBezTo>
                <a:cubicBezTo>
                  <a:pt x="1199341" y="1699622"/>
                  <a:pt x="1199589" y="1699672"/>
                  <a:pt x="1199886" y="1699771"/>
                </a:cubicBezTo>
                <a:cubicBezTo>
                  <a:pt x="1200184" y="1699870"/>
                  <a:pt x="1200432" y="1699920"/>
                  <a:pt x="1200630" y="1699920"/>
                </a:cubicBezTo>
                <a:cubicBezTo>
                  <a:pt x="1208965" y="1699920"/>
                  <a:pt x="1216257" y="1696348"/>
                  <a:pt x="1222508" y="1689204"/>
                </a:cubicBezTo>
                <a:cubicBezTo>
                  <a:pt x="1228759" y="1682061"/>
                  <a:pt x="1235158" y="1672833"/>
                  <a:pt x="1241707" y="1661522"/>
                </a:cubicBezTo>
                <a:cubicBezTo>
                  <a:pt x="1254407" y="1639694"/>
                  <a:pt x="1266611" y="1616874"/>
                  <a:pt x="1278319" y="1593061"/>
                </a:cubicBezTo>
                <a:cubicBezTo>
                  <a:pt x="1283676" y="1581949"/>
                  <a:pt x="1289084" y="1570638"/>
                  <a:pt x="1294541" y="1559129"/>
                </a:cubicBezTo>
                <a:cubicBezTo>
                  <a:pt x="1299998" y="1547619"/>
                  <a:pt x="1305306" y="1536407"/>
                  <a:pt x="1310466" y="1525493"/>
                </a:cubicBezTo>
                <a:lnTo>
                  <a:pt x="1310466" y="1515075"/>
                </a:lnTo>
                <a:lnTo>
                  <a:pt x="1310466" y="1311479"/>
                </a:lnTo>
                <a:cubicBezTo>
                  <a:pt x="1310466" y="1280522"/>
                  <a:pt x="1312450" y="1253932"/>
                  <a:pt x="1316419" y="1231707"/>
                </a:cubicBezTo>
                <a:cubicBezTo>
                  <a:pt x="1321380" y="1202735"/>
                  <a:pt x="1330012" y="1176740"/>
                  <a:pt x="1342315" y="1153721"/>
                </a:cubicBezTo>
                <a:cubicBezTo>
                  <a:pt x="1348268" y="1142410"/>
                  <a:pt x="1357297" y="1131347"/>
                  <a:pt x="1369401" y="1120532"/>
                </a:cubicBezTo>
                <a:cubicBezTo>
                  <a:pt x="1381506" y="1109717"/>
                  <a:pt x="1395595" y="1104310"/>
                  <a:pt x="1411669" y="1104310"/>
                </a:cubicBezTo>
                <a:cubicBezTo>
                  <a:pt x="1425758" y="1104310"/>
                  <a:pt x="1437465" y="1111057"/>
                  <a:pt x="1446792" y="1124551"/>
                </a:cubicBezTo>
                <a:cubicBezTo>
                  <a:pt x="1456515" y="1139632"/>
                  <a:pt x="1459790" y="1162750"/>
                  <a:pt x="1456614" y="1193904"/>
                </a:cubicBezTo>
                <a:cubicBezTo>
                  <a:pt x="1451852" y="1238156"/>
                  <a:pt x="1441286" y="1280027"/>
                  <a:pt x="1424915" y="1319516"/>
                </a:cubicBezTo>
                <a:cubicBezTo>
                  <a:pt x="1408543" y="1359004"/>
                  <a:pt x="1391230" y="1397501"/>
                  <a:pt x="1372973" y="1435006"/>
                </a:cubicBezTo>
                <a:cubicBezTo>
                  <a:pt x="1369997" y="1440959"/>
                  <a:pt x="1367070" y="1446912"/>
                  <a:pt x="1364193" y="1452865"/>
                </a:cubicBezTo>
                <a:cubicBezTo>
                  <a:pt x="1361315" y="1458819"/>
                  <a:pt x="1358488" y="1464771"/>
                  <a:pt x="1355709" y="1470725"/>
                </a:cubicBezTo>
                <a:lnTo>
                  <a:pt x="1355709" y="1515075"/>
                </a:lnTo>
                <a:lnTo>
                  <a:pt x="1355709" y="1559724"/>
                </a:lnTo>
                <a:cubicBezTo>
                  <a:pt x="1362853" y="1545039"/>
                  <a:pt x="1369501" y="1533034"/>
                  <a:pt x="1375652" y="1523708"/>
                </a:cubicBezTo>
                <a:cubicBezTo>
                  <a:pt x="1383788" y="1511801"/>
                  <a:pt x="1393512" y="1501185"/>
                  <a:pt x="1404822" y="1491858"/>
                </a:cubicBezTo>
                <a:cubicBezTo>
                  <a:pt x="1421491" y="1478563"/>
                  <a:pt x="1438855" y="1472015"/>
                  <a:pt x="1456912" y="1472213"/>
                </a:cubicBezTo>
                <a:cubicBezTo>
                  <a:pt x="1456912" y="1472213"/>
                  <a:pt x="1457012" y="1472213"/>
                  <a:pt x="1457210" y="1472213"/>
                </a:cubicBezTo>
                <a:cubicBezTo>
                  <a:pt x="1485586" y="1473007"/>
                  <a:pt x="1505430" y="1481936"/>
                  <a:pt x="1516741" y="1499002"/>
                </a:cubicBezTo>
                <a:cubicBezTo>
                  <a:pt x="1521901" y="1506741"/>
                  <a:pt x="1525125" y="1514927"/>
                  <a:pt x="1526415" y="1523559"/>
                </a:cubicBezTo>
                <a:cubicBezTo>
                  <a:pt x="1527705" y="1532191"/>
                  <a:pt x="1528350" y="1540674"/>
                  <a:pt x="1528350" y="1549009"/>
                </a:cubicBezTo>
                <a:cubicBezTo>
                  <a:pt x="1528350" y="1565876"/>
                  <a:pt x="1528350" y="1582792"/>
                  <a:pt x="1528350" y="1599759"/>
                </a:cubicBezTo>
                <a:cubicBezTo>
                  <a:pt x="1528350" y="1616725"/>
                  <a:pt x="1528350" y="1633543"/>
                  <a:pt x="1528350" y="1650212"/>
                </a:cubicBezTo>
                <a:cubicBezTo>
                  <a:pt x="1528350" y="1657355"/>
                  <a:pt x="1528499" y="1664499"/>
                  <a:pt x="1528796" y="1671643"/>
                </a:cubicBezTo>
                <a:cubicBezTo>
                  <a:pt x="1529094" y="1678786"/>
                  <a:pt x="1530334" y="1685037"/>
                  <a:pt x="1532517" y="1690395"/>
                </a:cubicBezTo>
                <a:cubicBezTo>
                  <a:pt x="1535097" y="1696745"/>
                  <a:pt x="1538272" y="1699920"/>
                  <a:pt x="1542042" y="1699920"/>
                </a:cubicBezTo>
                <a:cubicBezTo>
                  <a:pt x="1551964" y="1699920"/>
                  <a:pt x="1560745" y="1695306"/>
                  <a:pt x="1568385" y="1686079"/>
                </a:cubicBezTo>
                <a:cubicBezTo>
                  <a:pt x="1576024" y="1676852"/>
                  <a:pt x="1583019" y="1666979"/>
                  <a:pt x="1589370" y="1656462"/>
                </a:cubicBezTo>
                <a:cubicBezTo>
                  <a:pt x="1593537" y="1649318"/>
                  <a:pt x="1597357" y="1641827"/>
                  <a:pt x="1600829" y="1633989"/>
                </a:cubicBezTo>
                <a:lnTo>
                  <a:pt x="1605586" y="1623069"/>
                </a:lnTo>
                <a:lnTo>
                  <a:pt x="1604606" y="1619627"/>
                </a:lnTo>
                <a:cubicBezTo>
                  <a:pt x="1603180" y="1611789"/>
                  <a:pt x="1602466" y="1603628"/>
                  <a:pt x="1602466" y="1595145"/>
                </a:cubicBezTo>
                <a:cubicBezTo>
                  <a:pt x="1602466" y="1561808"/>
                  <a:pt x="1613877" y="1533034"/>
                  <a:pt x="1636697" y="1508825"/>
                </a:cubicBezTo>
                <a:cubicBezTo>
                  <a:pt x="1659319" y="1484814"/>
                  <a:pt x="1687001" y="1472808"/>
                  <a:pt x="1719743" y="1472808"/>
                </a:cubicBezTo>
                <a:cubicBezTo>
                  <a:pt x="1748715" y="1472808"/>
                  <a:pt x="1773223" y="1484913"/>
                  <a:pt x="1793263" y="1509122"/>
                </a:cubicBezTo>
                <a:lnTo>
                  <a:pt x="1811768" y="1541673"/>
                </a:lnTo>
                <a:lnTo>
                  <a:pt x="1814918" y="1541121"/>
                </a:lnTo>
                <a:cubicBezTo>
                  <a:pt x="1823402" y="1538342"/>
                  <a:pt x="1832158" y="1532935"/>
                  <a:pt x="1841187" y="1524898"/>
                </a:cubicBezTo>
                <a:lnTo>
                  <a:pt x="1867083" y="1494051"/>
                </a:lnTo>
                <a:lnTo>
                  <a:pt x="1867083" y="1471915"/>
                </a:lnTo>
                <a:lnTo>
                  <a:pt x="1867083" y="1462985"/>
                </a:lnTo>
                <a:lnTo>
                  <a:pt x="1876310" y="1462985"/>
                </a:lnTo>
                <a:lnTo>
                  <a:pt x="1903396" y="1462985"/>
                </a:lnTo>
                <a:lnTo>
                  <a:pt x="1912624" y="1462985"/>
                </a:lnTo>
                <a:lnTo>
                  <a:pt x="1912624" y="1471915"/>
                </a:lnTo>
                <a:cubicBezTo>
                  <a:pt x="1912624" y="1471915"/>
                  <a:pt x="1912624" y="1481837"/>
                  <a:pt x="1912624" y="1501681"/>
                </a:cubicBezTo>
                <a:cubicBezTo>
                  <a:pt x="1912624" y="1521525"/>
                  <a:pt x="1912624" y="1531447"/>
                  <a:pt x="1912624" y="1531447"/>
                </a:cubicBezTo>
                <a:lnTo>
                  <a:pt x="1912624" y="1646342"/>
                </a:lnTo>
                <a:lnTo>
                  <a:pt x="1912624" y="1650509"/>
                </a:lnTo>
                <a:cubicBezTo>
                  <a:pt x="1912624" y="1657653"/>
                  <a:pt x="1912723" y="1664648"/>
                  <a:pt x="1912922" y="1671494"/>
                </a:cubicBezTo>
                <a:cubicBezTo>
                  <a:pt x="1913121" y="1678340"/>
                  <a:pt x="1914311" y="1684442"/>
                  <a:pt x="1916495" y="1689800"/>
                </a:cubicBezTo>
                <a:cubicBezTo>
                  <a:pt x="1918280" y="1694959"/>
                  <a:pt x="1920760" y="1698035"/>
                  <a:pt x="1923935" y="1699027"/>
                </a:cubicBezTo>
                <a:cubicBezTo>
                  <a:pt x="1924134" y="1699027"/>
                  <a:pt x="1924382" y="1699077"/>
                  <a:pt x="1924680" y="1699176"/>
                </a:cubicBezTo>
                <a:cubicBezTo>
                  <a:pt x="1924977" y="1699275"/>
                  <a:pt x="1925325" y="1699325"/>
                  <a:pt x="1925721" y="1699325"/>
                </a:cubicBezTo>
                <a:cubicBezTo>
                  <a:pt x="1944771" y="1699722"/>
                  <a:pt x="1961391" y="1686625"/>
                  <a:pt x="1975579" y="1660034"/>
                </a:cubicBezTo>
                <a:cubicBezTo>
                  <a:pt x="1989767" y="1633443"/>
                  <a:pt x="2000433" y="1609432"/>
                  <a:pt x="2007576" y="1588001"/>
                </a:cubicBezTo>
                <a:lnTo>
                  <a:pt x="2024543" y="1593954"/>
                </a:lnTo>
                <a:cubicBezTo>
                  <a:pt x="2011843" y="1631657"/>
                  <a:pt x="1997953" y="1660828"/>
                  <a:pt x="1982871" y="1681465"/>
                </a:cubicBezTo>
                <a:cubicBezTo>
                  <a:pt x="1964813" y="1705873"/>
                  <a:pt x="1945268" y="1717779"/>
                  <a:pt x="1924233" y="1717184"/>
                </a:cubicBezTo>
                <a:cubicBezTo>
                  <a:pt x="1922050" y="1717184"/>
                  <a:pt x="1918776" y="1716986"/>
                  <a:pt x="1914411" y="1716588"/>
                </a:cubicBezTo>
                <a:cubicBezTo>
                  <a:pt x="1898933" y="1714406"/>
                  <a:pt x="1887324" y="1708453"/>
                  <a:pt x="1879584" y="1698729"/>
                </a:cubicBezTo>
                <a:cubicBezTo>
                  <a:pt x="1873037" y="1691586"/>
                  <a:pt x="1869316" y="1683747"/>
                  <a:pt x="1868423" y="1675215"/>
                </a:cubicBezTo>
                <a:cubicBezTo>
                  <a:pt x="1867530" y="1666681"/>
                  <a:pt x="1867083" y="1658446"/>
                  <a:pt x="1867083" y="1650509"/>
                </a:cubicBezTo>
                <a:lnTo>
                  <a:pt x="1867083" y="1646342"/>
                </a:lnTo>
                <a:cubicBezTo>
                  <a:pt x="1867083" y="1646342"/>
                  <a:pt x="1867083" y="1640389"/>
                  <a:pt x="1867083" y="1628483"/>
                </a:cubicBezTo>
                <a:cubicBezTo>
                  <a:pt x="1867083" y="1616576"/>
                  <a:pt x="1867083" y="1603430"/>
                  <a:pt x="1867083" y="1589043"/>
                </a:cubicBezTo>
                <a:cubicBezTo>
                  <a:pt x="1867083" y="1574656"/>
                  <a:pt x="1867083" y="1561460"/>
                  <a:pt x="1867083" y="1549455"/>
                </a:cubicBezTo>
                <a:cubicBezTo>
                  <a:pt x="1867083" y="1537449"/>
                  <a:pt x="1867083" y="1531447"/>
                  <a:pt x="1867083" y="1531447"/>
                </a:cubicBezTo>
                <a:lnTo>
                  <a:pt x="1867083" y="1524570"/>
                </a:lnTo>
                <a:lnTo>
                  <a:pt x="1850414" y="1540376"/>
                </a:lnTo>
                <a:cubicBezTo>
                  <a:pt x="1844362" y="1545039"/>
                  <a:pt x="1838459" y="1548922"/>
                  <a:pt x="1832703" y="1552022"/>
                </a:cubicBezTo>
                <a:lnTo>
                  <a:pt x="1817365" y="1558368"/>
                </a:lnTo>
                <a:lnTo>
                  <a:pt x="1823328" y="1595145"/>
                </a:lnTo>
                <a:cubicBezTo>
                  <a:pt x="1823328" y="1628483"/>
                  <a:pt x="1813307" y="1657157"/>
                  <a:pt x="1793263" y="1681167"/>
                </a:cubicBezTo>
                <a:cubicBezTo>
                  <a:pt x="1773223" y="1705377"/>
                  <a:pt x="1748715" y="1717482"/>
                  <a:pt x="1719743" y="1717482"/>
                </a:cubicBezTo>
                <a:cubicBezTo>
                  <a:pt x="1687001" y="1717482"/>
                  <a:pt x="1659319" y="1705476"/>
                  <a:pt x="1636697" y="1681465"/>
                </a:cubicBezTo>
                <a:cubicBezTo>
                  <a:pt x="1630992" y="1675562"/>
                  <a:pt x="1626000" y="1669336"/>
                  <a:pt x="1621721" y="1662787"/>
                </a:cubicBezTo>
                <a:lnTo>
                  <a:pt x="1614036" y="1647978"/>
                </a:lnTo>
                <a:lnTo>
                  <a:pt x="1604847" y="1665690"/>
                </a:lnTo>
                <a:cubicBezTo>
                  <a:pt x="1598894" y="1675413"/>
                  <a:pt x="1590907" y="1686476"/>
                  <a:pt x="1580887" y="1698878"/>
                </a:cubicBezTo>
                <a:cubicBezTo>
                  <a:pt x="1570866" y="1711280"/>
                  <a:pt x="1558016" y="1717482"/>
                  <a:pt x="1542340" y="1717482"/>
                </a:cubicBezTo>
                <a:cubicBezTo>
                  <a:pt x="1521306" y="1717482"/>
                  <a:pt x="1505728" y="1711429"/>
                  <a:pt x="1495608" y="1699325"/>
                </a:cubicBezTo>
                <a:cubicBezTo>
                  <a:pt x="1489258" y="1691982"/>
                  <a:pt x="1485586" y="1683995"/>
                  <a:pt x="1484594" y="1675363"/>
                </a:cubicBezTo>
                <a:cubicBezTo>
                  <a:pt x="1483602" y="1666731"/>
                  <a:pt x="1483106" y="1658347"/>
                  <a:pt x="1483106" y="1650212"/>
                </a:cubicBezTo>
                <a:cubicBezTo>
                  <a:pt x="1483106" y="1633543"/>
                  <a:pt x="1483106" y="1616725"/>
                  <a:pt x="1483106" y="1599759"/>
                </a:cubicBezTo>
                <a:cubicBezTo>
                  <a:pt x="1483106" y="1582792"/>
                  <a:pt x="1483106" y="1565876"/>
                  <a:pt x="1483106" y="1549009"/>
                </a:cubicBezTo>
                <a:cubicBezTo>
                  <a:pt x="1483106" y="1541865"/>
                  <a:pt x="1482808" y="1534622"/>
                  <a:pt x="1482213" y="1527280"/>
                </a:cubicBezTo>
                <a:cubicBezTo>
                  <a:pt x="1481618" y="1519937"/>
                  <a:pt x="1480229" y="1513191"/>
                  <a:pt x="1478046" y="1507039"/>
                </a:cubicBezTo>
                <a:cubicBezTo>
                  <a:pt x="1473879" y="1496323"/>
                  <a:pt x="1466735" y="1490767"/>
                  <a:pt x="1456614" y="1490370"/>
                </a:cubicBezTo>
                <a:cubicBezTo>
                  <a:pt x="1442923" y="1490171"/>
                  <a:pt x="1429429" y="1495430"/>
                  <a:pt x="1416134" y="1506146"/>
                </a:cubicBezTo>
                <a:cubicBezTo>
                  <a:pt x="1407204" y="1513290"/>
                  <a:pt x="1398671" y="1522517"/>
                  <a:pt x="1390535" y="1533828"/>
                </a:cubicBezTo>
                <a:cubicBezTo>
                  <a:pt x="1385177" y="1541964"/>
                  <a:pt x="1379373" y="1552481"/>
                  <a:pt x="1373122" y="1565379"/>
                </a:cubicBezTo>
                <a:cubicBezTo>
                  <a:pt x="1366872" y="1578278"/>
                  <a:pt x="1361067" y="1591275"/>
                  <a:pt x="1355709" y="1604372"/>
                </a:cubicBezTo>
                <a:lnTo>
                  <a:pt x="1355709" y="1717482"/>
                </a:lnTo>
                <a:lnTo>
                  <a:pt x="1310466" y="1717482"/>
                </a:lnTo>
                <a:lnTo>
                  <a:pt x="1310466" y="1568058"/>
                </a:lnTo>
                <a:cubicBezTo>
                  <a:pt x="1307688" y="1573614"/>
                  <a:pt x="1304959" y="1579121"/>
                  <a:pt x="1302280" y="1584578"/>
                </a:cubicBezTo>
                <a:cubicBezTo>
                  <a:pt x="1299601" y="1590035"/>
                  <a:pt x="1297071" y="1595443"/>
                  <a:pt x="1294690" y="1600800"/>
                </a:cubicBezTo>
                <a:cubicBezTo>
                  <a:pt x="1282982" y="1624613"/>
                  <a:pt x="1270480" y="1647830"/>
                  <a:pt x="1257185" y="1670452"/>
                </a:cubicBezTo>
                <a:cubicBezTo>
                  <a:pt x="1251232" y="1680969"/>
                  <a:pt x="1243791" y="1691586"/>
                  <a:pt x="1234861" y="1702301"/>
                </a:cubicBezTo>
                <a:cubicBezTo>
                  <a:pt x="1225931" y="1713017"/>
                  <a:pt x="1214124" y="1718077"/>
                  <a:pt x="1199440" y="1717482"/>
                </a:cubicBezTo>
                <a:cubicBezTo>
                  <a:pt x="1195273" y="1717482"/>
                  <a:pt x="1192197" y="1717382"/>
                  <a:pt x="1190212" y="1717184"/>
                </a:cubicBezTo>
                <a:cubicBezTo>
                  <a:pt x="1174734" y="1715001"/>
                  <a:pt x="1163126" y="1709048"/>
                  <a:pt x="1155387" y="1699325"/>
                </a:cubicBezTo>
                <a:cubicBezTo>
                  <a:pt x="1150029" y="1692974"/>
                  <a:pt x="1146358" y="1685682"/>
                  <a:pt x="1144373" y="1677447"/>
                </a:cubicBezTo>
                <a:cubicBezTo>
                  <a:pt x="1142389" y="1669212"/>
                  <a:pt x="1141099" y="1660927"/>
                  <a:pt x="1140504" y="1652593"/>
                </a:cubicBezTo>
                <a:lnTo>
                  <a:pt x="1140504" y="1652295"/>
                </a:lnTo>
                <a:cubicBezTo>
                  <a:pt x="1140504" y="1648922"/>
                  <a:pt x="1140305" y="1643861"/>
                  <a:pt x="1139908" y="1637115"/>
                </a:cubicBezTo>
                <a:cubicBezTo>
                  <a:pt x="1139710" y="1632550"/>
                  <a:pt x="1139561" y="1628185"/>
                  <a:pt x="1139462" y="1624018"/>
                </a:cubicBezTo>
                <a:cubicBezTo>
                  <a:pt x="1139363" y="1619851"/>
                  <a:pt x="1139115" y="1615882"/>
                  <a:pt x="1138718" y="1612111"/>
                </a:cubicBezTo>
                <a:cubicBezTo>
                  <a:pt x="1129788" y="1616874"/>
                  <a:pt x="1121057" y="1619454"/>
                  <a:pt x="1112524" y="1619851"/>
                </a:cubicBezTo>
                <a:cubicBezTo>
                  <a:pt x="1101610" y="1620247"/>
                  <a:pt x="1093375" y="1616874"/>
                  <a:pt x="1087819" y="1609730"/>
                </a:cubicBezTo>
                <a:cubicBezTo>
                  <a:pt x="1083056" y="1603777"/>
                  <a:pt x="1081915" y="1597229"/>
                  <a:pt x="1084396" y="1590084"/>
                </a:cubicBezTo>
                <a:cubicBezTo>
                  <a:pt x="1086876" y="1582941"/>
                  <a:pt x="1091192" y="1577583"/>
                  <a:pt x="1097344" y="1574011"/>
                </a:cubicBezTo>
                <a:cubicBezTo>
                  <a:pt x="1103694" y="1570440"/>
                  <a:pt x="1110838" y="1568753"/>
                  <a:pt x="1118775" y="1568951"/>
                </a:cubicBezTo>
                <a:lnTo>
                  <a:pt x="1118775" y="1568654"/>
                </a:lnTo>
                <a:cubicBezTo>
                  <a:pt x="1125323" y="1568654"/>
                  <a:pt x="1132070" y="1569348"/>
                  <a:pt x="1139015" y="1570737"/>
                </a:cubicBezTo>
                <a:cubicBezTo>
                  <a:pt x="1143579" y="1561411"/>
                  <a:pt x="1146358" y="1553572"/>
                  <a:pt x="1147350" y="1547222"/>
                </a:cubicBezTo>
                <a:cubicBezTo>
                  <a:pt x="1149930" y="1530157"/>
                  <a:pt x="1147945" y="1516365"/>
                  <a:pt x="1141397" y="1505848"/>
                </a:cubicBezTo>
                <a:cubicBezTo>
                  <a:pt x="1135245" y="1496125"/>
                  <a:pt x="1127010" y="1491065"/>
                  <a:pt x="1116691" y="1490668"/>
                </a:cubicBezTo>
                <a:cubicBezTo>
                  <a:pt x="1112326" y="1490668"/>
                  <a:pt x="1109051" y="1490866"/>
                  <a:pt x="1106869" y="1491263"/>
                </a:cubicBezTo>
                <a:cubicBezTo>
                  <a:pt x="1094566" y="1493049"/>
                  <a:pt x="1083900" y="1498853"/>
                  <a:pt x="1074871" y="1508676"/>
                </a:cubicBezTo>
                <a:cubicBezTo>
                  <a:pt x="1065842" y="1518499"/>
                  <a:pt x="1059045" y="1526783"/>
                  <a:pt x="1054481" y="1533530"/>
                </a:cubicBezTo>
                <a:cubicBezTo>
                  <a:pt x="1049123" y="1541865"/>
                  <a:pt x="1043269" y="1552977"/>
                  <a:pt x="1036919" y="1566868"/>
                </a:cubicBezTo>
                <a:cubicBezTo>
                  <a:pt x="1030569" y="1580758"/>
                  <a:pt x="1024716" y="1594550"/>
                  <a:pt x="1019358" y="1608242"/>
                </a:cubicBezTo>
                <a:lnTo>
                  <a:pt x="1019358" y="1717482"/>
                </a:lnTo>
                <a:lnTo>
                  <a:pt x="974114" y="1717482"/>
                </a:lnTo>
                <a:lnTo>
                  <a:pt x="974114" y="1538888"/>
                </a:lnTo>
                <a:cubicBezTo>
                  <a:pt x="962010" y="1560914"/>
                  <a:pt x="949607" y="1583139"/>
                  <a:pt x="936907" y="1605563"/>
                </a:cubicBezTo>
                <a:lnTo>
                  <a:pt x="921131" y="1596633"/>
                </a:lnTo>
                <a:cubicBezTo>
                  <a:pt x="929466" y="1581751"/>
                  <a:pt x="938147" y="1566223"/>
                  <a:pt x="947176" y="1550050"/>
                </a:cubicBezTo>
                <a:cubicBezTo>
                  <a:pt x="956205" y="1533877"/>
                  <a:pt x="965184" y="1517258"/>
                  <a:pt x="974114" y="1500193"/>
                </a:cubicBezTo>
                <a:lnTo>
                  <a:pt x="974114" y="1311479"/>
                </a:lnTo>
                <a:cubicBezTo>
                  <a:pt x="974114" y="1280522"/>
                  <a:pt x="976098" y="1253932"/>
                  <a:pt x="980067" y="1231707"/>
                </a:cubicBezTo>
                <a:cubicBezTo>
                  <a:pt x="985028" y="1202735"/>
                  <a:pt x="993660" y="1176740"/>
                  <a:pt x="1005963" y="1153721"/>
                </a:cubicBezTo>
                <a:cubicBezTo>
                  <a:pt x="1011917" y="1142410"/>
                  <a:pt x="1020945" y="1131347"/>
                  <a:pt x="1033050" y="1120532"/>
                </a:cubicBezTo>
                <a:cubicBezTo>
                  <a:pt x="1045154" y="1109717"/>
                  <a:pt x="1059244" y="1104310"/>
                  <a:pt x="1075317" y="1104310"/>
                </a:cubicBezTo>
                <a:close/>
                <a:moveTo>
                  <a:pt x="4634689" y="558111"/>
                </a:moveTo>
                <a:cubicBezTo>
                  <a:pt x="4630721" y="558111"/>
                  <a:pt x="4624024" y="558904"/>
                  <a:pt x="4614597" y="560492"/>
                </a:cubicBezTo>
                <a:cubicBezTo>
                  <a:pt x="4605171" y="562079"/>
                  <a:pt x="4599765" y="566445"/>
                  <a:pt x="4598375" y="573589"/>
                </a:cubicBezTo>
                <a:cubicBezTo>
                  <a:pt x="4597582" y="577359"/>
                  <a:pt x="4599417" y="580633"/>
                  <a:pt x="4603882" y="583411"/>
                </a:cubicBezTo>
                <a:cubicBezTo>
                  <a:pt x="4608347" y="586190"/>
                  <a:pt x="4611869" y="588075"/>
                  <a:pt x="4614448" y="589067"/>
                </a:cubicBezTo>
                <a:cubicBezTo>
                  <a:pt x="4625958" y="593433"/>
                  <a:pt x="4637566" y="595615"/>
                  <a:pt x="4649274" y="595615"/>
                </a:cubicBezTo>
                <a:cubicBezTo>
                  <a:pt x="4668523" y="595615"/>
                  <a:pt x="4687871" y="590952"/>
                  <a:pt x="4707318" y="581626"/>
                </a:cubicBezTo>
                <a:cubicBezTo>
                  <a:pt x="4706126" y="581030"/>
                  <a:pt x="4703051" y="579740"/>
                  <a:pt x="4698090" y="577756"/>
                </a:cubicBezTo>
                <a:cubicBezTo>
                  <a:pt x="4691541" y="574978"/>
                  <a:pt x="4685142" y="572299"/>
                  <a:pt x="4678891" y="569719"/>
                </a:cubicBezTo>
                <a:cubicBezTo>
                  <a:pt x="4672641" y="567140"/>
                  <a:pt x="4666340" y="564758"/>
                  <a:pt x="4659990" y="562575"/>
                </a:cubicBezTo>
                <a:cubicBezTo>
                  <a:pt x="4653045" y="559996"/>
                  <a:pt x="4644611" y="558507"/>
                  <a:pt x="4634689" y="558111"/>
                </a:cubicBezTo>
                <a:close/>
                <a:moveTo>
                  <a:pt x="6636427" y="385768"/>
                </a:moveTo>
                <a:cubicBezTo>
                  <a:pt x="6619362" y="385768"/>
                  <a:pt x="6603487" y="393904"/>
                  <a:pt x="6588802" y="410175"/>
                </a:cubicBezTo>
                <a:cubicBezTo>
                  <a:pt x="6574912" y="425455"/>
                  <a:pt x="6565982" y="443215"/>
                  <a:pt x="6562013" y="463456"/>
                </a:cubicBezTo>
                <a:cubicBezTo>
                  <a:pt x="6557647" y="487467"/>
                  <a:pt x="6558342" y="511478"/>
                  <a:pt x="6564096" y="535489"/>
                </a:cubicBezTo>
                <a:cubicBezTo>
                  <a:pt x="6581758" y="525567"/>
                  <a:pt x="6597732" y="515645"/>
                  <a:pt x="6612019" y="505723"/>
                </a:cubicBezTo>
                <a:cubicBezTo>
                  <a:pt x="6637022" y="488062"/>
                  <a:pt x="6654286" y="470104"/>
                  <a:pt x="6663811" y="451847"/>
                </a:cubicBezTo>
                <a:cubicBezTo>
                  <a:pt x="6674924" y="432004"/>
                  <a:pt x="6676313" y="414839"/>
                  <a:pt x="6667979" y="400353"/>
                </a:cubicBezTo>
                <a:cubicBezTo>
                  <a:pt x="6662025" y="390629"/>
                  <a:pt x="6651509" y="385768"/>
                  <a:pt x="6636427" y="385768"/>
                </a:cubicBezTo>
                <a:close/>
                <a:moveTo>
                  <a:pt x="5209166" y="385470"/>
                </a:moveTo>
                <a:cubicBezTo>
                  <a:pt x="5187139" y="386264"/>
                  <a:pt x="5168783" y="397972"/>
                  <a:pt x="5154099" y="420594"/>
                </a:cubicBezTo>
                <a:cubicBezTo>
                  <a:pt x="5140804" y="441429"/>
                  <a:pt x="5134156" y="464051"/>
                  <a:pt x="5134156" y="488459"/>
                </a:cubicBezTo>
                <a:cubicBezTo>
                  <a:pt x="5134156" y="514653"/>
                  <a:pt x="5140109" y="537771"/>
                  <a:pt x="5152015" y="557813"/>
                </a:cubicBezTo>
                <a:cubicBezTo>
                  <a:pt x="5156977" y="566544"/>
                  <a:pt x="5164021" y="574779"/>
                  <a:pt x="5173149" y="582519"/>
                </a:cubicBezTo>
                <a:cubicBezTo>
                  <a:pt x="5182278" y="590258"/>
                  <a:pt x="5192794" y="594226"/>
                  <a:pt x="5204700" y="594425"/>
                </a:cubicBezTo>
                <a:cubicBezTo>
                  <a:pt x="5218393" y="594822"/>
                  <a:pt x="5230150" y="590704"/>
                  <a:pt x="5239974" y="582072"/>
                </a:cubicBezTo>
                <a:cubicBezTo>
                  <a:pt x="5249795" y="573440"/>
                  <a:pt x="5257684" y="564957"/>
                  <a:pt x="5263637" y="556622"/>
                </a:cubicBezTo>
                <a:lnTo>
                  <a:pt x="5268515" y="548014"/>
                </a:lnTo>
                <a:lnTo>
                  <a:pt x="5268399" y="545609"/>
                </a:lnTo>
                <a:lnTo>
                  <a:pt x="5268399" y="541740"/>
                </a:lnTo>
                <a:cubicBezTo>
                  <a:pt x="5268399" y="541740"/>
                  <a:pt x="5268399" y="535786"/>
                  <a:pt x="5268399" y="523880"/>
                </a:cubicBezTo>
                <a:cubicBezTo>
                  <a:pt x="5268399" y="511974"/>
                  <a:pt x="5268399" y="498827"/>
                  <a:pt x="5268399" y="484441"/>
                </a:cubicBezTo>
                <a:cubicBezTo>
                  <a:pt x="5268399" y="470054"/>
                  <a:pt x="5268399" y="456858"/>
                  <a:pt x="5268399" y="444853"/>
                </a:cubicBezTo>
                <a:cubicBezTo>
                  <a:pt x="5268399" y="441851"/>
                  <a:pt x="5268399" y="439225"/>
                  <a:pt x="5268399" y="436974"/>
                </a:cubicBezTo>
                <a:lnTo>
                  <a:pt x="5268399" y="432283"/>
                </a:lnTo>
                <a:lnTo>
                  <a:pt x="5263339" y="419403"/>
                </a:lnTo>
                <a:cubicBezTo>
                  <a:pt x="5259371" y="413053"/>
                  <a:pt x="5252971" y="405810"/>
                  <a:pt x="5244140" y="397674"/>
                </a:cubicBezTo>
                <a:cubicBezTo>
                  <a:pt x="5235310" y="389538"/>
                  <a:pt x="5223652" y="385470"/>
                  <a:pt x="5209166" y="385470"/>
                </a:cubicBezTo>
                <a:close/>
                <a:moveTo>
                  <a:pt x="6800733" y="366718"/>
                </a:moveTo>
                <a:cubicBezTo>
                  <a:pt x="6819387" y="366718"/>
                  <a:pt x="6833475" y="371579"/>
                  <a:pt x="6843000" y="381303"/>
                </a:cubicBezTo>
                <a:cubicBezTo>
                  <a:pt x="6850541" y="388844"/>
                  <a:pt x="6855155" y="397724"/>
                  <a:pt x="6856841" y="407943"/>
                </a:cubicBezTo>
                <a:cubicBezTo>
                  <a:pt x="6858529" y="418163"/>
                  <a:pt x="6859371" y="428134"/>
                  <a:pt x="6859371" y="437858"/>
                </a:cubicBezTo>
                <a:lnTo>
                  <a:pt x="6859371" y="463108"/>
                </a:lnTo>
                <a:lnTo>
                  <a:pt x="6860562" y="460182"/>
                </a:lnTo>
                <a:cubicBezTo>
                  <a:pt x="6868698" y="442918"/>
                  <a:pt x="6876040" y="429424"/>
                  <a:pt x="6882589" y="419701"/>
                </a:cubicBezTo>
                <a:cubicBezTo>
                  <a:pt x="6889931" y="408985"/>
                  <a:pt x="6899654" y="398369"/>
                  <a:pt x="6911759" y="387851"/>
                </a:cubicBezTo>
                <a:cubicBezTo>
                  <a:pt x="6923864" y="377334"/>
                  <a:pt x="6937060" y="371083"/>
                  <a:pt x="6951347" y="369099"/>
                </a:cubicBezTo>
                <a:cubicBezTo>
                  <a:pt x="6955514" y="368504"/>
                  <a:pt x="6959682" y="368206"/>
                  <a:pt x="6963849" y="368206"/>
                </a:cubicBezTo>
                <a:cubicBezTo>
                  <a:pt x="6992226" y="369000"/>
                  <a:pt x="7012169" y="377929"/>
                  <a:pt x="7023678" y="394995"/>
                </a:cubicBezTo>
                <a:cubicBezTo>
                  <a:pt x="7028639" y="402734"/>
                  <a:pt x="7031814" y="410920"/>
                  <a:pt x="7033203" y="419552"/>
                </a:cubicBezTo>
                <a:cubicBezTo>
                  <a:pt x="7034592" y="428184"/>
                  <a:pt x="7035286" y="436667"/>
                  <a:pt x="7035286" y="445001"/>
                </a:cubicBezTo>
                <a:cubicBezTo>
                  <a:pt x="7035286" y="519614"/>
                  <a:pt x="7035435" y="560492"/>
                  <a:pt x="7035733" y="567636"/>
                </a:cubicBezTo>
                <a:cubicBezTo>
                  <a:pt x="7036030" y="574779"/>
                  <a:pt x="7037271" y="581030"/>
                  <a:pt x="7039454" y="586388"/>
                </a:cubicBezTo>
                <a:cubicBezTo>
                  <a:pt x="7041239" y="591547"/>
                  <a:pt x="7043720" y="594524"/>
                  <a:pt x="7046895" y="595318"/>
                </a:cubicBezTo>
                <a:cubicBezTo>
                  <a:pt x="7066540" y="596508"/>
                  <a:pt x="7083507" y="583709"/>
                  <a:pt x="7097794" y="556920"/>
                </a:cubicBezTo>
                <a:cubicBezTo>
                  <a:pt x="7112082" y="530131"/>
                  <a:pt x="7122897" y="505922"/>
                  <a:pt x="7130239" y="484292"/>
                </a:cubicBezTo>
                <a:cubicBezTo>
                  <a:pt x="7132819" y="478537"/>
                  <a:pt x="7136738" y="476751"/>
                  <a:pt x="7141996" y="478934"/>
                </a:cubicBezTo>
                <a:cubicBezTo>
                  <a:pt x="7147255" y="481117"/>
                  <a:pt x="7148991" y="484887"/>
                  <a:pt x="7147205" y="490245"/>
                </a:cubicBezTo>
                <a:cubicBezTo>
                  <a:pt x="7134505" y="527948"/>
                  <a:pt x="7120615" y="557118"/>
                  <a:pt x="7105533" y="577756"/>
                </a:cubicBezTo>
                <a:cubicBezTo>
                  <a:pt x="7088071" y="601568"/>
                  <a:pt x="7069219" y="613375"/>
                  <a:pt x="7048979" y="613177"/>
                </a:cubicBezTo>
                <a:lnTo>
                  <a:pt x="7048979" y="613475"/>
                </a:lnTo>
                <a:cubicBezTo>
                  <a:pt x="7028143" y="613475"/>
                  <a:pt x="7012664" y="607422"/>
                  <a:pt x="7002544" y="595318"/>
                </a:cubicBezTo>
                <a:cubicBezTo>
                  <a:pt x="6995996" y="587975"/>
                  <a:pt x="6992226" y="579988"/>
                  <a:pt x="6991233" y="571356"/>
                </a:cubicBezTo>
                <a:cubicBezTo>
                  <a:pt x="6990241" y="562724"/>
                  <a:pt x="6989745" y="539507"/>
                  <a:pt x="6989745" y="501705"/>
                </a:cubicBezTo>
                <a:cubicBezTo>
                  <a:pt x="6989745" y="463902"/>
                  <a:pt x="6989745" y="445001"/>
                  <a:pt x="6989745" y="445001"/>
                </a:cubicBezTo>
                <a:cubicBezTo>
                  <a:pt x="6989745" y="437858"/>
                  <a:pt x="6989447" y="430615"/>
                  <a:pt x="6988852" y="423272"/>
                </a:cubicBezTo>
                <a:cubicBezTo>
                  <a:pt x="6988257" y="415930"/>
                  <a:pt x="6986868" y="409183"/>
                  <a:pt x="6984685" y="403032"/>
                </a:cubicBezTo>
                <a:cubicBezTo>
                  <a:pt x="6980716" y="392713"/>
                  <a:pt x="6973771" y="387157"/>
                  <a:pt x="6963849" y="386363"/>
                </a:cubicBezTo>
                <a:cubicBezTo>
                  <a:pt x="6959483" y="386363"/>
                  <a:pt x="6956110" y="386561"/>
                  <a:pt x="6953729" y="386958"/>
                </a:cubicBezTo>
                <a:cubicBezTo>
                  <a:pt x="6943212" y="388546"/>
                  <a:pt x="6932843" y="393705"/>
                  <a:pt x="6922623" y="402436"/>
                </a:cubicBezTo>
                <a:cubicBezTo>
                  <a:pt x="6912404" y="411168"/>
                  <a:pt x="6904020" y="420296"/>
                  <a:pt x="6897471" y="429821"/>
                </a:cubicBezTo>
                <a:cubicBezTo>
                  <a:pt x="6891717" y="438354"/>
                  <a:pt x="6885466" y="449665"/>
                  <a:pt x="6878719" y="463754"/>
                </a:cubicBezTo>
                <a:cubicBezTo>
                  <a:pt x="6871972" y="477843"/>
                  <a:pt x="6865920" y="491733"/>
                  <a:pt x="6860562" y="505426"/>
                </a:cubicBezTo>
                <a:lnTo>
                  <a:pt x="6859371" y="508898"/>
                </a:lnTo>
                <a:lnTo>
                  <a:pt x="6859371" y="612582"/>
                </a:lnTo>
                <a:lnTo>
                  <a:pt x="6814128" y="612582"/>
                </a:lnTo>
                <a:lnTo>
                  <a:pt x="6814128" y="437858"/>
                </a:lnTo>
                <a:cubicBezTo>
                  <a:pt x="6814128" y="430912"/>
                  <a:pt x="6813731" y="421685"/>
                  <a:pt x="6812937" y="410175"/>
                </a:cubicBezTo>
                <a:cubicBezTo>
                  <a:pt x="6812144" y="398666"/>
                  <a:pt x="6809663" y="390828"/>
                  <a:pt x="6805496" y="386661"/>
                </a:cubicBezTo>
                <a:cubicBezTo>
                  <a:pt x="6804305" y="385470"/>
                  <a:pt x="6802718" y="384875"/>
                  <a:pt x="6800733" y="384875"/>
                </a:cubicBezTo>
                <a:cubicBezTo>
                  <a:pt x="6797161" y="384875"/>
                  <a:pt x="6792548" y="387305"/>
                  <a:pt x="6786892" y="392167"/>
                </a:cubicBezTo>
                <a:cubicBezTo>
                  <a:pt x="6781237" y="397029"/>
                  <a:pt x="6775730" y="404967"/>
                  <a:pt x="6770372" y="415980"/>
                </a:cubicBezTo>
                <a:cubicBezTo>
                  <a:pt x="6765014" y="426993"/>
                  <a:pt x="6758565" y="441925"/>
                  <a:pt x="6751025" y="460777"/>
                </a:cubicBezTo>
                <a:cubicBezTo>
                  <a:pt x="6747254" y="470203"/>
                  <a:pt x="6744055" y="478016"/>
                  <a:pt x="6741425" y="484218"/>
                </a:cubicBezTo>
                <a:lnTo>
                  <a:pt x="6738711" y="490466"/>
                </a:lnTo>
                <a:lnTo>
                  <a:pt x="6741797" y="491733"/>
                </a:lnTo>
                <a:lnTo>
                  <a:pt x="6740011" y="496198"/>
                </a:lnTo>
                <a:cubicBezTo>
                  <a:pt x="6736439" y="504929"/>
                  <a:pt x="6732868" y="513313"/>
                  <a:pt x="6729296" y="521350"/>
                </a:cubicBezTo>
                <a:cubicBezTo>
                  <a:pt x="6725724" y="529387"/>
                  <a:pt x="6721755" y="537275"/>
                  <a:pt x="6717389" y="545014"/>
                </a:cubicBezTo>
                <a:cubicBezTo>
                  <a:pt x="6703102" y="569819"/>
                  <a:pt x="6685838" y="587876"/>
                  <a:pt x="6665597" y="599187"/>
                </a:cubicBezTo>
                <a:cubicBezTo>
                  <a:pt x="6650119" y="608117"/>
                  <a:pt x="6633847" y="612582"/>
                  <a:pt x="6616782" y="612582"/>
                </a:cubicBezTo>
                <a:cubicBezTo>
                  <a:pt x="6590191" y="612383"/>
                  <a:pt x="6568363" y="604545"/>
                  <a:pt x="6551297" y="589067"/>
                </a:cubicBezTo>
                <a:cubicBezTo>
                  <a:pt x="6544948" y="583114"/>
                  <a:pt x="6539788" y="577061"/>
                  <a:pt x="6535819" y="570910"/>
                </a:cubicBezTo>
                <a:cubicBezTo>
                  <a:pt x="6524310" y="576665"/>
                  <a:pt x="6515579" y="580931"/>
                  <a:pt x="6509625" y="583709"/>
                </a:cubicBezTo>
                <a:lnTo>
                  <a:pt x="6501886" y="567636"/>
                </a:lnTo>
                <a:cubicBezTo>
                  <a:pt x="6507641" y="564858"/>
                  <a:pt x="6516075" y="560690"/>
                  <a:pt x="6527187" y="555134"/>
                </a:cubicBezTo>
                <a:cubicBezTo>
                  <a:pt x="6526989" y="554539"/>
                  <a:pt x="6526791" y="553944"/>
                  <a:pt x="6526592" y="553348"/>
                </a:cubicBezTo>
                <a:cubicBezTo>
                  <a:pt x="6526394" y="552753"/>
                  <a:pt x="6526096" y="552158"/>
                  <a:pt x="6525699" y="551562"/>
                </a:cubicBezTo>
                <a:cubicBezTo>
                  <a:pt x="6512999" y="522193"/>
                  <a:pt x="6510618" y="491535"/>
                  <a:pt x="6518555" y="459586"/>
                </a:cubicBezTo>
                <a:cubicBezTo>
                  <a:pt x="6524707" y="435774"/>
                  <a:pt x="6538200" y="415037"/>
                  <a:pt x="6559036" y="397376"/>
                </a:cubicBezTo>
                <a:cubicBezTo>
                  <a:pt x="6582055" y="377533"/>
                  <a:pt x="6607852" y="367611"/>
                  <a:pt x="6636427" y="367611"/>
                </a:cubicBezTo>
                <a:cubicBezTo>
                  <a:pt x="6650119" y="367611"/>
                  <a:pt x="6660537" y="370190"/>
                  <a:pt x="6667681" y="375350"/>
                </a:cubicBezTo>
                <a:cubicBezTo>
                  <a:pt x="6674825" y="380509"/>
                  <a:pt x="6680084" y="385768"/>
                  <a:pt x="6683457" y="391126"/>
                </a:cubicBezTo>
                <a:cubicBezTo>
                  <a:pt x="6695165" y="411168"/>
                  <a:pt x="6693974" y="434286"/>
                  <a:pt x="6679885" y="460479"/>
                </a:cubicBezTo>
                <a:cubicBezTo>
                  <a:pt x="6668177" y="481712"/>
                  <a:pt x="6649028" y="501655"/>
                  <a:pt x="6622437" y="520308"/>
                </a:cubicBezTo>
                <a:cubicBezTo>
                  <a:pt x="6608348" y="530429"/>
                  <a:pt x="6590787" y="541343"/>
                  <a:pt x="6569752" y="553051"/>
                </a:cubicBezTo>
                <a:cubicBezTo>
                  <a:pt x="6573721" y="562973"/>
                  <a:pt x="6578285" y="570811"/>
                  <a:pt x="6583444" y="576565"/>
                </a:cubicBezTo>
                <a:cubicBezTo>
                  <a:pt x="6592969" y="588273"/>
                  <a:pt x="6604082" y="594226"/>
                  <a:pt x="6616782" y="594425"/>
                </a:cubicBezTo>
                <a:cubicBezTo>
                  <a:pt x="6630077" y="594425"/>
                  <a:pt x="6643472" y="590754"/>
                  <a:pt x="6656965" y="583411"/>
                </a:cubicBezTo>
                <a:cubicBezTo>
                  <a:pt x="6674031" y="573886"/>
                  <a:pt x="6688914" y="558111"/>
                  <a:pt x="6701614" y="536084"/>
                </a:cubicBezTo>
                <a:cubicBezTo>
                  <a:pt x="6705781" y="528940"/>
                  <a:pt x="6709552" y="521499"/>
                  <a:pt x="6712925" y="513760"/>
                </a:cubicBezTo>
                <a:lnTo>
                  <a:pt x="6719224" y="498753"/>
                </a:lnTo>
                <a:lnTo>
                  <a:pt x="6718468" y="498021"/>
                </a:lnTo>
                <a:cubicBezTo>
                  <a:pt x="6717849" y="496012"/>
                  <a:pt x="6718184" y="493519"/>
                  <a:pt x="6719473" y="490543"/>
                </a:cubicBezTo>
                <a:cubicBezTo>
                  <a:pt x="6721854" y="484590"/>
                  <a:pt x="6726816" y="472187"/>
                  <a:pt x="6734356" y="453336"/>
                </a:cubicBezTo>
                <a:cubicBezTo>
                  <a:pt x="6741897" y="434484"/>
                  <a:pt x="6747750" y="420842"/>
                  <a:pt x="6751918" y="412408"/>
                </a:cubicBezTo>
                <a:cubicBezTo>
                  <a:pt x="6756085" y="403974"/>
                  <a:pt x="6762286" y="394251"/>
                  <a:pt x="6770521" y="383238"/>
                </a:cubicBezTo>
                <a:cubicBezTo>
                  <a:pt x="6778757" y="372224"/>
                  <a:pt x="6788827" y="366718"/>
                  <a:pt x="6800733" y="366718"/>
                </a:cubicBezTo>
                <a:close/>
                <a:moveTo>
                  <a:pt x="5495808" y="366718"/>
                </a:moveTo>
                <a:cubicBezTo>
                  <a:pt x="5514462" y="366718"/>
                  <a:pt x="5528551" y="371579"/>
                  <a:pt x="5538075" y="381303"/>
                </a:cubicBezTo>
                <a:cubicBezTo>
                  <a:pt x="5545617" y="388844"/>
                  <a:pt x="5550230" y="397724"/>
                  <a:pt x="5551917" y="407943"/>
                </a:cubicBezTo>
                <a:cubicBezTo>
                  <a:pt x="5553604" y="418163"/>
                  <a:pt x="5554448" y="428134"/>
                  <a:pt x="5554448" y="437858"/>
                </a:cubicBezTo>
                <a:lnTo>
                  <a:pt x="5554448" y="451901"/>
                </a:lnTo>
                <a:lnTo>
                  <a:pt x="5567470" y="428184"/>
                </a:lnTo>
                <a:cubicBezTo>
                  <a:pt x="5572182" y="420544"/>
                  <a:pt x="5577168" y="413350"/>
                  <a:pt x="5582426" y="406604"/>
                </a:cubicBezTo>
                <a:cubicBezTo>
                  <a:pt x="5590165" y="396483"/>
                  <a:pt x="5599294" y="387405"/>
                  <a:pt x="5609811" y="379368"/>
                </a:cubicBezTo>
                <a:cubicBezTo>
                  <a:pt x="5620328" y="371331"/>
                  <a:pt x="5633722" y="367313"/>
                  <a:pt x="5649995" y="367313"/>
                </a:cubicBezTo>
                <a:cubicBezTo>
                  <a:pt x="5650193" y="367313"/>
                  <a:pt x="5650441" y="367313"/>
                  <a:pt x="5650740" y="367313"/>
                </a:cubicBezTo>
                <a:cubicBezTo>
                  <a:pt x="5651037" y="367313"/>
                  <a:pt x="5651285" y="367313"/>
                  <a:pt x="5651483" y="367313"/>
                </a:cubicBezTo>
                <a:cubicBezTo>
                  <a:pt x="5673906" y="367710"/>
                  <a:pt x="5691072" y="373663"/>
                  <a:pt x="5702977" y="385172"/>
                </a:cubicBezTo>
                <a:cubicBezTo>
                  <a:pt x="5712304" y="394102"/>
                  <a:pt x="5718952" y="406703"/>
                  <a:pt x="5722920" y="422975"/>
                </a:cubicBezTo>
                <a:cubicBezTo>
                  <a:pt x="5725301" y="432500"/>
                  <a:pt x="5726492" y="443315"/>
                  <a:pt x="5726492" y="455419"/>
                </a:cubicBezTo>
                <a:lnTo>
                  <a:pt x="5726492" y="455717"/>
                </a:lnTo>
                <a:cubicBezTo>
                  <a:pt x="5734033" y="440040"/>
                  <a:pt x="5740780" y="427836"/>
                  <a:pt x="5746734" y="419105"/>
                </a:cubicBezTo>
                <a:cubicBezTo>
                  <a:pt x="5753876" y="408390"/>
                  <a:pt x="5763551" y="397773"/>
                  <a:pt x="5775754" y="387256"/>
                </a:cubicBezTo>
                <a:cubicBezTo>
                  <a:pt x="5787958" y="376739"/>
                  <a:pt x="5801105" y="370488"/>
                  <a:pt x="5815193" y="368504"/>
                </a:cubicBezTo>
                <a:cubicBezTo>
                  <a:pt x="5819559" y="367908"/>
                  <a:pt x="5823727" y="367611"/>
                  <a:pt x="5827695" y="367611"/>
                </a:cubicBezTo>
                <a:cubicBezTo>
                  <a:pt x="5827695" y="367611"/>
                  <a:pt x="5827745" y="367611"/>
                  <a:pt x="5827844" y="367611"/>
                </a:cubicBezTo>
                <a:cubicBezTo>
                  <a:pt x="5827943" y="367611"/>
                  <a:pt x="5827993" y="367611"/>
                  <a:pt x="5827993" y="367611"/>
                </a:cubicBezTo>
                <a:cubicBezTo>
                  <a:pt x="5856369" y="368404"/>
                  <a:pt x="5876312" y="377334"/>
                  <a:pt x="5887821" y="394400"/>
                </a:cubicBezTo>
                <a:cubicBezTo>
                  <a:pt x="5892783" y="402139"/>
                  <a:pt x="5895958" y="410324"/>
                  <a:pt x="5897346" y="418956"/>
                </a:cubicBezTo>
                <a:cubicBezTo>
                  <a:pt x="5898736" y="427589"/>
                  <a:pt x="5899430" y="436072"/>
                  <a:pt x="5899430" y="444406"/>
                </a:cubicBezTo>
                <a:cubicBezTo>
                  <a:pt x="5899430" y="444406"/>
                  <a:pt x="5899430" y="452542"/>
                  <a:pt x="5899430" y="468814"/>
                </a:cubicBezTo>
                <a:cubicBezTo>
                  <a:pt x="5899430" y="485086"/>
                  <a:pt x="5899430" y="493222"/>
                  <a:pt x="5899430" y="493222"/>
                </a:cubicBezTo>
                <a:lnTo>
                  <a:pt x="5899430" y="496496"/>
                </a:lnTo>
                <a:cubicBezTo>
                  <a:pt x="5899430" y="496496"/>
                  <a:pt x="5899430" y="500068"/>
                  <a:pt x="5899430" y="507211"/>
                </a:cubicBezTo>
                <a:cubicBezTo>
                  <a:pt x="5899430" y="514355"/>
                  <a:pt x="5899430" y="517927"/>
                  <a:pt x="5899430" y="517927"/>
                </a:cubicBezTo>
                <a:lnTo>
                  <a:pt x="5899430" y="539656"/>
                </a:lnTo>
                <a:lnTo>
                  <a:pt x="5899430" y="542335"/>
                </a:lnTo>
                <a:lnTo>
                  <a:pt x="5899430" y="545609"/>
                </a:lnTo>
                <a:cubicBezTo>
                  <a:pt x="5899430" y="552753"/>
                  <a:pt x="5899579" y="559897"/>
                  <a:pt x="5899877" y="567040"/>
                </a:cubicBezTo>
                <a:cubicBezTo>
                  <a:pt x="5900174" y="574184"/>
                  <a:pt x="5901415" y="580435"/>
                  <a:pt x="5903597" y="585793"/>
                </a:cubicBezTo>
                <a:cubicBezTo>
                  <a:pt x="5905383" y="590952"/>
                  <a:pt x="5907864" y="593929"/>
                  <a:pt x="5911039" y="594722"/>
                </a:cubicBezTo>
                <a:cubicBezTo>
                  <a:pt x="5930684" y="595913"/>
                  <a:pt x="5947650" y="583114"/>
                  <a:pt x="5961938" y="556325"/>
                </a:cubicBezTo>
                <a:cubicBezTo>
                  <a:pt x="5976225" y="529536"/>
                  <a:pt x="5987040" y="505326"/>
                  <a:pt x="5994382" y="483696"/>
                </a:cubicBezTo>
                <a:lnTo>
                  <a:pt x="6011349" y="489650"/>
                </a:lnTo>
                <a:cubicBezTo>
                  <a:pt x="5998649" y="527353"/>
                  <a:pt x="5984759" y="556523"/>
                  <a:pt x="5969677" y="577161"/>
                </a:cubicBezTo>
                <a:cubicBezTo>
                  <a:pt x="5952215" y="600775"/>
                  <a:pt x="5933363" y="612582"/>
                  <a:pt x="5913122" y="612582"/>
                </a:cubicBezTo>
                <a:lnTo>
                  <a:pt x="5913122" y="612879"/>
                </a:lnTo>
                <a:cubicBezTo>
                  <a:pt x="5892485" y="612879"/>
                  <a:pt x="5876908" y="606827"/>
                  <a:pt x="5866390" y="594722"/>
                </a:cubicBezTo>
                <a:cubicBezTo>
                  <a:pt x="5860041" y="587380"/>
                  <a:pt x="5856369" y="579393"/>
                  <a:pt x="5855377" y="570761"/>
                </a:cubicBezTo>
                <a:cubicBezTo>
                  <a:pt x="5854385" y="562129"/>
                  <a:pt x="5853889" y="553745"/>
                  <a:pt x="5853889" y="545609"/>
                </a:cubicBezTo>
                <a:lnTo>
                  <a:pt x="5853889" y="542335"/>
                </a:lnTo>
                <a:lnTo>
                  <a:pt x="5853889" y="537572"/>
                </a:lnTo>
                <a:cubicBezTo>
                  <a:pt x="5853889" y="537572"/>
                  <a:pt x="5853889" y="534298"/>
                  <a:pt x="5853889" y="527750"/>
                </a:cubicBezTo>
                <a:cubicBezTo>
                  <a:pt x="5853889" y="521201"/>
                  <a:pt x="5853889" y="517927"/>
                  <a:pt x="5853889" y="517927"/>
                </a:cubicBezTo>
                <a:lnTo>
                  <a:pt x="5853889" y="494710"/>
                </a:lnTo>
                <a:cubicBezTo>
                  <a:pt x="5853889" y="494710"/>
                  <a:pt x="5853889" y="494462"/>
                  <a:pt x="5853889" y="493966"/>
                </a:cubicBezTo>
                <a:cubicBezTo>
                  <a:pt x="5853889" y="493470"/>
                  <a:pt x="5853889" y="493222"/>
                  <a:pt x="5853889" y="493222"/>
                </a:cubicBezTo>
                <a:cubicBezTo>
                  <a:pt x="5853889" y="493222"/>
                  <a:pt x="5853889" y="485086"/>
                  <a:pt x="5853889" y="468814"/>
                </a:cubicBezTo>
                <a:cubicBezTo>
                  <a:pt x="5853889" y="452542"/>
                  <a:pt x="5853889" y="444406"/>
                  <a:pt x="5853889" y="444406"/>
                </a:cubicBezTo>
                <a:cubicBezTo>
                  <a:pt x="5853889" y="437262"/>
                  <a:pt x="5853591" y="430019"/>
                  <a:pt x="5852996" y="422677"/>
                </a:cubicBezTo>
                <a:cubicBezTo>
                  <a:pt x="5852400" y="415335"/>
                  <a:pt x="5851012" y="408588"/>
                  <a:pt x="5848829" y="402436"/>
                </a:cubicBezTo>
                <a:cubicBezTo>
                  <a:pt x="5844661" y="392118"/>
                  <a:pt x="5837716" y="386561"/>
                  <a:pt x="5827993" y="385768"/>
                </a:cubicBezTo>
                <a:cubicBezTo>
                  <a:pt x="5823627" y="385768"/>
                  <a:pt x="5820254" y="385966"/>
                  <a:pt x="5817873" y="386363"/>
                </a:cubicBezTo>
                <a:cubicBezTo>
                  <a:pt x="5807356" y="387950"/>
                  <a:pt x="5796987" y="393110"/>
                  <a:pt x="5786768" y="401841"/>
                </a:cubicBezTo>
                <a:cubicBezTo>
                  <a:pt x="5776548" y="410572"/>
                  <a:pt x="5768164" y="419701"/>
                  <a:pt x="5761616" y="429226"/>
                </a:cubicBezTo>
                <a:cubicBezTo>
                  <a:pt x="5756060" y="437361"/>
                  <a:pt x="5750157" y="447978"/>
                  <a:pt x="5743905" y="461075"/>
                </a:cubicBezTo>
                <a:cubicBezTo>
                  <a:pt x="5737654" y="474172"/>
                  <a:pt x="5731850" y="487269"/>
                  <a:pt x="5726492" y="500365"/>
                </a:cubicBezTo>
                <a:lnTo>
                  <a:pt x="5726492" y="611689"/>
                </a:lnTo>
                <a:lnTo>
                  <a:pt x="5680951" y="611689"/>
                </a:lnTo>
                <a:lnTo>
                  <a:pt x="5680951" y="455419"/>
                </a:lnTo>
                <a:cubicBezTo>
                  <a:pt x="5680951" y="444704"/>
                  <a:pt x="5680355" y="434980"/>
                  <a:pt x="5679164" y="426249"/>
                </a:cubicBezTo>
                <a:cubicBezTo>
                  <a:pt x="5677380" y="413152"/>
                  <a:pt x="5674402" y="403230"/>
                  <a:pt x="5670235" y="396483"/>
                </a:cubicBezTo>
                <a:cubicBezTo>
                  <a:pt x="5665274" y="388943"/>
                  <a:pt x="5658527" y="385172"/>
                  <a:pt x="5649995" y="385172"/>
                </a:cubicBezTo>
                <a:cubicBezTo>
                  <a:pt x="5638088" y="385172"/>
                  <a:pt x="5628167" y="388099"/>
                  <a:pt x="5620229" y="393953"/>
                </a:cubicBezTo>
                <a:cubicBezTo>
                  <a:pt x="5612292" y="399807"/>
                  <a:pt x="5604454" y="407695"/>
                  <a:pt x="5596715" y="417617"/>
                </a:cubicBezTo>
                <a:cubicBezTo>
                  <a:pt x="5586395" y="430714"/>
                  <a:pt x="5577665" y="445001"/>
                  <a:pt x="5570520" y="460479"/>
                </a:cubicBezTo>
                <a:lnTo>
                  <a:pt x="5554448" y="498941"/>
                </a:lnTo>
                <a:lnTo>
                  <a:pt x="5554448" y="612582"/>
                </a:lnTo>
                <a:lnTo>
                  <a:pt x="5509203" y="612582"/>
                </a:lnTo>
                <a:lnTo>
                  <a:pt x="5509203" y="437858"/>
                </a:lnTo>
                <a:cubicBezTo>
                  <a:pt x="5509203" y="430912"/>
                  <a:pt x="5508807" y="421685"/>
                  <a:pt x="5508013" y="410175"/>
                </a:cubicBezTo>
                <a:cubicBezTo>
                  <a:pt x="5507219" y="398666"/>
                  <a:pt x="5504738" y="390828"/>
                  <a:pt x="5500571" y="386661"/>
                </a:cubicBezTo>
                <a:cubicBezTo>
                  <a:pt x="5499380" y="385470"/>
                  <a:pt x="5497793" y="384875"/>
                  <a:pt x="5495808" y="384875"/>
                </a:cubicBezTo>
                <a:cubicBezTo>
                  <a:pt x="5492236" y="384875"/>
                  <a:pt x="5487623" y="387305"/>
                  <a:pt x="5481968" y="392167"/>
                </a:cubicBezTo>
                <a:cubicBezTo>
                  <a:pt x="5476312" y="397029"/>
                  <a:pt x="5470806" y="404967"/>
                  <a:pt x="5465448" y="415980"/>
                </a:cubicBezTo>
                <a:cubicBezTo>
                  <a:pt x="5460089" y="426993"/>
                  <a:pt x="5453640" y="441925"/>
                  <a:pt x="5446100" y="460777"/>
                </a:cubicBezTo>
                <a:cubicBezTo>
                  <a:pt x="5438560" y="479629"/>
                  <a:pt x="5433301" y="492031"/>
                  <a:pt x="5430324" y="497984"/>
                </a:cubicBezTo>
                <a:cubicBezTo>
                  <a:pt x="5428836" y="500564"/>
                  <a:pt x="5427087" y="502238"/>
                  <a:pt x="5425078" y="503007"/>
                </a:cubicBezTo>
                <a:lnTo>
                  <a:pt x="5424124" y="502950"/>
                </a:lnTo>
                <a:lnTo>
                  <a:pt x="5418567" y="516885"/>
                </a:lnTo>
                <a:cubicBezTo>
                  <a:pt x="5415591" y="524029"/>
                  <a:pt x="5412862" y="530230"/>
                  <a:pt x="5410381" y="535489"/>
                </a:cubicBezTo>
                <a:cubicBezTo>
                  <a:pt x="5403436" y="549975"/>
                  <a:pt x="5396193" y="562575"/>
                  <a:pt x="5388653" y="573291"/>
                </a:cubicBezTo>
                <a:cubicBezTo>
                  <a:pt x="5369801" y="599485"/>
                  <a:pt x="5348865" y="612582"/>
                  <a:pt x="5325848" y="612582"/>
                </a:cubicBezTo>
                <a:cubicBezTo>
                  <a:pt x="5306202" y="612582"/>
                  <a:pt x="5291220" y="606430"/>
                  <a:pt x="5280901" y="594127"/>
                </a:cubicBezTo>
                <a:lnTo>
                  <a:pt x="5271831" y="575033"/>
                </a:lnTo>
                <a:lnTo>
                  <a:pt x="5264008" y="584453"/>
                </a:lnTo>
                <a:cubicBezTo>
                  <a:pt x="5259197" y="589514"/>
                  <a:pt x="5254311" y="593929"/>
                  <a:pt x="5249349" y="597699"/>
                </a:cubicBezTo>
                <a:cubicBezTo>
                  <a:pt x="5235459" y="607621"/>
                  <a:pt x="5220477" y="612483"/>
                  <a:pt x="5204403" y="612284"/>
                </a:cubicBezTo>
                <a:cubicBezTo>
                  <a:pt x="5167693" y="612086"/>
                  <a:pt x="5138125" y="597302"/>
                  <a:pt x="5115702" y="567933"/>
                </a:cubicBezTo>
                <a:cubicBezTo>
                  <a:pt x="5097842" y="544914"/>
                  <a:pt x="5088913" y="518423"/>
                  <a:pt x="5088913" y="488459"/>
                </a:cubicBezTo>
                <a:cubicBezTo>
                  <a:pt x="5088913" y="459686"/>
                  <a:pt x="5099033" y="433492"/>
                  <a:pt x="5119274" y="409878"/>
                </a:cubicBezTo>
                <a:cubicBezTo>
                  <a:pt x="5142887" y="382493"/>
                  <a:pt x="5172753" y="368404"/>
                  <a:pt x="5208868" y="367611"/>
                </a:cubicBezTo>
                <a:cubicBezTo>
                  <a:pt x="5227919" y="367214"/>
                  <a:pt x="5243098" y="372224"/>
                  <a:pt x="5254409" y="382642"/>
                </a:cubicBezTo>
                <a:lnTo>
                  <a:pt x="5268399" y="396739"/>
                </a:lnTo>
                <a:lnTo>
                  <a:pt x="5268399" y="367313"/>
                </a:lnTo>
                <a:lnTo>
                  <a:pt x="5313643" y="367313"/>
                </a:lnTo>
                <a:cubicBezTo>
                  <a:pt x="5313643" y="367313"/>
                  <a:pt x="5313643" y="377235"/>
                  <a:pt x="5313643" y="397079"/>
                </a:cubicBezTo>
                <a:cubicBezTo>
                  <a:pt x="5313643" y="416922"/>
                  <a:pt x="5313643" y="426844"/>
                  <a:pt x="5313643" y="426844"/>
                </a:cubicBezTo>
                <a:lnTo>
                  <a:pt x="5313643" y="541740"/>
                </a:lnTo>
                <a:lnTo>
                  <a:pt x="5313643" y="545907"/>
                </a:lnTo>
                <a:cubicBezTo>
                  <a:pt x="5313643" y="553051"/>
                  <a:pt x="5313792" y="560045"/>
                  <a:pt x="5314090" y="566891"/>
                </a:cubicBezTo>
                <a:cubicBezTo>
                  <a:pt x="5314387" y="573738"/>
                  <a:pt x="5315528" y="579839"/>
                  <a:pt x="5317512" y="585197"/>
                </a:cubicBezTo>
                <a:cubicBezTo>
                  <a:pt x="5319894" y="591349"/>
                  <a:pt x="5322672" y="594425"/>
                  <a:pt x="5325848" y="594425"/>
                </a:cubicBezTo>
                <a:cubicBezTo>
                  <a:pt x="5342714" y="594425"/>
                  <a:pt x="5358787" y="583908"/>
                  <a:pt x="5374067" y="562873"/>
                </a:cubicBezTo>
                <a:cubicBezTo>
                  <a:pt x="5380615" y="553745"/>
                  <a:pt x="5387264" y="542037"/>
                  <a:pt x="5394010" y="527750"/>
                </a:cubicBezTo>
                <a:cubicBezTo>
                  <a:pt x="5399765" y="515447"/>
                  <a:pt x="5405520" y="501655"/>
                  <a:pt x="5411274" y="486375"/>
                </a:cubicBezTo>
                <a:lnTo>
                  <a:pt x="5415581" y="487962"/>
                </a:lnTo>
                <a:lnTo>
                  <a:pt x="5416819" y="484869"/>
                </a:lnTo>
                <a:cubicBezTo>
                  <a:pt x="5419572" y="477985"/>
                  <a:pt x="5423776" y="467474"/>
                  <a:pt x="5429431" y="453336"/>
                </a:cubicBezTo>
                <a:cubicBezTo>
                  <a:pt x="5436972" y="434484"/>
                  <a:pt x="5442825" y="420842"/>
                  <a:pt x="5446993" y="412408"/>
                </a:cubicBezTo>
                <a:cubicBezTo>
                  <a:pt x="5451160" y="403974"/>
                  <a:pt x="5457361" y="394251"/>
                  <a:pt x="5465596" y="383238"/>
                </a:cubicBezTo>
                <a:cubicBezTo>
                  <a:pt x="5473832" y="372224"/>
                  <a:pt x="5483903" y="366718"/>
                  <a:pt x="5495808" y="366718"/>
                </a:cubicBezTo>
                <a:close/>
                <a:moveTo>
                  <a:pt x="6357002" y="337473"/>
                </a:moveTo>
                <a:cubicBezTo>
                  <a:pt x="6355960" y="337026"/>
                  <a:pt x="6354844" y="337051"/>
                  <a:pt x="6353654" y="337547"/>
                </a:cubicBezTo>
                <a:cubicBezTo>
                  <a:pt x="6352066" y="338540"/>
                  <a:pt x="6351074" y="340325"/>
                  <a:pt x="6350677" y="342905"/>
                </a:cubicBezTo>
                <a:cubicBezTo>
                  <a:pt x="6350876" y="345485"/>
                  <a:pt x="6351769" y="347965"/>
                  <a:pt x="6353356" y="350347"/>
                </a:cubicBezTo>
                <a:lnTo>
                  <a:pt x="6359904" y="358681"/>
                </a:lnTo>
                <a:cubicBezTo>
                  <a:pt x="6360698" y="355506"/>
                  <a:pt x="6361194" y="353224"/>
                  <a:pt x="6361393" y="351835"/>
                </a:cubicBezTo>
                <a:cubicBezTo>
                  <a:pt x="6362187" y="346874"/>
                  <a:pt x="6361690" y="343004"/>
                  <a:pt x="6359904" y="340226"/>
                </a:cubicBezTo>
                <a:cubicBezTo>
                  <a:pt x="6359011" y="338837"/>
                  <a:pt x="6358044" y="337919"/>
                  <a:pt x="6357002" y="337473"/>
                </a:cubicBezTo>
                <a:close/>
                <a:moveTo>
                  <a:pt x="6354844" y="319390"/>
                </a:moveTo>
                <a:cubicBezTo>
                  <a:pt x="6362385" y="319787"/>
                  <a:pt x="6368338" y="322565"/>
                  <a:pt x="6372704" y="327725"/>
                </a:cubicBezTo>
                <a:cubicBezTo>
                  <a:pt x="6378458" y="334670"/>
                  <a:pt x="6380641" y="343500"/>
                  <a:pt x="6379252" y="354216"/>
                </a:cubicBezTo>
                <a:cubicBezTo>
                  <a:pt x="6378458" y="359375"/>
                  <a:pt x="6376772" y="365725"/>
                  <a:pt x="6374192" y="373266"/>
                </a:cubicBezTo>
                <a:cubicBezTo>
                  <a:pt x="6379550" y="378227"/>
                  <a:pt x="6385205" y="383089"/>
                  <a:pt x="6391158" y="387851"/>
                </a:cubicBezTo>
                <a:cubicBezTo>
                  <a:pt x="6397111" y="392614"/>
                  <a:pt x="6403362" y="397376"/>
                  <a:pt x="6409911" y="402139"/>
                </a:cubicBezTo>
                <a:cubicBezTo>
                  <a:pt x="6420031" y="409878"/>
                  <a:pt x="6428564" y="416526"/>
                  <a:pt x="6435509" y="422082"/>
                </a:cubicBezTo>
                <a:cubicBezTo>
                  <a:pt x="6449796" y="433988"/>
                  <a:pt x="6462695" y="448077"/>
                  <a:pt x="6474204" y="464349"/>
                </a:cubicBezTo>
                <a:cubicBezTo>
                  <a:pt x="6485714" y="480621"/>
                  <a:pt x="6490179" y="500365"/>
                  <a:pt x="6487599" y="523583"/>
                </a:cubicBezTo>
                <a:cubicBezTo>
                  <a:pt x="6485416" y="542831"/>
                  <a:pt x="6477280" y="560591"/>
                  <a:pt x="6463191" y="576863"/>
                </a:cubicBezTo>
                <a:cubicBezTo>
                  <a:pt x="6448705" y="593135"/>
                  <a:pt x="6431342" y="603950"/>
                  <a:pt x="6411101" y="609307"/>
                </a:cubicBezTo>
                <a:cubicBezTo>
                  <a:pt x="6402569" y="611490"/>
                  <a:pt x="6391853" y="612582"/>
                  <a:pt x="6378954" y="612582"/>
                </a:cubicBezTo>
                <a:cubicBezTo>
                  <a:pt x="6342045" y="612582"/>
                  <a:pt x="6315256" y="599683"/>
                  <a:pt x="6298587" y="573886"/>
                </a:cubicBezTo>
                <a:lnTo>
                  <a:pt x="6313768" y="564064"/>
                </a:lnTo>
                <a:cubicBezTo>
                  <a:pt x="6320713" y="574779"/>
                  <a:pt x="6330486" y="582568"/>
                  <a:pt x="6343087" y="587430"/>
                </a:cubicBezTo>
                <a:cubicBezTo>
                  <a:pt x="6355688" y="592292"/>
                  <a:pt x="6367643" y="594722"/>
                  <a:pt x="6378954" y="594722"/>
                </a:cubicBezTo>
                <a:cubicBezTo>
                  <a:pt x="6383121" y="594722"/>
                  <a:pt x="6387686" y="593830"/>
                  <a:pt x="6392646" y="592043"/>
                </a:cubicBezTo>
                <a:cubicBezTo>
                  <a:pt x="6405743" y="587480"/>
                  <a:pt x="6416955" y="578649"/>
                  <a:pt x="6426282" y="565552"/>
                </a:cubicBezTo>
                <a:cubicBezTo>
                  <a:pt x="6435410" y="552455"/>
                  <a:pt x="6440768" y="537870"/>
                  <a:pt x="6442355" y="521797"/>
                </a:cubicBezTo>
                <a:cubicBezTo>
                  <a:pt x="6444141" y="502350"/>
                  <a:pt x="6441115" y="485830"/>
                  <a:pt x="6433277" y="472237"/>
                </a:cubicBezTo>
                <a:cubicBezTo>
                  <a:pt x="6425439" y="458644"/>
                  <a:pt x="6416261" y="446291"/>
                  <a:pt x="6405743" y="435179"/>
                </a:cubicBezTo>
                <a:cubicBezTo>
                  <a:pt x="6402569" y="432004"/>
                  <a:pt x="6399245" y="428779"/>
                  <a:pt x="6395772" y="425505"/>
                </a:cubicBezTo>
                <a:cubicBezTo>
                  <a:pt x="6392299" y="422231"/>
                  <a:pt x="6388976" y="419006"/>
                  <a:pt x="6385800" y="415831"/>
                </a:cubicBezTo>
                <a:cubicBezTo>
                  <a:pt x="6382229" y="412656"/>
                  <a:pt x="6378707" y="409382"/>
                  <a:pt x="6375234" y="406008"/>
                </a:cubicBezTo>
                <a:cubicBezTo>
                  <a:pt x="6371761" y="402635"/>
                  <a:pt x="6368437" y="399162"/>
                  <a:pt x="6365262" y="395590"/>
                </a:cubicBezTo>
                <a:cubicBezTo>
                  <a:pt x="6333711" y="472187"/>
                  <a:pt x="6292138" y="545708"/>
                  <a:pt x="6240544" y="616154"/>
                </a:cubicBezTo>
                <a:lnTo>
                  <a:pt x="6226257" y="605736"/>
                </a:lnTo>
                <a:cubicBezTo>
                  <a:pt x="6278248" y="534298"/>
                  <a:pt x="6320118" y="459289"/>
                  <a:pt x="6351868" y="380707"/>
                </a:cubicBezTo>
                <a:cubicBezTo>
                  <a:pt x="6344724" y="371976"/>
                  <a:pt x="6339366" y="364138"/>
                  <a:pt x="6335794" y="357193"/>
                </a:cubicBezTo>
                <a:cubicBezTo>
                  <a:pt x="6334008" y="354216"/>
                  <a:pt x="6333016" y="350247"/>
                  <a:pt x="6332818" y="345286"/>
                </a:cubicBezTo>
                <a:cubicBezTo>
                  <a:pt x="6332421" y="337547"/>
                  <a:pt x="6335100" y="330701"/>
                  <a:pt x="6340854" y="324748"/>
                </a:cubicBezTo>
                <a:cubicBezTo>
                  <a:pt x="6344823" y="321176"/>
                  <a:pt x="6349486" y="319390"/>
                  <a:pt x="6354844" y="319390"/>
                </a:cubicBezTo>
                <a:close/>
                <a:moveTo>
                  <a:pt x="5216904" y="272063"/>
                </a:moveTo>
                <a:lnTo>
                  <a:pt x="5222262" y="277123"/>
                </a:lnTo>
                <a:lnTo>
                  <a:pt x="5275841" y="325343"/>
                </a:lnTo>
                <a:lnTo>
                  <a:pt x="5265422" y="339929"/>
                </a:lnTo>
                <a:lnTo>
                  <a:pt x="5202021" y="305996"/>
                </a:lnTo>
                <a:lnTo>
                  <a:pt x="5172851" y="328618"/>
                </a:lnTo>
                <a:lnTo>
                  <a:pt x="5159457" y="339036"/>
                </a:lnTo>
                <a:lnTo>
                  <a:pt x="5148443" y="324748"/>
                </a:lnTo>
                <a:lnTo>
                  <a:pt x="5210952" y="276528"/>
                </a:lnTo>
                <a:close/>
                <a:moveTo>
                  <a:pt x="5205892" y="185743"/>
                </a:moveTo>
                <a:lnTo>
                  <a:pt x="5214523" y="194970"/>
                </a:lnTo>
                <a:lnTo>
                  <a:pt x="5269888" y="255394"/>
                </a:lnTo>
                <a:lnTo>
                  <a:pt x="5257981" y="268789"/>
                </a:lnTo>
                <a:lnTo>
                  <a:pt x="5193985" y="224140"/>
                </a:lnTo>
                <a:lnTo>
                  <a:pt x="5187139" y="219675"/>
                </a:lnTo>
                <a:lnTo>
                  <a:pt x="5191306" y="212532"/>
                </a:lnTo>
                <a:lnTo>
                  <a:pt x="5199938" y="196756"/>
                </a:lnTo>
                <a:close/>
                <a:moveTo>
                  <a:pt x="4912700" y="39594"/>
                </a:moveTo>
                <a:cubicBezTo>
                  <a:pt x="4903770" y="47729"/>
                  <a:pt x="4895932" y="56659"/>
                  <a:pt x="4889185" y="66382"/>
                </a:cubicBezTo>
                <a:cubicBezTo>
                  <a:pt x="4878073" y="82654"/>
                  <a:pt x="4870135" y="101506"/>
                  <a:pt x="4865372" y="122937"/>
                </a:cubicBezTo>
                <a:cubicBezTo>
                  <a:pt x="4857832" y="158458"/>
                  <a:pt x="4853517" y="193978"/>
                  <a:pt x="4852424" y="229498"/>
                </a:cubicBezTo>
                <a:cubicBezTo>
                  <a:pt x="4851333" y="265018"/>
                  <a:pt x="4850788" y="298753"/>
                  <a:pt x="4850788" y="330701"/>
                </a:cubicBezTo>
                <a:cubicBezTo>
                  <a:pt x="4850788" y="330701"/>
                  <a:pt x="4850788" y="333083"/>
                  <a:pt x="4850788" y="337845"/>
                </a:cubicBezTo>
                <a:cubicBezTo>
                  <a:pt x="4850788" y="342608"/>
                  <a:pt x="4850788" y="344989"/>
                  <a:pt x="4850788" y="344989"/>
                </a:cubicBezTo>
                <a:lnTo>
                  <a:pt x="4850617" y="357193"/>
                </a:lnTo>
                <a:lnTo>
                  <a:pt x="4905258" y="357193"/>
                </a:lnTo>
                <a:lnTo>
                  <a:pt x="4905258" y="375647"/>
                </a:lnTo>
                <a:lnTo>
                  <a:pt x="4850359" y="375647"/>
                </a:lnTo>
                <a:lnTo>
                  <a:pt x="4850043" y="398269"/>
                </a:lnTo>
                <a:cubicBezTo>
                  <a:pt x="4849349" y="415136"/>
                  <a:pt x="4848208" y="431111"/>
                  <a:pt x="4846620" y="446192"/>
                </a:cubicBezTo>
                <a:cubicBezTo>
                  <a:pt x="4843445" y="476354"/>
                  <a:pt x="4834318" y="502747"/>
                  <a:pt x="4819236" y="525368"/>
                </a:cubicBezTo>
                <a:cubicBezTo>
                  <a:pt x="4814474" y="532512"/>
                  <a:pt x="4807875" y="540847"/>
                  <a:pt x="4799442" y="550372"/>
                </a:cubicBezTo>
                <a:cubicBezTo>
                  <a:pt x="4791009" y="559897"/>
                  <a:pt x="4780243" y="568926"/>
                  <a:pt x="4767146" y="577458"/>
                </a:cubicBezTo>
                <a:cubicBezTo>
                  <a:pt x="4780243" y="582221"/>
                  <a:pt x="4793538" y="586338"/>
                  <a:pt x="4807032" y="589811"/>
                </a:cubicBezTo>
                <a:cubicBezTo>
                  <a:pt x="4820526" y="593284"/>
                  <a:pt x="4833920" y="595119"/>
                  <a:pt x="4847216" y="595318"/>
                </a:cubicBezTo>
                <a:cubicBezTo>
                  <a:pt x="4895237" y="594722"/>
                  <a:pt x="4937802" y="574779"/>
                  <a:pt x="4974910" y="535489"/>
                </a:cubicBezTo>
                <a:cubicBezTo>
                  <a:pt x="4996143" y="513264"/>
                  <a:pt x="5013209" y="486574"/>
                  <a:pt x="5026107" y="455419"/>
                </a:cubicBezTo>
                <a:cubicBezTo>
                  <a:pt x="5039601" y="423074"/>
                  <a:pt x="5047340" y="388347"/>
                  <a:pt x="5049324" y="351240"/>
                </a:cubicBezTo>
                <a:cubicBezTo>
                  <a:pt x="5054880" y="253608"/>
                  <a:pt x="5036128" y="173539"/>
                  <a:pt x="4993067" y="111031"/>
                </a:cubicBezTo>
                <a:cubicBezTo>
                  <a:pt x="4971239" y="79479"/>
                  <a:pt x="4944450" y="55667"/>
                  <a:pt x="4912700" y="39594"/>
                </a:cubicBezTo>
                <a:close/>
                <a:moveTo>
                  <a:pt x="4815961" y="5"/>
                </a:moveTo>
                <a:cubicBezTo>
                  <a:pt x="4848307" y="-193"/>
                  <a:pt x="4878668" y="5561"/>
                  <a:pt x="4907045" y="17269"/>
                </a:cubicBezTo>
                <a:cubicBezTo>
                  <a:pt x="4909822" y="15682"/>
                  <a:pt x="4912650" y="14144"/>
                  <a:pt x="4915527" y="12656"/>
                </a:cubicBezTo>
                <a:cubicBezTo>
                  <a:pt x="4918405" y="11167"/>
                  <a:pt x="4921332" y="9530"/>
                  <a:pt x="4924309" y="7744"/>
                </a:cubicBezTo>
                <a:lnTo>
                  <a:pt x="4933536" y="23520"/>
                </a:lnTo>
                <a:cubicBezTo>
                  <a:pt x="4931154" y="25108"/>
                  <a:pt x="4929369" y="26397"/>
                  <a:pt x="4928178" y="27390"/>
                </a:cubicBezTo>
                <a:cubicBezTo>
                  <a:pt x="4959134" y="44455"/>
                  <a:pt x="4985725" y="68863"/>
                  <a:pt x="5007950" y="100613"/>
                </a:cubicBezTo>
                <a:cubicBezTo>
                  <a:pt x="5053591" y="166891"/>
                  <a:pt x="5073434" y="250731"/>
                  <a:pt x="5067481" y="352133"/>
                </a:cubicBezTo>
                <a:cubicBezTo>
                  <a:pt x="5065298" y="391225"/>
                  <a:pt x="5057063" y="427936"/>
                  <a:pt x="5042775" y="462265"/>
                </a:cubicBezTo>
                <a:cubicBezTo>
                  <a:pt x="5028885" y="496000"/>
                  <a:pt x="5010629" y="524476"/>
                  <a:pt x="4988007" y="547693"/>
                </a:cubicBezTo>
                <a:cubicBezTo>
                  <a:pt x="4947525" y="590754"/>
                  <a:pt x="4900595" y="612582"/>
                  <a:pt x="4847216" y="613177"/>
                </a:cubicBezTo>
                <a:cubicBezTo>
                  <a:pt x="4815268" y="614566"/>
                  <a:pt x="4778953" y="608018"/>
                  <a:pt x="4738274" y="593532"/>
                </a:cubicBezTo>
                <a:cubicBezTo>
                  <a:pt x="4709698" y="606629"/>
                  <a:pt x="4680032" y="613177"/>
                  <a:pt x="4649274" y="613177"/>
                </a:cubicBezTo>
                <a:cubicBezTo>
                  <a:pt x="4634590" y="613177"/>
                  <a:pt x="4620798" y="610696"/>
                  <a:pt x="4607900" y="605736"/>
                </a:cubicBezTo>
                <a:cubicBezTo>
                  <a:pt x="4593612" y="600179"/>
                  <a:pt x="4585328" y="593730"/>
                  <a:pt x="4583046" y="586388"/>
                </a:cubicBezTo>
                <a:cubicBezTo>
                  <a:pt x="4580763" y="579046"/>
                  <a:pt x="4579921" y="573589"/>
                  <a:pt x="4580516" y="570017"/>
                </a:cubicBezTo>
                <a:cubicBezTo>
                  <a:pt x="4584683" y="550372"/>
                  <a:pt x="4602641" y="540351"/>
                  <a:pt x="4634391" y="539954"/>
                </a:cubicBezTo>
                <a:cubicBezTo>
                  <a:pt x="4645702" y="539755"/>
                  <a:pt x="4656022" y="540847"/>
                  <a:pt x="4665348" y="543228"/>
                </a:cubicBezTo>
                <a:cubicBezTo>
                  <a:pt x="4675468" y="546205"/>
                  <a:pt x="4686085" y="549479"/>
                  <a:pt x="4697197" y="553051"/>
                </a:cubicBezTo>
                <a:cubicBezTo>
                  <a:pt x="4708310" y="556622"/>
                  <a:pt x="4720414" y="560789"/>
                  <a:pt x="4733511" y="565552"/>
                </a:cubicBezTo>
                <a:cubicBezTo>
                  <a:pt x="4744028" y="557416"/>
                  <a:pt x="4752660" y="548834"/>
                  <a:pt x="4759407" y="539805"/>
                </a:cubicBezTo>
                <a:cubicBezTo>
                  <a:pt x="4766154" y="530776"/>
                  <a:pt x="4771314" y="522789"/>
                  <a:pt x="4774886" y="515844"/>
                </a:cubicBezTo>
                <a:cubicBezTo>
                  <a:pt x="4786196" y="495206"/>
                  <a:pt x="4793042" y="470848"/>
                  <a:pt x="4795423" y="442769"/>
                </a:cubicBezTo>
                <a:cubicBezTo>
                  <a:pt x="4796614" y="428729"/>
                  <a:pt x="4797483" y="413561"/>
                  <a:pt x="4798028" y="397265"/>
                </a:cubicBezTo>
                <a:lnTo>
                  <a:pt x="4798305" y="375647"/>
                </a:lnTo>
                <a:lnTo>
                  <a:pt x="4740357" y="375647"/>
                </a:lnTo>
                <a:lnTo>
                  <a:pt x="4740357" y="357193"/>
                </a:lnTo>
                <a:lnTo>
                  <a:pt x="4798541" y="357193"/>
                </a:lnTo>
                <a:lnTo>
                  <a:pt x="4798698" y="344989"/>
                </a:lnTo>
                <a:lnTo>
                  <a:pt x="4798698" y="330999"/>
                </a:lnTo>
                <a:cubicBezTo>
                  <a:pt x="4798698" y="298455"/>
                  <a:pt x="4799491" y="264076"/>
                  <a:pt x="4801079" y="227861"/>
                </a:cubicBezTo>
                <a:cubicBezTo>
                  <a:pt x="4802666" y="191646"/>
                  <a:pt x="4808917" y="155183"/>
                  <a:pt x="4819831" y="118472"/>
                </a:cubicBezTo>
                <a:cubicBezTo>
                  <a:pt x="4826975" y="94461"/>
                  <a:pt x="4839377" y="73229"/>
                  <a:pt x="4857038" y="54774"/>
                </a:cubicBezTo>
                <a:cubicBezTo>
                  <a:pt x="4866166" y="45447"/>
                  <a:pt x="4876386" y="36915"/>
                  <a:pt x="4887697" y="29176"/>
                </a:cubicBezTo>
                <a:cubicBezTo>
                  <a:pt x="4865075" y="21635"/>
                  <a:pt x="4841163" y="17865"/>
                  <a:pt x="4815961" y="17865"/>
                </a:cubicBezTo>
                <a:cubicBezTo>
                  <a:pt x="4765757" y="18261"/>
                  <a:pt x="4723490" y="27489"/>
                  <a:pt x="4689160" y="45547"/>
                </a:cubicBezTo>
                <a:cubicBezTo>
                  <a:pt x="4669515" y="56461"/>
                  <a:pt x="4653739" y="69756"/>
                  <a:pt x="4641833" y="85433"/>
                </a:cubicBezTo>
                <a:cubicBezTo>
                  <a:pt x="4627943" y="103490"/>
                  <a:pt x="4618417" y="125517"/>
                  <a:pt x="4613258" y="151512"/>
                </a:cubicBezTo>
                <a:cubicBezTo>
                  <a:pt x="4605320" y="193581"/>
                  <a:pt x="4614945" y="229300"/>
                  <a:pt x="4642130" y="258668"/>
                </a:cubicBezTo>
                <a:cubicBezTo>
                  <a:pt x="4658402" y="276131"/>
                  <a:pt x="4675369" y="285160"/>
                  <a:pt x="4693030" y="285755"/>
                </a:cubicBezTo>
                <a:cubicBezTo>
                  <a:pt x="4704936" y="285557"/>
                  <a:pt x="4716941" y="282679"/>
                  <a:pt x="4729046" y="277123"/>
                </a:cubicBezTo>
                <a:cubicBezTo>
                  <a:pt x="4755042" y="265217"/>
                  <a:pt x="4771016" y="243091"/>
                  <a:pt x="4776969" y="210746"/>
                </a:cubicBezTo>
                <a:cubicBezTo>
                  <a:pt x="4783319" y="178599"/>
                  <a:pt x="4776771" y="151314"/>
                  <a:pt x="4757323" y="128890"/>
                </a:cubicBezTo>
                <a:lnTo>
                  <a:pt x="4770718" y="116984"/>
                </a:lnTo>
                <a:cubicBezTo>
                  <a:pt x="4794134" y="143376"/>
                  <a:pt x="4802170" y="175722"/>
                  <a:pt x="4794828" y="214020"/>
                </a:cubicBezTo>
                <a:cubicBezTo>
                  <a:pt x="4787684" y="252517"/>
                  <a:pt x="4768337" y="279008"/>
                  <a:pt x="4736785" y="293494"/>
                </a:cubicBezTo>
                <a:cubicBezTo>
                  <a:pt x="4723093" y="300043"/>
                  <a:pt x="4708805" y="303416"/>
                  <a:pt x="4693923" y="303615"/>
                </a:cubicBezTo>
                <a:cubicBezTo>
                  <a:pt x="4693923" y="303615"/>
                  <a:pt x="4693823" y="303615"/>
                  <a:pt x="4693625" y="303615"/>
                </a:cubicBezTo>
                <a:cubicBezTo>
                  <a:pt x="4693427" y="303615"/>
                  <a:pt x="4693129" y="303615"/>
                  <a:pt x="4692732" y="303615"/>
                </a:cubicBezTo>
                <a:cubicBezTo>
                  <a:pt x="4692732" y="303615"/>
                  <a:pt x="4692683" y="303615"/>
                  <a:pt x="4692584" y="303615"/>
                </a:cubicBezTo>
                <a:cubicBezTo>
                  <a:pt x="4692484" y="303615"/>
                  <a:pt x="4692335" y="303615"/>
                  <a:pt x="4692137" y="303615"/>
                </a:cubicBezTo>
                <a:cubicBezTo>
                  <a:pt x="4660586" y="303416"/>
                  <a:pt x="4633796" y="292601"/>
                  <a:pt x="4611769" y="271170"/>
                </a:cubicBezTo>
                <a:cubicBezTo>
                  <a:pt x="4577441" y="237039"/>
                  <a:pt x="4565335" y="195962"/>
                  <a:pt x="4575455" y="147940"/>
                </a:cubicBezTo>
                <a:cubicBezTo>
                  <a:pt x="4586965" y="93767"/>
                  <a:pt x="4618020" y="54278"/>
                  <a:pt x="4668622" y="29473"/>
                </a:cubicBezTo>
                <a:cubicBezTo>
                  <a:pt x="4709302" y="9828"/>
                  <a:pt x="4758415" y="5"/>
                  <a:pt x="4815961" y="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91241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854D5C7-076C-42C3-939F-45E35E5C9C26}"/>
              </a:ext>
            </a:extLst>
          </p:cNvPr>
          <p:cNvGrpSpPr/>
          <p:nvPr/>
        </p:nvGrpSpPr>
        <p:grpSpPr>
          <a:xfrm>
            <a:off x="0" y="73951"/>
            <a:ext cx="2074460" cy="859566"/>
            <a:chOff x="9505637" y="62025"/>
            <a:chExt cx="2686363" cy="1140087"/>
          </a:xfrm>
        </p:grpSpPr>
        <p:sp>
          <p:nvSpPr>
            <p:cNvPr id="33" name="Oval 28"/>
            <p:cNvSpPr>
              <a:spLocks noChangeArrowheads="1"/>
            </p:cNvSpPr>
            <p:nvPr/>
          </p:nvSpPr>
          <p:spPr bwMode="auto">
            <a:xfrm>
              <a:off x="10857245" y="62025"/>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56"/>
            <p:cNvSpPr>
              <a:spLocks/>
            </p:cNvSpPr>
            <p:nvPr/>
          </p:nvSpPr>
          <p:spPr bwMode="auto">
            <a:xfrm>
              <a:off x="11653801" y="211510"/>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57"/>
            <p:cNvSpPr>
              <a:spLocks/>
            </p:cNvSpPr>
            <p:nvPr/>
          </p:nvSpPr>
          <p:spPr bwMode="auto">
            <a:xfrm>
              <a:off x="11377612" y="860537"/>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58"/>
            <p:cNvSpPr>
              <a:spLocks/>
            </p:cNvSpPr>
            <p:nvPr/>
          </p:nvSpPr>
          <p:spPr bwMode="auto">
            <a:xfrm>
              <a:off x="9621321" y="16997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59"/>
            <p:cNvSpPr>
              <a:spLocks/>
            </p:cNvSpPr>
            <p:nvPr/>
          </p:nvSpPr>
          <p:spPr bwMode="auto">
            <a:xfrm>
              <a:off x="10262301" y="169975"/>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60"/>
            <p:cNvSpPr>
              <a:spLocks/>
            </p:cNvSpPr>
            <p:nvPr/>
          </p:nvSpPr>
          <p:spPr bwMode="auto">
            <a:xfrm>
              <a:off x="10826307" y="984624"/>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61"/>
            <p:cNvSpPr>
              <a:spLocks/>
            </p:cNvSpPr>
            <p:nvPr/>
          </p:nvSpPr>
          <p:spPr bwMode="auto">
            <a:xfrm>
              <a:off x="9505637" y="765549"/>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9" name="Freeform 104"/>
            <p:cNvSpPr>
              <a:spLocks/>
            </p:cNvSpPr>
            <p:nvPr/>
          </p:nvSpPr>
          <p:spPr bwMode="auto">
            <a:xfrm>
              <a:off x="10262302" y="744650"/>
              <a:ext cx="493713" cy="231775"/>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12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39" name="组合 48">
            <a:extLst>
              <a:ext uri="{FF2B5EF4-FFF2-40B4-BE49-F238E27FC236}">
                <a16:creationId xmlns:a16="http://schemas.microsoft.com/office/drawing/2014/main" id="{62A372CB-712B-4EEE-8F0F-AB901030951C}"/>
              </a:ext>
            </a:extLst>
          </p:cNvPr>
          <p:cNvGrpSpPr/>
          <p:nvPr/>
        </p:nvGrpSpPr>
        <p:grpSpPr>
          <a:xfrm>
            <a:off x="8889255" y="5474189"/>
            <a:ext cx="3302745" cy="1194179"/>
            <a:chOff x="5033963" y="5529263"/>
            <a:chExt cx="2778125" cy="1331912"/>
          </a:xfrm>
        </p:grpSpPr>
        <p:sp>
          <p:nvSpPr>
            <p:cNvPr id="40" name="Freeform 5">
              <a:extLst>
                <a:ext uri="{FF2B5EF4-FFF2-40B4-BE49-F238E27FC236}">
                  <a16:creationId xmlns:a16="http://schemas.microsoft.com/office/drawing/2014/main" id="{FE35ACD9-13AD-4105-AD4F-BF98EF8E107B}"/>
                </a:ext>
              </a:extLst>
            </p:cNvPr>
            <p:cNvSpPr>
              <a:spLocks/>
            </p:cNvSpPr>
            <p:nvPr/>
          </p:nvSpPr>
          <p:spPr bwMode="auto">
            <a:xfrm>
              <a:off x="5767388" y="5775325"/>
              <a:ext cx="630238" cy="628650"/>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6">
              <a:extLst>
                <a:ext uri="{FF2B5EF4-FFF2-40B4-BE49-F238E27FC236}">
                  <a16:creationId xmlns:a16="http://schemas.microsoft.com/office/drawing/2014/main" id="{F3D29675-3C98-4E7B-9C41-50E564C3A076}"/>
                </a:ext>
              </a:extLst>
            </p:cNvPr>
            <p:cNvSpPr>
              <a:spLocks/>
            </p:cNvSpPr>
            <p:nvPr/>
          </p:nvSpPr>
          <p:spPr bwMode="auto">
            <a:xfrm>
              <a:off x="5951538" y="6092825"/>
              <a:ext cx="273050" cy="623887"/>
            </a:xfrm>
            <a:custGeom>
              <a:avLst/>
              <a:gdLst>
                <a:gd name="T0" fmla="*/ 172 w 172"/>
                <a:gd name="T1" fmla="*/ 69 h 393"/>
                <a:gd name="T2" fmla="*/ 98 w 172"/>
                <a:gd name="T3" fmla="*/ 112 h 393"/>
                <a:gd name="T4" fmla="*/ 86 w 172"/>
                <a:gd name="T5" fmla="*/ 0 h 393"/>
                <a:gd name="T6" fmla="*/ 75 w 172"/>
                <a:gd name="T7" fmla="*/ 112 h 393"/>
                <a:gd name="T8" fmla="*/ 0 w 172"/>
                <a:gd name="T9" fmla="*/ 69 h 393"/>
                <a:gd name="T10" fmla="*/ 69 w 172"/>
                <a:gd name="T11" fmla="*/ 149 h 393"/>
                <a:gd name="T12" fmla="*/ 71 w 172"/>
                <a:gd name="T13" fmla="*/ 393 h 393"/>
                <a:gd name="T14" fmla="*/ 107 w 172"/>
                <a:gd name="T15" fmla="*/ 393 h 393"/>
                <a:gd name="T16" fmla="*/ 104 w 172"/>
                <a:gd name="T17" fmla="*/ 149 h 393"/>
                <a:gd name="T18" fmla="*/ 172 w 172"/>
                <a:gd name="T19" fmla="*/ 6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393">
                  <a:moveTo>
                    <a:pt x="172" y="69"/>
                  </a:moveTo>
                  <a:lnTo>
                    <a:pt x="98" y="112"/>
                  </a:lnTo>
                  <a:lnTo>
                    <a:pt x="86" y="0"/>
                  </a:lnTo>
                  <a:lnTo>
                    <a:pt x="75" y="112"/>
                  </a:lnTo>
                  <a:lnTo>
                    <a:pt x="0" y="69"/>
                  </a:lnTo>
                  <a:lnTo>
                    <a:pt x="69" y="149"/>
                  </a:lnTo>
                  <a:lnTo>
                    <a:pt x="71" y="393"/>
                  </a:lnTo>
                  <a:lnTo>
                    <a:pt x="107" y="393"/>
                  </a:lnTo>
                  <a:lnTo>
                    <a:pt x="104" y="149"/>
                  </a:lnTo>
                  <a:lnTo>
                    <a:pt x="172" y="69"/>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9">
              <a:extLst>
                <a:ext uri="{FF2B5EF4-FFF2-40B4-BE49-F238E27FC236}">
                  <a16:creationId xmlns:a16="http://schemas.microsoft.com/office/drawing/2014/main" id="{81B02FE7-D20F-4DBD-926F-B8024560172C}"/>
                </a:ext>
              </a:extLst>
            </p:cNvPr>
            <p:cNvSpPr>
              <a:spLocks/>
            </p:cNvSpPr>
            <p:nvPr/>
          </p:nvSpPr>
          <p:spPr bwMode="auto">
            <a:xfrm>
              <a:off x="5407025" y="6413500"/>
              <a:ext cx="511175" cy="247650"/>
            </a:xfrm>
            <a:custGeom>
              <a:avLst/>
              <a:gdLst>
                <a:gd name="T0" fmla="*/ 168 w 169"/>
                <a:gd name="T1" fmla="*/ 82 h 82"/>
                <a:gd name="T2" fmla="*/ 169 w 169"/>
                <a:gd name="T3" fmla="*/ 72 h 82"/>
                <a:gd name="T4" fmla="*/ 126 w 169"/>
                <a:gd name="T5" fmla="*/ 29 h 82"/>
                <a:gd name="T6" fmla="*/ 123 w 169"/>
                <a:gd name="T7" fmla="*/ 30 h 82"/>
                <a:gd name="T8" fmla="*/ 86 w 169"/>
                <a:gd name="T9" fmla="*/ 0 h 82"/>
                <a:gd name="T10" fmla="*/ 47 w 169"/>
                <a:gd name="T11" fmla="*/ 38 h 82"/>
                <a:gd name="T12" fmla="*/ 37 w 169"/>
                <a:gd name="T13" fmla="*/ 37 h 82"/>
                <a:gd name="T14" fmla="*/ 0 w 169"/>
                <a:gd name="T15" fmla="*/ 73 h 82"/>
                <a:gd name="T16" fmla="*/ 1 w 169"/>
                <a:gd name="T17" fmla="*/ 82 h 82"/>
                <a:gd name="T18" fmla="*/ 168 w 169"/>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82">
                  <a:moveTo>
                    <a:pt x="168" y="82"/>
                  </a:moveTo>
                  <a:cubicBezTo>
                    <a:pt x="169" y="79"/>
                    <a:pt x="169" y="76"/>
                    <a:pt x="169" y="72"/>
                  </a:cubicBezTo>
                  <a:cubicBezTo>
                    <a:pt x="169" y="49"/>
                    <a:pt x="150" y="29"/>
                    <a:pt x="126" y="29"/>
                  </a:cubicBezTo>
                  <a:cubicBezTo>
                    <a:pt x="125" y="30"/>
                    <a:pt x="124" y="30"/>
                    <a:pt x="123" y="30"/>
                  </a:cubicBezTo>
                  <a:cubicBezTo>
                    <a:pt x="119" y="13"/>
                    <a:pt x="103" y="0"/>
                    <a:pt x="86" y="0"/>
                  </a:cubicBezTo>
                  <a:cubicBezTo>
                    <a:pt x="65" y="0"/>
                    <a:pt x="47" y="18"/>
                    <a:pt x="47" y="38"/>
                  </a:cubicBezTo>
                  <a:cubicBezTo>
                    <a:pt x="44" y="37"/>
                    <a:pt x="41" y="37"/>
                    <a:pt x="37" y="37"/>
                  </a:cubicBezTo>
                  <a:cubicBezTo>
                    <a:pt x="17" y="37"/>
                    <a:pt x="0" y="53"/>
                    <a:pt x="0" y="73"/>
                  </a:cubicBezTo>
                  <a:cubicBezTo>
                    <a:pt x="0" y="76"/>
                    <a:pt x="1" y="79"/>
                    <a:pt x="1" y="82"/>
                  </a:cubicBezTo>
                  <a:cubicBezTo>
                    <a:pt x="168" y="82"/>
                    <a:pt x="168" y="82"/>
                    <a:pt x="168" y="82"/>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0">
              <a:extLst>
                <a:ext uri="{FF2B5EF4-FFF2-40B4-BE49-F238E27FC236}">
                  <a16:creationId xmlns:a16="http://schemas.microsoft.com/office/drawing/2014/main" id="{175C7B80-0559-4146-8496-FE55D44CE5FB}"/>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1">
              <a:extLst>
                <a:ext uri="{FF2B5EF4-FFF2-40B4-BE49-F238E27FC236}">
                  <a16:creationId xmlns:a16="http://schemas.microsoft.com/office/drawing/2014/main" id="{973527A7-F120-4B9B-8952-080A670A2BE2}"/>
                </a:ext>
              </a:extLst>
            </p:cNvPr>
            <p:cNvSpPr>
              <a:spLocks/>
            </p:cNvSpPr>
            <p:nvPr/>
          </p:nvSpPr>
          <p:spPr bwMode="auto">
            <a:xfrm>
              <a:off x="5580063" y="6564313"/>
              <a:ext cx="63500" cy="69850"/>
            </a:xfrm>
            <a:custGeom>
              <a:avLst/>
              <a:gdLst>
                <a:gd name="T0" fmla="*/ 19 w 21"/>
                <a:gd name="T1" fmla="*/ 5 h 23"/>
                <a:gd name="T2" fmla="*/ 8 w 21"/>
                <a:gd name="T3" fmla="*/ 1 h 23"/>
                <a:gd name="T4" fmla="*/ 3 w 21"/>
                <a:gd name="T5" fmla="*/ 4 h 23"/>
                <a:gd name="T6" fmla="*/ 1 w 21"/>
                <a:gd name="T7" fmla="*/ 13 h 23"/>
                <a:gd name="T8" fmla="*/ 17 w 21"/>
                <a:gd name="T9" fmla="*/ 18 h 23"/>
                <a:gd name="T10" fmla="*/ 19 w 21"/>
                <a:gd name="T11" fmla="*/ 5 h 23"/>
              </a:gdLst>
              <a:ahLst/>
              <a:cxnLst>
                <a:cxn ang="0">
                  <a:pos x="T0" y="T1"/>
                </a:cxn>
                <a:cxn ang="0">
                  <a:pos x="T2" y="T3"/>
                </a:cxn>
                <a:cxn ang="0">
                  <a:pos x="T4" y="T5"/>
                </a:cxn>
                <a:cxn ang="0">
                  <a:pos x="T6" y="T7"/>
                </a:cxn>
                <a:cxn ang="0">
                  <a:pos x="T8" y="T9"/>
                </a:cxn>
                <a:cxn ang="0">
                  <a:pos x="T10" y="T11"/>
                </a:cxn>
              </a:cxnLst>
              <a:rect l="0" t="0" r="r" b="b"/>
              <a:pathLst>
                <a:path w="21" h="23">
                  <a:moveTo>
                    <a:pt x="19" y="5"/>
                  </a:moveTo>
                  <a:cubicBezTo>
                    <a:pt x="17" y="1"/>
                    <a:pt x="12" y="0"/>
                    <a:pt x="8" y="1"/>
                  </a:cubicBezTo>
                  <a:cubicBezTo>
                    <a:pt x="6" y="2"/>
                    <a:pt x="4" y="3"/>
                    <a:pt x="3" y="4"/>
                  </a:cubicBezTo>
                  <a:cubicBezTo>
                    <a:pt x="1" y="6"/>
                    <a:pt x="0" y="10"/>
                    <a:pt x="1" y="13"/>
                  </a:cubicBezTo>
                  <a:cubicBezTo>
                    <a:pt x="3" y="20"/>
                    <a:pt x="12" y="23"/>
                    <a:pt x="17" y="18"/>
                  </a:cubicBezTo>
                  <a:cubicBezTo>
                    <a:pt x="20" y="14"/>
                    <a:pt x="21" y="9"/>
                    <a:pt x="19" y="5"/>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2">
              <a:extLst>
                <a:ext uri="{FF2B5EF4-FFF2-40B4-BE49-F238E27FC236}">
                  <a16:creationId xmlns:a16="http://schemas.microsoft.com/office/drawing/2014/main" id="{16119375-F689-47D8-9D7E-271B1A7C420E}"/>
                </a:ext>
              </a:extLst>
            </p:cNvPr>
            <p:cNvSpPr>
              <a:spLocks/>
            </p:cNvSpPr>
            <p:nvPr/>
          </p:nvSpPr>
          <p:spPr bwMode="auto">
            <a:xfrm>
              <a:off x="5586413" y="6483350"/>
              <a:ext cx="84138" cy="63500"/>
            </a:xfrm>
            <a:custGeom>
              <a:avLst/>
              <a:gdLst>
                <a:gd name="T0" fmla="*/ 16 w 28"/>
                <a:gd name="T1" fmla="*/ 0 h 21"/>
                <a:gd name="T2" fmla="*/ 16 w 28"/>
                <a:gd name="T3" fmla="*/ 21 h 21"/>
                <a:gd name="T4" fmla="*/ 16 w 28"/>
                <a:gd name="T5" fmla="*/ 0 h 21"/>
              </a:gdLst>
              <a:ahLst/>
              <a:cxnLst>
                <a:cxn ang="0">
                  <a:pos x="T0" y="T1"/>
                </a:cxn>
                <a:cxn ang="0">
                  <a:pos x="T2" y="T3"/>
                </a:cxn>
                <a:cxn ang="0">
                  <a:pos x="T4" y="T5"/>
                </a:cxn>
              </a:cxnLst>
              <a:rect l="0" t="0" r="r" b="b"/>
              <a:pathLst>
                <a:path w="28" h="21">
                  <a:moveTo>
                    <a:pt x="16" y="0"/>
                  </a:moveTo>
                  <a:cubicBezTo>
                    <a:pt x="0" y="0"/>
                    <a:pt x="0" y="21"/>
                    <a:pt x="16" y="21"/>
                  </a:cubicBezTo>
                  <a:cubicBezTo>
                    <a:pt x="28" y="21"/>
                    <a:pt x="28"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3">
              <a:extLst>
                <a:ext uri="{FF2B5EF4-FFF2-40B4-BE49-F238E27FC236}">
                  <a16:creationId xmlns:a16="http://schemas.microsoft.com/office/drawing/2014/main" id="{0E681B6F-1B32-4885-BAD2-03FA4733B5BE}"/>
                </a:ext>
              </a:extLst>
            </p:cNvPr>
            <p:cNvSpPr>
              <a:spLocks/>
            </p:cNvSpPr>
            <p:nvPr/>
          </p:nvSpPr>
          <p:spPr bwMode="auto">
            <a:xfrm>
              <a:off x="5700713" y="6550025"/>
              <a:ext cx="60325" cy="69850"/>
            </a:xfrm>
            <a:custGeom>
              <a:avLst/>
              <a:gdLst>
                <a:gd name="T0" fmla="*/ 18 w 20"/>
                <a:gd name="T1" fmla="*/ 5 h 23"/>
                <a:gd name="T2" fmla="*/ 15 w 20"/>
                <a:gd name="T3" fmla="*/ 2 h 23"/>
                <a:gd name="T4" fmla="*/ 5 w 20"/>
                <a:gd name="T5" fmla="*/ 3 h 23"/>
                <a:gd name="T6" fmla="*/ 1 w 20"/>
                <a:gd name="T7" fmla="*/ 6 h 23"/>
                <a:gd name="T8" fmla="*/ 0 w 20"/>
                <a:gd name="T9" fmla="*/ 12 h 23"/>
                <a:gd name="T10" fmla="*/ 7 w 20"/>
                <a:gd name="T11" fmla="*/ 21 h 23"/>
                <a:gd name="T12" fmla="*/ 19 w 20"/>
                <a:gd name="T13" fmla="*/ 17 h 23"/>
                <a:gd name="T14" fmla="*/ 20 w 20"/>
                <a:gd name="T15" fmla="*/ 12 h 23"/>
                <a:gd name="T16" fmla="*/ 18 w 20"/>
                <a:gd name="T1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18" y="5"/>
                  </a:moveTo>
                  <a:cubicBezTo>
                    <a:pt x="17" y="4"/>
                    <a:pt x="16" y="3"/>
                    <a:pt x="15" y="2"/>
                  </a:cubicBezTo>
                  <a:cubicBezTo>
                    <a:pt x="12" y="1"/>
                    <a:pt x="8" y="0"/>
                    <a:pt x="5" y="3"/>
                  </a:cubicBezTo>
                  <a:cubicBezTo>
                    <a:pt x="3" y="4"/>
                    <a:pt x="2" y="5"/>
                    <a:pt x="1" y="6"/>
                  </a:cubicBezTo>
                  <a:cubicBezTo>
                    <a:pt x="0" y="8"/>
                    <a:pt x="0" y="10"/>
                    <a:pt x="0" y="12"/>
                  </a:cubicBezTo>
                  <a:cubicBezTo>
                    <a:pt x="0" y="16"/>
                    <a:pt x="3" y="20"/>
                    <a:pt x="7" y="21"/>
                  </a:cubicBezTo>
                  <a:cubicBezTo>
                    <a:pt x="12" y="23"/>
                    <a:pt x="17" y="21"/>
                    <a:pt x="19" y="17"/>
                  </a:cubicBezTo>
                  <a:cubicBezTo>
                    <a:pt x="20" y="15"/>
                    <a:pt x="20" y="13"/>
                    <a:pt x="20" y="12"/>
                  </a:cubicBezTo>
                  <a:cubicBezTo>
                    <a:pt x="20" y="9"/>
                    <a:pt x="20" y="7"/>
                    <a:pt x="18" y="5"/>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4">
              <a:extLst>
                <a:ext uri="{FF2B5EF4-FFF2-40B4-BE49-F238E27FC236}">
                  <a16:creationId xmlns:a16="http://schemas.microsoft.com/office/drawing/2014/main" id="{0B99B5F1-1C64-4EAB-89C4-10185518B59E}"/>
                </a:ext>
              </a:extLst>
            </p:cNvPr>
            <p:cNvSpPr>
              <a:spLocks/>
            </p:cNvSpPr>
            <p:nvPr/>
          </p:nvSpPr>
          <p:spPr bwMode="auto">
            <a:xfrm>
              <a:off x="5791200" y="6567488"/>
              <a:ext cx="73025" cy="57150"/>
            </a:xfrm>
            <a:custGeom>
              <a:avLst/>
              <a:gdLst>
                <a:gd name="T0" fmla="*/ 12 w 24"/>
                <a:gd name="T1" fmla="*/ 0 h 19"/>
                <a:gd name="T2" fmla="*/ 12 w 24"/>
                <a:gd name="T3" fmla="*/ 19 h 19"/>
                <a:gd name="T4" fmla="*/ 12 w 24"/>
                <a:gd name="T5" fmla="*/ 0 h 19"/>
              </a:gdLst>
              <a:ahLst/>
              <a:cxnLst>
                <a:cxn ang="0">
                  <a:pos x="T0" y="T1"/>
                </a:cxn>
                <a:cxn ang="0">
                  <a:pos x="T2" y="T3"/>
                </a:cxn>
                <a:cxn ang="0">
                  <a:pos x="T4" y="T5"/>
                </a:cxn>
              </a:cxnLst>
              <a:rect l="0" t="0" r="r" b="b"/>
              <a:pathLst>
                <a:path w="24" h="19">
                  <a:moveTo>
                    <a:pt x="12" y="0"/>
                  </a:moveTo>
                  <a:cubicBezTo>
                    <a:pt x="0" y="0"/>
                    <a:pt x="0" y="19"/>
                    <a:pt x="12" y="19"/>
                  </a:cubicBezTo>
                  <a:cubicBezTo>
                    <a:pt x="24" y="19"/>
                    <a:pt x="24" y="0"/>
                    <a:pt x="12"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5">
              <a:extLst>
                <a:ext uri="{FF2B5EF4-FFF2-40B4-BE49-F238E27FC236}">
                  <a16:creationId xmlns:a16="http://schemas.microsoft.com/office/drawing/2014/main" id="{F66AF5E0-09CE-455A-B027-9249E135AEE7}"/>
                </a:ext>
              </a:extLst>
            </p:cNvPr>
            <p:cNvSpPr>
              <a:spLocks noEditPoints="1"/>
            </p:cNvSpPr>
            <p:nvPr/>
          </p:nvSpPr>
          <p:spPr bwMode="auto">
            <a:xfrm>
              <a:off x="5407025" y="6523038"/>
              <a:ext cx="142875" cy="111125"/>
            </a:xfrm>
            <a:custGeom>
              <a:avLst/>
              <a:gdLst>
                <a:gd name="T0" fmla="*/ 47 w 47"/>
                <a:gd name="T1" fmla="*/ 2 h 37"/>
                <a:gd name="T2" fmla="*/ 47 w 47"/>
                <a:gd name="T3" fmla="*/ 2 h 37"/>
                <a:gd name="T4" fmla="*/ 47 w 47"/>
                <a:gd name="T5" fmla="*/ 2 h 37"/>
                <a:gd name="T6" fmla="*/ 47 w 47"/>
                <a:gd name="T7" fmla="*/ 2 h 37"/>
                <a:gd name="T8" fmla="*/ 47 w 47"/>
                <a:gd name="T9" fmla="*/ 2 h 37"/>
                <a:gd name="T10" fmla="*/ 47 w 47"/>
                <a:gd name="T11" fmla="*/ 2 h 37"/>
                <a:gd name="T12" fmla="*/ 47 w 47"/>
                <a:gd name="T13" fmla="*/ 2 h 37"/>
                <a:gd name="T14" fmla="*/ 47 w 47"/>
                <a:gd name="T15" fmla="*/ 2 h 37"/>
                <a:gd name="T16" fmla="*/ 47 w 47"/>
                <a:gd name="T17" fmla="*/ 2 h 37"/>
                <a:gd name="T18" fmla="*/ 47 w 47"/>
                <a:gd name="T19" fmla="*/ 2 h 37"/>
                <a:gd name="T20" fmla="*/ 47 w 47"/>
                <a:gd name="T21" fmla="*/ 2 h 37"/>
                <a:gd name="T22" fmla="*/ 47 w 47"/>
                <a:gd name="T23" fmla="*/ 2 h 37"/>
                <a:gd name="T24" fmla="*/ 47 w 47"/>
                <a:gd name="T25" fmla="*/ 2 h 37"/>
                <a:gd name="T26" fmla="*/ 47 w 47"/>
                <a:gd name="T27" fmla="*/ 2 h 37"/>
                <a:gd name="T28" fmla="*/ 47 w 47"/>
                <a:gd name="T29" fmla="*/ 2 h 37"/>
                <a:gd name="T30" fmla="*/ 47 w 47"/>
                <a:gd name="T31" fmla="*/ 2 h 37"/>
                <a:gd name="T32" fmla="*/ 47 w 47"/>
                <a:gd name="T33" fmla="*/ 2 h 37"/>
                <a:gd name="T34" fmla="*/ 47 w 47"/>
                <a:gd name="T35" fmla="*/ 2 h 37"/>
                <a:gd name="T36" fmla="*/ 47 w 47"/>
                <a:gd name="T37" fmla="*/ 1 h 37"/>
                <a:gd name="T38" fmla="*/ 47 w 47"/>
                <a:gd name="T39" fmla="*/ 1 h 37"/>
                <a:gd name="T40" fmla="*/ 47 w 47"/>
                <a:gd name="T41" fmla="*/ 1 h 37"/>
                <a:gd name="T42" fmla="*/ 47 w 47"/>
                <a:gd name="T43" fmla="*/ 1 h 37"/>
                <a:gd name="T44" fmla="*/ 47 w 47"/>
                <a:gd name="T45" fmla="*/ 1 h 37"/>
                <a:gd name="T46" fmla="*/ 47 w 47"/>
                <a:gd name="T47" fmla="*/ 1 h 37"/>
                <a:gd name="T48" fmla="*/ 47 w 47"/>
                <a:gd name="T49" fmla="*/ 1 h 37"/>
                <a:gd name="T50" fmla="*/ 47 w 47"/>
                <a:gd name="T51" fmla="*/ 1 h 37"/>
                <a:gd name="T52" fmla="*/ 47 w 47"/>
                <a:gd name="T53" fmla="*/ 1 h 37"/>
                <a:gd name="T54" fmla="*/ 47 w 47"/>
                <a:gd name="T55" fmla="*/ 1 h 37"/>
                <a:gd name="T56" fmla="*/ 47 w 47"/>
                <a:gd name="T57" fmla="*/ 1 h 37"/>
                <a:gd name="T58" fmla="*/ 47 w 47"/>
                <a:gd name="T59" fmla="*/ 1 h 37"/>
                <a:gd name="T60" fmla="*/ 47 w 47"/>
                <a:gd name="T61" fmla="*/ 1 h 37"/>
                <a:gd name="T62" fmla="*/ 47 w 47"/>
                <a:gd name="T63" fmla="*/ 1 h 37"/>
                <a:gd name="T64" fmla="*/ 47 w 47"/>
                <a:gd name="T65" fmla="*/ 1 h 37"/>
                <a:gd name="T66" fmla="*/ 47 w 47"/>
                <a:gd name="T67" fmla="*/ 1 h 37"/>
                <a:gd name="T68" fmla="*/ 47 w 47"/>
                <a:gd name="T69" fmla="*/ 1 h 37"/>
                <a:gd name="T70" fmla="*/ 47 w 47"/>
                <a:gd name="T71" fmla="*/ 1 h 37"/>
                <a:gd name="T72" fmla="*/ 37 w 47"/>
                <a:gd name="T73" fmla="*/ 1 h 37"/>
                <a:gd name="T74" fmla="*/ 0 w 47"/>
                <a:gd name="T75" fmla="*/ 37 h 37"/>
                <a:gd name="T76" fmla="*/ 0 w 47"/>
                <a:gd name="T77" fmla="*/ 37 h 37"/>
                <a:gd name="T78" fmla="*/ 37 w 47"/>
                <a:gd name="T79" fmla="*/ 1 h 37"/>
                <a:gd name="T80" fmla="*/ 47 w 47"/>
                <a:gd name="T81" fmla="*/ 2 h 37"/>
                <a:gd name="T82" fmla="*/ 47 w 47"/>
                <a:gd name="T83" fmla="*/ 2 h 37"/>
                <a:gd name="T84" fmla="*/ 47 w 47"/>
                <a:gd name="T85" fmla="*/ 2 h 37"/>
                <a:gd name="T86" fmla="*/ 37 w 47"/>
                <a:gd name="T87" fmla="*/ 1 h 37"/>
                <a:gd name="T88" fmla="*/ 47 w 47"/>
                <a:gd name="T89" fmla="*/ 1 h 37"/>
                <a:gd name="T90" fmla="*/ 47 w 47"/>
                <a:gd name="T91" fmla="*/ 1 h 37"/>
                <a:gd name="T92" fmla="*/ 47 w 47"/>
                <a:gd name="T93" fmla="*/ 1 h 37"/>
                <a:gd name="T94" fmla="*/ 47 w 47"/>
                <a:gd name="T95" fmla="*/ 1 h 37"/>
                <a:gd name="T96" fmla="*/ 47 w 47"/>
                <a:gd name="T97" fmla="*/ 1 h 37"/>
                <a:gd name="T98" fmla="*/ 47 w 47"/>
                <a:gd name="T99" fmla="*/ 1 h 37"/>
                <a:gd name="T100" fmla="*/ 47 w 47"/>
                <a:gd name="T101" fmla="*/ 0 h 37"/>
                <a:gd name="T102" fmla="*/ 47 w 47"/>
                <a:gd name="T103" fmla="*/ 0 h 37"/>
                <a:gd name="T104" fmla="*/ 47 w 47"/>
                <a:gd name="T105" fmla="*/ 0 h 37"/>
                <a:gd name="T106" fmla="*/ 47 w 47"/>
                <a:gd name="T107" fmla="*/ 0 h 37"/>
                <a:gd name="T108" fmla="*/ 47 w 47"/>
                <a:gd name="T109" fmla="*/ 0 h 37"/>
                <a:gd name="T110" fmla="*/ 47 w 47"/>
                <a:gd name="T11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 h="37">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37" y="1"/>
                  </a:moveTo>
                  <a:cubicBezTo>
                    <a:pt x="17" y="1"/>
                    <a:pt x="0" y="17"/>
                    <a:pt x="0" y="37"/>
                  </a:cubicBezTo>
                  <a:cubicBezTo>
                    <a:pt x="0" y="37"/>
                    <a:pt x="0" y="37"/>
                    <a:pt x="0" y="37"/>
                  </a:cubicBezTo>
                  <a:cubicBezTo>
                    <a:pt x="0" y="17"/>
                    <a:pt x="17" y="1"/>
                    <a:pt x="37" y="1"/>
                  </a:cubicBezTo>
                  <a:cubicBezTo>
                    <a:pt x="41" y="1"/>
                    <a:pt x="44" y="1"/>
                    <a:pt x="47" y="2"/>
                  </a:cubicBezTo>
                  <a:cubicBezTo>
                    <a:pt x="47" y="2"/>
                    <a:pt x="47" y="2"/>
                    <a:pt x="47" y="2"/>
                  </a:cubicBezTo>
                  <a:cubicBezTo>
                    <a:pt x="47" y="2"/>
                    <a:pt x="47" y="2"/>
                    <a:pt x="47" y="2"/>
                  </a:cubicBezTo>
                  <a:cubicBezTo>
                    <a:pt x="44" y="1"/>
                    <a:pt x="41" y="1"/>
                    <a:pt x="3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0"/>
                  </a:moveTo>
                  <a:cubicBezTo>
                    <a:pt x="47" y="0"/>
                    <a:pt x="47" y="0"/>
                    <a:pt x="47" y="0"/>
                  </a:cubicBezTo>
                  <a:cubicBezTo>
                    <a:pt x="47" y="0"/>
                    <a:pt x="47" y="0"/>
                    <a:pt x="47" y="0"/>
                  </a:cubicBezTo>
                  <a:moveTo>
                    <a:pt x="47" y="0"/>
                  </a:moveTo>
                  <a:cubicBezTo>
                    <a:pt x="47" y="0"/>
                    <a:pt x="47" y="0"/>
                    <a:pt x="47" y="0"/>
                  </a:cubicBezTo>
                  <a:cubicBezTo>
                    <a:pt x="47" y="0"/>
                    <a:pt x="47" y="0"/>
                    <a:pt x="4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6">
              <a:extLst>
                <a:ext uri="{FF2B5EF4-FFF2-40B4-BE49-F238E27FC236}">
                  <a16:creationId xmlns:a16="http://schemas.microsoft.com/office/drawing/2014/main" id="{3CA3E21B-30B8-45F1-B626-AD08B19143D9}"/>
                </a:ext>
              </a:extLst>
            </p:cNvPr>
            <p:cNvSpPr>
              <a:spLocks noEditPoints="1"/>
            </p:cNvSpPr>
            <p:nvPr/>
          </p:nvSpPr>
          <p:spPr bwMode="auto">
            <a:xfrm>
              <a:off x="5407025" y="6416675"/>
              <a:ext cx="242888" cy="244475"/>
            </a:xfrm>
            <a:custGeom>
              <a:avLst/>
              <a:gdLst>
                <a:gd name="T0" fmla="*/ 27 w 80"/>
                <a:gd name="T1" fmla="*/ 69 h 81"/>
                <a:gd name="T2" fmla="*/ 27 w 80"/>
                <a:gd name="T3" fmla="*/ 51 h 81"/>
                <a:gd name="T4" fmla="*/ 27 w 80"/>
                <a:gd name="T5" fmla="*/ 69 h 81"/>
                <a:gd name="T6" fmla="*/ 67 w 80"/>
                <a:gd name="T7" fmla="*/ 69 h 81"/>
                <a:gd name="T8" fmla="*/ 58 w 80"/>
                <a:gd name="T9" fmla="*/ 62 h 81"/>
                <a:gd name="T10" fmla="*/ 60 w 80"/>
                <a:gd name="T11" fmla="*/ 53 h 81"/>
                <a:gd name="T12" fmla="*/ 65 w 80"/>
                <a:gd name="T13" fmla="*/ 50 h 81"/>
                <a:gd name="T14" fmla="*/ 68 w 80"/>
                <a:gd name="T15" fmla="*/ 50 h 81"/>
                <a:gd name="T16" fmla="*/ 76 w 80"/>
                <a:gd name="T17" fmla="*/ 54 h 81"/>
                <a:gd name="T18" fmla="*/ 74 w 80"/>
                <a:gd name="T19" fmla="*/ 67 h 81"/>
                <a:gd name="T20" fmla="*/ 67 w 80"/>
                <a:gd name="T21" fmla="*/ 69 h 81"/>
                <a:gd name="T22" fmla="*/ 80 w 80"/>
                <a:gd name="T23" fmla="*/ 0 h 81"/>
                <a:gd name="T24" fmla="*/ 47 w 80"/>
                <a:gd name="T25" fmla="*/ 35 h 81"/>
                <a:gd name="T26" fmla="*/ 47 w 80"/>
                <a:gd name="T27" fmla="*/ 35 h 81"/>
                <a:gd name="T28" fmla="*/ 47 w 80"/>
                <a:gd name="T29" fmla="*/ 35 h 81"/>
                <a:gd name="T30" fmla="*/ 47 w 80"/>
                <a:gd name="T31" fmla="*/ 35 h 81"/>
                <a:gd name="T32" fmla="*/ 47 w 80"/>
                <a:gd name="T33" fmla="*/ 36 h 81"/>
                <a:gd name="T34" fmla="*/ 47 w 80"/>
                <a:gd name="T35" fmla="*/ 36 h 81"/>
                <a:gd name="T36" fmla="*/ 47 w 80"/>
                <a:gd name="T37" fmla="*/ 36 h 81"/>
                <a:gd name="T38" fmla="*/ 47 w 80"/>
                <a:gd name="T39" fmla="*/ 36 h 81"/>
                <a:gd name="T40" fmla="*/ 47 w 80"/>
                <a:gd name="T41" fmla="*/ 36 h 81"/>
                <a:gd name="T42" fmla="*/ 47 w 80"/>
                <a:gd name="T43" fmla="*/ 36 h 81"/>
                <a:gd name="T44" fmla="*/ 47 w 80"/>
                <a:gd name="T45" fmla="*/ 36 h 81"/>
                <a:gd name="T46" fmla="*/ 47 w 80"/>
                <a:gd name="T47" fmla="*/ 36 h 81"/>
                <a:gd name="T48" fmla="*/ 47 w 80"/>
                <a:gd name="T49" fmla="*/ 36 h 81"/>
                <a:gd name="T50" fmla="*/ 47 w 80"/>
                <a:gd name="T51" fmla="*/ 36 h 81"/>
                <a:gd name="T52" fmla="*/ 47 w 80"/>
                <a:gd name="T53" fmla="*/ 36 h 81"/>
                <a:gd name="T54" fmla="*/ 47 w 80"/>
                <a:gd name="T55" fmla="*/ 36 h 81"/>
                <a:gd name="T56" fmla="*/ 47 w 80"/>
                <a:gd name="T57" fmla="*/ 36 h 81"/>
                <a:gd name="T58" fmla="*/ 47 w 80"/>
                <a:gd name="T59" fmla="*/ 36 h 81"/>
                <a:gd name="T60" fmla="*/ 47 w 80"/>
                <a:gd name="T61" fmla="*/ 36 h 81"/>
                <a:gd name="T62" fmla="*/ 47 w 80"/>
                <a:gd name="T63" fmla="*/ 36 h 81"/>
                <a:gd name="T64" fmla="*/ 47 w 80"/>
                <a:gd name="T65" fmla="*/ 37 h 81"/>
                <a:gd name="T66" fmla="*/ 47 w 80"/>
                <a:gd name="T67" fmla="*/ 37 h 81"/>
                <a:gd name="T68" fmla="*/ 47 w 80"/>
                <a:gd name="T69" fmla="*/ 37 h 81"/>
                <a:gd name="T70" fmla="*/ 47 w 80"/>
                <a:gd name="T71" fmla="*/ 37 h 81"/>
                <a:gd name="T72" fmla="*/ 47 w 80"/>
                <a:gd name="T73" fmla="*/ 37 h 81"/>
                <a:gd name="T74" fmla="*/ 47 w 80"/>
                <a:gd name="T75" fmla="*/ 37 h 81"/>
                <a:gd name="T76" fmla="*/ 47 w 80"/>
                <a:gd name="T77" fmla="*/ 37 h 81"/>
                <a:gd name="T78" fmla="*/ 47 w 80"/>
                <a:gd name="T79" fmla="*/ 37 h 81"/>
                <a:gd name="T80" fmla="*/ 47 w 80"/>
                <a:gd name="T81" fmla="*/ 37 h 81"/>
                <a:gd name="T82" fmla="*/ 47 w 80"/>
                <a:gd name="T83" fmla="*/ 37 h 81"/>
                <a:gd name="T84" fmla="*/ 47 w 80"/>
                <a:gd name="T85" fmla="*/ 37 h 81"/>
                <a:gd name="T86" fmla="*/ 47 w 80"/>
                <a:gd name="T87" fmla="*/ 37 h 81"/>
                <a:gd name="T88" fmla="*/ 47 w 80"/>
                <a:gd name="T89" fmla="*/ 37 h 81"/>
                <a:gd name="T90" fmla="*/ 47 w 80"/>
                <a:gd name="T91" fmla="*/ 37 h 81"/>
                <a:gd name="T92" fmla="*/ 37 w 80"/>
                <a:gd name="T93" fmla="*/ 36 h 81"/>
                <a:gd name="T94" fmla="*/ 0 w 80"/>
                <a:gd name="T95" fmla="*/ 72 h 81"/>
                <a:gd name="T96" fmla="*/ 1 w 80"/>
                <a:gd name="T97" fmla="*/ 81 h 81"/>
                <a:gd name="T98" fmla="*/ 80 w 80"/>
                <a:gd name="T99" fmla="*/ 81 h 81"/>
                <a:gd name="T100" fmla="*/ 80 w 80"/>
                <a:gd name="T101" fmla="*/ 42 h 81"/>
                <a:gd name="T102" fmla="*/ 75 w 80"/>
                <a:gd name="T103" fmla="*/ 43 h 81"/>
                <a:gd name="T104" fmla="*/ 75 w 80"/>
                <a:gd name="T105" fmla="*/ 22 h 81"/>
                <a:gd name="T106" fmla="*/ 80 w 80"/>
                <a:gd name="T107" fmla="*/ 23 h 81"/>
                <a:gd name="T108" fmla="*/ 80 w 80"/>
                <a:gd name="T10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81">
                  <a:moveTo>
                    <a:pt x="27" y="69"/>
                  </a:moveTo>
                  <a:cubicBezTo>
                    <a:pt x="15" y="69"/>
                    <a:pt x="15" y="51"/>
                    <a:pt x="27" y="51"/>
                  </a:cubicBezTo>
                  <a:cubicBezTo>
                    <a:pt x="39" y="51"/>
                    <a:pt x="39" y="69"/>
                    <a:pt x="27" y="69"/>
                  </a:cubicBezTo>
                  <a:moveTo>
                    <a:pt x="67" y="69"/>
                  </a:moveTo>
                  <a:cubicBezTo>
                    <a:pt x="63" y="69"/>
                    <a:pt x="59" y="67"/>
                    <a:pt x="58" y="62"/>
                  </a:cubicBezTo>
                  <a:cubicBezTo>
                    <a:pt x="57" y="59"/>
                    <a:pt x="58" y="55"/>
                    <a:pt x="60" y="53"/>
                  </a:cubicBezTo>
                  <a:cubicBezTo>
                    <a:pt x="61" y="52"/>
                    <a:pt x="63" y="51"/>
                    <a:pt x="65" y="50"/>
                  </a:cubicBezTo>
                  <a:cubicBezTo>
                    <a:pt x="66" y="50"/>
                    <a:pt x="67" y="50"/>
                    <a:pt x="68" y="50"/>
                  </a:cubicBezTo>
                  <a:cubicBezTo>
                    <a:pt x="71" y="50"/>
                    <a:pt x="74" y="51"/>
                    <a:pt x="76" y="54"/>
                  </a:cubicBezTo>
                  <a:cubicBezTo>
                    <a:pt x="78" y="58"/>
                    <a:pt x="77" y="63"/>
                    <a:pt x="74" y="67"/>
                  </a:cubicBezTo>
                  <a:cubicBezTo>
                    <a:pt x="72" y="69"/>
                    <a:pt x="70" y="69"/>
                    <a:pt x="67" y="69"/>
                  </a:cubicBezTo>
                  <a:moveTo>
                    <a:pt x="80" y="0"/>
                  </a:moveTo>
                  <a:cubicBezTo>
                    <a:pt x="62" y="3"/>
                    <a:pt x="48" y="17"/>
                    <a:pt x="47" y="35"/>
                  </a:cubicBezTo>
                  <a:cubicBezTo>
                    <a:pt x="47" y="35"/>
                    <a:pt x="47" y="35"/>
                    <a:pt x="47" y="35"/>
                  </a:cubicBezTo>
                  <a:cubicBezTo>
                    <a:pt x="47" y="35"/>
                    <a:pt x="47" y="35"/>
                    <a:pt x="47" y="35"/>
                  </a:cubicBezTo>
                  <a:cubicBezTo>
                    <a:pt x="47" y="35"/>
                    <a:pt x="47" y="35"/>
                    <a:pt x="47" y="35"/>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4" y="36"/>
                    <a:pt x="41" y="36"/>
                    <a:pt x="37" y="36"/>
                  </a:cubicBezTo>
                  <a:cubicBezTo>
                    <a:pt x="17" y="36"/>
                    <a:pt x="0" y="52"/>
                    <a:pt x="0" y="72"/>
                  </a:cubicBezTo>
                  <a:cubicBezTo>
                    <a:pt x="0" y="75"/>
                    <a:pt x="1" y="78"/>
                    <a:pt x="1" y="81"/>
                  </a:cubicBezTo>
                  <a:cubicBezTo>
                    <a:pt x="80" y="81"/>
                    <a:pt x="80" y="81"/>
                    <a:pt x="80" y="81"/>
                  </a:cubicBezTo>
                  <a:cubicBezTo>
                    <a:pt x="80" y="42"/>
                    <a:pt x="80" y="42"/>
                    <a:pt x="80" y="42"/>
                  </a:cubicBezTo>
                  <a:cubicBezTo>
                    <a:pt x="78" y="42"/>
                    <a:pt x="77" y="43"/>
                    <a:pt x="75" y="43"/>
                  </a:cubicBezTo>
                  <a:cubicBezTo>
                    <a:pt x="59" y="43"/>
                    <a:pt x="59" y="22"/>
                    <a:pt x="75" y="22"/>
                  </a:cubicBezTo>
                  <a:cubicBezTo>
                    <a:pt x="77" y="22"/>
                    <a:pt x="78" y="23"/>
                    <a:pt x="80" y="23"/>
                  </a:cubicBezTo>
                  <a:cubicBezTo>
                    <a:pt x="80" y="0"/>
                    <a:pt x="80" y="0"/>
                    <a:pt x="80"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7">
              <a:extLst>
                <a:ext uri="{FF2B5EF4-FFF2-40B4-BE49-F238E27FC236}">
                  <a16:creationId xmlns:a16="http://schemas.microsoft.com/office/drawing/2014/main" id="{71ABCA35-1B36-4FE4-8C57-2F7D3836B18A}"/>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8">
              <a:extLst>
                <a:ext uri="{FF2B5EF4-FFF2-40B4-BE49-F238E27FC236}">
                  <a16:creationId xmlns:a16="http://schemas.microsoft.com/office/drawing/2014/main" id="{B4A57162-EFBB-4FDE-8610-A7B8082D3A3C}"/>
                </a:ext>
              </a:extLst>
            </p:cNvPr>
            <p:cNvSpPr>
              <a:spLocks/>
            </p:cNvSpPr>
            <p:nvPr/>
          </p:nvSpPr>
          <p:spPr bwMode="auto">
            <a:xfrm>
              <a:off x="5580063" y="6567488"/>
              <a:ext cx="63500" cy="57150"/>
            </a:xfrm>
            <a:custGeom>
              <a:avLst/>
              <a:gdLst>
                <a:gd name="T0" fmla="*/ 11 w 21"/>
                <a:gd name="T1" fmla="*/ 0 h 19"/>
                <a:gd name="T2" fmla="*/ 8 w 21"/>
                <a:gd name="T3" fmla="*/ 0 h 19"/>
                <a:gd name="T4" fmla="*/ 3 w 21"/>
                <a:gd name="T5" fmla="*/ 3 h 19"/>
                <a:gd name="T6" fmla="*/ 1 w 21"/>
                <a:gd name="T7" fmla="*/ 12 h 19"/>
                <a:gd name="T8" fmla="*/ 10 w 21"/>
                <a:gd name="T9" fmla="*/ 19 h 19"/>
                <a:gd name="T10" fmla="*/ 17 w 21"/>
                <a:gd name="T11" fmla="*/ 17 h 19"/>
                <a:gd name="T12" fmla="*/ 19 w 21"/>
                <a:gd name="T13" fmla="*/ 4 h 19"/>
                <a:gd name="T14" fmla="*/ 11 w 21"/>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1" y="0"/>
                  </a:moveTo>
                  <a:cubicBezTo>
                    <a:pt x="10" y="0"/>
                    <a:pt x="9" y="0"/>
                    <a:pt x="8" y="0"/>
                  </a:cubicBezTo>
                  <a:cubicBezTo>
                    <a:pt x="6" y="1"/>
                    <a:pt x="4" y="2"/>
                    <a:pt x="3" y="3"/>
                  </a:cubicBezTo>
                  <a:cubicBezTo>
                    <a:pt x="1" y="5"/>
                    <a:pt x="0" y="9"/>
                    <a:pt x="1" y="12"/>
                  </a:cubicBezTo>
                  <a:cubicBezTo>
                    <a:pt x="2" y="17"/>
                    <a:pt x="6" y="19"/>
                    <a:pt x="10" y="19"/>
                  </a:cubicBezTo>
                  <a:cubicBezTo>
                    <a:pt x="13" y="19"/>
                    <a:pt x="15" y="19"/>
                    <a:pt x="17" y="17"/>
                  </a:cubicBezTo>
                  <a:cubicBezTo>
                    <a:pt x="20" y="13"/>
                    <a:pt x="21" y="8"/>
                    <a:pt x="19" y="4"/>
                  </a:cubicBezTo>
                  <a:cubicBezTo>
                    <a:pt x="17" y="1"/>
                    <a:pt x="14" y="0"/>
                    <a:pt x="11"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9">
              <a:extLst>
                <a:ext uri="{FF2B5EF4-FFF2-40B4-BE49-F238E27FC236}">
                  <a16:creationId xmlns:a16="http://schemas.microsoft.com/office/drawing/2014/main" id="{5EB757A4-C435-4968-83C5-18674AC89F40}"/>
                </a:ext>
              </a:extLst>
            </p:cNvPr>
            <p:cNvSpPr>
              <a:spLocks/>
            </p:cNvSpPr>
            <p:nvPr/>
          </p:nvSpPr>
          <p:spPr bwMode="auto">
            <a:xfrm>
              <a:off x="5586413" y="6483350"/>
              <a:ext cx="63500" cy="63500"/>
            </a:xfrm>
            <a:custGeom>
              <a:avLst/>
              <a:gdLst>
                <a:gd name="T0" fmla="*/ 16 w 21"/>
                <a:gd name="T1" fmla="*/ 0 h 21"/>
                <a:gd name="T2" fmla="*/ 16 w 21"/>
                <a:gd name="T3" fmla="*/ 21 h 21"/>
                <a:gd name="T4" fmla="*/ 21 w 21"/>
                <a:gd name="T5" fmla="*/ 20 h 21"/>
                <a:gd name="T6" fmla="*/ 21 w 21"/>
                <a:gd name="T7" fmla="*/ 1 h 21"/>
                <a:gd name="T8" fmla="*/ 16 w 21"/>
                <a:gd name="T9" fmla="*/ 0 h 21"/>
              </a:gdLst>
              <a:ahLst/>
              <a:cxnLst>
                <a:cxn ang="0">
                  <a:pos x="T0" y="T1"/>
                </a:cxn>
                <a:cxn ang="0">
                  <a:pos x="T2" y="T3"/>
                </a:cxn>
                <a:cxn ang="0">
                  <a:pos x="T4" y="T5"/>
                </a:cxn>
                <a:cxn ang="0">
                  <a:pos x="T6" y="T7"/>
                </a:cxn>
                <a:cxn ang="0">
                  <a:pos x="T8" y="T9"/>
                </a:cxn>
              </a:cxnLst>
              <a:rect l="0" t="0" r="r" b="b"/>
              <a:pathLst>
                <a:path w="21" h="21">
                  <a:moveTo>
                    <a:pt x="16" y="0"/>
                  </a:moveTo>
                  <a:cubicBezTo>
                    <a:pt x="0" y="0"/>
                    <a:pt x="0" y="21"/>
                    <a:pt x="16" y="21"/>
                  </a:cubicBezTo>
                  <a:cubicBezTo>
                    <a:pt x="18" y="21"/>
                    <a:pt x="19" y="20"/>
                    <a:pt x="21" y="20"/>
                  </a:cubicBezTo>
                  <a:cubicBezTo>
                    <a:pt x="21" y="1"/>
                    <a:pt x="21" y="1"/>
                    <a:pt x="21" y="1"/>
                  </a:cubicBezTo>
                  <a:cubicBezTo>
                    <a:pt x="19" y="1"/>
                    <a:pt x="18"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2">
              <a:extLst>
                <a:ext uri="{FF2B5EF4-FFF2-40B4-BE49-F238E27FC236}">
                  <a16:creationId xmlns:a16="http://schemas.microsoft.com/office/drawing/2014/main" id="{B8E0C92F-9159-4C93-B9C9-D9DD41C0956F}"/>
                </a:ext>
              </a:extLst>
            </p:cNvPr>
            <p:cNvSpPr>
              <a:spLocks/>
            </p:cNvSpPr>
            <p:nvPr/>
          </p:nvSpPr>
          <p:spPr bwMode="auto">
            <a:xfrm>
              <a:off x="5153025" y="6367463"/>
              <a:ext cx="111125" cy="493712"/>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3">
              <a:extLst>
                <a:ext uri="{FF2B5EF4-FFF2-40B4-BE49-F238E27FC236}">
                  <a16:creationId xmlns:a16="http://schemas.microsoft.com/office/drawing/2014/main" id="{410E574E-3836-4E86-845E-E40842DCDE01}"/>
                </a:ext>
              </a:extLst>
            </p:cNvPr>
            <p:cNvSpPr>
              <a:spLocks/>
            </p:cNvSpPr>
            <p:nvPr/>
          </p:nvSpPr>
          <p:spPr bwMode="auto">
            <a:xfrm>
              <a:off x="5076825" y="6159500"/>
              <a:ext cx="376238" cy="3968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
              <a:extLst>
                <a:ext uri="{FF2B5EF4-FFF2-40B4-BE49-F238E27FC236}">
                  <a16:creationId xmlns:a16="http://schemas.microsoft.com/office/drawing/2014/main" id="{7B816AF1-3EED-47C7-B5B6-B9229E9CE14C}"/>
                </a:ext>
              </a:extLst>
            </p:cNvPr>
            <p:cNvSpPr>
              <a:spLocks/>
            </p:cNvSpPr>
            <p:nvPr/>
          </p:nvSpPr>
          <p:spPr bwMode="auto">
            <a:xfrm>
              <a:off x="5160963" y="6259513"/>
              <a:ext cx="228600" cy="207962"/>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5">
              <a:extLst>
                <a:ext uri="{FF2B5EF4-FFF2-40B4-BE49-F238E27FC236}">
                  <a16:creationId xmlns:a16="http://schemas.microsoft.com/office/drawing/2014/main" id="{AD714997-3339-4CA8-85B1-318EF947B0AD}"/>
                </a:ext>
              </a:extLst>
            </p:cNvPr>
            <p:cNvSpPr>
              <a:spLocks/>
            </p:cNvSpPr>
            <p:nvPr/>
          </p:nvSpPr>
          <p:spPr bwMode="auto">
            <a:xfrm>
              <a:off x="5033963" y="6519863"/>
              <a:ext cx="166688" cy="131762"/>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6">
              <a:extLst>
                <a:ext uri="{FF2B5EF4-FFF2-40B4-BE49-F238E27FC236}">
                  <a16:creationId xmlns:a16="http://schemas.microsoft.com/office/drawing/2014/main" id="{6C1AED14-83E3-407C-BD5A-9B5D67BF004F}"/>
                </a:ext>
              </a:extLst>
            </p:cNvPr>
            <p:cNvSpPr>
              <a:spLocks/>
            </p:cNvSpPr>
            <p:nvPr/>
          </p:nvSpPr>
          <p:spPr bwMode="auto">
            <a:xfrm>
              <a:off x="6797675" y="5759450"/>
              <a:ext cx="968375" cy="860425"/>
            </a:xfrm>
            <a:custGeom>
              <a:avLst/>
              <a:gdLst>
                <a:gd name="T0" fmla="*/ 610 w 610"/>
                <a:gd name="T1" fmla="*/ 542 h 542"/>
                <a:gd name="T2" fmla="*/ 610 w 610"/>
                <a:gd name="T3" fmla="*/ 259 h 542"/>
                <a:gd name="T4" fmla="*/ 328 w 610"/>
                <a:gd name="T5" fmla="*/ 0 h 542"/>
                <a:gd name="T6" fmla="*/ 0 w 610"/>
                <a:gd name="T7" fmla="*/ 0 h 542"/>
                <a:gd name="T8" fmla="*/ 0 w 610"/>
                <a:gd name="T9" fmla="*/ 542 h 542"/>
                <a:gd name="T10" fmla="*/ 610 w 610"/>
                <a:gd name="T11" fmla="*/ 542 h 542"/>
              </a:gdLst>
              <a:ahLst/>
              <a:cxnLst>
                <a:cxn ang="0">
                  <a:pos x="T0" y="T1"/>
                </a:cxn>
                <a:cxn ang="0">
                  <a:pos x="T2" y="T3"/>
                </a:cxn>
                <a:cxn ang="0">
                  <a:pos x="T4" y="T5"/>
                </a:cxn>
                <a:cxn ang="0">
                  <a:pos x="T6" y="T7"/>
                </a:cxn>
                <a:cxn ang="0">
                  <a:pos x="T8" y="T9"/>
                </a:cxn>
                <a:cxn ang="0">
                  <a:pos x="T10" y="T11"/>
                </a:cxn>
              </a:cxnLst>
              <a:rect l="0" t="0" r="r" b="b"/>
              <a:pathLst>
                <a:path w="610" h="542">
                  <a:moveTo>
                    <a:pt x="610" y="542"/>
                  </a:moveTo>
                  <a:lnTo>
                    <a:pt x="610" y="259"/>
                  </a:lnTo>
                  <a:lnTo>
                    <a:pt x="328" y="0"/>
                  </a:lnTo>
                  <a:lnTo>
                    <a:pt x="0" y="0"/>
                  </a:lnTo>
                  <a:lnTo>
                    <a:pt x="0" y="542"/>
                  </a:lnTo>
                  <a:lnTo>
                    <a:pt x="610" y="542"/>
                  </a:lnTo>
                  <a:close/>
                </a:path>
              </a:pathLst>
            </a:custGeom>
            <a:solidFill>
              <a:srgbClr val="FFD9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7">
              <a:extLst>
                <a:ext uri="{FF2B5EF4-FFF2-40B4-BE49-F238E27FC236}">
                  <a16:creationId xmlns:a16="http://schemas.microsoft.com/office/drawing/2014/main" id="{C59B1BE8-46FE-47FD-824D-446477DA02AB}"/>
                </a:ext>
              </a:extLst>
            </p:cNvPr>
            <p:cNvSpPr>
              <a:spLocks/>
            </p:cNvSpPr>
            <p:nvPr/>
          </p:nvSpPr>
          <p:spPr bwMode="auto">
            <a:xfrm>
              <a:off x="6380163" y="5799138"/>
              <a:ext cx="887413" cy="820737"/>
            </a:xfrm>
            <a:custGeom>
              <a:avLst/>
              <a:gdLst>
                <a:gd name="T0" fmla="*/ 559 w 559"/>
                <a:gd name="T1" fmla="*/ 517 h 517"/>
                <a:gd name="T2" fmla="*/ 559 w 559"/>
                <a:gd name="T3" fmla="*/ 210 h 517"/>
                <a:gd name="T4" fmla="*/ 280 w 559"/>
                <a:gd name="T5" fmla="*/ 0 h 517"/>
                <a:gd name="T6" fmla="*/ 0 w 559"/>
                <a:gd name="T7" fmla="*/ 210 h 517"/>
                <a:gd name="T8" fmla="*/ 0 w 559"/>
                <a:gd name="T9" fmla="*/ 517 h 517"/>
                <a:gd name="T10" fmla="*/ 559 w 559"/>
                <a:gd name="T11" fmla="*/ 517 h 517"/>
              </a:gdLst>
              <a:ahLst/>
              <a:cxnLst>
                <a:cxn ang="0">
                  <a:pos x="T0" y="T1"/>
                </a:cxn>
                <a:cxn ang="0">
                  <a:pos x="T2" y="T3"/>
                </a:cxn>
                <a:cxn ang="0">
                  <a:pos x="T4" y="T5"/>
                </a:cxn>
                <a:cxn ang="0">
                  <a:pos x="T6" y="T7"/>
                </a:cxn>
                <a:cxn ang="0">
                  <a:pos x="T8" y="T9"/>
                </a:cxn>
                <a:cxn ang="0">
                  <a:pos x="T10" y="T11"/>
                </a:cxn>
              </a:cxnLst>
              <a:rect l="0" t="0" r="r" b="b"/>
              <a:pathLst>
                <a:path w="559" h="517">
                  <a:moveTo>
                    <a:pt x="559" y="517"/>
                  </a:moveTo>
                  <a:lnTo>
                    <a:pt x="559" y="210"/>
                  </a:lnTo>
                  <a:lnTo>
                    <a:pt x="280" y="0"/>
                  </a:lnTo>
                  <a:lnTo>
                    <a:pt x="0" y="210"/>
                  </a:lnTo>
                  <a:lnTo>
                    <a:pt x="0" y="517"/>
                  </a:lnTo>
                  <a:lnTo>
                    <a:pt x="559" y="517"/>
                  </a:ln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8">
              <a:extLst>
                <a:ext uri="{FF2B5EF4-FFF2-40B4-BE49-F238E27FC236}">
                  <a16:creationId xmlns:a16="http://schemas.microsoft.com/office/drawing/2014/main" id="{E2AF7A46-F0F2-4D93-B75A-1B57B4FE8711}"/>
                </a:ext>
              </a:extLst>
            </p:cNvPr>
            <p:cNvSpPr>
              <a:spLocks/>
            </p:cNvSpPr>
            <p:nvPr/>
          </p:nvSpPr>
          <p:spPr bwMode="auto">
            <a:xfrm>
              <a:off x="6488113" y="6196013"/>
              <a:ext cx="109538" cy="247650"/>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9">
              <a:extLst>
                <a:ext uri="{FF2B5EF4-FFF2-40B4-BE49-F238E27FC236}">
                  <a16:creationId xmlns:a16="http://schemas.microsoft.com/office/drawing/2014/main" id="{EB2E0D20-43DA-4698-90A7-D41594F15B1B}"/>
                </a:ext>
              </a:extLst>
            </p:cNvPr>
            <p:cNvSpPr>
              <a:spLocks/>
            </p:cNvSpPr>
            <p:nvPr/>
          </p:nvSpPr>
          <p:spPr bwMode="auto">
            <a:xfrm>
              <a:off x="6457950" y="6165850"/>
              <a:ext cx="169863" cy="307975"/>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30">
              <a:extLst>
                <a:ext uri="{FF2B5EF4-FFF2-40B4-BE49-F238E27FC236}">
                  <a16:creationId xmlns:a16="http://schemas.microsoft.com/office/drawing/2014/main" id="{F6E27761-CBBD-4088-992D-35D0C4A5EA59}"/>
                </a:ext>
              </a:extLst>
            </p:cNvPr>
            <p:cNvSpPr>
              <a:spLocks/>
            </p:cNvSpPr>
            <p:nvPr/>
          </p:nvSpPr>
          <p:spPr bwMode="auto">
            <a:xfrm>
              <a:off x="7061200" y="6196013"/>
              <a:ext cx="111125" cy="247650"/>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31">
              <a:extLst>
                <a:ext uri="{FF2B5EF4-FFF2-40B4-BE49-F238E27FC236}">
                  <a16:creationId xmlns:a16="http://schemas.microsoft.com/office/drawing/2014/main" id="{CB658146-376E-4330-B2D8-4C900ACE65B5}"/>
                </a:ext>
              </a:extLst>
            </p:cNvPr>
            <p:cNvSpPr>
              <a:spLocks/>
            </p:cNvSpPr>
            <p:nvPr/>
          </p:nvSpPr>
          <p:spPr bwMode="auto">
            <a:xfrm>
              <a:off x="7031038" y="6165850"/>
              <a:ext cx="169863" cy="307975"/>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32">
              <a:extLst>
                <a:ext uri="{FF2B5EF4-FFF2-40B4-BE49-F238E27FC236}">
                  <a16:creationId xmlns:a16="http://schemas.microsoft.com/office/drawing/2014/main" id="{F3A3BF79-5B2F-4AB6-BCF2-488F648A9E4A}"/>
                </a:ext>
              </a:extLst>
            </p:cNvPr>
            <p:cNvSpPr>
              <a:spLocks/>
            </p:cNvSpPr>
            <p:nvPr/>
          </p:nvSpPr>
          <p:spPr bwMode="auto">
            <a:xfrm>
              <a:off x="7448550" y="6267450"/>
              <a:ext cx="112713" cy="249237"/>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33">
              <a:extLst>
                <a:ext uri="{FF2B5EF4-FFF2-40B4-BE49-F238E27FC236}">
                  <a16:creationId xmlns:a16="http://schemas.microsoft.com/office/drawing/2014/main" id="{F1C8A386-0927-401E-B8E2-369EBB219780}"/>
                </a:ext>
              </a:extLst>
            </p:cNvPr>
            <p:cNvSpPr>
              <a:spLocks/>
            </p:cNvSpPr>
            <p:nvPr/>
          </p:nvSpPr>
          <p:spPr bwMode="auto">
            <a:xfrm>
              <a:off x="7418388" y="6237288"/>
              <a:ext cx="169863" cy="309562"/>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Rectangle 34">
              <a:extLst>
                <a:ext uri="{FF2B5EF4-FFF2-40B4-BE49-F238E27FC236}">
                  <a16:creationId xmlns:a16="http://schemas.microsoft.com/office/drawing/2014/main" id="{C9904889-EF35-4719-BCF4-659696006149}"/>
                </a:ext>
              </a:extLst>
            </p:cNvPr>
            <p:cNvSpPr>
              <a:spLocks noChangeArrowheads="1"/>
            </p:cNvSpPr>
            <p:nvPr/>
          </p:nvSpPr>
          <p:spPr bwMode="auto">
            <a:xfrm>
              <a:off x="6710363" y="6330950"/>
              <a:ext cx="227013" cy="2889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35">
              <a:extLst>
                <a:ext uri="{FF2B5EF4-FFF2-40B4-BE49-F238E27FC236}">
                  <a16:creationId xmlns:a16="http://schemas.microsoft.com/office/drawing/2014/main" id="{3A2653E9-E9BA-468E-BB46-1D2AE63D096B}"/>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 name="T12" fmla="*/ 292 w 887"/>
                <a:gd name="T13" fmla="*/ 0 h 247"/>
              </a:gdLst>
              <a:ahLst/>
              <a:cxnLst>
                <a:cxn ang="0">
                  <a:pos x="T0" y="T1"/>
                </a:cxn>
                <a:cxn ang="0">
                  <a:pos x="T2" y="T3"/>
                </a:cxn>
                <a:cxn ang="0">
                  <a:pos x="T4" y="T5"/>
                </a:cxn>
                <a:cxn ang="0">
                  <a:pos x="T6" y="T7"/>
                </a:cxn>
                <a:cxn ang="0">
                  <a:pos x="T8" y="T9"/>
                </a:cxn>
                <a:cxn ang="0">
                  <a:pos x="T10" y="T11"/>
                </a:cxn>
                <a:cxn ang="0">
                  <a:pos x="T12" y="T13"/>
                </a:cxn>
              </a:cxnLst>
              <a:rect l="0" t="0" r="r" b="b"/>
              <a:pathLst>
                <a:path w="887" h="247">
                  <a:moveTo>
                    <a:pt x="292" y="0"/>
                  </a:moveTo>
                  <a:lnTo>
                    <a:pt x="605" y="0"/>
                  </a:lnTo>
                  <a:lnTo>
                    <a:pt x="887" y="247"/>
                  </a:lnTo>
                  <a:lnTo>
                    <a:pt x="584" y="240"/>
                  </a:lnTo>
                  <a:lnTo>
                    <a:pt x="290" y="2"/>
                  </a:lnTo>
                  <a:lnTo>
                    <a:pt x="0" y="228"/>
                  </a:lnTo>
                  <a:lnTo>
                    <a:pt x="292" y="0"/>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36">
              <a:extLst>
                <a:ext uri="{FF2B5EF4-FFF2-40B4-BE49-F238E27FC236}">
                  <a16:creationId xmlns:a16="http://schemas.microsoft.com/office/drawing/2014/main" id="{9CD91660-5E6C-4BEF-8CAD-D77ECD581E83}"/>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Lst>
              <a:ahLst/>
              <a:cxnLst>
                <a:cxn ang="0">
                  <a:pos x="T0" y="T1"/>
                </a:cxn>
                <a:cxn ang="0">
                  <a:pos x="T2" y="T3"/>
                </a:cxn>
                <a:cxn ang="0">
                  <a:pos x="T4" y="T5"/>
                </a:cxn>
                <a:cxn ang="0">
                  <a:pos x="T6" y="T7"/>
                </a:cxn>
                <a:cxn ang="0">
                  <a:pos x="T8" y="T9"/>
                </a:cxn>
                <a:cxn ang="0">
                  <a:pos x="T10" y="T11"/>
                </a:cxn>
              </a:cxnLst>
              <a:rect l="0" t="0" r="r" b="b"/>
              <a:pathLst>
                <a:path w="887" h="247">
                  <a:moveTo>
                    <a:pt x="292" y="0"/>
                  </a:moveTo>
                  <a:lnTo>
                    <a:pt x="605" y="0"/>
                  </a:lnTo>
                  <a:lnTo>
                    <a:pt x="887" y="247"/>
                  </a:lnTo>
                  <a:lnTo>
                    <a:pt x="584" y="240"/>
                  </a:lnTo>
                  <a:lnTo>
                    <a:pt x="290" y="2"/>
                  </a:lnTo>
                  <a:lnTo>
                    <a:pt x="0" y="2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37">
              <a:extLst>
                <a:ext uri="{FF2B5EF4-FFF2-40B4-BE49-F238E27FC236}">
                  <a16:creationId xmlns:a16="http://schemas.microsoft.com/office/drawing/2014/main" id="{52682B5F-357A-4153-8810-C7C20CD718D9}"/>
                </a:ext>
              </a:extLst>
            </p:cNvPr>
            <p:cNvSpPr>
              <a:spLocks/>
            </p:cNvSpPr>
            <p:nvPr/>
          </p:nvSpPr>
          <p:spPr bwMode="auto">
            <a:xfrm>
              <a:off x="6330950" y="5735638"/>
              <a:ext cx="1481138" cy="477837"/>
            </a:xfrm>
            <a:custGeom>
              <a:avLst/>
              <a:gdLst>
                <a:gd name="T0" fmla="*/ 162 w 489"/>
                <a:gd name="T1" fmla="*/ 28 h 158"/>
                <a:gd name="T2" fmla="*/ 321 w 489"/>
                <a:gd name="T3" fmla="*/ 28 h 158"/>
                <a:gd name="T4" fmla="*/ 436 w 489"/>
                <a:gd name="T5" fmla="*/ 129 h 158"/>
                <a:gd name="T6" fmla="*/ 321 w 489"/>
                <a:gd name="T7" fmla="*/ 126 h 158"/>
                <a:gd name="T8" fmla="*/ 170 w 489"/>
                <a:gd name="T9" fmla="*/ 4 h 158"/>
                <a:gd name="T10" fmla="*/ 153 w 489"/>
                <a:gd name="T11" fmla="*/ 4 h 158"/>
                <a:gd name="T12" fmla="*/ 0 w 489"/>
                <a:gd name="T13" fmla="*/ 123 h 158"/>
                <a:gd name="T14" fmla="*/ 18 w 489"/>
                <a:gd name="T15" fmla="*/ 145 h 158"/>
                <a:gd name="T16" fmla="*/ 161 w 489"/>
                <a:gd name="T17" fmla="*/ 33 h 158"/>
                <a:gd name="T18" fmla="*/ 307 w 489"/>
                <a:gd name="T19" fmla="*/ 151 h 158"/>
                <a:gd name="T20" fmla="*/ 315 w 489"/>
                <a:gd name="T21" fmla="*/ 154 h 158"/>
                <a:gd name="T22" fmla="*/ 474 w 489"/>
                <a:gd name="T23" fmla="*/ 158 h 158"/>
                <a:gd name="T24" fmla="*/ 487 w 489"/>
                <a:gd name="T25" fmla="*/ 149 h 158"/>
                <a:gd name="T26" fmla="*/ 483 w 489"/>
                <a:gd name="T27" fmla="*/ 133 h 158"/>
                <a:gd name="T28" fmla="*/ 335 w 489"/>
                <a:gd name="T29" fmla="*/ 3 h 158"/>
                <a:gd name="T30" fmla="*/ 326 w 489"/>
                <a:gd name="T31" fmla="*/ 0 h 158"/>
                <a:gd name="T32" fmla="*/ 162 w 489"/>
                <a:gd name="T33" fmla="*/ 0 h 158"/>
                <a:gd name="T34" fmla="*/ 162 w 489"/>
                <a:gd name="T35" fmla="*/ 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9" h="158">
                  <a:moveTo>
                    <a:pt x="162" y="28"/>
                  </a:moveTo>
                  <a:cubicBezTo>
                    <a:pt x="321" y="28"/>
                    <a:pt x="321" y="28"/>
                    <a:pt x="321" y="28"/>
                  </a:cubicBezTo>
                  <a:cubicBezTo>
                    <a:pt x="436" y="129"/>
                    <a:pt x="436" y="129"/>
                    <a:pt x="436" y="129"/>
                  </a:cubicBezTo>
                  <a:cubicBezTo>
                    <a:pt x="321" y="126"/>
                    <a:pt x="321" y="126"/>
                    <a:pt x="321" y="126"/>
                  </a:cubicBezTo>
                  <a:cubicBezTo>
                    <a:pt x="170" y="4"/>
                    <a:pt x="170" y="4"/>
                    <a:pt x="170" y="4"/>
                  </a:cubicBezTo>
                  <a:cubicBezTo>
                    <a:pt x="165" y="0"/>
                    <a:pt x="158" y="0"/>
                    <a:pt x="153" y="4"/>
                  </a:cubicBezTo>
                  <a:cubicBezTo>
                    <a:pt x="0" y="123"/>
                    <a:pt x="0" y="123"/>
                    <a:pt x="0" y="123"/>
                  </a:cubicBezTo>
                  <a:cubicBezTo>
                    <a:pt x="18" y="145"/>
                    <a:pt x="18" y="145"/>
                    <a:pt x="18" y="145"/>
                  </a:cubicBezTo>
                  <a:cubicBezTo>
                    <a:pt x="161" y="33"/>
                    <a:pt x="161" y="33"/>
                    <a:pt x="161" y="33"/>
                  </a:cubicBezTo>
                  <a:cubicBezTo>
                    <a:pt x="307" y="151"/>
                    <a:pt x="307" y="151"/>
                    <a:pt x="307" y="151"/>
                  </a:cubicBezTo>
                  <a:cubicBezTo>
                    <a:pt x="309" y="153"/>
                    <a:pt x="312" y="154"/>
                    <a:pt x="315" y="154"/>
                  </a:cubicBezTo>
                  <a:cubicBezTo>
                    <a:pt x="474" y="158"/>
                    <a:pt x="474" y="158"/>
                    <a:pt x="474" y="158"/>
                  </a:cubicBezTo>
                  <a:cubicBezTo>
                    <a:pt x="480" y="158"/>
                    <a:pt x="485" y="155"/>
                    <a:pt x="487" y="149"/>
                  </a:cubicBezTo>
                  <a:cubicBezTo>
                    <a:pt x="489" y="144"/>
                    <a:pt x="488" y="137"/>
                    <a:pt x="483" y="133"/>
                  </a:cubicBezTo>
                  <a:cubicBezTo>
                    <a:pt x="335" y="3"/>
                    <a:pt x="335" y="3"/>
                    <a:pt x="335" y="3"/>
                  </a:cubicBezTo>
                  <a:cubicBezTo>
                    <a:pt x="333" y="1"/>
                    <a:pt x="329" y="0"/>
                    <a:pt x="326" y="0"/>
                  </a:cubicBezTo>
                  <a:cubicBezTo>
                    <a:pt x="162" y="0"/>
                    <a:pt x="162" y="0"/>
                    <a:pt x="162" y="0"/>
                  </a:cubicBezTo>
                  <a:cubicBezTo>
                    <a:pt x="162" y="28"/>
                    <a:pt x="162" y="28"/>
                    <a:pt x="162" y="28"/>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Rectangle 38">
              <a:extLst>
                <a:ext uri="{FF2B5EF4-FFF2-40B4-BE49-F238E27FC236}">
                  <a16:creationId xmlns:a16="http://schemas.microsoft.com/office/drawing/2014/main" id="{F1D38126-4751-4868-ADB3-DE7106DB2C23}"/>
                </a:ext>
              </a:extLst>
            </p:cNvPr>
            <p:cNvSpPr>
              <a:spLocks noChangeArrowheads="1"/>
            </p:cNvSpPr>
            <p:nvPr/>
          </p:nvSpPr>
          <p:spPr bwMode="auto">
            <a:xfrm>
              <a:off x="7197725" y="5614988"/>
              <a:ext cx="180975" cy="338137"/>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Rectangle 39">
              <a:extLst>
                <a:ext uri="{FF2B5EF4-FFF2-40B4-BE49-F238E27FC236}">
                  <a16:creationId xmlns:a16="http://schemas.microsoft.com/office/drawing/2014/main" id="{74EB2F6B-DCB4-4C65-AB81-4A5E27F48BBA}"/>
                </a:ext>
              </a:extLst>
            </p:cNvPr>
            <p:cNvSpPr>
              <a:spLocks noChangeArrowheads="1"/>
            </p:cNvSpPr>
            <p:nvPr/>
          </p:nvSpPr>
          <p:spPr bwMode="auto">
            <a:xfrm>
              <a:off x="7197725" y="5529263"/>
              <a:ext cx="180975" cy="96837"/>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7" name="Rectangle: Rounded Corners 76">
            <a:extLst>
              <a:ext uri="{FF2B5EF4-FFF2-40B4-BE49-F238E27FC236}">
                <a16:creationId xmlns:a16="http://schemas.microsoft.com/office/drawing/2014/main" id="{32EC353B-900F-42AD-BB6A-93F0A77AE230}"/>
              </a:ext>
            </a:extLst>
          </p:cNvPr>
          <p:cNvSpPr/>
          <p:nvPr/>
        </p:nvSpPr>
        <p:spPr>
          <a:xfrm>
            <a:off x="3557127" y="2664"/>
            <a:ext cx="4353576" cy="705114"/>
          </a:xfrm>
          <a:prstGeom prst="roundRect">
            <a:avLst>
              <a:gd name="adj" fmla="val 36056"/>
            </a:avLst>
          </a:prstGeom>
          <a:solidFill>
            <a:srgbClr val="FFD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Tìm từ khó</a:t>
            </a:r>
          </a:p>
        </p:txBody>
      </p:sp>
      <p:sp>
        <p:nvSpPr>
          <p:cNvPr id="78" name="Rectangle: Rounded Corners 77">
            <a:extLst>
              <a:ext uri="{FF2B5EF4-FFF2-40B4-BE49-F238E27FC236}">
                <a16:creationId xmlns:a16="http://schemas.microsoft.com/office/drawing/2014/main" id="{8C81D074-A998-49AF-AF5B-EB912D4F1883}"/>
              </a:ext>
            </a:extLst>
          </p:cNvPr>
          <p:cNvSpPr/>
          <p:nvPr/>
        </p:nvSpPr>
        <p:spPr>
          <a:xfrm>
            <a:off x="4296604" y="1711570"/>
            <a:ext cx="1728541" cy="592073"/>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Rounded Corners 78">
            <a:extLst>
              <a:ext uri="{FF2B5EF4-FFF2-40B4-BE49-F238E27FC236}">
                <a16:creationId xmlns:a16="http://schemas.microsoft.com/office/drawing/2014/main" id="{040FA4CB-2A06-47A4-BADB-A35EDE607C9A}"/>
              </a:ext>
            </a:extLst>
          </p:cNvPr>
          <p:cNvSpPr/>
          <p:nvPr/>
        </p:nvSpPr>
        <p:spPr>
          <a:xfrm>
            <a:off x="5847023" y="2472649"/>
            <a:ext cx="3464984" cy="83756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Rounded Corners 79">
            <a:extLst>
              <a:ext uri="{FF2B5EF4-FFF2-40B4-BE49-F238E27FC236}">
                <a16:creationId xmlns:a16="http://schemas.microsoft.com/office/drawing/2014/main" id="{FD34D737-F0C5-4C3E-817D-DB65D13B1828}"/>
              </a:ext>
            </a:extLst>
          </p:cNvPr>
          <p:cNvSpPr/>
          <p:nvPr/>
        </p:nvSpPr>
        <p:spPr>
          <a:xfrm>
            <a:off x="10391059" y="4411732"/>
            <a:ext cx="1040366" cy="1043953"/>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Rounded Corners 80">
            <a:extLst>
              <a:ext uri="{FF2B5EF4-FFF2-40B4-BE49-F238E27FC236}">
                <a16:creationId xmlns:a16="http://schemas.microsoft.com/office/drawing/2014/main" id="{59312615-8278-4627-82B7-9CA6B3FCAC2D}"/>
              </a:ext>
            </a:extLst>
          </p:cNvPr>
          <p:cNvSpPr/>
          <p:nvPr/>
        </p:nvSpPr>
        <p:spPr>
          <a:xfrm>
            <a:off x="3987003" y="5361743"/>
            <a:ext cx="2570207" cy="1043953"/>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D0A8BCE-B4EC-463C-A238-A82EC016B472}"/>
              </a:ext>
            </a:extLst>
          </p:cNvPr>
          <p:cNvSpPr/>
          <p:nvPr/>
        </p:nvSpPr>
        <p:spPr>
          <a:xfrm>
            <a:off x="266106" y="757621"/>
            <a:ext cx="11797124" cy="5591919"/>
          </a:xfrm>
          <a:custGeom>
            <a:avLst/>
            <a:gdLst/>
            <a:ahLst/>
            <a:cxnLst/>
            <a:rect l="l" t="t" r="r" b="b"/>
            <a:pathLst>
              <a:path w="11615109" h="6466905">
                <a:moveTo>
                  <a:pt x="5531825" y="6167144"/>
                </a:moveTo>
                <a:cubicBezTo>
                  <a:pt x="5524284" y="6178654"/>
                  <a:pt x="5518232" y="6188377"/>
                  <a:pt x="5513668" y="6196315"/>
                </a:cubicBezTo>
                <a:cubicBezTo>
                  <a:pt x="5494420" y="6228859"/>
                  <a:pt x="5479834" y="6260410"/>
                  <a:pt x="5469912" y="6290969"/>
                </a:cubicBezTo>
                <a:cubicBezTo>
                  <a:pt x="5458601" y="6325895"/>
                  <a:pt x="5451656" y="6355363"/>
                  <a:pt x="5449077" y="6379373"/>
                </a:cubicBezTo>
                <a:cubicBezTo>
                  <a:pt x="5446298" y="6406361"/>
                  <a:pt x="5448680" y="6425411"/>
                  <a:pt x="5456220" y="6436523"/>
                </a:cubicBezTo>
                <a:cubicBezTo>
                  <a:pt x="5461578" y="6444858"/>
                  <a:pt x="5468126" y="6449025"/>
                  <a:pt x="5475865" y="6449025"/>
                </a:cubicBezTo>
                <a:cubicBezTo>
                  <a:pt x="5478246" y="6449025"/>
                  <a:pt x="5480925" y="6448231"/>
                  <a:pt x="5483902" y="6446644"/>
                </a:cubicBezTo>
                <a:cubicBezTo>
                  <a:pt x="5495015" y="6440492"/>
                  <a:pt x="5503945" y="6428388"/>
                  <a:pt x="5510691" y="6410330"/>
                </a:cubicBezTo>
                <a:cubicBezTo>
                  <a:pt x="5511882" y="6406957"/>
                  <a:pt x="5513816" y="6400606"/>
                  <a:pt x="5516496" y="6391280"/>
                </a:cubicBezTo>
                <a:cubicBezTo>
                  <a:pt x="5519175" y="6381953"/>
                  <a:pt x="5521804" y="6369551"/>
                  <a:pt x="5524383" y="6354073"/>
                </a:cubicBezTo>
                <a:cubicBezTo>
                  <a:pt x="5529344" y="6324704"/>
                  <a:pt x="5531825" y="6293252"/>
                  <a:pt x="5531825" y="6259716"/>
                </a:cubicBezTo>
                <a:close/>
                <a:moveTo>
                  <a:pt x="4236425" y="6167144"/>
                </a:moveTo>
                <a:cubicBezTo>
                  <a:pt x="4228884" y="6178654"/>
                  <a:pt x="4222832" y="6188377"/>
                  <a:pt x="4218268" y="6196315"/>
                </a:cubicBezTo>
                <a:cubicBezTo>
                  <a:pt x="4199019" y="6228859"/>
                  <a:pt x="4184435" y="6260410"/>
                  <a:pt x="4174513" y="6290969"/>
                </a:cubicBezTo>
                <a:cubicBezTo>
                  <a:pt x="4163202" y="6325895"/>
                  <a:pt x="4156257" y="6355363"/>
                  <a:pt x="4153676" y="6379373"/>
                </a:cubicBezTo>
                <a:cubicBezTo>
                  <a:pt x="4150898" y="6406361"/>
                  <a:pt x="4153280" y="6425411"/>
                  <a:pt x="4160821" y="6436523"/>
                </a:cubicBezTo>
                <a:cubicBezTo>
                  <a:pt x="4166178" y="6444858"/>
                  <a:pt x="4172726" y="6449025"/>
                  <a:pt x="4180466" y="6449025"/>
                </a:cubicBezTo>
                <a:cubicBezTo>
                  <a:pt x="4182847" y="6449025"/>
                  <a:pt x="4185526" y="6448231"/>
                  <a:pt x="4188502" y="6446644"/>
                </a:cubicBezTo>
                <a:cubicBezTo>
                  <a:pt x="4199615" y="6440492"/>
                  <a:pt x="4208545" y="6428388"/>
                  <a:pt x="4215291" y="6410330"/>
                </a:cubicBezTo>
                <a:cubicBezTo>
                  <a:pt x="4216482" y="6406957"/>
                  <a:pt x="4218417" y="6400606"/>
                  <a:pt x="4221096" y="6391280"/>
                </a:cubicBezTo>
                <a:cubicBezTo>
                  <a:pt x="4223775" y="6381953"/>
                  <a:pt x="4226404" y="6369551"/>
                  <a:pt x="4228983" y="6354073"/>
                </a:cubicBezTo>
                <a:cubicBezTo>
                  <a:pt x="4233945" y="6324704"/>
                  <a:pt x="4236425" y="6293252"/>
                  <a:pt x="4236425" y="6259716"/>
                </a:cubicBezTo>
                <a:close/>
                <a:moveTo>
                  <a:pt x="3350601" y="6167144"/>
                </a:moveTo>
                <a:cubicBezTo>
                  <a:pt x="3343060" y="6178654"/>
                  <a:pt x="3337007" y="6188377"/>
                  <a:pt x="3332443" y="6196315"/>
                </a:cubicBezTo>
                <a:cubicBezTo>
                  <a:pt x="3313195" y="6228859"/>
                  <a:pt x="3298610" y="6260410"/>
                  <a:pt x="3288688" y="6290969"/>
                </a:cubicBezTo>
                <a:cubicBezTo>
                  <a:pt x="3277377" y="6325895"/>
                  <a:pt x="3270432" y="6355363"/>
                  <a:pt x="3267852" y="6379373"/>
                </a:cubicBezTo>
                <a:cubicBezTo>
                  <a:pt x="3265074" y="6406361"/>
                  <a:pt x="3267455" y="6425411"/>
                  <a:pt x="3274996" y="6436523"/>
                </a:cubicBezTo>
                <a:cubicBezTo>
                  <a:pt x="3280354" y="6444858"/>
                  <a:pt x="3286902" y="6449025"/>
                  <a:pt x="3294641" y="6449025"/>
                </a:cubicBezTo>
                <a:cubicBezTo>
                  <a:pt x="3297022" y="6449025"/>
                  <a:pt x="3299701" y="6448231"/>
                  <a:pt x="3302678" y="6446644"/>
                </a:cubicBezTo>
                <a:cubicBezTo>
                  <a:pt x="3313790" y="6440492"/>
                  <a:pt x="3322720" y="6428388"/>
                  <a:pt x="3329467" y="6410330"/>
                </a:cubicBezTo>
                <a:cubicBezTo>
                  <a:pt x="3330657" y="6406957"/>
                  <a:pt x="3332592" y="6400606"/>
                  <a:pt x="3335271" y="6391280"/>
                </a:cubicBezTo>
                <a:cubicBezTo>
                  <a:pt x="3337950" y="6381953"/>
                  <a:pt x="3340579" y="6369551"/>
                  <a:pt x="3343159" y="6354073"/>
                </a:cubicBezTo>
                <a:cubicBezTo>
                  <a:pt x="3348120" y="6324704"/>
                  <a:pt x="3350601" y="6293252"/>
                  <a:pt x="3350601" y="6259716"/>
                </a:cubicBezTo>
                <a:close/>
                <a:moveTo>
                  <a:pt x="5757150" y="6133807"/>
                </a:moveTo>
                <a:cubicBezTo>
                  <a:pt x="5764492" y="6133807"/>
                  <a:pt x="5770743" y="6136387"/>
                  <a:pt x="5775903" y="6141546"/>
                </a:cubicBezTo>
                <a:cubicBezTo>
                  <a:pt x="5781063" y="6146706"/>
                  <a:pt x="5783642" y="6152956"/>
                  <a:pt x="5783642" y="6160298"/>
                </a:cubicBezTo>
                <a:cubicBezTo>
                  <a:pt x="5783642" y="6167641"/>
                  <a:pt x="5781063" y="6173941"/>
                  <a:pt x="5775903" y="6179199"/>
                </a:cubicBezTo>
                <a:cubicBezTo>
                  <a:pt x="5770743" y="6184458"/>
                  <a:pt x="5764492" y="6187087"/>
                  <a:pt x="5757150" y="6187087"/>
                </a:cubicBezTo>
                <a:cubicBezTo>
                  <a:pt x="5749809" y="6187087"/>
                  <a:pt x="5743558" y="6184458"/>
                  <a:pt x="5738398" y="6179199"/>
                </a:cubicBezTo>
                <a:cubicBezTo>
                  <a:pt x="5733238" y="6173941"/>
                  <a:pt x="5730660" y="6167641"/>
                  <a:pt x="5730660" y="6160298"/>
                </a:cubicBezTo>
                <a:cubicBezTo>
                  <a:pt x="5730660" y="6152956"/>
                  <a:pt x="5733238" y="6146706"/>
                  <a:pt x="5738398" y="6141546"/>
                </a:cubicBezTo>
                <a:cubicBezTo>
                  <a:pt x="5743558" y="6136387"/>
                  <a:pt x="5749809" y="6133807"/>
                  <a:pt x="5757150" y="6133807"/>
                </a:cubicBezTo>
                <a:close/>
                <a:moveTo>
                  <a:pt x="4458179" y="6133807"/>
                </a:moveTo>
                <a:cubicBezTo>
                  <a:pt x="4465522" y="6133807"/>
                  <a:pt x="4471772" y="6136387"/>
                  <a:pt x="4476931" y="6141546"/>
                </a:cubicBezTo>
                <a:cubicBezTo>
                  <a:pt x="4482090" y="6146706"/>
                  <a:pt x="4484671" y="6152956"/>
                  <a:pt x="4484671" y="6160298"/>
                </a:cubicBezTo>
                <a:cubicBezTo>
                  <a:pt x="4484671" y="6167641"/>
                  <a:pt x="4482090" y="6173941"/>
                  <a:pt x="4476931" y="6179199"/>
                </a:cubicBezTo>
                <a:cubicBezTo>
                  <a:pt x="4471772" y="6184458"/>
                  <a:pt x="4465522" y="6187087"/>
                  <a:pt x="4458179" y="6187087"/>
                </a:cubicBezTo>
                <a:cubicBezTo>
                  <a:pt x="4450837" y="6187087"/>
                  <a:pt x="4444586" y="6184458"/>
                  <a:pt x="4439427" y="6179199"/>
                </a:cubicBezTo>
                <a:cubicBezTo>
                  <a:pt x="4434267" y="6173941"/>
                  <a:pt x="4431688" y="6167641"/>
                  <a:pt x="4431688" y="6160298"/>
                </a:cubicBezTo>
                <a:cubicBezTo>
                  <a:pt x="4431688" y="6152956"/>
                  <a:pt x="4434267" y="6146706"/>
                  <a:pt x="4439427" y="6141546"/>
                </a:cubicBezTo>
                <a:cubicBezTo>
                  <a:pt x="4444586" y="6136387"/>
                  <a:pt x="4450837" y="6133807"/>
                  <a:pt x="4458179" y="6133807"/>
                </a:cubicBezTo>
                <a:close/>
                <a:moveTo>
                  <a:pt x="9400760" y="6045998"/>
                </a:moveTo>
                <a:cubicBezTo>
                  <a:pt x="9408103" y="6045998"/>
                  <a:pt x="9414354" y="6048578"/>
                  <a:pt x="9419513" y="6053737"/>
                </a:cubicBezTo>
                <a:cubicBezTo>
                  <a:pt x="9424672" y="6058897"/>
                  <a:pt x="9427252" y="6065148"/>
                  <a:pt x="9427252" y="6072490"/>
                </a:cubicBezTo>
                <a:cubicBezTo>
                  <a:pt x="9427252" y="6079832"/>
                  <a:pt x="9424672" y="6086132"/>
                  <a:pt x="9419513" y="6091391"/>
                </a:cubicBezTo>
                <a:cubicBezTo>
                  <a:pt x="9414354" y="6096650"/>
                  <a:pt x="9408103" y="6099279"/>
                  <a:pt x="9400760" y="6099279"/>
                </a:cubicBezTo>
                <a:cubicBezTo>
                  <a:pt x="9393418" y="6099279"/>
                  <a:pt x="9387168" y="6096650"/>
                  <a:pt x="9382008" y="6091391"/>
                </a:cubicBezTo>
                <a:cubicBezTo>
                  <a:pt x="9376849" y="6086132"/>
                  <a:pt x="9374269" y="6079832"/>
                  <a:pt x="9374269" y="6072490"/>
                </a:cubicBezTo>
                <a:cubicBezTo>
                  <a:pt x="9374269" y="6065148"/>
                  <a:pt x="9376849" y="6058897"/>
                  <a:pt x="9382008" y="6053737"/>
                </a:cubicBezTo>
                <a:cubicBezTo>
                  <a:pt x="9387168" y="6048578"/>
                  <a:pt x="9393418" y="6045998"/>
                  <a:pt x="9400760" y="6045998"/>
                </a:cubicBezTo>
                <a:close/>
                <a:moveTo>
                  <a:pt x="5101711" y="5938842"/>
                </a:moveTo>
                <a:lnTo>
                  <a:pt x="5101711" y="5939437"/>
                </a:lnTo>
                <a:lnTo>
                  <a:pt x="5101708" y="5939441"/>
                </a:lnTo>
                <a:close/>
                <a:moveTo>
                  <a:pt x="3806311" y="5938842"/>
                </a:moveTo>
                <a:lnTo>
                  <a:pt x="3806311" y="5939437"/>
                </a:lnTo>
                <a:lnTo>
                  <a:pt x="3806309" y="5939441"/>
                </a:lnTo>
                <a:close/>
                <a:moveTo>
                  <a:pt x="2339462" y="5938842"/>
                </a:moveTo>
                <a:lnTo>
                  <a:pt x="2339462" y="5939437"/>
                </a:lnTo>
                <a:lnTo>
                  <a:pt x="2339459" y="5939441"/>
                </a:lnTo>
                <a:close/>
                <a:moveTo>
                  <a:pt x="4517413" y="5908183"/>
                </a:moveTo>
                <a:cubicBezTo>
                  <a:pt x="4517413" y="5908382"/>
                  <a:pt x="4517413" y="5908581"/>
                  <a:pt x="4517413" y="5908779"/>
                </a:cubicBezTo>
                <a:cubicBezTo>
                  <a:pt x="4517413" y="5908978"/>
                  <a:pt x="4517413" y="5909076"/>
                  <a:pt x="4517413" y="5909076"/>
                </a:cubicBezTo>
                <a:cubicBezTo>
                  <a:pt x="4518405" y="5916220"/>
                  <a:pt x="4521083" y="5920289"/>
                  <a:pt x="4525450" y="5921280"/>
                </a:cubicBezTo>
                <a:cubicBezTo>
                  <a:pt x="4522671" y="5916518"/>
                  <a:pt x="4519992" y="5912152"/>
                  <a:pt x="4517413" y="5908183"/>
                </a:cubicBezTo>
                <a:close/>
                <a:moveTo>
                  <a:pt x="2773445" y="5907588"/>
                </a:moveTo>
                <a:cubicBezTo>
                  <a:pt x="2773445" y="5908779"/>
                  <a:pt x="2773544" y="5909771"/>
                  <a:pt x="2773742" y="5910565"/>
                </a:cubicBezTo>
                <a:cubicBezTo>
                  <a:pt x="2774537" y="5915526"/>
                  <a:pt x="2776918" y="5918403"/>
                  <a:pt x="2780886" y="5919197"/>
                </a:cubicBezTo>
                <a:cubicBezTo>
                  <a:pt x="2779100" y="5915824"/>
                  <a:pt x="2776620" y="5911954"/>
                  <a:pt x="2773445" y="5907588"/>
                </a:cubicBezTo>
                <a:close/>
                <a:moveTo>
                  <a:pt x="2709746" y="5872465"/>
                </a:moveTo>
                <a:cubicBezTo>
                  <a:pt x="2690498" y="5872465"/>
                  <a:pt x="2673829" y="5882287"/>
                  <a:pt x="2659741" y="5901933"/>
                </a:cubicBezTo>
                <a:cubicBezTo>
                  <a:pt x="2645056" y="5922570"/>
                  <a:pt x="2637714" y="5947474"/>
                  <a:pt x="2637714" y="5976644"/>
                </a:cubicBezTo>
                <a:cubicBezTo>
                  <a:pt x="2637714" y="6006212"/>
                  <a:pt x="2645056" y="6031215"/>
                  <a:pt x="2659741" y="6051654"/>
                </a:cubicBezTo>
                <a:cubicBezTo>
                  <a:pt x="2673829" y="6071299"/>
                  <a:pt x="2690498" y="6081122"/>
                  <a:pt x="2709746" y="6081122"/>
                </a:cubicBezTo>
                <a:cubicBezTo>
                  <a:pt x="2732964" y="6081122"/>
                  <a:pt x="2752907" y="6071101"/>
                  <a:pt x="2769576" y="6051058"/>
                </a:cubicBezTo>
                <a:cubicBezTo>
                  <a:pt x="2786641" y="6030620"/>
                  <a:pt x="2795174" y="6005815"/>
                  <a:pt x="2795174" y="5976644"/>
                </a:cubicBezTo>
                <a:cubicBezTo>
                  <a:pt x="2795174" y="5963151"/>
                  <a:pt x="2792991" y="5949855"/>
                  <a:pt x="2788625" y="5936758"/>
                </a:cubicBezTo>
                <a:cubicBezTo>
                  <a:pt x="2785252" y="5937553"/>
                  <a:pt x="2782176" y="5937751"/>
                  <a:pt x="2779398" y="5937354"/>
                </a:cubicBezTo>
                <a:cubicBezTo>
                  <a:pt x="2766897" y="5936163"/>
                  <a:pt x="2759158" y="5928623"/>
                  <a:pt x="2756181" y="5914732"/>
                </a:cubicBezTo>
                <a:cubicBezTo>
                  <a:pt x="2754197" y="5906596"/>
                  <a:pt x="2755586" y="5899353"/>
                  <a:pt x="2760348" y="5893003"/>
                </a:cubicBezTo>
                <a:cubicBezTo>
                  <a:pt x="2745266" y="5879311"/>
                  <a:pt x="2728400" y="5872465"/>
                  <a:pt x="2709746" y="5872465"/>
                </a:cubicBezTo>
                <a:close/>
                <a:moveTo>
                  <a:pt x="4453119" y="5872167"/>
                </a:moveTo>
                <a:cubicBezTo>
                  <a:pt x="4434069" y="5872167"/>
                  <a:pt x="4417400" y="5881990"/>
                  <a:pt x="4403112" y="5901635"/>
                </a:cubicBezTo>
                <a:cubicBezTo>
                  <a:pt x="4388428" y="5922273"/>
                  <a:pt x="4381086" y="5947276"/>
                  <a:pt x="4381086" y="5976644"/>
                </a:cubicBezTo>
                <a:cubicBezTo>
                  <a:pt x="4381086" y="6006212"/>
                  <a:pt x="4388428" y="6031215"/>
                  <a:pt x="4403112" y="6051654"/>
                </a:cubicBezTo>
                <a:cubicBezTo>
                  <a:pt x="4417201" y="6071101"/>
                  <a:pt x="4433870" y="6080824"/>
                  <a:pt x="4453119" y="6080824"/>
                </a:cubicBezTo>
                <a:cubicBezTo>
                  <a:pt x="4476336" y="6080824"/>
                  <a:pt x="4496279" y="6070903"/>
                  <a:pt x="4512948" y="6051058"/>
                </a:cubicBezTo>
                <a:cubicBezTo>
                  <a:pt x="4530013" y="6030421"/>
                  <a:pt x="4538546" y="6005616"/>
                  <a:pt x="4538546" y="5976644"/>
                </a:cubicBezTo>
                <a:cubicBezTo>
                  <a:pt x="4538546" y="5964342"/>
                  <a:pt x="4536760" y="5952336"/>
                  <a:pt x="4533188" y="5940628"/>
                </a:cubicBezTo>
                <a:cubicBezTo>
                  <a:pt x="4530212" y="5940628"/>
                  <a:pt x="4526144" y="5940033"/>
                  <a:pt x="4520985" y="5938842"/>
                </a:cubicBezTo>
                <a:cubicBezTo>
                  <a:pt x="4508284" y="5935469"/>
                  <a:pt x="4501140" y="5926242"/>
                  <a:pt x="4499553" y="5911160"/>
                </a:cubicBezTo>
                <a:cubicBezTo>
                  <a:pt x="4498759" y="5904016"/>
                  <a:pt x="4500248" y="5897964"/>
                  <a:pt x="4504018" y="5893003"/>
                </a:cubicBezTo>
                <a:cubicBezTo>
                  <a:pt x="4488540" y="5879113"/>
                  <a:pt x="4471574" y="5872167"/>
                  <a:pt x="4453119" y="5872167"/>
                </a:cubicBezTo>
                <a:close/>
                <a:moveTo>
                  <a:pt x="8295265" y="5871869"/>
                </a:moveTo>
                <a:cubicBezTo>
                  <a:pt x="8273239" y="5872664"/>
                  <a:pt x="8254883" y="5884371"/>
                  <a:pt x="8240199" y="5906993"/>
                </a:cubicBezTo>
                <a:cubicBezTo>
                  <a:pt x="8226903" y="5927829"/>
                  <a:pt x="8220255" y="5950451"/>
                  <a:pt x="8220255" y="5974858"/>
                </a:cubicBezTo>
                <a:cubicBezTo>
                  <a:pt x="8220255" y="6001052"/>
                  <a:pt x="8226209" y="6024171"/>
                  <a:pt x="8238115" y="6044212"/>
                </a:cubicBezTo>
                <a:cubicBezTo>
                  <a:pt x="8243075" y="6052944"/>
                  <a:pt x="8250121" y="6061179"/>
                  <a:pt x="8259249" y="6068918"/>
                </a:cubicBezTo>
                <a:cubicBezTo>
                  <a:pt x="8268377" y="6076657"/>
                  <a:pt x="8278894" y="6080626"/>
                  <a:pt x="8290800" y="6080824"/>
                </a:cubicBezTo>
                <a:cubicBezTo>
                  <a:pt x="8304493" y="6081221"/>
                  <a:pt x="8316250" y="6077103"/>
                  <a:pt x="8326072" y="6068471"/>
                </a:cubicBezTo>
                <a:cubicBezTo>
                  <a:pt x="8335895" y="6059839"/>
                  <a:pt x="8343783" y="6051356"/>
                  <a:pt x="8349736" y="6043022"/>
                </a:cubicBezTo>
                <a:lnTo>
                  <a:pt x="8354614" y="6034414"/>
                </a:lnTo>
                <a:lnTo>
                  <a:pt x="8354499" y="6032008"/>
                </a:lnTo>
                <a:lnTo>
                  <a:pt x="8354499" y="6028139"/>
                </a:lnTo>
                <a:cubicBezTo>
                  <a:pt x="8354499" y="6028139"/>
                  <a:pt x="8354499" y="6022186"/>
                  <a:pt x="8354499" y="6010280"/>
                </a:cubicBezTo>
                <a:cubicBezTo>
                  <a:pt x="8354499" y="5998373"/>
                  <a:pt x="8354499" y="5985227"/>
                  <a:pt x="8354499" y="5970840"/>
                </a:cubicBezTo>
                <a:cubicBezTo>
                  <a:pt x="8354499" y="5956454"/>
                  <a:pt x="8354499" y="5943257"/>
                  <a:pt x="8354499" y="5931252"/>
                </a:cubicBezTo>
                <a:cubicBezTo>
                  <a:pt x="8354499" y="5928251"/>
                  <a:pt x="8354499" y="5925624"/>
                  <a:pt x="8354499" y="5923373"/>
                </a:cubicBezTo>
                <a:lnTo>
                  <a:pt x="8354499" y="5918683"/>
                </a:lnTo>
                <a:lnTo>
                  <a:pt x="8349438" y="5905802"/>
                </a:lnTo>
                <a:cubicBezTo>
                  <a:pt x="8345469" y="5899453"/>
                  <a:pt x="8339070" y="5892209"/>
                  <a:pt x="8330240" y="5884073"/>
                </a:cubicBezTo>
                <a:cubicBezTo>
                  <a:pt x="8321409" y="5875938"/>
                  <a:pt x="8309751" y="5871869"/>
                  <a:pt x="8295265" y="5871869"/>
                </a:cubicBezTo>
                <a:close/>
                <a:moveTo>
                  <a:pt x="6990340" y="5871869"/>
                </a:moveTo>
                <a:cubicBezTo>
                  <a:pt x="6968314" y="5872664"/>
                  <a:pt x="6949958" y="5884371"/>
                  <a:pt x="6935274" y="5906993"/>
                </a:cubicBezTo>
                <a:cubicBezTo>
                  <a:pt x="6921979" y="5927829"/>
                  <a:pt x="6915331" y="5950451"/>
                  <a:pt x="6915331" y="5974858"/>
                </a:cubicBezTo>
                <a:cubicBezTo>
                  <a:pt x="6915331" y="6001052"/>
                  <a:pt x="6921284" y="6024171"/>
                  <a:pt x="6933190" y="6044212"/>
                </a:cubicBezTo>
                <a:cubicBezTo>
                  <a:pt x="6938151" y="6052944"/>
                  <a:pt x="6945196" y="6061179"/>
                  <a:pt x="6954324" y="6068918"/>
                </a:cubicBezTo>
                <a:cubicBezTo>
                  <a:pt x="6963452" y="6076657"/>
                  <a:pt x="6973969" y="6080626"/>
                  <a:pt x="6985875" y="6080824"/>
                </a:cubicBezTo>
                <a:cubicBezTo>
                  <a:pt x="6999568" y="6081221"/>
                  <a:pt x="7011325" y="6077103"/>
                  <a:pt x="7021148" y="6068471"/>
                </a:cubicBezTo>
                <a:cubicBezTo>
                  <a:pt x="7030970" y="6059839"/>
                  <a:pt x="7038858" y="6051356"/>
                  <a:pt x="7044811" y="6043022"/>
                </a:cubicBezTo>
                <a:lnTo>
                  <a:pt x="7049690" y="6034414"/>
                </a:lnTo>
                <a:lnTo>
                  <a:pt x="7049574" y="6032008"/>
                </a:lnTo>
                <a:lnTo>
                  <a:pt x="7049574" y="6028139"/>
                </a:lnTo>
                <a:cubicBezTo>
                  <a:pt x="7049574" y="6028139"/>
                  <a:pt x="7049574" y="6022186"/>
                  <a:pt x="7049574" y="6010280"/>
                </a:cubicBezTo>
                <a:cubicBezTo>
                  <a:pt x="7049574" y="5998373"/>
                  <a:pt x="7049574" y="5985227"/>
                  <a:pt x="7049574" y="5970840"/>
                </a:cubicBezTo>
                <a:cubicBezTo>
                  <a:pt x="7049574" y="5956454"/>
                  <a:pt x="7049574" y="5943257"/>
                  <a:pt x="7049574" y="5931252"/>
                </a:cubicBezTo>
                <a:cubicBezTo>
                  <a:pt x="7049574" y="5928251"/>
                  <a:pt x="7049574" y="5925624"/>
                  <a:pt x="7049574" y="5923373"/>
                </a:cubicBezTo>
                <a:lnTo>
                  <a:pt x="7049574" y="5918683"/>
                </a:lnTo>
                <a:lnTo>
                  <a:pt x="7044514" y="5905802"/>
                </a:lnTo>
                <a:cubicBezTo>
                  <a:pt x="7040545" y="5899453"/>
                  <a:pt x="7034145" y="5892209"/>
                  <a:pt x="7025315" y="5884073"/>
                </a:cubicBezTo>
                <a:cubicBezTo>
                  <a:pt x="7016485" y="5875938"/>
                  <a:pt x="7004826" y="5871869"/>
                  <a:pt x="6990340" y="5871869"/>
                </a:cubicBezTo>
                <a:close/>
                <a:moveTo>
                  <a:pt x="5752090" y="5871869"/>
                </a:moveTo>
                <a:cubicBezTo>
                  <a:pt x="5730064" y="5872664"/>
                  <a:pt x="5711708" y="5884371"/>
                  <a:pt x="5697024" y="5906993"/>
                </a:cubicBezTo>
                <a:cubicBezTo>
                  <a:pt x="5683729" y="5927829"/>
                  <a:pt x="5677081" y="5950451"/>
                  <a:pt x="5677081" y="5974858"/>
                </a:cubicBezTo>
                <a:cubicBezTo>
                  <a:pt x="5677081" y="6001052"/>
                  <a:pt x="5683034" y="6024171"/>
                  <a:pt x="5694941" y="6044212"/>
                </a:cubicBezTo>
                <a:cubicBezTo>
                  <a:pt x="5699901" y="6052944"/>
                  <a:pt x="5706946" y="6061179"/>
                  <a:pt x="5716074" y="6068918"/>
                </a:cubicBezTo>
                <a:cubicBezTo>
                  <a:pt x="5725202" y="6076657"/>
                  <a:pt x="5735719" y="6080626"/>
                  <a:pt x="5747625" y="6080824"/>
                </a:cubicBezTo>
                <a:cubicBezTo>
                  <a:pt x="5761318" y="6081221"/>
                  <a:pt x="5773075" y="6077103"/>
                  <a:pt x="5782898" y="6068471"/>
                </a:cubicBezTo>
                <a:cubicBezTo>
                  <a:pt x="5792720" y="6059839"/>
                  <a:pt x="5800609" y="6051356"/>
                  <a:pt x="5806561" y="6043022"/>
                </a:cubicBezTo>
                <a:lnTo>
                  <a:pt x="5811440" y="6034414"/>
                </a:lnTo>
                <a:lnTo>
                  <a:pt x="5811324" y="6032008"/>
                </a:lnTo>
                <a:lnTo>
                  <a:pt x="5811324" y="6028139"/>
                </a:lnTo>
                <a:cubicBezTo>
                  <a:pt x="5811324" y="6028139"/>
                  <a:pt x="5811324" y="6022186"/>
                  <a:pt x="5811324" y="6010280"/>
                </a:cubicBezTo>
                <a:cubicBezTo>
                  <a:pt x="5811324" y="5998373"/>
                  <a:pt x="5811324" y="5985227"/>
                  <a:pt x="5811324" y="5970840"/>
                </a:cubicBezTo>
                <a:cubicBezTo>
                  <a:pt x="5811324" y="5956454"/>
                  <a:pt x="5811324" y="5943257"/>
                  <a:pt x="5811324" y="5931252"/>
                </a:cubicBezTo>
                <a:cubicBezTo>
                  <a:pt x="5811324" y="5928251"/>
                  <a:pt x="5811324" y="5925624"/>
                  <a:pt x="5811324" y="5923373"/>
                </a:cubicBezTo>
                <a:lnTo>
                  <a:pt x="5811324" y="5918683"/>
                </a:lnTo>
                <a:lnTo>
                  <a:pt x="5806264" y="5905802"/>
                </a:lnTo>
                <a:cubicBezTo>
                  <a:pt x="5802295" y="5899453"/>
                  <a:pt x="5795895" y="5892209"/>
                  <a:pt x="5787065" y="5884073"/>
                </a:cubicBezTo>
                <a:cubicBezTo>
                  <a:pt x="5778235" y="5875938"/>
                  <a:pt x="5766576" y="5871869"/>
                  <a:pt x="5752090" y="5871869"/>
                </a:cubicBezTo>
                <a:close/>
                <a:moveTo>
                  <a:pt x="5475865" y="5871869"/>
                </a:moveTo>
                <a:cubicBezTo>
                  <a:pt x="5453839" y="5872664"/>
                  <a:pt x="5435483" y="5884371"/>
                  <a:pt x="5420799" y="5906993"/>
                </a:cubicBezTo>
                <a:cubicBezTo>
                  <a:pt x="5407504" y="5927829"/>
                  <a:pt x="5400856" y="5950451"/>
                  <a:pt x="5400856" y="5974858"/>
                </a:cubicBezTo>
                <a:cubicBezTo>
                  <a:pt x="5400856" y="6001052"/>
                  <a:pt x="5406809" y="6024171"/>
                  <a:pt x="5418715" y="6044212"/>
                </a:cubicBezTo>
                <a:cubicBezTo>
                  <a:pt x="5423676" y="6052944"/>
                  <a:pt x="5430721" y="6061179"/>
                  <a:pt x="5439849" y="6068918"/>
                </a:cubicBezTo>
                <a:cubicBezTo>
                  <a:pt x="5448977" y="6076657"/>
                  <a:pt x="5459494" y="6080626"/>
                  <a:pt x="5471401" y="6080824"/>
                </a:cubicBezTo>
                <a:cubicBezTo>
                  <a:pt x="5485093" y="6081221"/>
                  <a:pt x="5496850" y="6077103"/>
                  <a:pt x="5506673" y="6068471"/>
                </a:cubicBezTo>
                <a:cubicBezTo>
                  <a:pt x="5516496" y="6059839"/>
                  <a:pt x="5524383" y="6051356"/>
                  <a:pt x="5530336" y="6043022"/>
                </a:cubicBezTo>
                <a:lnTo>
                  <a:pt x="5531825" y="6040396"/>
                </a:lnTo>
                <a:lnTo>
                  <a:pt x="5531825" y="5910348"/>
                </a:lnTo>
                <a:lnTo>
                  <a:pt x="5530039" y="5905802"/>
                </a:lnTo>
                <a:cubicBezTo>
                  <a:pt x="5526070" y="5899453"/>
                  <a:pt x="5519670" y="5892209"/>
                  <a:pt x="5510840" y="5884073"/>
                </a:cubicBezTo>
                <a:cubicBezTo>
                  <a:pt x="5502010" y="5875938"/>
                  <a:pt x="5490351" y="5871869"/>
                  <a:pt x="5475865" y="5871869"/>
                </a:cubicBezTo>
                <a:close/>
                <a:moveTo>
                  <a:pt x="4180466" y="5871869"/>
                </a:moveTo>
                <a:cubicBezTo>
                  <a:pt x="4158439" y="5872664"/>
                  <a:pt x="4140084" y="5884371"/>
                  <a:pt x="4125399" y="5906993"/>
                </a:cubicBezTo>
                <a:cubicBezTo>
                  <a:pt x="4112104" y="5927829"/>
                  <a:pt x="4105456" y="5950451"/>
                  <a:pt x="4105456" y="5974858"/>
                </a:cubicBezTo>
                <a:cubicBezTo>
                  <a:pt x="4105456" y="6001052"/>
                  <a:pt x="4111409" y="6024171"/>
                  <a:pt x="4123316" y="6044212"/>
                </a:cubicBezTo>
                <a:cubicBezTo>
                  <a:pt x="4128277" y="6052944"/>
                  <a:pt x="4135321" y="6061179"/>
                  <a:pt x="4144449" y="6068918"/>
                </a:cubicBezTo>
                <a:cubicBezTo>
                  <a:pt x="4153578" y="6076657"/>
                  <a:pt x="4164094" y="6080626"/>
                  <a:pt x="4176001" y="6080824"/>
                </a:cubicBezTo>
                <a:cubicBezTo>
                  <a:pt x="4189693" y="6081221"/>
                  <a:pt x="4201451" y="6077103"/>
                  <a:pt x="4211273" y="6068471"/>
                </a:cubicBezTo>
                <a:cubicBezTo>
                  <a:pt x="4221096" y="6059839"/>
                  <a:pt x="4228983" y="6051356"/>
                  <a:pt x="4234937" y="6043022"/>
                </a:cubicBezTo>
                <a:lnTo>
                  <a:pt x="4236425" y="6040396"/>
                </a:lnTo>
                <a:lnTo>
                  <a:pt x="4236425" y="5910348"/>
                </a:lnTo>
                <a:lnTo>
                  <a:pt x="4234639" y="5905802"/>
                </a:lnTo>
                <a:cubicBezTo>
                  <a:pt x="4230671" y="5899453"/>
                  <a:pt x="4224271" y="5892209"/>
                  <a:pt x="4215440" y="5884073"/>
                </a:cubicBezTo>
                <a:cubicBezTo>
                  <a:pt x="4206610" y="5875938"/>
                  <a:pt x="4194952" y="5871869"/>
                  <a:pt x="4180466" y="5871869"/>
                </a:cubicBezTo>
                <a:close/>
                <a:moveTo>
                  <a:pt x="3294641" y="5871869"/>
                </a:moveTo>
                <a:cubicBezTo>
                  <a:pt x="3272615" y="5872664"/>
                  <a:pt x="3254259" y="5884371"/>
                  <a:pt x="3239575" y="5906993"/>
                </a:cubicBezTo>
                <a:cubicBezTo>
                  <a:pt x="3226279" y="5927829"/>
                  <a:pt x="3219632" y="5950451"/>
                  <a:pt x="3219632" y="5974858"/>
                </a:cubicBezTo>
                <a:cubicBezTo>
                  <a:pt x="3219632" y="6001052"/>
                  <a:pt x="3225585" y="6024171"/>
                  <a:pt x="3237491" y="6044212"/>
                </a:cubicBezTo>
                <a:cubicBezTo>
                  <a:pt x="3242452" y="6052944"/>
                  <a:pt x="3249497" y="6061179"/>
                  <a:pt x="3258624" y="6068918"/>
                </a:cubicBezTo>
                <a:cubicBezTo>
                  <a:pt x="3267753" y="6076657"/>
                  <a:pt x="3278270" y="6080626"/>
                  <a:pt x="3290177" y="6080824"/>
                </a:cubicBezTo>
                <a:cubicBezTo>
                  <a:pt x="3303869" y="6081221"/>
                  <a:pt x="3315626" y="6077103"/>
                  <a:pt x="3325449" y="6068471"/>
                </a:cubicBezTo>
                <a:cubicBezTo>
                  <a:pt x="3335271" y="6059839"/>
                  <a:pt x="3343159" y="6051356"/>
                  <a:pt x="3349112" y="6043022"/>
                </a:cubicBezTo>
                <a:lnTo>
                  <a:pt x="3350601" y="6040396"/>
                </a:lnTo>
                <a:lnTo>
                  <a:pt x="3350601" y="5910348"/>
                </a:lnTo>
                <a:lnTo>
                  <a:pt x="3348815" y="5905802"/>
                </a:lnTo>
                <a:cubicBezTo>
                  <a:pt x="3344846" y="5899453"/>
                  <a:pt x="3338447" y="5892209"/>
                  <a:pt x="3329616" y="5884073"/>
                </a:cubicBezTo>
                <a:cubicBezTo>
                  <a:pt x="3320785" y="5875938"/>
                  <a:pt x="3309127" y="5871869"/>
                  <a:pt x="3294641" y="5871869"/>
                </a:cubicBezTo>
                <a:close/>
                <a:moveTo>
                  <a:pt x="1637291" y="5871869"/>
                </a:moveTo>
                <a:cubicBezTo>
                  <a:pt x="1615264" y="5872664"/>
                  <a:pt x="1596909" y="5884371"/>
                  <a:pt x="1582225" y="5906993"/>
                </a:cubicBezTo>
                <a:cubicBezTo>
                  <a:pt x="1568929" y="5927829"/>
                  <a:pt x="1562282" y="5950451"/>
                  <a:pt x="1562282" y="5974858"/>
                </a:cubicBezTo>
                <a:cubicBezTo>
                  <a:pt x="1562282" y="6001052"/>
                  <a:pt x="1568235" y="6024171"/>
                  <a:pt x="1580141" y="6044212"/>
                </a:cubicBezTo>
                <a:cubicBezTo>
                  <a:pt x="1585102" y="6052944"/>
                  <a:pt x="1592146" y="6061179"/>
                  <a:pt x="1601275" y="6068918"/>
                </a:cubicBezTo>
                <a:cubicBezTo>
                  <a:pt x="1610403" y="6076657"/>
                  <a:pt x="1620920" y="6080626"/>
                  <a:pt x="1632826" y="6080824"/>
                </a:cubicBezTo>
                <a:cubicBezTo>
                  <a:pt x="1646518" y="6081221"/>
                  <a:pt x="1658276" y="6077103"/>
                  <a:pt x="1668099" y="6068471"/>
                </a:cubicBezTo>
                <a:cubicBezTo>
                  <a:pt x="1677921" y="6059839"/>
                  <a:pt x="1685809" y="6051356"/>
                  <a:pt x="1691762" y="6043022"/>
                </a:cubicBezTo>
                <a:lnTo>
                  <a:pt x="1696641" y="6034414"/>
                </a:lnTo>
                <a:lnTo>
                  <a:pt x="1696524" y="6032008"/>
                </a:lnTo>
                <a:lnTo>
                  <a:pt x="1696524" y="6028139"/>
                </a:lnTo>
                <a:cubicBezTo>
                  <a:pt x="1696524" y="6028139"/>
                  <a:pt x="1696524" y="6022186"/>
                  <a:pt x="1696524" y="6010280"/>
                </a:cubicBezTo>
                <a:cubicBezTo>
                  <a:pt x="1696524" y="5998373"/>
                  <a:pt x="1696524" y="5985227"/>
                  <a:pt x="1696524" y="5970840"/>
                </a:cubicBezTo>
                <a:cubicBezTo>
                  <a:pt x="1696524" y="5956454"/>
                  <a:pt x="1696524" y="5943257"/>
                  <a:pt x="1696524" y="5931252"/>
                </a:cubicBezTo>
                <a:cubicBezTo>
                  <a:pt x="1696524" y="5928251"/>
                  <a:pt x="1696524" y="5925624"/>
                  <a:pt x="1696524" y="5923373"/>
                </a:cubicBezTo>
                <a:lnTo>
                  <a:pt x="1696524" y="5918683"/>
                </a:lnTo>
                <a:lnTo>
                  <a:pt x="1691465" y="5905802"/>
                </a:lnTo>
                <a:cubicBezTo>
                  <a:pt x="1687496" y="5899453"/>
                  <a:pt x="1681096" y="5892209"/>
                  <a:pt x="1672266" y="5884073"/>
                </a:cubicBezTo>
                <a:cubicBezTo>
                  <a:pt x="1663435" y="5875938"/>
                  <a:pt x="1651776" y="5871869"/>
                  <a:pt x="1637291" y="5871869"/>
                </a:cubicBezTo>
                <a:close/>
                <a:moveTo>
                  <a:pt x="475241" y="5871869"/>
                </a:moveTo>
                <a:cubicBezTo>
                  <a:pt x="453214" y="5872664"/>
                  <a:pt x="434859" y="5884371"/>
                  <a:pt x="420175" y="5906993"/>
                </a:cubicBezTo>
                <a:cubicBezTo>
                  <a:pt x="406879" y="5927829"/>
                  <a:pt x="400232" y="5950451"/>
                  <a:pt x="400232" y="5974858"/>
                </a:cubicBezTo>
                <a:cubicBezTo>
                  <a:pt x="400232" y="6001052"/>
                  <a:pt x="406185" y="6024171"/>
                  <a:pt x="418091" y="6044212"/>
                </a:cubicBezTo>
                <a:cubicBezTo>
                  <a:pt x="423052" y="6052944"/>
                  <a:pt x="430096" y="6061179"/>
                  <a:pt x="439225" y="6068918"/>
                </a:cubicBezTo>
                <a:cubicBezTo>
                  <a:pt x="448352" y="6076657"/>
                  <a:pt x="458870" y="6080626"/>
                  <a:pt x="470776" y="6080824"/>
                </a:cubicBezTo>
                <a:cubicBezTo>
                  <a:pt x="484468" y="6081221"/>
                  <a:pt x="496226" y="6077103"/>
                  <a:pt x="506048" y="6068471"/>
                </a:cubicBezTo>
                <a:cubicBezTo>
                  <a:pt x="515871" y="6059839"/>
                  <a:pt x="523759" y="6051356"/>
                  <a:pt x="529712" y="6043022"/>
                </a:cubicBezTo>
                <a:lnTo>
                  <a:pt x="534590" y="6034414"/>
                </a:lnTo>
                <a:lnTo>
                  <a:pt x="534475" y="6032008"/>
                </a:lnTo>
                <a:lnTo>
                  <a:pt x="534475" y="6028139"/>
                </a:lnTo>
                <a:cubicBezTo>
                  <a:pt x="534475" y="6028139"/>
                  <a:pt x="534475" y="6022186"/>
                  <a:pt x="534475" y="6010280"/>
                </a:cubicBezTo>
                <a:cubicBezTo>
                  <a:pt x="534475" y="5998373"/>
                  <a:pt x="534475" y="5985227"/>
                  <a:pt x="534475" y="5970840"/>
                </a:cubicBezTo>
                <a:cubicBezTo>
                  <a:pt x="534475" y="5956454"/>
                  <a:pt x="534475" y="5943257"/>
                  <a:pt x="534475" y="5931252"/>
                </a:cubicBezTo>
                <a:cubicBezTo>
                  <a:pt x="534475" y="5928251"/>
                  <a:pt x="534475" y="5925624"/>
                  <a:pt x="534475" y="5923373"/>
                </a:cubicBezTo>
                <a:lnTo>
                  <a:pt x="534475" y="5918683"/>
                </a:lnTo>
                <a:lnTo>
                  <a:pt x="529414" y="5905802"/>
                </a:lnTo>
                <a:cubicBezTo>
                  <a:pt x="525445" y="5899453"/>
                  <a:pt x="519046" y="5892209"/>
                  <a:pt x="510215" y="5884073"/>
                </a:cubicBezTo>
                <a:cubicBezTo>
                  <a:pt x="501385" y="5875938"/>
                  <a:pt x="489727" y="5871869"/>
                  <a:pt x="475241" y="5871869"/>
                </a:cubicBezTo>
                <a:close/>
                <a:moveTo>
                  <a:pt x="9268601" y="5871572"/>
                </a:moveTo>
                <a:cubicBezTo>
                  <a:pt x="9263045" y="5871572"/>
                  <a:pt x="9256893" y="5873457"/>
                  <a:pt x="9250146" y="5877227"/>
                </a:cubicBezTo>
                <a:cubicBezTo>
                  <a:pt x="9223556" y="5891316"/>
                  <a:pt x="9205895" y="5917213"/>
                  <a:pt x="9197163" y="5954916"/>
                </a:cubicBezTo>
                <a:cubicBezTo>
                  <a:pt x="9193989" y="5968608"/>
                  <a:pt x="9192451" y="5983392"/>
                  <a:pt x="9192550" y="5999266"/>
                </a:cubicBezTo>
                <a:cubicBezTo>
                  <a:pt x="9192649" y="6015141"/>
                  <a:pt x="9194981" y="6029330"/>
                  <a:pt x="9199545" y="6041831"/>
                </a:cubicBezTo>
                <a:cubicBezTo>
                  <a:pt x="9212443" y="6032703"/>
                  <a:pt x="9225044" y="6021988"/>
                  <a:pt x="9237347" y="6009684"/>
                </a:cubicBezTo>
                <a:cubicBezTo>
                  <a:pt x="9260961" y="5985276"/>
                  <a:pt x="9277729" y="5959480"/>
                  <a:pt x="9287651" y="5932294"/>
                </a:cubicBezTo>
                <a:cubicBezTo>
                  <a:pt x="9297176" y="5905902"/>
                  <a:pt x="9297077" y="5888042"/>
                  <a:pt x="9287353" y="5878716"/>
                </a:cubicBezTo>
                <a:cubicBezTo>
                  <a:pt x="9282790" y="5874548"/>
                  <a:pt x="9277531" y="5872167"/>
                  <a:pt x="9271577" y="5871572"/>
                </a:cubicBezTo>
                <a:cubicBezTo>
                  <a:pt x="9270982" y="5871572"/>
                  <a:pt x="9270437" y="5871572"/>
                  <a:pt x="9269940" y="5871572"/>
                </a:cubicBezTo>
                <a:cubicBezTo>
                  <a:pt x="9269444" y="5871572"/>
                  <a:pt x="9268998" y="5871572"/>
                  <a:pt x="9268601" y="5871572"/>
                </a:cubicBezTo>
                <a:close/>
                <a:moveTo>
                  <a:pt x="6454261" y="5854308"/>
                </a:moveTo>
                <a:cubicBezTo>
                  <a:pt x="6454261" y="5854308"/>
                  <a:pt x="6454311" y="5854308"/>
                  <a:pt x="6454410" y="5854308"/>
                </a:cubicBezTo>
                <a:cubicBezTo>
                  <a:pt x="6454510" y="5854308"/>
                  <a:pt x="6454559" y="5854308"/>
                  <a:pt x="6454559" y="5854308"/>
                </a:cubicBezTo>
                <a:cubicBezTo>
                  <a:pt x="6454757" y="5854308"/>
                  <a:pt x="6455005" y="5854308"/>
                  <a:pt x="6455303" y="5854308"/>
                </a:cubicBezTo>
                <a:cubicBezTo>
                  <a:pt x="6455601" y="5854308"/>
                  <a:pt x="6455849" y="5854308"/>
                  <a:pt x="6456047" y="5854308"/>
                </a:cubicBezTo>
                <a:cubicBezTo>
                  <a:pt x="6456047" y="5854308"/>
                  <a:pt x="6456097" y="5854308"/>
                  <a:pt x="6456196" y="5854308"/>
                </a:cubicBezTo>
                <a:cubicBezTo>
                  <a:pt x="6456296" y="5854308"/>
                  <a:pt x="6456345" y="5854308"/>
                  <a:pt x="6456345" y="5854308"/>
                </a:cubicBezTo>
                <a:cubicBezTo>
                  <a:pt x="6468053" y="5854705"/>
                  <a:pt x="6478967" y="5857284"/>
                  <a:pt x="6489087" y="5862047"/>
                </a:cubicBezTo>
                <a:cubicBezTo>
                  <a:pt x="6499009" y="5867008"/>
                  <a:pt x="6508435" y="5874846"/>
                  <a:pt x="6517364" y="5885562"/>
                </a:cubicBezTo>
                <a:lnTo>
                  <a:pt x="6503375" y="5896873"/>
                </a:lnTo>
                <a:cubicBezTo>
                  <a:pt x="6496429" y="5888538"/>
                  <a:pt x="6488988" y="5882287"/>
                  <a:pt x="6481050" y="5878120"/>
                </a:cubicBezTo>
                <a:cubicBezTo>
                  <a:pt x="6472716" y="5874350"/>
                  <a:pt x="6464382" y="5872465"/>
                  <a:pt x="6456047" y="5872465"/>
                </a:cubicBezTo>
                <a:cubicBezTo>
                  <a:pt x="6455650" y="5872465"/>
                  <a:pt x="6455353" y="5872465"/>
                  <a:pt x="6455154" y="5872465"/>
                </a:cubicBezTo>
                <a:cubicBezTo>
                  <a:pt x="6454956" y="5872465"/>
                  <a:pt x="6454757" y="5872465"/>
                  <a:pt x="6454559" y="5872465"/>
                </a:cubicBezTo>
                <a:cubicBezTo>
                  <a:pt x="6442653" y="5872465"/>
                  <a:pt x="6431739" y="5877426"/>
                  <a:pt x="6421817" y="5887348"/>
                </a:cubicBezTo>
                <a:cubicBezTo>
                  <a:pt x="6410308" y="5898857"/>
                  <a:pt x="6401774" y="5913541"/>
                  <a:pt x="6396218" y="5931401"/>
                </a:cubicBezTo>
                <a:cubicBezTo>
                  <a:pt x="6390463" y="5949459"/>
                  <a:pt x="6388281" y="5967516"/>
                  <a:pt x="6389670" y="5985574"/>
                </a:cubicBezTo>
                <a:cubicBezTo>
                  <a:pt x="6390861" y="6005418"/>
                  <a:pt x="6395325" y="6022980"/>
                  <a:pt x="6403064" y="6038259"/>
                </a:cubicBezTo>
                <a:cubicBezTo>
                  <a:pt x="6409811" y="6051951"/>
                  <a:pt x="6418047" y="6062667"/>
                  <a:pt x="6427770" y="6070406"/>
                </a:cubicBezTo>
                <a:cubicBezTo>
                  <a:pt x="6437097" y="6077352"/>
                  <a:pt x="6447316" y="6080824"/>
                  <a:pt x="6458429" y="6080824"/>
                </a:cubicBezTo>
                <a:cubicBezTo>
                  <a:pt x="6458429" y="6080824"/>
                  <a:pt x="6458478" y="6080824"/>
                  <a:pt x="6458577" y="6080824"/>
                </a:cubicBezTo>
                <a:cubicBezTo>
                  <a:pt x="6458677" y="6080824"/>
                  <a:pt x="6458726" y="6080824"/>
                  <a:pt x="6458726" y="6080824"/>
                </a:cubicBezTo>
                <a:cubicBezTo>
                  <a:pt x="6470831" y="6080824"/>
                  <a:pt x="6482539" y="6077352"/>
                  <a:pt x="6493850" y="6070406"/>
                </a:cubicBezTo>
                <a:cubicBezTo>
                  <a:pt x="6503176" y="6064652"/>
                  <a:pt x="6511709" y="6056913"/>
                  <a:pt x="6519448" y="6047189"/>
                </a:cubicBezTo>
                <a:cubicBezTo>
                  <a:pt x="6527385" y="6037466"/>
                  <a:pt x="6534827" y="6025361"/>
                  <a:pt x="6541772" y="6010875"/>
                </a:cubicBezTo>
                <a:cubicBezTo>
                  <a:pt x="6544154" y="6005716"/>
                  <a:pt x="6546337" y="6000308"/>
                  <a:pt x="6548321" y="5994653"/>
                </a:cubicBezTo>
                <a:cubicBezTo>
                  <a:pt x="6550305" y="5988997"/>
                  <a:pt x="6552290" y="5983292"/>
                  <a:pt x="6554274" y="5977537"/>
                </a:cubicBezTo>
                <a:lnTo>
                  <a:pt x="6554571" y="5976347"/>
                </a:lnTo>
                <a:lnTo>
                  <a:pt x="6571836" y="5982002"/>
                </a:lnTo>
                <a:lnTo>
                  <a:pt x="6571240" y="5983491"/>
                </a:lnTo>
                <a:cubicBezTo>
                  <a:pt x="6566081" y="5998969"/>
                  <a:pt x="6561616" y="6010677"/>
                  <a:pt x="6557846" y="6018614"/>
                </a:cubicBezTo>
                <a:cubicBezTo>
                  <a:pt x="6549908" y="6035084"/>
                  <a:pt x="6541872" y="6048380"/>
                  <a:pt x="6533736" y="6058500"/>
                </a:cubicBezTo>
                <a:cubicBezTo>
                  <a:pt x="6524211" y="6070208"/>
                  <a:pt x="6513991" y="6079336"/>
                  <a:pt x="6503077" y="6085884"/>
                </a:cubicBezTo>
                <a:cubicBezTo>
                  <a:pt x="6489583" y="6094417"/>
                  <a:pt x="6474899" y="6098783"/>
                  <a:pt x="6459024" y="6098981"/>
                </a:cubicBezTo>
                <a:cubicBezTo>
                  <a:pt x="6438981" y="6098981"/>
                  <a:pt x="6421023" y="6094417"/>
                  <a:pt x="6405148" y="6085289"/>
                </a:cubicBezTo>
                <a:cubicBezTo>
                  <a:pt x="6389273" y="6076359"/>
                  <a:pt x="6376077" y="6063759"/>
                  <a:pt x="6365560" y="6047487"/>
                </a:cubicBezTo>
                <a:cubicBezTo>
                  <a:pt x="6353852" y="6030421"/>
                  <a:pt x="6346907" y="6010181"/>
                  <a:pt x="6344724" y="5986765"/>
                </a:cubicBezTo>
                <a:cubicBezTo>
                  <a:pt x="6340954" y="5939735"/>
                  <a:pt x="6357721" y="5902032"/>
                  <a:pt x="6395028" y="5873655"/>
                </a:cubicBezTo>
                <a:cubicBezTo>
                  <a:pt x="6412292" y="5860757"/>
                  <a:pt x="6432037" y="5854308"/>
                  <a:pt x="6454261" y="5854308"/>
                </a:cubicBezTo>
                <a:close/>
                <a:moveTo>
                  <a:pt x="6575705" y="5853712"/>
                </a:moveTo>
                <a:lnTo>
                  <a:pt x="6589100" y="5853712"/>
                </a:lnTo>
                <a:lnTo>
                  <a:pt x="6598327" y="5853712"/>
                </a:lnTo>
                <a:lnTo>
                  <a:pt x="6621246" y="5853712"/>
                </a:lnTo>
                <a:cubicBezTo>
                  <a:pt x="6621246" y="5853712"/>
                  <a:pt x="6621197" y="5881791"/>
                  <a:pt x="6621098" y="5937949"/>
                </a:cubicBezTo>
                <a:cubicBezTo>
                  <a:pt x="6620998" y="5994107"/>
                  <a:pt x="6620949" y="6022186"/>
                  <a:pt x="6620949" y="6022186"/>
                </a:cubicBezTo>
                <a:cubicBezTo>
                  <a:pt x="6620949" y="6029528"/>
                  <a:pt x="6621246" y="6036870"/>
                  <a:pt x="6621842" y="6044212"/>
                </a:cubicBezTo>
                <a:cubicBezTo>
                  <a:pt x="6622437" y="6051555"/>
                  <a:pt x="6623925" y="6058302"/>
                  <a:pt x="6626307" y="6064453"/>
                </a:cubicBezTo>
                <a:cubicBezTo>
                  <a:pt x="6630672" y="6076161"/>
                  <a:pt x="6640396" y="6081618"/>
                  <a:pt x="6655477" y="6080824"/>
                </a:cubicBezTo>
                <a:cubicBezTo>
                  <a:pt x="6655675" y="6080824"/>
                  <a:pt x="6655824" y="6080824"/>
                  <a:pt x="6655923" y="6080824"/>
                </a:cubicBezTo>
                <a:cubicBezTo>
                  <a:pt x="6656023" y="6080824"/>
                  <a:pt x="6656072" y="6080824"/>
                  <a:pt x="6656072" y="6080824"/>
                </a:cubicBezTo>
                <a:cubicBezTo>
                  <a:pt x="6673138" y="6080626"/>
                  <a:pt x="6690799" y="6066239"/>
                  <a:pt x="6709055" y="6037664"/>
                </a:cubicBezTo>
                <a:cubicBezTo>
                  <a:pt x="6717389" y="6024171"/>
                  <a:pt x="6726766" y="6004525"/>
                  <a:pt x="6737184" y="5978728"/>
                </a:cubicBezTo>
                <a:lnTo>
                  <a:pt x="6743583" y="5962376"/>
                </a:lnTo>
                <a:lnTo>
                  <a:pt x="6743583" y="5950153"/>
                </a:lnTo>
                <a:cubicBezTo>
                  <a:pt x="6743583" y="5943555"/>
                  <a:pt x="6743583" y="5937255"/>
                  <a:pt x="6743583" y="5931252"/>
                </a:cubicBezTo>
                <a:cubicBezTo>
                  <a:pt x="6743583" y="5919247"/>
                  <a:pt x="6743583" y="5913244"/>
                  <a:pt x="6743583" y="5913244"/>
                </a:cubicBezTo>
                <a:lnTo>
                  <a:pt x="6743583" y="5853712"/>
                </a:lnTo>
                <a:lnTo>
                  <a:pt x="6788827" y="5853712"/>
                </a:lnTo>
                <a:cubicBezTo>
                  <a:pt x="6788827" y="5853712"/>
                  <a:pt x="6788827" y="5863634"/>
                  <a:pt x="6788827" y="5883478"/>
                </a:cubicBezTo>
                <a:cubicBezTo>
                  <a:pt x="6788827" y="5903322"/>
                  <a:pt x="6788827" y="5913244"/>
                  <a:pt x="6788827" y="5913244"/>
                </a:cubicBezTo>
                <a:lnTo>
                  <a:pt x="6788827" y="6028139"/>
                </a:lnTo>
                <a:lnTo>
                  <a:pt x="6788827" y="6032306"/>
                </a:lnTo>
                <a:cubicBezTo>
                  <a:pt x="6788827" y="6039450"/>
                  <a:pt x="6788976" y="6046445"/>
                  <a:pt x="6789273" y="6053291"/>
                </a:cubicBezTo>
                <a:cubicBezTo>
                  <a:pt x="6789571" y="6060137"/>
                  <a:pt x="6790712" y="6066239"/>
                  <a:pt x="6792696" y="6071597"/>
                </a:cubicBezTo>
                <a:cubicBezTo>
                  <a:pt x="6795078" y="6077749"/>
                  <a:pt x="6797856" y="6080824"/>
                  <a:pt x="6801031" y="6080824"/>
                </a:cubicBezTo>
                <a:cubicBezTo>
                  <a:pt x="6817898" y="6080824"/>
                  <a:pt x="6833971" y="6070307"/>
                  <a:pt x="6849251" y="6049273"/>
                </a:cubicBezTo>
                <a:cubicBezTo>
                  <a:pt x="6855800" y="6040145"/>
                  <a:pt x="6862447" y="6028437"/>
                  <a:pt x="6869194" y="6014149"/>
                </a:cubicBezTo>
                <a:lnTo>
                  <a:pt x="6874426" y="6002288"/>
                </a:lnTo>
                <a:lnTo>
                  <a:pt x="6870087" y="5974858"/>
                </a:lnTo>
                <a:cubicBezTo>
                  <a:pt x="6870087" y="5946085"/>
                  <a:pt x="6880207" y="5919891"/>
                  <a:pt x="6900448" y="5896277"/>
                </a:cubicBezTo>
                <a:cubicBezTo>
                  <a:pt x="6924062" y="5868893"/>
                  <a:pt x="6953927" y="5854804"/>
                  <a:pt x="6990043" y="5854010"/>
                </a:cubicBezTo>
                <a:cubicBezTo>
                  <a:pt x="7009093" y="5853614"/>
                  <a:pt x="7024273" y="5858624"/>
                  <a:pt x="7035584" y="5869042"/>
                </a:cubicBezTo>
                <a:lnTo>
                  <a:pt x="7049574" y="5883138"/>
                </a:lnTo>
                <a:lnTo>
                  <a:pt x="7049574" y="5853712"/>
                </a:lnTo>
                <a:lnTo>
                  <a:pt x="7094818" y="5853712"/>
                </a:lnTo>
                <a:cubicBezTo>
                  <a:pt x="7094818" y="5853712"/>
                  <a:pt x="7094818" y="5863634"/>
                  <a:pt x="7094818" y="5883478"/>
                </a:cubicBezTo>
                <a:cubicBezTo>
                  <a:pt x="7094818" y="5903322"/>
                  <a:pt x="7094818" y="5913244"/>
                  <a:pt x="7094818" y="5913244"/>
                </a:cubicBezTo>
                <a:lnTo>
                  <a:pt x="7094818" y="6028139"/>
                </a:lnTo>
                <a:lnTo>
                  <a:pt x="7094818" y="6032306"/>
                </a:lnTo>
                <a:cubicBezTo>
                  <a:pt x="7094818" y="6039450"/>
                  <a:pt x="7094966" y="6046445"/>
                  <a:pt x="7095264" y="6053291"/>
                </a:cubicBezTo>
                <a:cubicBezTo>
                  <a:pt x="7095562" y="6060137"/>
                  <a:pt x="7096703" y="6066239"/>
                  <a:pt x="7098687" y="6071597"/>
                </a:cubicBezTo>
                <a:cubicBezTo>
                  <a:pt x="7101068" y="6077749"/>
                  <a:pt x="7103847" y="6080824"/>
                  <a:pt x="7107021" y="6080824"/>
                </a:cubicBezTo>
                <a:cubicBezTo>
                  <a:pt x="7123888" y="6080824"/>
                  <a:pt x="7139962" y="6070307"/>
                  <a:pt x="7155242" y="6049273"/>
                </a:cubicBezTo>
                <a:cubicBezTo>
                  <a:pt x="7161790" y="6040145"/>
                  <a:pt x="7168438" y="6028437"/>
                  <a:pt x="7175185" y="6014149"/>
                </a:cubicBezTo>
                <a:cubicBezTo>
                  <a:pt x="7180940" y="6001846"/>
                  <a:pt x="7186694" y="5988055"/>
                  <a:pt x="7192449" y="5972775"/>
                </a:cubicBezTo>
                <a:lnTo>
                  <a:pt x="7209415" y="5979026"/>
                </a:lnTo>
                <a:cubicBezTo>
                  <a:pt x="7202470" y="5997084"/>
                  <a:pt x="7196517" y="6011371"/>
                  <a:pt x="7191556" y="6021888"/>
                </a:cubicBezTo>
                <a:cubicBezTo>
                  <a:pt x="7184610" y="6036374"/>
                  <a:pt x="7177368" y="6048975"/>
                  <a:pt x="7169827" y="6059691"/>
                </a:cubicBezTo>
                <a:cubicBezTo>
                  <a:pt x="7150975" y="6085884"/>
                  <a:pt x="7130040" y="6098981"/>
                  <a:pt x="7107021" y="6098981"/>
                </a:cubicBezTo>
                <a:cubicBezTo>
                  <a:pt x="7087376" y="6098981"/>
                  <a:pt x="7072394" y="6092830"/>
                  <a:pt x="7062075" y="6080526"/>
                </a:cubicBezTo>
                <a:lnTo>
                  <a:pt x="7053006" y="6061433"/>
                </a:lnTo>
                <a:lnTo>
                  <a:pt x="7045183" y="6070853"/>
                </a:lnTo>
                <a:cubicBezTo>
                  <a:pt x="7040371" y="6075913"/>
                  <a:pt x="7035485" y="6080328"/>
                  <a:pt x="7030524" y="6084098"/>
                </a:cubicBezTo>
                <a:cubicBezTo>
                  <a:pt x="7016633" y="6094020"/>
                  <a:pt x="7001651" y="6098882"/>
                  <a:pt x="6985578" y="6098683"/>
                </a:cubicBezTo>
                <a:cubicBezTo>
                  <a:pt x="6948867" y="6098485"/>
                  <a:pt x="6919300" y="6083702"/>
                  <a:pt x="6896876" y="6054333"/>
                </a:cubicBezTo>
                <a:lnTo>
                  <a:pt x="6882494" y="6027752"/>
                </a:lnTo>
                <a:lnTo>
                  <a:pt x="6874924" y="6042203"/>
                </a:lnTo>
                <a:cubicBezTo>
                  <a:pt x="6871303" y="6048504"/>
                  <a:pt x="6867607" y="6054333"/>
                  <a:pt x="6863836" y="6059691"/>
                </a:cubicBezTo>
                <a:cubicBezTo>
                  <a:pt x="6844985" y="6085884"/>
                  <a:pt x="6824050" y="6098981"/>
                  <a:pt x="6801031" y="6098981"/>
                </a:cubicBezTo>
                <a:cubicBezTo>
                  <a:pt x="6781386" y="6098981"/>
                  <a:pt x="6766403" y="6092830"/>
                  <a:pt x="6756085" y="6080526"/>
                </a:cubicBezTo>
                <a:cubicBezTo>
                  <a:pt x="6749536" y="6073184"/>
                  <a:pt x="6745766" y="6065247"/>
                  <a:pt x="6744774" y="6056714"/>
                </a:cubicBezTo>
                <a:cubicBezTo>
                  <a:pt x="6743781" y="6048181"/>
                  <a:pt x="6743385" y="6039946"/>
                  <a:pt x="6743583" y="6032008"/>
                </a:cubicBezTo>
                <a:lnTo>
                  <a:pt x="6743583" y="6028139"/>
                </a:lnTo>
                <a:cubicBezTo>
                  <a:pt x="6743583" y="6028139"/>
                  <a:pt x="6743583" y="6022186"/>
                  <a:pt x="6743583" y="6010280"/>
                </a:cubicBezTo>
                <a:lnTo>
                  <a:pt x="6743583" y="6009826"/>
                </a:lnTo>
                <a:lnTo>
                  <a:pt x="6738486" y="6020846"/>
                </a:lnTo>
                <a:cubicBezTo>
                  <a:pt x="6733451" y="6031166"/>
                  <a:pt x="6728601" y="6039946"/>
                  <a:pt x="6723938" y="6047189"/>
                </a:cubicBezTo>
                <a:cubicBezTo>
                  <a:pt x="6717985" y="6056714"/>
                  <a:pt x="6709104" y="6067628"/>
                  <a:pt x="6697298" y="6079931"/>
                </a:cubicBezTo>
                <a:cubicBezTo>
                  <a:pt x="6685491" y="6092234"/>
                  <a:pt x="6671947" y="6098585"/>
                  <a:pt x="6656668" y="6098981"/>
                </a:cubicBezTo>
                <a:cubicBezTo>
                  <a:pt x="6656668" y="6098981"/>
                  <a:pt x="6656618" y="6098981"/>
                  <a:pt x="6656519" y="6098981"/>
                </a:cubicBezTo>
                <a:cubicBezTo>
                  <a:pt x="6656419" y="6098981"/>
                  <a:pt x="6656370" y="6098981"/>
                  <a:pt x="6656370" y="6098981"/>
                </a:cubicBezTo>
                <a:cubicBezTo>
                  <a:pt x="6655973" y="6098981"/>
                  <a:pt x="6655576" y="6098981"/>
                  <a:pt x="6655179" y="6098981"/>
                </a:cubicBezTo>
                <a:cubicBezTo>
                  <a:pt x="6654782" y="6098981"/>
                  <a:pt x="6654286" y="6098981"/>
                  <a:pt x="6653691" y="6098981"/>
                </a:cubicBezTo>
                <a:cubicBezTo>
                  <a:pt x="6653691" y="6098981"/>
                  <a:pt x="6653592" y="6098981"/>
                  <a:pt x="6653393" y="6098981"/>
                </a:cubicBezTo>
                <a:cubicBezTo>
                  <a:pt x="6653195" y="6098981"/>
                  <a:pt x="6652996" y="6098981"/>
                  <a:pt x="6652798" y="6098981"/>
                </a:cubicBezTo>
                <a:cubicBezTo>
                  <a:pt x="6619262" y="6098981"/>
                  <a:pt x="6597136" y="6090051"/>
                  <a:pt x="6586421" y="6072192"/>
                </a:cubicBezTo>
                <a:cubicBezTo>
                  <a:pt x="6581658" y="6064453"/>
                  <a:pt x="6578682" y="6056267"/>
                  <a:pt x="6577491" y="6047635"/>
                </a:cubicBezTo>
                <a:cubicBezTo>
                  <a:pt x="6576300" y="6039003"/>
                  <a:pt x="6575705" y="6030520"/>
                  <a:pt x="6575705" y="6022186"/>
                </a:cubicBezTo>
                <a:cubicBezTo>
                  <a:pt x="6575705" y="6022186"/>
                  <a:pt x="6575705" y="6010280"/>
                  <a:pt x="6575705" y="5986467"/>
                </a:cubicBezTo>
                <a:lnTo>
                  <a:pt x="6575705" y="5978922"/>
                </a:lnTo>
                <a:lnTo>
                  <a:pt x="6559036" y="5973073"/>
                </a:lnTo>
                <a:cubicBezTo>
                  <a:pt x="6563005" y="5962357"/>
                  <a:pt x="6566676" y="5950451"/>
                  <a:pt x="6570050" y="5937354"/>
                </a:cubicBezTo>
                <a:cubicBezTo>
                  <a:pt x="6571836" y="5930805"/>
                  <a:pt x="6573473" y="5924505"/>
                  <a:pt x="6574961" y="5918453"/>
                </a:cubicBezTo>
                <a:lnTo>
                  <a:pt x="6575705" y="5915387"/>
                </a:lnTo>
                <a:close/>
                <a:moveTo>
                  <a:pt x="1861129" y="5853712"/>
                </a:moveTo>
                <a:lnTo>
                  <a:pt x="1874523" y="5853712"/>
                </a:lnTo>
                <a:lnTo>
                  <a:pt x="1883751" y="5853712"/>
                </a:lnTo>
                <a:lnTo>
                  <a:pt x="1906372" y="5853712"/>
                </a:lnTo>
                <a:cubicBezTo>
                  <a:pt x="1906372" y="5853712"/>
                  <a:pt x="1906372" y="5863634"/>
                  <a:pt x="1906372" y="5883478"/>
                </a:cubicBezTo>
                <a:cubicBezTo>
                  <a:pt x="1906372" y="5903322"/>
                  <a:pt x="1906372" y="5913244"/>
                  <a:pt x="1906372" y="5913244"/>
                </a:cubicBezTo>
                <a:lnTo>
                  <a:pt x="1906372" y="6028139"/>
                </a:lnTo>
                <a:lnTo>
                  <a:pt x="1906372" y="6032306"/>
                </a:lnTo>
                <a:cubicBezTo>
                  <a:pt x="1906372" y="6039450"/>
                  <a:pt x="1906521" y="6046445"/>
                  <a:pt x="1906819" y="6053291"/>
                </a:cubicBezTo>
                <a:cubicBezTo>
                  <a:pt x="1907117" y="6060137"/>
                  <a:pt x="1908258" y="6066239"/>
                  <a:pt x="1910242" y="6071597"/>
                </a:cubicBezTo>
                <a:cubicBezTo>
                  <a:pt x="1912623" y="6077749"/>
                  <a:pt x="1915401" y="6080824"/>
                  <a:pt x="1918576" y="6080824"/>
                </a:cubicBezTo>
                <a:cubicBezTo>
                  <a:pt x="1935443" y="6080824"/>
                  <a:pt x="1951517" y="6070307"/>
                  <a:pt x="1966797" y="6049273"/>
                </a:cubicBezTo>
                <a:cubicBezTo>
                  <a:pt x="1973345" y="6040145"/>
                  <a:pt x="1979993" y="6028437"/>
                  <a:pt x="1986740" y="6014149"/>
                </a:cubicBezTo>
                <a:cubicBezTo>
                  <a:pt x="1992494" y="6001846"/>
                  <a:pt x="1998249" y="5988055"/>
                  <a:pt x="2004004" y="5972775"/>
                </a:cubicBezTo>
                <a:cubicBezTo>
                  <a:pt x="2004797" y="5971188"/>
                  <a:pt x="2008022" y="5971485"/>
                  <a:pt x="2013678" y="5973668"/>
                </a:cubicBezTo>
                <a:cubicBezTo>
                  <a:pt x="2019333" y="5975851"/>
                  <a:pt x="2021764" y="5977637"/>
                  <a:pt x="2020970" y="5979026"/>
                </a:cubicBezTo>
                <a:cubicBezTo>
                  <a:pt x="2014025" y="5997084"/>
                  <a:pt x="2008072" y="6011371"/>
                  <a:pt x="2003111" y="6021888"/>
                </a:cubicBezTo>
                <a:cubicBezTo>
                  <a:pt x="1996165" y="6036374"/>
                  <a:pt x="1988923" y="6048975"/>
                  <a:pt x="1981382" y="6059691"/>
                </a:cubicBezTo>
                <a:cubicBezTo>
                  <a:pt x="1962530" y="6085884"/>
                  <a:pt x="1941595" y="6098981"/>
                  <a:pt x="1918576" y="6098981"/>
                </a:cubicBezTo>
                <a:cubicBezTo>
                  <a:pt x="1898931" y="6098981"/>
                  <a:pt x="1883949" y="6092830"/>
                  <a:pt x="1873630" y="6080526"/>
                </a:cubicBezTo>
                <a:cubicBezTo>
                  <a:pt x="1867082" y="6073184"/>
                  <a:pt x="1863311" y="6065247"/>
                  <a:pt x="1862319" y="6056714"/>
                </a:cubicBezTo>
                <a:cubicBezTo>
                  <a:pt x="1861327" y="6048181"/>
                  <a:pt x="1860930" y="6039946"/>
                  <a:pt x="1861129" y="6032008"/>
                </a:cubicBezTo>
                <a:lnTo>
                  <a:pt x="1861129" y="6028139"/>
                </a:lnTo>
                <a:cubicBezTo>
                  <a:pt x="1861129" y="6028139"/>
                  <a:pt x="1861129" y="6022186"/>
                  <a:pt x="1861129" y="6010280"/>
                </a:cubicBezTo>
                <a:cubicBezTo>
                  <a:pt x="1861129" y="6004326"/>
                  <a:pt x="1861129" y="5998063"/>
                  <a:pt x="1861129" y="5991490"/>
                </a:cubicBezTo>
                <a:lnTo>
                  <a:pt x="1861129" y="5978922"/>
                </a:lnTo>
                <a:lnTo>
                  <a:pt x="1844460" y="5973073"/>
                </a:lnTo>
                <a:cubicBezTo>
                  <a:pt x="1848428" y="5962357"/>
                  <a:pt x="1852100" y="5950451"/>
                  <a:pt x="1855473" y="5937354"/>
                </a:cubicBezTo>
                <a:cubicBezTo>
                  <a:pt x="1857259" y="5930805"/>
                  <a:pt x="1858896" y="5924505"/>
                  <a:pt x="1860384" y="5918453"/>
                </a:cubicBezTo>
                <a:lnTo>
                  <a:pt x="1861129" y="5915387"/>
                </a:lnTo>
                <a:lnTo>
                  <a:pt x="1861129" y="5914369"/>
                </a:lnTo>
                <a:cubicBezTo>
                  <a:pt x="1861129" y="5913619"/>
                  <a:pt x="1861129" y="5913244"/>
                  <a:pt x="1861129" y="5913244"/>
                </a:cubicBezTo>
                <a:close/>
                <a:moveTo>
                  <a:pt x="1696524" y="5853712"/>
                </a:moveTo>
                <a:lnTo>
                  <a:pt x="1741769" y="5853712"/>
                </a:lnTo>
                <a:cubicBezTo>
                  <a:pt x="1741769" y="5853712"/>
                  <a:pt x="1741769" y="5863634"/>
                  <a:pt x="1741769" y="5883478"/>
                </a:cubicBezTo>
                <a:cubicBezTo>
                  <a:pt x="1741769" y="5903322"/>
                  <a:pt x="1741769" y="5913244"/>
                  <a:pt x="1741769" y="5913244"/>
                </a:cubicBezTo>
                <a:lnTo>
                  <a:pt x="1741769" y="6028139"/>
                </a:lnTo>
                <a:lnTo>
                  <a:pt x="1741769" y="6032306"/>
                </a:lnTo>
                <a:cubicBezTo>
                  <a:pt x="1741769" y="6039450"/>
                  <a:pt x="1741917" y="6046445"/>
                  <a:pt x="1742215" y="6053291"/>
                </a:cubicBezTo>
                <a:cubicBezTo>
                  <a:pt x="1742513" y="6060137"/>
                  <a:pt x="1743654" y="6066239"/>
                  <a:pt x="1745638" y="6071597"/>
                </a:cubicBezTo>
                <a:cubicBezTo>
                  <a:pt x="1748019" y="6077749"/>
                  <a:pt x="1750798" y="6080824"/>
                  <a:pt x="1753972" y="6080824"/>
                </a:cubicBezTo>
                <a:cubicBezTo>
                  <a:pt x="1770840" y="6080824"/>
                  <a:pt x="1786913" y="6070307"/>
                  <a:pt x="1802193" y="6049273"/>
                </a:cubicBezTo>
                <a:cubicBezTo>
                  <a:pt x="1808741" y="6040145"/>
                  <a:pt x="1815389" y="6028437"/>
                  <a:pt x="1822136" y="6014149"/>
                </a:cubicBezTo>
                <a:cubicBezTo>
                  <a:pt x="1827891" y="6001846"/>
                  <a:pt x="1833645" y="5988055"/>
                  <a:pt x="1839400" y="5972775"/>
                </a:cubicBezTo>
                <a:lnTo>
                  <a:pt x="1856366" y="5979026"/>
                </a:lnTo>
                <a:cubicBezTo>
                  <a:pt x="1849421" y="5997084"/>
                  <a:pt x="1843468" y="6011371"/>
                  <a:pt x="1838507" y="6021888"/>
                </a:cubicBezTo>
                <a:cubicBezTo>
                  <a:pt x="1831561" y="6036374"/>
                  <a:pt x="1824319" y="6048975"/>
                  <a:pt x="1816778" y="6059691"/>
                </a:cubicBezTo>
                <a:cubicBezTo>
                  <a:pt x="1797926" y="6085884"/>
                  <a:pt x="1776991" y="6098981"/>
                  <a:pt x="1753972" y="6098981"/>
                </a:cubicBezTo>
                <a:cubicBezTo>
                  <a:pt x="1734327" y="6098981"/>
                  <a:pt x="1719345" y="6092830"/>
                  <a:pt x="1709026" y="6080526"/>
                </a:cubicBezTo>
                <a:lnTo>
                  <a:pt x="1699956" y="6061433"/>
                </a:lnTo>
                <a:lnTo>
                  <a:pt x="1692134" y="6070853"/>
                </a:lnTo>
                <a:cubicBezTo>
                  <a:pt x="1687322" y="6075913"/>
                  <a:pt x="1682436" y="6080328"/>
                  <a:pt x="1677475" y="6084098"/>
                </a:cubicBezTo>
                <a:cubicBezTo>
                  <a:pt x="1663584" y="6094020"/>
                  <a:pt x="1648602" y="6098882"/>
                  <a:pt x="1632528" y="6098683"/>
                </a:cubicBezTo>
                <a:cubicBezTo>
                  <a:pt x="1595817" y="6098485"/>
                  <a:pt x="1566250" y="6083702"/>
                  <a:pt x="1543827" y="6054333"/>
                </a:cubicBezTo>
                <a:lnTo>
                  <a:pt x="1526582" y="6022461"/>
                </a:lnTo>
                <a:lnTo>
                  <a:pt x="1516666" y="6040938"/>
                </a:lnTo>
                <a:cubicBezTo>
                  <a:pt x="1512647" y="6047586"/>
                  <a:pt x="1508604" y="6053440"/>
                  <a:pt x="1504536" y="6058500"/>
                </a:cubicBezTo>
                <a:cubicBezTo>
                  <a:pt x="1495012" y="6070208"/>
                  <a:pt x="1484792" y="6079336"/>
                  <a:pt x="1473878" y="6085884"/>
                </a:cubicBezTo>
                <a:cubicBezTo>
                  <a:pt x="1460384" y="6094417"/>
                  <a:pt x="1445700" y="6098783"/>
                  <a:pt x="1429825" y="6098981"/>
                </a:cubicBezTo>
                <a:cubicBezTo>
                  <a:pt x="1409782" y="6098981"/>
                  <a:pt x="1391824" y="6094417"/>
                  <a:pt x="1375949" y="6085289"/>
                </a:cubicBezTo>
                <a:cubicBezTo>
                  <a:pt x="1360074" y="6076359"/>
                  <a:pt x="1346878" y="6063759"/>
                  <a:pt x="1336361" y="6047487"/>
                </a:cubicBezTo>
                <a:cubicBezTo>
                  <a:pt x="1324653" y="6030421"/>
                  <a:pt x="1317708" y="6010181"/>
                  <a:pt x="1315524" y="5986765"/>
                </a:cubicBezTo>
                <a:cubicBezTo>
                  <a:pt x="1311754" y="5939735"/>
                  <a:pt x="1328522" y="5902032"/>
                  <a:pt x="1365828" y="5873655"/>
                </a:cubicBezTo>
                <a:cubicBezTo>
                  <a:pt x="1383093" y="5860757"/>
                  <a:pt x="1402837" y="5854308"/>
                  <a:pt x="1425062" y="5854308"/>
                </a:cubicBezTo>
                <a:cubicBezTo>
                  <a:pt x="1425062" y="5854308"/>
                  <a:pt x="1425112" y="5854308"/>
                  <a:pt x="1425211" y="5854308"/>
                </a:cubicBezTo>
                <a:cubicBezTo>
                  <a:pt x="1425310" y="5854308"/>
                  <a:pt x="1425359" y="5854308"/>
                  <a:pt x="1425359" y="5854308"/>
                </a:cubicBezTo>
                <a:cubicBezTo>
                  <a:pt x="1425558" y="5854308"/>
                  <a:pt x="1425806" y="5854308"/>
                  <a:pt x="1426104" y="5854308"/>
                </a:cubicBezTo>
                <a:cubicBezTo>
                  <a:pt x="1426402" y="5854308"/>
                  <a:pt x="1426649" y="5854308"/>
                  <a:pt x="1426848" y="5854308"/>
                </a:cubicBezTo>
                <a:cubicBezTo>
                  <a:pt x="1426848" y="5854308"/>
                  <a:pt x="1426898" y="5854308"/>
                  <a:pt x="1426997" y="5854308"/>
                </a:cubicBezTo>
                <a:cubicBezTo>
                  <a:pt x="1427096" y="5854308"/>
                  <a:pt x="1427146" y="5854308"/>
                  <a:pt x="1427146" y="5854308"/>
                </a:cubicBezTo>
                <a:cubicBezTo>
                  <a:pt x="1438853" y="5854705"/>
                  <a:pt x="1449767" y="5857284"/>
                  <a:pt x="1459888" y="5862047"/>
                </a:cubicBezTo>
                <a:cubicBezTo>
                  <a:pt x="1469810" y="5867008"/>
                  <a:pt x="1479236" y="5874846"/>
                  <a:pt x="1488165" y="5885562"/>
                </a:cubicBezTo>
                <a:lnTo>
                  <a:pt x="1474175" y="5896873"/>
                </a:lnTo>
                <a:cubicBezTo>
                  <a:pt x="1467230" y="5888538"/>
                  <a:pt x="1459789" y="5882287"/>
                  <a:pt x="1451851" y="5878120"/>
                </a:cubicBezTo>
                <a:cubicBezTo>
                  <a:pt x="1443517" y="5874350"/>
                  <a:pt x="1435182" y="5872465"/>
                  <a:pt x="1426848" y="5872465"/>
                </a:cubicBezTo>
                <a:cubicBezTo>
                  <a:pt x="1426451" y="5872465"/>
                  <a:pt x="1426153" y="5872465"/>
                  <a:pt x="1425955" y="5872465"/>
                </a:cubicBezTo>
                <a:cubicBezTo>
                  <a:pt x="1425757" y="5872465"/>
                  <a:pt x="1425558" y="5872465"/>
                  <a:pt x="1425359" y="5872465"/>
                </a:cubicBezTo>
                <a:cubicBezTo>
                  <a:pt x="1413453" y="5872465"/>
                  <a:pt x="1402539" y="5877426"/>
                  <a:pt x="1392618" y="5887348"/>
                </a:cubicBezTo>
                <a:cubicBezTo>
                  <a:pt x="1381108" y="5898857"/>
                  <a:pt x="1372575" y="5913541"/>
                  <a:pt x="1367019" y="5931401"/>
                </a:cubicBezTo>
                <a:cubicBezTo>
                  <a:pt x="1361264" y="5949459"/>
                  <a:pt x="1359082" y="5967516"/>
                  <a:pt x="1360471" y="5985574"/>
                </a:cubicBezTo>
                <a:cubicBezTo>
                  <a:pt x="1361661" y="6005418"/>
                  <a:pt x="1366126" y="6022980"/>
                  <a:pt x="1373865" y="6038259"/>
                </a:cubicBezTo>
                <a:cubicBezTo>
                  <a:pt x="1380612" y="6051951"/>
                  <a:pt x="1388847" y="6062667"/>
                  <a:pt x="1398571" y="6070406"/>
                </a:cubicBezTo>
                <a:cubicBezTo>
                  <a:pt x="1407897" y="6077352"/>
                  <a:pt x="1418117" y="6080824"/>
                  <a:pt x="1429229" y="6080824"/>
                </a:cubicBezTo>
                <a:cubicBezTo>
                  <a:pt x="1429229" y="6080824"/>
                  <a:pt x="1429279" y="6080824"/>
                  <a:pt x="1429378" y="6080824"/>
                </a:cubicBezTo>
                <a:cubicBezTo>
                  <a:pt x="1429477" y="6080824"/>
                  <a:pt x="1429527" y="6080824"/>
                  <a:pt x="1429527" y="6080824"/>
                </a:cubicBezTo>
                <a:cubicBezTo>
                  <a:pt x="1441632" y="6080824"/>
                  <a:pt x="1453339" y="6077352"/>
                  <a:pt x="1464650" y="6070406"/>
                </a:cubicBezTo>
                <a:cubicBezTo>
                  <a:pt x="1473977" y="6064652"/>
                  <a:pt x="1482510" y="6056913"/>
                  <a:pt x="1490249" y="6047189"/>
                </a:cubicBezTo>
                <a:cubicBezTo>
                  <a:pt x="1498186" y="6037466"/>
                  <a:pt x="1505628" y="6025361"/>
                  <a:pt x="1512573" y="6010875"/>
                </a:cubicBezTo>
                <a:cubicBezTo>
                  <a:pt x="1514954" y="6005716"/>
                  <a:pt x="1517137" y="6000308"/>
                  <a:pt x="1519121" y="5994653"/>
                </a:cubicBezTo>
                <a:lnTo>
                  <a:pt x="1519841" y="5992583"/>
                </a:lnTo>
                <a:lnTo>
                  <a:pt x="1517038" y="5974858"/>
                </a:lnTo>
                <a:cubicBezTo>
                  <a:pt x="1517038" y="5946085"/>
                  <a:pt x="1527158" y="5919891"/>
                  <a:pt x="1547399" y="5896277"/>
                </a:cubicBezTo>
                <a:cubicBezTo>
                  <a:pt x="1571013" y="5868893"/>
                  <a:pt x="1600878" y="5854804"/>
                  <a:pt x="1636993" y="5854010"/>
                </a:cubicBezTo>
                <a:cubicBezTo>
                  <a:pt x="1656044" y="5853614"/>
                  <a:pt x="1671224" y="5858624"/>
                  <a:pt x="1682535" y="5869042"/>
                </a:cubicBezTo>
                <a:lnTo>
                  <a:pt x="1696524" y="5883138"/>
                </a:lnTo>
                <a:close/>
                <a:moveTo>
                  <a:pt x="5199938" y="5852819"/>
                </a:moveTo>
                <a:cubicBezTo>
                  <a:pt x="5199938" y="5852819"/>
                  <a:pt x="5199988" y="5852819"/>
                  <a:pt x="5200087" y="5852819"/>
                </a:cubicBezTo>
                <a:cubicBezTo>
                  <a:pt x="5200187" y="5852819"/>
                  <a:pt x="5200236" y="5852819"/>
                  <a:pt x="5200236" y="5852819"/>
                </a:cubicBezTo>
                <a:cubicBezTo>
                  <a:pt x="5229803" y="5852621"/>
                  <a:pt x="5250639" y="5861551"/>
                  <a:pt x="5262743" y="5879608"/>
                </a:cubicBezTo>
                <a:cubicBezTo>
                  <a:pt x="5267903" y="5887546"/>
                  <a:pt x="5271078" y="5895781"/>
                  <a:pt x="5272269" y="5904314"/>
                </a:cubicBezTo>
                <a:cubicBezTo>
                  <a:pt x="5273459" y="5912847"/>
                  <a:pt x="5274054" y="5921280"/>
                  <a:pt x="5274054" y="5929615"/>
                </a:cubicBezTo>
                <a:cubicBezTo>
                  <a:pt x="5274054" y="5929615"/>
                  <a:pt x="5274054" y="5936858"/>
                  <a:pt x="5274054" y="5951344"/>
                </a:cubicBezTo>
                <a:cubicBezTo>
                  <a:pt x="5274054" y="5965830"/>
                  <a:pt x="5274054" y="5973073"/>
                  <a:pt x="5274054" y="5973073"/>
                </a:cubicBezTo>
                <a:cubicBezTo>
                  <a:pt x="5274054" y="5973073"/>
                  <a:pt x="5274054" y="5979174"/>
                  <a:pt x="5274054" y="5991378"/>
                </a:cubicBezTo>
                <a:cubicBezTo>
                  <a:pt x="5274054" y="6003582"/>
                  <a:pt x="5274054" y="6009684"/>
                  <a:pt x="5274054" y="6009684"/>
                </a:cubicBezTo>
                <a:cubicBezTo>
                  <a:pt x="5274054" y="6009684"/>
                  <a:pt x="5274054" y="6012760"/>
                  <a:pt x="5274054" y="6018912"/>
                </a:cubicBezTo>
                <a:cubicBezTo>
                  <a:pt x="5274054" y="6025064"/>
                  <a:pt x="5274054" y="6028139"/>
                  <a:pt x="5274054" y="6028139"/>
                </a:cubicBezTo>
                <a:lnTo>
                  <a:pt x="5274054" y="6032306"/>
                </a:lnTo>
                <a:cubicBezTo>
                  <a:pt x="5274054" y="6039450"/>
                  <a:pt x="5274253" y="6046445"/>
                  <a:pt x="5274650" y="6053291"/>
                </a:cubicBezTo>
                <a:cubicBezTo>
                  <a:pt x="5275047" y="6060137"/>
                  <a:pt x="5276237" y="6066239"/>
                  <a:pt x="5278221" y="6071597"/>
                </a:cubicBezTo>
                <a:cubicBezTo>
                  <a:pt x="5280801" y="6077749"/>
                  <a:pt x="5283480" y="6080824"/>
                  <a:pt x="5286258" y="6080824"/>
                </a:cubicBezTo>
                <a:cubicBezTo>
                  <a:pt x="5303522" y="6080824"/>
                  <a:pt x="5319596" y="6070307"/>
                  <a:pt x="5334479" y="6049273"/>
                </a:cubicBezTo>
                <a:cubicBezTo>
                  <a:pt x="5341027" y="6040542"/>
                  <a:pt x="5347774" y="6028834"/>
                  <a:pt x="5354719" y="6014149"/>
                </a:cubicBezTo>
                <a:lnTo>
                  <a:pt x="5359975" y="6002437"/>
                </a:lnTo>
                <a:lnTo>
                  <a:pt x="5355612" y="5974858"/>
                </a:lnTo>
                <a:cubicBezTo>
                  <a:pt x="5355612" y="5946085"/>
                  <a:pt x="5365732" y="5919891"/>
                  <a:pt x="5385973" y="5896277"/>
                </a:cubicBezTo>
                <a:cubicBezTo>
                  <a:pt x="5409587" y="5868893"/>
                  <a:pt x="5439452" y="5854804"/>
                  <a:pt x="5475568" y="5854010"/>
                </a:cubicBezTo>
                <a:cubicBezTo>
                  <a:pt x="5494618" y="5853614"/>
                  <a:pt x="5509799" y="5858624"/>
                  <a:pt x="5521109" y="5869042"/>
                </a:cubicBezTo>
                <a:lnTo>
                  <a:pt x="5531825" y="5879839"/>
                </a:lnTo>
                <a:lnTo>
                  <a:pt x="5531825" y="5853712"/>
                </a:lnTo>
                <a:lnTo>
                  <a:pt x="5577366" y="5853712"/>
                </a:lnTo>
                <a:lnTo>
                  <a:pt x="5577366" y="6075764"/>
                </a:lnTo>
                <a:cubicBezTo>
                  <a:pt x="5589868" y="6059095"/>
                  <a:pt x="5601476" y="6042575"/>
                  <a:pt x="5612192" y="6026204"/>
                </a:cubicBezTo>
                <a:cubicBezTo>
                  <a:pt x="5617550" y="6018019"/>
                  <a:pt x="5622610" y="6009300"/>
                  <a:pt x="5627373" y="6000048"/>
                </a:cubicBezTo>
                <a:lnTo>
                  <a:pt x="5633646" y="5986297"/>
                </a:lnTo>
                <a:lnTo>
                  <a:pt x="5631837" y="5974858"/>
                </a:lnTo>
                <a:cubicBezTo>
                  <a:pt x="5631837" y="5946085"/>
                  <a:pt x="5641958" y="5919891"/>
                  <a:pt x="5662198" y="5896277"/>
                </a:cubicBezTo>
                <a:cubicBezTo>
                  <a:pt x="5685813" y="5868893"/>
                  <a:pt x="5715677" y="5854804"/>
                  <a:pt x="5751793" y="5854010"/>
                </a:cubicBezTo>
                <a:cubicBezTo>
                  <a:pt x="5770843" y="5853614"/>
                  <a:pt x="5786023" y="5858624"/>
                  <a:pt x="5797334" y="5869042"/>
                </a:cubicBezTo>
                <a:lnTo>
                  <a:pt x="5811324" y="5883138"/>
                </a:lnTo>
                <a:lnTo>
                  <a:pt x="5811324" y="5853712"/>
                </a:lnTo>
                <a:lnTo>
                  <a:pt x="5856568" y="5853712"/>
                </a:lnTo>
                <a:cubicBezTo>
                  <a:pt x="5856568" y="5853712"/>
                  <a:pt x="5856568" y="5863634"/>
                  <a:pt x="5856568" y="5883478"/>
                </a:cubicBezTo>
                <a:cubicBezTo>
                  <a:pt x="5856568" y="5903322"/>
                  <a:pt x="5856568" y="5913244"/>
                  <a:pt x="5856568" y="5913244"/>
                </a:cubicBezTo>
                <a:lnTo>
                  <a:pt x="5856568" y="6028139"/>
                </a:lnTo>
                <a:lnTo>
                  <a:pt x="5856568" y="6032306"/>
                </a:lnTo>
                <a:cubicBezTo>
                  <a:pt x="5856568" y="6039450"/>
                  <a:pt x="5856716" y="6046445"/>
                  <a:pt x="5857014" y="6053291"/>
                </a:cubicBezTo>
                <a:cubicBezTo>
                  <a:pt x="5857312" y="6060137"/>
                  <a:pt x="5858453" y="6066239"/>
                  <a:pt x="5860437" y="6071597"/>
                </a:cubicBezTo>
                <a:cubicBezTo>
                  <a:pt x="5862818" y="6077749"/>
                  <a:pt x="5865597" y="6080824"/>
                  <a:pt x="5868771" y="6080824"/>
                </a:cubicBezTo>
                <a:cubicBezTo>
                  <a:pt x="5885638" y="6080824"/>
                  <a:pt x="5901712" y="6070307"/>
                  <a:pt x="5916992" y="6049273"/>
                </a:cubicBezTo>
                <a:cubicBezTo>
                  <a:pt x="5923540" y="6040145"/>
                  <a:pt x="5930188" y="6028437"/>
                  <a:pt x="5936935" y="6014149"/>
                </a:cubicBezTo>
                <a:cubicBezTo>
                  <a:pt x="5942690" y="6001846"/>
                  <a:pt x="5948444" y="5988055"/>
                  <a:pt x="5954199" y="5972775"/>
                </a:cubicBezTo>
                <a:lnTo>
                  <a:pt x="5971165" y="5979026"/>
                </a:lnTo>
                <a:cubicBezTo>
                  <a:pt x="5964220" y="5997084"/>
                  <a:pt x="5958267" y="6011371"/>
                  <a:pt x="5953306" y="6021888"/>
                </a:cubicBezTo>
                <a:cubicBezTo>
                  <a:pt x="5946360" y="6036374"/>
                  <a:pt x="5939118" y="6048975"/>
                  <a:pt x="5931577" y="6059691"/>
                </a:cubicBezTo>
                <a:cubicBezTo>
                  <a:pt x="5912725" y="6085884"/>
                  <a:pt x="5891790" y="6098981"/>
                  <a:pt x="5868771" y="6098981"/>
                </a:cubicBezTo>
                <a:cubicBezTo>
                  <a:pt x="5849126" y="6098981"/>
                  <a:pt x="5834144" y="6092830"/>
                  <a:pt x="5823825" y="6080526"/>
                </a:cubicBezTo>
                <a:lnTo>
                  <a:pt x="5814756" y="6061433"/>
                </a:lnTo>
                <a:lnTo>
                  <a:pt x="5806933" y="6070853"/>
                </a:lnTo>
                <a:cubicBezTo>
                  <a:pt x="5802121" y="6075913"/>
                  <a:pt x="5797236" y="6080328"/>
                  <a:pt x="5792274" y="6084098"/>
                </a:cubicBezTo>
                <a:cubicBezTo>
                  <a:pt x="5778383" y="6094020"/>
                  <a:pt x="5763401" y="6098882"/>
                  <a:pt x="5747328" y="6098683"/>
                </a:cubicBezTo>
                <a:cubicBezTo>
                  <a:pt x="5710617" y="6098485"/>
                  <a:pt x="5681050" y="6083702"/>
                  <a:pt x="5658626" y="6054333"/>
                </a:cubicBezTo>
                <a:cubicBezTo>
                  <a:pt x="5649697" y="6042824"/>
                  <a:pt x="5642999" y="6030446"/>
                  <a:pt x="5638534" y="6017200"/>
                </a:cubicBezTo>
                <a:lnTo>
                  <a:pt x="5638534" y="6017193"/>
                </a:lnTo>
                <a:lnTo>
                  <a:pt x="5622907" y="6042873"/>
                </a:lnTo>
                <a:cubicBezTo>
                  <a:pt x="5609612" y="6062022"/>
                  <a:pt x="5595721" y="6081023"/>
                  <a:pt x="5581236" y="6099874"/>
                </a:cubicBezTo>
                <a:cubicBezTo>
                  <a:pt x="5580243" y="6100866"/>
                  <a:pt x="5578954" y="6102553"/>
                  <a:pt x="5577366" y="6104934"/>
                </a:cubicBezTo>
                <a:lnTo>
                  <a:pt x="5577366" y="6259716"/>
                </a:lnTo>
                <a:cubicBezTo>
                  <a:pt x="5577366" y="6293053"/>
                  <a:pt x="5573695" y="6325696"/>
                  <a:pt x="5566353" y="6357644"/>
                </a:cubicBezTo>
                <a:cubicBezTo>
                  <a:pt x="5562583" y="6373520"/>
                  <a:pt x="5558713" y="6386368"/>
                  <a:pt x="5554744" y="6396191"/>
                </a:cubicBezTo>
                <a:cubicBezTo>
                  <a:pt x="5550776" y="6406014"/>
                  <a:pt x="5547700" y="6413207"/>
                  <a:pt x="5545517" y="6417771"/>
                </a:cubicBezTo>
                <a:cubicBezTo>
                  <a:pt x="5533412" y="6440195"/>
                  <a:pt x="5517042" y="6455375"/>
                  <a:pt x="5496404" y="6463312"/>
                </a:cubicBezTo>
                <a:cubicBezTo>
                  <a:pt x="5488466" y="6465892"/>
                  <a:pt x="5481621" y="6467083"/>
                  <a:pt x="5475865" y="6466884"/>
                </a:cubicBezTo>
                <a:cubicBezTo>
                  <a:pt x="5461776" y="6466884"/>
                  <a:pt x="5450267" y="6460138"/>
                  <a:pt x="5441338" y="6446644"/>
                </a:cubicBezTo>
                <a:cubicBezTo>
                  <a:pt x="5431217" y="6431761"/>
                  <a:pt x="5427843" y="6408742"/>
                  <a:pt x="5431217" y="6377587"/>
                </a:cubicBezTo>
                <a:cubicBezTo>
                  <a:pt x="5433598" y="6352584"/>
                  <a:pt x="5440742" y="6321827"/>
                  <a:pt x="5452648" y="6285314"/>
                </a:cubicBezTo>
                <a:cubicBezTo>
                  <a:pt x="5463165" y="6253564"/>
                  <a:pt x="5478346" y="6220822"/>
                  <a:pt x="5498190" y="6187087"/>
                </a:cubicBezTo>
                <a:cubicBezTo>
                  <a:pt x="5507714" y="6170816"/>
                  <a:pt x="5518926" y="6153552"/>
                  <a:pt x="5531825" y="6135295"/>
                </a:cubicBezTo>
                <a:lnTo>
                  <a:pt x="5531825" y="6069509"/>
                </a:lnTo>
                <a:lnTo>
                  <a:pt x="5530708" y="6070853"/>
                </a:lnTo>
                <a:cubicBezTo>
                  <a:pt x="5525896" y="6075913"/>
                  <a:pt x="5521010" y="6080328"/>
                  <a:pt x="5516049" y="6084098"/>
                </a:cubicBezTo>
                <a:cubicBezTo>
                  <a:pt x="5502158" y="6094020"/>
                  <a:pt x="5487176" y="6098882"/>
                  <a:pt x="5471103" y="6098683"/>
                </a:cubicBezTo>
                <a:cubicBezTo>
                  <a:pt x="5434392" y="6098485"/>
                  <a:pt x="5404825" y="6083702"/>
                  <a:pt x="5382401" y="6054333"/>
                </a:cubicBezTo>
                <a:lnTo>
                  <a:pt x="5368031" y="6027774"/>
                </a:lnTo>
                <a:lnTo>
                  <a:pt x="5360375" y="6042501"/>
                </a:lnTo>
                <a:cubicBezTo>
                  <a:pt x="5356703" y="6048802"/>
                  <a:pt x="5352933" y="6054532"/>
                  <a:pt x="5349064" y="6059691"/>
                </a:cubicBezTo>
                <a:cubicBezTo>
                  <a:pt x="5330609" y="6085884"/>
                  <a:pt x="5309674" y="6098981"/>
                  <a:pt x="5286258" y="6098981"/>
                </a:cubicBezTo>
                <a:cubicBezTo>
                  <a:pt x="5266811" y="6098981"/>
                  <a:pt x="5251829" y="6092830"/>
                  <a:pt x="5241313" y="6080526"/>
                </a:cubicBezTo>
                <a:cubicBezTo>
                  <a:pt x="5234962" y="6073184"/>
                  <a:pt x="5231291" y="6065247"/>
                  <a:pt x="5230299" y="6056714"/>
                </a:cubicBezTo>
                <a:cubicBezTo>
                  <a:pt x="5229306" y="6048181"/>
                  <a:pt x="5228811" y="6039946"/>
                  <a:pt x="5228811" y="6032008"/>
                </a:cubicBezTo>
                <a:cubicBezTo>
                  <a:pt x="5228811" y="6032008"/>
                  <a:pt x="5228811" y="6031364"/>
                  <a:pt x="5228811" y="6030074"/>
                </a:cubicBezTo>
                <a:cubicBezTo>
                  <a:pt x="5228811" y="6028784"/>
                  <a:pt x="5228811" y="6028139"/>
                  <a:pt x="5228811" y="6028139"/>
                </a:cubicBezTo>
                <a:cubicBezTo>
                  <a:pt x="5228811" y="6028139"/>
                  <a:pt x="5228811" y="6025064"/>
                  <a:pt x="5228811" y="6018912"/>
                </a:cubicBezTo>
                <a:cubicBezTo>
                  <a:pt x="5228811" y="6012760"/>
                  <a:pt x="5228811" y="6009684"/>
                  <a:pt x="5228811" y="6009684"/>
                </a:cubicBezTo>
                <a:cubicBezTo>
                  <a:pt x="5228811" y="6009684"/>
                  <a:pt x="5228811" y="6003582"/>
                  <a:pt x="5228811" y="5991378"/>
                </a:cubicBezTo>
                <a:cubicBezTo>
                  <a:pt x="5228811" y="5979174"/>
                  <a:pt x="5228811" y="5973073"/>
                  <a:pt x="5228811" y="5973073"/>
                </a:cubicBezTo>
                <a:cubicBezTo>
                  <a:pt x="5228811" y="5973073"/>
                  <a:pt x="5228811" y="5965830"/>
                  <a:pt x="5228811" y="5951344"/>
                </a:cubicBezTo>
                <a:cubicBezTo>
                  <a:pt x="5228811" y="5936858"/>
                  <a:pt x="5228811" y="5929615"/>
                  <a:pt x="5228811" y="5929615"/>
                </a:cubicBezTo>
                <a:cubicBezTo>
                  <a:pt x="5228811" y="5922471"/>
                  <a:pt x="5228513" y="5915278"/>
                  <a:pt x="5227918" y="5908035"/>
                </a:cubicBezTo>
                <a:cubicBezTo>
                  <a:pt x="5227322" y="5900792"/>
                  <a:pt x="5225834" y="5894095"/>
                  <a:pt x="5223453" y="5887943"/>
                </a:cubicBezTo>
                <a:cubicBezTo>
                  <a:pt x="5219484" y="5876632"/>
                  <a:pt x="5211745" y="5870976"/>
                  <a:pt x="5200236" y="5870976"/>
                </a:cubicBezTo>
                <a:cubicBezTo>
                  <a:pt x="5184559" y="5871175"/>
                  <a:pt x="5171065" y="5876880"/>
                  <a:pt x="5159754" y="5888092"/>
                </a:cubicBezTo>
                <a:cubicBezTo>
                  <a:pt x="5148443" y="5899304"/>
                  <a:pt x="5140506" y="5908183"/>
                  <a:pt x="5135942" y="5914732"/>
                </a:cubicBezTo>
                <a:cubicBezTo>
                  <a:pt x="5127012" y="5928226"/>
                  <a:pt x="5117091" y="5947722"/>
                  <a:pt x="5106176" y="5973221"/>
                </a:cubicBezTo>
                <a:lnTo>
                  <a:pt x="5101426" y="5984671"/>
                </a:lnTo>
                <a:lnTo>
                  <a:pt x="5101414" y="5986765"/>
                </a:lnTo>
                <a:lnTo>
                  <a:pt x="5101414" y="6098683"/>
                </a:lnTo>
                <a:lnTo>
                  <a:pt x="5101414" y="6098981"/>
                </a:lnTo>
                <a:lnTo>
                  <a:pt x="5055872" y="6098981"/>
                </a:lnTo>
                <a:lnTo>
                  <a:pt x="5055872" y="6098683"/>
                </a:lnTo>
                <a:cubicBezTo>
                  <a:pt x="5055872" y="6098683"/>
                  <a:pt x="5055872" y="6068819"/>
                  <a:pt x="5055872" y="6009089"/>
                </a:cubicBezTo>
                <a:cubicBezTo>
                  <a:pt x="5055872" y="5949359"/>
                  <a:pt x="5055575" y="5915873"/>
                  <a:pt x="5054980" y="5908630"/>
                </a:cubicBezTo>
                <a:cubicBezTo>
                  <a:pt x="5054384" y="5901387"/>
                  <a:pt x="5052996" y="5894690"/>
                  <a:pt x="5050812" y="5888538"/>
                </a:cubicBezTo>
                <a:cubicBezTo>
                  <a:pt x="5048431" y="5882982"/>
                  <a:pt x="5045454" y="5878914"/>
                  <a:pt x="5041882" y="5876334"/>
                </a:cubicBezTo>
                <a:cubicBezTo>
                  <a:pt x="5037914" y="5873358"/>
                  <a:pt x="5033449" y="5871869"/>
                  <a:pt x="5028488" y="5871869"/>
                </a:cubicBezTo>
                <a:cubicBezTo>
                  <a:pt x="5019756" y="5871671"/>
                  <a:pt x="5011124" y="5873854"/>
                  <a:pt x="5002592" y="5878418"/>
                </a:cubicBezTo>
                <a:cubicBezTo>
                  <a:pt x="4996639" y="5881593"/>
                  <a:pt x="4990884" y="5885661"/>
                  <a:pt x="4985328" y="5890622"/>
                </a:cubicBezTo>
                <a:cubicBezTo>
                  <a:pt x="4976200" y="5898560"/>
                  <a:pt x="4968362" y="5907588"/>
                  <a:pt x="4961813" y="5917708"/>
                </a:cubicBezTo>
                <a:lnTo>
                  <a:pt x="4946930" y="5908183"/>
                </a:lnTo>
                <a:cubicBezTo>
                  <a:pt x="4954669" y="5896277"/>
                  <a:pt x="4963499" y="5885859"/>
                  <a:pt x="4973422" y="5876930"/>
                </a:cubicBezTo>
                <a:cubicBezTo>
                  <a:pt x="4979772" y="5871374"/>
                  <a:pt x="4986618" y="5866512"/>
                  <a:pt x="4993960" y="5862344"/>
                </a:cubicBezTo>
                <a:cubicBezTo>
                  <a:pt x="5004477" y="5856590"/>
                  <a:pt x="5016086" y="5853712"/>
                  <a:pt x="5028786" y="5853712"/>
                </a:cubicBezTo>
                <a:cubicBezTo>
                  <a:pt x="5057559" y="5853712"/>
                  <a:pt x="5077899" y="5862642"/>
                  <a:pt x="5089805" y="5880501"/>
                </a:cubicBezTo>
                <a:cubicBezTo>
                  <a:pt x="5094766" y="5888241"/>
                  <a:pt x="5097941" y="5896377"/>
                  <a:pt x="5099330" y="5904909"/>
                </a:cubicBezTo>
                <a:cubicBezTo>
                  <a:pt x="5100719" y="5913442"/>
                  <a:pt x="5101414" y="5921876"/>
                  <a:pt x="5101414" y="5930210"/>
                </a:cubicBezTo>
                <a:cubicBezTo>
                  <a:pt x="5101414" y="5930210"/>
                  <a:pt x="5101364" y="5931103"/>
                  <a:pt x="5101265" y="5932889"/>
                </a:cubicBezTo>
                <a:cubicBezTo>
                  <a:pt x="5101165" y="5934675"/>
                  <a:pt x="5101116" y="5937056"/>
                  <a:pt x="5101116" y="5940033"/>
                </a:cubicBezTo>
                <a:lnTo>
                  <a:pt x="5101708" y="5939441"/>
                </a:lnTo>
                <a:lnTo>
                  <a:pt x="5101707" y="5939529"/>
                </a:lnTo>
                <a:lnTo>
                  <a:pt x="5105916" y="5930843"/>
                </a:lnTo>
                <a:cubicBezTo>
                  <a:pt x="5111150" y="5920598"/>
                  <a:pt x="5116197" y="5911855"/>
                  <a:pt x="5121059" y="5904612"/>
                </a:cubicBezTo>
                <a:cubicBezTo>
                  <a:pt x="5126417" y="5896873"/>
                  <a:pt x="5135942" y="5886405"/>
                  <a:pt x="5149634" y="5873209"/>
                </a:cubicBezTo>
                <a:cubicBezTo>
                  <a:pt x="5163327" y="5860013"/>
                  <a:pt x="5180094" y="5853216"/>
                  <a:pt x="5199938" y="5852819"/>
                </a:cubicBezTo>
                <a:close/>
                <a:moveTo>
                  <a:pt x="2437689" y="5852819"/>
                </a:moveTo>
                <a:cubicBezTo>
                  <a:pt x="2437689" y="5852819"/>
                  <a:pt x="2437739" y="5852819"/>
                  <a:pt x="2437837" y="5852819"/>
                </a:cubicBezTo>
                <a:cubicBezTo>
                  <a:pt x="2437937" y="5852819"/>
                  <a:pt x="2437986" y="5852819"/>
                  <a:pt x="2437986" y="5852819"/>
                </a:cubicBezTo>
                <a:cubicBezTo>
                  <a:pt x="2467553" y="5852621"/>
                  <a:pt x="2488389" y="5861551"/>
                  <a:pt x="2500495" y="5879608"/>
                </a:cubicBezTo>
                <a:cubicBezTo>
                  <a:pt x="2505653" y="5887546"/>
                  <a:pt x="2508829" y="5895781"/>
                  <a:pt x="2510019" y="5904314"/>
                </a:cubicBezTo>
                <a:cubicBezTo>
                  <a:pt x="2511210" y="5912847"/>
                  <a:pt x="2511805" y="5921280"/>
                  <a:pt x="2511805" y="5929615"/>
                </a:cubicBezTo>
                <a:cubicBezTo>
                  <a:pt x="2511805" y="5929615"/>
                  <a:pt x="2511805" y="5936858"/>
                  <a:pt x="2511805" y="5951344"/>
                </a:cubicBezTo>
                <a:cubicBezTo>
                  <a:pt x="2511805" y="5965830"/>
                  <a:pt x="2511805" y="5973073"/>
                  <a:pt x="2511805" y="5973073"/>
                </a:cubicBezTo>
                <a:cubicBezTo>
                  <a:pt x="2511805" y="5973073"/>
                  <a:pt x="2511805" y="5979174"/>
                  <a:pt x="2511805" y="5991378"/>
                </a:cubicBezTo>
                <a:cubicBezTo>
                  <a:pt x="2511805" y="6003582"/>
                  <a:pt x="2511805" y="6009684"/>
                  <a:pt x="2511805" y="6009684"/>
                </a:cubicBezTo>
                <a:cubicBezTo>
                  <a:pt x="2511805" y="6009684"/>
                  <a:pt x="2511805" y="6012760"/>
                  <a:pt x="2511805" y="6018912"/>
                </a:cubicBezTo>
                <a:cubicBezTo>
                  <a:pt x="2511805" y="6025064"/>
                  <a:pt x="2511805" y="6028139"/>
                  <a:pt x="2511805" y="6028139"/>
                </a:cubicBezTo>
                <a:lnTo>
                  <a:pt x="2511805" y="6032306"/>
                </a:lnTo>
                <a:cubicBezTo>
                  <a:pt x="2511805" y="6039450"/>
                  <a:pt x="2512004" y="6046445"/>
                  <a:pt x="2512401" y="6053291"/>
                </a:cubicBezTo>
                <a:cubicBezTo>
                  <a:pt x="2512797" y="6060137"/>
                  <a:pt x="2513988" y="6066239"/>
                  <a:pt x="2515972" y="6071597"/>
                </a:cubicBezTo>
                <a:cubicBezTo>
                  <a:pt x="2518552" y="6077749"/>
                  <a:pt x="2521231" y="6080824"/>
                  <a:pt x="2524009" y="6080824"/>
                </a:cubicBezTo>
                <a:cubicBezTo>
                  <a:pt x="2541273" y="6080824"/>
                  <a:pt x="2557347" y="6070307"/>
                  <a:pt x="2572229" y="6049273"/>
                </a:cubicBezTo>
                <a:cubicBezTo>
                  <a:pt x="2578778" y="6040542"/>
                  <a:pt x="2585525" y="6028834"/>
                  <a:pt x="2592470" y="6014149"/>
                </a:cubicBezTo>
                <a:lnTo>
                  <a:pt x="2596226" y="6005778"/>
                </a:lnTo>
                <a:lnTo>
                  <a:pt x="2594889" y="6001034"/>
                </a:lnTo>
                <a:cubicBezTo>
                  <a:pt x="2593475" y="5993208"/>
                  <a:pt x="2592768" y="5985078"/>
                  <a:pt x="2592768" y="5976644"/>
                </a:cubicBezTo>
                <a:cubicBezTo>
                  <a:pt x="2592768" y="5943307"/>
                  <a:pt x="2604079" y="5914534"/>
                  <a:pt x="2626700" y="5890324"/>
                </a:cubicBezTo>
                <a:cubicBezTo>
                  <a:pt x="2649323" y="5866313"/>
                  <a:pt x="2677004" y="5854308"/>
                  <a:pt x="2709746" y="5854308"/>
                </a:cubicBezTo>
                <a:cubicBezTo>
                  <a:pt x="2738520" y="5854308"/>
                  <a:pt x="2763027" y="5866512"/>
                  <a:pt x="2783268" y="5890919"/>
                </a:cubicBezTo>
                <a:cubicBezTo>
                  <a:pt x="2788625" y="5897270"/>
                  <a:pt x="2793487" y="5904413"/>
                  <a:pt x="2797853" y="5912351"/>
                </a:cubicBezTo>
                <a:cubicBezTo>
                  <a:pt x="2801822" y="5909176"/>
                  <a:pt x="2805839" y="5905207"/>
                  <a:pt x="2809908" y="5900444"/>
                </a:cubicBezTo>
                <a:cubicBezTo>
                  <a:pt x="2813976" y="5895682"/>
                  <a:pt x="2817796" y="5890919"/>
                  <a:pt x="2821367" y="5886157"/>
                </a:cubicBezTo>
                <a:cubicBezTo>
                  <a:pt x="2822558" y="5884570"/>
                  <a:pt x="2823799" y="5882982"/>
                  <a:pt x="2825088" y="5881394"/>
                </a:cubicBezTo>
                <a:cubicBezTo>
                  <a:pt x="2826378" y="5879807"/>
                  <a:pt x="2827718" y="5878220"/>
                  <a:pt x="2829107" y="5876632"/>
                </a:cubicBezTo>
                <a:cubicBezTo>
                  <a:pt x="2841211" y="5861353"/>
                  <a:pt x="2855301" y="5853712"/>
                  <a:pt x="2871374" y="5853712"/>
                </a:cubicBezTo>
                <a:cubicBezTo>
                  <a:pt x="2871374" y="5853712"/>
                  <a:pt x="2871473" y="5853712"/>
                  <a:pt x="2871671" y="5853712"/>
                </a:cubicBezTo>
                <a:cubicBezTo>
                  <a:pt x="2886753" y="5853712"/>
                  <a:pt x="2898857" y="5857483"/>
                  <a:pt x="2907986" y="5865023"/>
                </a:cubicBezTo>
                <a:cubicBezTo>
                  <a:pt x="2916519" y="5872167"/>
                  <a:pt x="2921529" y="5882436"/>
                  <a:pt x="2923017" y="5895831"/>
                </a:cubicBezTo>
                <a:cubicBezTo>
                  <a:pt x="2924506" y="5909225"/>
                  <a:pt x="2925250" y="5920289"/>
                  <a:pt x="2925250" y="5929019"/>
                </a:cubicBezTo>
                <a:cubicBezTo>
                  <a:pt x="2925250" y="5929019"/>
                  <a:pt x="2925250" y="5929218"/>
                  <a:pt x="2925250" y="5929615"/>
                </a:cubicBezTo>
                <a:cubicBezTo>
                  <a:pt x="2925250" y="5930012"/>
                  <a:pt x="2925250" y="5930210"/>
                  <a:pt x="2925250" y="5930210"/>
                </a:cubicBezTo>
                <a:cubicBezTo>
                  <a:pt x="2925250" y="5930210"/>
                  <a:pt x="2925250" y="5931599"/>
                  <a:pt x="2925250" y="5934377"/>
                </a:cubicBezTo>
                <a:cubicBezTo>
                  <a:pt x="2925250" y="5937156"/>
                  <a:pt x="2925250" y="5940628"/>
                  <a:pt x="2925250" y="5944795"/>
                </a:cubicBezTo>
                <a:cubicBezTo>
                  <a:pt x="2933783" y="5927135"/>
                  <a:pt x="2940927" y="5913938"/>
                  <a:pt x="2946681" y="5905207"/>
                </a:cubicBezTo>
                <a:cubicBezTo>
                  <a:pt x="2955016" y="5892705"/>
                  <a:pt x="2964640" y="5882089"/>
                  <a:pt x="2975553" y="5873358"/>
                </a:cubicBezTo>
                <a:cubicBezTo>
                  <a:pt x="2992222" y="5860063"/>
                  <a:pt x="3009387" y="5853514"/>
                  <a:pt x="3027048" y="5853712"/>
                </a:cubicBezTo>
                <a:cubicBezTo>
                  <a:pt x="3027048" y="5853712"/>
                  <a:pt x="3027098" y="5853712"/>
                  <a:pt x="3027197" y="5853712"/>
                </a:cubicBezTo>
                <a:cubicBezTo>
                  <a:pt x="3027296" y="5853712"/>
                  <a:pt x="3027346" y="5853712"/>
                  <a:pt x="3027346" y="5853712"/>
                </a:cubicBezTo>
                <a:cubicBezTo>
                  <a:pt x="3055524" y="5854507"/>
                  <a:pt x="3075268" y="5863436"/>
                  <a:pt x="3086579" y="5880501"/>
                </a:cubicBezTo>
                <a:cubicBezTo>
                  <a:pt x="3091540" y="5888241"/>
                  <a:pt x="3094715" y="5896377"/>
                  <a:pt x="3096104" y="5904909"/>
                </a:cubicBezTo>
                <a:cubicBezTo>
                  <a:pt x="3097494" y="5913442"/>
                  <a:pt x="3098188" y="5921876"/>
                  <a:pt x="3098188" y="5930210"/>
                </a:cubicBezTo>
                <a:lnTo>
                  <a:pt x="3098188" y="5977835"/>
                </a:lnTo>
                <a:cubicBezTo>
                  <a:pt x="3098188" y="5977835"/>
                  <a:pt x="3098188" y="5978579"/>
                  <a:pt x="3098188" y="5980067"/>
                </a:cubicBezTo>
                <a:cubicBezTo>
                  <a:pt x="3098188" y="5981556"/>
                  <a:pt x="3098188" y="5982300"/>
                  <a:pt x="3098188" y="5982300"/>
                </a:cubicBezTo>
                <a:lnTo>
                  <a:pt x="3098188" y="6011173"/>
                </a:lnTo>
                <a:cubicBezTo>
                  <a:pt x="3098188" y="6011173"/>
                  <a:pt x="3098188" y="6014050"/>
                  <a:pt x="3098188" y="6019805"/>
                </a:cubicBezTo>
                <a:cubicBezTo>
                  <a:pt x="3098188" y="6025559"/>
                  <a:pt x="3098188" y="6028437"/>
                  <a:pt x="3098188" y="6028437"/>
                </a:cubicBezTo>
                <a:lnTo>
                  <a:pt x="3098188" y="6031711"/>
                </a:lnTo>
                <a:cubicBezTo>
                  <a:pt x="3098188" y="6038855"/>
                  <a:pt x="3098287" y="6045949"/>
                  <a:pt x="3098486" y="6052993"/>
                </a:cubicBezTo>
                <a:cubicBezTo>
                  <a:pt x="3098684" y="6060038"/>
                  <a:pt x="3099974" y="6066239"/>
                  <a:pt x="3102355" y="6071597"/>
                </a:cubicBezTo>
                <a:cubicBezTo>
                  <a:pt x="3104737" y="6077947"/>
                  <a:pt x="3108010" y="6081122"/>
                  <a:pt x="3112178" y="6081122"/>
                </a:cubicBezTo>
                <a:cubicBezTo>
                  <a:pt x="3120115" y="6081122"/>
                  <a:pt x="3128251" y="6077451"/>
                  <a:pt x="3136586" y="6070108"/>
                </a:cubicBezTo>
                <a:cubicBezTo>
                  <a:pt x="3141150" y="6065743"/>
                  <a:pt x="3145417" y="6060633"/>
                  <a:pt x="3149384" y="6054779"/>
                </a:cubicBezTo>
                <a:cubicBezTo>
                  <a:pt x="3153354" y="6048925"/>
                  <a:pt x="3157025" y="6043221"/>
                  <a:pt x="3160398" y="6037664"/>
                </a:cubicBezTo>
                <a:cubicBezTo>
                  <a:pt x="3164764" y="6030520"/>
                  <a:pt x="3168733" y="6023029"/>
                  <a:pt x="3172304" y="6015191"/>
                </a:cubicBezTo>
                <a:lnTo>
                  <a:pt x="3178536" y="6001083"/>
                </a:lnTo>
                <a:lnTo>
                  <a:pt x="3174388" y="5974858"/>
                </a:lnTo>
                <a:cubicBezTo>
                  <a:pt x="3174388" y="5946085"/>
                  <a:pt x="3184508" y="5919891"/>
                  <a:pt x="3204749" y="5896277"/>
                </a:cubicBezTo>
                <a:cubicBezTo>
                  <a:pt x="3228363" y="5868893"/>
                  <a:pt x="3258228" y="5854804"/>
                  <a:pt x="3294343" y="5854010"/>
                </a:cubicBezTo>
                <a:cubicBezTo>
                  <a:pt x="3313393" y="5853614"/>
                  <a:pt x="3328574" y="5858624"/>
                  <a:pt x="3339885" y="5869042"/>
                </a:cubicBezTo>
                <a:lnTo>
                  <a:pt x="3350601" y="5879839"/>
                </a:lnTo>
                <a:lnTo>
                  <a:pt x="3350601" y="5853712"/>
                </a:lnTo>
                <a:lnTo>
                  <a:pt x="3396142" y="5853712"/>
                </a:lnTo>
                <a:lnTo>
                  <a:pt x="3396142" y="6075764"/>
                </a:lnTo>
                <a:cubicBezTo>
                  <a:pt x="3408643" y="6059095"/>
                  <a:pt x="3420252" y="6042575"/>
                  <a:pt x="3430967" y="6026204"/>
                </a:cubicBezTo>
                <a:cubicBezTo>
                  <a:pt x="3441683" y="6009833"/>
                  <a:pt x="3451208" y="5991329"/>
                  <a:pt x="3459543" y="5970691"/>
                </a:cubicBezTo>
                <a:lnTo>
                  <a:pt x="3476509" y="5977537"/>
                </a:lnTo>
                <a:cubicBezTo>
                  <a:pt x="3466588" y="6001945"/>
                  <a:pt x="3454979" y="6023724"/>
                  <a:pt x="3441683" y="6042873"/>
                </a:cubicBezTo>
                <a:cubicBezTo>
                  <a:pt x="3428388" y="6062022"/>
                  <a:pt x="3414497" y="6081023"/>
                  <a:pt x="3400011" y="6099874"/>
                </a:cubicBezTo>
                <a:cubicBezTo>
                  <a:pt x="3399019" y="6100866"/>
                  <a:pt x="3397729" y="6102553"/>
                  <a:pt x="3396142" y="6104934"/>
                </a:cubicBezTo>
                <a:lnTo>
                  <a:pt x="3396142" y="6259716"/>
                </a:lnTo>
                <a:cubicBezTo>
                  <a:pt x="3396142" y="6293053"/>
                  <a:pt x="3392471" y="6325696"/>
                  <a:pt x="3385128" y="6357644"/>
                </a:cubicBezTo>
                <a:cubicBezTo>
                  <a:pt x="3381358" y="6373520"/>
                  <a:pt x="3377489" y="6386368"/>
                  <a:pt x="3373520" y="6396191"/>
                </a:cubicBezTo>
                <a:cubicBezTo>
                  <a:pt x="3369551" y="6406014"/>
                  <a:pt x="3366475" y="6413207"/>
                  <a:pt x="3364293" y="6417771"/>
                </a:cubicBezTo>
                <a:cubicBezTo>
                  <a:pt x="3352188" y="6440195"/>
                  <a:pt x="3335817" y="6455375"/>
                  <a:pt x="3315179" y="6463312"/>
                </a:cubicBezTo>
                <a:cubicBezTo>
                  <a:pt x="3307242" y="6465892"/>
                  <a:pt x="3300395" y="6467083"/>
                  <a:pt x="3294641" y="6466884"/>
                </a:cubicBezTo>
                <a:cubicBezTo>
                  <a:pt x="3280552" y="6466884"/>
                  <a:pt x="3269043" y="6460138"/>
                  <a:pt x="3260113" y="6446644"/>
                </a:cubicBezTo>
                <a:cubicBezTo>
                  <a:pt x="3249993" y="6431761"/>
                  <a:pt x="3246619" y="6408742"/>
                  <a:pt x="3249993" y="6377587"/>
                </a:cubicBezTo>
                <a:cubicBezTo>
                  <a:pt x="3252374" y="6352584"/>
                  <a:pt x="3259518" y="6321827"/>
                  <a:pt x="3271424" y="6285314"/>
                </a:cubicBezTo>
                <a:cubicBezTo>
                  <a:pt x="3281941" y="6253564"/>
                  <a:pt x="3297121" y="6220822"/>
                  <a:pt x="3316965" y="6187087"/>
                </a:cubicBezTo>
                <a:cubicBezTo>
                  <a:pt x="3326490" y="6170816"/>
                  <a:pt x="3337702" y="6153552"/>
                  <a:pt x="3350601" y="6135295"/>
                </a:cubicBezTo>
                <a:lnTo>
                  <a:pt x="3350601" y="6069509"/>
                </a:lnTo>
                <a:lnTo>
                  <a:pt x="3349484" y="6070853"/>
                </a:lnTo>
                <a:cubicBezTo>
                  <a:pt x="3344672" y="6075913"/>
                  <a:pt x="3339786" y="6080328"/>
                  <a:pt x="3334825" y="6084098"/>
                </a:cubicBezTo>
                <a:cubicBezTo>
                  <a:pt x="3320934" y="6094020"/>
                  <a:pt x="3305952" y="6098882"/>
                  <a:pt x="3289878" y="6098683"/>
                </a:cubicBezTo>
                <a:cubicBezTo>
                  <a:pt x="3253168" y="6098485"/>
                  <a:pt x="3223600" y="6083702"/>
                  <a:pt x="3201177" y="6054333"/>
                </a:cubicBezTo>
                <a:lnTo>
                  <a:pt x="3186429" y="6027076"/>
                </a:lnTo>
                <a:lnTo>
                  <a:pt x="3175876" y="6047189"/>
                </a:lnTo>
                <a:cubicBezTo>
                  <a:pt x="3172106" y="6053142"/>
                  <a:pt x="3167989" y="6059343"/>
                  <a:pt x="3163524" y="6065792"/>
                </a:cubicBezTo>
                <a:cubicBezTo>
                  <a:pt x="3159059" y="6072242"/>
                  <a:pt x="3154147" y="6078046"/>
                  <a:pt x="3148789" y="6083205"/>
                </a:cubicBezTo>
                <a:cubicBezTo>
                  <a:pt x="3137280" y="6093723"/>
                  <a:pt x="3125175" y="6098981"/>
                  <a:pt x="3112476" y="6098981"/>
                </a:cubicBezTo>
                <a:cubicBezTo>
                  <a:pt x="3091640" y="6098981"/>
                  <a:pt x="3075963" y="6092929"/>
                  <a:pt x="3065446" y="6080824"/>
                </a:cubicBezTo>
                <a:cubicBezTo>
                  <a:pt x="3058898" y="6073284"/>
                  <a:pt x="3055127" y="6065148"/>
                  <a:pt x="3054134" y="6056416"/>
                </a:cubicBezTo>
                <a:cubicBezTo>
                  <a:pt x="3053143" y="6047685"/>
                  <a:pt x="3052647" y="6039450"/>
                  <a:pt x="3052647" y="6031711"/>
                </a:cubicBezTo>
                <a:cubicBezTo>
                  <a:pt x="3052647" y="6031711"/>
                  <a:pt x="3052647" y="6031166"/>
                  <a:pt x="3052647" y="6030074"/>
                </a:cubicBezTo>
                <a:cubicBezTo>
                  <a:pt x="3052647" y="6028982"/>
                  <a:pt x="3052647" y="6028437"/>
                  <a:pt x="3052647" y="6028437"/>
                </a:cubicBezTo>
                <a:lnTo>
                  <a:pt x="3052647" y="6008196"/>
                </a:lnTo>
                <a:cubicBezTo>
                  <a:pt x="3052647" y="6008196"/>
                  <a:pt x="3052647" y="6003880"/>
                  <a:pt x="3052647" y="5995248"/>
                </a:cubicBezTo>
                <a:cubicBezTo>
                  <a:pt x="3052647" y="5986616"/>
                  <a:pt x="3052647" y="5982300"/>
                  <a:pt x="3052647" y="5982300"/>
                </a:cubicBezTo>
                <a:lnTo>
                  <a:pt x="3052647" y="5961762"/>
                </a:lnTo>
                <a:cubicBezTo>
                  <a:pt x="3052647" y="5961762"/>
                  <a:pt x="3052647" y="5956503"/>
                  <a:pt x="3052647" y="5945986"/>
                </a:cubicBezTo>
                <a:cubicBezTo>
                  <a:pt x="3052647" y="5935469"/>
                  <a:pt x="3052647" y="5930210"/>
                  <a:pt x="3052647" y="5930210"/>
                </a:cubicBezTo>
                <a:cubicBezTo>
                  <a:pt x="3052647" y="5911755"/>
                  <a:pt x="3050960" y="5897865"/>
                  <a:pt x="3047587" y="5888538"/>
                </a:cubicBezTo>
                <a:cubicBezTo>
                  <a:pt x="3043618" y="5877426"/>
                  <a:pt x="3036672" y="5871869"/>
                  <a:pt x="3026751" y="5871869"/>
                </a:cubicBezTo>
                <a:cubicBezTo>
                  <a:pt x="3013257" y="5871671"/>
                  <a:pt x="2999961" y="5876831"/>
                  <a:pt x="2986865" y="5887348"/>
                </a:cubicBezTo>
                <a:cubicBezTo>
                  <a:pt x="2977340" y="5895087"/>
                  <a:pt x="2969005" y="5904413"/>
                  <a:pt x="2961861" y="5915327"/>
                </a:cubicBezTo>
                <a:cubicBezTo>
                  <a:pt x="2956107" y="5923662"/>
                  <a:pt x="2949906" y="5934874"/>
                  <a:pt x="2943258" y="5948962"/>
                </a:cubicBezTo>
                <a:cubicBezTo>
                  <a:pt x="2936610" y="5963052"/>
                  <a:pt x="2930608" y="5976942"/>
                  <a:pt x="2925250" y="5990634"/>
                </a:cubicBezTo>
                <a:lnTo>
                  <a:pt x="2925250" y="6098683"/>
                </a:lnTo>
                <a:lnTo>
                  <a:pt x="2880006" y="6098683"/>
                </a:lnTo>
                <a:cubicBezTo>
                  <a:pt x="2880006" y="6098683"/>
                  <a:pt x="2880006" y="6092780"/>
                  <a:pt x="2880006" y="6080973"/>
                </a:cubicBezTo>
                <a:cubicBezTo>
                  <a:pt x="2880006" y="6069166"/>
                  <a:pt x="2880006" y="6056218"/>
                  <a:pt x="2880006" y="6042129"/>
                </a:cubicBezTo>
                <a:cubicBezTo>
                  <a:pt x="2880006" y="6028040"/>
                  <a:pt x="2880006" y="6015042"/>
                  <a:pt x="2880006" y="6003136"/>
                </a:cubicBezTo>
                <a:cubicBezTo>
                  <a:pt x="2880006" y="5991230"/>
                  <a:pt x="2880006" y="5985276"/>
                  <a:pt x="2880006" y="5985276"/>
                </a:cubicBezTo>
                <a:cubicBezTo>
                  <a:pt x="2880006" y="5985276"/>
                  <a:pt x="2880006" y="5976099"/>
                  <a:pt x="2880006" y="5957743"/>
                </a:cubicBezTo>
                <a:cubicBezTo>
                  <a:pt x="2880006" y="5939388"/>
                  <a:pt x="2880006" y="5930210"/>
                  <a:pt x="2880006" y="5930210"/>
                </a:cubicBezTo>
                <a:lnTo>
                  <a:pt x="2880006" y="5929019"/>
                </a:lnTo>
                <a:cubicBezTo>
                  <a:pt x="2880006" y="5922471"/>
                  <a:pt x="2879807" y="5913194"/>
                  <a:pt x="2879410" y="5901189"/>
                </a:cubicBezTo>
                <a:cubicBezTo>
                  <a:pt x="2879014" y="5889183"/>
                  <a:pt x="2877724" y="5880700"/>
                  <a:pt x="2875541" y="5875739"/>
                </a:cubicBezTo>
                <a:cubicBezTo>
                  <a:pt x="2873954" y="5872961"/>
                  <a:pt x="2872663" y="5871572"/>
                  <a:pt x="2871671" y="5871572"/>
                </a:cubicBezTo>
                <a:cubicBezTo>
                  <a:pt x="2861353" y="5871969"/>
                  <a:pt x="2851728" y="5877426"/>
                  <a:pt x="2842799" y="5887943"/>
                </a:cubicBezTo>
                <a:cubicBezTo>
                  <a:pt x="2841609" y="5889531"/>
                  <a:pt x="2840418" y="5891068"/>
                  <a:pt x="2839227" y="5892557"/>
                </a:cubicBezTo>
                <a:cubicBezTo>
                  <a:pt x="2838036" y="5894045"/>
                  <a:pt x="2836846" y="5895583"/>
                  <a:pt x="2835655" y="5897170"/>
                </a:cubicBezTo>
                <a:cubicBezTo>
                  <a:pt x="2831092" y="5902925"/>
                  <a:pt x="2826279" y="5908729"/>
                  <a:pt x="2821219" y="5914583"/>
                </a:cubicBezTo>
                <a:cubicBezTo>
                  <a:pt x="2816159" y="5920437"/>
                  <a:pt x="2810851" y="5925349"/>
                  <a:pt x="2805294" y="5929317"/>
                </a:cubicBezTo>
                <a:cubicBezTo>
                  <a:pt x="2810652" y="5945192"/>
                  <a:pt x="2813331" y="5960968"/>
                  <a:pt x="2813331" y="5976644"/>
                </a:cubicBezTo>
                <a:cubicBezTo>
                  <a:pt x="2813331" y="6010379"/>
                  <a:pt x="2803310" y="6039053"/>
                  <a:pt x="2783268" y="6062667"/>
                </a:cubicBezTo>
                <a:cubicBezTo>
                  <a:pt x="2763226" y="6086877"/>
                  <a:pt x="2738718" y="6098981"/>
                  <a:pt x="2709746" y="6098981"/>
                </a:cubicBezTo>
                <a:cubicBezTo>
                  <a:pt x="2676806" y="6098981"/>
                  <a:pt x="2649124" y="6087075"/>
                  <a:pt x="2626700" y="6063262"/>
                </a:cubicBezTo>
                <a:cubicBezTo>
                  <a:pt x="2621045" y="6057260"/>
                  <a:pt x="2616096" y="6050953"/>
                  <a:pt x="2611855" y="6044343"/>
                </a:cubicBezTo>
                <a:lnTo>
                  <a:pt x="2604573" y="6030098"/>
                </a:lnTo>
                <a:lnTo>
                  <a:pt x="2598125" y="6042501"/>
                </a:lnTo>
                <a:cubicBezTo>
                  <a:pt x="2594455" y="6048802"/>
                  <a:pt x="2590684" y="6054532"/>
                  <a:pt x="2586814" y="6059691"/>
                </a:cubicBezTo>
                <a:cubicBezTo>
                  <a:pt x="2568360" y="6085884"/>
                  <a:pt x="2547425" y="6098981"/>
                  <a:pt x="2524009" y="6098981"/>
                </a:cubicBezTo>
                <a:cubicBezTo>
                  <a:pt x="2504562" y="6098981"/>
                  <a:pt x="2489580" y="6092830"/>
                  <a:pt x="2479063" y="6080526"/>
                </a:cubicBezTo>
                <a:cubicBezTo>
                  <a:pt x="2472713" y="6073184"/>
                  <a:pt x="2469042" y="6065247"/>
                  <a:pt x="2468049" y="6056714"/>
                </a:cubicBezTo>
                <a:cubicBezTo>
                  <a:pt x="2467058" y="6048181"/>
                  <a:pt x="2466561" y="6039946"/>
                  <a:pt x="2466561" y="6032008"/>
                </a:cubicBezTo>
                <a:cubicBezTo>
                  <a:pt x="2466561" y="6032008"/>
                  <a:pt x="2466561" y="6031364"/>
                  <a:pt x="2466561" y="6030074"/>
                </a:cubicBezTo>
                <a:cubicBezTo>
                  <a:pt x="2466561" y="6028784"/>
                  <a:pt x="2466561" y="6028139"/>
                  <a:pt x="2466561" y="6028139"/>
                </a:cubicBezTo>
                <a:cubicBezTo>
                  <a:pt x="2466561" y="6028139"/>
                  <a:pt x="2466561" y="6025064"/>
                  <a:pt x="2466561" y="6018912"/>
                </a:cubicBezTo>
                <a:cubicBezTo>
                  <a:pt x="2466561" y="6012760"/>
                  <a:pt x="2466561" y="6009684"/>
                  <a:pt x="2466561" y="6009684"/>
                </a:cubicBezTo>
                <a:cubicBezTo>
                  <a:pt x="2466561" y="6009684"/>
                  <a:pt x="2466561" y="6003582"/>
                  <a:pt x="2466561" y="5991378"/>
                </a:cubicBezTo>
                <a:cubicBezTo>
                  <a:pt x="2466561" y="5979174"/>
                  <a:pt x="2466561" y="5973073"/>
                  <a:pt x="2466561" y="5973073"/>
                </a:cubicBezTo>
                <a:cubicBezTo>
                  <a:pt x="2466561" y="5973073"/>
                  <a:pt x="2466561" y="5965830"/>
                  <a:pt x="2466561" y="5951344"/>
                </a:cubicBezTo>
                <a:cubicBezTo>
                  <a:pt x="2466561" y="5936858"/>
                  <a:pt x="2466561" y="5929615"/>
                  <a:pt x="2466561" y="5929615"/>
                </a:cubicBezTo>
                <a:cubicBezTo>
                  <a:pt x="2466561" y="5922471"/>
                  <a:pt x="2466264" y="5915278"/>
                  <a:pt x="2465668" y="5908035"/>
                </a:cubicBezTo>
                <a:cubicBezTo>
                  <a:pt x="2465073" y="5900792"/>
                  <a:pt x="2463585" y="5894095"/>
                  <a:pt x="2461204" y="5887943"/>
                </a:cubicBezTo>
                <a:cubicBezTo>
                  <a:pt x="2457235" y="5876632"/>
                  <a:pt x="2449496" y="5870976"/>
                  <a:pt x="2437986" y="5870976"/>
                </a:cubicBezTo>
                <a:cubicBezTo>
                  <a:pt x="2422310" y="5871175"/>
                  <a:pt x="2408816" y="5876880"/>
                  <a:pt x="2397505" y="5888092"/>
                </a:cubicBezTo>
                <a:cubicBezTo>
                  <a:pt x="2386194" y="5899304"/>
                  <a:pt x="2378257" y="5908183"/>
                  <a:pt x="2373693" y="5914732"/>
                </a:cubicBezTo>
                <a:cubicBezTo>
                  <a:pt x="2364763" y="5928226"/>
                  <a:pt x="2354841" y="5947722"/>
                  <a:pt x="2343927" y="5973221"/>
                </a:cubicBezTo>
                <a:lnTo>
                  <a:pt x="2339177" y="5984671"/>
                </a:lnTo>
                <a:lnTo>
                  <a:pt x="2339164" y="5986765"/>
                </a:lnTo>
                <a:lnTo>
                  <a:pt x="2339164" y="6098683"/>
                </a:lnTo>
                <a:lnTo>
                  <a:pt x="2339164" y="6098981"/>
                </a:lnTo>
                <a:lnTo>
                  <a:pt x="2293623" y="6098981"/>
                </a:lnTo>
                <a:lnTo>
                  <a:pt x="2293623" y="6098683"/>
                </a:lnTo>
                <a:cubicBezTo>
                  <a:pt x="2293623" y="6098683"/>
                  <a:pt x="2293623" y="6068819"/>
                  <a:pt x="2293623" y="6009089"/>
                </a:cubicBezTo>
                <a:cubicBezTo>
                  <a:pt x="2293623" y="5949359"/>
                  <a:pt x="2293325" y="5915873"/>
                  <a:pt x="2292730" y="5908630"/>
                </a:cubicBezTo>
                <a:cubicBezTo>
                  <a:pt x="2292135" y="5901387"/>
                  <a:pt x="2290746" y="5894690"/>
                  <a:pt x="2288563" y="5888538"/>
                </a:cubicBezTo>
                <a:cubicBezTo>
                  <a:pt x="2286182" y="5882982"/>
                  <a:pt x="2283205" y="5878914"/>
                  <a:pt x="2279633" y="5876334"/>
                </a:cubicBezTo>
                <a:cubicBezTo>
                  <a:pt x="2275664" y="5873358"/>
                  <a:pt x="2271200" y="5871869"/>
                  <a:pt x="2266239" y="5871869"/>
                </a:cubicBezTo>
                <a:cubicBezTo>
                  <a:pt x="2257507" y="5871671"/>
                  <a:pt x="2248876" y="5873854"/>
                  <a:pt x="2240342" y="5878418"/>
                </a:cubicBezTo>
                <a:cubicBezTo>
                  <a:pt x="2234389" y="5881593"/>
                  <a:pt x="2228635" y="5885661"/>
                  <a:pt x="2223079" y="5890622"/>
                </a:cubicBezTo>
                <a:cubicBezTo>
                  <a:pt x="2213951" y="5898560"/>
                  <a:pt x="2206112" y="5907588"/>
                  <a:pt x="2199564" y="5917708"/>
                </a:cubicBezTo>
                <a:lnTo>
                  <a:pt x="2184681" y="5908183"/>
                </a:lnTo>
                <a:cubicBezTo>
                  <a:pt x="2192420" y="5896277"/>
                  <a:pt x="2201251" y="5885859"/>
                  <a:pt x="2211172" y="5876930"/>
                </a:cubicBezTo>
                <a:cubicBezTo>
                  <a:pt x="2217523" y="5871374"/>
                  <a:pt x="2224368" y="5866512"/>
                  <a:pt x="2231711" y="5862344"/>
                </a:cubicBezTo>
                <a:cubicBezTo>
                  <a:pt x="2242228" y="5856590"/>
                  <a:pt x="2253836" y="5853712"/>
                  <a:pt x="2266536" y="5853712"/>
                </a:cubicBezTo>
                <a:cubicBezTo>
                  <a:pt x="2295310" y="5853712"/>
                  <a:pt x="2315650" y="5862642"/>
                  <a:pt x="2327556" y="5880501"/>
                </a:cubicBezTo>
                <a:cubicBezTo>
                  <a:pt x="2332517" y="5888241"/>
                  <a:pt x="2335692" y="5896377"/>
                  <a:pt x="2337081" y="5904909"/>
                </a:cubicBezTo>
                <a:cubicBezTo>
                  <a:pt x="2338470" y="5913442"/>
                  <a:pt x="2339164" y="5921876"/>
                  <a:pt x="2339164" y="5930210"/>
                </a:cubicBezTo>
                <a:cubicBezTo>
                  <a:pt x="2339164" y="5930210"/>
                  <a:pt x="2339115" y="5931103"/>
                  <a:pt x="2339015" y="5932889"/>
                </a:cubicBezTo>
                <a:cubicBezTo>
                  <a:pt x="2338917" y="5934675"/>
                  <a:pt x="2338867" y="5937056"/>
                  <a:pt x="2338867" y="5940033"/>
                </a:cubicBezTo>
                <a:lnTo>
                  <a:pt x="2339459" y="5939441"/>
                </a:lnTo>
                <a:lnTo>
                  <a:pt x="2339458" y="5939529"/>
                </a:lnTo>
                <a:lnTo>
                  <a:pt x="2343667" y="5930843"/>
                </a:lnTo>
                <a:cubicBezTo>
                  <a:pt x="2348900" y="5920598"/>
                  <a:pt x="2353948" y="5911855"/>
                  <a:pt x="2358810" y="5904612"/>
                </a:cubicBezTo>
                <a:cubicBezTo>
                  <a:pt x="2364168" y="5896873"/>
                  <a:pt x="2373693" y="5886405"/>
                  <a:pt x="2387385" y="5873209"/>
                </a:cubicBezTo>
                <a:cubicBezTo>
                  <a:pt x="2401077" y="5860013"/>
                  <a:pt x="2417845" y="5853216"/>
                  <a:pt x="2437689" y="5852819"/>
                </a:cubicBezTo>
                <a:close/>
                <a:moveTo>
                  <a:pt x="7596368" y="5833472"/>
                </a:moveTo>
                <a:cubicBezTo>
                  <a:pt x="7595376" y="5834266"/>
                  <a:pt x="7595178" y="5835853"/>
                  <a:pt x="7595773" y="5838234"/>
                </a:cubicBezTo>
                <a:cubicBezTo>
                  <a:pt x="7598154" y="5844584"/>
                  <a:pt x="7602024" y="5848454"/>
                  <a:pt x="7607382" y="5849843"/>
                </a:cubicBezTo>
                <a:cubicBezTo>
                  <a:pt x="7609366" y="5850637"/>
                  <a:pt x="7612938" y="5851431"/>
                  <a:pt x="7618097" y="5852224"/>
                </a:cubicBezTo>
                <a:cubicBezTo>
                  <a:pt x="7618097" y="5852026"/>
                  <a:pt x="7618048" y="5851828"/>
                  <a:pt x="7617948" y="5851629"/>
                </a:cubicBezTo>
                <a:cubicBezTo>
                  <a:pt x="7617849" y="5851431"/>
                  <a:pt x="7617800" y="5851133"/>
                  <a:pt x="7617800" y="5850736"/>
                </a:cubicBezTo>
                <a:cubicBezTo>
                  <a:pt x="7616212" y="5846370"/>
                  <a:pt x="7613831" y="5842501"/>
                  <a:pt x="7610656" y="5839127"/>
                </a:cubicBezTo>
                <a:lnTo>
                  <a:pt x="7610358" y="5839127"/>
                </a:lnTo>
                <a:cubicBezTo>
                  <a:pt x="7604802" y="5833571"/>
                  <a:pt x="7600138" y="5831686"/>
                  <a:pt x="7596368" y="5833472"/>
                </a:cubicBezTo>
                <a:close/>
                <a:moveTo>
                  <a:pt x="4459667" y="5770369"/>
                </a:moveTo>
                <a:lnTo>
                  <a:pt x="4465025" y="5775429"/>
                </a:lnTo>
                <a:lnTo>
                  <a:pt x="4518604" y="5823649"/>
                </a:lnTo>
                <a:lnTo>
                  <a:pt x="4508185" y="5838234"/>
                </a:lnTo>
                <a:lnTo>
                  <a:pt x="4444785" y="5804301"/>
                </a:lnTo>
                <a:lnTo>
                  <a:pt x="4415614" y="5826923"/>
                </a:lnTo>
                <a:lnTo>
                  <a:pt x="4402219" y="5837341"/>
                </a:lnTo>
                <a:lnTo>
                  <a:pt x="4391207" y="5823054"/>
                </a:lnTo>
                <a:lnTo>
                  <a:pt x="4453714" y="5774833"/>
                </a:lnTo>
                <a:close/>
                <a:moveTo>
                  <a:pt x="1883751" y="5765308"/>
                </a:moveTo>
                <a:cubicBezTo>
                  <a:pt x="1891093" y="5765308"/>
                  <a:pt x="1897343" y="5767889"/>
                  <a:pt x="1902503" y="5773048"/>
                </a:cubicBezTo>
                <a:cubicBezTo>
                  <a:pt x="1907662" y="5778207"/>
                  <a:pt x="1910242" y="5784458"/>
                  <a:pt x="1910242" y="5791800"/>
                </a:cubicBezTo>
                <a:cubicBezTo>
                  <a:pt x="1910242" y="5799142"/>
                  <a:pt x="1907662" y="5805443"/>
                  <a:pt x="1902503" y="5810701"/>
                </a:cubicBezTo>
                <a:cubicBezTo>
                  <a:pt x="1897343" y="5815960"/>
                  <a:pt x="1891093" y="5818589"/>
                  <a:pt x="1883751" y="5818589"/>
                </a:cubicBezTo>
                <a:cubicBezTo>
                  <a:pt x="1876408" y="5818589"/>
                  <a:pt x="1870108" y="5815960"/>
                  <a:pt x="1864849" y="5810701"/>
                </a:cubicBezTo>
                <a:cubicBezTo>
                  <a:pt x="1859591" y="5805443"/>
                  <a:pt x="1856961" y="5799142"/>
                  <a:pt x="1856961" y="5791800"/>
                </a:cubicBezTo>
                <a:cubicBezTo>
                  <a:pt x="1856961" y="5784458"/>
                  <a:pt x="1859591" y="5778207"/>
                  <a:pt x="1864849" y="5773048"/>
                </a:cubicBezTo>
                <a:cubicBezTo>
                  <a:pt x="1870108" y="5767889"/>
                  <a:pt x="1876408" y="5765308"/>
                  <a:pt x="1883751" y="5765308"/>
                </a:cubicBezTo>
                <a:close/>
                <a:moveTo>
                  <a:pt x="533582" y="5763523"/>
                </a:moveTo>
                <a:lnTo>
                  <a:pt x="550845" y="5768880"/>
                </a:lnTo>
                <a:cubicBezTo>
                  <a:pt x="546083" y="5783763"/>
                  <a:pt x="538443" y="5795322"/>
                  <a:pt x="527926" y="5803557"/>
                </a:cubicBezTo>
                <a:cubicBezTo>
                  <a:pt x="517409" y="5811793"/>
                  <a:pt x="507289" y="5816307"/>
                  <a:pt x="497565" y="5817101"/>
                </a:cubicBezTo>
                <a:cubicBezTo>
                  <a:pt x="497565" y="5817101"/>
                  <a:pt x="497515" y="5817101"/>
                  <a:pt x="497416" y="5817101"/>
                </a:cubicBezTo>
                <a:cubicBezTo>
                  <a:pt x="497317" y="5817101"/>
                  <a:pt x="497267" y="5817101"/>
                  <a:pt x="497267" y="5817101"/>
                </a:cubicBezTo>
                <a:cubicBezTo>
                  <a:pt x="497069" y="5817101"/>
                  <a:pt x="496821" y="5817151"/>
                  <a:pt x="496523" y="5817249"/>
                </a:cubicBezTo>
                <a:cubicBezTo>
                  <a:pt x="496226" y="5817349"/>
                  <a:pt x="496077" y="5817398"/>
                  <a:pt x="496077" y="5817398"/>
                </a:cubicBezTo>
                <a:cubicBezTo>
                  <a:pt x="496077" y="5817398"/>
                  <a:pt x="496027" y="5817398"/>
                  <a:pt x="495928" y="5817398"/>
                </a:cubicBezTo>
                <a:cubicBezTo>
                  <a:pt x="495829" y="5817398"/>
                  <a:pt x="495779" y="5817398"/>
                  <a:pt x="495779" y="5817398"/>
                </a:cubicBezTo>
                <a:cubicBezTo>
                  <a:pt x="484468" y="5818788"/>
                  <a:pt x="472314" y="5816803"/>
                  <a:pt x="459316" y="5811445"/>
                </a:cubicBezTo>
                <a:cubicBezTo>
                  <a:pt x="446319" y="5806087"/>
                  <a:pt x="436248" y="5796860"/>
                  <a:pt x="429104" y="5783763"/>
                </a:cubicBezTo>
                <a:lnTo>
                  <a:pt x="422556" y="5771857"/>
                </a:lnTo>
                <a:lnTo>
                  <a:pt x="435950" y="5770369"/>
                </a:lnTo>
                <a:lnTo>
                  <a:pt x="448750" y="5768583"/>
                </a:lnTo>
                <a:lnTo>
                  <a:pt x="455298" y="5767987"/>
                </a:lnTo>
                <a:lnTo>
                  <a:pt x="457977" y="5773941"/>
                </a:lnTo>
                <a:cubicBezTo>
                  <a:pt x="466113" y="5791999"/>
                  <a:pt x="477523" y="5800531"/>
                  <a:pt x="492207" y="5799539"/>
                </a:cubicBezTo>
                <a:cubicBezTo>
                  <a:pt x="492207" y="5799539"/>
                  <a:pt x="492803" y="5799490"/>
                  <a:pt x="493993" y="5799390"/>
                </a:cubicBezTo>
                <a:cubicBezTo>
                  <a:pt x="495184" y="5799291"/>
                  <a:pt x="495779" y="5799241"/>
                  <a:pt x="495779" y="5799241"/>
                </a:cubicBezTo>
                <a:cubicBezTo>
                  <a:pt x="502526" y="5798646"/>
                  <a:pt x="509372" y="5795471"/>
                  <a:pt x="516317" y="5789716"/>
                </a:cubicBezTo>
                <a:cubicBezTo>
                  <a:pt x="524454" y="5782970"/>
                  <a:pt x="530208" y="5774238"/>
                  <a:pt x="533582" y="5763523"/>
                </a:cubicBezTo>
                <a:close/>
                <a:moveTo>
                  <a:pt x="9245086" y="5736733"/>
                </a:moveTo>
                <a:lnTo>
                  <a:pt x="9253718" y="5745961"/>
                </a:lnTo>
                <a:lnTo>
                  <a:pt x="9309082" y="5806385"/>
                </a:lnTo>
                <a:lnTo>
                  <a:pt x="9297176" y="5819780"/>
                </a:lnTo>
                <a:lnTo>
                  <a:pt x="9233180" y="5775131"/>
                </a:lnTo>
                <a:lnTo>
                  <a:pt x="9226334" y="5770666"/>
                </a:lnTo>
                <a:lnTo>
                  <a:pt x="9230501" y="5763523"/>
                </a:lnTo>
                <a:lnTo>
                  <a:pt x="9239133" y="5747747"/>
                </a:lnTo>
                <a:close/>
                <a:moveTo>
                  <a:pt x="2783863" y="5736733"/>
                </a:moveTo>
                <a:lnTo>
                  <a:pt x="2790114" y="5747747"/>
                </a:lnTo>
                <a:lnTo>
                  <a:pt x="2798746" y="5763523"/>
                </a:lnTo>
                <a:lnTo>
                  <a:pt x="2802616" y="5770666"/>
                </a:lnTo>
                <a:lnTo>
                  <a:pt x="2796067" y="5775131"/>
                </a:lnTo>
                <a:lnTo>
                  <a:pt x="2731476" y="5819780"/>
                </a:lnTo>
                <a:lnTo>
                  <a:pt x="2719867" y="5806385"/>
                </a:lnTo>
                <a:lnTo>
                  <a:pt x="2775528" y="5745961"/>
                </a:lnTo>
                <a:close/>
                <a:moveTo>
                  <a:pt x="1707538" y="5736733"/>
                </a:moveTo>
                <a:lnTo>
                  <a:pt x="1713789" y="5747747"/>
                </a:lnTo>
                <a:lnTo>
                  <a:pt x="1722421" y="5763523"/>
                </a:lnTo>
                <a:lnTo>
                  <a:pt x="1726290" y="5770666"/>
                </a:lnTo>
                <a:lnTo>
                  <a:pt x="1719742" y="5775131"/>
                </a:lnTo>
                <a:lnTo>
                  <a:pt x="1655150" y="5819780"/>
                </a:lnTo>
                <a:lnTo>
                  <a:pt x="1643542" y="5806385"/>
                </a:lnTo>
                <a:lnTo>
                  <a:pt x="1699204" y="5745961"/>
                </a:lnTo>
                <a:close/>
                <a:moveTo>
                  <a:pt x="7449326" y="5731078"/>
                </a:moveTo>
                <a:lnTo>
                  <a:pt x="7494570" y="5731078"/>
                </a:lnTo>
                <a:cubicBezTo>
                  <a:pt x="7494570" y="5731078"/>
                  <a:pt x="7494570" y="5761439"/>
                  <a:pt x="7494570" y="5822161"/>
                </a:cubicBezTo>
                <a:cubicBezTo>
                  <a:pt x="7494570" y="5829751"/>
                  <a:pt x="7494570" y="5836867"/>
                  <a:pt x="7494570" y="5843508"/>
                </a:cubicBezTo>
                <a:lnTo>
                  <a:pt x="7494570" y="5844485"/>
                </a:lnTo>
                <a:lnTo>
                  <a:pt x="7533563" y="5844485"/>
                </a:lnTo>
                <a:lnTo>
                  <a:pt x="7533563" y="5862940"/>
                </a:lnTo>
                <a:lnTo>
                  <a:pt x="7494570" y="5862940"/>
                </a:lnTo>
                <a:lnTo>
                  <a:pt x="7494570" y="5877664"/>
                </a:lnTo>
                <a:cubicBezTo>
                  <a:pt x="7494570" y="5901384"/>
                  <a:pt x="7494570" y="5913244"/>
                  <a:pt x="7494570" y="5913244"/>
                </a:cubicBezTo>
                <a:lnTo>
                  <a:pt x="7494570" y="6028139"/>
                </a:lnTo>
                <a:lnTo>
                  <a:pt x="7494570" y="6032306"/>
                </a:lnTo>
                <a:cubicBezTo>
                  <a:pt x="7494570" y="6039450"/>
                  <a:pt x="7494719" y="6046445"/>
                  <a:pt x="7495016" y="6053291"/>
                </a:cubicBezTo>
                <a:cubicBezTo>
                  <a:pt x="7495314" y="6060137"/>
                  <a:pt x="7496455" y="6066239"/>
                  <a:pt x="7498439" y="6071597"/>
                </a:cubicBezTo>
                <a:cubicBezTo>
                  <a:pt x="7500821" y="6077749"/>
                  <a:pt x="7503599" y="6080824"/>
                  <a:pt x="7506774" y="6080824"/>
                </a:cubicBezTo>
                <a:cubicBezTo>
                  <a:pt x="7523641" y="6080824"/>
                  <a:pt x="7539714" y="6070307"/>
                  <a:pt x="7554994" y="6049273"/>
                </a:cubicBezTo>
                <a:cubicBezTo>
                  <a:pt x="7561543" y="6040145"/>
                  <a:pt x="7568190" y="6028437"/>
                  <a:pt x="7574937" y="6014149"/>
                </a:cubicBezTo>
                <a:cubicBezTo>
                  <a:pt x="7580692" y="6001846"/>
                  <a:pt x="7586446" y="5988055"/>
                  <a:pt x="7592201" y="5972775"/>
                </a:cubicBezTo>
                <a:lnTo>
                  <a:pt x="7597584" y="5974758"/>
                </a:lnTo>
                <a:lnTo>
                  <a:pt x="7608758" y="5940368"/>
                </a:lnTo>
                <a:cubicBezTo>
                  <a:pt x="7611859" y="5929677"/>
                  <a:pt x="7614228" y="5920090"/>
                  <a:pt x="7615865" y="5911607"/>
                </a:cubicBezTo>
                <a:cubicBezTo>
                  <a:pt x="7619139" y="5894640"/>
                  <a:pt x="7620776" y="5880998"/>
                  <a:pt x="7620776" y="5870679"/>
                </a:cubicBezTo>
                <a:cubicBezTo>
                  <a:pt x="7613235" y="5870083"/>
                  <a:pt x="7607084" y="5868992"/>
                  <a:pt x="7602321" y="5867405"/>
                </a:cubicBezTo>
                <a:cubicBezTo>
                  <a:pt x="7590415" y="5863634"/>
                  <a:pt x="7582577" y="5855697"/>
                  <a:pt x="7578807" y="5843592"/>
                </a:cubicBezTo>
                <a:cubicBezTo>
                  <a:pt x="7574838" y="5831686"/>
                  <a:pt x="7577914" y="5822955"/>
                  <a:pt x="7588034" y="5817398"/>
                </a:cubicBezTo>
                <a:cubicBezTo>
                  <a:pt x="7596368" y="5813231"/>
                  <a:pt x="7603612" y="5813082"/>
                  <a:pt x="7609763" y="5816952"/>
                </a:cubicBezTo>
                <a:cubicBezTo>
                  <a:pt x="7615914" y="5820821"/>
                  <a:pt x="7620181" y="5823749"/>
                  <a:pt x="7622562" y="5825733"/>
                </a:cubicBezTo>
                <a:cubicBezTo>
                  <a:pt x="7628118" y="5830694"/>
                  <a:pt x="7632187" y="5837143"/>
                  <a:pt x="7634766" y="5845080"/>
                </a:cubicBezTo>
                <a:cubicBezTo>
                  <a:pt x="7635758" y="5848454"/>
                  <a:pt x="7636552" y="5851331"/>
                  <a:pt x="7637147" y="5853712"/>
                </a:cubicBezTo>
                <a:lnTo>
                  <a:pt x="7662746" y="5853712"/>
                </a:lnTo>
                <a:cubicBezTo>
                  <a:pt x="7678224" y="5853712"/>
                  <a:pt x="7689535" y="5854308"/>
                  <a:pt x="7696679" y="5855498"/>
                </a:cubicBezTo>
                <a:cubicBezTo>
                  <a:pt x="7717713" y="5858674"/>
                  <a:pt x="7735176" y="5866214"/>
                  <a:pt x="7749066" y="5878120"/>
                </a:cubicBezTo>
                <a:cubicBezTo>
                  <a:pt x="7759782" y="5887645"/>
                  <a:pt x="7766528" y="5898857"/>
                  <a:pt x="7769307" y="5911755"/>
                </a:cubicBezTo>
                <a:cubicBezTo>
                  <a:pt x="7772085" y="5924654"/>
                  <a:pt x="7773573" y="5937056"/>
                  <a:pt x="7773771" y="5948962"/>
                </a:cubicBezTo>
                <a:cubicBezTo>
                  <a:pt x="7773771" y="5948962"/>
                  <a:pt x="7773771" y="5955908"/>
                  <a:pt x="7773771" y="5969798"/>
                </a:cubicBezTo>
                <a:cubicBezTo>
                  <a:pt x="7773771" y="5983689"/>
                  <a:pt x="7773771" y="5990634"/>
                  <a:pt x="7773771" y="5990634"/>
                </a:cubicBezTo>
                <a:cubicBezTo>
                  <a:pt x="7773771" y="5990634"/>
                  <a:pt x="7773771" y="5996836"/>
                  <a:pt x="7773771" y="6009238"/>
                </a:cubicBezTo>
                <a:cubicBezTo>
                  <a:pt x="7773771" y="6021641"/>
                  <a:pt x="7773771" y="6027841"/>
                  <a:pt x="7773771" y="6027841"/>
                </a:cubicBezTo>
                <a:lnTo>
                  <a:pt x="7773771" y="6031116"/>
                </a:lnTo>
                <a:cubicBezTo>
                  <a:pt x="7773771" y="6038259"/>
                  <a:pt x="7773920" y="6045403"/>
                  <a:pt x="7774218" y="6052547"/>
                </a:cubicBezTo>
                <a:cubicBezTo>
                  <a:pt x="7774516" y="6059691"/>
                  <a:pt x="7775756" y="6065941"/>
                  <a:pt x="7777939" y="6071299"/>
                </a:cubicBezTo>
                <a:cubicBezTo>
                  <a:pt x="7780320" y="6077649"/>
                  <a:pt x="7783694" y="6080824"/>
                  <a:pt x="7788059" y="6080824"/>
                </a:cubicBezTo>
                <a:cubicBezTo>
                  <a:pt x="7798179" y="6080824"/>
                  <a:pt x="7807060" y="6076359"/>
                  <a:pt x="7814699" y="6067430"/>
                </a:cubicBezTo>
                <a:cubicBezTo>
                  <a:pt x="7822339" y="6058500"/>
                  <a:pt x="7829533" y="6048479"/>
                  <a:pt x="7836279" y="6037366"/>
                </a:cubicBezTo>
                <a:cubicBezTo>
                  <a:pt x="7840446" y="6030223"/>
                  <a:pt x="7844316" y="6022732"/>
                  <a:pt x="7847888" y="6014893"/>
                </a:cubicBezTo>
                <a:cubicBezTo>
                  <a:pt x="7851460" y="6007055"/>
                  <a:pt x="7855032" y="5998969"/>
                  <a:pt x="7858604" y="5990634"/>
                </a:cubicBezTo>
                <a:lnTo>
                  <a:pt x="7865916" y="5973759"/>
                </a:lnTo>
                <a:lnTo>
                  <a:pt x="7863961" y="5973073"/>
                </a:lnTo>
                <a:cubicBezTo>
                  <a:pt x="7867930" y="5962357"/>
                  <a:pt x="7871601" y="5950451"/>
                  <a:pt x="7874975" y="5937354"/>
                </a:cubicBezTo>
                <a:cubicBezTo>
                  <a:pt x="7876761" y="5930805"/>
                  <a:pt x="7878398" y="5924505"/>
                  <a:pt x="7879886" y="5918453"/>
                </a:cubicBezTo>
                <a:lnTo>
                  <a:pt x="7880630" y="5915387"/>
                </a:lnTo>
                <a:lnTo>
                  <a:pt x="7880630" y="5853712"/>
                </a:lnTo>
                <a:lnTo>
                  <a:pt x="7894025" y="5853712"/>
                </a:lnTo>
                <a:lnTo>
                  <a:pt x="7903252" y="5853712"/>
                </a:lnTo>
                <a:lnTo>
                  <a:pt x="7926171" y="5853712"/>
                </a:lnTo>
                <a:cubicBezTo>
                  <a:pt x="7926171" y="5853712"/>
                  <a:pt x="7926122" y="5881791"/>
                  <a:pt x="7926023" y="5937949"/>
                </a:cubicBezTo>
                <a:cubicBezTo>
                  <a:pt x="7925923" y="5994107"/>
                  <a:pt x="7925874" y="6022186"/>
                  <a:pt x="7925874" y="6022186"/>
                </a:cubicBezTo>
                <a:cubicBezTo>
                  <a:pt x="7925874" y="6029528"/>
                  <a:pt x="7926171" y="6036870"/>
                  <a:pt x="7926767" y="6044212"/>
                </a:cubicBezTo>
                <a:cubicBezTo>
                  <a:pt x="7927362" y="6051555"/>
                  <a:pt x="7928850" y="6058302"/>
                  <a:pt x="7931232" y="6064453"/>
                </a:cubicBezTo>
                <a:cubicBezTo>
                  <a:pt x="7935597" y="6076161"/>
                  <a:pt x="7945321" y="6081618"/>
                  <a:pt x="7960401" y="6080824"/>
                </a:cubicBezTo>
                <a:cubicBezTo>
                  <a:pt x="7960600" y="6080824"/>
                  <a:pt x="7960749" y="6080824"/>
                  <a:pt x="7960848" y="6080824"/>
                </a:cubicBezTo>
                <a:cubicBezTo>
                  <a:pt x="7960947" y="6080824"/>
                  <a:pt x="7960997" y="6080824"/>
                  <a:pt x="7960997" y="6080824"/>
                </a:cubicBezTo>
                <a:cubicBezTo>
                  <a:pt x="7978063" y="6080626"/>
                  <a:pt x="7995723" y="6066239"/>
                  <a:pt x="8013980" y="6037664"/>
                </a:cubicBezTo>
                <a:cubicBezTo>
                  <a:pt x="8022314" y="6024171"/>
                  <a:pt x="8031691" y="6004525"/>
                  <a:pt x="8042109" y="5978728"/>
                </a:cubicBezTo>
                <a:lnTo>
                  <a:pt x="8048508" y="5962376"/>
                </a:lnTo>
                <a:lnTo>
                  <a:pt x="8048508" y="5950153"/>
                </a:lnTo>
                <a:cubicBezTo>
                  <a:pt x="8048508" y="5943555"/>
                  <a:pt x="8048508" y="5937255"/>
                  <a:pt x="8048508" y="5931252"/>
                </a:cubicBezTo>
                <a:cubicBezTo>
                  <a:pt x="8048508" y="5919247"/>
                  <a:pt x="8048508" y="5913244"/>
                  <a:pt x="8048508" y="5913244"/>
                </a:cubicBezTo>
                <a:lnTo>
                  <a:pt x="8048508" y="5853712"/>
                </a:lnTo>
                <a:lnTo>
                  <a:pt x="8093751" y="5853712"/>
                </a:lnTo>
                <a:cubicBezTo>
                  <a:pt x="8093751" y="5853712"/>
                  <a:pt x="8093751" y="5856193"/>
                  <a:pt x="8093751" y="5861154"/>
                </a:cubicBezTo>
                <a:lnTo>
                  <a:pt x="8093751" y="5863465"/>
                </a:lnTo>
                <a:lnTo>
                  <a:pt x="8103425" y="5855796"/>
                </a:lnTo>
                <a:cubicBezTo>
                  <a:pt x="8108485" y="5851232"/>
                  <a:pt x="8111313" y="5845080"/>
                  <a:pt x="8111909" y="5837341"/>
                </a:cubicBezTo>
                <a:cubicBezTo>
                  <a:pt x="8112107" y="5834564"/>
                  <a:pt x="8110917" y="5831587"/>
                  <a:pt x="8108337" y="5828412"/>
                </a:cubicBezTo>
                <a:cubicBezTo>
                  <a:pt x="8106551" y="5826030"/>
                  <a:pt x="8104269" y="5824840"/>
                  <a:pt x="8101491" y="5824840"/>
                </a:cubicBezTo>
                <a:cubicBezTo>
                  <a:pt x="8096927" y="5825634"/>
                  <a:pt x="8092363" y="5827717"/>
                  <a:pt x="8087799" y="5831091"/>
                </a:cubicBezTo>
                <a:lnTo>
                  <a:pt x="8076487" y="5817101"/>
                </a:lnTo>
                <a:cubicBezTo>
                  <a:pt x="8085815" y="5809957"/>
                  <a:pt x="8095141" y="5806484"/>
                  <a:pt x="8104467" y="5806683"/>
                </a:cubicBezTo>
                <a:cubicBezTo>
                  <a:pt x="8116572" y="5806087"/>
                  <a:pt x="8126692" y="5809759"/>
                  <a:pt x="8134829" y="5817696"/>
                </a:cubicBezTo>
                <a:cubicBezTo>
                  <a:pt x="8141377" y="5824443"/>
                  <a:pt x="8144254" y="5831488"/>
                  <a:pt x="8143461" y="5838830"/>
                </a:cubicBezTo>
                <a:cubicBezTo>
                  <a:pt x="8142269" y="5851331"/>
                  <a:pt x="8136961" y="5860906"/>
                  <a:pt x="8127535" y="5867553"/>
                </a:cubicBezTo>
                <a:cubicBezTo>
                  <a:pt x="8118110" y="5874201"/>
                  <a:pt x="8108833" y="5879807"/>
                  <a:pt x="8099705" y="5884371"/>
                </a:cubicBezTo>
                <a:lnTo>
                  <a:pt x="8093751" y="5887348"/>
                </a:lnTo>
                <a:lnTo>
                  <a:pt x="8093751" y="5896500"/>
                </a:lnTo>
                <a:cubicBezTo>
                  <a:pt x="8093751" y="5907663"/>
                  <a:pt x="8093751" y="5913244"/>
                  <a:pt x="8093751" y="5913244"/>
                </a:cubicBezTo>
                <a:lnTo>
                  <a:pt x="8093751" y="6028139"/>
                </a:lnTo>
                <a:lnTo>
                  <a:pt x="8093751" y="6032306"/>
                </a:lnTo>
                <a:cubicBezTo>
                  <a:pt x="8093751" y="6039450"/>
                  <a:pt x="8093901" y="6046445"/>
                  <a:pt x="8094198" y="6053291"/>
                </a:cubicBezTo>
                <a:cubicBezTo>
                  <a:pt x="8094496" y="6060137"/>
                  <a:pt x="8095637" y="6066239"/>
                  <a:pt x="8097621" y="6071597"/>
                </a:cubicBezTo>
                <a:cubicBezTo>
                  <a:pt x="8100003" y="6077749"/>
                  <a:pt x="8102781" y="6080824"/>
                  <a:pt x="8105955" y="6080824"/>
                </a:cubicBezTo>
                <a:cubicBezTo>
                  <a:pt x="8122823" y="6080824"/>
                  <a:pt x="8138896" y="6070307"/>
                  <a:pt x="8154176" y="6049273"/>
                </a:cubicBezTo>
                <a:cubicBezTo>
                  <a:pt x="8160725" y="6040145"/>
                  <a:pt x="8167372" y="6028437"/>
                  <a:pt x="8174119" y="6014149"/>
                </a:cubicBezTo>
                <a:lnTo>
                  <a:pt x="8179351" y="6002288"/>
                </a:lnTo>
                <a:lnTo>
                  <a:pt x="8175012" y="5974858"/>
                </a:lnTo>
                <a:cubicBezTo>
                  <a:pt x="8175012" y="5946085"/>
                  <a:pt x="8185132" y="5919891"/>
                  <a:pt x="8205373" y="5896277"/>
                </a:cubicBezTo>
                <a:cubicBezTo>
                  <a:pt x="8228987" y="5868893"/>
                  <a:pt x="8258851" y="5854804"/>
                  <a:pt x="8294967" y="5854010"/>
                </a:cubicBezTo>
                <a:cubicBezTo>
                  <a:pt x="8314017" y="5853614"/>
                  <a:pt x="8329198" y="5858624"/>
                  <a:pt x="8340509" y="5869042"/>
                </a:cubicBezTo>
                <a:lnTo>
                  <a:pt x="8354499" y="5883138"/>
                </a:lnTo>
                <a:lnTo>
                  <a:pt x="8354499" y="5853712"/>
                </a:lnTo>
                <a:lnTo>
                  <a:pt x="8399742" y="5853712"/>
                </a:lnTo>
                <a:cubicBezTo>
                  <a:pt x="8399742" y="5853712"/>
                  <a:pt x="8399742" y="5863634"/>
                  <a:pt x="8399742" y="5883478"/>
                </a:cubicBezTo>
                <a:cubicBezTo>
                  <a:pt x="8399742" y="5903322"/>
                  <a:pt x="8399742" y="5913244"/>
                  <a:pt x="8399742" y="5913244"/>
                </a:cubicBezTo>
                <a:lnTo>
                  <a:pt x="8399742" y="6028139"/>
                </a:lnTo>
                <a:lnTo>
                  <a:pt x="8399742" y="6032306"/>
                </a:lnTo>
                <a:cubicBezTo>
                  <a:pt x="8399742" y="6039450"/>
                  <a:pt x="8399891" y="6046445"/>
                  <a:pt x="8400189" y="6053291"/>
                </a:cubicBezTo>
                <a:cubicBezTo>
                  <a:pt x="8400486" y="6060137"/>
                  <a:pt x="8401628" y="6066239"/>
                  <a:pt x="8403612" y="6071597"/>
                </a:cubicBezTo>
                <a:cubicBezTo>
                  <a:pt x="8405993" y="6077749"/>
                  <a:pt x="8408771" y="6080824"/>
                  <a:pt x="8411946" y="6080824"/>
                </a:cubicBezTo>
                <a:cubicBezTo>
                  <a:pt x="8428813" y="6080824"/>
                  <a:pt x="8444887" y="6070307"/>
                  <a:pt x="8460167" y="6049273"/>
                </a:cubicBezTo>
                <a:cubicBezTo>
                  <a:pt x="8466715" y="6040145"/>
                  <a:pt x="8473363" y="6028437"/>
                  <a:pt x="8480110" y="6014149"/>
                </a:cubicBezTo>
                <a:cubicBezTo>
                  <a:pt x="8485864" y="6001846"/>
                  <a:pt x="8491619" y="5988055"/>
                  <a:pt x="8497374" y="5972775"/>
                </a:cubicBezTo>
                <a:lnTo>
                  <a:pt x="8514340" y="5979026"/>
                </a:lnTo>
                <a:cubicBezTo>
                  <a:pt x="8507394" y="5997084"/>
                  <a:pt x="8501441" y="6011371"/>
                  <a:pt x="8496481" y="6021888"/>
                </a:cubicBezTo>
                <a:cubicBezTo>
                  <a:pt x="8489535" y="6036374"/>
                  <a:pt x="8482293" y="6048975"/>
                  <a:pt x="8474752" y="6059691"/>
                </a:cubicBezTo>
                <a:cubicBezTo>
                  <a:pt x="8455900" y="6085884"/>
                  <a:pt x="8434965" y="6098981"/>
                  <a:pt x="8411946" y="6098981"/>
                </a:cubicBezTo>
                <a:cubicBezTo>
                  <a:pt x="8392301" y="6098981"/>
                  <a:pt x="8377319" y="6092830"/>
                  <a:pt x="8367000" y="6080526"/>
                </a:cubicBezTo>
                <a:lnTo>
                  <a:pt x="8357931" y="6061433"/>
                </a:lnTo>
                <a:lnTo>
                  <a:pt x="8350108" y="6070853"/>
                </a:lnTo>
                <a:cubicBezTo>
                  <a:pt x="8345296" y="6075913"/>
                  <a:pt x="8340410" y="6080328"/>
                  <a:pt x="8335449" y="6084098"/>
                </a:cubicBezTo>
                <a:cubicBezTo>
                  <a:pt x="8321558" y="6094020"/>
                  <a:pt x="8306576" y="6098882"/>
                  <a:pt x="8290503" y="6098683"/>
                </a:cubicBezTo>
                <a:cubicBezTo>
                  <a:pt x="8253791" y="6098485"/>
                  <a:pt x="8224225" y="6083702"/>
                  <a:pt x="8201801" y="6054333"/>
                </a:cubicBezTo>
                <a:lnTo>
                  <a:pt x="8187419" y="6027752"/>
                </a:lnTo>
                <a:lnTo>
                  <a:pt x="8179849" y="6042203"/>
                </a:lnTo>
                <a:cubicBezTo>
                  <a:pt x="8176227" y="6048504"/>
                  <a:pt x="8172532" y="6054333"/>
                  <a:pt x="8168761" y="6059691"/>
                </a:cubicBezTo>
                <a:cubicBezTo>
                  <a:pt x="8149909" y="6085884"/>
                  <a:pt x="8128975" y="6098981"/>
                  <a:pt x="8105955" y="6098981"/>
                </a:cubicBezTo>
                <a:cubicBezTo>
                  <a:pt x="8086311" y="6098981"/>
                  <a:pt x="8071328" y="6092830"/>
                  <a:pt x="8061009" y="6080526"/>
                </a:cubicBezTo>
                <a:cubicBezTo>
                  <a:pt x="8054461" y="6073184"/>
                  <a:pt x="8050691" y="6065247"/>
                  <a:pt x="8049699" y="6056714"/>
                </a:cubicBezTo>
                <a:cubicBezTo>
                  <a:pt x="8048706" y="6048181"/>
                  <a:pt x="8048309" y="6039946"/>
                  <a:pt x="8048508" y="6032008"/>
                </a:cubicBezTo>
                <a:lnTo>
                  <a:pt x="8048508" y="6028139"/>
                </a:lnTo>
                <a:cubicBezTo>
                  <a:pt x="8048508" y="6028139"/>
                  <a:pt x="8048508" y="6022186"/>
                  <a:pt x="8048508" y="6010280"/>
                </a:cubicBezTo>
                <a:lnTo>
                  <a:pt x="8048508" y="6009826"/>
                </a:lnTo>
                <a:lnTo>
                  <a:pt x="8043411" y="6020846"/>
                </a:lnTo>
                <a:cubicBezTo>
                  <a:pt x="8038375" y="6031166"/>
                  <a:pt x="8033525" y="6039946"/>
                  <a:pt x="8028863" y="6047189"/>
                </a:cubicBezTo>
                <a:cubicBezTo>
                  <a:pt x="8022909" y="6056714"/>
                  <a:pt x="8014029" y="6067628"/>
                  <a:pt x="8002223" y="6079931"/>
                </a:cubicBezTo>
                <a:cubicBezTo>
                  <a:pt x="7990415" y="6092234"/>
                  <a:pt x="7976872" y="6098585"/>
                  <a:pt x="7961593" y="6098981"/>
                </a:cubicBezTo>
                <a:cubicBezTo>
                  <a:pt x="7961593" y="6098981"/>
                  <a:pt x="7961543" y="6098981"/>
                  <a:pt x="7961443" y="6098981"/>
                </a:cubicBezTo>
                <a:cubicBezTo>
                  <a:pt x="7961344" y="6098981"/>
                  <a:pt x="7961295" y="6098981"/>
                  <a:pt x="7961295" y="6098981"/>
                </a:cubicBezTo>
                <a:cubicBezTo>
                  <a:pt x="7960897" y="6098981"/>
                  <a:pt x="7960501" y="6098981"/>
                  <a:pt x="7960104" y="6098981"/>
                </a:cubicBezTo>
                <a:cubicBezTo>
                  <a:pt x="7959707" y="6098981"/>
                  <a:pt x="7959211" y="6098981"/>
                  <a:pt x="7958616" y="6098981"/>
                </a:cubicBezTo>
                <a:cubicBezTo>
                  <a:pt x="7958616" y="6098981"/>
                  <a:pt x="7958517" y="6098981"/>
                  <a:pt x="7958318" y="6098981"/>
                </a:cubicBezTo>
                <a:cubicBezTo>
                  <a:pt x="7958120" y="6098981"/>
                  <a:pt x="7957921" y="6098981"/>
                  <a:pt x="7957723" y="6098981"/>
                </a:cubicBezTo>
                <a:cubicBezTo>
                  <a:pt x="7924187" y="6098981"/>
                  <a:pt x="7902061" y="6090051"/>
                  <a:pt x="7891346" y="6072192"/>
                </a:cubicBezTo>
                <a:cubicBezTo>
                  <a:pt x="7886583" y="6064453"/>
                  <a:pt x="7883607" y="6056267"/>
                  <a:pt x="7882416" y="6047635"/>
                </a:cubicBezTo>
                <a:cubicBezTo>
                  <a:pt x="7881225" y="6039003"/>
                  <a:pt x="7880630" y="6030520"/>
                  <a:pt x="7880630" y="6022186"/>
                </a:cubicBezTo>
                <a:cubicBezTo>
                  <a:pt x="7880630" y="6022186"/>
                  <a:pt x="7880630" y="6010280"/>
                  <a:pt x="7880630" y="5986467"/>
                </a:cubicBezTo>
                <a:lnTo>
                  <a:pt x="7880630" y="5985414"/>
                </a:lnTo>
                <a:lnTo>
                  <a:pt x="7875272" y="5997778"/>
                </a:lnTo>
                <a:cubicBezTo>
                  <a:pt x="7871700" y="6006311"/>
                  <a:pt x="7868079" y="6014646"/>
                  <a:pt x="7864408" y="6022781"/>
                </a:cubicBezTo>
                <a:cubicBezTo>
                  <a:pt x="7860737" y="6030917"/>
                  <a:pt x="7856520" y="6038954"/>
                  <a:pt x="7851757" y="6046891"/>
                </a:cubicBezTo>
                <a:cubicBezTo>
                  <a:pt x="7845804" y="6056416"/>
                  <a:pt x="7837421" y="6067628"/>
                  <a:pt x="7826605" y="6080526"/>
                </a:cubicBezTo>
                <a:cubicBezTo>
                  <a:pt x="7815790" y="6093425"/>
                  <a:pt x="7801851" y="6099478"/>
                  <a:pt x="7784785" y="6098683"/>
                </a:cubicBezTo>
                <a:cubicBezTo>
                  <a:pt x="7765537" y="6098088"/>
                  <a:pt x="7750951" y="6091937"/>
                  <a:pt x="7741029" y="6080229"/>
                </a:cubicBezTo>
                <a:cubicBezTo>
                  <a:pt x="7734481" y="6072887"/>
                  <a:pt x="7730760" y="6064801"/>
                  <a:pt x="7729867" y="6055970"/>
                </a:cubicBezTo>
                <a:cubicBezTo>
                  <a:pt x="7728974" y="6047140"/>
                  <a:pt x="7728528" y="6038855"/>
                  <a:pt x="7728528" y="6031116"/>
                </a:cubicBezTo>
                <a:cubicBezTo>
                  <a:pt x="7728528" y="6031116"/>
                  <a:pt x="7728528" y="6030570"/>
                  <a:pt x="7728528" y="6029478"/>
                </a:cubicBezTo>
                <a:cubicBezTo>
                  <a:pt x="7728528" y="6028387"/>
                  <a:pt x="7728528" y="6027841"/>
                  <a:pt x="7728528" y="6027841"/>
                </a:cubicBezTo>
                <a:cubicBezTo>
                  <a:pt x="7728528" y="6027841"/>
                  <a:pt x="7728528" y="6021641"/>
                  <a:pt x="7728528" y="6009238"/>
                </a:cubicBezTo>
                <a:cubicBezTo>
                  <a:pt x="7728528" y="5996836"/>
                  <a:pt x="7728528" y="5990634"/>
                  <a:pt x="7728528" y="5990634"/>
                </a:cubicBezTo>
                <a:lnTo>
                  <a:pt x="7728528" y="5949260"/>
                </a:lnTo>
                <a:cubicBezTo>
                  <a:pt x="7728329" y="5938544"/>
                  <a:pt x="7727387" y="5927928"/>
                  <a:pt x="7725700" y="5917411"/>
                </a:cubicBezTo>
                <a:cubicBezTo>
                  <a:pt x="7724013" y="5906894"/>
                  <a:pt x="7720094" y="5898063"/>
                  <a:pt x="7713943" y="5890919"/>
                </a:cubicBezTo>
                <a:cubicBezTo>
                  <a:pt x="7705608" y="5881394"/>
                  <a:pt x="7695091" y="5875441"/>
                  <a:pt x="7682391" y="5873060"/>
                </a:cubicBezTo>
                <a:cubicBezTo>
                  <a:pt x="7677827" y="5872266"/>
                  <a:pt x="7672370" y="5871869"/>
                  <a:pt x="7666020" y="5871869"/>
                </a:cubicBezTo>
                <a:cubicBezTo>
                  <a:pt x="7663837" y="5871869"/>
                  <a:pt x="7654709" y="5871869"/>
                  <a:pt x="7638636" y="5871869"/>
                </a:cubicBezTo>
                <a:cubicBezTo>
                  <a:pt x="7638834" y="5899056"/>
                  <a:pt x="7630599" y="5935767"/>
                  <a:pt x="7613930" y="5982002"/>
                </a:cubicBezTo>
                <a:lnTo>
                  <a:pt x="7611846" y="5987062"/>
                </a:lnTo>
                <a:lnTo>
                  <a:pt x="7606728" y="5985143"/>
                </a:lnTo>
                <a:lnTo>
                  <a:pt x="7599494" y="6003285"/>
                </a:lnTo>
                <a:cubicBezTo>
                  <a:pt x="7596517" y="6010428"/>
                  <a:pt x="7593788" y="6016630"/>
                  <a:pt x="7591308" y="6021888"/>
                </a:cubicBezTo>
                <a:cubicBezTo>
                  <a:pt x="7584363" y="6036374"/>
                  <a:pt x="7577120" y="6048975"/>
                  <a:pt x="7569579" y="6059691"/>
                </a:cubicBezTo>
                <a:cubicBezTo>
                  <a:pt x="7550728" y="6085884"/>
                  <a:pt x="7529793" y="6098981"/>
                  <a:pt x="7506774" y="6098981"/>
                </a:cubicBezTo>
                <a:cubicBezTo>
                  <a:pt x="7487129" y="6098981"/>
                  <a:pt x="7472146" y="6092830"/>
                  <a:pt x="7461828" y="6080526"/>
                </a:cubicBezTo>
                <a:cubicBezTo>
                  <a:pt x="7455279" y="6073184"/>
                  <a:pt x="7451509" y="6065247"/>
                  <a:pt x="7450517" y="6056714"/>
                </a:cubicBezTo>
                <a:cubicBezTo>
                  <a:pt x="7449524" y="6048181"/>
                  <a:pt x="7449128" y="6039946"/>
                  <a:pt x="7449326" y="6032008"/>
                </a:cubicBezTo>
                <a:lnTo>
                  <a:pt x="7449326" y="6028139"/>
                </a:lnTo>
                <a:cubicBezTo>
                  <a:pt x="7449326" y="6028139"/>
                  <a:pt x="7449326" y="6022186"/>
                  <a:pt x="7449326" y="6010280"/>
                </a:cubicBezTo>
                <a:cubicBezTo>
                  <a:pt x="7449326" y="5998373"/>
                  <a:pt x="7449326" y="5985227"/>
                  <a:pt x="7449326" y="5970840"/>
                </a:cubicBezTo>
                <a:cubicBezTo>
                  <a:pt x="7449326" y="5963647"/>
                  <a:pt x="7449326" y="5956751"/>
                  <a:pt x="7449326" y="5950153"/>
                </a:cubicBezTo>
                <a:lnTo>
                  <a:pt x="7449326" y="5933187"/>
                </a:lnTo>
                <a:lnTo>
                  <a:pt x="7441885" y="5949260"/>
                </a:lnTo>
                <a:cubicBezTo>
                  <a:pt x="7438908" y="5955015"/>
                  <a:pt x="7436031" y="5960819"/>
                  <a:pt x="7433253" y="5966673"/>
                </a:cubicBezTo>
                <a:cubicBezTo>
                  <a:pt x="7430474" y="5972527"/>
                  <a:pt x="7427697" y="5978430"/>
                  <a:pt x="7424918" y="5984383"/>
                </a:cubicBezTo>
                <a:lnTo>
                  <a:pt x="7416882" y="5980216"/>
                </a:lnTo>
                <a:lnTo>
                  <a:pt x="7408845" y="5976347"/>
                </a:lnTo>
                <a:cubicBezTo>
                  <a:pt x="7414798" y="5964441"/>
                  <a:pt x="7420354" y="5952733"/>
                  <a:pt x="7425514" y="5941223"/>
                </a:cubicBezTo>
                <a:lnTo>
                  <a:pt x="7436229" y="5919197"/>
                </a:lnTo>
                <a:cubicBezTo>
                  <a:pt x="7441389" y="5908283"/>
                  <a:pt x="7445754" y="5898460"/>
                  <a:pt x="7449326" y="5889729"/>
                </a:cubicBezTo>
                <a:lnTo>
                  <a:pt x="7449326" y="5862940"/>
                </a:lnTo>
                <a:lnTo>
                  <a:pt x="7411524" y="5862940"/>
                </a:lnTo>
                <a:lnTo>
                  <a:pt x="7411524" y="5844485"/>
                </a:lnTo>
                <a:lnTo>
                  <a:pt x="7449326" y="5844485"/>
                </a:lnTo>
                <a:close/>
                <a:moveTo>
                  <a:pt x="5975928" y="5731078"/>
                </a:moveTo>
                <a:lnTo>
                  <a:pt x="6021171" y="5731078"/>
                </a:lnTo>
                <a:cubicBezTo>
                  <a:pt x="6021171" y="5731078"/>
                  <a:pt x="6021171" y="5761439"/>
                  <a:pt x="6021171" y="5822161"/>
                </a:cubicBezTo>
                <a:cubicBezTo>
                  <a:pt x="6021171" y="5829751"/>
                  <a:pt x="6021171" y="5836867"/>
                  <a:pt x="6021171" y="5843508"/>
                </a:cubicBezTo>
                <a:lnTo>
                  <a:pt x="6021171" y="5845080"/>
                </a:lnTo>
                <a:lnTo>
                  <a:pt x="6059569" y="5845080"/>
                </a:lnTo>
                <a:lnTo>
                  <a:pt x="6059569" y="5862940"/>
                </a:lnTo>
                <a:lnTo>
                  <a:pt x="6021171" y="5862940"/>
                </a:lnTo>
                <a:lnTo>
                  <a:pt x="6021171" y="5877664"/>
                </a:lnTo>
                <a:cubicBezTo>
                  <a:pt x="6021171" y="5901384"/>
                  <a:pt x="6021171" y="5913244"/>
                  <a:pt x="6021171" y="5913244"/>
                </a:cubicBezTo>
                <a:lnTo>
                  <a:pt x="6021171" y="6028139"/>
                </a:lnTo>
                <a:lnTo>
                  <a:pt x="6021171" y="6032306"/>
                </a:lnTo>
                <a:cubicBezTo>
                  <a:pt x="6021171" y="6039450"/>
                  <a:pt x="6021320" y="6046445"/>
                  <a:pt x="6021618" y="6053291"/>
                </a:cubicBezTo>
                <a:cubicBezTo>
                  <a:pt x="6021916" y="6060137"/>
                  <a:pt x="6023057" y="6066239"/>
                  <a:pt x="6025041" y="6071597"/>
                </a:cubicBezTo>
                <a:cubicBezTo>
                  <a:pt x="6027422" y="6077749"/>
                  <a:pt x="6030201" y="6080824"/>
                  <a:pt x="6033375" y="6080824"/>
                </a:cubicBezTo>
                <a:cubicBezTo>
                  <a:pt x="6050242" y="6080824"/>
                  <a:pt x="6066316" y="6070307"/>
                  <a:pt x="6081596" y="6049273"/>
                </a:cubicBezTo>
                <a:cubicBezTo>
                  <a:pt x="6088144" y="6040145"/>
                  <a:pt x="6094792" y="6028437"/>
                  <a:pt x="6101539" y="6014149"/>
                </a:cubicBezTo>
                <a:cubicBezTo>
                  <a:pt x="6107294" y="6001846"/>
                  <a:pt x="6113048" y="5988055"/>
                  <a:pt x="6118803" y="5972775"/>
                </a:cubicBezTo>
                <a:lnTo>
                  <a:pt x="6135769" y="5979026"/>
                </a:lnTo>
                <a:cubicBezTo>
                  <a:pt x="6128824" y="5997084"/>
                  <a:pt x="6122871" y="6011371"/>
                  <a:pt x="6117910" y="6021888"/>
                </a:cubicBezTo>
                <a:cubicBezTo>
                  <a:pt x="6110964" y="6036374"/>
                  <a:pt x="6103722" y="6048975"/>
                  <a:pt x="6096181" y="6059691"/>
                </a:cubicBezTo>
                <a:cubicBezTo>
                  <a:pt x="6077329" y="6085884"/>
                  <a:pt x="6056394" y="6098981"/>
                  <a:pt x="6033375" y="6098981"/>
                </a:cubicBezTo>
                <a:cubicBezTo>
                  <a:pt x="6013730" y="6098981"/>
                  <a:pt x="5998748" y="6092830"/>
                  <a:pt x="5988429" y="6080526"/>
                </a:cubicBezTo>
                <a:cubicBezTo>
                  <a:pt x="5981881" y="6073184"/>
                  <a:pt x="5978111" y="6065247"/>
                  <a:pt x="5977118" y="6056714"/>
                </a:cubicBezTo>
                <a:cubicBezTo>
                  <a:pt x="5976126" y="6048181"/>
                  <a:pt x="5975729" y="6039946"/>
                  <a:pt x="5975928" y="6032008"/>
                </a:cubicBezTo>
                <a:lnTo>
                  <a:pt x="5975928" y="6028139"/>
                </a:lnTo>
                <a:cubicBezTo>
                  <a:pt x="5975928" y="6028139"/>
                  <a:pt x="5975928" y="6022186"/>
                  <a:pt x="5975928" y="6010280"/>
                </a:cubicBezTo>
                <a:cubicBezTo>
                  <a:pt x="5975928" y="6004326"/>
                  <a:pt x="5975928" y="5998063"/>
                  <a:pt x="5975928" y="5991490"/>
                </a:cubicBezTo>
                <a:lnTo>
                  <a:pt x="5975928" y="5978922"/>
                </a:lnTo>
                <a:lnTo>
                  <a:pt x="5959259" y="5973073"/>
                </a:lnTo>
                <a:cubicBezTo>
                  <a:pt x="5963228" y="5962357"/>
                  <a:pt x="5966899" y="5950451"/>
                  <a:pt x="5970272" y="5937354"/>
                </a:cubicBezTo>
                <a:cubicBezTo>
                  <a:pt x="5972058" y="5930805"/>
                  <a:pt x="5973695" y="5924505"/>
                  <a:pt x="5975184" y="5918453"/>
                </a:cubicBezTo>
                <a:lnTo>
                  <a:pt x="5975928" y="5915387"/>
                </a:lnTo>
                <a:lnTo>
                  <a:pt x="5975928" y="5914369"/>
                </a:lnTo>
                <a:cubicBezTo>
                  <a:pt x="5975928" y="5913619"/>
                  <a:pt x="5975928" y="5913244"/>
                  <a:pt x="5975928" y="5913244"/>
                </a:cubicBezTo>
                <a:lnTo>
                  <a:pt x="5975928" y="5862940"/>
                </a:lnTo>
                <a:lnTo>
                  <a:pt x="5937232" y="5862940"/>
                </a:lnTo>
                <a:lnTo>
                  <a:pt x="5937232" y="5845080"/>
                </a:lnTo>
                <a:lnTo>
                  <a:pt x="5975928" y="5845080"/>
                </a:lnTo>
                <a:close/>
                <a:moveTo>
                  <a:pt x="4619509" y="5729887"/>
                </a:moveTo>
                <a:lnTo>
                  <a:pt x="4665050" y="5729887"/>
                </a:lnTo>
                <a:lnTo>
                  <a:pt x="4665050" y="5844187"/>
                </a:lnTo>
                <a:lnTo>
                  <a:pt x="4704043" y="5844187"/>
                </a:lnTo>
                <a:lnTo>
                  <a:pt x="4704043" y="5862344"/>
                </a:lnTo>
                <a:lnTo>
                  <a:pt x="4665050" y="5862344"/>
                </a:lnTo>
                <a:lnTo>
                  <a:pt x="4665050" y="5912946"/>
                </a:lnTo>
                <a:lnTo>
                  <a:pt x="4665050" y="6003433"/>
                </a:lnTo>
                <a:lnTo>
                  <a:pt x="4665050" y="6027841"/>
                </a:lnTo>
                <a:lnTo>
                  <a:pt x="4665050" y="6032008"/>
                </a:lnTo>
                <a:cubicBezTo>
                  <a:pt x="4664851" y="6039152"/>
                  <a:pt x="4664901" y="6046147"/>
                  <a:pt x="4665199" y="6052993"/>
                </a:cubicBezTo>
                <a:cubicBezTo>
                  <a:pt x="4665496" y="6059839"/>
                  <a:pt x="4666737" y="6065941"/>
                  <a:pt x="4668920" y="6071299"/>
                </a:cubicBezTo>
                <a:cubicBezTo>
                  <a:pt x="4670904" y="6076657"/>
                  <a:pt x="4673384" y="6079633"/>
                  <a:pt x="4676361" y="6080229"/>
                </a:cubicBezTo>
                <a:cubicBezTo>
                  <a:pt x="4677552" y="6080626"/>
                  <a:pt x="4678246" y="6080824"/>
                  <a:pt x="4678444" y="6080824"/>
                </a:cubicBezTo>
                <a:cubicBezTo>
                  <a:pt x="4697494" y="6080824"/>
                  <a:pt x="4714064" y="6067628"/>
                  <a:pt x="4728154" y="6041236"/>
                </a:cubicBezTo>
                <a:cubicBezTo>
                  <a:pt x="4742242" y="6014844"/>
                  <a:pt x="4752858" y="5990932"/>
                  <a:pt x="4760002" y="5969501"/>
                </a:cubicBezTo>
                <a:lnTo>
                  <a:pt x="4776969" y="5975454"/>
                </a:lnTo>
                <a:cubicBezTo>
                  <a:pt x="4764269" y="6013157"/>
                  <a:pt x="4750378" y="6042328"/>
                  <a:pt x="4735297" y="6062965"/>
                </a:cubicBezTo>
                <a:cubicBezTo>
                  <a:pt x="4716644" y="6088167"/>
                  <a:pt x="4696502" y="6100073"/>
                  <a:pt x="4674873" y="6098683"/>
                </a:cubicBezTo>
                <a:cubicBezTo>
                  <a:pt x="4673087" y="6098683"/>
                  <a:pt x="4670408" y="6098485"/>
                  <a:pt x="4666836" y="6098088"/>
                </a:cubicBezTo>
                <a:cubicBezTo>
                  <a:pt x="4651358" y="6095906"/>
                  <a:pt x="4639749" y="6089953"/>
                  <a:pt x="4632010" y="6080229"/>
                </a:cubicBezTo>
                <a:cubicBezTo>
                  <a:pt x="4625660" y="6072887"/>
                  <a:pt x="4621989" y="6064949"/>
                  <a:pt x="4620997" y="6056416"/>
                </a:cubicBezTo>
                <a:cubicBezTo>
                  <a:pt x="4620005" y="6047884"/>
                  <a:pt x="4619509" y="6039748"/>
                  <a:pt x="4619509" y="6032008"/>
                </a:cubicBezTo>
                <a:lnTo>
                  <a:pt x="4619509" y="6027841"/>
                </a:lnTo>
                <a:lnTo>
                  <a:pt x="4619509" y="6003433"/>
                </a:lnTo>
                <a:lnTo>
                  <a:pt x="4619509" y="5912946"/>
                </a:lnTo>
                <a:lnTo>
                  <a:pt x="4619509" y="5901040"/>
                </a:lnTo>
                <a:cubicBezTo>
                  <a:pt x="4612166" y="5908183"/>
                  <a:pt x="4604031" y="5914732"/>
                  <a:pt x="4595101" y="5920685"/>
                </a:cubicBezTo>
                <a:cubicBezTo>
                  <a:pt x="4580218" y="5930607"/>
                  <a:pt x="4565732" y="5936858"/>
                  <a:pt x="4551643" y="5939437"/>
                </a:cubicBezTo>
                <a:cubicBezTo>
                  <a:pt x="4555017" y="5951741"/>
                  <a:pt x="4556703" y="5964143"/>
                  <a:pt x="4556703" y="5976644"/>
                </a:cubicBezTo>
                <a:cubicBezTo>
                  <a:pt x="4556703" y="6009982"/>
                  <a:pt x="4546682" y="6038656"/>
                  <a:pt x="4526640" y="6062667"/>
                </a:cubicBezTo>
                <a:cubicBezTo>
                  <a:pt x="4506598" y="6086877"/>
                  <a:pt x="4482090" y="6098981"/>
                  <a:pt x="4453119" y="6098981"/>
                </a:cubicBezTo>
                <a:cubicBezTo>
                  <a:pt x="4420377" y="6098981"/>
                  <a:pt x="4392695" y="6086976"/>
                  <a:pt x="4370073" y="6062965"/>
                </a:cubicBezTo>
                <a:cubicBezTo>
                  <a:pt x="4358762" y="6050960"/>
                  <a:pt x="4350278" y="6037763"/>
                  <a:pt x="4344623" y="6023376"/>
                </a:cubicBezTo>
                <a:lnTo>
                  <a:pt x="4343416" y="6016729"/>
                </a:lnTo>
                <a:lnTo>
                  <a:pt x="4327508" y="6042873"/>
                </a:lnTo>
                <a:cubicBezTo>
                  <a:pt x="4314212" y="6062022"/>
                  <a:pt x="4300322" y="6081023"/>
                  <a:pt x="4285837" y="6099874"/>
                </a:cubicBezTo>
                <a:cubicBezTo>
                  <a:pt x="4284844" y="6100866"/>
                  <a:pt x="4283554" y="6102553"/>
                  <a:pt x="4281966" y="6104934"/>
                </a:cubicBezTo>
                <a:lnTo>
                  <a:pt x="4281966" y="6259716"/>
                </a:lnTo>
                <a:cubicBezTo>
                  <a:pt x="4281966" y="6293053"/>
                  <a:pt x="4278295" y="6325696"/>
                  <a:pt x="4270953" y="6357644"/>
                </a:cubicBezTo>
                <a:cubicBezTo>
                  <a:pt x="4267183" y="6373520"/>
                  <a:pt x="4263313" y="6386368"/>
                  <a:pt x="4259345" y="6396191"/>
                </a:cubicBezTo>
                <a:cubicBezTo>
                  <a:pt x="4255376" y="6406014"/>
                  <a:pt x="4252300" y="6413207"/>
                  <a:pt x="4250117" y="6417771"/>
                </a:cubicBezTo>
                <a:cubicBezTo>
                  <a:pt x="4238012" y="6440195"/>
                  <a:pt x="4221642" y="6455375"/>
                  <a:pt x="4201004" y="6463312"/>
                </a:cubicBezTo>
                <a:cubicBezTo>
                  <a:pt x="4193066" y="6465892"/>
                  <a:pt x="4186221" y="6467083"/>
                  <a:pt x="4180466" y="6466884"/>
                </a:cubicBezTo>
                <a:cubicBezTo>
                  <a:pt x="4166377" y="6466884"/>
                  <a:pt x="4154867" y="6460138"/>
                  <a:pt x="4145937" y="6446644"/>
                </a:cubicBezTo>
                <a:cubicBezTo>
                  <a:pt x="4135817" y="6431761"/>
                  <a:pt x="4132444" y="6408742"/>
                  <a:pt x="4135817" y="6377587"/>
                </a:cubicBezTo>
                <a:cubicBezTo>
                  <a:pt x="4138198" y="6352584"/>
                  <a:pt x="4145342" y="6321827"/>
                  <a:pt x="4157249" y="6285314"/>
                </a:cubicBezTo>
                <a:cubicBezTo>
                  <a:pt x="4167765" y="6253564"/>
                  <a:pt x="4182946" y="6220822"/>
                  <a:pt x="4202790" y="6187087"/>
                </a:cubicBezTo>
                <a:cubicBezTo>
                  <a:pt x="4212315" y="6170816"/>
                  <a:pt x="4223527" y="6153552"/>
                  <a:pt x="4236425" y="6135295"/>
                </a:cubicBezTo>
                <a:lnTo>
                  <a:pt x="4236425" y="6069509"/>
                </a:lnTo>
                <a:lnTo>
                  <a:pt x="4235309" y="6070853"/>
                </a:lnTo>
                <a:cubicBezTo>
                  <a:pt x="4230497" y="6075913"/>
                  <a:pt x="4225610" y="6080328"/>
                  <a:pt x="4220649" y="6084098"/>
                </a:cubicBezTo>
                <a:cubicBezTo>
                  <a:pt x="4206758" y="6094020"/>
                  <a:pt x="4191776" y="6098882"/>
                  <a:pt x="4175703" y="6098683"/>
                </a:cubicBezTo>
                <a:cubicBezTo>
                  <a:pt x="4138992" y="6098485"/>
                  <a:pt x="4109425" y="6083702"/>
                  <a:pt x="4087001" y="6054333"/>
                </a:cubicBezTo>
                <a:lnTo>
                  <a:pt x="4072632" y="6027774"/>
                </a:lnTo>
                <a:lnTo>
                  <a:pt x="4064976" y="6042501"/>
                </a:lnTo>
                <a:cubicBezTo>
                  <a:pt x="4061304" y="6048802"/>
                  <a:pt x="4057534" y="6054532"/>
                  <a:pt x="4053665" y="6059691"/>
                </a:cubicBezTo>
                <a:cubicBezTo>
                  <a:pt x="4035209" y="6085884"/>
                  <a:pt x="4014274" y="6098981"/>
                  <a:pt x="3990858" y="6098981"/>
                </a:cubicBezTo>
                <a:cubicBezTo>
                  <a:pt x="3971412" y="6098981"/>
                  <a:pt x="3956429" y="6092830"/>
                  <a:pt x="3945912" y="6080526"/>
                </a:cubicBezTo>
                <a:cubicBezTo>
                  <a:pt x="3939562" y="6073184"/>
                  <a:pt x="3935891" y="6065247"/>
                  <a:pt x="3934899" y="6056714"/>
                </a:cubicBezTo>
                <a:cubicBezTo>
                  <a:pt x="3933907" y="6048181"/>
                  <a:pt x="3933411" y="6039946"/>
                  <a:pt x="3933411" y="6032008"/>
                </a:cubicBezTo>
                <a:cubicBezTo>
                  <a:pt x="3933411" y="6032008"/>
                  <a:pt x="3933411" y="6031364"/>
                  <a:pt x="3933411" y="6030074"/>
                </a:cubicBezTo>
                <a:cubicBezTo>
                  <a:pt x="3933411" y="6028784"/>
                  <a:pt x="3933411" y="6028139"/>
                  <a:pt x="3933411" y="6028139"/>
                </a:cubicBezTo>
                <a:cubicBezTo>
                  <a:pt x="3933411" y="6028139"/>
                  <a:pt x="3933411" y="6025064"/>
                  <a:pt x="3933411" y="6018912"/>
                </a:cubicBezTo>
                <a:cubicBezTo>
                  <a:pt x="3933411" y="6012760"/>
                  <a:pt x="3933411" y="6009684"/>
                  <a:pt x="3933411" y="6009684"/>
                </a:cubicBezTo>
                <a:cubicBezTo>
                  <a:pt x="3933411" y="6009684"/>
                  <a:pt x="3933411" y="6003582"/>
                  <a:pt x="3933411" y="5991378"/>
                </a:cubicBezTo>
                <a:cubicBezTo>
                  <a:pt x="3933411" y="5979174"/>
                  <a:pt x="3933411" y="5973073"/>
                  <a:pt x="3933411" y="5973073"/>
                </a:cubicBezTo>
                <a:cubicBezTo>
                  <a:pt x="3933411" y="5973073"/>
                  <a:pt x="3933411" y="5965830"/>
                  <a:pt x="3933411" y="5951344"/>
                </a:cubicBezTo>
                <a:cubicBezTo>
                  <a:pt x="3933411" y="5936858"/>
                  <a:pt x="3933411" y="5929615"/>
                  <a:pt x="3933411" y="5929615"/>
                </a:cubicBezTo>
                <a:cubicBezTo>
                  <a:pt x="3933411" y="5922471"/>
                  <a:pt x="3933113" y="5915278"/>
                  <a:pt x="3932518" y="5908035"/>
                </a:cubicBezTo>
                <a:cubicBezTo>
                  <a:pt x="3931923" y="5900792"/>
                  <a:pt x="3930434" y="5894095"/>
                  <a:pt x="3928054" y="5887943"/>
                </a:cubicBezTo>
                <a:cubicBezTo>
                  <a:pt x="3924084" y="5876632"/>
                  <a:pt x="3916345" y="5870976"/>
                  <a:pt x="3904836" y="5870976"/>
                </a:cubicBezTo>
                <a:cubicBezTo>
                  <a:pt x="3889159" y="5871175"/>
                  <a:pt x="3875665" y="5876880"/>
                  <a:pt x="3864354" y="5888092"/>
                </a:cubicBezTo>
                <a:cubicBezTo>
                  <a:pt x="3853044" y="5899304"/>
                  <a:pt x="3845107" y="5908183"/>
                  <a:pt x="3840543" y="5914732"/>
                </a:cubicBezTo>
                <a:cubicBezTo>
                  <a:pt x="3831612" y="5928226"/>
                  <a:pt x="3821692" y="5947722"/>
                  <a:pt x="3810777" y="5973221"/>
                </a:cubicBezTo>
                <a:lnTo>
                  <a:pt x="3806028" y="5984671"/>
                </a:lnTo>
                <a:lnTo>
                  <a:pt x="3806014" y="5986765"/>
                </a:lnTo>
                <a:lnTo>
                  <a:pt x="3806014" y="6098683"/>
                </a:lnTo>
                <a:lnTo>
                  <a:pt x="3806014" y="6098981"/>
                </a:lnTo>
                <a:lnTo>
                  <a:pt x="3760472" y="6098981"/>
                </a:lnTo>
                <a:lnTo>
                  <a:pt x="3760472" y="6098683"/>
                </a:lnTo>
                <a:cubicBezTo>
                  <a:pt x="3760472" y="6098683"/>
                  <a:pt x="3760472" y="6068819"/>
                  <a:pt x="3760472" y="6009089"/>
                </a:cubicBezTo>
                <a:cubicBezTo>
                  <a:pt x="3760472" y="5949359"/>
                  <a:pt x="3760175" y="5915873"/>
                  <a:pt x="3759580" y="5908630"/>
                </a:cubicBezTo>
                <a:cubicBezTo>
                  <a:pt x="3758984" y="5901387"/>
                  <a:pt x="3757595" y="5894690"/>
                  <a:pt x="3755412" y="5888538"/>
                </a:cubicBezTo>
                <a:cubicBezTo>
                  <a:pt x="3753031" y="5882982"/>
                  <a:pt x="3750055" y="5878914"/>
                  <a:pt x="3746483" y="5876334"/>
                </a:cubicBezTo>
                <a:cubicBezTo>
                  <a:pt x="3742515" y="5873358"/>
                  <a:pt x="3738050" y="5871869"/>
                  <a:pt x="3733089" y="5871869"/>
                </a:cubicBezTo>
                <a:cubicBezTo>
                  <a:pt x="3724358" y="5871671"/>
                  <a:pt x="3715725" y="5873854"/>
                  <a:pt x="3707192" y="5878418"/>
                </a:cubicBezTo>
                <a:cubicBezTo>
                  <a:pt x="3701239" y="5881593"/>
                  <a:pt x="3695485" y="5885661"/>
                  <a:pt x="3689929" y="5890622"/>
                </a:cubicBezTo>
                <a:cubicBezTo>
                  <a:pt x="3680800" y="5898560"/>
                  <a:pt x="3672962" y="5907588"/>
                  <a:pt x="3666414" y="5917708"/>
                </a:cubicBezTo>
                <a:lnTo>
                  <a:pt x="3651531" y="5908183"/>
                </a:lnTo>
                <a:cubicBezTo>
                  <a:pt x="3659270" y="5896277"/>
                  <a:pt x="3668101" y="5885859"/>
                  <a:pt x="3678022" y="5876930"/>
                </a:cubicBezTo>
                <a:cubicBezTo>
                  <a:pt x="3684372" y="5871374"/>
                  <a:pt x="3691219" y="5866512"/>
                  <a:pt x="3698561" y="5862344"/>
                </a:cubicBezTo>
                <a:cubicBezTo>
                  <a:pt x="3709078" y="5856590"/>
                  <a:pt x="3720686" y="5853712"/>
                  <a:pt x="3733386" y="5853712"/>
                </a:cubicBezTo>
                <a:cubicBezTo>
                  <a:pt x="3762160" y="5853712"/>
                  <a:pt x="3782499" y="5862642"/>
                  <a:pt x="3794406" y="5880501"/>
                </a:cubicBezTo>
                <a:cubicBezTo>
                  <a:pt x="3799367" y="5888241"/>
                  <a:pt x="3802541" y="5896377"/>
                  <a:pt x="3803930" y="5904909"/>
                </a:cubicBezTo>
                <a:cubicBezTo>
                  <a:pt x="3805319" y="5913442"/>
                  <a:pt x="3806014" y="5921876"/>
                  <a:pt x="3806014" y="5930210"/>
                </a:cubicBezTo>
                <a:cubicBezTo>
                  <a:pt x="3806014" y="5930210"/>
                  <a:pt x="3805964" y="5931103"/>
                  <a:pt x="3805866" y="5932889"/>
                </a:cubicBezTo>
                <a:cubicBezTo>
                  <a:pt x="3805766" y="5934675"/>
                  <a:pt x="3805716" y="5937056"/>
                  <a:pt x="3805716" y="5940033"/>
                </a:cubicBezTo>
                <a:lnTo>
                  <a:pt x="3806309" y="5939441"/>
                </a:lnTo>
                <a:lnTo>
                  <a:pt x="3806307" y="5939530"/>
                </a:lnTo>
                <a:lnTo>
                  <a:pt x="3810516" y="5930843"/>
                </a:lnTo>
                <a:cubicBezTo>
                  <a:pt x="3815750" y="5920598"/>
                  <a:pt x="3820798" y="5911855"/>
                  <a:pt x="3825660" y="5904612"/>
                </a:cubicBezTo>
                <a:cubicBezTo>
                  <a:pt x="3831017" y="5896873"/>
                  <a:pt x="3840543" y="5886405"/>
                  <a:pt x="3854235" y="5873209"/>
                </a:cubicBezTo>
                <a:cubicBezTo>
                  <a:pt x="3867927" y="5860013"/>
                  <a:pt x="3884694" y="5853216"/>
                  <a:pt x="3904538" y="5852819"/>
                </a:cubicBezTo>
                <a:cubicBezTo>
                  <a:pt x="3904538" y="5852819"/>
                  <a:pt x="3904588" y="5852819"/>
                  <a:pt x="3904687" y="5852819"/>
                </a:cubicBezTo>
                <a:cubicBezTo>
                  <a:pt x="3904786" y="5852819"/>
                  <a:pt x="3904836" y="5852819"/>
                  <a:pt x="3904836" y="5852819"/>
                </a:cubicBezTo>
                <a:cubicBezTo>
                  <a:pt x="3934403" y="5852621"/>
                  <a:pt x="3955240" y="5861551"/>
                  <a:pt x="3967344" y="5879608"/>
                </a:cubicBezTo>
                <a:cubicBezTo>
                  <a:pt x="3972503" y="5887546"/>
                  <a:pt x="3975679" y="5895781"/>
                  <a:pt x="3976869" y="5904314"/>
                </a:cubicBezTo>
                <a:cubicBezTo>
                  <a:pt x="3978059" y="5912847"/>
                  <a:pt x="3978654" y="5921280"/>
                  <a:pt x="3978654" y="5929615"/>
                </a:cubicBezTo>
                <a:cubicBezTo>
                  <a:pt x="3978654" y="5929615"/>
                  <a:pt x="3978654" y="5936858"/>
                  <a:pt x="3978654" y="5951344"/>
                </a:cubicBezTo>
                <a:cubicBezTo>
                  <a:pt x="3978654" y="5965830"/>
                  <a:pt x="3978654" y="5973073"/>
                  <a:pt x="3978654" y="5973073"/>
                </a:cubicBezTo>
                <a:cubicBezTo>
                  <a:pt x="3978654" y="5973073"/>
                  <a:pt x="3978654" y="5979174"/>
                  <a:pt x="3978654" y="5991378"/>
                </a:cubicBezTo>
                <a:cubicBezTo>
                  <a:pt x="3978654" y="6003582"/>
                  <a:pt x="3978654" y="6009684"/>
                  <a:pt x="3978654" y="6009684"/>
                </a:cubicBezTo>
                <a:cubicBezTo>
                  <a:pt x="3978654" y="6009684"/>
                  <a:pt x="3978654" y="6012760"/>
                  <a:pt x="3978654" y="6018912"/>
                </a:cubicBezTo>
                <a:cubicBezTo>
                  <a:pt x="3978654" y="6025064"/>
                  <a:pt x="3978654" y="6028139"/>
                  <a:pt x="3978654" y="6028139"/>
                </a:cubicBezTo>
                <a:lnTo>
                  <a:pt x="3978654" y="6032306"/>
                </a:lnTo>
                <a:cubicBezTo>
                  <a:pt x="3978654" y="6039450"/>
                  <a:pt x="3978853" y="6046445"/>
                  <a:pt x="3979251" y="6053291"/>
                </a:cubicBezTo>
                <a:cubicBezTo>
                  <a:pt x="3979647" y="6060137"/>
                  <a:pt x="3980837" y="6066239"/>
                  <a:pt x="3982822" y="6071597"/>
                </a:cubicBezTo>
                <a:cubicBezTo>
                  <a:pt x="3985401" y="6077749"/>
                  <a:pt x="3988081" y="6080824"/>
                  <a:pt x="3990858" y="6080824"/>
                </a:cubicBezTo>
                <a:cubicBezTo>
                  <a:pt x="4008123" y="6080824"/>
                  <a:pt x="4024196" y="6070307"/>
                  <a:pt x="4039079" y="6049273"/>
                </a:cubicBezTo>
                <a:cubicBezTo>
                  <a:pt x="4045627" y="6040542"/>
                  <a:pt x="4052374" y="6028834"/>
                  <a:pt x="4059320" y="6014149"/>
                </a:cubicBezTo>
                <a:lnTo>
                  <a:pt x="4064575" y="6002436"/>
                </a:lnTo>
                <a:lnTo>
                  <a:pt x="4060213" y="5974858"/>
                </a:lnTo>
                <a:cubicBezTo>
                  <a:pt x="4060213" y="5946085"/>
                  <a:pt x="4070333" y="5919891"/>
                  <a:pt x="4090574" y="5896277"/>
                </a:cubicBezTo>
                <a:cubicBezTo>
                  <a:pt x="4114187" y="5868893"/>
                  <a:pt x="4144052" y="5854804"/>
                  <a:pt x="4180168" y="5854010"/>
                </a:cubicBezTo>
                <a:cubicBezTo>
                  <a:pt x="4199218" y="5853614"/>
                  <a:pt x="4214399" y="5858624"/>
                  <a:pt x="4225710" y="5869042"/>
                </a:cubicBezTo>
                <a:lnTo>
                  <a:pt x="4236425" y="5879839"/>
                </a:lnTo>
                <a:lnTo>
                  <a:pt x="4236425" y="5853712"/>
                </a:lnTo>
                <a:lnTo>
                  <a:pt x="4281966" y="5853712"/>
                </a:lnTo>
                <a:lnTo>
                  <a:pt x="4281966" y="6075764"/>
                </a:lnTo>
                <a:cubicBezTo>
                  <a:pt x="4294468" y="6059095"/>
                  <a:pt x="4306076" y="6042575"/>
                  <a:pt x="4316793" y="6026204"/>
                </a:cubicBezTo>
                <a:cubicBezTo>
                  <a:pt x="4322150" y="6018019"/>
                  <a:pt x="4327211" y="6009300"/>
                  <a:pt x="4331973" y="6000048"/>
                </a:cubicBezTo>
                <a:lnTo>
                  <a:pt x="4337993" y="5986853"/>
                </a:lnTo>
                <a:lnTo>
                  <a:pt x="4336140" y="5976644"/>
                </a:lnTo>
                <a:cubicBezTo>
                  <a:pt x="4336140" y="5943109"/>
                  <a:pt x="4347451" y="5914335"/>
                  <a:pt x="4370073" y="5890324"/>
                </a:cubicBezTo>
                <a:cubicBezTo>
                  <a:pt x="4392695" y="5866313"/>
                  <a:pt x="4420377" y="5854308"/>
                  <a:pt x="4453119" y="5854308"/>
                </a:cubicBezTo>
                <a:cubicBezTo>
                  <a:pt x="4482090" y="5854308"/>
                  <a:pt x="4506598" y="5866413"/>
                  <a:pt x="4526640" y="5890622"/>
                </a:cubicBezTo>
                <a:cubicBezTo>
                  <a:pt x="4534181" y="5899750"/>
                  <a:pt x="4540531" y="5910267"/>
                  <a:pt x="4545690" y="5922173"/>
                </a:cubicBezTo>
                <a:cubicBezTo>
                  <a:pt x="4558787" y="5920387"/>
                  <a:pt x="4571933" y="5914881"/>
                  <a:pt x="4585129" y="5905653"/>
                </a:cubicBezTo>
                <a:cubicBezTo>
                  <a:pt x="4598325" y="5896426"/>
                  <a:pt x="4609785" y="5886256"/>
                  <a:pt x="4619509" y="5875144"/>
                </a:cubicBezTo>
                <a:lnTo>
                  <a:pt x="4619509" y="5862344"/>
                </a:lnTo>
                <a:lnTo>
                  <a:pt x="4581409" y="5862344"/>
                </a:lnTo>
                <a:lnTo>
                  <a:pt x="4581409" y="5844187"/>
                </a:lnTo>
                <a:lnTo>
                  <a:pt x="4619509" y="5844187"/>
                </a:lnTo>
                <a:close/>
                <a:moveTo>
                  <a:pt x="6690898" y="5725423"/>
                </a:moveTo>
                <a:cubicBezTo>
                  <a:pt x="6718481" y="5725423"/>
                  <a:pt x="6732272" y="5737528"/>
                  <a:pt x="6732272" y="5761737"/>
                </a:cubicBezTo>
                <a:cubicBezTo>
                  <a:pt x="6732272" y="5775032"/>
                  <a:pt x="6728254" y="5786690"/>
                  <a:pt x="6720217" y="5796711"/>
                </a:cubicBezTo>
                <a:cubicBezTo>
                  <a:pt x="6712180" y="5806733"/>
                  <a:pt x="6704491" y="5815315"/>
                  <a:pt x="6697149" y="5822458"/>
                </a:cubicBezTo>
                <a:lnTo>
                  <a:pt x="6692982" y="5826626"/>
                </a:lnTo>
                <a:lnTo>
                  <a:pt x="6679289" y="5815017"/>
                </a:lnTo>
                <a:lnTo>
                  <a:pt x="6682266" y="5810552"/>
                </a:lnTo>
                <a:cubicBezTo>
                  <a:pt x="6687029" y="5804203"/>
                  <a:pt x="6691742" y="5796959"/>
                  <a:pt x="6696405" y="5788823"/>
                </a:cubicBezTo>
                <a:cubicBezTo>
                  <a:pt x="6701068" y="5780688"/>
                  <a:pt x="6703400" y="5771659"/>
                  <a:pt x="6703400" y="5761737"/>
                </a:cubicBezTo>
                <a:cubicBezTo>
                  <a:pt x="6703400" y="5749632"/>
                  <a:pt x="6699232" y="5743580"/>
                  <a:pt x="6690898" y="5743580"/>
                </a:cubicBezTo>
                <a:cubicBezTo>
                  <a:pt x="6678396" y="5743580"/>
                  <a:pt x="6672046" y="5749136"/>
                  <a:pt x="6671848" y="5760248"/>
                </a:cubicBezTo>
                <a:lnTo>
                  <a:pt x="6653691" y="5759653"/>
                </a:lnTo>
                <a:cubicBezTo>
                  <a:pt x="6653889" y="5749533"/>
                  <a:pt x="6658007" y="5741298"/>
                  <a:pt x="6666044" y="5734948"/>
                </a:cubicBezTo>
                <a:cubicBezTo>
                  <a:pt x="6674080" y="5728598"/>
                  <a:pt x="6682365" y="5725423"/>
                  <a:pt x="6690898" y="5725423"/>
                </a:cubicBezTo>
                <a:close/>
                <a:moveTo>
                  <a:pt x="492207" y="5666487"/>
                </a:moveTo>
                <a:cubicBezTo>
                  <a:pt x="519790" y="5666487"/>
                  <a:pt x="533582" y="5678592"/>
                  <a:pt x="533582" y="5702801"/>
                </a:cubicBezTo>
                <a:cubicBezTo>
                  <a:pt x="533582" y="5716096"/>
                  <a:pt x="529563" y="5727754"/>
                  <a:pt x="521526" y="5737775"/>
                </a:cubicBezTo>
                <a:cubicBezTo>
                  <a:pt x="513490" y="5747797"/>
                  <a:pt x="505800" y="5756379"/>
                  <a:pt x="498458" y="5763523"/>
                </a:cubicBezTo>
                <a:lnTo>
                  <a:pt x="494291" y="5767690"/>
                </a:lnTo>
                <a:lnTo>
                  <a:pt x="480599" y="5756081"/>
                </a:lnTo>
                <a:lnTo>
                  <a:pt x="483575" y="5751616"/>
                </a:lnTo>
                <a:cubicBezTo>
                  <a:pt x="488338" y="5745267"/>
                  <a:pt x="493051" y="5738024"/>
                  <a:pt x="497714" y="5729887"/>
                </a:cubicBezTo>
                <a:cubicBezTo>
                  <a:pt x="502377" y="5721752"/>
                  <a:pt x="504709" y="5712723"/>
                  <a:pt x="504709" y="5702801"/>
                </a:cubicBezTo>
                <a:cubicBezTo>
                  <a:pt x="504709" y="5690696"/>
                  <a:pt x="500542" y="5684644"/>
                  <a:pt x="492207" y="5684644"/>
                </a:cubicBezTo>
                <a:cubicBezTo>
                  <a:pt x="479706" y="5684644"/>
                  <a:pt x="473356" y="5690200"/>
                  <a:pt x="473157" y="5701312"/>
                </a:cubicBezTo>
                <a:lnTo>
                  <a:pt x="455000" y="5700717"/>
                </a:lnTo>
                <a:cubicBezTo>
                  <a:pt x="455199" y="5690597"/>
                  <a:pt x="459316" y="5682362"/>
                  <a:pt x="467353" y="5676012"/>
                </a:cubicBezTo>
                <a:cubicBezTo>
                  <a:pt x="475390" y="5669662"/>
                  <a:pt x="483675" y="5666487"/>
                  <a:pt x="492207" y="5666487"/>
                </a:cubicBezTo>
                <a:close/>
                <a:moveTo>
                  <a:pt x="155558" y="5504562"/>
                </a:moveTo>
                <a:cubicBezTo>
                  <a:pt x="148811" y="5504562"/>
                  <a:pt x="142213" y="5508580"/>
                  <a:pt x="135764" y="5516617"/>
                </a:cubicBezTo>
                <a:cubicBezTo>
                  <a:pt x="129315" y="5524653"/>
                  <a:pt x="124403" y="5533434"/>
                  <a:pt x="121030" y="5542959"/>
                </a:cubicBezTo>
                <a:cubicBezTo>
                  <a:pt x="112696" y="5564986"/>
                  <a:pt x="106941" y="5589295"/>
                  <a:pt x="103766" y="5615885"/>
                </a:cubicBezTo>
                <a:cubicBezTo>
                  <a:pt x="101186" y="5637515"/>
                  <a:pt x="99896" y="5663212"/>
                  <a:pt x="99896" y="5692978"/>
                </a:cubicBezTo>
                <a:lnTo>
                  <a:pt x="99896" y="5789419"/>
                </a:lnTo>
                <a:cubicBezTo>
                  <a:pt x="101484" y="5786244"/>
                  <a:pt x="103121" y="5783019"/>
                  <a:pt x="104808" y="5779745"/>
                </a:cubicBezTo>
                <a:cubicBezTo>
                  <a:pt x="106494" y="5776471"/>
                  <a:pt x="108231" y="5773246"/>
                  <a:pt x="110017" y="5770071"/>
                </a:cubicBezTo>
                <a:cubicBezTo>
                  <a:pt x="126487" y="5739314"/>
                  <a:pt x="141618" y="5708407"/>
                  <a:pt x="155409" y="5677351"/>
                </a:cubicBezTo>
                <a:cubicBezTo>
                  <a:pt x="169201" y="5646296"/>
                  <a:pt x="178180" y="5611817"/>
                  <a:pt x="182347" y="5573916"/>
                </a:cubicBezTo>
                <a:cubicBezTo>
                  <a:pt x="185324" y="5547126"/>
                  <a:pt x="183042" y="5528176"/>
                  <a:pt x="175501" y="5517063"/>
                </a:cubicBezTo>
                <a:cubicBezTo>
                  <a:pt x="170143" y="5508729"/>
                  <a:pt x="163496" y="5504562"/>
                  <a:pt x="155558" y="5504562"/>
                </a:cubicBezTo>
                <a:close/>
                <a:moveTo>
                  <a:pt x="8970349" y="5503966"/>
                </a:moveTo>
                <a:cubicBezTo>
                  <a:pt x="8963801" y="5503966"/>
                  <a:pt x="8957302" y="5507985"/>
                  <a:pt x="8950853" y="5516021"/>
                </a:cubicBezTo>
                <a:cubicBezTo>
                  <a:pt x="8944404" y="5524058"/>
                  <a:pt x="8939393" y="5532839"/>
                  <a:pt x="8935821" y="5542364"/>
                </a:cubicBezTo>
                <a:cubicBezTo>
                  <a:pt x="8927685" y="5564589"/>
                  <a:pt x="8921931" y="5588997"/>
                  <a:pt x="8918557" y="5615587"/>
                </a:cubicBezTo>
                <a:cubicBezTo>
                  <a:pt x="8915978" y="5637217"/>
                  <a:pt x="8914688" y="5663014"/>
                  <a:pt x="8914688" y="5692978"/>
                </a:cubicBezTo>
                <a:lnTo>
                  <a:pt x="8914688" y="5789419"/>
                </a:lnTo>
                <a:cubicBezTo>
                  <a:pt x="8916474" y="5786244"/>
                  <a:pt x="8918210" y="5783019"/>
                  <a:pt x="8919897" y="5779745"/>
                </a:cubicBezTo>
                <a:cubicBezTo>
                  <a:pt x="8921583" y="5776471"/>
                  <a:pt x="8923220" y="5773246"/>
                  <a:pt x="8924808" y="5770071"/>
                </a:cubicBezTo>
                <a:cubicBezTo>
                  <a:pt x="8941477" y="5739115"/>
                  <a:pt x="8956707" y="5708109"/>
                  <a:pt x="8970498" y="5677053"/>
                </a:cubicBezTo>
                <a:cubicBezTo>
                  <a:pt x="8984290" y="5645998"/>
                  <a:pt x="8993269" y="5611420"/>
                  <a:pt x="8997436" y="5573320"/>
                </a:cubicBezTo>
                <a:cubicBezTo>
                  <a:pt x="9000214" y="5546730"/>
                  <a:pt x="8997833" y="5527680"/>
                  <a:pt x="8990292" y="5516170"/>
                </a:cubicBezTo>
                <a:cubicBezTo>
                  <a:pt x="8984935" y="5508035"/>
                  <a:pt x="8978287" y="5503966"/>
                  <a:pt x="8970349" y="5503966"/>
                </a:cubicBezTo>
                <a:close/>
                <a:moveTo>
                  <a:pt x="152879" y="5486349"/>
                </a:moveTo>
                <a:cubicBezTo>
                  <a:pt x="167613" y="5484898"/>
                  <a:pt x="180115" y="5491762"/>
                  <a:pt x="190384" y="5506943"/>
                </a:cubicBezTo>
                <a:cubicBezTo>
                  <a:pt x="200306" y="5521429"/>
                  <a:pt x="203679" y="5544349"/>
                  <a:pt x="200504" y="5575701"/>
                </a:cubicBezTo>
                <a:cubicBezTo>
                  <a:pt x="196139" y="5615389"/>
                  <a:pt x="186812" y="5651157"/>
                  <a:pt x="172525" y="5683007"/>
                </a:cubicBezTo>
                <a:cubicBezTo>
                  <a:pt x="158237" y="5714856"/>
                  <a:pt x="142660" y="5746656"/>
                  <a:pt x="125792" y="5778405"/>
                </a:cubicBezTo>
                <a:cubicBezTo>
                  <a:pt x="121427" y="5786740"/>
                  <a:pt x="117061" y="5795074"/>
                  <a:pt x="112696" y="5803408"/>
                </a:cubicBezTo>
                <a:cubicBezTo>
                  <a:pt x="108330" y="5811743"/>
                  <a:pt x="104063" y="5820177"/>
                  <a:pt x="99896" y="5828709"/>
                </a:cubicBezTo>
                <a:lnTo>
                  <a:pt x="99896" y="5897766"/>
                </a:lnTo>
                <a:lnTo>
                  <a:pt x="99896" y="5941979"/>
                </a:lnTo>
                <a:lnTo>
                  <a:pt x="105291" y="5930843"/>
                </a:lnTo>
                <a:cubicBezTo>
                  <a:pt x="110525" y="5920598"/>
                  <a:pt x="115573" y="5911855"/>
                  <a:pt x="120435" y="5904612"/>
                </a:cubicBezTo>
                <a:cubicBezTo>
                  <a:pt x="125792" y="5896873"/>
                  <a:pt x="135317" y="5886405"/>
                  <a:pt x="149010" y="5873209"/>
                </a:cubicBezTo>
                <a:cubicBezTo>
                  <a:pt x="162702" y="5860013"/>
                  <a:pt x="179470" y="5853216"/>
                  <a:pt x="199313" y="5852819"/>
                </a:cubicBezTo>
                <a:cubicBezTo>
                  <a:pt x="199313" y="5852819"/>
                  <a:pt x="199363" y="5852819"/>
                  <a:pt x="199462" y="5852819"/>
                </a:cubicBezTo>
                <a:cubicBezTo>
                  <a:pt x="199562" y="5852819"/>
                  <a:pt x="199611" y="5852819"/>
                  <a:pt x="199611" y="5852819"/>
                </a:cubicBezTo>
                <a:cubicBezTo>
                  <a:pt x="229178" y="5852621"/>
                  <a:pt x="250014" y="5861551"/>
                  <a:pt x="262119" y="5879608"/>
                </a:cubicBezTo>
                <a:cubicBezTo>
                  <a:pt x="267278" y="5887546"/>
                  <a:pt x="270454" y="5895781"/>
                  <a:pt x="271644" y="5904314"/>
                </a:cubicBezTo>
                <a:cubicBezTo>
                  <a:pt x="272835" y="5912847"/>
                  <a:pt x="273430" y="5921280"/>
                  <a:pt x="273430" y="5929615"/>
                </a:cubicBezTo>
                <a:cubicBezTo>
                  <a:pt x="273430" y="5929615"/>
                  <a:pt x="273430" y="5936858"/>
                  <a:pt x="273430" y="5951344"/>
                </a:cubicBezTo>
                <a:cubicBezTo>
                  <a:pt x="273430" y="5965830"/>
                  <a:pt x="273430" y="5973073"/>
                  <a:pt x="273430" y="5973073"/>
                </a:cubicBezTo>
                <a:cubicBezTo>
                  <a:pt x="273430" y="5973073"/>
                  <a:pt x="273430" y="5979174"/>
                  <a:pt x="273430" y="5991378"/>
                </a:cubicBezTo>
                <a:cubicBezTo>
                  <a:pt x="273430" y="6003582"/>
                  <a:pt x="273430" y="6009684"/>
                  <a:pt x="273430" y="6009684"/>
                </a:cubicBezTo>
                <a:cubicBezTo>
                  <a:pt x="273430" y="6009684"/>
                  <a:pt x="273430" y="6012760"/>
                  <a:pt x="273430" y="6018912"/>
                </a:cubicBezTo>
                <a:cubicBezTo>
                  <a:pt x="273430" y="6025064"/>
                  <a:pt x="273430" y="6028139"/>
                  <a:pt x="273430" y="6028139"/>
                </a:cubicBezTo>
                <a:lnTo>
                  <a:pt x="273430" y="6032306"/>
                </a:lnTo>
                <a:cubicBezTo>
                  <a:pt x="273430" y="6039450"/>
                  <a:pt x="273628" y="6046445"/>
                  <a:pt x="274025" y="6053291"/>
                </a:cubicBezTo>
                <a:cubicBezTo>
                  <a:pt x="274422" y="6060137"/>
                  <a:pt x="275613" y="6066239"/>
                  <a:pt x="277597" y="6071597"/>
                </a:cubicBezTo>
                <a:cubicBezTo>
                  <a:pt x="280177" y="6077749"/>
                  <a:pt x="282856" y="6080824"/>
                  <a:pt x="285634" y="6080824"/>
                </a:cubicBezTo>
                <a:cubicBezTo>
                  <a:pt x="302898" y="6080824"/>
                  <a:pt x="318971" y="6070307"/>
                  <a:pt x="333854" y="6049273"/>
                </a:cubicBezTo>
                <a:cubicBezTo>
                  <a:pt x="340403" y="6040542"/>
                  <a:pt x="347149" y="6028834"/>
                  <a:pt x="354095" y="6014149"/>
                </a:cubicBezTo>
                <a:lnTo>
                  <a:pt x="359350" y="6002437"/>
                </a:lnTo>
                <a:lnTo>
                  <a:pt x="354988" y="5974858"/>
                </a:lnTo>
                <a:cubicBezTo>
                  <a:pt x="354988" y="5946085"/>
                  <a:pt x="365108" y="5919891"/>
                  <a:pt x="385349" y="5896277"/>
                </a:cubicBezTo>
                <a:cubicBezTo>
                  <a:pt x="408963" y="5868893"/>
                  <a:pt x="438828" y="5854804"/>
                  <a:pt x="474943" y="5854010"/>
                </a:cubicBezTo>
                <a:cubicBezTo>
                  <a:pt x="493993" y="5853614"/>
                  <a:pt x="509174" y="5858624"/>
                  <a:pt x="520485" y="5869042"/>
                </a:cubicBezTo>
                <a:lnTo>
                  <a:pt x="534475" y="5883138"/>
                </a:lnTo>
                <a:lnTo>
                  <a:pt x="534475" y="5853712"/>
                </a:lnTo>
                <a:lnTo>
                  <a:pt x="579718" y="5853712"/>
                </a:lnTo>
                <a:cubicBezTo>
                  <a:pt x="579718" y="5853712"/>
                  <a:pt x="579718" y="5863634"/>
                  <a:pt x="579718" y="5883478"/>
                </a:cubicBezTo>
                <a:cubicBezTo>
                  <a:pt x="579718" y="5903322"/>
                  <a:pt x="579718" y="5913244"/>
                  <a:pt x="579718" y="5913244"/>
                </a:cubicBezTo>
                <a:lnTo>
                  <a:pt x="579718" y="6028139"/>
                </a:lnTo>
                <a:lnTo>
                  <a:pt x="579718" y="6032306"/>
                </a:lnTo>
                <a:cubicBezTo>
                  <a:pt x="579718" y="6039450"/>
                  <a:pt x="579867" y="6046445"/>
                  <a:pt x="580165" y="6053291"/>
                </a:cubicBezTo>
                <a:cubicBezTo>
                  <a:pt x="580462" y="6060137"/>
                  <a:pt x="581603" y="6066239"/>
                  <a:pt x="583588" y="6071597"/>
                </a:cubicBezTo>
                <a:cubicBezTo>
                  <a:pt x="585969" y="6077749"/>
                  <a:pt x="588747" y="6080824"/>
                  <a:pt x="591922" y="6080824"/>
                </a:cubicBezTo>
                <a:cubicBezTo>
                  <a:pt x="608789" y="6080824"/>
                  <a:pt x="624863" y="6070307"/>
                  <a:pt x="640142" y="6049273"/>
                </a:cubicBezTo>
                <a:cubicBezTo>
                  <a:pt x="646691" y="6040145"/>
                  <a:pt x="653339" y="6028437"/>
                  <a:pt x="660085" y="6014149"/>
                </a:cubicBezTo>
                <a:cubicBezTo>
                  <a:pt x="665840" y="6001846"/>
                  <a:pt x="671595" y="5988055"/>
                  <a:pt x="677350" y="5972775"/>
                </a:cubicBezTo>
                <a:lnTo>
                  <a:pt x="681656" y="5974361"/>
                </a:lnTo>
                <a:lnTo>
                  <a:pt x="682893" y="5971268"/>
                </a:lnTo>
                <a:cubicBezTo>
                  <a:pt x="685647" y="5964385"/>
                  <a:pt x="689851" y="5953874"/>
                  <a:pt x="695507" y="5939735"/>
                </a:cubicBezTo>
                <a:cubicBezTo>
                  <a:pt x="703047" y="5920884"/>
                  <a:pt x="708901" y="5907241"/>
                  <a:pt x="713068" y="5898807"/>
                </a:cubicBezTo>
                <a:cubicBezTo>
                  <a:pt x="717235" y="5890374"/>
                  <a:pt x="723437" y="5880650"/>
                  <a:pt x="731672" y="5869637"/>
                </a:cubicBezTo>
                <a:cubicBezTo>
                  <a:pt x="739907" y="5858624"/>
                  <a:pt x="749978" y="5853117"/>
                  <a:pt x="761884" y="5853117"/>
                </a:cubicBezTo>
                <a:cubicBezTo>
                  <a:pt x="780537" y="5853117"/>
                  <a:pt x="794626" y="5857979"/>
                  <a:pt x="804151" y="5867702"/>
                </a:cubicBezTo>
                <a:cubicBezTo>
                  <a:pt x="811692" y="5875243"/>
                  <a:pt x="816305" y="5884123"/>
                  <a:pt x="817992" y="5894342"/>
                </a:cubicBezTo>
                <a:cubicBezTo>
                  <a:pt x="819679" y="5904562"/>
                  <a:pt x="820522" y="5914534"/>
                  <a:pt x="820522" y="5924257"/>
                </a:cubicBezTo>
                <a:lnTo>
                  <a:pt x="820522" y="5949508"/>
                </a:lnTo>
                <a:lnTo>
                  <a:pt x="821713" y="5946581"/>
                </a:lnTo>
                <a:cubicBezTo>
                  <a:pt x="829849" y="5929317"/>
                  <a:pt x="837191" y="5915824"/>
                  <a:pt x="843739" y="5906100"/>
                </a:cubicBezTo>
                <a:cubicBezTo>
                  <a:pt x="851082" y="5895384"/>
                  <a:pt x="860805" y="5884768"/>
                  <a:pt x="872910" y="5874251"/>
                </a:cubicBezTo>
                <a:cubicBezTo>
                  <a:pt x="885014" y="5863734"/>
                  <a:pt x="898210" y="5857483"/>
                  <a:pt x="912498" y="5855498"/>
                </a:cubicBezTo>
                <a:cubicBezTo>
                  <a:pt x="916665" y="5854903"/>
                  <a:pt x="920832" y="5854605"/>
                  <a:pt x="925000" y="5854605"/>
                </a:cubicBezTo>
                <a:cubicBezTo>
                  <a:pt x="953376" y="5855399"/>
                  <a:pt x="973319" y="5864329"/>
                  <a:pt x="984828" y="5881394"/>
                </a:cubicBezTo>
                <a:cubicBezTo>
                  <a:pt x="989789" y="5889133"/>
                  <a:pt x="992964" y="5897319"/>
                  <a:pt x="994353" y="5905951"/>
                </a:cubicBezTo>
                <a:cubicBezTo>
                  <a:pt x="995742" y="5914583"/>
                  <a:pt x="996437" y="5923066"/>
                  <a:pt x="996437" y="5931401"/>
                </a:cubicBezTo>
                <a:cubicBezTo>
                  <a:pt x="996437" y="6006014"/>
                  <a:pt x="996586" y="6046891"/>
                  <a:pt x="996884" y="6054035"/>
                </a:cubicBezTo>
                <a:cubicBezTo>
                  <a:pt x="997181" y="6061179"/>
                  <a:pt x="998422" y="6067430"/>
                  <a:pt x="1000604" y="6072787"/>
                </a:cubicBezTo>
                <a:cubicBezTo>
                  <a:pt x="1002390" y="6077947"/>
                  <a:pt x="1004871" y="6080924"/>
                  <a:pt x="1008045" y="6081717"/>
                </a:cubicBezTo>
                <a:cubicBezTo>
                  <a:pt x="1027691" y="6082908"/>
                  <a:pt x="1044657" y="6070108"/>
                  <a:pt x="1058945" y="6043319"/>
                </a:cubicBezTo>
                <a:cubicBezTo>
                  <a:pt x="1073232" y="6016530"/>
                  <a:pt x="1084047" y="5992321"/>
                  <a:pt x="1091389" y="5970691"/>
                </a:cubicBezTo>
                <a:cubicBezTo>
                  <a:pt x="1093969" y="5964937"/>
                  <a:pt x="1097888" y="5963151"/>
                  <a:pt x="1103147" y="5965333"/>
                </a:cubicBezTo>
                <a:cubicBezTo>
                  <a:pt x="1108406" y="5967516"/>
                  <a:pt x="1110142" y="5971287"/>
                  <a:pt x="1108356" y="5976644"/>
                </a:cubicBezTo>
                <a:cubicBezTo>
                  <a:pt x="1095656" y="6014348"/>
                  <a:pt x="1081765" y="6043518"/>
                  <a:pt x="1066684" y="6064155"/>
                </a:cubicBezTo>
                <a:cubicBezTo>
                  <a:pt x="1049221" y="6087968"/>
                  <a:pt x="1030370" y="6099775"/>
                  <a:pt x="1010129" y="6099576"/>
                </a:cubicBezTo>
                <a:lnTo>
                  <a:pt x="1010129" y="6099874"/>
                </a:lnTo>
                <a:cubicBezTo>
                  <a:pt x="989293" y="6099874"/>
                  <a:pt x="973815" y="6093822"/>
                  <a:pt x="963695" y="6081717"/>
                </a:cubicBezTo>
                <a:cubicBezTo>
                  <a:pt x="957146" y="6074375"/>
                  <a:pt x="953376" y="6066388"/>
                  <a:pt x="952384" y="6057756"/>
                </a:cubicBezTo>
                <a:cubicBezTo>
                  <a:pt x="951392" y="6049124"/>
                  <a:pt x="950896" y="6025907"/>
                  <a:pt x="950896" y="5988104"/>
                </a:cubicBezTo>
                <a:cubicBezTo>
                  <a:pt x="950896" y="5950302"/>
                  <a:pt x="950896" y="5931401"/>
                  <a:pt x="950896" y="5931401"/>
                </a:cubicBezTo>
                <a:cubicBezTo>
                  <a:pt x="950896" y="5924257"/>
                  <a:pt x="950598" y="5917014"/>
                  <a:pt x="950003" y="5909672"/>
                </a:cubicBezTo>
                <a:cubicBezTo>
                  <a:pt x="949407" y="5902330"/>
                  <a:pt x="948018" y="5895583"/>
                  <a:pt x="945836" y="5889431"/>
                </a:cubicBezTo>
                <a:cubicBezTo>
                  <a:pt x="941867" y="5879113"/>
                  <a:pt x="934921" y="5873557"/>
                  <a:pt x="925000" y="5872762"/>
                </a:cubicBezTo>
                <a:cubicBezTo>
                  <a:pt x="920634" y="5872762"/>
                  <a:pt x="917260" y="5872961"/>
                  <a:pt x="914879" y="5873358"/>
                </a:cubicBezTo>
                <a:cubicBezTo>
                  <a:pt x="904362" y="5874945"/>
                  <a:pt x="893994" y="5880105"/>
                  <a:pt x="883774" y="5888836"/>
                </a:cubicBezTo>
                <a:cubicBezTo>
                  <a:pt x="873555" y="5897567"/>
                  <a:pt x="865171" y="5906695"/>
                  <a:pt x="858622" y="5916220"/>
                </a:cubicBezTo>
                <a:cubicBezTo>
                  <a:pt x="852868" y="5924753"/>
                  <a:pt x="846617" y="5936064"/>
                  <a:pt x="839870" y="5950153"/>
                </a:cubicBezTo>
                <a:cubicBezTo>
                  <a:pt x="833123" y="5964242"/>
                  <a:pt x="827071" y="5978133"/>
                  <a:pt x="821713" y="5991825"/>
                </a:cubicBezTo>
                <a:lnTo>
                  <a:pt x="820522" y="5995298"/>
                </a:lnTo>
                <a:lnTo>
                  <a:pt x="820522" y="6098981"/>
                </a:lnTo>
                <a:lnTo>
                  <a:pt x="775278" y="6098981"/>
                </a:lnTo>
                <a:lnTo>
                  <a:pt x="775278" y="5924257"/>
                </a:lnTo>
                <a:cubicBezTo>
                  <a:pt x="775278" y="5917312"/>
                  <a:pt x="774882" y="5908085"/>
                  <a:pt x="774088" y="5896575"/>
                </a:cubicBezTo>
                <a:cubicBezTo>
                  <a:pt x="773294" y="5885066"/>
                  <a:pt x="770814" y="5877227"/>
                  <a:pt x="766646" y="5873060"/>
                </a:cubicBezTo>
                <a:cubicBezTo>
                  <a:pt x="765456" y="5871869"/>
                  <a:pt x="763868" y="5871274"/>
                  <a:pt x="761884" y="5871274"/>
                </a:cubicBezTo>
                <a:cubicBezTo>
                  <a:pt x="758312" y="5871274"/>
                  <a:pt x="753698" y="5873705"/>
                  <a:pt x="748043" y="5878567"/>
                </a:cubicBezTo>
                <a:cubicBezTo>
                  <a:pt x="742387" y="5883429"/>
                  <a:pt x="736881" y="5891366"/>
                  <a:pt x="731523" y="5902379"/>
                </a:cubicBezTo>
                <a:cubicBezTo>
                  <a:pt x="726165" y="5913392"/>
                  <a:pt x="719716" y="5928325"/>
                  <a:pt x="712175" y="5947176"/>
                </a:cubicBezTo>
                <a:cubicBezTo>
                  <a:pt x="704635" y="5966028"/>
                  <a:pt x="699376" y="5978430"/>
                  <a:pt x="696400" y="5984383"/>
                </a:cubicBezTo>
                <a:cubicBezTo>
                  <a:pt x="694911" y="5986964"/>
                  <a:pt x="693163" y="5988638"/>
                  <a:pt x="691153" y="5989406"/>
                </a:cubicBezTo>
                <a:lnTo>
                  <a:pt x="690199" y="5989349"/>
                </a:lnTo>
                <a:lnTo>
                  <a:pt x="684642" y="6003285"/>
                </a:lnTo>
                <a:cubicBezTo>
                  <a:pt x="681666" y="6010428"/>
                  <a:pt x="678937" y="6016630"/>
                  <a:pt x="676457" y="6021888"/>
                </a:cubicBezTo>
                <a:cubicBezTo>
                  <a:pt x="669511" y="6036374"/>
                  <a:pt x="662268" y="6048975"/>
                  <a:pt x="654727" y="6059691"/>
                </a:cubicBezTo>
                <a:cubicBezTo>
                  <a:pt x="635876" y="6085884"/>
                  <a:pt x="614941" y="6098981"/>
                  <a:pt x="591922" y="6098981"/>
                </a:cubicBezTo>
                <a:cubicBezTo>
                  <a:pt x="572277" y="6098981"/>
                  <a:pt x="557295" y="6092830"/>
                  <a:pt x="546976" y="6080526"/>
                </a:cubicBezTo>
                <a:lnTo>
                  <a:pt x="537907" y="6061433"/>
                </a:lnTo>
                <a:lnTo>
                  <a:pt x="530084" y="6070853"/>
                </a:lnTo>
                <a:cubicBezTo>
                  <a:pt x="525272" y="6075913"/>
                  <a:pt x="520385" y="6080328"/>
                  <a:pt x="515424" y="6084098"/>
                </a:cubicBezTo>
                <a:cubicBezTo>
                  <a:pt x="501534" y="6094020"/>
                  <a:pt x="486552" y="6098882"/>
                  <a:pt x="470478" y="6098683"/>
                </a:cubicBezTo>
                <a:cubicBezTo>
                  <a:pt x="433767" y="6098485"/>
                  <a:pt x="404200" y="6083702"/>
                  <a:pt x="381777" y="6054333"/>
                </a:cubicBezTo>
                <a:lnTo>
                  <a:pt x="367406" y="6027774"/>
                </a:lnTo>
                <a:lnTo>
                  <a:pt x="359750" y="6042501"/>
                </a:lnTo>
                <a:cubicBezTo>
                  <a:pt x="356079" y="6048802"/>
                  <a:pt x="352309" y="6054532"/>
                  <a:pt x="348439" y="6059691"/>
                </a:cubicBezTo>
                <a:cubicBezTo>
                  <a:pt x="329985" y="6085884"/>
                  <a:pt x="309049" y="6098981"/>
                  <a:pt x="285634" y="6098981"/>
                </a:cubicBezTo>
                <a:cubicBezTo>
                  <a:pt x="266187" y="6098981"/>
                  <a:pt x="251205" y="6092830"/>
                  <a:pt x="240688" y="6080526"/>
                </a:cubicBezTo>
                <a:cubicBezTo>
                  <a:pt x="234338" y="6073184"/>
                  <a:pt x="230667" y="6065247"/>
                  <a:pt x="229674" y="6056714"/>
                </a:cubicBezTo>
                <a:cubicBezTo>
                  <a:pt x="228682" y="6048181"/>
                  <a:pt x="228186" y="6039946"/>
                  <a:pt x="228186" y="6032008"/>
                </a:cubicBezTo>
                <a:cubicBezTo>
                  <a:pt x="228186" y="6032008"/>
                  <a:pt x="228186" y="6031364"/>
                  <a:pt x="228186" y="6030074"/>
                </a:cubicBezTo>
                <a:cubicBezTo>
                  <a:pt x="228186" y="6028784"/>
                  <a:pt x="228186" y="6028139"/>
                  <a:pt x="228186" y="6028139"/>
                </a:cubicBezTo>
                <a:cubicBezTo>
                  <a:pt x="228186" y="6028139"/>
                  <a:pt x="228186" y="6025064"/>
                  <a:pt x="228186" y="6018912"/>
                </a:cubicBezTo>
                <a:cubicBezTo>
                  <a:pt x="228186" y="6012760"/>
                  <a:pt x="228186" y="6009684"/>
                  <a:pt x="228186" y="6009684"/>
                </a:cubicBezTo>
                <a:cubicBezTo>
                  <a:pt x="228186" y="6009684"/>
                  <a:pt x="228186" y="6003582"/>
                  <a:pt x="228186" y="5991378"/>
                </a:cubicBezTo>
                <a:cubicBezTo>
                  <a:pt x="228186" y="5979174"/>
                  <a:pt x="228186" y="5973073"/>
                  <a:pt x="228186" y="5973073"/>
                </a:cubicBezTo>
                <a:cubicBezTo>
                  <a:pt x="228186" y="5973073"/>
                  <a:pt x="228186" y="5965830"/>
                  <a:pt x="228186" y="5951344"/>
                </a:cubicBezTo>
                <a:cubicBezTo>
                  <a:pt x="228186" y="5936858"/>
                  <a:pt x="228186" y="5929615"/>
                  <a:pt x="228186" y="5929615"/>
                </a:cubicBezTo>
                <a:cubicBezTo>
                  <a:pt x="228186" y="5922471"/>
                  <a:pt x="227889" y="5915278"/>
                  <a:pt x="227293" y="5908035"/>
                </a:cubicBezTo>
                <a:cubicBezTo>
                  <a:pt x="226698" y="5900792"/>
                  <a:pt x="225210" y="5894095"/>
                  <a:pt x="222828" y="5887943"/>
                </a:cubicBezTo>
                <a:cubicBezTo>
                  <a:pt x="218860" y="5876632"/>
                  <a:pt x="211121" y="5870976"/>
                  <a:pt x="199611" y="5870976"/>
                </a:cubicBezTo>
                <a:cubicBezTo>
                  <a:pt x="183935" y="5871175"/>
                  <a:pt x="170441" y="5876880"/>
                  <a:pt x="159130" y="5888092"/>
                </a:cubicBezTo>
                <a:cubicBezTo>
                  <a:pt x="147819" y="5899304"/>
                  <a:pt x="139881" y="5908183"/>
                  <a:pt x="135317" y="5914732"/>
                </a:cubicBezTo>
                <a:cubicBezTo>
                  <a:pt x="126388" y="5928226"/>
                  <a:pt x="116466" y="5947722"/>
                  <a:pt x="105552" y="5973221"/>
                </a:cubicBezTo>
                <a:lnTo>
                  <a:pt x="99896" y="5986855"/>
                </a:lnTo>
                <a:lnTo>
                  <a:pt x="99896" y="6098981"/>
                </a:lnTo>
                <a:lnTo>
                  <a:pt x="54355" y="6098981"/>
                </a:lnTo>
                <a:lnTo>
                  <a:pt x="54355" y="5923662"/>
                </a:lnTo>
                <a:cubicBezTo>
                  <a:pt x="49989" y="5932393"/>
                  <a:pt x="45574" y="5941273"/>
                  <a:pt x="41109" y="5950302"/>
                </a:cubicBezTo>
                <a:cubicBezTo>
                  <a:pt x="36644" y="5959331"/>
                  <a:pt x="32031" y="5968608"/>
                  <a:pt x="27268" y="5978133"/>
                </a:cubicBezTo>
                <a:lnTo>
                  <a:pt x="11492" y="5970096"/>
                </a:lnTo>
                <a:cubicBezTo>
                  <a:pt x="19033" y="5954618"/>
                  <a:pt x="26375" y="5939586"/>
                  <a:pt x="33519" y="5925001"/>
                </a:cubicBezTo>
                <a:cubicBezTo>
                  <a:pt x="40663" y="5910416"/>
                  <a:pt x="47608" y="5896079"/>
                  <a:pt x="54355" y="5881990"/>
                </a:cubicBezTo>
                <a:lnTo>
                  <a:pt x="54355" y="5695359"/>
                </a:lnTo>
                <a:cubicBezTo>
                  <a:pt x="54355" y="5665991"/>
                  <a:pt x="56339" y="5639400"/>
                  <a:pt x="60308" y="5615587"/>
                </a:cubicBezTo>
                <a:cubicBezTo>
                  <a:pt x="65071" y="5588005"/>
                  <a:pt x="73703" y="5562109"/>
                  <a:pt x="86204" y="5537899"/>
                </a:cubicBezTo>
                <a:cubicBezTo>
                  <a:pt x="95531" y="5520635"/>
                  <a:pt x="109124" y="5506546"/>
                  <a:pt x="126983" y="5495632"/>
                </a:cubicBezTo>
                <a:cubicBezTo>
                  <a:pt x="127578" y="5495235"/>
                  <a:pt x="131051" y="5493548"/>
                  <a:pt x="137401" y="5490572"/>
                </a:cubicBezTo>
                <a:cubicBezTo>
                  <a:pt x="142809" y="5488241"/>
                  <a:pt x="147968" y="5486832"/>
                  <a:pt x="152879" y="5486349"/>
                </a:cubicBezTo>
                <a:close/>
                <a:moveTo>
                  <a:pt x="8970647" y="5485809"/>
                </a:moveTo>
                <a:cubicBezTo>
                  <a:pt x="8984935" y="5486206"/>
                  <a:pt x="8996444" y="5493052"/>
                  <a:pt x="9005175" y="5506348"/>
                </a:cubicBezTo>
                <a:cubicBezTo>
                  <a:pt x="9015295" y="5521032"/>
                  <a:pt x="9018669" y="5543952"/>
                  <a:pt x="9015295" y="5575106"/>
                </a:cubicBezTo>
                <a:cubicBezTo>
                  <a:pt x="9011128" y="5614992"/>
                  <a:pt x="9001901" y="5650910"/>
                  <a:pt x="8987613" y="5682858"/>
                </a:cubicBezTo>
                <a:cubicBezTo>
                  <a:pt x="8973326" y="5714806"/>
                  <a:pt x="8957650" y="5746656"/>
                  <a:pt x="8940584" y="5778405"/>
                </a:cubicBezTo>
                <a:cubicBezTo>
                  <a:pt x="8936417" y="5786740"/>
                  <a:pt x="8932101" y="5795124"/>
                  <a:pt x="8927636" y="5803557"/>
                </a:cubicBezTo>
                <a:cubicBezTo>
                  <a:pt x="8923171" y="5811991"/>
                  <a:pt x="8918855" y="5820474"/>
                  <a:pt x="8914688" y="5829007"/>
                </a:cubicBezTo>
                <a:lnTo>
                  <a:pt x="8914688" y="5895682"/>
                </a:lnTo>
                <a:lnTo>
                  <a:pt x="8914688" y="5940926"/>
                </a:lnTo>
                <a:cubicBezTo>
                  <a:pt x="8921633" y="5926440"/>
                  <a:pt x="8928182" y="5914534"/>
                  <a:pt x="8934333" y="5905207"/>
                </a:cubicBezTo>
                <a:cubicBezTo>
                  <a:pt x="8942667" y="5893102"/>
                  <a:pt x="8952391" y="5882486"/>
                  <a:pt x="8963503" y="5873358"/>
                </a:cubicBezTo>
                <a:cubicBezTo>
                  <a:pt x="8979577" y="5860856"/>
                  <a:pt x="8996146" y="5854407"/>
                  <a:pt x="9013212" y="5854010"/>
                </a:cubicBezTo>
                <a:cubicBezTo>
                  <a:pt x="9043176" y="5854010"/>
                  <a:pt x="9063913" y="5862841"/>
                  <a:pt x="9075422" y="5880501"/>
                </a:cubicBezTo>
                <a:cubicBezTo>
                  <a:pt x="9080582" y="5888439"/>
                  <a:pt x="9083806" y="5896674"/>
                  <a:pt x="9085096" y="5905207"/>
                </a:cubicBezTo>
                <a:cubicBezTo>
                  <a:pt x="9086386" y="5913740"/>
                  <a:pt x="9087031" y="5922173"/>
                  <a:pt x="9087031" y="5930508"/>
                </a:cubicBezTo>
                <a:lnTo>
                  <a:pt x="9087031" y="5984086"/>
                </a:lnTo>
                <a:lnTo>
                  <a:pt x="9087031" y="6031413"/>
                </a:lnTo>
                <a:cubicBezTo>
                  <a:pt x="9087031" y="6047685"/>
                  <a:pt x="9088618" y="6059988"/>
                  <a:pt x="9091793" y="6068323"/>
                </a:cubicBezTo>
                <a:cubicBezTo>
                  <a:pt x="9094968" y="6077649"/>
                  <a:pt x="9099730" y="6082114"/>
                  <a:pt x="9106081" y="6081717"/>
                </a:cubicBezTo>
                <a:cubicBezTo>
                  <a:pt x="9106081" y="6081717"/>
                  <a:pt x="9106130" y="6081717"/>
                  <a:pt x="9106229" y="6081717"/>
                </a:cubicBezTo>
                <a:cubicBezTo>
                  <a:pt x="9106329" y="6081717"/>
                  <a:pt x="9106378" y="6081717"/>
                  <a:pt x="9106378" y="6081717"/>
                </a:cubicBezTo>
                <a:cubicBezTo>
                  <a:pt x="9116896" y="6081717"/>
                  <a:pt x="9129397" y="6078642"/>
                  <a:pt x="9143883" y="6072490"/>
                </a:cubicBezTo>
                <a:lnTo>
                  <a:pt x="9166795" y="6061205"/>
                </a:lnTo>
                <a:lnTo>
                  <a:pt x="9159138" y="6051356"/>
                </a:lnTo>
                <a:cubicBezTo>
                  <a:pt x="9154326" y="6041633"/>
                  <a:pt x="9151027" y="6030322"/>
                  <a:pt x="9149241" y="6017423"/>
                </a:cubicBezTo>
                <a:cubicBezTo>
                  <a:pt x="9146066" y="5995199"/>
                  <a:pt x="9147654" y="5972874"/>
                  <a:pt x="9154003" y="5950451"/>
                </a:cubicBezTo>
                <a:cubicBezTo>
                  <a:pt x="9159956" y="5930607"/>
                  <a:pt x="9169481" y="5913045"/>
                  <a:pt x="9182578" y="5897766"/>
                </a:cubicBezTo>
                <a:cubicBezTo>
                  <a:pt x="9196668" y="5881692"/>
                  <a:pt x="9213932" y="5869389"/>
                  <a:pt x="9234370" y="5860856"/>
                </a:cubicBezTo>
                <a:cubicBezTo>
                  <a:pt x="9246277" y="5855895"/>
                  <a:pt x="9257786" y="5853415"/>
                  <a:pt x="9268899" y="5853415"/>
                </a:cubicBezTo>
                <a:cubicBezTo>
                  <a:pt x="9269494" y="5853415"/>
                  <a:pt x="9270139" y="5853465"/>
                  <a:pt x="9270833" y="5853564"/>
                </a:cubicBezTo>
                <a:cubicBezTo>
                  <a:pt x="9271528" y="5853663"/>
                  <a:pt x="9272272" y="5853712"/>
                  <a:pt x="9273066" y="5853712"/>
                </a:cubicBezTo>
                <a:cubicBezTo>
                  <a:pt x="9273066" y="5853712"/>
                  <a:pt x="9273165" y="5853712"/>
                  <a:pt x="9273363" y="5853712"/>
                </a:cubicBezTo>
                <a:cubicBezTo>
                  <a:pt x="9283087" y="5854705"/>
                  <a:pt x="9291818" y="5858674"/>
                  <a:pt x="9299557" y="5865619"/>
                </a:cubicBezTo>
                <a:cubicBezTo>
                  <a:pt x="9303923" y="5869786"/>
                  <a:pt x="9307892" y="5877475"/>
                  <a:pt x="9311463" y="5888687"/>
                </a:cubicBezTo>
                <a:cubicBezTo>
                  <a:pt x="9315035" y="5899899"/>
                  <a:pt x="9312753" y="5916518"/>
                  <a:pt x="9304617" y="5938544"/>
                </a:cubicBezTo>
                <a:cubicBezTo>
                  <a:pt x="9293505" y="5968509"/>
                  <a:pt x="9275348" y="5996389"/>
                  <a:pt x="9250146" y="6022186"/>
                </a:cubicBezTo>
                <a:cubicBezTo>
                  <a:pt x="9236851" y="6035878"/>
                  <a:pt x="9222663" y="6047884"/>
                  <a:pt x="9207581" y="6058202"/>
                </a:cubicBezTo>
                <a:cubicBezTo>
                  <a:pt x="9208177" y="6058996"/>
                  <a:pt x="9208822" y="6059839"/>
                  <a:pt x="9209516" y="6060732"/>
                </a:cubicBezTo>
                <a:cubicBezTo>
                  <a:pt x="9210211" y="6061625"/>
                  <a:pt x="9210856" y="6062369"/>
                  <a:pt x="9211451" y="6062965"/>
                </a:cubicBezTo>
                <a:cubicBezTo>
                  <a:pt x="9218793" y="6071299"/>
                  <a:pt x="9225838" y="6076459"/>
                  <a:pt x="9232585" y="6078443"/>
                </a:cubicBezTo>
                <a:cubicBezTo>
                  <a:pt x="9239332" y="6080428"/>
                  <a:pt x="9244193" y="6081419"/>
                  <a:pt x="9247170" y="6081419"/>
                </a:cubicBezTo>
                <a:cubicBezTo>
                  <a:pt x="9253917" y="6081816"/>
                  <a:pt x="9261656" y="6080824"/>
                  <a:pt x="9270387" y="6078443"/>
                </a:cubicBezTo>
                <a:cubicBezTo>
                  <a:pt x="9295985" y="6071894"/>
                  <a:pt x="9317218" y="6057806"/>
                  <a:pt x="9334085" y="6036176"/>
                </a:cubicBezTo>
                <a:lnTo>
                  <a:pt x="9348373" y="6047487"/>
                </a:lnTo>
                <a:cubicBezTo>
                  <a:pt x="9328926" y="6072291"/>
                  <a:pt x="9304419" y="6088464"/>
                  <a:pt x="9274852" y="6096005"/>
                </a:cubicBezTo>
                <a:cubicBezTo>
                  <a:pt x="9265327" y="6098386"/>
                  <a:pt x="9256099" y="6099576"/>
                  <a:pt x="9247170" y="6099576"/>
                </a:cubicBezTo>
                <a:cubicBezTo>
                  <a:pt x="9246971" y="6099576"/>
                  <a:pt x="9246872" y="6099576"/>
                  <a:pt x="9246872" y="6099576"/>
                </a:cubicBezTo>
                <a:cubicBezTo>
                  <a:pt x="9219091" y="6099378"/>
                  <a:pt x="9196172" y="6091441"/>
                  <a:pt x="9178113" y="6075764"/>
                </a:cubicBezTo>
                <a:lnTo>
                  <a:pt x="9178025" y="6075651"/>
                </a:lnTo>
                <a:lnTo>
                  <a:pt x="9150431" y="6089158"/>
                </a:lnTo>
                <a:cubicBezTo>
                  <a:pt x="9133167" y="6096302"/>
                  <a:pt x="9118483" y="6099874"/>
                  <a:pt x="9106378" y="6099874"/>
                </a:cubicBezTo>
                <a:cubicBezTo>
                  <a:pt x="9082169" y="6099874"/>
                  <a:pt x="9064508" y="6092135"/>
                  <a:pt x="9053395" y="6076657"/>
                </a:cubicBezTo>
                <a:cubicBezTo>
                  <a:pt x="9045656" y="6065346"/>
                  <a:pt x="9041787" y="6050265"/>
                  <a:pt x="9041787" y="6031413"/>
                </a:cubicBezTo>
                <a:lnTo>
                  <a:pt x="9041787" y="5984086"/>
                </a:lnTo>
                <a:lnTo>
                  <a:pt x="9041787" y="5930508"/>
                </a:lnTo>
                <a:cubicBezTo>
                  <a:pt x="9041787" y="5912053"/>
                  <a:pt x="9040001" y="5898063"/>
                  <a:pt x="9036429" y="5888538"/>
                </a:cubicBezTo>
                <a:cubicBezTo>
                  <a:pt x="9032460" y="5877426"/>
                  <a:pt x="9024820" y="5871869"/>
                  <a:pt x="9013510" y="5871869"/>
                </a:cubicBezTo>
                <a:cubicBezTo>
                  <a:pt x="9013510" y="5871869"/>
                  <a:pt x="9013460" y="5871869"/>
                  <a:pt x="9013361" y="5871869"/>
                </a:cubicBezTo>
                <a:cubicBezTo>
                  <a:pt x="9013261" y="5871869"/>
                  <a:pt x="9013212" y="5871869"/>
                  <a:pt x="9013212" y="5871869"/>
                </a:cubicBezTo>
                <a:cubicBezTo>
                  <a:pt x="9000909" y="5871869"/>
                  <a:pt x="8988109" y="5877128"/>
                  <a:pt x="8974814" y="5887645"/>
                </a:cubicBezTo>
                <a:cubicBezTo>
                  <a:pt x="8965487" y="5895186"/>
                  <a:pt x="8956955" y="5904413"/>
                  <a:pt x="8949216" y="5915327"/>
                </a:cubicBezTo>
                <a:cubicBezTo>
                  <a:pt x="8943858" y="5923463"/>
                  <a:pt x="8938103" y="5933881"/>
                  <a:pt x="8931952" y="5946581"/>
                </a:cubicBezTo>
                <a:cubicBezTo>
                  <a:pt x="8925800" y="5959282"/>
                  <a:pt x="8920045" y="5972180"/>
                  <a:pt x="8914688" y="5985276"/>
                </a:cubicBezTo>
                <a:lnTo>
                  <a:pt x="8914688" y="6098981"/>
                </a:lnTo>
                <a:lnTo>
                  <a:pt x="8869146" y="6098981"/>
                </a:lnTo>
                <a:lnTo>
                  <a:pt x="8869146" y="5919792"/>
                </a:lnTo>
                <a:cubicBezTo>
                  <a:pt x="8862995" y="5931500"/>
                  <a:pt x="8856744" y="5942910"/>
                  <a:pt x="8850394" y="5954023"/>
                </a:cubicBezTo>
                <a:cubicBezTo>
                  <a:pt x="8844044" y="5965135"/>
                  <a:pt x="8837892" y="5975950"/>
                  <a:pt x="8831939" y="5986467"/>
                </a:cubicBezTo>
                <a:lnTo>
                  <a:pt x="8816461" y="5977537"/>
                </a:lnTo>
                <a:cubicBezTo>
                  <a:pt x="8824994" y="5962655"/>
                  <a:pt x="8833775" y="5947127"/>
                  <a:pt x="8842804" y="5930954"/>
                </a:cubicBezTo>
                <a:cubicBezTo>
                  <a:pt x="8851833" y="5914782"/>
                  <a:pt x="8860614" y="5898063"/>
                  <a:pt x="8869146" y="5880799"/>
                </a:cubicBezTo>
                <a:lnTo>
                  <a:pt x="8869146" y="5692978"/>
                </a:lnTo>
                <a:cubicBezTo>
                  <a:pt x="8869146" y="5663411"/>
                  <a:pt x="8871130" y="5636721"/>
                  <a:pt x="8875099" y="5612908"/>
                </a:cubicBezTo>
                <a:cubicBezTo>
                  <a:pt x="8880060" y="5584731"/>
                  <a:pt x="8888692" y="5558834"/>
                  <a:pt x="8900995" y="5535220"/>
                </a:cubicBezTo>
                <a:cubicBezTo>
                  <a:pt x="8906949" y="5523909"/>
                  <a:pt x="8916027" y="5512847"/>
                  <a:pt x="8928231" y="5502032"/>
                </a:cubicBezTo>
                <a:cubicBezTo>
                  <a:pt x="8940435" y="5491217"/>
                  <a:pt x="8954574" y="5485809"/>
                  <a:pt x="8970647" y="5485809"/>
                </a:cubicBezTo>
                <a:close/>
                <a:moveTo>
                  <a:pt x="6055700" y="5071769"/>
                </a:moveTo>
                <a:cubicBezTo>
                  <a:pt x="6048159" y="5083279"/>
                  <a:pt x="6042107" y="5093002"/>
                  <a:pt x="6037543" y="5100940"/>
                </a:cubicBezTo>
                <a:cubicBezTo>
                  <a:pt x="6018294" y="5133484"/>
                  <a:pt x="6003709" y="5165035"/>
                  <a:pt x="5993787" y="5195594"/>
                </a:cubicBezTo>
                <a:cubicBezTo>
                  <a:pt x="5982476" y="5230520"/>
                  <a:pt x="5975531" y="5259988"/>
                  <a:pt x="5972951" y="5283998"/>
                </a:cubicBezTo>
                <a:cubicBezTo>
                  <a:pt x="5970173" y="5310986"/>
                  <a:pt x="5972554" y="5330036"/>
                  <a:pt x="5980095" y="5341148"/>
                </a:cubicBezTo>
                <a:cubicBezTo>
                  <a:pt x="5985453" y="5349483"/>
                  <a:pt x="5992001" y="5353650"/>
                  <a:pt x="5999740" y="5353650"/>
                </a:cubicBezTo>
                <a:cubicBezTo>
                  <a:pt x="6002121" y="5353650"/>
                  <a:pt x="6004800" y="5352856"/>
                  <a:pt x="6007777" y="5351269"/>
                </a:cubicBezTo>
                <a:cubicBezTo>
                  <a:pt x="6018890" y="5345117"/>
                  <a:pt x="6027819" y="5333013"/>
                  <a:pt x="6034566" y="5314955"/>
                </a:cubicBezTo>
                <a:cubicBezTo>
                  <a:pt x="6035757" y="5311582"/>
                  <a:pt x="6037691" y="5305231"/>
                  <a:pt x="6040370" y="5295905"/>
                </a:cubicBezTo>
                <a:cubicBezTo>
                  <a:pt x="6043049" y="5286578"/>
                  <a:pt x="6045679" y="5274176"/>
                  <a:pt x="6048258" y="5258698"/>
                </a:cubicBezTo>
                <a:cubicBezTo>
                  <a:pt x="6053219" y="5229329"/>
                  <a:pt x="6055700" y="5197877"/>
                  <a:pt x="6055700" y="5164341"/>
                </a:cubicBezTo>
                <a:close/>
                <a:moveTo>
                  <a:pt x="10401778" y="5038432"/>
                </a:moveTo>
                <a:cubicBezTo>
                  <a:pt x="10409121" y="5038432"/>
                  <a:pt x="10415372" y="5041012"/>
                  <a:pt x="10420531" y="5046171"/>
                </a:cubicBezTo>
                <a:cubicBezTo>
                  <a:pt x="10425690" y="5051331"/>
                  <a:pt x="10428270" y="5057581"/>
                  <a:pt x="10428270" y="5064923"/>
                </a:cubicBezTo>
                <a:cubicBezTo>
                  <a:pt x="10428270" y="5072266"/>
                  <a:pt x="10425690" y="5078566"/>
                  <a:pt x="10420531" y="5083824"/>
                </a:cubicBezTo>
                <a:cubicBezTo>
                  <a:pt x="10415372" y="5089083"/>
                  <a:pt x="10409121" y="5091712"/>
                  <a:pt x="10401778" y="5091712"/>
                </a:cubicBezTo>
                <a:cubicBezTo>
                  <a:pt x="10394436" y="5091712"/>
                  <a:pt x="10388185" y="5089083"/>
                  <a:pt x="10383026" y="5083824"/>
                </a:cubicBezTo>
                <a:cubicBezTo>
                  <a:pt x="10377867" y="5078566"/>
                  <a:pt x="10375287" y="5072266"/>
                  <a:pt x="10375287" y="5064923"/>
                </a:cubicBezTo>
                <a:cubicBezTo>
                  <a:pt x="10375287" y="5057581"/>
                  <a:pt x="10377867" y="5051331"/>
                  <a:pt x="10383026" y="5046171"/>
                </a:cubicBezTo>
                <a:cubicBezTo>
                  <a:pt x="10388185" y="5041012"/>
                  <a:pt x="10394436" y="5038432"/>
                  <a:pt x="10401778" y="5038432"/>
                </a:cubicBezTo>
                <a:close/>
                <a:moveTo>
                  <a:pt x="5478544" y="4812213"/>
                </a:moveTo>
                <a:cubicBezTo>
                  <a:pt x="5478544" y="4813404"/>
                  <a:pt x="5478644" y="4814396"/>
                  <a:pt x="5478842" y="4815190"/>
                </a:cubicBezTo>
                <a:cubicBezTo>
                  <a:pt x="5479635" y="4820151"/>
                  <a:pt x="5482017" y="4823028"/>
                  <a:pt x="5485986" y="4823822"/>
                </a:cubicBezTo>
                <a:cubicBezTo>
                  <a:pt x="5484200" y="4820449"/>
                  <a:pt x="5481719" y="4816579"/>
                  <a:pt x="5478544" y="4812213"/>
                </a:cubicBezTo>
                <a:close/>
                <a:moveTo>
                  <a:pt x="696102" y="4812213"/>
                </a:moveTo>
                <a:cubicBezTo>
                  <a:pt x="696102" y="4813404"/>
                  <a:pt x="696201" y="4814396"/>
                  <a:pt x="696400" y="4815190"/>
                </a:cubicBezTo>
                <a:cubicBezTo>
                  <a:pt x="697590" y="4820349"/>
                  <a:pt x="699971" y="4823226"/>
                  <a:pt x="703544" y="4823822"/>
                </a:cubicBezTo>
                <a:cubicBezTo>
                  <a:pt x="701758" y="4820449"/>
                  <a:pt x="699277" y="4816579"/>
                  <a:pt x="696102" y="4812213"/>
                </a:cubicBezTo>
                <a:close/>
                <a:moveTo>
                  <a:pt x="5414846" y="4777090"/>
                </a:moveTo>
                <a:cubicBezTo>
                  <a:pt x="5395598" y="4777090"/>
                  <a:pt x="5378929" y="4786912"/>
                  <a:pt x="5364839" y="4806558"/>
                </a:cubicBezTo>
                <a:cubicBezTo>
                  <a:pt x="5350155" y="4827195"/>
                  <a:pt x="5342813" y="4852099"/>
                  <a:pt x="5342813" y="4881269"/>
                </a:cubicBezTo>
                <a:cubicBezTo>
                  <a:pt x="5342813" y="4910837"/>
                  <a:pt x="5350155" y="4935840"/>
                  <a:pt x="5364839" y="4956279"/>
                </a:cubicBezTo>
                <a:cubicBezTo>
                  <a:pt x="5378929" y="4975924"/>
                  <a:pt x="5395598" y="4985747"/>
                  <a:pt x="5414846" y="4985747"/>
                </a:cubicBezTo>
                <a:cubicBezTo>
                  <a:pt x="5438063" y="4985747"/>
                  <a:pt x="5458006" y="4975726"/>
                  <a:pt x="5474675" y="4955683"/>
                </a:cubicBezTo>
                <a:cubicBezTo>
                  <a:pt x="5491741" y="4935245"/>
                  <a:pt x="5500273" y="4910440"/>
                  <a:pt x="5500273" y="4881269"/>
                </a:cubicBezTo>
                <a:cubicBezTo>
                  <a:pt x="5500273" y="4867776"/>
                  <a:pt x="5498091" y="4854480"/>
                  <a:pt x="5493725" y="4841383"/>
                </a:cubicBezTo>
                <a:cubicBezTo>
                  <a:pt x="5490351" y="4842178"/>
                  <a:pt x="5487276" y="4842376"/>
                  <a:pt x="5484497" y="4841979"/>
                </a:cubicBezTo>
                <a:cubicBezTo>
                  <a:pt x="5471996" y="4840788"/>
                  <a:pt x="5464257" y="4833248"/>
                  <a:pt x="5461280" y="4819357"/>
                </a:cubicBezTo>
                <a:cubicBezTo>
                  <a:pt x="5459296" y="4811221"/>
                  <a:pt x="5460685" y="4803978"/>
                  <a:pt x="5465447" y="4797628"/>
                </a:cubicBezTo>
                <a:cubicBezTo>
                  <a:pt x="5450366" y="4783936"/>
                  <a:pt x="5433499" y="4777090"/>
                  <a:pt x="5414846" y="4777090"/>
                </a:cubicBezTo>
                <a:close/>
                <a:moveTo>
                  <a:pt x="632404" y="4777090"/>
                </a:moveTo>
                <a:cubicBezTo>
                  <a:pt x="613155" y="4777090"/>
                  <a:pt x="596486" y="4786912"/>
                  <a:pt x="582397" y="4806558"/>
                </a:cubicBezTo>
                <a:cubicBezTo>
                  <a:pt x="567713" y="4827195"/>
                  <a:pt x="560371" y="4852099"/>
                  <a:pt x="560371" y="4881269"/>
                </a:cubicBezTo>
                <a:cubicBezTo>
                  <a:pt x="560371" y="4910837"/>
                  <a:pt x="567713" y="4935840"/>
                  <a:pt x="582397" y="4956279"/>
                </a:cubicBezTo>
                <a:cubicBezTo>
                  <a:pt x="596486" y="4975924"/>
                  <a:pt x="613155" y="4985747"/>
                  <a:pt x="632404" y="4985747"/>
                </a:cubicBezTo>
                <a:cubicBezTo>
                  <a:pt x="655621" y="4985747"/>
                  <a:pt x="675564" y="4975726"/>
                  <a:pt x="692232" y="4955683"/>
                </a:cubicBezTo>
                <a:cubicBezTo>
                  <a:pt x="709298" y="4935245"/>
                  <a:pt x="717831" y="4910440"/>
                  <a:pt x="717831" y="4881269"/>
                </a:cubicBezTo>
                <a:cubicBezTo>
                  <a:pt x="717831" y="4867776"/>
                  <a:pt x="715648" y="4854480"/>
                  <a:pt x="711283" y="4841383"/>
                </a:cubicBezTo>
                <a:cubicBezTo>
                  <a:pt x="707909" y="4842178"/>
                  <a:pt x="704833" y="4842376"/>
                  <a:pt x="702055" y="4841979"/>
                </a:cubicBezTo>
                <a:cubicBezTo>
                  <a:pt x="689554" y="4840788"/>
                  <a:pt x="681815" y="4833248"/>
                  <a:pt x="678838" y="4819357"/>
                </a:cubicBezTo>
                <a:cubicBezTo>
                  <a:pt x="676853" y="4811221"/>
                  <a:pt x="678243" y="4803978"/>
                  <a:pt x="683005" y="4797628"/>
                </a:cubicBezTo>
                <a:cubicBezTo>
                  <a:pt x="667924" y="4783936"/>
                  <a:pt x="651057" y="4777090"/>
                  <a:pt x="632404" y="4777090"/>
                </a:cubicBezTo>
                <a:close/>
                <a:moveTo>
                  <a:pt x="9028690" y="4776494"/>
                </a:moveTo>
                <a:cubicBezTo>
                  <a:pt x="9006663" y="4777289"/>
                  <a:pt x="8988308" y="4788996"/>
                  <a:pt x="8973624" y="4811618"/>
                </a:cubicBezTo>
                <a:cubicBezTo>
                  <a:pt x="8960328" y="4832454"/>
                  <a:pt x="8953681" y="4855076"/>
                  <a:pt x="8953681" y="4879483"/>
                </a:cubicBezTo>
                <a:cubicBezTo>
                  <a:pt x="8953681" y="4905677"/>
                  <a:pt x="8959634" y="4928796"/>
                  <a:pt x="8971540" y="4948837"/>
                </a:cubicBezTo>
                <a:cubicBezTo>
                  <a:pt x="8976501" y="4957569"/>
                  <a:pt x="8983546" y="4965804"/>
                  <a:pt x="8992674" y="4973543"/>
                </a:cubicBezTo>
                <a:cubicBezTo>
                  <a:pt x="9001802" y="4981282"/>
                  <a:pt x="9012319" y="4985251"/>
                  <a:pt x="9024225" y="4985449"/>
                </a:cubicBezTo>
                <a:cubicBezTo>
                  <a:pt x="9037917" y="4985846"/>
                  <a:pt x="9049675" y="4981728"/>
                  <a:pt x="9059497" y="4973096"/>
                </a:cubicBezTo>
                <a:cubicBezTo>
                  <a:pt x="9069320" y="4964464"/>
                  <a:pt x="9077208" y="4955981"/>
                  <a:pt x="9083161" y="4947647"/>
                </a:cubicBezTo>
                <a:lnTo>
                  <a:pt x="9088039" y="4939039"/>
                </a:lnTo>
                <a:lnTo>
                  <a:pt x="9087924" y="4936633"/>
                </a:lnTo>
                <a:lnTo>
                  <a:pt x="9087924" y="4932764"/>
                </a:lnTo>
                <a:cubicBezTo>
                  <a:pt x="9087924" y="4932764"/>
                  <a:pt x="9087924" y="4926811"/>
                  <a:pt x="9087924" y="4914905"/>
                </a:cubicBezTo>
                <a:cubicBezTo>
                  <a:pt x="9087924" y="4902998"/>
                  <a:pt x="9087924" y="4889852"/>
                  <a:pt x="9087924" y="4875465"/>
                </a:cubicBezTo>
                <a:cubicBezTo>
                  <a:pt x="9087924" y="4861079"/>
                  <a:pt x="9087924" y="4847882"/>
                  <a:pt x="9087924" y="4835877"/>
                </a:cubicBezTo>
                <a:cubicBezTo>
                  <a:pt x="9087924" y="4832876"/>
                  <a:pt x="9087924" y="4830249"/>
                  <a:pt x="9087924" y="4827998"/>
                </a:cubicBezTo>
                <a:lnTo>
                  <a:pt x="9087924" y="4823308"/>
                </a:lnTo>
                <a:lnTo>
                  <a:pt x="9082863" y="4810427"/>
                </a:lnTo>
                <a:cubicBezTo>
                  <a:pt x="9078894" y="4804078"/>
                  <a:pt x="9072495" y="4796834"/>
                  <a:pt x="9063665" y="4788698"/>
                </a:cubicBezTo>
                <a:cubicBezTo>
                  <a:pt x="9054834" y="4780563"/>
                  <a:pt x="9043176" y="4776494"/>
                  <a:pt x="9028690" y="4776494"/>
                </a:cubicBezTo>
                <a:close/>
                <a:moveTo>
                  <a:pt x="7152265" y="4776494"/>
                </a:moveTo>
                <a:cubicBezTo>
                  <a:pt x="7130239" y="4777289"/>
                  <a:pt x="7111883" y="4788996"/>
                  <a:pt x="7097199" y="4811618"/>
                </a:cubicBezTo>
                <a:cubicBezTo>
                  <a:pt x="7083904" y="4832454"/>
                  <a:pt x="7077256" y="4855076"/>
                  <a:pt x="7077256" y="4879483"/>
                </a:cubicBezTo>
                <a:cubicBezTo>
                  <a:pt x="7077256" y="4905677"/>
                  <a:pt x="7083209" y="4928796"/>
                  <a:pt x="7095115" y="4948837"/>
                </a:cubicBezTo>
                <a:cubicBezTo>
                  <a:pt x="7100076" y="4957569"/>
                  <a:pt x="7107121" y="4965804"/>
                  <a:pt x="7116249" y="4973543"/>
                </a:cubicBezTo>
                <a:cubicBezTo>
                  <a:pt x="7125377" y="4981282"/>
                  <a:pt x="7135894" y="4985251"/>
                  <a:pt x="7147800" y="4985449"/>
                </a:cubicBezTo>
                <a:cubicBezTo>
                  <a:pt x="7161493" y="4985846"/>
                  <a:pt x="7173250" y="4981728"/>
                  <a:pt x="7183073" y="4973096"/>
                </a:cubicBezTo>
                <a:cubicBezTo>
                  <a:pt x="7192895" y="4964464"/>
                  <a:pt x="7200783" y="4955981"/>
                  <a:pt x="7206736" y="4947647"/>
                </a:cubicBezTo>
                <a:lnTo>
                  <a:pt x="7211615" y="4939039"/>
                </a:lnTo>
                <a:lnTo>
                  <a:pt x="7211499" y="4936633"/>
                </a:lnTo>
                <a:lnTo>
                  <a:pt x="7211499" y="4932764"/>
                </a:lnTo>
                <a:cubicBezTo>
                  <a:pt x="7211499" y="4932764"/>
                  <a:pt x="7211499" y="4926811"/>
                  <a:pt x="7211499" y="4914905"/>
                </a:cubicBezTo>
                <a:cubicBezTo>
                  <a:pt x="7211499" y="4902998"/>
                  <a:pt x="7211499" y="4889852"/>
                  <a:pt x="7211499" y="4875465"/>
                </a:cubicBezTo>
                <a:cubicBezTo>
                  <a:pt x="7211499" y="4861079"/>
                  <a:pt x="7211499" y="4847882"/>
                  <a:pt x="7211499" y="4835877"/>
                </a:cubicBezTo>
                <a:cubicBezTo>
                  <a:pt x="7211499" y="4832876"/>
                  <a:pt x="7211499" y="4830249"/>
                  <a:pt x="7211499" y="4827998"/>
                </a:cubicBezTo>
                <a:lnTo>
                  <a:pt x="7211499" y="4823308"/>
                </a:lnTo>
                <a:lnTo>
                  <a:pt x="7206439" y="4810427"/>
                </a:lnTo>
                <a:cubicBezTo>
                  <a:pt x="7202470" y="4804078"/>
                  <a:pt x="7196070" y="4796834"/>
                  <a:pt x="7187240" y="4788698"/>
                </a:cubicBezTo>
                <a:cubicBezTo>
                  <a:pt x="7178410" y="4780563"/>
                  <a:pt x="7166751" y="4776494"/>
                  <a:pt x="7152265" y="4776494"/>
                </a:cubicBezTo>
                <a:close/>
                <a:moveTo>
                  <a:pt x="5999740" y="4776494"/>
                </a:moveTo>
                <a:cubicBezTo>
                  <a:pt x="5977714" y="4777289"/>
                  <a:pt x="5959358" y="4788996"/>
                  <a:pt x="5944674" y="4811618"/>
                </a:cubicBezTo>
                <a:cubicBezTo>
                  <a:pt x="5931379" y="4832454"/>
                  <a:pt x="5924731" y="4855076"/>
                  <a:pt x="5924731" y="4879483"/>
                </a:cubicBezTo>
                <a:cubicBezTo>
                  <a:pt x="5924731" y="4905677"/>
                  <a:pt x="5930684" y="4928796"/>
                  <a:pt x="5942590" y="4948837"/>
                </a:cubicBezTo>
                <a:cubicBezTo>
                  <a:pt x="5947551" y="4957569"/>
                  <a:pt x="5954596" y="4965804"/>
                  <a:pt x="5963724" y="4973543"/>
                </a:cubicBezTo>
                <a:cubicBezTo>
                  <a:pt x="5972852" y="4981282"/>
                  <a:pt x="5983369" y="4985251"/>
                  <a:pt x="5995275" y="4985449"/>
                </a:cubicBezTo>
                <a:cubicBezTo>
                  <a:pt x="6008968" y="4985846"/>
                  <a:pt x="6020725" y="4981728"/>
                  <a:pt x="6030548" y="4973096"/>
                </a:cubicBezTo>
                <a:cubicBezTo>
                  <a:pt x="6040370" y="4964464"/>
                  <a:pt x="6048258" y="4955981"/>
                  <a:pt x="6054211" y="4947647"/>
                </a:cubicBezTo>
                <a:lnTo>
                  <a:pt x="6055700" y="4945021"/>
                </a:lnTo>
                <a:lnTo>
                  <a:pt x="6055700" y="4814973"/>
                </a:lnTo>
                <a:lnTo>
                  <a:pt x="6053914" y="4810427"/>
                </a:lnTo>
                <a:cubicBezTo>
                  <a:pt x="6049945" y="4804078"/>
                  <a:pt x="6043545" y="4796834"/>
                  <a:pt x="6034715" y="4788698"/>
                </a:cubicBezTo>
                <a:cubicBezTo>
                  <a:pt x="6025885" y="4780563"/>
                  <a:pt x="6014226" y="4776494"/>
                  <a:pt x="5999740" y="4776494"/>
                </a:cubicBezTo>
                <a:close/>
                <a:moveTo>
                  <a:pt x="3818516" y="4776494"/>
                </a:moveTo>
                <a:cubicBezTo>
                  <a:pt x="3796490" y="4777289"/>
                  <a:pt x="3778134" y="4788996"/>
                  <a:pt x="3763449" y="4811618"/>
                </a:cubicBezTo>
                <a:cubicBezTo>
                  <a:pt x="3750154" y="4832454"/>
                  <a:pt x="3743507" y="4855076"/>
                  <a:pt x="3743507" y="4879483"/>
                </a:cubicBezTo>
                <a:cubicBezTo>
                  <a:pt x="3743507" y="4905677"/>
                  <a:pt x="3749460" y="4928796"/>
                  <a:pt x="3761366" y="4948837"/>
                </a:cubicBezTo>
                <a:cubicBezTo>
                  <a:pt x="3766328" y="4957569"/>
                  <a:pt x="3773372" y="4965804"/>
                  <a:pt x="3782499" y="4973543"/>
                </a:cubicBezTo>
                <a:cubicBezTo>
                  <a:pt x="3791628" y="4981282"/>
                  <a:pt x="3802145" y="4985251"/>
                  <a:pt x="3814051" y="4985449"/>
                </a:cubicBezTo>
                <a:cubicBezTo>
                  <a:pt x="3827743" y="4985846"/>
                  <a:pt x="3839500" y="4981728"/>
                  <a:pt x="3849324" y="4973096"/>
                </a:cubicBezTo>
                <a:cubicBezTo>
                  <a:pt x="3859146" y="4964464"/>
                  <a:pt x="3867034" y="4955981"/>
                  <a:pt x="3872988" y="4947647"/>
                </a:cubicBezTo>
                <a:lnTo>
                  <a:pt x="3877866" y="4939039"/>
                </a:lnTo>
                <a:lnTo>
                  <a:pt x="3877749" y="4936633"/>
                </a:lnTo>
                <a:lnTo>
                  <a:pt x="3877749" y="4932764"/>
                </a:lnTo>
                <a:cubicBezTo>
                  <a:pt x="3877749" y="4932764"/>
                  <a:pt x="3877749" y="4926811"/>
                  <a:pt x="3877749" y="4914905"/>
                </a:cubicBezTo>
                <a:cubicBezTo>
                  <a:pt x="3877749" y="4902998"/>
                  <a:pt x="3877749" y="4889852"/>
                  <a:pt x="3877749" y="4875465"/>
                </a:cubicBezTo>
                <a:cubicBezTo>
                  <a:pt x="3877749" y="4861079"/>
                  <a:pt x="3877749" y="4847882"/>
                  <a:pt x="3877749" y="4835877"/>
                </a:cubicBezTo>
                <a:cubicBezTo>
                  <a:pt x="3877749" y="4832876"/>
                  <a:pt x="3877749" y="4830249"/>
                  <a:pt x="3877749" y="4827998"/>
                </a:cubicBezTo>
                <a:lnTo>
                  <a:pt x="3877749" y="4823307"/>
                </a:lnTo>
                <a:lnTo>
                  <a:pt x="3872689" y="4810427"/>
                </a:lnTo>
                <a:cubicBezTo>
                  <a:pt x="3868720" y="4804078"/>
                  <a:pt x="3862322" y="4796834"/>
                  <a:pt x="3853491" y="4788698"/>
                </a:cubicBezTo>
                <a:cubicBezTo>
                  <a:pt x="3844660" y="4780563"/>
                  <a:pt x="3833001" y="4776494"/>
                  <a:pt x="3818516" y="4776494"/>
                </a:cubicBezTo>
                <a:close/>
                <a:moveTo>
                  <a:pt x="2180216" y="4776494"/>
                </a:moveTo>
                <a:cubicBezTo>
                  <a:pt x="2158189" y="4777289"/>
                  <a:pt x="2139835" y="4788996"/>
                  <a:pt x="2125150" y="4811618"/>
                </a:cubicBezTo>
                <a:cubicBezTo>
                  <a:pt x="2111855" y="4832454"/>
                  <a:pt x="2105207" y="4855076"/>
                  <a:pt x="2105207" y="4879483"/>
                </a:cubicBezTo>
                <a:cubicBezTo>
                  <a:pt x="2105207" y="4905677"/>
                  <a:pt x="2111160" y="4928796"/>
                  <a:pt x="2123066" y="4948837"/>
                </a:cubicBezTo>
                <a:cubicBezTo>
                  <a:pt x="2128027" y="4957569"/>
                  <a:pt x="2135072" y="4965804"/>
                  <a:pt x="2144200" y="4973543"/>
                </a:cubicBezTo>
                <a:cubicBezTo>
                  <a:pt x="2153328" y="4981282"/>
                  <a:pt x="2163845" y="4985251"/>
                  <a:pt x="2175751" y="4985449"/>
                </a:cubicBezTo>
                <a:cubicBezTo>
                  <a:pt x="2189444" y="4985846"/>
                  <a:pt x="2201201" y="4981728"/>
                  <a:pt x="2211024" y="4973096"/>
                </a:cubicBezTo>
                <a:cubicBezTo>
                  <a:pt x="2220846" y="4964464"/>
                  <a:pt x="2228734" y="4955981"/>
                  <a:pt x="2234687" y="4947647"/>
                </a:cubicBezTo>
                <a:lnTo>
                  <a:pt x="2239566" y="4939039"/>
                </a:lnTo>
                <a:lnTo>
                  <a:pt x="2239450" y="4936633"/>
                </a:lnTo>
                <a:lnTo>
                  <a:pt x="2239450" y="4932764"/>
                </a:lnTo>
                <a:cubicBezTo>
                  <a:pt x="2239450" y="4932764"/>
                  <a:pt x="2239450" y="4926811"/>
                  <a:pt x="2239450" y="4914905"/>
                </a:cubicBezTo>
                <a:cubicBezTo>
                  <a:pt x="2239450" y="4902998"/>
                  <a:pt x="2239450" y="4889852"/>
                  <a:pt x="2239450" y="4875465"/>
                </a:cubicBezTo>
                <a:cubicBezTo>
                  <a:pt x="2239450" y="4861079"/>
                  <a:pt x="2239450" y="4847882"/>
                  <a:pt x="2239450" y="4835877"/>
                </a:cubicBezTo>
                <a:cubicBezTo>
                  <a:pt x="2239450" y="4832876"/>
                  <a:pt x="2239450" y="4830249"/>
                  <a:pt x="2239450" y="4827998"/>
                </a:cubicBezTo>
                <a:lnTo>
                  <a:pt x="2239450" y="4823308"/>
                </a:lnTo>
                <a:lnTo>
                  <a:pt x="2234389" y="4810427"/>
                </a:lnTo>
                <a:cubicBezTo>
                  <a:pt x="2230421" y="4804078"/>
                  <a:pt x="2224022" y="4796834"/>
                  <a:pt x="2215191" y="4788698"/>
                </a:cubicBezTo>
                <a:cubicBezTo>
                  <a:pt x="2206360" y="4780563"/>
                  <a:pt x="2194702" y="4776494"/>
                  <a:pt x="2180216" y="4776494"/>
                </a:cubicBezTo>
                <a:close/>
                <a:moveTo>
                  <a:pt x="10160677" y="4776197"/>
                </a:moveTo>
                <a:cubicBezTo>
                  <a:pt x="10138650" y="4776594"/>
                  <a:pt x="10120394" y="4788302"/>
                  <a:pt x="10105908" y="4811320"/>
                </a:cubicBezTo>
                <a:cubicBezTo>
                  <a:pt x="10092612" y="4831363"/>
                  <a:pt x="10085965" y="4853885"/>
                  <a:pt x="10085965" y="4878888"/>
                </a:cubicBezTo>
                <a:cubicBezTo>
                  <a:pt x="10085965" y="4905479"/>
                  <a:pt x="10091819" y="4928696"/>
                  <a:pt x="10103527" y="4948540"/>
                </a:cubicBezTo>
                <a:cubicBezTo>
                  <a:pt x="10108488" y="4957271"/>
                  <a:pt x="10115532" y="4965457"/>
                  <a:pt x="10124660" y="4973096"/>
                </a:cubicBezTo>
                <a:cubicBezTo>
                  <a:pt x="10133789" y="4980737"/>
                  <a:pt x="10144306" y="4984656"/>
                  <a:pt x="10156212" y="4984854"/>
                </a:cubicBezTo>
                <a:cubicBezTo>
                  <a:pt x="10170103" y="4985251"/>
                  <a:pt x="10181909" y="4981133"/>
                  <a:pt x="10191633" y="4972501"/>
                </a:cubicBezTo>
                <a:cubicBezTo>
                  <a:pt x="10201357" y="4963869"/>
                  <a:pt x="10209294" y="4955386"/>
                  <a:pt x="10215445" y="4947051"/>
                </a:cubicBezTo>
                <a:cubicBezTo>
                  <a:pt x="10217827" y="4943083"/>
                  <a:pt x="10218819" y="4941495"/>
                  <a:pt x="10218422" y="4942289"/>
                </a:cubicBezTo>
                <a:cubicBezTo>
                  <a:pt x="10218422" y="4941297"/>
                  <a:pt x="10218422" y="4940305"/>
                  <a:pt x="10218422" y="4939312"/>
                </a:cubicBezTo>
                <a:cubicBezTo>
                  <a:pt x="10218422" y="4938321"/>
                  <a:pt x="10218422" y="4937229"/>
                  <a:pt x="10218422" y="4936038"/>
                </a:cubicBezTo>
                <a:lnTo>
                  <a:pt x="10218422" y="4932169"/>
                </a:lnTo>
                <a:lnTo>
                  <a:pt x="10218422" y="4907463"/>
                </a:lnTo>
                <a:lnTo>
                  <a:pt x="10218422" y="4817273"/>
                </a:lnTo>
                <a:lnTo>
                  <a:pt x="10218422" y="4816678"/>
                </a:lnTo>
                <a:cubicBezTo>
                  <a:pt x="10217628" y="4815091"/>
                  <a:pt x="10216437" y="4812908"/>
                  <a:pt x="10214850" y="4810130"/>
                </a:cubicBezTo>
                <a:cubicBezTo>
                  <a:pt x="10210882" y="4803581"/>
                  <a:pt x="10204531" y="4796239"/>
                  <a:pt x="10195800" y="4788103"/>
                </a:cubicBezTo>
                <a:cubicBezTo>
                  <a:pt x="10187069" y="4779967"/>
                  <a:pt x="10175361" y="4775999"/>
                  <a:pt x="10160677" y="4776197"/>
                </a:cubicBezTo>
                <a:close/>
                <a:moveTo>
                  <a:pt x="6522127" y="4776197"/>
                </a:moveTo>
                <a:cubicBezTo>
                  <a:pt x="6500100" y="4776594"/>
                  <a:pt x="6481844" y="4788302"/>
                  <a:pt x="6467358" y="4811320"/>
                </a:cubicBezTo>
                <a:cubicBezTo>
                  <a:pt x="6454063" y="4831363"/>
                  <a:pt x="6447415" y="4853885"/>
                  <a:pt x="6447415" y="4878888"/>
                </a:cubicBezTo>
                <a:cubicBezTo>
                  <a:pt x="6447415" y="4905479"/>
                  <a:pt x="6453269" y="4928696"/>
                  <a:pt x="6464977" y="4948540"/>
                </a:cubicBezTo>
                <a:cubicBezTo>
                  <a:pt x="6469938" y="4957271"/>
                  <a:pt x="6476983" y="4965457"/>
                  <a:pt x="6486111" y="4973096"/>
                </a:cubicBezTo>
                <a:cubicBezTo>
                  <a:pt x="6495238" y="4980737"/>
                  <a:pt x="6505756" y="4984656"/>
                  <a:pt x="6517662" y="4984854"/>
                </a:cubicBezTo>
                <a:cubicBezTo>
                  <a:pt x="6531553" y="4985251"/>
                  <a:pt x="6543360" y="4981133"/>
                  <a:pt x="6553083" y="4972501"/>
                </a:cubicBezTo>
                <a:cubicBezTo>
                  <a:pt x="6562806" y="4963869"/>
                  <a:pt x="6570744" y="4955386"/>
                  <a:pt x="6576896" y="4947051"/>
                </a:cubicBezTo>
                <a:cubicBezTo>
                  <a:pt x="6579277" y="4943083"/>
                  <a:pt x="6580269" y="4941495"/>
                  <a:pt x="6579872" y="4942289"/>
                </a:cubicBezTo>
                <a:cubicBezTo>
                  <a:pt x="6579872" y="4941297"/>
                  <a:pt x="6579872" y="4940305"/>
                  <a:pt x="6579872" y="4939312"/>
                </a:cubicBezTo>
                <a:cubicBezTo>
                  <a:pt x="6579872" y="4938321"/>
                  <a:pt x="6579872" y="4937229"/>
                  <a:pt x="6579872" y="4936038"/>
                </a:cubicBezTo>
                <a:lnTo>
                  <a:pt x="6579872" y="4932169"/>
                </a:lnTo>
                <a:lnTo>
                  <a:pt x="6579872" y="4907463"/>
                </a:lnTo>
                <a:lnTo>
                  <a:pt x="6579872" y="4817273"/>
                </a:lnTo>
                <a:lnTo>
                  <a:pt x="6579872" y="4816678"/>
                </a:lnTo>
                <a:cubicBezTo>
                  <a:pt x="6579079" y="4815091"/>
                  <a:pt x="6577888" y="4812908"/>
                  <a:pt x="6576300" y="4810130"/>
                </a:cubicBezTo>
                <a:cubicBezTo>
                  <a:pt x="6572331" y="4803581"/>
                  <a:pt x="6565982" y="4796239"/>
                  <a:pt x="6557250" y="4788103"/>
                </a:cubicBezTo>
                <a:cubicBezTo>
                  <a:pt x="6548519" y="4779967"/>
                  <a:pt x="6536812" y="4775999"/>
                  <a:pt x="6522127" y="4776197"/>
                </a:cubicBezTo>
                <a:close/>
                <a:moveTo>
                  <a:pt x="5112427" y="4776197"/>
                </a:moveTo>
                <a:cubicBezTo>
                  <a:pt x="5090400" y="4776594"/>
                  <a:pt x="5072144" y="4788302"/>
                  <a:pt x="5057658" y="4811320"/>
                </a:cubicBezTo>
                <a:cubicBezTo>
                  <a:pt x="5044363" y="4831363"/>
                  <a:pt x="5037716" y="4853885"/>
                  <a:pt x="5037716" y="4878888"/>
                </a:cubicBezTo>
                <a:cubicBezTo>
                  <a:pt x="5037716" y="4905479"/>
                  <a:pt x="5043569" y="4928696"/>
                  <a:pt x="5055277" y="4948540"/>
                </a:cubicBezTo>
                <a:cubicBezTo>
                  <a:pt x="5060238" y="4957271"/>
                  <a:pt x="5067283" y="4965457"/>
                  <a:pt x="5076411" y="4973096"/>
                </a:cubicBezTo>
                <a:cubicBezTo>
                  <a:pt x="5085538" y="4980737"/>
                  <a:pt x="5096056" y="4984656"/>
                  <a:pt x="5107962" y="4984854"/>
                </a:cubicBezTo>
                <a:cubicBezTo>
                  <a:pt x="5121853" y="4985251"/>
                  <a:pt x="5133660" y="4981133"/>
                  <a:pt x="5143383" y="4972501"/>
                </a:cubicBezTo>
                <a:cubicBezTo>
                  <a:pt x="5153107" y="4963869"/>
                  <a:pt x="5161044" y="4955386"/>
                  <a:pt x="5167196" y="4947051"/>
                </a:cubicBezTo>
                <a:cubicBezTo>
                  <a:pt x="5169577" y="4943083"/>
                  <a:pt x="5170570" y="4941495"/>
                  <a:pt x="5170172" y="4942289"/>
                </a:cubicBezTo>
                <a:cubicBezTo>
                  <a:pt x="5170172" y="4941297"/>
                  <a:pt x="5170172" y="4940305"/>
                  <a:pt x="5170172" y="4939312"/>
                </a:cubicBezTo>
                <a:cubicBezTo>
                  <a:pt x="5170172" y="4938321"/>
                  <a:pt x="5170172" y="4937229"/>
                  <a:pt x="5170172" y="4936038"/>
                </a:cubicBezTo>
                <a:lnTo>
                  <a:pt x="5170172" y="4932169"/>
                </a:lnTo>
                <a:lnTo>
                  <a:pt x="5170172" y="4907463"/>
                </a:lnTo>
                <a:lnTo>
                  <a:pt x="5170172" y="4817273"/>
                </a:lnTo>
                <a:lnTo>
                  <a:pt x="5170172" y="4816678"/>
                </a:lnTo>
                <a:cubicBezTo>
                  <a:pt x="5169379" y="4815091"/>
                  <a:pt x="5168188" y="4812908"/>
                  <a:pt x="5166600" y="4810130"/>
                </a:cubicBezTo>
                <a:cubicBezTo>
                  <a:pt x="5162631" y="4803581"/>
                  <a:pt x="5156282" y="4796239"/>
                  <a:pt x="5147550" y="4788103"/>
                </a:cubicBezTo>
                <a:cubicBezTo>
                  <a:pt x="5138819" y="4779967"/>
                  <a:pt x="5127112" y="4775999"/>
                  <a:pt x="5112427" y="4776197"/>
                </a:cubicBezTo>
                <a:close/>
                <a:moveTo>
                  <a:pt x="7915456" y="4775601"/>
                </a:moveTo>
                <a:cubicBezTo>
                  <a:pt x="7897398" y="4775601"/>
                  <a:pt x="7881970" y="4785226"/>
                  <a:pt x="7869170" y="4804474"/>
                </a:cubicBezTo>
                <a:cubicBezTo>
                  <a:pt x="7856371" y="4823723"/>
                  <a:pt x="7847987" y="4841979"/>
                  <a:pt x="7844018" y="4859243"/>
                </a:cubicBezTo>
                <a:cubicBezTo>
                  <a:pt x="7840844" y="4872935"/>
                  <a:pt x="7839305" y="4887669"/>
                  <a:pt x="7839405" y="4903445"/>
                </a:cubicBezTo>
                <a:cubicBezTo>
                  <a:pt x="7839504" y="4919221"/>
                  <a:pt x="7841835" y="4933359"/>
                  <a:pt x="7846400" y="4945861"/>
                </a:cubicBezTo>
                <a:cubicBezTo>
                  <a:pt x="7859298" y="4936733"/>
                  <a:pt x="7871899" y="4926017"/>
                  <a:pt x="7884202" y="4913714"/>
                </a:cubicBezTo>
                <a:cubicBezTo>
                  <a:pt x="7907419" y="4889901"/>
                  <a:pt x="7924187" y="4864204"/>
                  <a:pt x="7934506" y="4836621"/>
                </a:cubicBezTo>
                <a:cubicBezTo>
                  <a:pt x="7937681" y="4827890"/>
                  <a:pt x="7939665" y="4818464"/>
                  <a:pt x="7940459" y="4808344"/>
                </a:cubicBezTo>
                <a:cubicBezTo>
                  <a:pt x="7941253" y="4798223"/>
                  <a:pt x="7939566" y="4790187"/>
                  <a:pt x="7935399" y="4784233"/>
                </a:cubicBezTo>
                <a:cubicBezTo>
                  <a:pt x="7931430" y="4778479"/>
                  <a:pt x="7924783" y="4775601"/>
                  <a:pt x="7915456" y="4775601"/>
                </a:cubicBezTo>
                <a:close/>
                <a:moveTo>
                  <a:pt x="1552162" y="4758337"/>
                </a:moveTo>
                <a:cubicBezTo>
                  <a:pt x="1580935" y="4758337"/>
                  <a:pt x="1601275" y="4767267"/>
                  <a:pt x="1613181" y="4785126"/>
                </a:cubicBezTo>
                <a:cubicBezTo>
                  <a:pt x="1618142" y="4792866"/>
                  <a:pt x="1621317" y="4801002"/>
                  <a:pt x="1622706" y="4809534"/>
                </a:cubicBezTo>
                <a:cubicBezTo>
                  <a:pt x="1624095" y="4818067"/>
                  <a:pt x="1624790" y="4826501"/>
                  <a:pt x="1624790" y="4834835"/>
                </a:cubicBezTo>
                <a:cubicBezTo>
                  <a:pt x="1624790" y="4834835"/>
                  <a:pt x="1624740" y="4835728"/>
                  <a:pt x="1624641" y="4837514"/>
                </a:cubicBezTo>
                <a:cubicBezTo>
                  <a:pt x="1624541" y="4839300"/>
                  <a:pt x="1624492" y="4841681"/>
                  <a:pt x="1624492" y="4844658"/>
                </a:cubicBezTo>
                <a:cubicBezTo>
                  <a:pt x="1624889" y="4844261"/>
                  <a:pt x="1625087" y="4843864"/>
                  <a:pt x="1625087" y="4843467"/>
                </a:cubicBezTo>
                <a:lnTo>
                  <a:pt x="1625083" y="4844066"/>
                </a:lnTo>
                <a:lnTo>
                  <a:pt x="1625087" y="4844062"/>
                </a:lnTo>
                <a:lnTo>
                  <a:pt x="1625087" y="4843467"/>
                </a:lnTo>
                <a:cubicBezTo>
                  <a:pt x="1633422" y="4826402"/>
                  <a:pt x="1642847" y="4811122"/>
                  <a:pt x="1653364" y="4797628"/>
                </a:cubicBezTo>
                <a:cubicBezTo>
                  <a:pt x="1661302" y="4787508"/>
                  <a:pt x="1670480" y="4778429"/>
                  <a:pt x="1680898" y="4770392"/>
                </a:cubicBezTo>
                <a:cubicBezTo>
                  <a:pt x="1691316" y="4762356"/>
                  <a:pt x="1704661" y="4758337"/>
                  <a:pt x="1720933" y="4758337"/>
                </a:cubicBezTo>
                <a:cubicBezTo>
                  <a:pt x="1721131" y="4758337"/>
                  <a:pt x="1721379" y="4758337"/>
                  <a:pt x="1721677" y="4758337"/>
                </a:cubicBezTo>
                <a:cubicBezTo>
                  <a:pt x="1721974" y="4758337"/>
                  <a:pt x="1722223" y="4758337"/>
                  <a:pt x="1722421" y="4758337"/>
                </a:cubicBezTo>
                <a:cubicBezTo>
                  <a:pt x="1744646" y="4758734"/>
                  <a:pt x="1761910" y="4764688"/>
                  <a:pt x="1774213" y="4776197"/>
                </a:cubicBezTo>
                <a:cubicBezTo>
                  <a:pt x="1783341" y="4785325"/>
                  <a:pt x="1789890" y="4797926"/>
                  <a:pt x="1793859" y="4813999"/>
                </a:cubicBezTo>
                <a:cubicBezTo>
                  <a:pt x="1796240" y="4823524"/>
                  <a:pt x="1797431" y="4834240"/>
                  <a:pt x="1797431" y="4846146"/>
                </a:cubicBezTo>
                <a:cubicBezTo>
                  <a:pt x="1804971" y="4830271"/>
                  <a:pt x="1811718" y="4818166"/>
                  <a:pt x="1817671" y="4809832"/>
                </a:cubicBezTo>
                <a:cubicBezTo>
                  <a:pt x="1818068" y="4809038"/>
                  <a:pt x="1818663" y="4808046"/>
                  <a:pt x="1819457" y="4806855"/>
                </a:cubicBezTo>
                <a:cubicBezTo>
                  <a:pt x="1822235" y="4803283"/>
                  <a:pt x="1825856" y="4798869"/>
                  <a:pt x="1830321" y="4793610"/>
                </a:cubicBezTo>
                <a:cubicBezTo>
                  <a:pt x="1834787" y="4788351"/>
                  <a:pt x="1840293" y="4783142"/>
                  <a:pt x="1846842" y="4777983"/>
                </a:cubicBezTo>
                <a:cubicBezTo>
                  <a:pt x="1863510" y="4764688"/>
                  <a:pt x="1880873" y="4758139"/>
                  <a:pt x="1898931" y="4758337"/>
                </a:cubicBezTo>
                <a:cubicBezTo>
                  <a:pt x="1927506" y="4759132"/>
                  <a:pt x="1947449" y="4768061"/>
                  <a:pt x="1958760" y="4785126"/>
                </a:cubicBezTo>
                <a:cubicBezTo>
                  <a:pt x="1963721" y="4792866"/>
                  <a:pt x="1966896" y="4801002"/>
                  <a:pt x="1968285" y="4809534"/>
                </a:cubicBezTo>
                <a:cubicBezTo>
                  <a:pt x="1969674" y="4818067"/>
                  <a:pt x="1970369" y="4826501"/>
                  <a:pt x="1970369" y="4834835"/>
                </a:cubicBezTo>
                <a:lnTo>
                  <a:pt x="1970369" y="4880079"/>
                </a:lnTo>
                <a:lnTo>
                  <a:pt x="1970369" y="4880376"/>
                </a:lnTo>
                <a:lnTo>
                  <a:pt x="1970369" y="4932764"/>
                </a:lnTo>
                <a:lnTo>
                  <a:pt x="1970369" y="4936931"/>
                </a:lnTo>
                <a:cubicBezTo>
                  <a:pt x="1970369" y="4944075"/>
                  <a:pt x="1970518" y="4951070"/>
                  <a:pt x="1970815" y="4957916"/>
                </a:cubicBezTo>
                <a:cubicBezTo>
                  <a:pt x="1971113" y="4964762"/>
                  <a:pt x="1972254" y="4970864"/>
                  <a:pt x="1974238" y="4976222"/>
                </a:cubicBezTo>
                <a:cubicBezTo>
                  <a:pt x="1976619" y="4982374"/>
                  <a:pt x="1979398" y="4985449"/>
                  <a:pt x="1982573" y="4985449"/>
                </a:cubicBezTo>
                <a:cubicBezTo>
                  <a:pt x="1999440" y="4985449"/>
                  <a:pt x="2015513" y="4974932"/>
                  <a:pt x="2030792" y="4953898"/>
                </a:cubicBezTo>
                <a:cubicBezTo>
                  <a:pt x="2037342" y="4944770"/>
                  <a:pt x="2043989" y="4933062"/>
                  <a:pt x="2050736" y="4918774"/>
                </a:cubicBezTo>
                <a:cubicBezTo>
                  <a:pt x="2053613" y="4912623"/>
                  <a:pt x="2056491" y="4906099"/>
                  <a:pt x="2059368" y="4899203"/>
                </a:cubicBezTo>
                <a:lnTo>
                  <a:pt x="2062022" y="4892500"/>
                </a:lnTo>
                <a:lnTo>
                  <a:pt x="2059963" y="4879483"/>
                </a:lnTo>
                <a:cubicBezTo>
                  <a:pt x="2059963" y="4850710"/>
                  <a:pt x="2070083" y="4824516"/>
                  <a:pt x="2090324" y="4800902"/>
                </a:cubicBezTo>
                <a:cubicBezTo>
                  <a:pt x="2113938" y="4773518"/>
                  <a:pt x="2143803" y="4759429"/>
                  <a:pt x="2179919" y="4758635"/>
                </a:cubicBezTo>
                <a:cubicBezTo>
                  <a:pt x="2198968" y="4758239"/>
                  <a:pt x="2214150" y="4763249"/>
                  <a:pt x="2225460" y="4773667"/>
                </a:cubicBezTo>
                <a:lnTo>
                  <a:pt x="2239450" y="4787763"/>
                </a:lnTo>
                <a:lnTo>
                  <a:pt x="2239450" y="4758337"/>
                </a:lnTo>
                <a:lnTo>
                  <a:pt x="2284694" y="4758337"/>
                </a:lnTo>
                <a:cubicBezTo>
                  <a:pt x="2284694" y="4758337"/>
                  <a:pt x="2284694" y="4768259"/>
                  <a:pt x="2284694" y="4788103"/>
                </a:cubicBezTo>
                <a:cubicBezTo>
                  <a:pt x="2284694" y="4807947"/>
                  <a:pt x="2284694" y="4817869"/>
                  <a:pt x="2284694" y="4817869"/>
                </a:cubicBezTo>
                <a:lnTo>
                  <a:pt x="2284694" y="4932764"/>
                </a:lnTo>
                <a:lnTo>
                  <a:pt x="2284694" y="4936931"/>
                </a:lnTo>
                <a:cubicBezTo>
                  <a:pt x="2284694" y="4944075"/>
                  <a:pt x="2284842" y="4951070"/>
                  <a:pt x="2285140" y="4957916"/>
                </a:cubicBezTo>
                <a:cubicBezTo>
                  <a:pt x="2285438" y="4964762"/>
                  <a:pt x="2286579" y="4970864"/>
                  <a:pt x="2288563" y="4976222"/>
                </a:cubicBezTo>
                <a:cubicBezTo>
                  <a:pt x="2290944" y="4982374"/>
                  <a:pt x="2293723" y="4985449"/>
                  <a:pt x="2296898" y="4985449"/>
                </a:cubicBezTo>
                <a:cubicBezTo>
                  <a:pt x="2313765" y="4985449"/>
                  <a:pt x="2329838" y="4974932"/>
                  <a:pt x="2345118" y="4953898"/>
                </a:cubicBezTo>
                <a:cubicBezTo>
                  <a:pt x="2351667" y="4944770"/>
                  <a:pt x="2358314" y="4933062"/>
                  <a:pt x="2365060" y="4918774"/>
                </a:cubicBezTo>
                <a:cubicBezTo>
                  <a:pt x="2370816" y="4906471"/>
                  <a:pt x="2376570" y="4892680"/>
                  <a:pt x="2382324" y="4877400"/>
                </a:cubicBezTo>
                <a:lnTo>
                  <a:pt x="2399291" y="4883651"/>
                </a:lnTo>
                <a:cubicBezTo>
                  <a:pt x="2392346" y="4901709"/>
                  <a:pt x="2386393" y="4915996"/>
                  <a:pt x="2381432" y="4926513"/>
                </a:cubicBezTo>
                <a:cubicBezTo>
                  <a:pt x="2374487" y="4940999"/>
                  <a:pt x="2367244" y="4953600"/>
                  <a:pt x="2359703" y="4964316"/>
                </a:cubicBezTo>
                <a:cubicBezTo>
                  <a:pt x="2340851" y="4990509"/>
                  <a:pt x="2319916" y="5003606"/>
                  <a:pt x="2296898" y="5003606"/>
                </a:cubicBezTo>
                <a:cubicBezTo>
                  <a:pt x="2277252" y="5003606"/>
                  <a:pt x="2262270" y="4997455"/>
                  <a:pt x="2251951" y="4985151"/>
                </a:cubicBezTo>
                <a:lnTo>
                  <a:pt x="2242882" y="4966058"/>
                </a:lnTo>
                <a:lnTo>
                  <a:pt x="2235060" y="4975478"/>
                </a:lnTo>
                <a:cubicBezTo>
                  <a:pt x="2230247" y="4980538"/>
                  <a:pt x="2225361" y="4984953"/>
                  <a:pt x="2220400" y="4988723"/>
                </a:cubicBezTo>
                <a:cubicBezTo>
                  <a:pt x="2206509" y="4998645"/>
                  <a:pt x="2191527" y="5003507"/>
                  <a:pt x="2175454" y="5003308"/>
                </a:cubicBezTo>
                <a:cubicBezTo>
                  <a:pt x="2138743" y="5003110"/>
                  <a:pt x="2109176" y="4988327"/>
                  <a:pt x="2086752" y="4958958"/>
                </a:cubicBezTo>
                <a:lnTo>
                  <a:pt x="2068045" y="4924383"/>
                </a:lnTo>
                <a:lnTo>
                  <a:pt x="2067107" y="4926513"/>
                </a:lnTo>
                <a:cubicBezTo>
                  <a:pt x="2060162" y="4940999"/>
                  <a:pt x="2052919" y="4953600"/>
                  <a:pt x="2045378" y="4964316"/>
                </a:cubicBezTo>
                <a:cubicBezTo>
                  <a:pt x="2026527" y="4990509"/>
                  <a:pt x="2005592" y="5003606"/>
                  <a:pt x="1982573" y="5003606"/>
                </a:cubicBezTo>
                <a:cubicBezTo>
                  <a:pt x="1962928" y="5003606"/>
                  <a:pt x="1947945" y="4997455"/>
                  <a:pt x="1937627" y="4985151"/>
                </a:cubicBezTo>
                <a:cubicBezTo>
                  <a:pt x="1931078" y="4977809"/>
                  <a:pt x="1927308" y="4969872"/>
                  <a:pt x="1926316" y="4961339"/>
                </a:cubicBezTo>
                <a:cubicBezTo>
                  <a:pt x="1925323" y="4952806"/>
                  <a:pt x="1924926" y="4944571"/>
                  <a:pt x="1925125" y="4936633"/>
                </a:cubicBezTo>
                <a:lnTo>
                  <a:pt x="1925125" y="4932764"/>
                </a:lnTo>
                <a:cubicBezTo>
                  <a:pt x="1925125" y="4932764"/>
                  <a:pt x="1925125" y="4926811"/>
                  <a:pt x="1925125" y="4914905"/>
                </a:cubicBezTo>
                <a:lnTo>
                  <a:pt x="1925125" y="4881567"/>
                </a:lnTo>
                <a:lnTo>
                  <a:pt x="1925125" y="4880079"/>
                </a:lnTo>
                <a:lnTo>
                  <a:pt x="1925125" y="4861122"/>
                </a:lnTo>
                <a:cubicBezTo>
                  <a:pt x="1925125" y="4843597"/>
                  <a:pt x="1925125" y="4834835"/>
                  <a:pt x="1925125" y="4834835"/>
                </a:cubicBezTo>
                <a:cubicBezTo>
                  <a:pt x="1924926" y="4827691"/>
                  <a:pt x="1924530" y="4820498"/>
                  <a:pt x="1923934" y="4813255"/>
                </a:cubicBezTo>
                <a:cubicBezTo>
                  <a:pt x="1923339" y="4806012"/>
                  <a:pt x="1921950" y="4799315"/>
                  <a:pt x="1919767" y="4793163"/>
                </a:cubicBezTo>
                <a:cubicBezTo>
                  <a:pt x="1915401" y="4782051"/>
                  <a:pt x="1908258" y="4776494"/>
                  <a:pt x="1898336" y="4776494"/>
                </a:cubicBezTo>
                <a:cubicBezTo>
                  <a:pt x="1884644" y="4776296"/>
                  <a:pt x="1871249" y="4781456"/>
                  <a:pt x="1858152" y="4791973"/>
                </a:cubicBezTo>
                <a:cubicBezTo>
                  <a:pt x="1849024" y="4799116"/>
                  <a:pt x="1841086" y="4807550"/>
                  <a:pt x="1834340" y="4817273"/>
                </a:cubicBezTo>
                <a:cubicBezTo>
                  <a:pt x="1833943" y="4817869"/>
                  <a:pt x="1833596" y="4818365"/>
                  <a:pt x="1833298" y="4818762"/>
                </a:cubicBezTo>
                <a:cubicBezTo>
                  <a:pt x="1833001" y="4819159"/>
                  <a:pt x="1832752" y="4819556"/>
                  <a:pt x="1832554" y="4819952"/>
                </a:cubicBezTo>
                <a:cubicBezTo>
                  <a:pt x="1826998" y="4828088"/>
                  <a:pt x="1821094" y="4838655"/>
                  <a:pt x="1814843" y="4851653"/>
                </a:cubicBezTo>
                <a:cubicBezTo>
                  <a:pt x="1808592" y="4864651"/>
                  <a:pt x="1802788" y="4877698"/>
                  <a:pt x="1797431" y="4890794"/>
                </a:cubicBezTo>
                <a:lnTo>
                  <a:pt x="1797431" y="5003606"/>
                </a:lnTo>
                <a:lnTo>
                  <a:pt x="1752187" y="5003606"/>
                </a:lnTo>
                <a:lnTo>
                  <a:pt x="1752187" y="4846444"/>
                </a:lnTo>
                <a:cubicBezTo>
                  <a:pt x="1752187" y="4837117"/>
                  <a:pt x="1751492" y="4827394"/>
                  <a:pt x="1750103" y="4817273"/>
                </a:cubicBezTo>
                <a:cubicBezTo>
                  <a:pt x="1748317" y="4804574"/>
                  <a:pt x="1745340" y="4794651"/>
                  <a:pt x="1741173" y="4787508"/>
                </a:cubicBezTo>
                <a:cubicBezTo>
                  <a:pt x="1736609" y="4780166"/>
                  <a:pt x="1729863" y="4776494"/>
                  <a:pt x="1720933" y="4776494"/>
                </a:cubicBezTo>
                <a:cubicBezTo>
                  <a:pt x="1709225" y="4776494"/>
                  <a:pt x="1699353" y="4779372"/>
                  <a:pt x="1691316" y="4785126"/>
                </a:cubicBezTo>
                <a:cubicBezTo>
                  <a:pt x="1683279" y="4790881"/>
                  <a:pt x="1675391" y="4798720"/>
                  <a:pt x="1667652" y="4808641"/>
                </a:cubicBezTo>
                <a:cubicBezTo>
                  <a:pt x="1658326" y="4820349"/>
                  <a:pt x="1649594" y="4834637"/>
                  <a:pt x="1641458" y="4851504"/>
                </a:cubicBezTo>
                <a:lnTo>
                  <a:pt x="1624790" y="4891273"/>
                </a:lnTo>
                <a:lnTo>
                  <a:pt x="1624790" y="4891390"/>
                </a:lnTo>
                <a:lnTo>
                  <a:pt x="1624790" y="5003308"/>
                </a:lnTo>
                <a:lnTo>
                  <a:pt x="1624790" y="5003606"/>
                </a:lnTo>
                <a:lnTo>
                  <a:pt x="1579248" y="5003606"/>
                </a:lnTo>
                <a:lnTo>
                  <a:pt x="1579248" y="5003308"/>
                </a:lnTo>
                <a:cubicBezTo>
                  <a:pt x="1579248" y="5003308"/>
                  <a:pt x="1579248" y="4973444"/>
                  <a:pt x="1579248" y="4913714"/>
                </a:cubicBezTo>
                <a:cubicBezTo>
                  <a:pt x="1579248" y="4853984"/>
                  <a:pt x="1578951" y="4820498"/>
                  <a:pt x="1578355" y="4813255"/>
                </a:cubicBezTo>
                <a:cubicBezTo>
                  <a:pt x="1577760" y="4806012"/>
                  <a:pt x="1576371" y="4799315"/>
                  <a:pt x="1574188" y="4793163"/>
                </a:cubicBezTo>
                <a:cubicBezTo>
                  <a:pt x="1571807" y="4787607"/>
                  <a:pt x="1568830" y="4783539"/>
                  <a:pt x="1565258" y="4780959"/>
                </a:cubicBezTo>
                <a:cubicBezTo>
                  <a:pt x="1561290" y="4777983"/>
                  <a:pt x="1556825" y="4776494"/>
                  <a:pt x="1551864" y="4776494"/>
                </a:cubicBezTo>
                <a:cubicBezTo>
                  <a:pt x="1543132" y="4776296"/>
                  <a:pt x="1534500" y="4778479"/>
                  <a:pt x="1525968" y="4783043"/>
                </a:cubicBezTo>
                <a:cubicBezTo>
                  <a:pt x="1520015" y="4786218"/>
                  <a:pt x="1514260" y="4790286"/>
                  <a:pt x="1508704" y="4795247"/>
                </a:cubicBezTo>
                <a:cubicBezTo>
                  <a:pt x="1499576" y="4803185"/>
                  <a:pt x="1491737" y="4812213"/>
                  <a:pt x="1485189" y="4822333"/>
                </a:cubicBezTo>
                <a:lnTo>
                  <a:pt x="1470306" y="4812808"/>
                </a:lnTo>
                <a:cubicBezTo>
                  <a:pt x="1478045" y="4800902"/>
                  <a:pt x="1486875" y="4790484"/>
                  <a:pt x="1496797" y="4781555"/>
                </a:cubicBezTo>
                <a:cubicBezTo>
                  <a:pt x="1503147" y="4775999"/>
                  <a:pt x="1509993" y="4771137"/>
                  <a:pt x="1517336" y="4766969"/>
                </a:cubicBezTo>
                <a:cubicBezTo>
                  <a:pt x="1527853" y="4761215"/>
                  <a:pt x="1539461" y="4758337"/>
                  <a:pt x="1552162" y="4758337"/>
                </a:cubicBezTo>
                <a:close/>
                <a:moveTo>
                  <a:pt x="3180044" y="4711308"/>
                </a:moveTo>
                <a:cubicBezTo>
                  <a:pt x="3192148" y="4710712"/>
                  <a:pt x="3202268" y="4714384"/>
                  <a:pt x="3210404" y="4722321"/>
                </a:cubicBezTo>
                <a:cubicBezTo>
                  <a:pt x="3216953" y="4729068"/>
                  <a:pt x="3219831" y="4736113"/>
                  <a:pt x="3219037" y="4743455"/>
                </a:cubicBezTo>
                <a:cubicBezTo>
                  <a:pt x="3217846" y="4755956"/>
                  <a:pt x="3212538" y="4765531"/>
                  <a:pt x="3203112" y="4772178"/>
                </a:cubicBezTo>
                <a:cubicBezTo>
                  <a:pt x="3193686" y="4778826"/>
                  <a:pt x="3184410" y="4784432"/>
                  <a:pt x="3175282" y="4788996"/>
                </a:cubicBezTo>
                <a:lnTo>
                  <a:pt x="3169328" y="4791973"/>
                </a:lnTo>
                <a:lnTo>
                  <a:pt x="3169328" y="4801125"/>
                </a:lnTo>
                <a:cubicBezTo>
                  <a:pt x="3169328" y="4812288"/>
                  <a:pt x="3169328" y="4817869"/>
                  <a:pt x="3169328" y="4817869"/>
                </a:cubicBezTo>
                <a:lnTo>
                  <a:pt x="3169328" y="4932764"/>
                </a:lnTo>
                <a:lnTo>
                  <a:pt x="3169328" y="4936931"/>
                </a:lnTo>
                <a:cubicBezTo>
                  <a:pt x="3169328" y="4944075"/>
                  <a:pt x="3169477" y="4951070"/>
                  <a:pt x="3169774" y="4957916"/>
                </a:cubicBezTo>
                <a:cubicBezTo>
                  <a:pt x="3170072" y="4964762"/>
                  <a:pt x="3171213" y="4970864"/>
                  <a:pt x="3173198" y="4976222"/>
                </a:cubicBezTo>
                <a:cubicBezTo>
                  <a:pt x="3175579" y="4982374"/>
                  <a:pt x="3178357" y="4985449"/>
                  <a:pt x="3181532" y="4985449"/>
                </a:cubicBezTo>
                <a:cubicBezTo>
                  <a:pt x="3198399" y="4985449"/>
                  <a:pt x="3214473" y="4974932"/>
                  <a:pt x="3229752" y="4953898"/>
                </a:cubicBezTo>
                <a:cubicBezTo>
                  <a:pt x="3236301" y="4944770"/>
                  <a:pt x="3242949" y="4933062"/>
                  <a:pt x="3249695" y="4918774"/>
                </a:cubicBezTo>
                <a:cubicBezTo>
                  <a:pt x="3255450" y="4906471"/>
                  <a:pt x="3261205" y="4892680"/>
                  <a:pt x="3266959" y="4877400"/>
                </a:cubicBezTo>
                <a:lnTo>
                  <a:pt x="3283926" y="4883651"/>
                </a:lnTo>
                <a:cubicBezTo>
                  <a:pt x="3276981" y="4901709"/>
                  <a:pt x="3271027" y="4915996"/>
                  <a:pt x="3266067" y="4926513"/>
                </a:cubicBezTo>
                <a:cubicBezTo>
                  <a:pt x="3259120" y="4940999"/>
                  <a:pt x="3251878" y="4953600"/>
                  <a:pt x="3244338" y="4964316"/>
                </a:cubicBezTo>
                <a:cubicBezTo>
                  <a:pt x="3225486" y="4990509"/>
                  <a:pt x="3204551" y="5003606"/>
                  <a:pt x="3181532" y="5003606"/>
                </a:cubicBezTo>
                <a:cubicBezTo>
                  <a:pt x="3161887" y="5003606"/>
                  <a:pt x="3146905" y="4997455"/>
                  <a:pt x="3136586" y="4985151"/>
                </a:cubicBezTo>
                <a:cubicBezTo>
                  <a:pt x="3130037" y="4977809"/>
                  <a:pt x="3126267" y="4969872"/>
                  <a:pt x="3125275" y="4961339"/>
                </a:cubicBezTo>
                <a:cubicBezTo>
                  <a:pt x="3124283" y="4952806"/>
                  <a:pt x="3123886" y="4944571"/>
                  <a:pt x="3124084" y="4936633"/>
                </a:cubicBezTo>
                <a:lnTo>
                  <a:pt x="3124084" y="4932764"/>
                </a:lnTo>
                <a:cubicBezTo>
                  <a:pt x="3124084" y="4932764"/>
                  <a:pt x="3124084" y="4926811"/>
                  <a:pt x="3124084" y="4914905"/>
                </a:cubicBezTo>
                <a:lnTo>
                  <a:pt x="3124084" y="4914451"/>
                </a:lnTo>
                <a:lnTo>
                  <a:pt x="3118987" y="4925471"/>
                </a:lnTo>
                <a:cubicBezTo>
                  <a:pt x="3113952" y="4935791"/>
                  <a:pt x="3109102" y="4944571"/>
                  <a:pt x="3104439" y="4951814"/>
                </a:cubicBezTo>
                <a:cubicBezTo>
                  <a:pt x="3098486" y="4961339"/>
                  <a:pt x="3089606" y="4972253"/>
                  <a:pt x="3077799" y="4984556"/>
                </a:cubicBezTo>
                <a:cubicBezTo>
                  <a:pt x="3065991" y="4996859"/>
                  <a:pt x="3052449" y="5003210"/>
                  <a:pt x="3037169" y="5003606"/>
                </a:cubicBezTo>
                <a:cubicBezTo>
                  <a:pt x="3037169" y="5003606"/>
                  <a:pt x="3037119" y="5003606"/>
                  <a:pt x="3037020" y="5003606"/>
                </a:cubicBezTo>
                <a:cubicBezTo>
                  <a:pt x="3036921" y="5003606"/>
                  <a:pt x="3036871" y="5003606"/>
                  <a:pt x="3036871" y="5003606"/>
                </a:cubicBezTo>
                <a:cubicBezTo>
                  <a:pt x="3036474" y="5003606"/>
                  <a:pt x="3036078" y="5003606"/>
                  <a:pt x="3035681" y="5003606"/>
                </a:cubicBezTo>
                <a:cubicBezTo>
                  <a:pt x="3035284" y="5003606"/>
                  <a:pt x="3034787" y="5003606"/>
                  <a:pt x="3034192" y="5003606"/>
                </a:cubicBezTo>
                <a:cubicBezTo>
                  <a:pt x="3034192" y="5003606"/>
                  <a:pt x="3034093" y="5003606"/>
                  <a:pt x="3033895" y="5003606"/>
                </a:cubicBezTo>
                <a:cubicBezTo>
                  <a:pt x="3033696" y="5003606"/>
                  <a:pt x="3033497" y="5003606"/>
                  <a:pt x="3033299" y="5003606"/>
                </a:cubicBezTo>
                <a:cubicBezTo>
                  <a:pt x="2999763" y="5003606"/>
                  <a:pt x="2977637" y="4994676"/>
                  <a:pt x="2966922" y="4976817"/>
                </a:cubicBezTo>
                <a:cubicBezTo>
                  <a:pt x="2962159" y="4969078"/>
                  <a:pt x="2959183" y="4960892"/>
                  <a:pt x="2957992" y="4952260"/>
                </a:cubicBezTo>
                <a:cubicBezTo>
                  <a:pt x="2956802" y="4943628"/>
                  <a:pt x="2956206" y="4935145"/>
                  <a:pt x="2956206" y="4926811"/>
                </a:cubicBezTo>
                <a:cubicBezTo>
                  <a:pt x="2956206" y="4926811"/>
                  <a:pt x="2956206" y="4914905"/>
                  <a:pt x="2956206" y="4891092"/>
                </a:cubicBezTo>
                <a:lnTo>
                  <a:pt x="2956206" y="4883547"/>
                </a:lnTo>
                <a:lnTo>
                  <a:pt x="2939537" y="4877698"/>
                </a:lnTo>
                <a:cubicBezTo>
                  <a:pt x="2943506" y="4866982"/>
                  <a:pt x="2947177" y="4855076"/>
                  <a:pt x="2950551" y="4841979"/>
                </a:cubicBezTo>
                <a:cubicBezTo>
                  <a:pt x="2952337" y="4835430"/>
                  <a:pt x="2953974" y="4829130"/>
                  <a:pt x="2955462" y="4823078"/>
                </a:cubicBezTo>
                <a:lnTo>
                  <a:pt x="2956206" y="4820012"/>
                </a:lnTo>
                <a:lnTo>
                  <a:pt x="2956206" y="4758337"/>
                </a:lnTo>
                <a:lnTo>
                  <a:pt x="2969601" y="4758337"/>
                </a:lnTo>
                <a:lnTo>
                  <a:pt x="2978828" y="4758337"/>
                </a:lnTo>
                <a:lnTo>
                  <a:pt x="3001747" y="4758337"/>
                </a:lnTo>
                <a:cubicBezTo>
                  <a:pt x="3001747" y="4758337"/>
                  <a:pt x="3001698" y="4786416"/>
                  <a:pt x="3001599" y="4842574"/>
                </a:cubicBezTo>
                <a:cubicBezTo>
                  <a:pt x="3001500" y="4898732"/>
                  <a:pt x="3001450" y="4926811"/>
                  <a:pt x="3001450" y="4926811"/>
                </a:cubicBezTo>
                <a:cubicBezTo>
                  <a:pt x="3001450" y="4934153"/>
                  <a:pt x="3001747" y="4941495"/>
                  <a:pt x="3002343" y="4948837"/>
                </a:cubicBezTo>
                <a:cubicBezTo>
                  <a:pt x="3002939" y="4956180"/>
                  <a:pt x="3004427" y="4962927"/>
                  <a:pt x="3006808" y="4969078"/>
                </a:cubicBezTo>
                <a:cubicBezTo>
                  <a:pt x="3011174" y="4980786"/>
                  <a:pt x="3020897" y="4986243"/>
                  <a:pt x="3035978" y="4985449"/>
                </a:cubicBezTo>
                <a:cubicBezTo>
                  <a:pt x="3036177" y="4985449"/>
                  <a:pt x="3036325" y="4985449"/>
                  <a:pt x="3036425" y="4985449"/>
                </a:cubicBezTo>
                <a:cubicBezTo>
                  <a:pt x="3036524" y="4985449"/>
                  <a:pt x="3036573" y="4985449"/>
                  <a:pt x="3036573" y="4985449"/>
                </a:cubicBezTo>
                <a:cubicBezTo>
                  <a:pt x="3053639" y="4985251"/>
                  <a:pt x="3071300" y="4970864"/>
                  <a:pt x="3089556" y="4942289"/>
                </a:cubicBezTo>
                <a:cubicBezTo>
                  <a:pt x="3097890" y="4928796"/>
                  <a:pt x="3107267" y="4909150"/>
                  <a:pt x="3117685" y="4883353"/>
                </a:cubicBezTo>
                <a:lnTo>
                  <a:pt x="3124084" y="4867002"/>
                </a:lnTo>
                <a:lnTo>
                  <a:pt x="3124084" y="4854778"/>
                </a:lnTo>
                <a:cubicBezTo>
                  <a:pt x="3124084" y="4848180"/>
                  <a:pt x="3124084" y="4841880"/>
                  <a:pt x="3124084" y="4835877"/>
                </a:cubicBezTo>
                <a:cubicBezTo>
                  <a:pt x="3124084" y="4823872"/>
                  <a:pt x="3124084" y="4817869"/>
                  <a:pt x="3124084" y="4817869"/>
                </a:cubicBezTo>
                <a:lnTo>
                  <a:pt x="3124084" y="4758337"/>
                </a:lnTo>
                <a:lnTo>
                  <a:pt x="3169328" y="4758337"/>
                </a:lnTo>
                <a:cubicBezTo>
                  <a:pt x="3169328" y="4758337"/>
                  <a:pt x="3169328" y="4760818"/>
                  <a:pt x="3169328" y="4765779"/>
                </a:cubicBezTo>
                <a:lnTo>
                  <a:pt x="3169328" y="4768090"/>
                </a:lnTo>
                <a:lnTo>
                  <a:pt x="3179001" y="4760421"/>
                </a:lnTo>
                <a:cubicBezTo>
                  <a:pt x="3184062" y="4755857"/>
                  <a:pt x="3186890" y="4749705"/>
                  <a:pt x="3187485" y="4741966"/>
                </a:cubicBezTo>
                <a:cubicBezTo>
                  <a:pt x="3187684" y="4739189"/>
                  <a:pt x="3186493" y="4736212"/>
                  <a:pt x="3183913" y="4733037"/>
                </a:cubicBezTo>
                <a:cubicBezTo>
                  <a:pt x="3182127" y="4730655"/>
                  <a:pt x="3179845" y="4729465"/>
                  <a:pt x="3177067" y="4729465"/>
                </a:cubicBezTo>
                <a:cubicBezTo>
                  <a:pt x="3172503" y="4730259"/>
                  <a:pt x="3167939" y="4732342"/>
                  <a:pt x="3163375" y="4735716"/>
                </a:cubicBezTo>
                <a:lnTo>
                  <a:pt x="3152064" y="4721726"/>
                </a:lnTo>
                <a:cubicBezTo>
                  <a:pt x="3161391" y="4714582"/>
                  <a:pt x="3170717" y="4711109"/>
                  <a:pt x="3180044" y="4711308"/>
                </a:cubicBezTo>
                <a:close/>
                <a:moveTo>
                  <a:pt x="10399099" y="4669933"/>
                </a:moveTo>
                <a:cubicBezTo>
                  <a:pt x="10406442" y="4669933"/>
                  <a:pt x="10412693" y="4672514"/>
                  <a:pt x="10417852" y="4677673"/>
                </a:cubicBezTo>
                <a:cubicBezTo>
                  <a:pt x="10423011" y="4682832"/>
                  <a:pt x="10425591" y="4689083"/>
                  <a:pt x="10425591" y="4696425"/>
                </a:cubicBezTo>
                <a:cubicBezTo>
                  <a:pt x="10425591" y="4703767"/>
                  <a:pt x="10423011" y="4710068"/>
                  <a:pt x="10417852" y="4715326"/>
                </a:cubicBezTo>
                <a:cubicBezTo>
                  <a:pt x="10412693" y="4720585"/>
                  <a:pt x="10406442" y="4723214"/>
                  <a:pt x="10399099" y="4723214"/>
                </a:cubicBezTo>
                <a:cubicBezTo>
                  <a:pt x="10391757" y="4723214"/>
                  <a:pt x="10385457" y="4720585"/>
                  <a:pt x="10380198" y="4715326"/>
                </a:cubicBezTo>
                <a:cubicBezTo>
                  <a:pt x="10374939" y="4710068"/>
                  <a:pt x="10372310" y="4703767"/>
                  <a:pt x="10372310" y="4696425"/>
                </a:cubicBezTo>
                <a:cubicBezTo>
                  <a:pt x="10372310" y="4689083"/>
                  <a:pt x="10374939" y="4682832"/>
                  <a:pt x="10380198" y="4677673"/>
                </a:cubicBezTo>
                <a:cubicBezTo>
                  <a:pt x="10385457" y="4672514"/>
                  <a:pt x="10391757" y="4669933"/>
                  <a:pt x="10399099" y="4669933"/>
                </a:cubicBezTo>
                <a:close/>
                <a:moveTo>
                  <a:pt x="7911884" y="4663087"/>
                </a:moveTo>
                <a:lnTo>
                  <a:pt x="7917242" y="4668148"/>
                </a:lnTo>
                <a:lnTo>
                  <a:pt x="7970819" y="4716368"/>
                </a:lnTo>
                <a:lnTo>
                  <a:pt x="7960401" y="4730953"/>
                </a:lnTo>
                <a:lnTo>
                  <a:pt x="7897001" y="4697020"/>
                </a:lnTo>
                <a:lnTo>
                  <a:pt x="7867831" y="4719642"/>
                </a:lnTo>
                <a:lnTo>
                  <a:pt x="7854436" y="4730060"/>
                </a:lnTo>
                <a:lnTo>
                  <a:pt x="7843423" y="4715773"/>
                </a:lnTo>
                <a:lnTo>
                  <a:pt x="7905931" y="4667552"/>
                </a:lnTo>
                <a:close/>
                <a:moveTo>
                  <a:pt x="5423478" y="4663087"/>
                </a:moveTo>
                <a:lnTo>
                  <a:pt x="5428836" y="4668148"/>
                </a:lnTo>
                <a:lnTo>
                  <a:pt x="5482414" y="4716368"/>
                </a:lnTo>
                <a:lnTo>
                  <a:pt x="5471996" y="4730953"/>
                </a:lnTo>
                <a:lnTo>
                  <a:pt x="5408595" y="4697020"/>
                </a:lnTo>
                <a:lnTo>
                  <a:pt x="5379425" y="4719642"/>
                </a:lnTo>
                <a:lnTo>
                  <a:pt x="5366030" y="4730060"/>
                </a:lnTo>
                <a:lnTo>
                  <a:pt x="5355017" y="4715773"/>
                </a:lnTo>
                <a:lnTo>
                  <a:pt x="5417526" y="4667552"/>
                </a:lnTo>
                <a:close/>
                <a:moveTo>
                  <a:pt x="9011724" y="4641358"/>
                </a:moveTo>
                <a:lnTo>
                  <a:pt x="9020356" y="4650586"/>
                </a:lnTo>
                <a:lnTo>
                  <a:pt x="9075720" y="4711010"/>
                </a:lnTo>
                <a:lnTo>
                  <a:pt x="9063813" y="4724405"/>
                </a:lnTo>
                <a:lnTo>
                  <a:pt x="8999817" y="4679756"/>
                </a:lnTo>
                <a:lnTo>
                  <a:pt x="8992971" y="4675291"/>
                </a:lnTo>
                <a:lnTo>
                  <a:pt x="8997138" y="4668148"/>
                </a:lnTo>
                <a:lnTo>
                  <a:pt x="9005770" y="4652372"/>
                </a:lnTo>
                <a:close/>
                <a:moveTo>
                  <a:pt x="3888763" y="4641358"/>
                </a:moveTo>
                <a:lnTo>
                  <a:pt x="3895013" y="4652372"/>
                </a:lnTo>
                <a:lnTo>
                  <a:pt x="3903646" y="4668148"/>
                </a:lnTo>
                <a:lnTo>
                  <a:pt x="3907515" y="4675291"/>
                </a:lnTo>
                <a:lnTo>
                  <a:pt x="3900966" y="4679756"/>
                </a:lnTo>
                <a:lnTo>
                  <a:pt x="3836375" y="4724405"/>
                </a:lnTo>
                <a:lnTo>
                  <a:pt x="3824766" y="4711010"/>
                </a:lnTo>
                <a:lnTo>
                  <a:pt x="3880429" y="4650586"/>
                </a:lnTo>
                <a:close/>
                <a:moveTo>
                  <a:pt x="3044313" y="4641358"/>
                </a:moveTo>
                <a:lnTo>
                  <a:pt x="3052944" y="4650586"/>
                </a:lnTo>
                <a:lnTo>
                  <a:pt x="3108309" y="4711010"/>
                </a:lnTo>
                <a:lnTo>
                  <a:pt x="3096402" y="4724405"/>
                </a:lnTo>
                <a:lnTo>
                  <a:pt x="3032407" y="4679756"/>
                </a:lnTo>
                <a:lnTo>
                  <a:pt x="3025560" y="4675291"/>
                </a:lnTo>
                <a:lnTo>
                  <a:pt x="3029727" y="4668148"/>
                </a:lnTo>
                <a:lnTo>
                  <a:pt x="3038359" y="4652372"/>
                </a:lnTo>
                <a:close/>
                <a:moveTo>
                  <a:pt x="2250463" y="4641358"/>
                </a:moveTo>
                <a:lnTo>
                  <a:pt x="2256714" y="4652372"/>
                </a:lnTo>
                <a:lnTo>
                  <a:pt x="2265346" y="4668148"/>
                </a:lnTo>
                <a:lnTo>
                  <a:pt x="2269216" y="4675291"/>
                </a:lnTo>
                <a:lnTo>
                  <a:pt x="2262667" y="4679756"/>
                </a:lnTo>
                <a:lnTo>
                  <a:pt x="2198076" y="4724405"/>
                </a:lnTo>
                <a:lnTo>
                  <a:pt x="2186467" y="4711010"/>
                </a:lnTo>
                <a:lnTo>
                  <a:pt x="2242129" y="4650586"/>
                </a:lnTo>
                <a:close/>
                <a:moveTo>
                  <a:pt x="2791602" y="4635703"/>
                </a:moveTo>
                <a:lnTo>
                  <a:pt x="2836846" y="4635703"/>
                </a:lnTo>
                <a:cubicBezTo>
                  <a:pt x="2836846" y="4635703"/>
                  <a:pt x="2836846" y="4666064"/>
                  <a:pt x="2836846" y="4726786"/>
                </a:cubicBezTo>
                <a:cubicBezTo>
                  <a:pt x="2836846" y="4734376"/>
                  <a:pt x="2836846" y="4741492"/>
                  <a:pt x="2836846" y="4748133"/>
                </a:cubicBezTo>
                <a:lnTo>
                  <a:pt x="2836846" y="4749110"/>
                </a:lnTo>
                <a:lnTo>
                  <a:pt x="2875839" y="4749110"/>
                </a:lnTo>
                <a:lnTo>
                  <a:pt x="2875839" y="4767565"/>
                </a:lnTo>
                <a:lnTo>
                  <a:pt x="2836846" y="4767565"/>
                </a:lnTo>
                <a:lnTo>
                  <a:pt x="2836846" y="4782289"/>
                </a:lnTo>
                <a:cubicBezTo>
                  <a:pt x="2836846" y="4806009"/>
                  <a:pt x="2836846" y="4817869"/>
                  <a:pt x="2836846" y="4817869"/>
                </a:cubicBezTo>
                <a:lnTo>
                  <a:pt x="2836846" y="4932764"/>
                </a:lnTo>
                <a:lnTo>
                  <a:pt x="2836846" y="4936931"/>
                </a:lnTo>
                <a:cubicBezTo>
                  <a:pt x="2836846" y="4944075"/>
                  <a:pt x="2836995" y="4951070"/>
                  <a:pt x="2837293" y="4957916"/>
                </a:cubicBezTo>
                <a:cubicBezTo>
                  <a:pt x="2837590" y="4964762"/>
                  <a:pt x="2838731" y="4970864"/>
                  <a:pt x="2840715" y="4976222"/>
                </a:cubicBezTo>
                <a:cubicBezTo>
                  <a:pt x="2843097" y="4982374"/>
                  <a:pt x="2845875" y="4985449"/>
                  <a:pt x="2849050" y="4985449"/>
                </a:cubicBezTo>
                <a:cubicBezTo>
                  <a:pt x="2865918" y="4985449"/>
                  <a:pt x="2881991" y="4974932"/>
                  <a:pt x="2897270" y="4953898"/>
                </a:cubicBezTo>
                <a:cubicBezTo>
                  <a:pt x="2903819" y="4944770"/>
                  <a:pt x="2910466" y="4933062"/>
                  <a:pt x="2917213" y="4918774"/>
                </a:cubicBezTo>
                <a:cubicBezTo>
                  <a:pt x="2922968" y="4906471"/>
                  <a:pt x="2928722" y="4892680"/>
                  <a:pt x="2934477" y="4877400"/>
                </a:cubicBezTo>
                <a:lnTo>
                  <a:pt x="2951443" y="4883651"/>
                </a:lnTo>
                <a:cubicBezTo>
                  <a:pt x="2944499" y="4901709"/>
                  <a:pt x="2938545" y="4915996"/>
                  <a:pt x="2933585" y="4926513"/>
                </a:cubicBezTo>
                <a:cubicBezTo>
                  <a:pt x="2926639" y="4940999"/>
                  <a:pt x="2919396" y="4953600"/>
                  <a:pt x="2911855" y="4964316"/>
                </a:cubicBezTo>
                <a:cubicBezTo>
                  <a:pt x="2893004" y="4990509"/>
                  <a:pt x="2872068" y="5003606"/>
                  <a:pt x="2849050" y="5003606"/>
                </a:cubicBezTo>
                <a:cubicBezTo>
                  <a:pt x="2829405" y="5003606"/>
                  <a:pt x="2814423" y="4997455"/>
                  <a:pt x="2804104" y="4985151"/>
                </a:cubicBezTo>
                <a:cubicBezTo>
                  <a:pt x="2797556" y="4977809"/>
                  <a:pt x="2793785" y="4969872"/>
                  <a:pt x="2792793" y="4961339"/>
                </a:cubicBezTo>
                <a:cubicBezTo>
                  <a:pt x="2791801" y="4952806"/>
                  <a:pt x="2791403" y="4944571"/>
                  <a:pt x="2791602" y="4936633"/>
                </a:cubicBezTo>
                <a:lnTo>
                  <a:pt x="2791602" y="4932764"/>
                </a:lnTo>
                <a:cubicBezTo>
                  <a:pt x="2791602" y="4932764"/>
                  <a:pt x="2791602" y="4926811"/>
                  <a:pt x="2791602" y="4914905"/>
                </a:cubicBezTo>
                <a:cubicBezTo>
                  <a:pt x="2791602" y="4902998"/>
                  <a:pt x="2791602" y="4889852"/>
                  <a:pt x="2791602" y="4875465"/>
                </a:cubicBezTo>
                <a:cubicBezTo>
                  <a:pt x="2791602" y="4868272"/>
                  <a:pt x="2791602" y="4861376"/>
                  <a:pt x="2791602" y="4854778"/>
                </a:cubicBezTo>
                <a:lnTo>
                  <a:pt x="2791602" y="4837812"/>
                </a:lnTo>
                <a:lnTo>
                  <a:pt x="2784161" y="4853885"/>
                </a:lnTo>
                <a:cubicBezTo>
                  <a:pt x="2781184" y="4859640"/>
                  <a:pt x="2778307" y="4865444"/>
                  <a:pt x="2775529" y="4871298"/>
                </a:cubicBezTo>
                <a:cubicBezTo>
                  <a:pt x="2772751" y="4877152"/>
                  <a:pt x="2769972" y="4883055"/>
                  <a:pt x="2767195" y="4889008"/>
                </a:cubicBezTo>
                <a:lnTo>
                  <a:pt x="2759158" y="4884841"/>
                </a:lnTo>
                <a:lnTo>
                  <a:pt x="2751121" y="4880972"/>
                </a:lnTo>
                <a:cubicBezTo>
                  <a:pt x="2757074" y="4869066"/>
                  <a:pt x="2762631" y="4857358"/>
                  <a:pt x="2767790" y="4845848"/>
                </a:cubicBezTo>
                <a:lnTo>
                  <a:pt x="2778505" y="4823822"/>
                </a:lnTo>
                <a:cubicBezTo>
                  <a:pt x="2783665" y="4812908"/>
                  <a:pt x="2788031" y="4803085"/>
                  <a:pt x="2791602" y="4794354"/>
                </a:cubicBezTo>
                <a:lnTo>
                  <a:pt x="2791602" y="4767565"/>
                </a:lnTo>
                <a:lnTo>
                  <a:pt x="2753800" y="4767565"/>
                </a:lnTo>
                <a:lnTo>
                  <a:pt x="2753800" y="4749110"/>
                </a:lnTo>
                <a:lnTo>
                  <a:pt x="2791602" y="4749110"/>
                </a:lnTo>
                <a:close/>
                <a:moveTo>
                  <a:pt x="2404054" y="4635703"/>
                </a:moveTo>
                <a:lnTo>
                  <a:pt x="2449298" y="4635703"/>
                </a:lnTo>
                <a:cubicBezTo>
                  <a:pt x="2449298" y="4635703"/>
                  <a:pt x="2449298" y="4666064"/>
                  <a:pt x="2449298" y="4726786"/>
                </a:cubicBezTo>
                <a:cubicBezTo>
                  <a:pt x="2449298" y="4734376"/>
                  <a:pt x="2449298" y="4741492"/>
                  <a:pt x="2449298" y="4748133"/>
                </a:cubicBezTo>
                <a:lnTo>
                  <a:pt x="2449298" y="4749705"/>
                </a:lnTo>
                <a:lnTo>
                  <a:pt x="2487695" y="4749705"/>
                </a:lnTo>
                <a:lnTo>
                  <a:pt x="2487695" y="4767565"/>
                </a:lnTo>
                <a:lnTo>
                  <a:pt x="2449298" y="4767565"/>
                </a:lnTo>
                <a:lnTo>
                  <a:pt x="2449298" y="4782289"/>
                </a:lnTo>
                <a:cubicBezTo>
                  <a:pt x="2449298" y="4806009"/>
                  <a:pt x="2449298" y="4817869"/>
                  <a:pt x="2449298" y="4817869"/>
                </a:cubicBezTo>
                <a:lnTo>
                  <a:pt x="2449298" y="4932764"/>
                </a:lnTo>
                <a:lnTo>
                  <a:pt x="2449298" y="4936931"/>
                </a:lnTo>
                <a:cubicBezTo>
                  <a:pt x="2449298" y="4944075"/>
                  <a:pt x="2449446" y="4951070"/>
                  <a:pt x="2449744" y="4957916"/>
                </a:cubicBezTo>
                <a:cubicBezTo>
                  <a:pt x="2450042" y="4964762"/>
                  <a:pt x="2451183" y="4970864"/>
                  <a:pt x="2453167" y="4976222"/>
                </a:cubicBezTo>
                <a:cubicBezTo>
                  <a:pt x="2455548" y="4982374"/>
                  <a:pt x="2458327" y="4985449"/>
                  <a:pt x="2461502" y="4985449"/>
                </a:cubicBezTo>
                <a:cubicBezTo>
                  <a:pt x="2478368" y="4985449"/>
                  <a:pt x="2494442" y="4974932"/>
                  <a:pt x="2509722" y="4953898"/>
                </a:cubicBezTo>
                <a:cubicBezTo>
                  <a:pt x="2516271" y="4944770"/>
                  <a:pt x="2522918" y="4933062"/>
                  <a:pt x="2529665" y="4918774"/>
                </a:cubicBezTo>
                <a:cubicBezTo>
                  <a:pt x="2535419" y="4906471"/>
                  <a:pt x="2541175" y="4892680"/>
                  <a:pt x="2546929" y="4877400"/>
                </a:cubicBezTo>
                <a:lnTo>
                  <a:pt x="2563896" y="4883651"/>
                </a:lnTo>
                <a:cubicBezTo>
                  <a:pt x="2556950" y="4901709"/>
                  <a:pt x="2550997" y="4915996"/>
                  <a:pt x="2546035" y="4926513"/>
                </a:cubicBezTo>
                <a:cubicBezTo>
                  <a:pt x="2539091" y="4940999"/>
                  <a:pt x="2531847" y="4953600"/>
                  <a:pt x="2524307" y="4964316"/>
                </a:cubicBezTo>
                <a:cubicBezTo>
                  <a:pt x="2505456" y="4990509"/>
                  <a:pt x="2484521" y="5003606"/>
                  <a:pt x="2461502" y="5003606"/>
                </a:cubicBezTo>
                <a:cubicBezTo>
                  <a:pt x="2441856" y="5003606"/>
                  <a:pt x="2426874" y="4997455"/>
                  <a:pt x="2416555" y="4985151"/>
                </a:cubicBezTo>
                <a:cubicBezTo>
                  <a:pt x="2410007" y="4977809"/>
                  <a:pt x="2406237" y="4969872"/>
                  <a:pt x="2405245" y="4961339"/>
                </a:cubicBezTo>
                <a:cubicBezTo>
                  <a:pt x="2404252" y="4952806"/>
                  <a:pt x="2403855" y="4944571"/>
                  <a:pt x="2404054" y="4936633"/>
                </a:cubicBezTo>
                <a:lnTo>
                  <a:pt x="2404054" y="4932764"/>
                </a:lnTo>
                <a:cubicBezTo>
                  <a:pt x="2404054" y="4932764"/>
                  <a:pt x="2404054" y="4926811"/>
                  <a:pt x="2404054" y="4914905"/>
                </a:cubicBezTo>
                <a:cubicBezTo>
                  <a:pt x="2404054" y="4908951"/>
                  <a:pt x="2404054" y="4902688"/>
                  <a:pt x="2404054" y="4896115"/>
                </a:cubicBezTo>
                <a:lnTo>
                  <a:pt x="2404054" y="4883547"/>
                </a:lnTo>
                <a:lnTo>
                  <a:pt x="2387385" y="4877698"/>
                </a:lnTo>
                <a:cubicBezTo>
                  <a:pt x="2391354" y="4866982"/>
                  <a:pt x="2395025" y="4855076"/>
                  <a:pt x="2398398" y="4841979"/>
                </a:cubicBezTo>
                <a:cubicBezTo>
                  <a:pt x="2400184" y="4835430"/>
                  <a:pt x="2401821" y="4829130"/>
                  <a:pt x="2403309" y="4823078"/>
                </a:cubicBezTo>
                <a:lnTo>
                  <a:pt x="2404054" y="4820012"/>
                </a:lnTo>
                <a:lnTo>
                  <a:pt x="2404054" y="4818994"/>
                </a:lnTo>
                <a:cubicBezTo>
                  <a:pt x="2404054" y="4818244"/>
                  <a:pt x="2404054" y="4817869"/>
                  <a:pt x="2404054" y="4817869"/>
                </a:cubicBezTo>
                <a:lnTo>
                  <a:pt x="2404054" y="4767565"/>
                </a:lnTo>
                <a:lnTo>
                  <a:pt x="2365358" y="4767565"/>
                </a:lnTo>
                <a:lnTo>
                  <a:pt x="2365358" y="4749705"/>
                </a:lnTo>
                <a:lnTo>
                  <a:pt x="2404054" y="4749705"/>
                </a:lnTo>
                <a:close/>
                <a:moveTo>
                  <a:pt x="5429729" y="4585101"/>
                </a:moveTo>
                <a:lnTo>
                  <a:pt x="5438361" y="4594329"/>
                </a:lnTo>
                <a:lnTo>
                  <a:pt x="5493725" y="4654753"/>
                </a:lnTo>
                <a:lnTo>
                  <a:pt x="5481818" y="4668148"/>
                </a:lnTo>
                <a:lnTo>
                  <a:pt x="5417822" y="4623499"/>
                </a:lnTo>
                <a:lnTo>
                  <a:pt x="5410976" y="4619034"/>
                </a:lnTo>
                <a:lnTo>
                  <a:pt x="5415144" y="4611891"/>
                </a:lnTo>
                <a:lnTo>
                  <a:pt x="5423776" y="4596115"/>
                </a:lnTo>
                <a:close/>
                <a:moveTo>
                  <a:pt x="10218422" y="4513366"/>
                </a:moveTo>
                <a:lnTo>
                  <a:pt x="10263666" y="4513366"/>
                </a:lnTo>
                <a:lnTo>
                  <a:pt x="10263666" y="4513664"/>
                </a:lnTo>
                <a:lnTo>
                  <a:pt x="10263666" y="4817273"/>
                </a:lnTo>
                <a:lnTo>
                  <a:pt x="10263666" y="4907463"/>
                </a:lnTo>
                <a:lnTo>
                  <a:pt x="10263666" y="4932169"/>
                </a:lnTo>
                <a:lnTo>
                  <a:pt x="10263666" y="4936038"/>
                </a:lnTo>
                <a:cubicBezTo>
                  <a:pt x="10263666" y="4943182"/>
                  <a:pt x="10263815" y="4950177"/>
                  <a:pt x="10264112" y="4957023"/>
                </a:cubicBezTo>
                <a:cubicBezTo>
                  <a:pt x="10264410" y="4963869"/>
                  <a:pt x="10265651" y="4969971"/>
                  <a:pt x="10267833" y="4975329"/>
                </a:cubicBezTo>
                <a:cubicBezTo>
                  <a:pt x="10269619" y="4980687"/>
                  <a:pt x="10272099" y="4983763"/>
                  <a:pt x="10275274" y="4984556"/>
                </a:cubicBezTo>
                <a:cubicBezTo>
                  <a:pt x="10275473" y="4984556"/>
                  <a:pt x="10275671" y="4984606"/>
                  <a:pt x="10275870" y="4984705"/>
                </a:cubicBezTo>
                <a:cubicBezTo>
                  <a:pt x="10276068" y="4984804"/>
                  <a:pt x="10276366" y="4984854"/>
                  <a:pt x="10276763" y="4984854"/>
                </a:cubicBezTo>
                <a:cubicBezTo>
                  <a:pt x="10295813" y="4985251"/>
                  <a:pt x="10312431" y="4972203"/>
                  <a:pt x="10326620" y="4945712"/>
                </a:cubicBezTo>
                <a:cubicBezTo>
                  <a:pt x="10340809" y="4919221"/>
                  <a:pt x="10351474" y="4895259"/>
                  <a:pt x="10358618" y="4873828"/>
                </a:cubicBezTo>
                <a:lnTo>
                  <a:pt x="10360867" y="4874565"/>
                </a:lnTo>
                <a:lnTo>
                  <a:pt x="10365539" y="4860731"/>
                </a:lnTo>
                <a:cubicBezTo>
                  <a:pt x="10367375" y="4854778"/>
                  <a:pt x="10369136" y="4848527"/>
                  <a:pt x="10370822" y="4841979"/>
                </a:cubicBezTo>
                <a:cubicBezTo>
                  <a:pt x="10372608" y="4835430"/>
                  <a:pt x="10374245" y="4829130"/>
                  <a:pt x="10375733" y="4823078"/>
                </a:cubicBezTo>
                <a:lnTo>
                  <a:pt x="10376477" y="4820013"/>
                </a:lnTo>
                <a:lnTo>
                  <a:pt x="10376477" y="4818994"/>
                </a:lnTo>
                <a:cubicBezTo>
                  <a:pt x="10376477" y="4818244"/>
                  <a:pt x="10376477" y="4817869"/>
                  <a:pt x="10376477" y="4817869"/>
                </a:cubicBezTo>
                <a:lnTo>
                  <a:pt x="10376477" y="4758337"/>
                </a:lnTo>
                <a:lnTo>
                  <a:pt x="10389872" y="4758337"/>
                </a:lnTo>
                <a:lnTo>
                  <a:pt x="10399099" y="4758337"/>
                </a:lnTo>
                <a:lnTo>
                  <a:pt x="10421721" y="4758337"/>
                </a:lnTo>
                <a:cubicBezTo>
                  <a:pt x="10421721" y="4758337"/>
                  <a:pt x="10421721" y="4768259"/>
                  <a:pt x="10421721" y="4788103"/>
                </a:cubicBezTo>
                <a:cubicBezTo>
                  <a:pt x="10421721" y="4807947"/>
                  <a:pt x="10421721" y="4817869"/>
                  <a:pt x="10421721" y="4817869"/>
                </a:cubicBezTo>
                <a:lnTo>
                  <a:pt x="10421721" y="4932764"/>
                </a:lnTo>
                <a:lnTo>
                  <a:pt x="10421721" y="4936931"/>
                </a:lnTo>
                <a:cubicBezTo>
                  <a:pt x="10421721" y="4944075"/>
                  <a:pt x="10421870" y="4951070"/>
                  <a:pt x="10422168" y="4957916"/>
                </a:cubicBezTo>
                <a:cubicBezTo>
                  <a:pt x="10422465" y="4964762"/>
                  <a:pt x="10423606" y="4970864"/>
                  <a:pt x="10425591" y="4976222"/>
                </a:cubicBezTo>
                <a:cubicBezTo>
                  <a:pt x="10427972" y="4982374"/>
                  <a:pt x="10430750" y="4985449"/>
                  <a:pt x="10433925" y="4985449"/>
                </a:cubicBezTo>
                <a:cubicBezTo>
                  <a:pt x="10450793" y="4985449"/>
                  <a:pt x="10466866" y="4974932"/>
                  <a:pt x="10482145" y="4953898"/>
                </a:cubicBezTo>
                <a:cubicBezTo>
                  <a:pt x="10488694" y="4944770"/>
                  <a:pt x="10495341" y="4933062"/>
                  <a:pt x="10502088" y="4918774"/>
                </a:cubicBezTo>
                <a:cubicBezTo>
                  <a:pt x="10507843" y="4906471"/>
                  <a:pt x="10513598" y="4892680"/>
                  <a:pt x="10519352" y="4877400"/>
                </a:cubicBezTo>
                <a:lnTo>
                  <a:pt x="10521802" y="4876614"/>
                </a:lnTo>
                <a:lnTo>
                  <a:pt x="10527166" y="4860731"/>
                </a:lnTo>
                <a:cubicBezTo>
                  <a:pt x="10529002" y="4854778"/>
                  <a:pt x="10530762" y="4848527"/>
                  <a:pt x="10532449" y="4841979"/>
                </a:cubicBezTo>
                <a:cubicBezTo>
                  <a:pt x="10534235" y="4835430"/>
                  <a:pt x="10535872" y="4829130"/>
                  <a:pt x="10537361" y="4823078"/>
                </a:cubicBezTo>
                <a:lnTo>
                  <a:pt x="10538105" y="4820012"/>
                </a:lnTo>
                <a:lnTo>
                  <a:pt x="10538105" y="4758337"/>
                </a:lnTo>
                <a:lnTo>
                  <a:pt x="10551499" y="4758337"/>
                </a:lnTo>
                <a:lnTo>
                  <a:pt x="10560727" y="4758337"/>
                </a:lnTo>
                <a:lnTo>
                  <a:pt x="10583646" y="4758337"/>
                </a:lnTo>
                <a:cubicBezTo>
                  <a:pt x="10583646" y="4758337"/>
                  <a:pt x="10583596" y="4786416"/>
                  <a:pt x="10583497" y="4842574"/>
                </a:cubicBezTo>
                <a:cubicBezTo>
                  <a:pt x="10583399" y="4898732"/>
                  <a:pt x="10583349" y="4926811"/>
                  <a:pt x="10583349" y="4926811"/>
                </a:cubicBezTo>
                <a:cubicBezTo>
                  <a:pt x="10583349" y="4934153"/>
                  <a:pt x="10583646" y="4941495"/>
                  <a:pt x="10584242" y="4948837"/>
                </a:cubicBezTo>
                <a:cubicBezTo>
                  <a:pt x="10584837" y="4956180"/>
                  <a:pt x="10586325" y="4962927"/>
                  <a:pt x="10588706" y="4969078"/>
                </a:cubicBezTo>
                <a:cubicBezTo>
                  <a:pt x="10593072" y="4980786"/>
                  <a:pt x="10602795" y="4986243"/>
                  <a:pt x="10617877" y="4985449"/>
                </a:cubicBezTo>
                <a:cubicBezTo>
                  <a:pt x="10618076" y="4985449"/>
                  <a:pt x="10618224" y="4985449"/>
                  <a:pt x="10618323" y="4985449"/>
                </a:cubicBezTo>
                <a:cubicBezTo>
                  <a:pt x="10618422" y="4985449"/>
                  <a:pt x="10618472" y="4985449"/>
                  <a:pt x="10618472" y="4985449"/>
                </a:cubicBezTo>
                <a:cubicBezTo>
                  <a:pt x="10635537" y="4985251"/>
                  <a:pt x="10653199" y="4970864"/>
                  <a:pt x="10671455" y="4942289"/>
                </a:cubicBezTo>
                <a:cubicBezTo>
                  <a:pt x="10679789" y="4928796"/>
                  <a:pt x="10689165" y="4909150"/>
                  <a:pt x="10699583" y="4883353"/>
                </a:cubicBezTo>
                <a:lnTo>
                  <a:pt x="10705983" y="4867001"/>
                </a:lnTo>
                <a:lnTo>
                  <a:pt x="10705983" y="4854778"/>
                </a:lnTo>
                <a:cubicBezTo>
                  <a:pt x="10705983" y="4848180"/>
                  <a:pt x="10705983" y="4841880"/>
                  <a:pt x="10705983" y="4835877"/>
                </a:cubicBezTo>
                <a:cubicBezTo>
                  <a:pt x="10705983" y="4823872"/>
                  <a:pt x="10705983" y="4817869"/>
                  <a:pt x="10705983" y="4817869"/>
                </a:cubicBezTo>
                <a:lnTo>
                  <a:pt x="10705983" y="4758337"/>
                </a:lnTo>
                <a:lnTo>
                  <a:pt x="10751227" y="4758337"/>
                </a:lnTo>
                <a:cubicBezTo>
                  <a:pt x="10751227" y="4758337"/>
                  <a:pt x="10751227" y="4768259"/>
                  <a:pt x="10751227" y="4788103"/>
                </a:cubicBezTo>
                <a:cubicBezTo>
                  <a:pt x="10751227" y="4807947"/>
                  <a:pt x="10751227" y="4817869"/>
                  <a:pt x="10751227" y="4817869"/>
                </a:cubicBezTo>
                <a:lnTo>
                  <a:pt x="10751227" y="4932764"/>
                </a:lnTo>
                <a:lnTo>
                  <a:pt x="10751227" y="4936931"/>
                </a:lnTo>
                <a:cubicBezTo>
                  <a:pt x="10751227" y="4944075"/>
                  <a:pt x="10751376" y="4951070"/>
                  <a:pt x="10751673" y="4957916"/>
                </a:cubicBezTo>
                <a:cubicBezTo>
                  <a:pt x="10751971" y="4964762"/>
                  <a:pt x="10753111" y="4970864"/>
                  <a:pt x="10755096" y="4976222"/>
                </a:cubicBezTo>
                <a:cubicBezTo>
                  <a:pt x="10757477" y="4982374"/>
                  <a:pt x="10760255" y="4985449"/>
                  <a:pt x="10763431" y="4985449"/>
                </a:cubicBezTo>
                <a:cubicBezTo>
                  <a:pt x="10780298" y="4985449"/>
                  <a:pt x="10796372" y="4974932"/>
                  <a:pt x="10811651" y="4953898"/>
                </a:cubicBezTo>
                <a:cubicBezTo>
                  <a:pt x="10818199" y="4944770"/>
                  <a:pt x="10824847" y="4933062"/>
                  <a:pt x="10831594" y="4918774"/>
                </a:cubicBezTo>
                <a:cubicBezTo>
                  <a:pt x="10837348" y="4906471"/>
                  <a:pt x="10843104" y="4892680"/>
                  <a:pt x="10848858" y="4877400"/>
                </a:cubicBezTo>
                <a:lnTo>
                  <a:pt x="10865824" y="4883651"/>
                </a:lnTo>
                <a:cubicBezTo>
                  <a:pt x="10858879" y="4901709"/>
                  <a:pt x="10852926" y="4915996"/>
                  <a:pt x="10847965" y="4926513"/>
                </a:cubicBezTo>
                <a:cubicBezTo>
                  <a:pt x="10841020" y="4940999"/>
                  <a:pt x="10833776" y="4953600"/>
                  <a:pt x="10826236" y="4964316"/>
                </a:cubicBezTo>
                <a:cubicBezTo>
                  <a:pt x="10807385" y="4990509"/>
                  <a:pt x="10786449" y="5003606"/>
                  <a:pt x="10763431" y="5003606"/>
                </a:cubicBezTo>
                <a:cubicBezTo>
                  <a:pt x="10743785" y="5003606"/>
                  <a:pt x="10728804" y="4997455"/>
                  <a:pt x="10718485" y="4985151"/>
                </a:cubicBezTo>
                <a:cubicBezTo>
                  <a:pt x="10711936" y="4977809"/>
                  <a:pt x="10708165" y="4969872"/>
                  <a:pt x="10707174" y="4961339"/>
                </a:cubicBezTo>
                <a:cubicBezTo>
                  <a:pt x="10706182" y="4952806"/>
                  <a:pt x="10705784" y="4944571"/>
                  <a:pt x="10705983" y="4936633"/>
                </a:cubicBezTo>
                <a:lnTo>
                  <a:pt x="10705983" y="4932764"/>
                </a:lnTo>
                <a:cubicBezTo>
                  <a:pt x="10705983" y="4932764"/>
                  <a:pt x="10705983" y="4926811"/>
                  <a:pt x="10705983" y="4914905"/>
                </a:cubicBezTo>
                <a:lnTo>
                  <a:pt x="10705983" y="4914451"/>
                </a:lnTo>
                <a:lnTo>
                  <a:pt x="10700886" y="4925471"/>
                </a:lnTo>
                <a:cubicBezTo>
                  <a:pt x="10695850" y="4935791"/>
                  <a:pt x="10691001" y="4944571"/>
                  <a:pt x="10686338" y="4951814"/>
                </a:cubicBezTo>
                <a:cubicBezTo>
                  <a:pt x="10680385" y="4961339"/>
                  <a:pt x="10671505" y="4972253"/>
                  <a:pt x="10659697" y="4984556"/>
                </a:cubicBezTo>
                <a:cubicBezTo>
                  <a:pt x="10647890" y="4996859"/>
                  <a:pt x="10634347" y="5003210"/>
                  <a:pt x="10619067" y="5003606"/>
                </a:cubicBezTo>
                <a:cubicBezTo>
                  <a:pt x="10619067" y="5003606"/>
                  <a:pt x="10619017" y="5003606"/>
                  <a:pt x="10618919" y="5003606"/>
                </a:cubicBezTo>
                <a:cubicBezTo>
                  <a:pt x="10618820" y="5003606"/>
                  <a:pt x="10618770" y="5003606"/>
                  <a:pt x="10618770" y="5003606"/>
                </a:cubicBezTo>
                <a:cubicBezTo>
                  <a:pt x="10618373" y="5003606"/>
                  <a:pt x="10617976" y="5003606"/>
                  <a:pt x="10617579" y="5003606"/>
                </a:cubicBezTo>
                <a:cubicBezTo>
                  <a:pt x="10617183" y="5003606"/>
                  <a:pt x="10616686" y="5003606"/>
                  <a:pt x="10616091" y="5003606"/>
                </a:cubicBezTo>
                <a:cubicBezTo>
                  <a:pt x="10616091" y="5003606"/>
                  <a:pt x="10615992" y="5003606"/>
                  <a:pt x="10615793" y="5003606"/>
                </a:cubicBezTo>
                <a:cubicBezTo>
                  <a:pt x="10615594" y="5003606"/>
                  <a:pt x="10615397" y="5003606"/>
                  <a:pt x="10615198" y="5003606"/>
                </a:cubicBezTo>
                <a:cubicBezTo>
                  <a:pt x="10581661" y="5003606"/>
                  <a:pt x="10559536" y="4994676"/>
                  <a:pt x="10548820" y="4976817"/>
                </a:cubicBezTo>
                <a:cubicBezTo>
                  <a:pt x="10544058" y="4969078"/>
                  <a:pt x="10541081" y="4960892"/>
                  <a:pt x="10539891" y="4952260"/>
                </a:cubicBezTo>
                <a:cubicBezTo>
                  <a:pt x="10538700" y="4943628"/>
                  <a:pt x="10538105" y="4935145"/>
                  <a:pt x="10538105" y="4926811"/>
                </a:cubicBezTo>
                <a:cubicBezTo>
                  <a:pt x="10538105" y="4926811"/>
                  <a:pt x="10538105" y="4914905"/>
                  <a:pt x="10538105" y="4891092"/>
                </a:cubicBezTo>
                <a:lnTo>
                  <a:pt x="10538105" y="4883547"/>
                </a:lnTo>
                <a:lnTo>
                  <a:pt x="10534414" y="4882251"/>
                </a:lnTo>
                <a:lnTo>
                  <a:pt x="10536319" y="4883651"/>
                </a:lnTo>
                <a:cubicBezTo>
                  <a:pt x="10529374" y="4901709"/>
                  <a:pt x="10523421" y="4915996"/>
                  <a:pt x="10518460" y="4926513"/>
                </a:cubicBezTo>
                <a:cubicBezTo>
                  <a:pt x="10511515" y="4940999"/>
                  <a:pt x="10504271" y="4953600"/>
                  <a:pt x="10496731" y="4964316"/>
                </a:cubicBezTo>
                <a:cubicBezTo>
                  <a:pt x="10477879" y="4990509"/>
                  <a:pt x="10456944" y="5003606"/>
                  <a:pt x="10433925" y="5003606"/>
                </a:cubicBezTo>
                <a:cubicBezTo>
                  <a:pt x="10414280" y="5003606"/>
                  <a:pt x="10399298" y="4997455"/>
                  <a:pt x="10388979" y="4985151"/>
                </a:cubicBezTo>
                <a:cubicBezTo>
                  <a:pt x="10382431" y="4977809"/>
                  <a:pt x="10378660" y="4969872"/>
                  <a:pt x="10377668" y="4961339"/>
                </a:cubicBezTo>
                <a:cubicBezTo>
                  <a:pt x="10376676" y="4952806"/>
                  <a:pt x="10376279" y="4944571"/>
                  <a:pt x="10376477" y="4936633"/>
                </a:cubicBezTo>
                <a:lnTo>
                  <a:pt x="10376477" y="4932764"/>
                </a:lnTo>
                <a:cubicBezTo>
                  <a:pt x="10376477" y="4932764"/>
                  <a:pt x="10376477" y="4926811"/>
                  <a:pt x="10376477" y="4914905"/>
                </a:cubicBezTo>
                <a:cubicBezTo>
                  <a:pt x="10376477" y="4908951"/>
                  <a:pt x="10376477" y="4902688"/>
                  <a:pt x="10376477" y="4896115"/>
                </a:cubicBezTo>
                <a:lnTo>
                  <a:pt x="10376477" y="4883547"/>
                </a:lnTo>
                <a:lnTo>
                  <a:pt x="10374614" y="4882892"/>
                </a:lnTo>
                <a:lnTo>
                  <a:pt x="10365911" y="4906273"/>
                </a:lnTo>
                <a:cubicBezTo>
                  <a:pt x="10355790" y="4931424"/>
                  <a:pt x="10345224" y="4951665"/>
                  <a:pt x="10334210" y="4966994"/>
                </a:cubicBezTo>
                <a:cubicBezTo>
                  <a:pt x="10315954" y="4991601"/>
                  <a:pt x="10296408" y="5003606"/>
                  <a:pt x="10275572" y="5003011"/>
                </a:cubicBezTo>
                <a:cubicBezTo>
                  <a:pt x="10269024" y="5002416"/>
                  <a:pt x="10265749" y="5002118"/>
                  <a:pt x="10265749" y="5002118"/>
                </a:cubicBezTo>
                <a:cubicBezTo>
                  <a:pt x="10250470" y="5000134"/>
                  <a:pt x="10238761" y="4994280"/>
                  <a:pt x="10230626" y="4984556"/>
                </a:cubicBezTo>
                <a:cubicBezTo>
                  <a:pt x="10226260" y="4979198"/>
                  <a:pt x="10223283" y="4973742"/>
                  <a:pt x="10221696" y="4968185"/>
                </a:cubicBezTo>
                <a:cubicBezTo>
                  <a:pt x="10214156" y="4976916"/>
                  <a:pt x="10207210" y="4983564"/>
                  <a:pt x="10200860" y="4988128"/>
                </a:cubicBezTo>
                <a:cubicBezTo>
                  <a:pt x="10186573" y="4998447"/>
                  <a:pt x="10171591" y="5003408"/>
                  <a:pt x="10155914" y="5003011"/>
                </a:cubicBezTo>
                <a:cubicBezTo>
                  <a:pt x="10119005" y="5002416"/>
                  <a:pt x="10089537" y="4987533"/>
                  <a:pt x="10067510" y="4958362"/>
                </a:cubicBezTo>
                <a:cubicBezTo>
                  <a:pt x="10049651" y="4935542"/>
                  <a:pt x="10040721" y="4909051"/>
                  <a:pt x="10040721" y="4878888"/>
                </a:cubicBezTo>
                <a:cubicBezTo>
                  <a:pt x="10040721" y="4850313"/>
                  <a:pt x="10050842" y="4824219"/>
                  <a:pt x="10071082" y="4800605"/>
                </a:cubicBezTo>
                <a:cubicBezTo>
                  <a:pt x="10094299" y="4773022"/>
                  <a:pt x="10124065" y="4758834"/>
                  <a:pt x="10160379" y="4758040"/>
                </a:cubicBezTo>
                <a:cubicBezTo>
                  <a:pt x="10173872" y="4757841"/>
                  <a:pt x="10185382" y="4760520"/>
                  <a:pt x="10194907" y="4766076"/>
                </a:cubicBezTo>
                <a:cubicBezTo>
                  <a:pt x="10204432" y="4771633"/>
                  <a:pt x="10212270" y="4777784"/>
                  <a:pt x="10218422" y="4784531"/>
                </a:cubicBezTo>
                <a:lnTo>
                  <a:pt x="10218422" y="4513664"/>
                </a:lnTo>
                <a:close/>
                <a:moveTo>
                  <a:pt x="6579872" y="4513366"/>
                </a:moveTo>
                <a:lnTo>
                  <a:pt x="6625116" y="4513366"/>
                </a:lnTo>
                <a:lnTo>
                  <a:pt x="6625116" y="4513664"/>
                </a:lnTo>
                <a:lnTo>
                  <a:pt x="6625116" y="4624392"/>
                </a:lnTo>
                <a:lnTo>
                  <a:pt x="6663811" y="4624392"/>
                </a:lnTo>
                <a:lnTo>
                  <a:pt x="6663811" y="4642251"/>
                </a:lnTo>
                <a:lnTo>
                  <a:pt x="6625116" y="4642251"/>
                </a:lnTo>
                <a:lnTo>
                  <a:pt x="6625116" y="4817273"/>
                </a:lnTo>
                <a:lnTo>
                  <a:pt x="6625116" y="4907463"/>
                </a:lnTo>
                <a:lnTo>
                  <a:pt x="6625116" y="4932169"/>
                </a:lnTo>
                <a:lnTo>
                  <a:pt x="6625116" y="4936038"/>
                </a:lnTo>
                <a:cubicBezTo>
                  <a:pt x="6625116" y="4943182"/>
                  <a:pt x="6625265" y="4950177"/>
                  <a:pt x="6625563" y="4957023"/>
                </a:cubicBezTo>
                <a:cubicBezTo>
                  <a:pt x="6625860" y="4963869"/>
                  <a:pt x="6627100" y="4969971"/>
                  <a:pt x="6629283" y="4975329"/>
                </a:cubicBezTo>
                <a:cubicBezTo>
                  <a:pt x="6631069" y="4980687"/>
                  <a:pt x="6633550" y="4983763"/>
                  <a:pt x="6636725" y="4984556"/>
                </a:cubicBezTo>
                <a:cubicBezTo>
                  <a:pt x="6636923" y="4984556"/>
                  <a:pt x="6637122" y="4984606"/>
                  <a:pt x="6637320" y="4984705"/>
                </a:cubicBezTo>
                <a:cubicBezTo>
                  <a:pt x="6637518" y="4984804"/>
                  <a:pt x="6637816" y="4984854"/>
                  <a:pt x="6638213" y="4984854"/>
                </a:cubicBezTo>
                <a:cubicBezTo>
                  <a:pt x="6657263" y="4985251"/>
                  <a:pt x="6673882" y="4972203"/>
                  <a:pt x="6688070" y="4945712"/>
                </a:cubicBezTo>
                <a:cubicBezTo>
                  <a:pt x="6702258" y="4919221"/>
                  <a:pt x="6712925" y="4895259"/>
                  <a:pt x="6720068" y="4873828"/>
                </a:cubicBezTo>
                <a:lnTo>
                  <a:pt x="6722049" y="4874477"/>
                </a:lnTo>
                <a:lnTo>
                  <a:pt x="6726691" y="4860731"/>
                </a:lnTo>
                <a:cubicBezTo>
                  <a:pt x="6728527" y="4854778"/>
                  <a:pt x="6730288" y="4848527"/>
                  <a:pt x="6731975" y="4841979"/>
                </a:cubicBezTo>
                <a:cubicBezTo>
                  <a:pt x="6733761" y="4835430"/>
                  <a:pt x="6735398" y="4829130"/>
                  <a:pt x="6736886" y="4823078"/>
                </a:cubicBezTo>
                <a:lnTo>
                  <a:pt x="6737630" y="4820012"/>
                </a:lnTo>
                <a:lnTo>
                  <a:pt x="6737630" y="4758337"/>
                </a:lnTo>
                <a:lnTo>
                  <a:pt x="6751025" y="4758337"/>
                </a:lnTo>
                <a:lnTo>
                  <a:pt x="6760252" y="4758337"/>
                </a:lnTo>
                <a:lnTo>
                  <a:pt x="6783171" y="4758337"/>
                </a:lnTo>
                <a:cubicBezTo>
                  <a:pt x="6783171" y="4758337"/>
                  <a:pt x="6783122" y="4786416"/>
                  <a:pt x="6783023" y="4842574"/>
                </a:cubicBezTo>
                <a:cubicBezTo>
                  <a:pt x="6782923" y="4898732"/>
                  <a:pt x="6782874" y="4926811"/>
                  <a:pt x="6782874" y="4926811"/>
                </a:cubicBezTo>
                <a:cubicBezTo>
                  <a:pt x="6782874" y="4934153"/>
                  <a:pt x="6783171" y="4941495"/>
                  <a:pt x="6783767" y="4948837"/>
                </a:cubicBezTo>
                <a:cubicBezTo>
                  <a:pt x="6784362" y="4956180"/>
                  <a:pt x="6785850" y="4962927"/>
                  <a:pt x="6788232" y="4969078"/>
                </a:cubicBezTo>
                <a:cubicBezTo>
                  <a:pt x="6792597" y="4980786"/>
                  <a:pt x="6802321" y="4986243"/>
                  <a:pt x="6817402" y="4985449"/>
                </a:cubicBezTo>
                <a:cubicBezTo>
                  <a:pt x="6817600" y="4985449"/>
                  <a:pt x="6817749" y="4985449"/>
                  <a:pt x="6817848" y="4985449"/>
                </a:cubicBezTo>
                <a:cubicBezTo>
                  <a:pt x="6817948" y="4985449"/>
                  <a:pt x="6817997" y="4985449"/>
                  <a:pt x="6817997" y="4985449"/>
                </a:cubicBezTo>
                <a:cubicBezTo>
                  <a:pt x="6835063" y="4985251"/>
                  <a:pt x="6852724" y="4970864"/>
                  <a:pt x="6870980" y="4942289"/>
                </a:cubicBezTo>
                <a:cubicBezTo>
                  <a:pt x="6879314" y="4928796"/>
                  <a:pt x="6888691" y="4909150"/>
                  <a:pt x="6899109" y="4883353"/>
                </a:cubicBezTo>
                <a:lnTo>
                  <a:pt x="6905508" y="4867002"/>
                </a:lnTo>
                <a:lnTo>
                  <a:pt x="6905508" y="4854778"/>
                </a:lnTo>
                <a:cubicBezTo>
                  <a:pt x="6905508" y="4848180"/>
                  <a:pt x="6905508" y="4841880"/>
                  <a:pt x="6905508" y="4835877"/>
                </a:cubicBezTo>
                <a:cubicBezTo>
                  <a:pt x="6905508" y="4823872"/>
                  <a:pt x="6905508" y="4817869"/>
                  <a:pt x="6905508" y="4817869"/>
                </a:cubicBezTo>
                <a:lnTo>
                  <a:pt x="6905508" y="4758337"/>
                </a:lnTo>
                <a:lnTo>
                  <a:pt x="6950752" y="4758337"/>
                </a:lnTo>
                <a:cubicBezTo>
                  <a:pt x="6950752" y="4758337"/>
                  <a:pt x="6950752" y="4760818"/>
                  <a:pt x="6950752" y="4765779"/>
                </a:cubicBezTo>
                <a:lnTo>
                  <a:pt x="6950752" y="4768090"/>
                </a:lnTo>
                <a:lnTo>
                  <a:pt x="6960426" y="4760421"/>
                </a:lnTo>
                <a:cubicBezTo>
                  <a:pt x="6965486" y="4755857"/>
                  <a:pt x="6968314" y="4749705"/>
                  <a:pt x="6968909" y="4741966"/>
                </a:cubicBezTo>
                <a:cubicBezTo>
                  <a:pt x="6969107" y="4739189"/>
                  <a:pt x="6967917" y="4736212"/>
                  <a:pt x="6965337" y="4733037"/>
                </a:cubicBezTo>
                <a:cubicBezTo>
                  <a:pt x="6963551" y="4730655"/>
                  <a:pt x="6961269" y="4729465"/>
                  <a:pt x="6958491" y="4729465"/>
                </a:cubicBezTo>
                <a:cubicBezTo>
                  <a:pt x="6953927" y="4730259"/>
                  <a:pt x="6949363" y="4732342"/>
                  <a:pt x="6944799" y="4735716"/>
                </a:cubicBezTo>
                <a:lnTo>
                  <a:pt x="6933488" y="4721726"/>
                </a:lnTo>
                <a:cubicBezTo>
                  <a:pt x="6942815" y="4714582"/>
                  <a:pt x="6952141" y="4711109"/>
                  <a:pt x="6961468" y="4711308"/>
                </a:cubicBezTo>
                <a:cubicBezTo>
                  <a:pt x="6973572" y="4710712"/>
                  <a:pt x="6983692" y="4714384"/>
                  <a:pt x="6991829" y="4722321"/>
                </a:cubicBezTo>
                <a:cubicBezTo>
                  <a:pt x="6998377" y="4729068"/>
                  <a:pt x="7001254" y="4736113"/>
                  <a:pt x="7000461" y="4743455"/>
                </a:cubicBezTo>
                <a:cubicBezTo>
                  <a:pt x="6999270" y="4755956"/>
                  <a:pt x="6993962" y="4765531"/>
                  <a:pt x="6984536" y="4772178"/>
                </a:cubicBezTo>
                <a:cubicBezTo>
                  <a:pt x="6975110" y="4778826"/>
                  <a:pt x="6965833" y="4784432"/>
                  <a:pt x="6956705" y="4788996"/>
                </a:cubicBezTo>
                <a:lnTo>
                  <a:pt x="6950752" y="4791973"/>
                </a:lnTo>
                <a:lnTo>
                  <a:pt x="6950752" y="4801125"/>
                </a:lnTo>
                <a:cubicBezTo>
                  <a:pt x="6950752" y="4812288"/>
                  <a:pt x="6950752" y="4817869"/>
                  <a:pt x="6950752" y="4817869"/>
                </a:cubicBezTo>
                <a:lnTo>
                  <a:pt x="6950752" y="4932764"/>
                </a:lnTo>
                <a:lnTo>
                  <a:pt x="6950752" y="4936931"/>
                </a:lnTo>
                <a:cubicBezTo>
                  <a:pt x="6950752" y="4944075"/>
                  <a:pt x="6950901" y="4951070"/>
                  <a:pt x="6951198" y="4957916"/>
                </a:cubicBezTo>
                <a:cubicBezTo>
                  <a:pt x="6951496" y="4964762"/>
                  <a:pt x="6952637" y="4970864"/>
                  <a:pt x="6954621" y="4976222"/>
                </a:cubicBezTo>
                <a:cubicBezTo>
                  <a:pt x="6957003" y="4982374"/>
                  <a:pt x="6959781" y="4985449"/>
                  <a:pt x="6962956" y="4985449"/>
                </a:cubicBezTo>
                <a:cubicBezTo>
                  <a:pt x="6979823" y="4985449"/>
                  <a:pt x="6995896" y="4974932"/>
                  <a:pt x="7011176" y="4953898"/>
                </a:cubicBezTo>
                <a:cubicBezTo>
                  <a:pt x="7017725" y="4944770"/>
                  <a:pt x="7024372" y="4933062"/>
                  <a:pt x="7031119" y="4918774"/>
                </a:cubicBezTo>
                <a:lnTo>
                  <a:pt x="7036351" y="4906913"/>
                </a:lnTo>
                <a:lnTo>
                  <a:pt x="7032012" y="4879483"/>
                </a:lnTo>
                <a:cubicBezTo>
                  <a:pt x="7032012" y="4850710"/>
                  <a:pt x="7042132" y="4824516"/>
                  <a:pt x="7062373" y="4800902"/>
                </a:cubicBezTo>
                <a:cubicBezTo>
                  <a:pt x="7085987" y="4773518"/>
                  <a:pt x="7115852" y="4759429"/>
                  <a:pt x="7151968" y="4758635"/>
                </a:cubicBezTo>
                <a:cubicBezTo>
                  <a:pt x="7171018" y="4758239"/>
                  <a:pt x="7186198" y="4763249"/>
                  <a:pt x="7197509" y="4773667"/>
                </a:cubicBezTo>
                <a:lnTo>
                  <a:pt x="7211499" y="4787763"/>
                </a:lnTo>
                <a:lnTo>
                  <a:pt x="7211499" y="4758337"/>
                </a:lnTo>
                <a:lnTo>
                  <a:pt x="7256743" y="4758337"/>
                </a:lnTo>
                <a:cubicBezTo>
                  <a:pt x="7256743" y="4758337"/>
                  <a:pt x="7256743" y="4768259"/>
                  <a:pt x="7256743" y="4788103"/>
                </a:cubicBezTo>
                <a:cubicBezTo>
                  <a:pt x="7256743" y="4807947"/>
                  <a:pt x="7256743" y="4817869"/>
                  <a:pt x="7256743" y="4817869"/>
                </a:cubicBezTo>
                <a:lnTo>
                  <a:pt x="7256743" y="4932764"/>
                </a:lnTo>
                <a:lnTo>
                  <a:pt x="7256743" y="4936931"/>
                </a:lnTo>
                <a:cubicBezTo>
                  <a:pt x="7256743" y="4944075"/>
                  <a:pt x="7256891" y="4951070"/>
                  <a:pt x="7257189" y="4957916"/>
                </a:cubicBezTo>
                <a:cubicBezTo>
                  <a:pt x="7257487" y="4964762"/>
                  <a:pt x="7258628" y="4970864"/>
                  <a:pt x="7260612" y="4976222"/>
                </a:cubicBezTo>
                <a:cubicBezTo>
                  <a:pt x="7262993" y="4982374"/>
                  <a:pt x="7265772" y="4985449"/>
                  <a:pt x="7268946" y="4985449"/>
                </a:cubicBezTo>
                <a:cubicBezTo>
                  <a:pt x="7285813" y="4985449"/>
                  <a:pt x="7301887" y="4974932"/>
                  <a:pt x="7317167" y="4953898"/>
                </a:cubicBezTo>
                <a:cubicBezTo>
                  <a:pt x="7323715" y="4944770"/>
                  <a:pt x="7330363" y="4933062"/>
                  <a:pt x="7337110" y="4918774"/>
                </a:cubicBezTo>
                <a:cubicBezTo>
                  <a:pt x="7342865" y="4906471"/>
                  <a:pt x="7348619" y="4892680"/>
                  <a:pt x="7354374" y="4877400"/>
                </a:cubicBezTo>
                <a:lnTo>
                  <a:pt x="7371340" y="4883651"/>
                </a:lnTo>
                <a:cubicBezTo>
                  <a:pt x="7364395" y="4901709"/>
                  <a:pt x="7358442" y="4915996"/>
                  <a:pt x="7353481" y="4926513"/>
                </a:cubicBezTo>
                <a:cubicBezTo>
                  <a:pt x="7346535" y="4940999"/>
                  <a:pt x="7339293" y="4953600"/>
                  <a:pt x="7331752" y="4964316"/>
                </a:cubicBezTo>
                <a:cubicBezTo>
                  <a:pt x="7312900" y="4990509"/>
                  <a:pt x="7291965" y="5003606"/>
                  <a:pt x="7268946" y="5003606"/>
                </a:cubicBezTo>
                <a:cubicBezTo>
                  <a:pt x="7249301" y="5003606"/>
                  <a:pt x="7234319" y="4997455"/>
                  <a:pt x="7224000" y="4985151"/>
                </a:cubicBezTo>
                <a:lnTo>
                  <a:pt x="7214931" y="4966058"/>
                </a:lnTo>
                <a:lnTo>
                  <a:pt x="7207108" y="4975478"/>
                </a:lnTo>
                <a:cubicBezTo>
                  <a:pt x="7202296" y="4980538"/>
                  <a:pt x="7197410" y="4984953"/>
                  <a:pt x="7192449" y="4988723"/>
                </a:cubicBezTo>
                <a:cubicBezTo>
                  <a:pt x="7178558" y="4998645"/>
                  <a:pt x="7163576" y="5003507"/>
                  <a:pt x="7147503" y="5003308"/>
                </a:cubicBezTo>
                <a:cubicBezTo>
                  <a:pt x="7110792" y="5003110"/>
                  <a:pt x="7081225" y="4988327"/>
                  <a:pt x="7058801" y="4958958"/>
                </a:cubicBezTo>
                <a:lnTo>
                  <a:pt x="7044419" y="4932377"/>
                </a:lnTo>
                <a:lnTo>
                  <a:pt x="7036849" y="4946828"/>
                </a:lnTo>
                <a:cubicBezTo>
                  <a:pt x="7033228" y="4953129"/>
                  <a:pt x="7029531" y="4958958"/>
                  <a:pt x="7025761" y="4964316"/>
                </a:cubicBezTo>
                <a:cubicBezTo>
                  <a:pt x="7006910" y="4990509"/>
                  <a:pt x="6985975" y="5003606"/>
                  <a:pt x="6962956" y="5003606"/>
                </a:cubicBezTo>
                <a:cubicBezTo>
                  <a:pt x="6943311" y="5003606"/>
                  <a:pt x="6928328" y="4997455"/>
                  <a:pt x="6918010" y="4985151"/>
                </a:cubicBezTo>
                <a:cubicBezTo>
                  <a:pt x="6911461" y="4977809"/>
                  <a:pt x="6907691" y="4969872"/>
                  <a:pt x="6906699" y="4961339"/>
                </a:cubicBezTo>
                <a:cubicBezTo>
                  <a:pt x="6905706" y="4952806"/>
                  <a:pt x="6905310" y="4944571"/>
                  <a:pt x="6905508" y="4936633"/>
                </a:cubicBezTo>
                <a:lnTo>
                  <a:pt x="6905508" y="4932764"/>
                </a:lnTo>
                <a:cubicBezTo>
                  <a:pt x="6905508" y="4932764"/>
                  <a:pt x="6905508" y="4926811"/>
                  <a:pt x="6905508" y="4914905"/>
                </a:cubicBezTo>
                <a:lnTo>
                  <a:pt x="6905508" y="4914451"/>
                </a:lnTo>
                <a:lnTo>
                  <a:pt x="6900411" y="4925471"/>
                </a:lnTo>
                <a:cubicBezTo>
                  <a:pt x="6895376" y="4935791"/>
                  <a:pt x="6890526" y="4944571"/>
                  <a:pt x="6885863" y="4951814"/>
                </a:cubicBezTo>
                <a:cubicBezTo>
                  <a:pt x="6879910" y="4961339"/>
                  <a:pt x="6871029" y="4972253"/>
                  <a:pt x="6859223" y="4984556"/>
                </a:cubicBezTo>
                <a:cubicBezTo>
                  <a:pt x="6847416" y="4996859"/>
                  <a:pt x="6833872" y="5003210"/>
                  <a:pt x="6818593" y="5003606"/>
                </a:cubicBezTo>
                <a:cubicBezTo>
                  <a:pt x="6818593" y="5003606"/>
                  <a:pt x="6818543" y="5003606"/>
                  <a:pt x="6818444" y="5003606"/>
                </a:cubicBezTo>
                <a:cubicBezTo>
                  <a:pt x="6818344" y="5003606"/>
                  <a:pt x="6818295" y="5003606"/>
                  <a:pt x="6818295" y="5003606"/>
                </a:cubicBezTo>
                <a:cubicBezTo>
                  <a:pt x="6817898" y="5003606"/>
                  <a:pt x="6817501" y="5003606"/>
                  <a:pt x="6817104" y="5003606"/>
                </a:cubicBezTo>
                <a:cubicBezTo>
                  <a:pt x="6816707" y="5003606"/>
                  <a:pt x="6816211" y="5003606"/>
                  <a:pt x="6815616" y="5003606"/>
                </a:cubicBezTo>
                <a:cubicBezTo>
                  <a:pt x="6815616" y="5003606"/>
                  <a:pt x="6815517" y="5003606"/>
                  <a:pt x="6815318" y="5003606"/>
                </a:cubicBezTo>
                <a:cubicBezTo>
                  <a:pt x="6815120" y="5003606"/>
                  <a:pt x="6814921" y="5003606"/>
                  <a:pt x="6814723" y="5003606"/>
                </a:cubicBezTo>
                <a:cubicBezTo>
                  <a:pt x="6781187" y="5003606"/>
                  <a:pt x="6759061" y="4994676"/>
                  <a:pt x="6748346" y="4976817"/>
                </a:cubicBezTo>
                <a:cubicBezTo>
                  <a:pt x="6743583" y="4969078"/>
                  <a:pt x="6740607" y="4960892"/>
                  <a:pt x="6739416" y="4952260"/>
                </a:cubicBezTo>
                <a:cubicBezTo>
                  <a:pt x="6738225" y="4943628"/>
                  <a:pt x="6737630" y="4935145"/>
                  <a:pt x="6737630" y="4926811"/>
                </a:cubicBezTo>
                <a:cubicBezTo>
                  <a:pt x="6737630" y="4926811"/>
                  <a:pt x="6737630" y="4914905"/>
                  <a:pt x="6737630" y="4891092"/>
                </a:cubicBezTo>
                <a:lnTo>
                  <a:pt x="6737630" y="4883547"/>
                </a:lnTo>
                <a:lnTo>
                  <a:pt x="6736030" y="4882984"/>
                </a:lnTo>
                <a:lnTo>
                  <a:pt x="6727361" y="4906273"/>
                </a:lnTo>
                <a:cubicBezTo>
                  <a:pt x="6717241" y="4931424"/>
                  <a:pt x="6706674" y="4951665"/>
                  <a:pt x="6695661" y="4966994"/>
                </a:cubicBezTo>
                <a:cubicBezTo>
                  <a:pt x="6677404" y="4991601"/>
                  <a:pt x="6657858" y="5003606"/>
                  <a:pt x="6637022" y="5003011"/>
                </a:cubicBezTo>
                <a:cubicBezTo>
                  <a:pt x="6630474" y="5002416"/>
                  <a:pt x="6627200" y="5002118"/>
                  <a:pt x="6627200" y="5002118"/>
                </a:cubicBezTo>
                <a:cubicBezTo>
                  <a:pt x="6611920" y="5000134"/>
                  <a:pt x="6600212" y="4994280"/>
                  <a:pt x="6592076" y="4984556"/>
                </a:cubicBezTo>
                <a:cubicBezTo>
                  <a:pt x="6587711" y="4979198"/>
                  <a:pt x="6584734" y="4973742"/>
                  <a:pt x="6583146" y="4968185"/>
                </a:cubicBezTo>
                <a:cubicBezTo>
                  <a:pt x="6575606" y="4976916"/>
                  <a:pt x="6568661" y="4983564"/>
                  <a:pt x="6562311" y="4988128"/>
                </a:cubicBezTo>
                <a:cubicBezTo>
                  <a:pt x="6548023" y="4998447"/>
                  <a:pt x="6533041" y="5003408"/>
                  <a:pt x="6517364" y="5003011"/>
                </a:cubicBezTo>
                <a:cubicBezTo>
                  <a:pt x="6480455" y="5002416"/>
                  <a:pt x="6450987" y="4987533"/>
                  <a:pt x="6428961" y="4958362"/>
                </a:cubicBezTo>
                <a:cubicBezTo>
                  <a:pt x="6411101" y="4935542"/>
                  <a:pt x="6402171" y="4909051"/>
                  <a:pt x="6402171" y="4878888"/>
                </a:cubicBezTo>
                <a:cubicBezTo>
                  <a:pt x="6402171" y="4850313"/>
                  <a:pt x="6412292" y="4824219"/>
                  <a:pt x="6432532" y="4800605"/>
                </a:cubicBezTo>
                <a:cubicBezTo>
                  <a:pt x="6455750" y="4773022"/>
                  <a:pt x="6485515" y="4758834"/>
                  <a:pt x="6521829" y="4758040"/>
                </a:cubicBezTo>
                <a:cubicBezTo>
                  <a:pt x="6535323" y="4757841"/>
                  <a:pt x="6546832" y="4760520"/>
                  <a:pt x="6556357" y="4766076"/>
                </a:cubicBezTo>
                <a:cubicBezTo>
                  <a:pt x="6565882" y="4771633"/>
                  <a:pt x="6573721" y="4777784"/>
                  <a:pt x="6579872" y="4784531"/>
                </a:cubicBezTo>
                <a:lnTo>
                  <a:pt x="6579872" y="4642251"/>
                </a:lnTo>
                <a:lnTo>
                  <a:pt x="6541177" y="4642251"/>
                </a:lnTo>
                <a:lnTo>
                  <a:pt x="6541177" y="4624392"/>
                </a:lnTo>
                <a:lnTo>
                  <a:pt x="6579872" y="4624392"/>
                </a:lnTo>
                <a:lnTo>
                  <a:pt x="6579872" y="4513664"/>
                </a:lnTo>
                <a:close/>
                <a:moveTo>
                  <a:pt x="5170172" y="4513366"/>
                </a:moveTo>
                <a:lnTo>
                  <a:pt x="5215416" y="4513366"/>
                </a:lnTo>
                <a:lnTo>
                  <a:pt x="5215416" y="4513664"/>
                </a:lnTo>
                <a:lnTo>
                  <a:pt x="5215416" y="4624392"/>
                </a:lnTo>
                <a:lnTo>
                  <a:pt x="5254111" y="4624392"/>
                </a:lnTo>
                <a:lnTo>
                  <a:pt x="5254111" y="4642251"/>
                </a:lnTo>
                <a:lnTo>
                  <a:pt x="5215416" y="4642251"/>
                </a:lnTo>
                <a:lnTo>
                  <a:pt x="5215416" y="4817273"/>
                </a:lnTo>
                <a:lnTo>
                  <a:pt x="5215416" y="4907463"/>
                </a:lnTo>
                <a:lnTo>
                  <a:pt x="5215416" y="4932169"/>
                </a:lnTo>
                <a:lnTo>
                  <a:pt x="5215416" y="4936038"/>
                </a:lnTo>
                <a:cubicBezTo>
                  <a:pt x="5215416" y="4943182"/>
                  <a:pt x="5215565" y="4950177"/>
                  <a:pt x="5215863" y="4957023"/>
                </a:cubicBezTo>
                <a:cubicBezTo>
                  <a:pt x="5216161" y="4963869"/>
                  <a:pt x="5217401" y="4969971"/>
                  <a:pt x="5219584" y="4975329"/>
                </a:cubicBezTo>
                <a:cubicBezTo>
                  <a:pt x="5221369" y="4980687"/>
                  <a:pt x="5223850" y="4983763"/>
                  <a:pt x="5227025" y="4984556"/>
                </a:cubicBezTo>
                <a:cubicBezTo>
                  <a:pt x="5227223" y="4984556"/>
                  <a:pt x="5227422" y="4984606"/>
                  <a:pt x="5227620" y="4984705"/>
                </a:cubicBezTo>
                <a:cubicBezTo>
                  <a:pt x="5227818" y="4984804"/>
                  <a:pt x="5228116" y="4984854"/>
                  <a:pt x="5228513" y="4984854"/>
                </a:cubicBezTo>
                <a:cubicBezTo>
                  <a:pt x="5247563" y="4985251"/>
                  <a:pt x="5264182" y="4972203"/>
                  <a:pt x="5278370" y="4945712"/>
                </a:cubicBezTo>
                <a:cubicBezTo>
                  <a:pt x="5285465" y="4932466"/>
                  <a:pt x="5291679" y="4919853"/>
                  <a:pt x="5297011" y="4907872"/>
                </a:cubicBezTo>
                <a:lnTo>
                  <a:pt x="5299606" y="4901261"/>
                </a:lnTo>
                <a:lnTo>
                  <a:pt x="5297867" y="4881269"/>
                </a:lnTo>
                <a:cubicBezTo>
                  <a:pt x="5297867" y="4847932"/>
                  <a:pt x="5309178" y="4819159"/>
                  <a:pt x="5331800" y="4794949"/>
                </a:cubicBezTo>
                <a:cubicBezTo>
                  <a:pt x="5354422" y="4770938"/>
                  <a:pt x="5382104" y="4758933"/>
                  <a:pt x="5414846" y="4758933"/>
                </a:cubicBezTo>
                <a:cubicBezTo>
                  <a:pt x="5443619" y="4758933"/>
                  <a:pt x="5468126" y="4771137"/>
                  <a:pt x="5488367" y="4795544"/>
                </a:cubicBezTo>
                <a:cubicBezTo>
                  <a:pt x="5493725" y="4801895"/>
                  <a:pt x="5498587" y="4809038"/>
                  <a:pt x="5502952" y="4816976"/>
                </a:cubicBezTo>
                <a:cubicBezTo>
                  <a:pt x="5506921" y="4813801"/>
                  <a:pt x="5510939" y="4809832"/>
                  <a:pt x="5515007" y="4805069"/>
                </a:cubicBezTo>
                <a:cubicBezTo>
                  <a:pt x="5519075" y="4800307"/>
                  <a:pt x="5522895" y="4795544"/>
                  <a:pt x="5526468" y="4790782"/>
                </a:cubicBezTo>
                <a:cubicBezTo>
                  <a:pt x="5527658" y="4789195"/>
                  <a:pt x="5528897" y="4787607"/>
                  <a:pt x="5530188" y="4786019"/>
                </a:cubicBezTo>
                <a:cubicBezTo>
                  <a:pt x="5531478" y="4784432"/>
                  <a:pt x="5532817" y="4782845"/>
                  <a:pt x="5534206" y="4781257"/>
                </a:cubicBezTo>
                <a:cubicBezTo>
                  <a:pt x="5546310" y="4765978"/>
                  <a:pt x="5560400" y="4758337"/>
                  <a:pt x="5576473" y="4758337"/>
                </a:cubicBezTo>
                <a:cubicBezTo>
                  <a:pt x="5576473" y="4758337"/>
                  <a:pt x="5576572" y="4758337"/>
                  <a:pt x="5576771" y="4758337"/>
                </a:cubicBezTo>
                <a:cubicBezTo>
                  <a:pt x="5591852" y="4758337"/>
                  <a:pt x="5603957" y="4762108"/>
                  <a:pt x="5613085" y="4769648"/>
                </a:cubicBezTo>
                <a:cubicBezTo>
                  <a:pt x="5621617" y="4776792"/>
                  <a:pt x="5626629" y="4787061"/>
                  <a:pt x="5628117" y="4800456"/>
                </a:cubicBezTo>
                <a:cubicBezTo>
                  <a:pt x="5629605" y="4813850"/>
                  <a:pt x="5630349" y="4824914"/>
                  <a:pt x="5630349" y="4833644"/>
                </a:cubicBezTo>
                <a:cubicBezTo>
                  <a:pt x="5630349" y="4833644"/>
                  <a:pt x="5630349" y="4833843"/>
                  <a:pt x="5630349" y="4834240"/>
                </a:cubicBezTo>
                <a:cubicBezTo>
                  <a:pt x="5630349" y="4834637"/>
                  <a:pt x="5630349" y="4834835"/>
                  <a:pt x="5630349" y="4834835"/>
                </a:cubicBezTo>
                <a:cubicBezTo>
                  <a:pt x="5630349" y="4834835"/>
                  <a:pt x="5630349" y="4836224"/>
                  <a:pt x="5630349" y="4839002"/>
                </a:cubicBezTo>
                <a:cubicBezTo>
                  <a:pt x="5630349" y="4841781"/>
                  <a:pt x="5630349" y="4845253"/>
                  <a:pt x="5630349" y="4849420"/>
                </a:cubicBezTo>
                <a:cubicBezTo>
                  <a:pt x="5638881" y="4831760"/>
                  <a:pt x="5646026" y="4818563"/>
                  <a:pt x="5651781" y="4809832"/>
                </a:cubicBezTo>
                <a:cubicBezTo>
                  <a:pt x="5660114" y="4797330"/>
                  <a:pt x="5669739" y="4786714"/>
                  <a:pt x="5680653" y="4777983"/>
                </a:cubicBezTo>
                <a:cubicBezTo>
                  <a:pt x="5697322" y="4764688"/>
                  <a:pt x="5714486" y="4758139"/>
                  <a:pt x="5732147" y="4758337"/>
                </a:cubicBezTo>
                <a:cubicBezTo>
                  <a:pt x="5732147" y="4758337"/>
                  <a:pt x="5732197" y="4758337"/>
                  <a:pt x="5732296" y="4758337"/>
                </a:cubicBezTo>
                <a:cubicBezTo>
                  <a:pt x="5732396" y="4758337"/>
                  <a:pt x="5732445" y="4758337"/>
                  <a:pt x="5732445" y="4758337"/>
                </a:cubicBezTo>
                <a:cubicBezTo>
                  <a:pt x="5760623" y="4759132"/>
                  <a:pt x="5780368" y="4768061"/>
                  <a:pt x="5791679" y="4785126"/>
                </a:cubicBezTo>
                <a:cubicBezTo>
                  <a:pt x="5796639" y="4792866"/>
                  <a:pt x="5799815" y="4801002"/>
                  <a:pt x="5801204" y="4809534"/>
                </a:cubicBezTo>
                <a:cubicBezTo>
                  <a:pt x="5802593" y="4818067"/>
                  <a:pt x="5803287" y="4826501"/>
                  <a:pt x="5803287" y="4834835"/>
                </a:cubicBezTo>
                <a:lnTo>
                  <a:pt x="5803287" y="4882460"/>
                </a:lnTo>
                <a:cubicBezTo>
                  <a:pt x="5803287" y="4882460"/>
                  <a:pt x="5803287" y="4883204"/>
                  <a:pt x="5803287" y="4884692"/>
                </a:cubicBezTo>
                <a:cubicBezTo>
                  <a:pt x="5803287" y="4886181"/>
                  <a:pt x="5803287" y="4886925"/>
                  <a:pt x="5803287" y="4886925"/>
                </a:cubicBezTo>
                <a:lnTo>
                  <a:pt x="5803287" y="4915798"/>
                </a:lnTo>
                <a:cubicBezTo>
                  <a:pt x="5803287" y="4915798"/>
                  <a:pt x="5803287" y="4918675"/>
                  <a:pt x="5803287" y="4924430"/>
                </a:cubicBezTo>
                <a:cubicBezTo>
                  <a:pt x="5803287" y="4930184"/>
                  <a:pt x="5803287" y="4933062"/>
                  <a:pt x="5803287" y="4933062"/>
                </a:cubicBezTo>
                <a:lnTo>
                  <a:pt x="5803287" y="4936336"/>
                </a:lnTo>
                <a:cubicBezTo>
                  <a:pt x="5803287" y="4943480"/>
                  <a:pt x="5803387" y="4950574"/>
                  <a:pt x="5803585" y="4957618"/>
                </a:cubicBezTo>
                <a:cubicBezTo>
                  <a:pt x="5803784" y="4964663"/>
                  <a:pt x="5805073" y="4970864"/>
                  <a:pt x="5807455" y="4976222"/>
                </a:cubicBezTo>
                <a:cubicBezTo>
                  <a:pt x="5809836" y="4982572"/>
                  <a:pt x="5813110" y="4985747"/>
                  <a:pt x="5817277" y="4985747"/>
                </a:cubicBezTo>
                <a:cubicBezTo>
                  <a:pt x="5825214" y="4985747"/>
                  <a:pt x="5833350" y="4982076"/>
                  <a:pt x="5841685" y="4974733"/>
                </a:cubicBezTo>
                <a:cubicBezTo>
                  <a:pt x="5846249" y="4970368"/>
                  <a:pt x="5850515" y="4965258"/>
                  <a:pt x="5854484" y="4959404"/>
                </a:cubicBezTo>
                <a:cubicBezTo>
                  <a:pt x="5858453" y="4953550"/>
                  <a:pt x="5862124" y="4947846"/>
                  <a:pt x="5865497" y="4942289"/>
                </a:cubicBezTo>
                <a:cubicBezTo>
                  <a:pt x="5869863" y="4935145"/>
                  <a:pt x="5873832" y="4927654"/>
                  <a:pt x="5877404" y="4919816"/>
                </a:cubicBezTo>
                <a:lnTo>
                  <a:pt x="5883635" y="4905708"/>
                </a:lnTo>
                <a:lnTo>
                  <a:pt x="5879487" y="4879483"/>
                </a:lnTo>
                <a:cubicBezTo>
                  <a:pt x="5879487" y="4850710"/>
                  <a:pt x="5889607" y="4824516"/>
                  <a:pt x="5909848" y="4800902"/>
                </a:cubicBezTo>
                <a:cubicBezTo>
                  <a:pt x="5933462" y="4773518"/>
                  <a:pt x="5963327" y="4759429"/>
                  <a:pt x="5999443" y="4758635"/>
                </a:cubicBezTo>
                <a:cubicBezTo>
                  <a:pt x="6018493" y="4758239"/>
                  <a:pt x="6033673" y="4763249"/>
                  <a:pt x="6044984" y="4773667"/>
                </a:cubicBezTo>
                <a:lnTo>
                  <a:pt x="6055700" y="4784464"/>
                </a:lnTo>
                <a:lnTo>
                  <a:pt x="6055700" y="4758337"/>
                </a:lnTo>
                <a:lnTo>
                  <a:pt x="6101241" y="4758337"/>
                </a:lnTo>
                <a:lnTo>
                  <a:pt x="6101241" y="4980389"/>
                </a:lnTo>
                <a:cubicBezTo>
                  <a:pt x="6113743" y="4963720"/>
                  <a:pt x="6125351" y="4947200"/>
                  <a:pt x="6136067" y="4930829"/>
                </a:cubicBezTo>
                <a:cubicBezTo>
                  <a:pt x="6146782" y="4914458"/>
                  <a:pt x="6156307" y="4895954"/>
                  <a:pt x="6164642" y="4875316"/>
                </a:cubicBezTo>
                <a:lnTo>
                  <a:pt x="6181608" y="4882162"/>
                </a:lnTo>
                <a:cubicBezTo>
                  <a:pt x="6171686" y="4906570"/>
                  <a:pt x="6160078" y="4928349"/>
                  <a:pt x="6146782" y="4947498"/>
                </a:cubicBezTo>
                <a:cubicBezTo>
                  <a:pt x="6133487" y="4966647"/>
                  <a:pt x="6119596" y="4985648"/>
                  <a:pt x="6105111" y="5004499"/>
                </a:cubicBezTo>
                <a:cubicBezTo>
                  <a:pt x="6104118" y="5005491"/>
                  <a:pt x="6102829" y="5007178"/>
                  <a:pt x="6101241" y="5009559"/>
                </a:cubicBezTo>
                <a:lnTo>
                  <a:pt x="6101241" y="5164341"/>
                </a:lnTo>
                <a:cubicBezTo>
                  <a:pt x="6101241" y="5197678"/>
                  <a:pt x="6097570" y="5230321"/>
                  <a:pt x="6090228" y="5262269"/>
                </a:cubicBezTo>
                <a:cubicBezTo>
                  <a:pt x="6086458" y="5278145"/>
                  <a:pt x="6082588" y="5290993"/>
                  <a:pt x="6078619" y="5300816"/>
                </a:cubicBezTo>
                <a:cubicBezTo>
                  <a:pt x="6074650" y="5310639"/>
                  <a:pt x="6071575" y="5317832"/>
                  <a:pt x="6069392" y="5322396"/>
                </a:cubicBezTo>
                <a:cubicBezTo>
                  <a:pt x="6057287" y="5344820"/>
                  <a:pt x="6040916" y="5360000"/>
                  <a:pt x="6020279" y="5367937"/>
                </a:cubicBezTo>
                <a:cubicBezTo>
                  <a:pt x="6012341" y="5370517"/>
                  <a:pt x="6005495" y="5371708"/>
                  <a:pt x="5999740" y="5371509"/>
                </a:cubicBezTo>
                <a:cubicBezTo>
                  <a:pt x="5985651" y="5371509"/>
                  <a:pt x="5974142" y="5364763"/>
                  <a:pt x="5965212" y="5351269"/>
                </a:cubicBezTo>
                <a:cubicBezTo>
                  <a:pt x="5955092" y="5336386"/>
                  <a:pt x="5951718" y="5313367"/>
                  <a:pt x="5955092" y="5282212"/>
                </a:cubicBezTo>
                <a:cubicBezTo>
                  <a:pt x="5957473" y="5257209"/>
                  <a:pt x="5964617" y="5226452"/>
                  <a:pt x="5976523" y="5189939"/>
                </a:cubicBezTo>
                <a:cubicBezTo>
                  <a:pt x="5987040" y="5158189"/>
                  <a:pt x="6002221" y="5125447"/>
                  <a:pt x="6022064" y="5091712"/>
                </a:cubicBezTo>
                <a:cubicBezTo>
                  <a:pt x="6031589" y="5075441"/>
                  <a:pt x="6042801" y="5058177"/>
                  <a:pt x="6055700" y="5039920"/>
                </a:cubicBezTo>
                <a:lnTo>
                  <a:pt x="6055700" y="4974134"/>
                </a:lnTo>
                <a:lnTo>
                  <a:pt x="6054583" y="4975478"/>
                </a:lnTo>
                <a:cubicBezTo>
                  <a:pt x="6049771" y="4980538"/>
                  <a:pt x="6044885" y="4984953"/>
                  <a:pt x="6039924" y="4988723"/>
                </a:cubicBezTo>
                <a:cubicBezTo>
                  <a:pt x="6026033" y="4998645"/>
                  <a:pt x="6011051" y="5003507"/>
                  <a:pt x="5994978" y="5003308"/>
                </a:cubicBezTo>
                <a:cubicBezTo>
                  <a:pt x="5958267" y="5003110"/>
                  <a:pt x="5928700" y="4988327"/>
                  <a:pt x="5906276" y="4958958"/>
                </a:cubicBezTo>
                <a:lnTo>
                  <a:pt x="5891528" y="4931701"/>
                </a:lnTo>
                <a:lnTo>
                  <a:pt x="5880975" y="4951814"/>
                </a:lnTo>
                <a:cubicBezTo>
                  <a:pt x="5877205" y="4957767"/>
                  <a:pt x="5873088" y="4963968"/>
                  <a:pt x="5868623" y="4970417"/>
                </a:cubicBezTo>
                <a:cubicBezTo>
                  <a:pt x="5864158" y="4976867"/>
                  <a:pt x="5859246" y="4982671"/>
                  <a:pt x="5853889" y="4987830"/>
                </a:cubicBezTo>
                <a:cubicBezTo>
                  <a:pt x="5842380" y="4998348"/>
                  <a:pt x="5830274" y="5003606"/>
                  <a:pt x="5817575" y="5003606"/>
                </a:cubicBezTo>
                <a:cubicBezTo>
                  <a:pt x="5796739" y="5003606"/>
                  <a:pt x="5781063" y="4997554"/>
                  <a:pt x="5770545" y="4985449"/>
                </a:cubicBezTo>
                <a:cubicBezTo>
                  <a:pt x="5763996" y="4977909"/>
                  <a:pt x="5760226" y="4969773"/>
                  <a:pt x="5759234" y="4961041"/>
                </a:cubicBezTo>
                <a:cubicBezTo>
                  <a:pt x="5758242" y="4952310"/>
                  <a:pt x="5757746" y="4944075"/>
                  <a:pt x="5757746" y="4936336"/>
                </a:cubicBezTo>
                <a:cubicBezTo>
                  <a:pt x="5757746" y="4936336"/>
                  <a:pt x="5757746" y="4935791"/>
                  <a:pt x="5757746" y="4934699"/>
                </a:cubicBezTo>
                <a:cubicBezTo>
                  <a:pt x="5757746" y="4933607"/>
                  <a:pt x="5757746" y="4933062"/>
                  <a:pt x="5757746" y="4933062"/>
                </a:cubicBezTo>
                <a:lnTo>
                  <a:pt x="5757746" y="4912821"/>
                </a:lnTo>
                <a:cubicBezTo>
                  <a:pt x="5757746" y="4912821"/>
                  <a:pt x="5757746" y="4908505"/>
                  <a:pt x="5757746" y="4899873"/>
                </a:cubicBezTo>
                <a:cubicBezTo>
                  <a:pt x="5757746" y="4891241"/>
                  <a:pt x="5757746" y="4886925"/>
                  <a:pt x="5757746" y="4886925"/>
                </a:cubicBezTo>
                <a:lnTo>
                  <a:pt x="5757746" y="4866387"/>
                </a:lnTo>
                <a:cubicBezTo>
                  <a:pt x="5757746" y="4866387"/>
                  <a:pt x="5757746" y="4861128"/>
                  <a:pt x="5757746" y="4850611"/>
                </a:cubicBezTo>
                <a:cubicBezTo>
                  <a:pt x="5757746" y="4840094"/>
                  <a:pt x="5757746" y="4834835"/>
                  <a:pt x="5757746" y="4834835"/>
                </a:cubicBezTo>
                <a:cubicBezTo>
                  <a:pt x="5757746" y="4816380"/>
                  <a:pt x="5756060" y="4802490"/>
                  <a:pt x="5752686" y="4793163"/>
                </a:cubicBezTo>
                <a:cubicBezTo>
                  <a:pt x="5748717" y="4782051"/>
                  <a:pt x="5741772" y="4776494"/>
                  <a:pt x="5731850" y="4776494"/>
                </a:cubicBezTo>
                <a:cubicBezTo>
                  <a:pt x="5718356" y="4776296"/>
                  <a:pt x="5705061" y="4781456"/>
                  <a:pt x="5691964" y="4791973"/>
                </a:cubicBezTo>
                <a:cubicBezTo>
                  <a:pt x="5682439" y="4799712"/>
                  <a:pt x="5674104" y="4809038"/>
                  <a:pt x="5666961" y="4819952"/>
                </a:cubicBezTo>
                <a:cubicBezTo>
                  <a:pt x="5661206" y="4828287"/>
                  <a:pt x="5655005" y="4839499"/>
                  <a:pt x="5648358" y="4853587"/>
                </a:cubicBezTo>
                <a:cubicBezTo>
                  <a:pt x="5641710" y="4867677"/>
                  <a:pt x="5635707" y="4881567"/>
                  <a:pt x="5630349" y="4895259"/>
                </a:cubicBezTo>
                <a:lnTo>
                  <a:pt x="5630349" y="5003308"/>
                </a:lnTo>
                <a:lnTo>
                  <a:pt x="5585105" y="5003308"/>
                </a:lnTo>
                <a:cubicBezTo>
                  <a:pt x="5585105" y="5003308"/>
                  <a:pt x="5585105" y="4997405"/>
                  <a:pt x="5585105" y="4985598"/>
                </a:cubicBezTo>
                <a:cubicBezTo>
                  <a:pt x="5585105" y="4973791"/>
                  <a:pt x="5585105" y="4960843"/>
                  <a:pt x="5585105" y="4946754"/>
                </a:cubicBezTo>
                <a:cubicBezTo>
                  <a:pt x="5585105" y="4932665"/>
                  <a:pt x="5585105" y="4919667"/>
                  <a:pt x="5585105" y="4907761"/>
                </a:cubicBezTo>
                <a:cubicBezTo>
                  <a:pt x="5585105" y="4895855"/>
                  <a:pt x="5585105" y="4889901"/>
                  <a:pt x="5585105" y="4889901"/>
                </a:cubicBezTo>
                <a:cubicBezTo>
                  <a:pt x="5585105" y="4889901"/>
                  <a:pt x="5585105" y="4880724"/>
                  <a:pt x="5585105" y="4862368"/>
                </a:cubicBezTo>
                <a:cubicBezTo>
                  <a:pt x="5585105" y="4844013"/>
                  <a:pt x="5585105" y="4834835"/>
                  <a:pt x="5585105" y="4834835"/>
                </a:cubicBezTo>
                <a:lnTo>
                  <a:pt x="5585105" y="4833644"/>
                </a:lnTo>
                <a:cubicBezTo>
                  <a:pt x="5585105" y="4827096"/>
                  <a:pt x="5584907" y="4817819"/>
                  <a:pt x="5584510" y="4805814"/>
                </a:cubicBezTo>
                <a:cubicBezTo>
                  <a:pt x="5584113" y="4793808"/>
                  <a:pt x="5582823" y="4785325"/>
                  <a:pt x="5580640" y="4780364"/>
                </a:cubicBezTo>
                <a:cubicBezTo>
                  <a:pt x="5579053" y="4777586"/>
                  <a:pt x="5577763" y="4776197"/>
                  <a:pt x="5576771" y="4776197"/>
                </a:cubicBezTo>
                <a:cubicBezTo>
                  <a:pt x="5566452" y="4776594"/>
                  <a:pt x="5556828" y="4782051"/>
                  <a:pt x="5547898" y="4792568"/>
                </a:cubicBezTo>
                <a:cubicBezTo>
                  <a:pt x="5546708" y="4794156"/>
                  <a:pt x="5545517" y="4795693"/>
                  <a:pt x="5544327" y="4797182"/>
                </a:cubicBezTo>
                <a:cubicBezTo>
                  <a:pt x="5543136" y="4798670"/>
                  <a:pt x="5541945" y="4800208"/>
                  <a:pt x="5540755" y="4801795"/>
                </a:cubicBezTo>
                <a:cubicBezTo>
                  <a:pt x="5536190" y="4807550"/>
                  <a:pt x="5531379" y="4813354"/>
                  <a:pt x="5526318" y="4819208"/>
                </a:cubicBezTo>
                <a:cubicBezTo>
                  <a:pt x="5521258" y="4825062"/>
                  <a:pt x="5515949" y="4829974"/>
                  <a:pt x="5510394" y="4833942"/>
                </a:cubicBezTo>
                <a:cubicBezTo>
                  <a:pt x="5515751" y="4849817"/>
                  <a:pt x="5518431" y="4865593"/>
                  <a:pt x="5518431" y="4881269"/>
                </a:cubicBezTo>
                <a:cubicBezTo>
                  <a:pt x="5518431" y="4915004"/>
                  <a:pt x="5508409" y="4943678"/>
                  <a:pt x="5488367" y="4967292"/>
                </a:cubicBezTo>
                <a:cubicBezTo>
                  <a:pt x="5468324" y="4991502"/>
                  <a:pt x="5443818" y="5003606"/>
                  <a:pt x="5414846" y="5003606"/>
                </a:cubicBezTo>
                <a:cubicBezTo>
                  <a:pt x="5381905" y="5003606"/>
                  <a:pt x="5354223" y="4991700"/>
                  <a:pt x="5331800" y="4967887"/>
                </a:cubicBezTo>
                <a:cubicBezTo>
                  <a:pt x="5326144" y="4961885"/>
                  <a:pt x="5321196" y="4955578"/>
                  <a:pt x="5316954" y="4948968"/>
                </a:cubicBezTo>
                <a:lnTo>
                  <a:pt x="5307269" y="4930023"/>
                </a:lnTo>
                <a:lnTo>
                  <a:pt x="5296826" y="4950028"/>
                </a:lnTo>
                <a:cubicBezTo>
                  <a:pt x="5293254" y="4956229"/>
                  <a:pt x="5289632" y="4961885"/>
                  <a:pt x="5285961" y="4966994"/>
                </a:cubicBezTo>
                <a:cubicBezTo>
                  <a:pt x="5267704" y="4991601"/>
                  <a:pt x="5248158" y="5003606"/>
                  <a:pt x="5227322" y="5003011"/>
                </a:cubicBezTo>
                <a:cubicBezTo>
                  <a:pt x="5220774" y="5002416"/>
                  <a:pt x="5217500" y="5002118"/>
                  <a:pt x="5217500" y="5002118"/>
                </a:cubicBezTo>
                <a:cubicBezTo>
                  <a:pt x="5202220" y="5000134"/>
                  <a:pt x="5190513" y="4994280"/>
                  <a:pt x="5182377" y="4984556"/>
                </a:cubicBezTo>
                <a:cubicBezTo>
                  <a:pt x="5178011" y="4979198"/>
                  <a:pt x="5175035" y="4973742"/>
                  <a:pt x="5173446" y="4968185"/>
                </a:cubicBezTo>
                <a:cubicBezTo>
                  <a:pt x="5165906" y="4976916"/>
                  <a:pt x="5158961" y="4983564"/>
                  <a:pt x="5152611" y="4988128"/>
                </a:cubicBezTo>
                <a:cubicBezTo>
                  <a:pt x="5138324" y="4998447"/>
                  <a:pt x="5123341" y="5003408"/>
                  <a:pt x="5107665" y="5003011"/>
                </a:cubicBezTo>
                <a:cubicBezTo>
                  <a:pt x="5070756" y="5002416"/>
                  <a:pt x="5041288" y="4987533"/>
                  <a:pt x="5019261" y="4958362"/>
                </a:cubicBezTo>
                <a:cubicBezTo>
                  <a:pt x="5001401" y="4935542"/>
                  <a:pt x="4992471" y="4909051"/>
                  <a:pt x="4992471" y="4878888"/>
                </a:cubicBezTo>
                <a:cubicBezTo>
                  <a:pt x="4992471" y="4850313"/>
                  <a:pt x="5002592" y="4824219"/>
                  <a:pt x="5022832" y="4800605"/>
                </a:cubicBezTo>
                <a:cubicBezTo>
                  <a:pt x="5046050" y="4773022"/>
                  <a:pt x="5075815" y="4758834"/>
                  <a:pt x="5112129" y="4758040"/>
                </a:cubicBezTo>
                <a:cubicBezTo>
                  <a:pt x="5125624" y="4757841"/>
                  <a:pt x="5137132" y="4760520"/>
                  <a:pt x="5146658" y="4766076"/>
                </a:cubicBezTo>
                <a:cubicBezTo>
                  <a:pt x="5156182" y="4771633"/>
                  <a:pt x="5164021" y="4777784"/>
                  <a:pt x="5170172" y="4784531"/>
                </a:cubicBezTo>
                <a:lnTo>
                  <a:pt x="5170172" y="4642251"/>
                </a:lnTo>
                <a:lnTo>
                  <a:pt x="5131477" y="4642251"/>
                </a:lnTo>
                <a:lnTo>
                  <a:pt x="5131477" y="4624392"/>
                </a:lnTo>
                <a:lnTo>
                  <a:pt x="5170172" y="4624392"/>
                </a:lnTo>
                <a:lnTo>
                  <a:pt x="5170172" y="4513664"/>
                </a:lnTo>
                <a:close/>
                <a:moveTo>
                  <a:pt x="8831642" y="4408592"/>
                </a:moveTo>
                <a:lnTo>
                  <a:pt x="8831642" y="4408889"/>
                </a:lnTo>
                <a:cubicBezTo>
                  <a:pt x="8830054" y="4408889"/>
                  <a:pt x="8827574" y="4409584"/>
                  <a:pt x="8824200" y="4410973"/>
                </a:cubicBezTo>
                <a:cubicBezTo>
                  <a:pt x="8813087" y="4416926"/>
                  <a:pt x="8804059" y="4429030"/>
                  <a:pt x="8797113" y="4447287"/>
                </a:cubicBezTo>
                <a:cubicBezTo>
                  <a:pt x="8788977" y="4469313"/>
                  <a:pt x="8783223" y="4493721"/>
                  <a:pt x="8779849" y="4520510"/>
                </a:cubicBezTo>
                <a:cubicBezTo>
                  <a:pt x="8777270" y="4541941"/>
                  <a:pt x="8775980" y="4567639"/>
                  <a:pt x="8775980" y="4597603"/>
                </a:cubicBezTo>
                <a:lnTo>
                  <a:pt x="8775980" y="4693746"/>
                </a:lnTo>
                <a:cubicBezTo>
                  <a:pt x="8777568" y="4690571"/>
                  <a:pt x="8779205" y="4687346"/>
                  <a:pt x="8780891" y="4684072"/>
                </a:cubicBezTo>
                <a:cubicBezTo>
                  <a:pt x="8782578" y="4680798"/>
                  <a:pt x="8784314" y="4677574"/>
                  <a:pt x="8786100" y="4674398"/>
                </a:cubicBezTo>
                <a:cubicBezTo>
                  <a:pt x="8802571" y="4643442"/>
                  <a:pt x="8817751" y="4612436"/>
                  <a:pt x="8831642" y="4581381"/>
                </a:cubicBezTo>
                <a:cubicBezTo>
                  <a:pt x="8845532" y="4550325"/>
                  <a:pt x="8854561" y="4515847"/>
                  <a:pt x="8858728" y="4477945"/>
                </a:cubicBezTo>
                <a:cubicBezTo>
                  <a:pt x="8861308" y="4450958"/>
                  <a:pt x="8858927" y="4432007"/>
                  <a:pt x="8851585" y="4421093"/>
                </a:cubicBezTo>
                <a:cubicBezTo>
                  <a:pt x="8846227" y="4412758"/>
                  <a:pt x="8839579" y="4408592"/>
                  <a:pt x="8831642" y="4408592"/>
                </a:cubicBezTo>
                <a:close/>
                <a:moveTo>
                  <a:pt x="7750257" y="4408592"/>
                </a:moveTo>
                <a:cubicBezTo>
                  <a:pt x="7747875" y="4408592"/>
                  <a:pt x="7745395" y="4409286"/>
                  <a:pt x="7742815" y="4410675"/>
                </a:cubicBezTo>
                <a:cubicBezTo>
                  <a:pt x="7731703" y="4416628"/>
                  <a:pt x="7722674" y="4428634"/>
                  <a:pt x="7715729" y="4446692"/>
                </a:cubicBezTo>
                <a:cubicBezTo>
                  <a:pt x="7707592" y="4469115"/>
                  <a:pt x="7701838" y="4493622"/>
                  <a:pt x="7698464" y="4520212"/>
                </a:cubicBezTo>
                <a:cubicBezTo>
                  <a:pt x="7695686" y="4543231"/>
                  <a:pt x="7694297" y="4568929"/>
                  <a:pt x="7694297" y="4597305"/>
                </a:cubicBezTo>
                <a:lnTo>
                  <a:pt x="7694297" y="4693746"/>
                </a:lnTo>
                <a:cubicBezTo>
                  <a:pt x="7696083" y="4690571"/>
                  <a:pt x="7697820" y="4687346"/>
                  <a:pt x="7699506" y="4684072"/>
                </a:cubicBezTo>
                <a:cubicBezTo>
                  <a:pt x="7701193" y="4680798"/>
                  <a:pt x="7702929" y="4677574"/>
                  <a:pt x="7704715" y="4674398"/>
                </a:cubicBezTo>
                <a:cubicBezTo>
                  <a:pt x="7721384" y="4643442"/>
                  <a:pt x="7736614" y="4612436"/>
                  <a:pt x="7750405" y="4581381"/>
                </a:cubicBezTo>
                <a:cubicBezTo>
                  <a:pt x="7764197" y="4550325"/>
                  <a:pt x="7773077" y="4515847"/>
                  <a:pt x="7777046" y="4477945"/>
                </a:cubicBezTo>
                <a:cubicBezTo>
                  <a:pt x="7780221" y="4450958"/>
                  <a:pt x="7777939" y="4431908"/>
                  <a:pt x="7770200" y="4420795"/>
                </a:cubicBezTo>
                <a:cubicBezTo>
                  <a:pt x="7764644" y="4412659"/>
                  <a:pt x="7757996" y="4408592"/>
                  <a:pt x="7750257" y="4408592"/>
                </a:cubicBezTo>
                <a:close/>
                <a:moveTo>
                  <a:pt x="4562954" y="4408592"/>
                </a:moveTo>
                <a:cubicBezTo>
                  <a:pt x="4556207" y="4408592"/>
                  <a:pt x="4549609" y="4412610"/>
                  <a:pt x="4543160" y="4420646"/>
                </a:cubicBezTo>
                <a:cubicBezTo>
                  <a:pt x="4536711" y="4428683"/>
                  <a:pt x="4531700" y="4437464"/>
                  <a:pt x="4528128" y="4446989"/>
                </a:cubicBezTo>
                <a:cubicBezTo>
                  <a:pt x="4519992" y="4469214"/>
                  <a:pt x="4514337" y="4493721"/>
                  <a:pt x="4511162" y="4520510"/>
                </a:cubicBezTo>
                <a:cubicBezTo>
                  <a:pt x="4508384" y="4543728"/>
                  <a:pt x="4506995" y="4569425"/>
                  <a:pt x="4506995" y="4597603"/>
                </a:cubicBezTo>
                <a:lnTo>
                  <a:pt x="4506995" y="4714880"/>
                </a:lnTo>
                <a:cubicBezTo>
                  <a:pt x="4506995" y="4714681"/>
                  <a:pt x="4507094" y="4714433"/>
                  <a:pt x="4507292" y="4714135"/>
                </a:cubicBezTo>
                <a:cubicBezTo>
                  <a:pt x="4507491" y="4713838"/>
                  <a:pt x="4507689" y="4713491"/>
                  <a:pt x="4507888" y="4713094"/>
                </a:cubicBezTo>
                <a:cubicBezTo>
                  <a:pt x="4525747" y="4676383"/>
                  <a:pt x="4542664" y="4638730"/>
                  <a:pt x="4558638" y="4600133"/>
                </a:cubicBezTo>
                <a:cubicBezTo>
                  <a:pt x="4574613" y="4561537"/>
                  <a:pt x="4584981" y="4520808"/>
                  <a:pt x="4589744" y="4477945"/>
                </a:cubicBezTo>
                <a:cubicBezTo>
                  <a:pt x="4592719" y="4451156"/>
                  <a:pt x="4590438" y="4432106"/>
                  <a:pt x="4582897" y="4420795"/>
                </a:cubicBezTo>
                <a:cubicBezTo>
                  <a:pt x="4577142" y="4412659"/>
                  <a:pt x="4570494" y="4408592"/>
                  <a:pt x="4562954" y="4408592"/>
                </a:cubicBezTo>
                <a:close/>
                <a:moveTo>
                  <a:pt x="322246" y="4408592"/>
                </a:moveTo>
                <a:cubicBezTo>
                  <a:pt x="315300" y="4408592"/>
                  <a:pt x="308653" y="4412610"/>
                  <a:pt x="302303" y="4420646"/>
                </a:cubicBezTo>
                <a:cubicBezTo>
                  <a:pt x="295953" y="4428683"/>
                  <a:pt x="290992" y="4437464"/>
                  <a:pt x="287420" y="4446989"/>
                </a:cubicBezTo>
                <a:cubicBezTo>
                  <a:pt x="279482" y="4467627"/>
                  <a:pt x="273728" y="4492134"/>
                  <a:pt x="270156" y="4520510"/>
                </a:cubicBezTo>
                <a:cubicBezTo>
                  <a:pt x="267576" y="4542140"/>
                  <a:pt x="266286" y="4567838"/>
                  <a:pt x="266286" y="4597603"/>
                </a:cubicBezTo>
                <a:lnTo>
                  <a:pt x="266286" y="4714880"/>
                </a:lnTo>
                <a:cubicBezTo>
                  <a:pt x="266286" y="4714681"/>
                  <a:pt x="266385" y="4714433"/>
                  <a:pt x="266584" y="4714135"/>
                </a:cubicBezTo>
                <a:cubicBezTo>
                  <a:pt x="266783" y="4713838"/>
                  <a:pt x="266981" y="4713491"/>
                  <a:pt x="267179" y="4713094"/>
                </a:cubicBezTo>
                <a:cubicBezTo>
                  <a:pt x="285039" y="4676383"/>
                  <a:pt x="301955" y="4638730"/>
                  <a:pt x="317930" y="4600133"/>
                </a:cubicBezTo>
                <a:cubicBezTo>
                  <a:pt x="333904" y="4561537"/>
                  <a:pt x="344272" y="4520808"/>
                  <a:pt x="349035" y="4477945"/>
                </a:cubicBezTo>
                <a:cubicBezTo>
                  <a:pt x="351614" y="4451156"/>
                  <a:pt x="349233" y="4432106"/>
                  <a:pt x="341891" y="4420795"/>
                </a:cubicBezTo>
                <a:cubicBezTo>
                  <a:pt x="336335" y="4412659"/>
                  <a:pt x="329786" y="4408592"/>
                  <a:pt x="322246" y="4408592"/>
                </a:cubicBezTo>
                <a:close/>
                <a:moveTo>
                  <a:pt x="8835511" y="4390602"/>
                </a:moveTo>
                <a:cubicBezTo>
                  <a:pt x="8847715" y="4391532"/>
                  <a:pt x="8858133" y="4398322"/>
                  <a:pt x="8866765" y="4410973"/>
                </a:cubicBezTo>
                <a:cubicBezTo>
                  <a:pt x="8876488" y="4425657"/>
                  <a:pt x="8879762" y="4448577"/>
                  <a:pt x="8876588" y="4479731"/>
                </a:cubicBezTo>
                <a:cubicBezTo>
                  <a:pt x="8872222" y="4519419"/>
                  <a:pt x="8862945" y="4555237"/>
                  <a:pt x="8848757" y="4587185"/>
                </a:cubicBezTo>
                <a:cubicBezTo>
                  <a:pt x="8834569" y="4619134"/>
                  <a:pt x="8819041" y="4650983"/>
                  <a:pt x="8802174" y="4682733"/>
                </a:cubicBezTo>
                <a:cubicBezTo>
                  <a:pt x="8797808" y="4691067"/>
                  <a:pt x="8793393" y="4699401"/>
                  <a:pt x="8788928" y="4707736"/>
                </a:cubicBezTo>
                <a:cubicBezTo>
                  <a:pt x="8784463" y="4716070"/>
                  <a:pt x="8780147" y="4724504"/>
                  <a:pt x="8775980" y="4733037"/>
                </a:cubicBezTo>
                <a:lnTo>
                  <a:pt x="8775980" y="4800009"/>
                </a:lnTo>
                <a:cubicBezTo>
                  <a:pt x="8775980" y="4814297"/>
                  <a:pt x="8776476" y="4831611"/>
                  <a:pt x="8777468" y="4851950"/>
                </a:cubicBezTo>
                <a:cubicBezTo>
                  <a:pt x="8778460" y="4872290"/>
                  <a:pt x="8780246" y="4891985"/>
                  <a:pt x="8782826" y="4911035"/>
                </a:cubicBezTo>
                <a:cubicBezTo>
                  <a:pt x="8783818" y="4919369"/>
                  <a:pt x="8787390" y="4933062"/>
                  <a:pt x="8793542" y="4952112"/>
                </a:cubicBezTo>
                <a:cubicBezTo>
                  <a:pt x="8799693" y="4971162"/>
                  <a:pt x="8811203" y="4982175"/>
                  <a:pt x="8828070" y="4985151"/>
                </a:cubicBezTo>
                <a:cubicBezTo>
                  <a:pt x="8829657" y="4985350"/>
                  <a:pt x="8832336" y="4985449"/>
                  <a:pt x="8836106" y="4985449"/>
                </a:cubicBezTo>
                <a:cubicBezTo>
                  <a:pt x="8860217" y="4985449"/>
                  <a:pt x="8882262" y="4964743"/>
                  <a:pt x="8902242" y="4923332"/>
                </a:cubicBezTo>
                <a:lnTo>
                  <a:pt x="8911887" y="4901296"/>
                </a:lnTo>
                <a:lnTo>
                  <a:pt x="8908437" y="4879483"/>
                </a:lnTo>
                <a:cubicBezTo>
                  <a:pt x="8908437" y="4850710"/>
                  <a:pt x="8918557" y="4824516"/>
                  <a:pt x="8938798" y="4800902"/>
                </a:cubicBezTo>
                <a:cubicBezTo>
                  <a:pt x="8962412" y="4773518"/>
                  <a:pt x="8992277" y="4759429"/>
                  <a:pt x="9028392" y="4758635"/>
                </a:cubicBezTo>
                <a:cubicBezTo>
                  <a:pt x="9047442" y="4758239"/>
                  <a:pt x="9062623" y="4763249"/>
                  <a:pt x="9073934" y="4773667"/>
                </a:cubicBezTo>
                <a:lnTo>
                  <a:pt x="9087924" y="4787763"/>
                </a:lnTo>
                <a:lnTo>
                  <a:pt x="9087924" y="4758337"/>
                </a:lnTo>
                <a:lnTo>
                  <a:pt x="9133167" y="4758337"/>
                </a:lnTo>
                <a:cubicBezTo>
                  <a:pt x="9133167" y="4758337"/>
                  <a:pt x="9133167" y="4768259"/>
                  <a:pt x="9133167" y="4788103"/>
                </a:cubicBezTo>
                <a:cubicBezTo>
                  <a:pt x="9133167" y="4807947"/>
                  <a:pt x="9133167" y="4817869"/>
                  <a:pt x="9133167" y="4817869"/>
                </a:cubicBezTo>
                <a:lnTo>
                  <a:pt x="9133167" y="4932764"/>
                </a:lnTo>
                <a:lnTo>
                  <a:pt x="9133167" y="4936931"/>
                </a:lnTo>
                <a:cubicBezTo>
                  <a:pt x="9133167" y="4944075"/>
                  <a:pt x="9133316" y="4951070"/>
                  <a:pt x="9133614" y="4957916"/>
                </a:cubicBezTo>
                <a:cubicBezTo>
                  <a:pt x="9133911" y="4964762"/>
                  <a:pt x="9135053" y="4970864"/>
                  <a:pt x="9137037" y="4976222"/>
                </a:cubicBezTo>
                <a:cubicBezTo>
                  <a:pt x="9139418" y="4982374"/>
                  <a:pt x="9142196" y="4985449"/>
                  <a:pt x="9145371" y="4985449"/>
                </a:cubicBezTo>
                <a:cubicBezTo>
                  <a:pt x="9162238" y="4985449"/>
                  <a:pt x="9178312" y="4974932"/>
                  <a:pt x="9193592" y="4953898"/>
                </a:cubicBezTo>
                <a:cubicBezTo>
                  <a:pt x="9200140" y="4944770"/>
                  <a:pt x="9206788" y="4933062"/>
                  <a:pt x="9213535" y="4918774"/>
                </a:cubicBezTo>
                <a:cubicBezTo>
                  <a:pt x="9219289" y="4906471"/>
                  <a:pt x="9225044" y="4892680"/>
                  <a:pt x="9230799" y="4877400"/>
                </a:cubicBezTo>
                <a:lnTo>
                  <a:pt x="9235105" y="4878986"/>
                </a:lnTo>
                <a:lnTo>
                  <a:pt x="9236342" y="4875893"/>
                </a:lnTo>
                <a:cubicBezTo>
                  <a:pt x="9239096" y="4869010"/>
                  <a:pt x="9243300" y="4858499"/>
                  <a:pt x="9248956" y="4844360"/>
                </a:cubicBezTo>
                <a:cubicBezTo>
                  <a:pt x="9256496" y="4825509"/>
                  <a:pt x="9262350" y="4811866"/>
                  <a:pt x="9266517" y="4803432"/>
                </a:cubicBezTo>
                <a:cubicBezTo>
                  <a:pt x="9270685" y="4794999"/>
                  <a:pt x="9276886" y="4785275"/>
                  <a:pt x="9285121" y="4774262"/>
                </a:cubicBezTo>
                <a:cubicBezTo>
                  <a:pt x="9293356" y="4763249"/>
                  <a:pt x="9303427" y="4757742"/>
                  <a:pt x="9315333" y="4757742"/>
                </a:cubicBezTo>
                <a:cubicBezTo>
                  <a:pt x="9333986" y="4757742"/>
                  <a:pt x="9348075" y="4762604"/>
                  <a:pt x="9357600" y="4772327"/>
                </a:cubicBezTo>
                <a:cubicBezTo>
                  <a:pt x="9365141" y="4779868"/>
                  <a:pt x="9369755" y="4788748"/>
                  <a:pt x="9371441" y="4798967"/>
                </a:cubicBezTo>
                <a:cubicBezTo>
                  <a:pt x="9373128" y="4809187"/>
                  <a:pt x="9373971" y="4819159"/>
                  <a:pt x="9373971" y="4828882"/>
                </a:cubicBezTo>
                <a:lnTo>
                  <a:pt x="9373971" y="4842925"/>
                </a:lnTo>
                <a:lnTo>
                  <a:pt x="9386994" y="4819208"/>
                </a:lnTo>
                <a:cubicBezTo>
                  <a:pt x="9391706" y="4811568"/>
                  <a:pt x="9396692" y="4804375"/>
                  <a:pt x="9401951" y="4797628"/>
                </a:cubicBezTo>
                <a:cubicBezTo>
                  <a:pt x="9409690" y="4787508"/>
                  <a:pt x="9418818" y="4778429"/>
                  <a:pt x="9429335" y="4770392"/>
                </a:cubicBezTo>
                <a:cubicBezTo>
                  <a:pt x="9439853" y="4762356"/>
                  <a:pt x="9453247" y="4758337"/>
                  <a:pt x="9469519" y="4758337"/>
                </a:cubicBezTo>
                <a:cubicBezTo>
                  <a:pt x="9469717" y="4758337"/>
                  <a:pt x="9469965" y="4758337"/>
                  <a:pt x="9470263" y="4758337"/>
                </a:cubicBezTo>
                <a:cubicBezTo>
                  <a:pt x="9470561" y="4758337"/>
                  <a:pt x="9470809" y="4758337"/>
                  <a:pt x="9471007" y="4758337"/>
                </a:cubicBezTo>
                <a:cubicBezTo>
                  <a:pt x="9493431" y="4758734"/>
                  <a:pt x="9510595" y="4764688"/>
                  <a:pt x="9522502" y="4776197"/>
                </a:cubicBezTo>
                <a:cubicBezTo>
                  <a:pt x="9531828" y="4785126"/>
                  <a:pt x="9538476" y="4797727"/>
                  <a:pt x="9542445" y="4813999"/>
                </a:cubicBezTo>
                <a:cubicBezTo>
                  <a:pt x="9544826" y="4823524"/>
                  <a:pt x="9546017" y="4834339"/>
                  <a:pt x="9546017" y="4846444"/>
                </a:cubicBezTo>
                <a:lnTo>
                  <a:pt x="9546017" y="4846741"/>
                </a:lnTo>
                <a:cubicBezTo>
                  <a:pt x="9553557" y="4831065"/>
                  <a:pt x="9560304" y="4818861"/>
                  <a:pt x="9566257" y="4810130"/>
                </a:cubicBezTo>
                <a:cubicBezTo>
                  <a:pt x="9573401" y="4799414"/>
                  <a:pt x="9583075" y="4788798"/>
                  <a:pt x="9595279" y="4778280"/>
                </a:cubicBezTo>
                <a:cubicBezTo>
                  <a:pt x="9607483" y="4767764"/>
                  <a:pt x="9620629" y="4761513"/>
                  <a:pt x="9634718" y="4759528"/>
                </a:cubicBezTo>
                <a:cubicBezTo>
                  <a:pt x="9639084" y="4758933"/>
                  <a:pt x="9643251" y="4758635"/>
                  <a:pt x="9647220" y="4758635"/>
                </a:cubicBezTo>
                <a:cubicBezTo>
                  <a:pt x="9647220" y="4758635"/>
                  <a:pt x="9647269" y="4758635"/>
                  <a:pt x="9647369" y="4758635"/>
                </a:cubicBezTo>
                <a:cubicBezTo>
                  <a:pt x="9647468" y="4758635"/>
                  <a:pt x="9647517" y="4758635"/>
                  <a:pt x="9647517" y="4758635"/>
                </a:cubicBezTo>
                <a:cubicBezTo>
                  <a:pt x="9675894" y="4759429"/>
                  <a:pt x="9695838" y="4768359"/>
                  <a:pt x="9707346" y="4785424"/>
                </a:cubicBezTo>
                <a:cubicBezTo>
                  <a:pt x="9712308" y="4793163"/>
                  <a:pt x="9715483" y="4801349"/>
                  <a:pt x="9716871" y="4809981"/>
                </a:cubicBezTo>
                <a:cubicBezTo>
                  <a:pt x="9718261" y="4818613"/>
                  <a:pt x="9718955" y="4827096"/>
                  <a:pt x="9718955" y="4835430"/>
                </a:cubicBezTo>
                <a:cubicBezTo>
                  <a:pt x="9718955" y="4835430"/>
                  <a:pt x="9718955" y="4843566"/>
                  <a:pt x="9718955" y="4859838"/>
                </a:cubicBezTo>
                <a:cubicBezTo>
                  <a:pt x="9718955" y="4876110"/>
                  <a:pt x="9718955" y="4884246"/>
                  <a:pt x="9718955" y="4884246"/>
                </a:cubicBezTo>
                <a:lnTo>
                  <a:pt x="9718955" y="4887520"/>
                </a:lnTo>
                <a:cubicBezTo>
                  <a:pt x="9718955" y="4887520"/>
                  <a:pt x="9718955" y="4891092"/>
                  <a:pt x="9718955" y="4898236"/>
                </a:cubicBezTo>
                <a:cubicBezTo>
                  <a:pt x="9718955" y="4905380"/>
                  <a:pt x="9718955" y="4908951"/>
                  <a:pt x="9718955" y="4908951"/>
                </a:cubicBezTo>
                <a:lnTo>
                  <a:pt x="9718955" y="4930680"/>
                </a:lnTo>
                <a:lnTo>
                  <a:pt x="9718955" y="4933359"/>
                </a:lnTo>
                <a:lnTo>
                  <a:pt x="9718955" y="4936633"/>
                </a:lnTo>
                <a:cubicBezTo>
                  <a:pt x="9718955" y="4943777"/>
                  <a:pt x="9719104" y="4950921"/>
                  <a:pt x="9719401" y="4958065"/>
                </a:cubicBezTo>
                <a:cubicBezTo>
                  <a:pt x="9719699" y="4965208"/>
                  <a:pt x="9720940" y="4971459"/>
                  <a:pt x="9723122" y="4976817"/>
                </a:cubicBezTo>
                <a:cubicBezTo>
                  <a:pt x="9724908" y="4981977"/>
                  <a:pt x="9727389" y="4984953"/>
                  <a:pt x="9730563" y="4985747"/>
                </a:cubicBezTo>
                <a:cubicBezTo>
                  <a:pt x="9750209" y="4986937"/>
                  <a:pt x="9767175" y="4974138"/>
                  <a:pt x="9781463" y="4947349"/>
                </a:cubicBezTo>
                <a:cubicBezTo>
                  <a:pt x="9795750" y="4920560"/>
                  <a:pt x="9806565" y="4896351"/>
                  <a:pt x="9813907" y="4874721"/>
                </a:cubicBezTo>
                <a:lnTo>
                  <a:pt x="9830874" y="4880674"/>
                </a:lnTo>
                <a:cubicBezTo>
                  <a:pt x="9818173" y="4918378"/>
                  <a:pt x="9804283" y="4947548"/>
                  <a:pt x="9789202" y="4968185"/>
                </a:cubicBezTo>
                <a:cubicBezTo>
                  <a:pt x="9771739" y="4991799"/>
                  <a:pt x="9752888" y="5003606"/>
                  <a:pt x="9732647" y="5003606"/>
                </a:cubicBezTo>
                <a:lnTo>
                  <a:pt x="9732647" y="5003904"/>
                </a:lnTo>
                <a:cubicBezTo>
                  <a:pt x="9712010" y="5003904"/>
                  <a:pt x="9696433" y="4997852"/>
                  <a:pt x="9685915" y="4985747"/>
                </a:cubicBezTo>
                <a:cubicBezTo>
                  <a:pt x="9679565" y="4978405"/>
                  <a:pt x="9675894" y="4970417"/>
                  <a:pt x="9674902" y="4961785"/>
                </a:cubicBezTo>
                <a:cubicBezTo>
                  <a:pt x="9673909" y="4953153"/>
                  <a:pt x="9673413" y="4944770"/>
                  <a:pt x="9673413" y="4936633"/>
                </a:cubicBezTo>
                <a:lnTo>
                  <a:pt x="9673413" y="4933359"/>
                </a:lnTo>
                <a:lnTo>
                  <a:pt x="9673413" y="4928597"/>
                </a:lnTo>
                <a:cubicBezTo>
                  <a:pt x="9673413" y="4928597"/>
                  <a:pt x="9673413" y="4925323"/>
                  <a:pt x="9673413" y="4918774"/>
                </a:cubicBezTo>
                <a:cubicBezTo>
                  <a:pt x="9673413" y="4912226"/>
                  <a:pt x="9673413" y="4908951"/>
                  <a:pt x="9673413" y="4908951"/>
                </a:cubicBezTo>
                <a:lnTo>
                  <a:pt x="9673413" y="4885734"/>
                </a:lnTo>
                <a:cubicBezTo>
                  <a:pt x="9673413" y="4885734"/>
                  <a:pt x="9673413" y="4885487"/>
                  <a:pt x="9673413" y="4884990"/>
                </a:cubicBezTo>
                <a:cubicBezTo>
                  <a:pt x="9673413" y="4884494"/>
                  <a:pt x="9673413" y="4884246"/>
                  <a:pt x="9673413" y="4884246"/>
                </a:cubicBezTo>
                <a:cubicBezTo>
                  <a:pt x="9673413" y="4884246"/>
                  <a:pt x="9673413" y="4876110"/>
                  <a:pt x="9673413" y="4859838"/>
                </a:cubicBezTo>
                <a:cubicBezTo>
                  <a:pt x="9673413" y="4843566"/>
                  <a:pt x="9673413" y="4835430"/>
                  <a:pt x="9673413" y="4835430"/>
                </a:cubicBezTo>
                <a:cubicBezTo>
                  <a:pt x="9673413" y="4828287"/>
                  <a:pt x="9673116" y="4821044"/>
                  <a:pt x="9672520" y="4813701"/>
                </a:cubicBezTo>
                <a:cubicBezTo>
                  <a:pt x="9671925" y="4806359"/>
                  <a:pt x="9670536" y="4799613"/>
                  <a:pt x="9668353" y="4793461"/>
                </a:cubicBezTo>
                <a:cubicBezTo>
                  <a:pt x="9664186" y="4783142"/>
                  <a:pt x="9657241" y="4777586"/>
                  <a:pt x="9647517" y="4776792"/>
                </a:cubicBezTo>
                <a:cubicBezTo>
                  <a:pt x="9643152" y="4776792"/>
                  <a:pt x="9639778" y="4776991"/>
                  <a:pt x="9637397" y="4777387"/>
                </a:cubicBezTo>
                <a:cubicBezTo>
                  <a:pt x="9626880" y="4778975"/>
                  <a:pt x="9616512" y="4784135"/>
                  <a:pt x="9606292" y="4792866"/>
                </a:cubicBezTo>
                <a:cubicBezTo>
                  <a:pt x="9596072" y="4801597"/>
                  <a:pt x="9587688" y="4810725"/>
                  <a:pt x="9581140" y="4820250"/>
                </a:cubicBezTo>
                <a:cubicBezTo>
                  <a:pt x="9575584" y="4828386"/>
                  <a:pt x="9569680" y="4839002"/>
                  <a:pt x="9563429" y="4852099"/>
                </a:cubicBezTo>
                <a:cubicBezTo>
                  <a:pt x="9557179" y="4865196"/>
                  <a:pt x="9551374" y="4878293"/>
                  <a:pt x="9546017" y="4891390"/>
                </a:cubicBezTo>
                <a:lnTo>
                  <a:pt x="9546017" y="5002713"/>
                </a:lnTo>
                <a:lnTo>
                  <a:pt x="9500475" y="5002713"/>
                </a:lnTo>
                <a:lnTo>
                  <a:pt x="9500475" y="4846444"/>
                </a:lnTo>
                <a:cubicBezTo>
                  <a:pt x="9500475" y="4835728"/>
                  <a:pt x="9499880" y="4826005"/>
                  <a:pt x="9498689" y="4817273"/>
                </a:cubicBezTo>
                <a:cubicBezTo>
                  <a:pt x="9496903" y="4804176"/>
                  <a:pt x="9493927" y="4794255"/>
                  <a:pt x="9489760" y="4787508"/>
                </a:cubicBezTo>
                <a:cubicBezTo>
                  <a:pt x="9484799" y="4779967"/>
                  <a:pt x="9478052" y="4776197"/>
                  <a:pt x="9469519" y="4776197"/>
                </a:cubicBezTo>
                <a:cubicBezTo>
                  <a:pt x="9457613" y="4776197"/>
                  <a:pt x="9447691" y="4779124"/>
                  <a:pt x="9439753" y="4784978"/>
                </a:cubicBezTo>
                <a:cubicBezTo>
                  <a:pt x="9431816" y="4790832"/>
                  <a:pt x="9423977" y="4798720"/>
                  <a:pt x="9416238" y="4808641"/>
                </a:cubicBezTo>
                <a:cubicBezTo>
                  <a:pt x="9405920" y="4821738"/>
                  <a:pt x="9397188" y="4836026"/>
                  <a:pt x="9390045" y="4851504"/>
                </a:cubicBezTo>
                <a:lnTo>
                  <a:pt x="9373971" y="4889965"/>
                </a:lnTo>
                <a:lnTo>
                  <a:pt x="9373971" y="5003606"/>
                </a:lnTo>
                <a:lnTo>
                  <a:pt x="9328727" y="5003606"/>
                </a:lnTo>
                <a:lnTo>
                  <a:pt x="9328727" y="4828882"/>
                </a:lnTo>
                <a:cubicBezTo>
                  <a:pt x="9328727" y="4821937"/>
                  <a:pt x="9328330" y="4812710"/>
                  <a:pt x="9327537" y="4801200"/>
                </a:cubicBezTo>
                <a:cubicBezTo>
                  <a:pt x="9326743" y="4789691"/>
                  <a:pt x="9324263" y="4781852"/>
                  <a:pt x="9320095" y="4777685"/>
                </a:cubicBezTo>
                <a:cubicBezTo>
                  <a:pt x="9318905" y="4776494"/>
                  <a:pt x="9317317" y="4775899"/>
                  <a:pt x="9315333" y="4775899"/>
                </a:cubicBezTo>
                <a:cubicBezTo>
                  <a:pt x="9311761" y="4775899"/>
                  <a:pt x="9307147" y="4778330"/>
                  <a:pt x="9301492" y="4783192"/>
                </a:cubicBezTo>
                <a:cubicBezTo>
                  <a:pt x="9295836" y="4788054"/>
                  <a:pt x="9290330" y="4795991"/>
                  <a:pt x="9284972" y="4807004"/>
                </a:cubicBezTo>
                <a:cubicBezTo>
                  <a:pt x="9279614" y="4818017"/>
                  <a:pt x="9273165" y="4832950"/>
                  <a:pt x="9265624" y="4851801"/>
                </a:cubicBezTo>
                <a:cubicBezTo>
                  <a:pt x="9258084" y="4870653"/>
                  <a:pt x="9252825" y="4883055"/>
                  <a:pt x="9249849" y="4889008"/>
                </a:cubicBezTo>
                <a:cubicBezTo>
                  <a:pt x="9248360" y="4891589"/>
                  <a:pt x="9246612" y="4893263"/>
                  <a:pt x="9244602" y="4894031"/>
                </a:cubicBezTo>
                <a:lnTo>
                  <a:pt x="9243648" y="4893974"/>
                </a:lnTo>
                <a:lnTo>
                  <a:pt x="9238091" y="4907910"/>
                </a:lnTo>
                <a:cubicBezTo>
                  <a:pt x="9235115" y="4915053"/>
                  <a:pt x="9232386" y="4921255"/>
                  <a:pt x="9229906" y="4926513"/>
                </a:cubicBezTo>
                <a:cubicBezTo>
                  <a:pt x="9222960" y="4940999"/>
                  <a:pt x="9215718" y="4953600"/>
                  <a:pt x="9208177" y="4964316"/>
                </a:cubicBezTo>
                <a:cubicBezTo>
                  <a:pt x="9189325" y="4990509"/>
                  <a:pt x="9168390" y="5003606"/>
                  <a:pt x="9145371" y="5003606"/>
                </a:cubicBezTo>
                <a:cubicBezTo>
                  <a:pt x="9125726" y="5003606"/>
                  <a:pt x="9110744" y="4997455"/>
                  <a:pt x="9100425" y="4985151"/>
                </a:cubicBezTo>
                <a:lnTo>
                  <a:pt x="9091355" y="4966058"/>
                </a:lnTo>
                <a:lnTo>
                  <a:pt x="9083533" y="4975478"/>
                </a:lnTo>
                <a:cubicBezTo>
                  <a:pt x="9078721" y="4980538"/>
                  <a:pt x="9073834" y="4984953"/>
                  <a:pt x="9068874" y="4988723"/>
                </a:cubicBezTo>
                <a:cubicBezTo>
                  <a:pt x="9054983" y="4998645"/>
                  <a:pt x="9040001" y="5003507"/>
                  <a:pt x="9023927" y="5003308"/>
                </a:cubicBezTo>
                <a:cubicBezTo>
                  <a:pt x="8987216" y="5003110"/>
                  <a:pt x="8957650" y="4988327"/>
                  <a:pt x="8935226" y="4958958"/>
                </a:cubicBezTo>
                <a:lnTo>
                  <a:pt x="8919109" y="4929171"/>
                </a:lnTo>
                <a:lnTo>
                  <a:pt x="8908865" y="4948335"/>
                </a:lnTo>
                <a:cubicBezTo>
                  <a:pt x="8905256" y="4954425"/>
                  <a:pt x="8901541" y="4960049"/>
                  <a:pt x="8897721" y="4965208"/>
                </a:cubicBezTo>
                <a:cubicBezTo>
                  <a:pt x="8878869" y="4990609"/>
                  <a:pt x="8858331" y="5003408"/>
                  <a:pt x="8836106" y="5003606"/>
                </a:cubicBezTo>
                <a:cubicBezTo>
                  <a:pt x="8835709" y="5003606"/>
                  <a:pt x="8835412" y="5003606"/>
                  <a:pt x="8835213" y="5003606"/>
                </a:cubicBezTo>
                <a:cubicBezTo>
                  <a:pt x="8835015" y="5003606"/>
                  <a:pt x="8834916" y="5003606"/>
                  <a:pt x="8834916" y="5003606"/>
                </a:cubicBezTo>
                <a:cubicBezTo>
                  <a:pt x="8808325" y="5003606"/>
                  <a:pt x="8786695" y="4994478"/>
                  <a:pt x="8770027" y="4976222"/>
                </a:cubicBezTo>
                <a:cubicBezTo>
                  <a:pt x="8754747" y="4960545"/>
                  <a:pt x="8744924" y="4939809"/>
                  <a:pt x="8740559" y="4914012"/>
                </a:cubicBezTo>
                <a:cubicBezTo>
                  <a:pt x="8737582" y="4898931"/>
                  <a:pt x="8735350" y="4883403"/>
                  <a:pt x="8733861" y="4867428"/>
                </a:cubicBezTo>
                <a:cubicBezTo>
                  <a:pt x="8732373" y="4851454"/>
                  <a:pt x="8731431" y="4836621"/>
                  <a:pt x="8731034" y="4822929"/>
                </a:cubicBezTo>
                <a:cubicBezTo>
                  <a:pt x="8724485" y="4834835"/>
                  <a:pt x="8718036" y="4846345"/>
                  <a:pt x="8711686" y="4857457"/>
                </a:cubicBezTo>
                <a:cubicBezTo>
                  <a:pt x="8705336" y="4868570"/>
                  <a:pt x="8699185" y="4879483"/>
                  <a:pt x="8693231" y="4890199"/>
                </a:cubicBezTo>
                <a:lnTo>
                  <a:pt x="8678051" y="4881269"/>
                </a:lnTo>
                <a:cubicBezTo>
                  <a:pt x="8686385" y="4866585"/>
                  <a:pt x="8695017" y="4851157"/>
                  <a:pt x="8703947" y="4834984"/>
                </a:cubicBezTo>
                <a:cubicBezTo>
                  <a:pt x="8712877" y="4818812"/>
                  <a:pt x="8721707" y="4802093"/>
                  <a:pt x="8730438" y="4784829"/>
                </a:cubicBezTo>
                <a:lnTo>
                  <a:pt x="8730438" y="4597603"/>
                </a:lnTo>
                <a:cubicBezTo>
                  <a:pt x="8730438" y="4568036"/>
                  <a:pt x="8732423" y="4541445"/>
                  <a:pt x="8736392" y="4517831"/>
                </a:cubicBezTo>
                <a:cubicBezTo>
                  <a:pt x="8741154" y="4489653"/>
                  <a:pt x="8749786" y="4463658"/>
                  <a:pt x="8762288" y="4439845"/>
                </a:cubicBezTo>
                <a:cubicBezTo>
                  <a:pt x="8773996" y="4417422"/>
                  <a:pt x="8790267" y="4402341"/>
                  <a:pt x="8811103" y="4394601"/>
                </a:cubicBezTo>
                <a:cubicBezTo>
                  <a:pt x="8814477" y="4393411"/>
                  <a:pt x="8818346" y="4392419"/>
                  <a:pt x="8822712" y="4391625"/>
                </a:cubicBezTo>
                <a:cubicBezTo>
                  <a:pt x="8827177" y="4390633"/>
                  <a:pt x="8831443" y="4390292"/>
                  <a:pt x="8835511" y="4390602"/>
                </a:cubicBezTo>
                <a:close/>
                <a:moveTo>
                  <a:pt x="7750257" y="4390434"/>
                </a:moveTo>
                <a:cubicBezTo>
                  <a:pt x="7764346" y="4390434"/>
                  <a:pt x="7775954" y="4397181"/>
                  <a:pt x="7785082" y="4410675"/>
                </a:cubicBezTo>
                <a:cubicBezTo>
                  <a:pt x="7795203" y="4425558"/>
                  <a:pt x="7798576" y="4448577"/>
                  <a:pt x="7795203" y="4479731"/>
                </a:cubicBezTo>
                <a:cubicBezTo>
                  <a:pt x="7791036" y="4519419"/>
                  <a:pt x="7781808" y="4555237"/>
                  <a:pt x="7767521" y="4587185"/>
                </a:cubicBezTo>
                <a:cubicBezTo>
                  <a:pt x="7753233" y="4619134"/>
                  <a:pt x="7737557" y="4650983"/>
                  <a:pt x="7720491" y="4682733"/>
                </a:cubicBezTo>
                <a:cubicBezTo>
                  <a:pt x="7716324" y="4691067"/>
                  <a:pt x="7712008" y="4699401"/>
                  <a:pt x="7707543" y="4707736"/>
                </a:cubicBezTo>
                <a:cubicBezTo>
                  <a:pt x="7703078" y="4716070"/>
                  <a:pt x="7698663" y="4724504"/>
                  <a:pt x="7694297" y="4733037"/>
                </a:cubicBezTo>
                <a:lnTo>
                  <a:pt x="7694297" y="4799712"/>
                </a:lnTo>
                <a:cubicBezTo>
                  <a:pt x="7694297" y="4813999"/>
                  <a:pt x="7694843" y="4831313"/>
                  <a:pt x="7695934" y="4851653"/>
                </a:cubicBezTo>
                <a:cubicBezTo>
                  <a:pt x="7697026" y="4871993"/>
                  <a:pt x="7698762" y="4891687"/>
                  <a:pt x="7701143" y="4910737"/>
                </a:cubicBezTo>
                <a:cubicBezTo>
                  <a:pt x="7702334" y="4919667"/>
                  <a:pt x="7706452" y="4934352"/>
                  <a:pt x="7713496" y="4954791"/>
                </a:cubicBezTo>
                <a:cubicBezTo>
                  <a:pt x="7720540" y="4975230"/>
                  <a:pt x="7733687" y="4985350"/>
                  <a:pt x="7752936" y="4985151"/>
                </a:cubicBezTo>
                <a:cubicBezTo>
                  <a:pt x="7753134" y="4985151"/>
                  <a:pt x="7753233" y="4985151"/>
                  <a:pt x="7753233" y="4985151"/>
                </a:cubicBezTo>
                <a:cubicBezTo>
                  <a:pt x="7762758" y="4984953"/>
                  <a:pt x="7774664" y="4981877"/>
                  <a:pt x="7788952" y="4975924"/>
                </a:cubicBezTo>
                <a:lnTo>
                  <a:pt x="7789250" y="4975924"/>
                </a:lnTo>
                <a:cubicBezTo>
                  <a:pt x="7795699" y="4973444"/>
                  <a:pt x="7802223" y="4970591"/>
                  <a:pt x="7808821" y="4967366"/>
                </a:cubicBezTo>
                <a:lnTo>
                  <a:pt x="7812421" y="4965426"/>
                </a:lnTo>
                <a:lnTo>
                  <a:pt x="7805993" y="4955311"/>
                </a:lnTo>
                <a:cubicBezTo>
                  <a:pt x="7801081" y="4945638"/>
                  <a:pt x="7797683" y="4934451"/>
                  <a:pt x="7795798" y="4921751"/>
                </a:cubicBezTo>
                <a:cubicBezTo>
                  <a:pt x="7792226" y="4899328"/>
                  <a:pt x="7793913" y="4876904"/>
                  <a:pt x="7800858" y="4854480"/>
                </a:cubicBezTo>
                <a:cubicBezTo>
                  <a:pt x="7808200" y="4830470"/>
                  <a:pt x="7821595" y="4809038"/>
                  <a:pt x="7841042" y="4790187"/>
                </a:cubicBezTo>
                <a:cubicBezTo>
                  <a:pt x="7863862" y="4768359"/>
                  <a:pt x="7888667" y="4757544"/>
                  <a:pt x="7915456" y="4757742"/>
                </a:cubicBezTo>
                <a:cubicBezTo>
                  <a:pt x="7931331" y="4757742"/>
                  <a:pt x="7942939" y="4763100"/>
                  <a:pt x="7950281" y="4773816"/>
                </a:cubicBezTo>
                <a:cubicBezTo>
                  <a:pt x="7956631" y="4783142"/>
                  <a:pt x="7959360" y="4794304"/>
                  <a:pt x="7958467" y="4807302"/>
                </a:cubicBezTo>
                <a:cubicBezTo>
                  <a:pt x="7957574" y="4820300"/>
                  <a:pt x="7955242" y="4832156"/>
                  <a:pt x="7951472" y="4842872"/>
                </a:cubicBezTo>
                <a:cubicBezTo>
                  <a:pt x="7940360" y="4872637"/>
                  <a:pt x="7922203" y="4900419"/>
                  <a:pt x="7897001" y="4926216"/>
                </a:cubicBezTo>
                <a:cubicBezTo>
                  <a:pt x="7884500" y="4939114"/>
                  <a:pt x="7870312" y="4951120"/>
                  <a:pt x="7854436" y="4962232"/>
                </a:cubicBezTo>
                <a:cubicBezTo>
                  <a:pt x="7855032" y="4963026"/>
                  <a:pt x="7855676" y="4963869"/>
                  <a:pt x="7856371" y="4964762"/>
                </a:cubicBezTo>
                <a:cubicBezTo>
                  <a:pt x="7857066" y="4965655"/>
                  <a:pt x="7857711" y="4966399"/>
                  <a:pt x="7858306" y="4966994"/>
                </a:cubicBezTo>
                <a:cubicBezTo>
                  <a:pt x="7869220" y="4979298"/>
                  <a:pt x="7881126" y="4985549"/>
                  <a:pt x="7894025" y="4985747"/>
                </a:cubicBezTo>
                <a:cubicBezTo>
                  <a:pt x="7915654" y="4985151"/>
                  <a:pt x="7936391" y="4977214"/>
                  <a:pt x="7956235" y="4961934"/>
                </a:cubicBezTo>
                <a:cubicBezTo>
                  <a:pt x="7967149" y="4953402"/>
                  <a:pt x="7977071" y="4943480"/>
                  <a:pt x="7986000" y="4932169"/>
                </a:cubicBezTo>
                <a:cubicBezTo>
                  <a:pt x="7992449" y="4924033"/>
                  <a:pt x="7998527" y="4915178"/>
                  <a:pt x="8004231" y="4905603"/>
                </a:cubicBezTo>
                <a:lnTo>
                  <a:pt x="8014239" y="4886287"/>
                </a:lnTo>
                <a:lnTo>
                  <a:pt x="8014873" y="4881567"/>
                </a:lnTo>
                <a:cubicBezTo>
                  <a:pt x="8017254" y="4875614"/>
                  <a:pt x="8022215" y="4863212"/>
                  <a:pt x="8029755" y="4844360"/>
                </a:cubicBezTo>
                <a:cubicBezTo>
                  <a:pt x="8037297" y="4825509"/>
                  <a:pt x="8043150" y="4811866"/>
                  <a:pt x="8047317" y="4803432"/>
                </a:cubicBezTo>
                <a:cubicBezTo>
                  <a:pt x="8051485" y="4794999"/>
                  <a:pt x="8057686" y="4785275"/>
                  <a:pt x="8065921" y="4774262"/>
                </a:cubicBezTo>
                <a:cubicBezTo>
                  <a:pt x="8074156" y="4763249"/>
                  <a:pt x="8084227" y="4757742"/>
                  <a:pt x="8096133" y="4757742"/>
                </a:cubicBezTo>
                <a:cubicBezTo>
                  <a:pt x="8114786" y="4757742"/>
                  <a:pt x="8128875" y="4762604"/>
                  <a:pt x="8138400" y="4772327"/>
                </a:cubicBezTo>
                <a:cubicBezTo>
                  <a:pt x="8145941" y="4779868"/>
                  <a:pt x="8150555" y="4788748"/>
                  <a:pt x="8152241" y="4798967"/>
                </a:cubicBezTo>
                <a:cubicBezTo>
                  <a:pt x="8153927" y="4809187"/>
                  <a:pt x="8154771" y="4819159"/>
                  <a:pt x="8154771" y="4828882"/>
                </a:cubicBezTo>
                <a:lnTo>
                  <a:pt x="8154771" y="4854132"/>
                </a:lnTo>
                <a:lnTo>
                  <a:pt x="8155962" y="4851206"/>
                </a:lnTo>
                <a:cubicBezTo>
                  <a:pt x="8164098" y="4833942"/>
                  <a:pt x="8171440" y="4820449"/>
                  <a:pt x="8177989" y="4810725"/>
                </a:cubicBezTo>
                <a:cubicBezTo>
                  <a:pt x="8185331" y="4800009"/>
                  <a:pt x="8195054" y="4789393"/>
                  <a:pt x="8207159" y="4778876"/>
                </a:cubicBezTo>
                <a:cubicBezTo>
                  <a:pt x="8219263" y="4768359"/>
                  <a:pt x="8232459" y="4762108"/>
                  <a:pt x="8246747" y="4760123"/>
                </a:cubicBezTo>
                <a:cubicBezTo>
                  <a:pt x="8250914" y="4759528"/>
                  <a:pt x="8255081" y="4759230"/>
                  <a:pt x="8259249" y="4759230"/>
                </a:cubicBezTo>
                <a:cubicBezTo>
                  <a:pt x="8287625" y="4760024"/>
                  <a:pt x="8307569" y="4768954"/>
                  <a:pt x="8319077" y="4786019"/>
                </a:cubicBezTo>
                <a:cubicBezTo>
                  <a:pt x="8324038" y="4793758"/>
                  <a:pt x="8327214" y="4801944"/>
                  <a:pt x="8328602" y="4810576"/>
                </a:cubicBezTo>
                <a:cubicBezTo>
                  <a:pt x="8329991" y="4819208"/>
                  <a:pt x="8330686" y="4827691"/>
                  <a:pt x="8330686" y="4836026"/>
                </a:cubicBezTo>
                <a:cubicBezTo>
                  <a:pt x="8330686" y="4910639"/>
                  <a:pt x="8330835" y="4951516"/>
                  <a:pt x="8331133" y="4958660"/>
                </a:cubicBezTo>
                <a:cubicBezTo>
                  <a:pt x="8331430" y="4965804"/>
                  <a:pt x="8332670" y="4972055"/>
                  <a:pt x="8334853" y="4977412"/>
                </a:cubicBezTo>
                <a:cubicBezTo>
                  <a:pt x="8336639" y="4982572"/>
                  <a:pt x="8339120" y="4985549"/>
                  <a:pt x="8342295" y="4986342"/>
                </a:cubicBezTo>
                <a:cubicBezTo>
                  <a:pt x="8361940" y="4987533"/>
                  <a:pt x="8378906" y="4974733"/>
                  <a:pt x="8393194" y="4947944"/>
                </a:cubicBezTo>
                <a:cubicBezTo>
                  <a:pt x="8407481" y="4921155"/>
                  <a:pt x="8418296" y="4896946"/>
                  <a:pt x="8425638" y="4875316"/>
                </a:cubicBezTo>
                <a:cubicBezTo>
                  <a:pt x="8428218" y="4869562"/>
                  <a:pt x="8432137" y="4867776"/>
                  <a:pt x="8437396" y="4869958"/>
                </a:cubicBezTo>
                <a:cubicBezTo>
                  <a:pt x="8442654" y="4872141"/>
                  <a:pt x="8444391" y="4875912"/>
                  <a:pt x="8442605" y="4881269"/>
                </a:cubicBezTo>
                <a:cubicBezTo>
                  <a:pt x="8429905" y="4918973"/>
                  <a:pt x="8416014" y="4948143"/>
                  <a:pt x="8400933" y="4968780"/>
                </a:cubicBezTo>
                <a:cubicBezTo>
                  <a:pt x="8383471" y="4992593"/>
                  <a:pt x="8364619" y="5004400"/>
                  <a:pt x="8344378" y="5004201"/>
                </a:cubicBezTo>
                <a:lnTo>
                  <a:pt x="8344378" y="5004499"/>
                </a:lnTo>
                <a:cubicBezTo>
                  <a:pt x="8323542" y="5004499"/>
                  <a:pt x="8308064" y="4998447"/>
                  <a:pt x="8297944" y="4986342"/>
                </a:cubicBezTo>
                <a:cubicBezTo>
                  <a:pt x="8291395" y="4979000"/>
                  <a:pt x="8287625" y="4971013"/>
                  <a:pt x="8286633" y="4962381"/>
                </a:cubicBezTo>
                <a:cubicBezTo>
                  <a:pt x="8285641" y="4953749"/>
                  <a:pt x="8285145" y="4930532"/>
                  <a:pt x="8285145" y="4892729"/>
                </a:cubicBezTo>
                <a:cubicBezTo>
                  <a:pt x="8285145" y="4854927"/>
                  <a:pt x="8285145" y="4836026"/>
                  <a:pt x="8285145" y="4836026"/>
                </a:cubicBezTo>
                <a:cubicBezTo>
                  <a:pt x="8285145" y="4828882"/>
                  <a:pt x="8284847" y="4821639"/>
                  <a:pt x="8284251" y="4814297"/>
                </a:cubicBezTo>
                <a:cubicBezTo>
                  <a:pt x="8283657" y="4806955"/>
                  <a:pt x="8282267" y="4800208"/>
                  <a:pt x="8280085" y="4794056"/>
                </a:cubicBezTo>
                <a:cubicBezTo>
                  <a:pt x="8276115" y="4783738"/>
                  <a:pt x="8269171" y="4778182"/>
                  <a:pt x="8259249" y="4777387"/>
                </a:cubicBezTo>
                <a:cubicBezTo>
                  <a:pt x="8254883" y="4777387"/>
                  <a:pt x="8251509" y="4777586"/>
                  <a:pt x="8249129" y="4777983"/>
                </a:cubicBezTo>
                <a:cubicBezTo>
                  <a:pt x="8238611" y="4779570"/>
                  <a:pt x="8228243" y="4784730"/>
                  <a:pt x="8218023" y="4793461"/>
                </a:cubicBezTo>
                <a:cubicBezTo>
                  <a:pt x="8207803" y="4802192"/>
                  <a:pt x="8199419" y="4811320"/>
                  <a:pt x="8192871" y="4820845"/>
                </a:cubicBezTo>
                <a:cubicBezTo>
                  <a:pt x="8187117" y="4829378"/>
                  <a:pt x="8180865" y="4840689"/>
                  <a:pt x="8174119" y="4854778"/>
                </a:cubicBezTo>
                <a:cubicBezTo>
                  <a:pt x="8167372" y="4868867"/>
                  <a:pt x="8161319" y="4882758"/>
                  <a:pt x="8155962" y="4896450"/>
                </a:cubicBezTo>
                <a:lnTo>
                  <a:pt x="8154771" y="4899922"/>
                </a:lnTo>
                <a:lnTo>
                  <a:pt x="8154771" y="5003606"/>
                </a:lnTo>
                <a:lnTo>
                  <a:pt x="8109527" y="5003606"/>
                </a:lnTo>
                <a:lnTo>
                  <a:pt x="8109527" y="4828882"/>
                </a:lnTo>
                <a:cubicBezTo>
                  <a:pt x="8109527" y="4821937"/>
                  <a:pt x="8109131" y="4812710"/>
                  <a:pt x="8108337" y="4801200"/>
                </a:cubicBezTo>
                <a:cubicBezTo>
                  <a:pt x="8107543" y="4789691"/>
                  <a:pt x="8105063" y="4781852"/>
                  <a:pt x="8100895" y="4777685"/>
                </a:cubicBezTo>
                <a:cubicBezTo>
                  <a:pt x="8099705" y="4776494"/>
                  <a:pt x="8098117" y="4775899"/>
                  <a:pt x="8096133" y="4775899"/>
                </a:cubicBezTo>
                <a:cubicBezTo>
                  <a:pt x="8092561" y="4775899"/>
                  <a:pt x="8087947" y="4778330"/>
                  <a:pt x="8082292" y="4783192"/>
                </a:cubicBezTo>
                <a:cubicBezTo>
                  <a:pt x="8076637" y="4788054"/>
                  <a:pt x="8071130" y="4795991"/>
                  <a:pt x="8065772" y="4807004"/>
                </a:cubicBezTo>
                <a:cubicBezTo>
                  <a:pt x="8060414" y="4818017"/>
                  <a:pt x="8053965" y="4832950"/>
                  <a:pt x="8046425" y="4851801"/>
                </a:cubicBezTo>
                <a:cubicBezTo>
                  <a:pt x="8044539" y="4856515"/>
                  <a:pt x="8042797" y="4860824"/>
                  <a:pt x="8041197" y="4864731"/>
                </a:cubicBezTo>
                <a:lnTo>
                  <a:pt x="8036851" y="4875179"/>
                </a:lnTo>
                <a:lnTo>
                  <a:pt x="8036974" y="4875316"/>
                </a:lnTo>
                <a:cubicBezTo>
                  <a:pt x="8037619" y="4877202"/>
                  <a:pt x="8037495" y="4879385"/>
                  <a:pt x="8036601" y="4881865"/>
                </a:cubicBezTo>
                <a:cubicBezTo>
                  <a:pt x="8026679" y="4904487"/>
                  <a:pt x="8014475" y="4925025"/>
                  <a:pt x="7999990" y="4943480"/>
                </a:cubicBezTo>
                <a:cubicBezTo>
                  <a:pt x="7989671" y="4956378"/>
                  <a:pt x="7978757" y="4967292"/>
                  <a:pt x="7967248" y="4976222"/>
                </a:cubicBezTo>
                <a:cubicBezTo>
                  <a:pt x="7944031" y="4994280"/>
                  <a:pt x="7919623" y="5003408"/>
                  <a:pt x="7894025" y="5003606"/>
                </a:cubicBezTo>
                <a:cubicBezTo>
                  <a:pt x="7894025" y="5003606"/>
                  <a:pt x="7893975" y="5003606"/>
                  <a:pt x="7893876" y="5003606"/>
                </a:cubicBezTo>
                <a:cubicBezTo>
                  <a:pt x="7893776" y="5003606"/>
                  <a:pt x="7893727" y="5003606"/>
                  <a:pt x="7893727" y="5003606"/>
                </a:cubicBezTo>
                <a:cubicBezTo>
                  <a:pt x="7866144" y="5003408"/>
                  <a:pt x="7843324" y="4995471"/>
                  <a:pt x="7825266" y="4979794"/>
                </a:cubicBezTo>
                <a:lnTo>
                  <a:pt x="7824675" y="4979185"/>
                </a:lnTo>
                <a:lnTo>
                  <a:pt x="7817676" y="4983068"/>
                </a:lnTo>
                <a:cubicBezTo>
                  <a:pt x="7810631" y="4986541"/>
                  <a:pt x="7803339" y="4989716"/>
                  <a:pt x="7795798" y="4992593"/>
                </a:cubicBezTo>
                <a:cubicBezTo>
                  <a:pt x="7778534" y="4999737"/>
                  <a:pt x="7763949" y="5003308"/>
                  <a:pt x="7752043" y="5003308"/>
                </a:cubicBezTo>
                <a:cubicBezTo>
                  <a:pt x="7747875" y="5003308"/>
                  <a:pt x="7744006" y="5003011"/>
                  <a:pt x="7740434" y="5002416"/>
                </a:cubicBezTo>
                <a:cubicBezTo>
                  <a:pt x="7719796" y="4999836"/>
                  <a:pt x="7702433" y="4991006"/>
                  <a:pt x="7688344" y="4975924"/>
                </a:cubicBezTo>
                <a:cubicBezTo>
                  <a:pt x="7673660" y="4960248"/>
                  <a:pt x="7663837" y="4939412"/>
                  <a:pt x="7658876" y="4913416"/>
                </a:cubicBezTo>
                <a:cubicBezTo>
                  <a:pt x="7656297" y="4898533"/>
                  <a:pt x="7654263" y="4883155"/>
                  <a:pt x="7652774" y="4867280"/>
                </a:cubicBezTo>
                <a:cubicBezTo>
                  <a:pt x="7651286" y="4851405"/>
                  <a:pt x="7650244" y="4836621"/>
                  <a:pt x="7649649" y="4822929"/>
                </a:cubicBezTo>
                <a:cubicBezTo>
                  <a:pt x="7643299" y="4834835"/>
                  <a:pt x="7636949" y="4846345"/>
                  <a:pt x="7630599" y="4857457"/>
                </a:cubicBezTo>
                <a:cubicBezTo>
                  <a:pt x="7624249" y="4868570"/>
                  <a:pt x="7617998" y="4879483"/>
                  <a:pt x="7611846" y="4890199"/>
                </a:cubicBezTo>
                <a:lnTo>
                  <a:pt x="7596071" y="4881269"/>
                </a:lnTo>
                <a:cubicBezTo>
                  <a:pt x="7604603" y="4866585"/>
                  <a:pt x="7613434" y="4851107"/>
                  <a:pt x="7622562" y="4834835"/>
                </a:cubicBezTo>
                <a:cubicBezTo>
                  <a:pt x="7631690" y="4818563"/>
                  <a:pt x="7640521" y="4801895"/>
                  <a:pt x="7649054" y="4784829"/>
                </a:cubicBezTo>
                <a:lnTo>
                  <a:pt x="7649054" y="4597305"/>
                </a:lnTo>
                <a:cubicBezTo>
                  <a:pt x="7649054" y="4566151"/>
                  <a:pt x="7651038" y="4539560"/>
                  <a:pt x="7655007" y="4517533"/>
                </a:cubicBezTo>
                <a:cubicBezTo>
                  <a:pt x="7660166" y="4488562"/>
                  <a:pt x="7668798" y="4462566"/>
                  <a:pt x="7680903" y="4439548"/>
                </a:cubicBezTo>
                <a:cubicBezTo>
                  <a:pt x="7692809" y="4417124"/>
                  <a:pt x="7709081" y="4402043"/>
                  <a:pt x="7729718" y="4394304"/>
                </a:cubicBezTo>
                <a:cubicBezTo>
                  <a:pt x="7736465" y="4391724"/>
                  <a:pt x="7743311" y="4390434"/>
                  <a:pt x="7750257" y="4390434"/>
                </a:cubicBezTo>
                <a:close/>
                <a:moveTo>
                  <a:pt x="4562954" y="4390434"/>
                </a:moveTo>
                <a:cubicBezTo>
                  <a:pt x="4576845" y="4390434"/>
                  <a:pt x="4588453" y="4397181"/>
                  <a:pt x="4597780" y="4410675"/>
                </a:cubicBezTo>
                <a:cubicBezTo>
                  <a:pt x="4607702" y="4426153"/>
                  <a:pt x="4610976" y="4449271"/>
                  <a:pt x="4607603" y="4480029"/>
                </a:cubicBezTo>
                <a:cubicBezTo>
                  <a:pt x="4602840" y="4524280"/>
                  <a:pt x="4592273" y="4566151"/>
                  <a:pt x="4575902" y="4605640"/>
                </a:cubicBezTo>
                <a:cubicBezTo>
                  <a:pt x="4559532" y="4645129"/>
                  <a:pt x="4542317" y="4683626"/>
                  <a:pt x="4524259" y="4721130"/>
                </a:cubicBezTo>
                <a:cubicBezTo>
                  <a:pt x="4521282" y="4727083"/>
                  <a:pt x="4518355" y="4732987"/>
                  <a:pt x="4515478" y="4738841"/>
                </a:cubicBezTo>
                <a:cubicBezTo>
                  <a:pt x="4512600" y="4744695"/>
                  <a:pt x="4509773" y="4750598"/>
                  <a:pt x="4506995" y="4756551"/>
                </a:cubicBezTo>
                <a:lnTo>
                  <a:pt x="4506995" y="4801200"/>
                </a:lnTo>
                <a:lnTo>
                  <a:pt x="4506995" y="4845551"/>
                </a:lnTo>
                <a:cubicBezTo>
                  <a:pt x="4514337" y="4830668"/>
                  <a:pt x="4520985" y="4818762"/>
                  <a:pt x="4526937" y="4809832"/>
                </a:cubicBezTo>
                <a:cubicBezTo>
                  <a:pt x="4527136" y="4809435"/>
                  <a:pt x="4527384" y="4809038"/>
                  <a:pt x="4527682" y="4808641"/>
                </a:cubicBezTo>
                <a:cubicBezTo>
                  <a:pt x="4527979" y="4808245"/>
                  <a:pt x="4528327" y="4807748"/>
                  <a:pt x="4528724" y="4807153"/>
                </a:cubicBezTo>
                <a:cubicBezTo>
                  <a:pt x="4531501" y="4803383"/>
                  <a:pt x="4535123" y="4798869"/>
                  <a:pt x="4539588" y="4793610"/>
                </a:cubicBezTo>
                <a:cubicBezTo>
                  <a:pt x="4544053" y="4788351"/>
                  <a:pt x="4549560" y="4783142"/>
                  <a:pt x="4556108" y="4777983"/>
                </a:cubicBezTo>
                <a:cubicBezTo>
                  <a:pt x="4572777" y="4764688"/>
                  <a:pt x="4590041" y="4758139"/>
                  <a:pt x="4607900" y="4758337"/>
                </a:cubicBezTo>
                <a:cubicBezTo>
                  <a:pt x="4607900" y="4758337"/>
                  <a:pt x="4607950" y="4758337"/>
                  <a:pt x="4608049" y="4758337"/>
                </a:cubicBezTo>
                <a:cubicBezTo>
                  <a:pt x="4608148" y="4758337"/>
                  <a:pt x="4608198" y="4758337"/>
                  <a:pt x="4608198" y="4758337"/>
                </a:cubicBezTo>
                <a:cubicBezTo>
                  <a:pt x="4636575" y="4759132"/>
                  <a:pt x="4656517" y="4768061"/>
                  <a:pt x="4668026" y="4785126"/>
                </a:cubicBezTo>
                <a:cubicBezTo>
                  <a:pt x="4672988" y="4792866"/>
                  <a:pt x="4676163" y="4801051"/>
                  <a:pt x="4677552" y="4809683"/>
                </a:cubicBezTo>
                <a:cubicBezTo>
                  <a:pt x="4678941" y="4818315"/>
                  <a:pt x="4679635" y="4826798"/>
                  <a:pt x="4679635" y="4835133"/>
                </a:cubicBezTo>
                <a:cubicBezTo>
                  <a:pt x="4679635" y="4852000"/>
                  <a:pt x="4679635" y="4868917"/>
                  <a:pt x="4679635" y="4885883"/>
                </a:cubicBezTo>
                <a:cubicBezTo>
                  <a:pt x="4679635" y="4902849"/>
                  <a:pt x="4679635" y="4919667"/>
                  <a:pt x="4679635" y="4936336"/>
                </a:cubicBezTo>
                <a:cubicBezTo>
                  <a:pt x="4679635" y="4943480"/>
                  <a:pt x="4679784" y="4950623"/>
                  <a:pt x="4680082" y="4957767"/>
                </a:cubicBezTo>
                <a:cubicBezTo>
                  <a:pt x="4680379" y="4964911"/>
                  <a:pt x="4681620" y="4971162"/>
                  <a:pt x="4683803" y="4976519"/>
                </a:cubicBezTo>
                <a:cubicBezTo>
                  <a:pt x="4685985" y="4982870"/>
                  <a:pt x="4689061" y="4986044"/>
                  <a:pt x="4693030" y="4986044"/>
                </a:cubicBezTo>
                <a:cubicBezTo>
                  <a:pt x="4693030" y="4986044"/>
                  <a:pt x="4693129" y="4986044"/>
                  <a:pt x="4693327" y="4986044"/>
                </a:cubicBezTo>
                <a:cubicBezTo>
                  <a:pt x="4703051" y="4986044"/>
                  <a:pt x="4711733" y="4981431"/>
                  <a:pt x="4719372" y="4972203"/>
                </a:cubicBezTo>
                <a:cubicBezTo>
                  <a:pt x="4727012" y="4962976"/>
                  <a:pt x="4734008" y="4953104"/>
                  <a:pt x="4740357" y="4942587"/>
                </a:cubicBezTo>
                <a:cubicBezTo>
                  <a:pt x="4744524" y="4935443"/>
                  <a:pt x="4748344" y="4927952"/>
                  <a:pt x="4751817" y="4920114"/>
                </a:cubicBezTo>
                <a:cubicBezTo>
                  <a:pt x="4755289" y="4912276"/>
                  <a:pt x="4758812" y="4904189"/>
                  <a:pt x="4762384" y="4895855"/>
                </a:cubicBezTo>
                <a:lnTo>
                  <a:pt x="4770123" y="4877698"/>
                </a:lnTo>
                <a:lnTo>
                  <a:pt x="4786792" y="4885139"/>
                </a:lnTo>
                <a:lnTo>
                  <a:pt x="4779053" y="4902701"/>
                </a:lnTo>
                <a:cubicBezTo>
                  <a:pt x="4775480" y="4911432"/>
                  <a:pt x="4771908" y="4919866"/>
                  <a:pt x="4768337" y="4928001"/>
                </a:cubicBezTo>
                <a:cubicBezTo>
                  <a:pt x="4764765" y="4936138"/>
                  <a:pt x="4760598" y="4944075"/>
                  <a:pt x="4755836" y="4951814"/>
                </a:cubicBezTo>
                <a:cubicBezTo>
                  <a:pt x="4750080" y="4961538"/>
                  <a:pt x="4742193" y="4972600"/>
                  <a:pt x="4732172" y="4985003"/>
                </a:cubicBezTo>
                <a:cubicBezTo>
                  <a:pt x="4722150" y="4997405"/>
                  <a:pt x="4709202" y="5003606"/>
                  <a:pt x="4693327" y="5003606"/>
                </a:cubicBezTo>
                <a:cubicBezTo>
                  <a:pt x="4672492" y="5003606"/>
                  <a:pt x="4657014" y="4997554"/>
                  <a:pt x="4646893" y="4985449"/>
                </a:cubicBezTo>
                <a:cubicBezTo>
                  <a:pt x="4640345" y="4978107"/>
                  <a:pt x="4636575" y="4970120"/>
                  <a:pt x="4635582" y="4961488"/>
                </a:cubicBezTo>
                <a:cubicBezTo>
                  <a:pt x="4634590" y="4952856"/>
                  <a:pt x="4634094" y="4944472"/>
                  <a:pt x="4634094" y="4936336"/>
                </a:cubicBezTo>
                <a:cubicBezTo>
                  <a:pt x="4634094" y="4885734"/>
                  <a:pt x="4634094" y="4852000"/>
                  <a:pt x="4634094" y="4835133"/>
                </a:cubicBezTo>
                <a:cubicBezTo>
                  <a:pt x="4634094" y="4827989"/>
                  <a:pt x="4633796" y="4820746"/>
                  <a:pt x="4633201" y="4813404"/>
                </a:cubicBezTo>
                <a:cubicBezTo>
                  <a:pt x="4632606" y="4806062"/>
                  <a:pt x="4631217" y="4799315"/>
                  <a:pt x="4629033" y="4793163"/>
                </a:cubicBezTo>
                <a:cubicBezTo>
                  <a:pt x="4624867" y="4782448"/>
                  <a:pt x="4617723" y="4776891"/>
                  <a:pt x="4607603" y="4776494"/>
                </a:cubicBezTo>
                <a:cubicBezTo>
                  <a:pt x="4593910" y="4776296"/>
                  <a:pt x="4580516" y="4781555"/>
                  <a:pt x="4567419" y="4792270"/>
                </a:cubicBezTo>
                <a:cubicBezTo>
                  <a:pt x="4557894" y="4799811"/>
                  <a:pt x="4549957" y="4808245"/>
                  <a:pt x="4543606" y="4817571"/>
                </a:cubicBezTo>
                <a:cubicBezTo>
                  <a:pt x="4542812" y="4818762"/>
                  <a:pt x="4542217" y="4819556"/>
                  <a:pt x="4541820" y="4819952"/>
                </a:cubicBezTo>
                <a:cubicBezTo>
                  <a:pt x="4536462" y="4828088"/>
                  <a:pt x="4530659" y="4838506"/>
                  <a:pt x="4524407" y="4851206"/>
                </a:cubicBezTo>
                <a:cubicBezTo>
                  <a:pt x="4518157" y="4863907"/>
                  <a:pt x="4512353" y="4876805"/>
                  <a:pt x="4506995" y="4889901"/>
                </a:cubicBezTo>
                <a:lnTo>
                  <a:pt x="4506995" y="5003606"/>
                </a:lnTo>
                <a:lnTo>
                  <a:pt x="4461751" y="5003606"/>
                </a:lnTo>
                <a:lnTo>
                  <a:pt x="4461751" y="4853587"/>
                </a:lnTo>
                <a:cubicBezTo>
                  <a:pt x="4453813" y="4870256"/>
                  <a:pt x="4445777" y="4886975"/>
                  <a:pt x="4437641" y="4903742"/>
                </a:cubicBezTo>
                <a:cubicBezTo>
                  <a:pt x="4429505" y="4920511"/>
                  <a:pt x="4420674" y="4936633"/>
                  <a:pt x="4411149" y="4952112"/>
                </a:cubicBezTo>
                <a:lnTo>
                  <a:pt x="4408768" y="4956576"/>
                </a:lnTo>
                <a:cubicBezTo>
                  <a:pt x="4402418" y="4967094"/>
                  <a:pt x="4394629" y="4977760"/>
                  <a:pt x="4385402" y="4988574"/>
                </a:cubicBezTo>
                <a:cubicBezTo>
                  <a:pt x="4376175" y="4999390"/>
                  <a:pt x="4364120" y="5004499"/>
                  <a:pt x="4349237" y="5003904"/>
                </a:cubicBezTo>
                <a:cubicBezTo>
                  <a:pt x="4329393" y="5003706"/>
                  <a:pt x="4314510" y="4997653"/>
                  <a:pt x="4304589" y="4985747"/>
                </a:cubicBezTo>
                <a:cubicBezTo>
                  <a:pt x="4298040" y="4978405"/>
                  <a:pt x="4294270" y="4970319"/>
                  <a:pt x="4293277" y="4961488"/>
                </a:cubicBezTo>
                <a:cubicBezTo>
                  <a:pt x="4292286" y="4952657"/>
                  <a:pt x="4291789" y="4929440"/>
                  <a:pt x="4291789" y="4891836"/>
                </a:cubicBezTo>
                <a:cubicBezTo>
                  <a:pt x="4291789" y="4854233"/>
                  <a:pt x="4291789" y="4835430"/>
                  <a:pt x="4291789" y="4835430"/>
                </a:cubicBezTo>
                <a:cubicBezTo>
                  <a:pt x="4291789" y="4828287"/>
                  <a:pt x="4291492" y="4821044"/>
                  <a:pt x="4290897" y="4813701"/>
                </a:cubicBezTo>
                <a:cubicBezTo>
                  <a:pt x="4290301" y="4806359"/>
                  <a:pt x="4288912" y="4799613"/>
                  <a:pt x="4286729" y="4793461"/>
                </a:cubicBezTo>
                <a:cubicBezTo>
                  <a:pt x="4282760" y="4783142"/>
                  <a:pt x="4275915" y="4777586"/>
                  <a:pt x="4266191" y="4776792"/>
                </a:cubicBezTo>
                <a:cubicBezTo>
                  <a:pt x="4261825" y="4776792"/>
                  <a:pt x="4258551" y="4776991"/>
                  <a:pt x="4256368" y="4777387"/>
                </a:cubicBezTo>
                <a:cubicBezTo>
                  <a:pt x="4246050" y="4778975"/>
                  <a:pt x="4235830" y="4784135"/>
                  <a:pt x="4225710" y="4792866"/>
                </a:cubicBezTo>
                <a:cubicBezTo>
                  <a:pt x="4215589" y="4801597"/>
                  <a:pt x="4207354" y="4810725"/>
                  <a:pt x="4201004" y="4820250"/>
                </a:cubicBezTo>
                <a:cubicBezTo>
                  <a:pt x="4195051" y="4829180"/>
                  <a:pt x="4188602" y="4840987"/>
                  <a:pt x="4181656" y="4855671"/>
                </a:cubicBezTo>
                <a:lnTo>
                  <a:pt x="4163797" y="4897727"/>
                </a:lnTo>
                <a:lnTo>
                  <a:pt x="4163797" y="5003606"/>
                </a:lnTo>
                <a:lnTo>
                  <a:pt x="4118553" y="5003606"/>
                </a:lnTo>
                <a:lnTo>
                  <a:pt x="4118553" y="4828882"/>
                </a:lnTo>
                <a:cubicBezTo>
                  <a:pt x="4118553" y="4821937"/>
                  <a:pt x="4118157" y="4812710"/>
                  <a:pt x="4117362" y="4801200"/>
                </a:cubicBezTo>
                <a:cubicBezTo>
                  <a:pt x="4116568" y="4789691"/>
                  <a:pt x="4114088" y="4781852"/>
                  <a:pt x="4109921" y="4777685"/>
                </a:cubicBezTo>
                <a:cubicBezTo>
                  <a:pt x="4108731" y="4776494"/>
                  <a:pt x="4107143" y="4775899"/>
                  <a:pt x="4105159" y="4775899"/>
                </a:cubicBezTo>
                <a:cubicBezTo>
                  <a:pt x="4101587" y="4775899"/>
                  <a:pt x="4096973" y="4778330"/>
                  <a:pt x="4091317" y="4783192"/>
                </a:cubicBezTo>
                <a:cubicBezTo>
                  <a:pt x="4085662" y="4788054"/>
                  <a:pt x="4080156" y="4795991"/>
                  <a:pt x="4074798" y="4807004"/>
                </a:cubicBezTo>
                <a:cubicBezTo>
                  <a:pt x="4069440" y="4818017"/>
                  <a:pt x="4062990" y="4832950"/>
                  <a:pt x="4055451" y="4851801"/>
                </a:cubicBezTo>
                <a:cubicBezTo>
                  <a:pt x="4047909" y="4870653"/>
                  <a:pt x="4042652" y="4883055"/>
                  <a:pt x="4039675" y="4889008"/>
                </a:cubicBezTo>
                <a:cubicBezTo>
                  <a:pt x="4038186" y="4891589"/>
                  <a:pt x="4036437" y="4893263"/>
                  <a:pt x="4034428" y="4894031"/>
                </a:cubicBezTo>
                <a:lnTo>
                  <a:pt x="4033474" y="4893974"/>
                </a:lnTo>
                <a:lnTo>
                  <a:pt x="4027918" y="4907910"/>
                </a:lnTo>
                <a:cubicBezTo>
                  <a:pt x="4024940" y="4915053"/>
                  <a:pt x="4022212" y="4921255"/>
                  <a:pt x="4019731" y="4926513"/>
                </a:cubicBezTo>
                <a:cubicBezTo>
                  <a:pt x="4012786" y="4940999"/>
                  <a:pt x="4005543" y="4953600"/>
                  <a:pt x="3998002" y="4964316"/>
                </a:cubicBezTo>
                <a:cubicBezTo>
                  <a:pt x="3979152" y="4990509"/>
                  <a:pt x="3958215" y="5003606"/>
                  <a:pt x="3935197" y="5003606"/>
                </a:cubicBezTo>
                <a:cubicBezTo>
                  <a:pt x="3915551" y="5003606"/>
                  <a:pt x="3900571" y="4997455"/>
                  <a:pt x="3890251" y="4985151"/>
                </a:cubicBezTo>
                <a:lnTo>
                  <a:pt x="3881181" y="4966058"/>
                </a:lnTo>
                <a:lnTo>
                  <a:pt x="3873359" y="4975478"/>
                </a:lnTo>
                <a:cubicBezTo>
                  <a:pt x="3868547" y="4980538"/>
                  <a:pt x="3863660" y="4984953"/>
                  <a:pt x="3858699" y="4988723"/>
                </a:cubicBezTo>
                <a:cubicBezTo>
                  <a:pt x="3844808" y="4998645"/>
                  <a:pt x="3829827" y="5003507"/>
                  <a:pt x="3813753" y="5003308"/>
                </a:cubicBezTo>
                <a:cubicBezTo>
                  <a:pt x="3777042" y="5003110"/>
                  <a:pt x="3747476" y="4988327"/>
                  <a:pt x="3725052" y="4958958"/>
                </a:cubicBezTo>
                <a:lnTo>
                  <a:pt x="3707807" y="4927086"/>
                </a:lnTo>
                <a:lnTo>
                  <a:pt x="3697891" y="4945563"/>
                </a:lnTo>
                <a:cubicBezTo>
                  <a:pt x="3693873" y="4952211"/>
                  <a:pt x="3689830" y="4958065"/>
                  <a:pt x="3685761" y="4963125"/>
                </a:cubicBezTo>
                <a:cubicBezTo>
                  <a:pt x="3676237" y="4974833"/>
                  <a:pt x="3666017" y="4983961"/>
                  <a:pt x="3655103" y="4990509"/>
                </a:cubicBezTo>
                <a:cubicBezTo>
                  <a:pt x="3641609" y="4999042"/>
                  <a:pt x="3626925" y="5003408"/>
                  <a:pt x="3611050" y="5003606"/>
                </a:cubicBezTo>
                <a:cubicBezTo>
                  <a:pt x="3591008" y="5003606"/>
                  <a:pt x="3573049" y="4999042"/>
                  <a:pt x="3557174" y="4989914"/>
                </a:cubicBezTo>
                <a:cubicBezTo>
                  <a:pt x="3541300" y="4980984"/>
                  <a:pt x="3528103" y="4968384"/>
                  <a:pt x="3517586" y="4952112"/>
                </a:cubicBezTo>
                <a:cubicBezTo>
                  <a:pt x="3505878" y="4935046"/>
                  <a:pt x="3498932" y="4914806"/>
                  <a:pt x="3496750" y="4891390"/>
                </a:cubicBezTo>
                <a:cubicBezTo>
                  <a:pt x="3492979" y="4844360"/>
                  <a:pt x="3509747" y="4806657"/>
                  <a:pt x="3547054" y="4778280"/>
                </a:cubicBezTo>
                <a:cubicBezTo>
                  <a:pt x="3564318" y="4765382"/>
                  <a:pt x="3584062" y="4758933"/>
                  <a:pt x="3606288" y="4758933"/>
                </a:cubicBezTo>
                <a:cubicBezTo>
                  <a:pt x="3606288" y="4758933"/>
                  <a:pt x="3606337" y="4758933"/>
                  <a:pt x="3606436" y="4758933"/>
                </a:cubicBezTo>
                <a:cubicBezTo>
                  <a:pt x="3606535" y="4758933"/>
                  <a:pt x="3606585" y="4758933"/>
                  <a:pt x="3606585" y="4758933"/>
                </a:cubicBezTo>
                <a:cubicBezTo>
                  <a:pt x="3606783" y="4758933"/>
                  <a:pt x="3607032" y="4758933"/>
                  <a:pt x="3607329" y="4758933"/>
                </a:cubicBezTo>
                <a:cubicBezTo>
                  <a:pt x="3607627" y="4758933"/>
                  <a:pt x="3607874" y="4758933"/>
                  <a:pt x="3608073" y="4758933"/>
                </a:cubicBezTo>
                <a:cubicBezTo>
                  <a:pt x="3608073" y="4758933"/>
                  <a:pt x="3608123" y="4758933"/>
                  <a:pt x="3608222" y="4758933"/>
                </a:cubicBezTo>
                <a:cubicBezTo>
                  <a:pt x="3608321" y="4758933"/>
                  <a:pt x="3608371" y="4758933"/>
                  <a:pt x="3608371" y="4758933"/>
                </a:cubicBezTo>
                <a:cubicBezTo>
                  <a:pt x="3620079" y="4759330"/>
                  <a:pt x="3630993" y="4761909"/>
                  <a:pt x="3641113" y="4766672"/>
                </a:cubicBezTo>
                <a:cubicBezTo>
                  <a:pt x="3651035" y="4771633"/>
                  <a:pt x="3660460" y="4779471"/>
                  <a:pt x="3669391" y="4790187"/>
                </a:cubicBezTo>
                <a:lnTo>
                  <a:pt x="3655401" y="4801498"/>
                </a:lnTo>
                <a:cubicBezTo>
                  <a:pt x="3648455" y="4793163"/>
                  <a:pt x="3641014" y="4786912"/>
                  <a:pt x="3633076" y="4782745"/>
                </a:cubicBezTo>
                <a:cubicBezTo>
                  <a:pt x="3624742" y="4778975"/>
                  <a:pt x="3616408" y="4777090"/>
                  <a:pt x="3608073" y="4777090"/>
                </a:cubicBezTo>
                <a:cubicBezTo>
                  <a:pt x="3607676" y="4777090"/>
                  <a:pt x="3607379" y="4777090"/>
                  <a:pt x="3607180" y="4777090"/>
                </a:cubicBezTo>
                <a:cubicBezTo>
                  <a:pt x="3606982" y="4777090"/>
                  <a:pt x="3606783" y="4777090"/>
                  <a:pt x="3606585" y="4777090"/>
                </a:cubicBezTo>
                <a:cubicBezTo>
                  <a:pt x="3594679" y="4777090"/>
                  <a:pt x="3583765" y="4782051"/>
                  <a:pt x="3573842" y="4791973"/>
                </a:cubicBezTo>
                <a:cubicBezTo>
                  <a:pt x="3562334" y="4803482"/>
                  <a:pt x="3553801" y="4818166"/>
                  <a:pt x="3548244" y="4836026"/>
                </a:cubicBezTo>
                <a:cubicBezTo>
                  <a:pt x="3542490" y="4854084"/>
                  <a:pt x="3540307" y="4872141"/>
                  <a:pt x="3541696" y="4890199"/>
                </a:cubicBezTo>
                <a:cubicBezTo>
                  <a:pt x="3542886" y="4910043"/>
                  <a:pt x="3547351" y="4927605"/>
                  <a:pt x="3555091" y="4942884"/>
                </a:cubicBezTo>
                <a:cubicBezTo>
                  <a:pt x="3561837" y="4956576"/>
                  <a:pt x="3570073" y="4967292"/>
                  <a:pt x="3579796" y="4975031"/>
                </a:cubicBezTo>
                <a:cubicBezTo>
                  <a:pt x="3589122" y="4981977"/>
                  <a:pt x="3599342" y="4985449"/>
                  <a:pt x="3610455" y="4985449"/>
                </a:cubicBezTo>
                <a:cubicBezTo>
                  <a:pt x="3610455" y="4985449"/>
                  <a:pt x="3610504" y="4985449"/>
                  <a:pt x="3610603" y="4985449"/>
                </a:cubicBezTo>
                <a:cubicBezTo>
                  <a:pt x="3610702" y="4985449"/>
                  <a:pt x="3610752" y="4985449"/>
                  <a:pt x="3610752" y="4985449"/>
                </a:cubicBezTo>
                <a:cubicBezTo>
                  <a:pt x="3622857" y="4985449"/>
                  <a:pt x="3634565" y="4981977"/>
                  <a:pt x="3645876" y="4975031"/>
                </a:cubicBezTo>
                <a:cubicBezTo>
                  <a:pt x="3655202" y="4969277"/>
                  <a:pt x="3663735" y="4961538"/>
                  <a:pt x="3671474" y="4951814"/>
                </a:cubicBezTo>
                <a:cubicBezTo>
                  <a:pt x="3679412" y="4942091"/>
                  <a:pt x="3686853" y="4929986"/>
                  <a:pt x="3693798" y="4915500"/>
                </a:cubicBezTo>
                <a:cubicBezTo>
                  <a:pt x="3696180" y="4910341"/>
                  <a:pt x="3698362" y="4904933"/>
                  <a:pt x="3700347" y="4899278"/>
                </a:cubicBezTo>
                <a:lnTo>
                  <a:pt x="3701066" y="4897208"/>
                </a:lnTo>
                <a:lnTo>
                  <a:pt x="3698263" y="4879483"/>
                </a:lnTo>
                <a:cubicBezTo>
                  <a:pt x="3698263" y="4850710"/>
                  <a:pt x="3708383" y="4824516"/>
                  <a:pt x="3728624" y="4800902"/>
                </a:cubicBezTo>
                <a:cubicBezTo>
                  <a:pt x="3752237" y="4773518"/>
                  <a:pt x="3782102" y="4759429"/>
                  <a:pt x="3818218" y="4758635"/>
                </a:cubicBezTo>
                <a:cubicBezTo>
                  <a:pt x="3837268" y="4758239"/>
                  <a:pt x="3852449" y="4763249"/>
                  <a:pt x="3863759" y="4773667"/>
                </a:cubicBezTo>
                <a:lnTo>
                  <a:pt x="3877749" y="4787763"/>
                </a:lnTo>
                <a:lnTo>
                  <a:pt x="3877749" y="4758337"/>
                </a:lnTo>
                <a:lnTo>
                  <a:pt x="3922994" y="4758337"/>
                </a:lnTo>
                <a:cubicBezTo>
                  <a:pt x="3922994" y="4758337"/>
                  <a:pt x="3922994" y="4768259"/>
                  <a:pt x="3922994" y="4788103"/>
                </a:cubicBezTo>
                <a:cubicBezTo>
                  <a:pt x="3922994" y="4807947"/>
                  <a:pt x="3922994" y="4817869"/>
                  <a:pt x="3922994" y="4817869"/>
                </a:cubicBezTo>
                <a:lnTo>
                  <a:pt x="3922994" y="4932764"/>
                </a:lnTo>
                <a:lnTo>
                  <a:pt x="3922994" y="4936931"/>
                </a:lnTo>
                <a:cubicBezTo>
                  <a:pt x="3922994" y="4944075"/>
                  <a:pt x="3923142" y="4951070"/>
                  <a:pt x="3923440" y="4957916"/>
                </a:cubicBezTo>
                <a:cubicBezTo>
                  <a:pt x="3923738" y="4964762"/>
                  <a:pt x="3924879" y="4970864"/>
                  <a:pt x="3926863" y="4976222"/>
                </a:cubicBezTo>
                <a:cubicBezTo>
                  <a:pt x="3929244" y="4982374"/>
                  <a:pt x="3932022" y="4985449"/>
                  <a:pt x="3935197" y="4985449"/>
                </a:cubicBezTo>
                <a:cubicBezTo>
                  <a:pt x="3952064" y="4985449"/>
                  <a:pt x="3968138" y="4974932"/>
                  <a:pt x="3983418" y="4953898"/>
                </a:cubicBezTo>
                <a:cubicBezTo>
                  <a:pt x="3989965" y="4944770"/>
                  <a:pt x="3996613" y="4933062"/>
                  <a:pt x="4003360" y="4918774"/>
                </a:cubicBezTo>
                <a:cubicBezTo>
                  <a:pt x="4009115" y="4906471"/>
                  <a:pt x="4014869" y="4892680"/>
                  <a:pt x="4020624" y="4877400"/>
                </a:cubicBezTo>
                <a:lnTo>
                  <a:pt x="4024931" y="4878986"/>
                </a:lnTo>
                <a:lnTo>
                  <a:pt x="4026168" y="4875893"/>
                </a:lnTo>
                <a:cubicBezTo>
                  <a:pt x="4028921" y="4869010"/>
                  <a:pt x="4033126" y="4858499"/>
                  <a:pt x="4038781" y="4844360"/>
                </a:cubicBezTo>
                <a:cubicBezTo>
                  <a:pt x="4046323" y="4825509"/>
                  <a:pt x="4052176" y="4811866"/>
                  <a:pt x="4056344" y="4803432"/>
                </a:cubicBezTo>
                <a:cubicBezTo>
                  <a:pt x="4060510" y="4794999"/>
                  <a:pt x="4066711" y="4785275"/>
                  <a:pt x="4074947" y="4774262"/>
                </a:cubicBezTo>
                <a:cubicBezTo>
                  <a:pt x="4083183" y="4763249"/>
                  <a:pt x="4093252" y="4757742"/>
                  <a:pt x="4105159" y="4757742"/>
                </a:cubicBezTo>
                <a:cubicBezTo>
                  <a:pt x="4123812" y="4757742"/>
                  <a:pt x="4137901" y="4762604"/>
                  <a:pt x="4147426" y="4772327"/>
                </a:cubicBezTo>
                <a:cubicBezTo>
                  <a:pt x="4154966" y="4779868"/>
                  <a:pt x="4159580" y="4788748"/>
                  <a:pt x="4161267" y="4798967"/>
                </a:cubicBezTo>
                <a:cubicBezTo>
                  <a:pt x="4162954" y="4809187"/>
                  <a:pt x="4163797" y="4819159"/>
                  <a:pt x="4163797" y="4828882"/>
                </a:cubicBezTo>
                <a:lnTo>
                  <a:pt x="4163797" y="4851438"/>
                </a:lnTo>
                <a:lnTo>
                  <a:pt x="4169527" y="4839337"/>
                </a:lnTo>
                <a:cubicBezTo>
                  <a:pt x="4175629" y="4826910"/>
                  <a:pt x="4181062" y="4817273"/>
                  <a:pt x="4185824" y="4810427"/>
                </a:cubicBezTo>
                <a:cubicBezTo>
                  <a:pt x="4192967" y="4799513"/>
                  <a:pt x="4202591" y="4788798"/>
                  <a:pt x="4214696" y="4778280"/>
                </a:cubicBezTo>
                <a:cubicBezTo>
                  <a:pt x="4226801" y="4767764"/>
                  <a:pt x="4239898" y="4761513"/>
                  <a:pt x="4253987" y="4759528"/>
                </a:cubicBezTo>
                <a:cubicBezTo>
                  <a:pt x="4258154" y="4758933"/>
                  <a:pt x="4262223" y="4758635"/>
                  <a:pt x="4266191" y="4758635"/>
                </a:cubicBezTo>
                <a:cubicBezTo>
                  <a:pt x="4294369" y="4759429"/>
                  <a:pt x="4314213" y="4768359"/>
                  <a:pt x="4325722" y="4785424"/>
                </a:cubicBezTo>
                <a:cubicBezTo>
                  <a:pt x="4330684" y="4793362"/>
                  <a:pt x="4333809" y="4801597"/>
                  <a:pt x="4335098" y="4810130"/>
                </a:cubicBezTo>
                <a:cubicBezTo>
                  <a:pt x="4336389" y="4818663"/>
                  <a:pt x="4337033" y="4827096"/>
                  <a:pt x="4337033" y="4835430"/>
                </a:cubicBezTo>
                <a:cubicBezTo>
                  <a:pt x="4337033" y="4910043"/>
                  <a:pt x="4337182" y="4950921"/>
                  <a:pt x="4337480" y="4958065"/>
                </a:cubicBezTo>
                <a:cubicBezTo>
                  <a:pt x="4337777" y="4965208"/>
                  <a:pt x="4339117" y="4971459"/>
                  <a:pt x="4341498" y="4976817"/>
                </a:cubicBezTo>
                <a:cubicBezTo>
                  <a:pt x="4343880" y="4983167"/>
                  <a:pt x="4347154" y="4986342"/>
                  <a:pt x="4351321" y="4986342"/>
                </a:cubicBezTo>
                <a:cubicBezTo>
                  <a:pt x="4359853" y="4986342"/>
                  <a:pt x="4367295" y="4982621"/>
                  <a:pt x="4373645" y="4975180"/>
                </a:cubicBezTo>
                <a:cubicBezTo>
                  <a:pt x="4379995" y="4967739"/>
                  <a:pt x="4386543" y="4958362"/>
                  <a:pt x="4393290" y="4947051"/>
                </a:cubicBezTo>
                <a:lnTo>
                  <a:pt x="4395969" y="4942884"/>
                </a:lnTo>
                <a:cubicBezTo>
                  <a:pt x="4408272" y="4922247"/>
                  <a:pt x="4419781" y="4900667"/>
                  <a:pt x="4430497" y="4878144"/>
                </a:cubicBezTo>
                <a:cubicBezTo>
                  <a:pt x="4441213" y="4855622"/>
                  <a:pt x="4451631" y="4833347"/>
                  <a:pt x="4461751" y="4811320"/>
                </a:cubicBezTo>
                <a:lnTo>
                  <a:pt x="4461751" y="4801200"/>
                </a:lnTo>
                <a:lnTo>
                  <a:pt x="4461751" y="4597603"/>
                </a:lnTo>
                <a:cubicBezTo>
                  <a:pt x="4461751" y="4566647"/>
                  <a:pt x="4463736" y="4540056"/>
                  <a:pt x="4467705" y="4517831"/>
                </a:cubicBezTo>
                <a:cubicBezTo>
                  <a:pt x="4472665" y="4488859"/>
                  <a:pt x="4481297" y="4462864"/>
                  <a:pt x="4493600" y="4439845"/>
                </a:cubicBezTo>
                <a:cubicBezTo>
                  <a:pt x="4499554" y="4428534"/>
                  <a:pt x="4508582" y="4417472"/>
                  <a:pt x="4520687" y="4406657"/>
                </a:cubicBezTo>
                <a:cubicBezTo>
                  <a:pt x="4532792" y="4395842"/>
                  <a:pt x="4546881" y="4390434"/>
                  <a:pt x="4562954" y="4390434"/>
                </a:cubicBezTo>
                <a:close/>
                <a:moveTo>
                  <a:pt x="322246" y="4390434"/>
                </a:moveTo>
                <a:cubicBezTo>
                  <a:pt x="336137" y="4390434"/>
                  <a:pt x="347745" y="4397181"/>
                  <a:pt x="357072" y="4410675"/>
                </a:cubicBezTo>
                <a:cubicBezTo>
                  <a:pt x="366795" y="4425756"/>
                  <a:pt x="370069" y="4448874"/>
                  <a:pt x="366894" y="4480029"/>
                </a:cubicBezTo>
                <a:cubicBezTo>
                  <a:pt x="362132" y="4524280"/>
                  <a:pt x="351565" y="4566151"/>
                  <a:pt x="335194" y="4605640"/>
                </a:cubicBezTo>
                <a:cubicBezTo>
                  <a:pt x="318823" y="4645129"/>
                  <a:pt x="301509" y="4683626"/>
                  <a:pt x="283253" y="4721130"/>
                </a:cubicBezTo>
                <a:cubicBezTo>
                  <a:pt x="280276" y="4727083"/>
                  <a:pt x="277399" y="4732987"/>
                  <a:pt x="274621" y="4738841"/>
                </a:cubicBezTo>
                <a:cubicBezTo>
                  <a:pt x="271843" y="4744695"/>
                  <a:pt x="269065" y="4750598"/>
                  <a:pt x="266286" y="4756551"/>
                </a:cubicBezTo>
                <a:lnTo>
                  <a:pt x="266286" y="4801200"/>
                </a:lnTo>
                <a:lnTo>
                  <a:pt x="266286" y="4845551"/>
                </a:lnTo>
                <a:cubicBezTo>
                  <a:pt x="273033" y="4830867"/>
                  <a:pt x="280276" y="4818067"/>
                  <a:pt x="288015" y="4807153"/>
                </a:cubicBezTo>
                <a:cubicBezTo>
                  <a:pt x="295556" y="4796239"/>
                  <a:pt x="304585" y="4786516"/>
                  <a:pt x="315102" y="4777983"/>
                </a:cubicBezTo>
                <a:cubicBezTo>
                  <a:pt x="323436" y="4771434"/>
                  <a:pt x="331969" y="4766474"/>
                  <a:pt x="340700" y="4763100"/>
                </a:cubicBezTo>
                <a:cubicBezTo>
                  <a:pt x="349035" y="4759925"/>
                  <a:pt x="357865" y="4758337"/>
                  <a:pt x="367192" y="4758337"/>
                </a:cubicBezTo>
                <a:cubicBezTo>
                  <a:pt x="395568" y="4759132"/>
                  <a:pt x="415511" y="4768061"/>
                  <a:pt x="427021" y="4785126"/>
                </a:cubicBezTo>
                <a:cubicBezTo>
                  <a:pt x="432180" y="4792866"/>
                  <a:pt x="435405" y="4801051"/>
                  <a:pt x="436694" y="4809683"/>
                </a:cubicBezTo>
                <a:cubicBezTo>
                  <a:pt x="437984" y="4818315"/>
                  <a:pt x="438630" y="4826798"/>
                  <a:pt x="438630" y="4835133"/>
                </a:cubicBezTo>
                <a:cubicBezTo>
                  <a:pt x="438630" y="4852000"/>
                  <a:pt x="438630" y="4868917"/>
                  <a:pt x="438630" y="4885883"/>
                </a:cubicBezTo>
                <a:cubicBezTo>
                  <a:pt x="438630" y="4902849"/>
                  <a:pt x="438630" y="4919667"/>
                  <a:pt x="438630" y="4936336"/>
                </a:cubicBezTo>
                <a:cubicBezTo>
                  <a:pt x="438630" y="4943480"/>
                  <a:pt x="438778" y="4950623"/>
                  <a:pt x="439076" y="4957767"/>
                </a:cubicBezTo>
                <a:cubicBezTo>
                  <a:pt x="439373" y="4964911"/>
                  <a:pt x="440614" y="4971162"/>
                  <a:pt x="442797" y="4976519"/>
                </a:cubicBezTo>
                <a:cubicBezTo>
                  <a:pt x="445376" y="4982870"/>
                  <a:pt x="448551" y="4986044"/>
                  <a:pt x="452322" y="4986044"/>
                </a:cubicBezTo>
                <a:cubicBezTo>
                  <a:pt x="461251" y="4985846"/>
                  <a:pt x="470082" y="4981183"/>
                  <a:pt x="478813" y="4972055"/>
                </a:cubicBezTo>
                <a:cubicBezTo>
                  <a:pt x="485163" y="4965308"/>
                  <a:pt x="492009" y="4955485"/>
                  <a:pt x="499351" y="4942587"/>
                </a:cubicBezTo>
                <a:cubicBezTo>
                  <a:pt x="503717" y="4935443"/>
                  <a:pt x="507636" y="4927952"/>
                  <a:pt x="511109" y="4920114"/>
                </a:cubicBezTo>
                <a:lnTo>
                  <a:pt x="517522" y="4905390"/>
                </a:lnTo>
                <a:lnTo>
                  <a:pt x="515425" y="4881269"/>
                </a:lnTo>
                <a:cubicBezTo>
                  <a:pt x="515425" y="4847932"/>
                  <a:pt x="526736" y="4819159"/>
                  <a:pt x="549357" y="4794949"/>
                </a:cubicBezTo>
                <a:cubicBezTo>
                  <a:pt x="571979" y="4770938"/>
                  <a:pt x="599661" y="4758933"/>
                  <a:pt x="632404" y="4758933"/>
                </a:cubicBezTo>
                <a:cubicBezTo>
                  <a:pt x="653984" y="4758933"/>
                  <a:pt x="673220" y="4765797"/>
                  <a:pt x="690112" y="4779527"/>
                </a:cubicBezTo>
                <a:lnTo>
                  <a:pt x="696991" y="4786366"/>
                </a:lnTo>
                <a:lnTo>
                  <a:pt x="698781" y="4785126"/>
                </a:lnTo>
                <a:cubicBezTo>
                  <a:pt x="704734" y="4780959"/>
                  <a:pt x="710191" y="4776594"/>
                  <a:pt x="715152" y="4772030"/>
                </a:cubicBezTo>
                <a:cubicBezTo>
                  <a:pt x="720113" y="4767466"/>
                  <a:pt x="722891" y="4761314"/>
                  <a:pt x="723486" y="4753575"/>
                </a:cubicBezTo>
                <a:cubicBezTo>
                  <a:pt x="723685" y="4750797"/>
                  <a:pt x="722593" y="4747919"/>
                  <a:pt x="720212" y="4744943"/>
                </a:cubicBezTo>
                <a:cubicBezTo>
                  <a:pt x="718228" y="4742760"/>
                  <a:pt x="715946" y="4741470"/>
                  <a:pt x="713366" y="4741073"/>
                </a:cubicBezTo>
                <a:cubicBezTo>
                  <a:pt x="708405" y="4741867"/>
                  <a:pt x="703841" y="4744050"/>
                  <a:pt x="699674" y="4747622"/>
                </a:cubicBezTo>
                <a:lnTo>
                  <a:pt x="688363" y="4733334"/>
                </a:lnTo>
                <a:cubicBezTo>
                  <a:pt x="697293" y="4726191"/>
                  <a:pt x="706619" y="4722718"/>
                  <a:pt x="716343" y="4722916"/>
                </a:cubicBezTo>
                <a:cubicBezTo>
                  <a:pt x="728646" y="4722718"/>
                  <a:pt x="738766" y="4726488"/>
                  <a:pt x="746704" y="4734227"/>
                </a:cubicBezTo>
                <a:cubicBezTo>
                  <a:pt x="753054" y="4740776"/>
                  <a:pt x="755832" y="4747721"/>
                  <a:pt x="755038" y="4755063"/>
                </a:cubicBezTo>
                <a:cubicBezTo>
                  <a:pt x="753847" y="4767565"/>
                  <a:pt x="748539" y="4777140"/>
                  <a:pt x="739113" y="4783787"/>
                </a:cubicBezTo>
                <a:cubicBezTo>
                  <a:pt x="729687" y="4790435"/>
                  <a:pt x="720411" y="4796041"/>
                  <a:pt x="711283" y="4800605"/>
                </a:cubicBezTo>
                <a:lnTo>
                  <a:pt x="710018" y="4801237"/>
                </a:lnTo>
                <a:lnTo>
                  <a:pt x="720510" y="4816976"/>
                </a:lnTo>
                <a:cubicBezTo>
                  <a:pt x="724677" y="4813801"/>
                  <a:pt x="728745" y="4809832"/>
                  <a:pt x="732714" y="4805069"/>
                </a:cubicBezTo>
                <a:cubicBezTo>
                  <a:pt x="736683" y="4800307"/>
                  <a:pt x="740453" y="4795544"/>
                  <a:pt x="744025" y="4790782"/>
                </a:cubicBezTo>
                <a:cubicBezTo>
                  <a:pt x="745215" y="4789195"/>
                  <a:pt x="746455" y="4787607"/>
                  <a:pt x="747745" y="4786019"/>
                </a:cubicBezTo>
                <a:cubicBezTo>
                  <a:pt x="749035" y="4784432"/>
                  <a:pt x="750375" y="4782845"/>
                  <a:pt x="751764" y="4781257"/>
                </a:cubicBezTo>
                <a:cubicBezTo>
                  <a:pt x="764265" y="4765978"/>
                  <a:pt x="778354" y="4758337"/>
                  <a:pt x="794031" y="4758337"/>
                </a:cubicBezTo>
                <a:cubicBezTo>
                  <a:pt x="794031" y="4758337"/>
                  <a:pt x="794080" y="4758337"/>
                  <a:pt x="794180" y="4758337"/>
                </a:cubicBezTo>
                <a:cubicBezTo>
                  <a:pt x="794279" y="4758337"/>
                  <a:pt x="794329" y="4758337"/>
                  <a:pt x="794329" y="4758337"/>
                </a:cubicBezTo>
                <a:cubicBezTo>
                  <a:pt x="809410" y="4758337"/>
                  <a:pt x="821514" y="4762108"/>
                  <a:pt x="830643" y="4769648"/>
                </a:cubicBezTo>
                <a:cubicBezTo>
                  <a:pt x="839176" y="4776792"/>
                  <a:pt x="844186" y="4787061"/>
                  <a:pt x="845674" y="4800456"/>
                </a:cubicBezTo>
                <a:cubicBezTo>
                  <a:pt x="847162" y="4813850"/>
                  <a:pt x="847907" y="4824914"/>
                  <a:pt x="847907" y="4833644"/>
                </a:cubicBezTo>
                <a:cubicBezTo>
                  <a:pt x="847907" y="4833644"/>
                  <a:pt x="847907" y="4833843"/>
                  <a:pt x="847907" y="4834240"/>
                </a:cubicBezTo>
                <a:cubicBezTo>
                  <a:pt x="847907" y="4834637"/>
                  <a:pt x="847907" y="4834835"/>
                  <a:pt x="847907" y="4834835"/>
                </a:cubicBezTo>
                <a:cubicBezTo>
                  <a:pt x="847907" y="4834835"/>
                  <a:pt x="847907" y="4835778"/>
                  <a:pt x="847907" y="4837663"/>
                </a:cubicBezTo>
                <a:cubicBezTo>
                  <a:pt x="847907" y="4839548"/>
                  <a:pt x="847907" y="4841880"/>
                  <a:pt x="847907" y="4844658"/>
                </a:cubicBezTo>
                <a:cubicBezTo>
                  <a:pt x="848304" y="4844261"/>
                  <a:pt x="848502" y="4843864"/>
                  <a:pt x="848502" y="4843467"/>
                </a:cubicBezTo>
                <a:cubicBezTo>
                  <a:pt x="856836" y="4826402"/>
                  <a:pt x="866262" y="4811122"/>
                  <a:pt x="876779" y="4797628"/>
                </a:cubicBezTo>
                <a:cubicBezTo>
                  <a:pt x="884717" y="4787508"/>
                  <a:pt x="893895" y="4778429"/>
                  <a:pt x="904313" y="4770392"/>
                </a:cubicBezTo>
                <a:cubicBezTo>
                  <a:pt x="914731" y="4762356"/>
                  <a:pt x="928075" y="4758337"/>
                  <a:pt x="944347" y="4758337"/>
                </a:cubicBezTo>
                <a:cubicBezTo>
                  <a:pt x="944546" y="4758337"/>
                  <a:pt x="944794" y="4758337"/>
                  <a:pt x="945092" y="4758337"/>
                </a:cubicBezTo>
                <a:cubicBezTo>
                  <a:pt x="945389" y="4758337"/>
                  <a:pt x="945637" y="4758337"/>
                  <a:pt x="945836" y="4758337"/>
                </a:cubicBezTo>
                <a:cubicBezTo>
                  <a:pt x="968061" y="4758734"/>
                  <a:pt x="985325" y="4764688"/>
                  <a:pt x="997628" y="4776197"/>
                </a:cubicBezTo>
                <a:cubicBezTo>
                  <a:pt x="1006756" y="4785325"/>
                  <a:pt x="1013304" y="4797926"/>
                  <a:pt x="1017273" y="4813999"/>
                </a:cubicBezTo>
                <a:cubicBezTo>
                  <a:pt x="1019654" y="4823524"/>
                  <a:pt x="1020845" y="4834240"/>
                  <a:pt x="1020845" y="4846146"/>
                </a:cubicBezTo>
                <a:cubicBezTo>
                  <a:pt x="1028385" y="4830271"/>
                  <a:pt x="1035132" y="4818166"/>
                  <a:pt x="1041086" y="4809832"/>
                </a:cubicBezTo>
                <a:cubicBezTo>
                  <a:pt x="1041482" y="4809038"/>
                  <a:pt x="1042078" y="4808046"/>
                  <a:pt x="1042871" y="4806855"/>
                </a:cubicBezTo>
                <a:cubicBezTo>
                  <a:pt x="1045650" y="4803085"/>
                  <a:pt x="1049271" y="4798620"/>
                  <a:pt x="1053736" y="4793461"/>
                </a:cubicBezTo>
                <a:cubicBezTo>
                  <a:pt x="1058201" y="4788302"/>
                  <a:pt x="1063707" y="4783142"/>
                  <a:pt x="1070256" y="4777983"/>
                </a:cubicBezTo>
                <a:cubicBezTo>
                  <a:pt x="1087123" y="4764489"/>
                  <a:pt x="1104387" y="4757941"/>
                  <a:pt x="1122048" y="4758337"/>
                </a:cubicBezTo>
                <a:cubicBezTo>
                  <a:pt x="1122048" y="4758337"/>
                  <a:pt x="1122147" y="4758337"/>
                  <a:pt x="1122346" y="4758337"/>
                </a:cubicBezTo>
                <a:cubicBezTo>
                  <a:pt x="1150722" y="4759132"/>
                  <a:pt x="1170665" y="4767962"/>
                  <a:pt x="1182175" y="4784829"/>
                </a:cubicBezTo>
                <a:cubicBezTo>
                  <a:pt x="1187136" y="4792767"/>
                  <a:pt x="1190311" y="4801002"/>
                  <a:pt x="1191700" y="4809534"/>
                </a:cubicBezTo>
                <a:cubicBezTo>
                  <a:pt x="1193089" y="4818067"/>
                  <a:pt x="1193783" y="4826501"/>
                  <a:pt x="1193783" y="4834835"/>
                </a:cubicBezTo>
                <a:cubicBezTo>
                  <a:pt x="1193783" y="4834835"/>
                  <a:pt x="1193783" y="4843021"/>
                  <a:pt x="1193783" y="4859392"/>
                </a:cubicBezTo>
                <a:cubicBezTo>
                  <a:pt x="1193783" y="4875763"/>
                  <a:pt x="1193783" y="4883948"/>
                  <a:pt x="1193783" y="4883948"/>
                </a:cubicBezTo>
                <a:lnTo>
                  <a:pt x="1193783" y="4887223"/>
                </a:lnTo>
                <a:cubicBezTo>
                  <a:pt x="1193783" y="4887223"/>
                  <a:pt x="1193783" y="4890745"/>
                  <a:pt x="1193783" y="4897789"/>
                </a:cubicBezTo>
                <a:cubicBezTo>
                  <a:pt x="1193783" y="4904834"/>
                  <a:pt x="1193783" y="4908356"/>
                  <a:pt x="1193783" y="4908356"/>
                </a:cubicBezTo>
                <a:lnTo>
                  <a:pt x="1193783" y="4930978"/>
                </a:lnTo>
                <a:lnTo>
                  <a:pt x="1193783" y="4933062"/>
                </a:lnTo>
                <a:lnTo>
                  <a:pt x="1193783" y="4936336"/>
                </a:lnTo>
                <a:cubicBezTo>
                  <a:pt x="1193783" y="4943480"/>
                  <a:pt x="1193932" y="4950574"/>
                  <a:pt x="1194230" y="4957618"/>
                </a:cubicBezTo>
                <a:cubicBezTo>
                  <a:pt x="1194527" y="4964663"/>
                  <a:pt x="1195768" y="4970864"/>
                  <a:pt x="1197950" y="4976222"/>
                </a:cubicBezTo>
                <a:cubicBezTo>
                  <a:pt x="1200133" y="4982572"/>
                  <a:pt x="1203209" y="4985747"/>
                  <a:pt x="1207178" y="4985747"/>
                </a:cubicBezTo>
                <a:cubicBezTo>
                  <a:pt x="1207178" y="4985747"/>
                  <a:pt x="1207228" y="4985747"/>
                  <a:pt x="1207327" y="4985747"/>
                </a:cubicBezTo>
                <a:cubicBezTo>
                  <a:pt x="1207426" y="4985747"/>
                  <a:pt x="1207475" y="4985747"/>
                  <a:pt x="1207475" y="4985747"/>
                </a:cubicBezTo>
                <a:cubicBezTo>
                  <a:pt x="1217397" y="4985747"/>
                  <a:pt x="1226128" y="4981183"/>
                  <a:pt x="1233669" y="4972055"/>
                </a:cubicBezTo>
                <a:cubicBezTo>
                  <a:pt x="1241210" y="4962927"/>
                  <a:pt x="1248155" y="4953005"/>
                  <a:pt x="1254505" y="4942289"/>
                </a:cubicBezTo>
                <a:cubicBezTo>
                  <a:pt x="1258672" y="4935145"/>
                  <a:pt x="1262542" y="4927654"/>
                  <a:pt x="1266114" y="4919816"/>
                </a:cubicBezTo>
                <a:cubicBezTo>
                  <a:pt x="1269686" y="4911978"/>
                  <a:pt x="1273258" y="4903891"/>
                  <a:pt x="1276829" y="4895557"/>
                </a:cubicBezTo>
                <a:lnTo>
                  <a:pt x="1284271" y="4877698"/>
                </a:lnTo>
                <a:lnTo>
                  <a:pt x="1300940" y="4884841"/>
                </a:lnTo>
                <a:lnTo>
                  <a:pt x="1293201" y="4902403"/>
                </a:lnTo>
                <a:cubicBezTo>
                  <a:pt x="1289629" y="4911134"/>
                  <a:pt x="1286057" y="4919568"/>
                  <a:pt x="1282485" y="4927704"/>
                </a:cubicBezTo>
                <a:cubicBezTo>
                  <a:pt x="1278913" y="4935840"/>
                  <a:pt x="1274746" y="4943777"/>
                  <a:pt x="1269983" y="4951516"/>
                </a:cubicBezTo>
                <a:cubicBezTo>
                  <a:pt x="1264030" y="4961438"/>
                  <a:pt x="1256093" y="4972600"/>
                  <a:pt x="1246171" y="4985003"/>
                </a:cubicBezTo>
                <a:cubicBezTo>
                  <a:pt x="1236249" y="4997405"/>
                  <a:pt x="1223351" y="5003606"/>
                  <a:pt x="1207475" y="5003606"/>
                </a:cubicBezTo>
                <a:cubicBezTo>
                  <a:pt x="1186640" y="5003606"/>
                  <a:pt x="1171161" y="4997554"/>
                  <a:pt x="1161041" y="4985449"/>
                </a:cubicBezTo>
                <a:cubicBezTo>
                  <a:pt x="1154493" y="4977909"/>
                  <a:pt x="1150722" y="4969822"/>
                  <a:pt x="1149730" y="4961190"/>
                </a:cubicBezTo>
                <a:cubicBezTo>
                  <a:pt x="1148738" y="4952558"/>
                  <a:pt x="1148242" y="4944174"/>
                  <a:pt x="1148242" y="4936038"/>
                </a:cubicBezTo>
                <a:lnTo>
                  <a:pt x="1148242" y="4933062"/>
                </a:lnTo>
                <a:lnTo>
                  <a:pt x="1148242" y="4927704"/>
                </a:lnTo>
                <a:cubicBezTo>
                  <a:pt x="1148242" y="4927704"/>
                  <a:pt x="1148242" y="4924480"/>
                  <a:pt x="1148242" y="4918030"/>
                </a:cubicBezTo>
                <a:cubicBezTo>
                  <a:pt x="1148242" y="4911581"/>
                  <a:pt x="1148242" y="4908356"/>
                  <a:pt x="1148242" y="4908356"/>
                </a:cubicBezTo>
                <a:lnTo>
                  <a:pt x="1148242" y="4883948"/>
                </a:lnTo>
                <a:cubicBezTo>
                  <a:pt x="1148242" y="4883948"/>
                  <a:pt x="1148242" y="4875763"/>
                  <a:pt x="1148242" y="4859392"/>
                </a:cubicBezTo>
                <a:cubicBezTo>
                  <a:pt x="1148242" y="4843021"/>
                  <a:pt x="1148242" y="4834835"/>
                  <a:pt x="1148242" y="4834835"/>
                </a:cubicBezTo>
                <a:cubicBezTo>
                  <a:pt x="1148242" y="4816380"/>
                  <a:pt x="1146555" y="4802490"/>
                  <a:pt x="1143182" y="4793163"/>
                </a:cubicBezTo>
                <a:cubicBezTo>
                  <a:pt x="1139014" y="4782249"/>
                  <a:pt x="1131871" y="4776594"/>
                  <a:pt x="1121750" y="4776197"/>
                </a:cubicBezTo>
                <a:cubicBezTo>
                  <a:pt x="1108455" y="4775999"/>
                  <a:pt x="1095061" y="4781257"/>
                  <a:pt x="1081567" y="4791973"/>
                </a:cubicBezTo>
                <a:cubicBezTo>
                  <a:pt x="1072042" y="4799513"/>
                  <a:pt x="1064104" y="4807947"/>
                  <a:pt x="1057754" y="4817273"/>
                </a:cubicBezTo>
                <a:cubicBezTo>
                  <a:pt x="1057358" y="4817869"/>
                  <a:pt x="1057010" y="4818365"/>
                  <a:pt x="1056713" y="4818762"/>
                </a:cubicBezTo>
                <a:cubicBezTo>
                  <a:pt x="1056415" y="4819159"/>
                  <a:pt x="1056167" y="4819556"/>
                  <a:pt x="1055968" y="4819952"/>
                </a:cubicBezTo>
                <a:cubicBezTo>
                  <a:pt x="1050412" y="4828088"/>
                  <a:pt x="1044509" y="4838655"/>
                  <a:pt x="1038258" y="4851653"/>
                </a:cubicBezTo>
                <a:cubicBezTo>
                  <a:pt x="1032007" y="4864651"/>
                  <a:pt x="1026203" y="4877698"/>
                  <a:pt x="1020845" y="4890794"/>
                </a:cubicBezTo>
                <a:lnTo>
                  <a:pt x="1020845" y="5003308"/>
                </a:lnTo>
                <a:lnTo>
                  <a:pt x="975304" y="5003308"/>
                </a:lnTo>
                <a:lnTo>
                  <a:pt x="975304" y="4846444"/>
                </a:lnTo>
                <a:cubicBezTo>
                  <a:pt x="975304" y="4833942"/>
                  <a:pt x="974708" y="4824219"/>
                  <a:pt x="973518" y="4817273"/>
                </a:cubicBezTo>
                <a:cubicBezTo>
                  <a:pt x="971732" y="4804176"/>
                  <a:pt x="968755" y="4794255"/>
                  <a:pt x="964588" y="4787508"/>
                </a:cubicBezTo>
                <a:cubicBezTo>
                  <a:pt x="959627" y="4779967"/>
                  <a:pt x="952880" y="4776197"/>
                  <a:pt x="944347" y="4776197"/>
                </a:cubicBezTo>
                <a:cubicBezTo>
                  <a:pt x="932639" y="4776197"/>
                  <a:pt x="922767" y="4779124"/>
                  <a:pt x="914731" y="4784978"/>
                </a:cubicBezTo>
                <a:cubicBezTo>
                  <a:pt x="906694" y="4790832"/>
                  <a:pt x="898806" y="4798720"/>
                  <a:pt x="891067" y="4808641"/>
                </a:cubicBezTo>
                <a:cubicBezTo>
                  <a:pt x="880748" y="4821738"/>
                  <a:pt x="872017" y="4836026"/>
                  <a:pt x="864873" y="4851504"/>
                </a:cubicBezTo>
                <a:cubicBezTo>
                  <a:pt x="859317" y="4862815"/>
                  <a:pt x="853662" y="4876309"/>
                  <a:pt x="847907" y="4891985"/>
                </a:cubicBezTo>
                <a:lnTo>
                  <a:pt x="847907" y="5003308"/>
                </a:lnTo>
                <a:lnTo>
                  <a:pt x="802663" y="5003308"/>
                </a:lnTo>
                <a:cubicBezTo>
                  <a:pt x="802663" y="5003308"/>
                  <a:pt x="802663" y="4997405"/>
                  <a:pt x="802663" y="4985598"/>
                </a:cubicBezTo>
                <a:cubicBezTo>
                  <a:pt x="802663" y="4973791"/>
                  <a:pt x="802663" y="4960843"/>
                  <a:pt x="802663" y="4946754"/>
                </a:cubicBezTo>
                <a:cubicBezTo>
                  <a:pt x="802663" y="4932665"/>
                  <a:pt x="802663" y="4919667"/>
                  <a:pt x="802663" y="4907761"/>
                </a:cubicBezTo>
                <a:cubicBezTo>
                  <a:pt x="802663" y="4895855"/>
                  <a:pt x="802663" y="4889901"/>
                  <a:pt x="802663" y="4889901"/>
                </a:cubicBezTo>
                <a:cubicBezTo>
                  <a:pt x="802663" y="4889901"/>
                  <a:pt x="802663" y="4880724"/>
                  <a:pt x="802663" y="4862368"/>
                </a:cubicBezTo>
                <a:cubicBezTo>
                  <a:pt x="802663" y="4844013"/>
                  <a:pt x="802663" y="4834835"/>
                  <a:pt x="802663" y="4834835"/>
                </a:cubicBezTo>
                <a:lnTo>
                  <a:pt x="802663" y="4833644"/>
                </a:lnTo>
                <a:cubicBezTo>
                  <a:pt x="802663" y="4827096"/>
                  <a:pt x="802464" y="4817819"/>
                  <a:pt x="802068" y="4805814"/>
                </a:cubicBezTo>
                <a:cubicBezTo>
                  <a:pt x="801671" y="4793808"/>
                  <a:pt x="800381" y="4785325"/>
                  <a:pt x="798198" y="4780364"/>
                </a:cubicBezTo>
                <a:cubicBezTo>
                  <a:pt x="796611" y="4777586"/>
                  <a:pt x="795321" y="4776197"/>
                  <a:pt x="794329" y="4776197"/>
                </a:cubicBezTo>
                <a:cubicBezTo>
                  <a:pt x="784010" y="4776594"/>
                  <a:pt x="774386" y="4782051"/>
                  <a:pt x="765456" y="4792568"/>
                </a:cubicBezTo>
                <a:cubicBezTo>
                  <a:pt x="763670" y="4794949"/>
                  <a:pt x="761289" y="4798025"/>
                  <a:pt x="758312" y="4801795"/>
                </a:cubicBezTo>
                <a:cubicBezTo>
                  <a:pt x="753748" y="4807550"/>
                  <a:pt x="748986" y="4813354"/>
                  <a:pt x="744025" y="4819208"/>
                </a:cubicBezTo>
                <a:cubicBezTo>
                  <a:pt x="739064" y="4825062"/>
                  <a:pt x="733706" y="4829974"/>
                  <a:pt x="727951" y="4833942"/>
                </a:cubicBezTo>
                <a:cubicBezTo>
                  <a:pt x="733309" y="4849817"/>
                  <a:pt x="735988" y="4865593"/>
                  <a:pt x="735988" y="4881269"/>
                </a:cubicBezTo>
                <a:cubicBezTo>
                  <a:pt x="735988" y="4914806"/>
                  <a:pt x="726066" y="4943480"/>
                  <a:pt x="706222" y="4967292"/>
                </a:cubicBezTo>
                <a:cubicBezTo>
                  <a:pt x="685982" y="4991502"/>
                  <a:pt x="661376" y="5003606"/>
                  <a:pt x="632404" y="5003606"/>
                </a:cubicBezTo>
                <a:cubicBezTo>
                  <a:pt x="599463" y="5003606"/>
                  <a:pt x="571781" y="4991700"/>
                  <a:pt x="549357" y="4967887"/>
                </a:cubicBezTo>
                <a:cubicBezTo>
                  <a:pt x="543702" y="4961885"/>
                  <a:pt x="538753" y="4955578"/>
                  <a:pt x="534512" y="4948968"/>
                </a:cubicBezTo>
                <a:lnTo>
                  <a:pt x="525623" y="4931580"/>
                </a:lnTo>
                <a:lnTo>
                  <a:pt x="515127" y="4951814"/>
                </a:lnTo>
                <a:cubicBezTo>
                  <a:pt x="512151" y="4956775"/>
                  <a:pt x="508727" y="4962232"/>
                  <a:pt x="504858" y="4968185"/>
                </a:cubicBezTo>
                <a:cubicBezTo>
                  <a:pt x="500988" y="4974138"/>
                  <a:pt x="496474" y="4979794"/>
                  <a:pt x="491315" y="4985151"/>
                </a:cubicBezTo>
                <a:cubicBezTo>
                  <a:pt x="479210" y="4997455"/>
                  <a:pt x="466311" y="5003606"/>
                  <a:pt x="452619" y="5003606"/>
                </a:cubicBezTo>
                <a:cubicBezTo>
                  <a:pt x="431585" y="5003606"/>
                  <a:pt x="416007" y="4997554"/>
                  <a:pt x="405887" y="4985449"/>
                </a:cubicBezTo>
                <a:cubicBezTo>
                  <a:pt x="399537" y="4978107"/>
                  <a:pt x="395866" y="4970120"/>
                  <a:pt x="394874" y="4961488"/>
                </a:cubicBezTo>
                <a:cubicBezTo>
                  <a:pt x="393882" y="4952856"/>
                  <a:pt x="393386" y="4944472"/>
                  <a:pt x="393386" y="4936336"/>
                </a:cubicBezTo>
                <a:cubicBezTo>
                  <a:pt x="393386" y="4919667"/>
                  <a:pt x="393386" y="4902849"/>
                  <a:pt x="393386" y="4885883"/>
                </a:cubicBezTo>
                <a:cubicBezTo>
                  <a:pt x="393386" y="4868917"/>
                  <a:pt x="393386" y="4852000"/>
                  <a:pt x="393386" y="4835133"/>
                </a:cubicBezTo>
                <a:cubicBezTo>
                  <a:pt x="393386" y="4827989"/>
                  <a:pt x="393088" y="4820746"/>
                  <a:pt x="392493" y="4813404"/>
                </a:cubicBezTo>
                <a:cubicBezTo>
                  <a:pt x="391897" y="4806062"/>
                  <a:pt x="390508" y="4799315"/>
                  <a:pt x="388326" y="4793163"/>
                </a:cubicBezTo>
                <a:cubicBezTo>
                  <a:pt x="384158" y="4782448"/>
                  <a:pt x="377014" y="4776891"/>
                  <a:pt x="366894" y="4776494"/>
                </a:cubicBezTo>
                <a:cubicBezTo>
                  <a:pt x="353004" y="4776296"/>
                  <a:pt x="339510" y="4781555"/>
                  <a:pt x="326413" y="4792270"/>
                </a:cubicBezTo>
                <a:cubicBezTo>
                  <a:pt x="317483" y="4799414"/>
                  <a:pt x="308950" y="4808641"/>
                  <a:pt x="300815" y="4819952"/>
                </a:cubicBezTo>
                <a:cubicBezTo>
                  <a:pt x="295457" y="4828088"/>
                  <a:pt x="289702" y="4838506"/>
                  <a:pt x="283551" y="4851206"/>
                </a:cubicBezTo>
                <a:cubicBezTo>
                  <a:pt x="277399" y="4863907"/>
                  <a:pt x="271644" y="4876805"/>
                  <a:pt x="266286" y="4889901"/>
                </a:cubicBezTo>
                <a:lnTo>
                  <a:pt x="266286" y="5003606"/>
                </a:lnTo>
                <a:lnTo>
                  <a:pt x="220745" y="5003606"/>
                </a:lnTo>
                <a:lnTo>
                  <a:pt x="220745" y="4854183"/>
                </a:lnTo>
                <a:cubicBezTo>
                  <a:pt x="203481" y="4890100"/>
                  <a:pt x="186316" y="4922644"/>
                  <a:pt x="169251" y="4951814"/>
                </a:cubicBezTo>
                <a:cubicBezTo>
                  <a:pt x="162702" y="4962728"/>
                  <a:pt x="154517" y="4974089"/>
                  <a:pt x="144694" y="4985896"/>
                </a:cubicBezTo>
                <a:cubicBezTo>
                  <a:pt x="134871" y="4997703"/>
                  <a:pt x="122518" y="5003606"/>
                  <a:pt x="107636" y="5003606"/>
                </a:cubicBezTo>
                <a:cubicBezTo>
                  <a:pt x="107437" y="5003606"/>
                  <a:pt x="107338" y="5003606"/>
                  <a:pt x="107338" y="5003606"/>
                </a:cubicBezTo>
                <a:cubicBezTo>
                  <a:pt x="107140" y="5003606"/>
                  <a:pt x="107040" y="5003606"/>
                  <a:pt x="107040" y="5003606"/>
                </a:cubicBezTo>
                <a:cubicBezTo>
                  <a:pt x="98508" y="5003606"/>
                  <a:pt x="89975" y="5002317"/>
                  <a:pt x="81442" y="4999737"/>
                </a:cubicBezTo>
                <a:cubicBezTo>
                  <a:pt x="72909" y="4997157"/>
                  <a:pt x="65864" y="4992395"/>
                  <a:pt x="60308" y="4985449"/>
                </a:cubicBezTo>
                <a:cubicBezTo>
                  <a:pt x="53958" y="4978107"/>
                  <a:pt x="50287" y="4970170"/>
                  <a:pt x="49295" y="4961637"/>
                </a:cubicBezTo>
                <a:cubicBezTo>
                  <a:pt x="48303" y="4953104"/>
                  <a:pt x="47807" y="4944869"/>
                  <a:pt x="47807" y="4936931"/>
                </a:cubicBezTo>
                <a:lnTo>
                  <a:pt x="47807" y="4933062"/>
                </a:lnTo>
                <a:lnTo>
                  <a:pt x="47807" y="4836621"/>
                </a:lnTo>
                <a:lnTo>
                  <a:pt x="40365" y="4852397"/>
                </a:lnTo>
                <a:cubicBezTo>
                  <a:pt x="37389" y="4858350"/>
                  <a:pt x="34512" y="4864254"/>
                  <a:pt x="31733" y="4870107"/>
                </a:cubicBezTo>
                <a:cubicBezTo>
                  <a:pt x="28955" y="4875962"/>
                  <a:pt x="26078" y="4881766"/>
                  <a:pt x="23101" y="4887520"/>
                </a:cubicBezTo>
                <a:lnTo>
                  <a:pt x="7028" y="4879781"/>
                </a:lnTo>
                <a:cubicBezTo>
                  <a:pt x="9806" y="4873828"/>
                  <a:pt x="12584" y="4867974"/>
                  <a:pt x="15362" y="4862219"/>
                </a:cubicBezTo>
                <a:cubicBezTo>
                  <a:pt x="18140" y="4856465"/>
                  <a:pt x="21018" y="4850611"/>
                  <a:pt x="23994" y="4844658"/>
                </a:cubicBezTo>
                <a:cubicBezTo>
                  <a:pt x="23994" y="4844658"/>
                  <a:pt x="25731" y="4840987"/>
                  <a:pt x="29203" y="4833644"/>
                </a:cubicBezTo>
                <a:cubicBezTo>
                  <a:pt x="32676" y="4826302"/>
                  <a:pt x="34412" y="4822631"/>
                  <a:pt x="34412" y="4822631"/>
                </a:cubicBezTo>
                <a:cubicBezTo>
                  <a:pt x="38778" y="4814099"/>
                  <a:pt x="43243" y="4804276"/>
                  <a:pt x="47807" y="4793163"/>
                </a:cubicBezTo>
                <a:lnTo>
                  <a:pt x="47807" y="4767267"/>
                </a:lnTo>
                <a:lnTo>
                  <a:pt x="9707" y="4767267"/>
                </a:lnTo>
                <a:lnTo>
                  <a:pt x="9707" y="4749110"/>
                </a:lnTo>
                <a:lnTo>
                  <a:pt x="47807" y="4749110"/>
                </a:lnTo>
                <a:lnTo>
                  <a:pt x="47807" y="4635703"/>
                </a:lnTo>
                <a:lnTo>
                  <a:pt x="57034" y="4635703"/>
                </a:lnTo>
                <a:lnTo>
                  <a:pt x="84121" y="4635703"/>
                </a:lnTo>
                <a:lnTo>
                  <a:pt x="93348" y="4635703"/>
                </a:lnTo>
                <a:lnTo>
                  <a:pt x="93348" y="4749110"/>
                </a:lnTo>
                <a:lnTo>
                  <a:pt x="132341" y="4749110"/>
                </a:lnTo>
                <a:lnTo>
                  <a:pt x="132341" y="4767267"/>
                </a:lnTo>
                <a:lnTo>
                  <a:pt x="93348" y="4767267"/>
                </a:lnTo>
                <a:lnTo>
                  <a:pt x="93348" y="4818166"/>
                </a:lnTo>
                <a:lnTo>
                  <a:pt x="93348" y="4933062"/>
                </a:lnTo>
                <a:lnTo>
                  <a:pt x="93348" y="4937229"/>
                </a:lnTo>
                <a:cubicBezTo>
                  <a:pt x="93348" y="4944373"/>
                  <a:pt x="93447" y="4951318"/>
                  <a:pt x="93646" y="4958065"/>
                </a:cubicBezTo>
                <a:cubicBezTo>
                  <a:pt x="93844" y="4964812"/>
                  <a:pt x="95035" y="4970864"/>
                  <a:pt x="97218" y="4976222"/>
                </a:cubicBezTo>
                <a:cubicBezTo>
                  <a:pt x="99202" y="4982374"/>
                  <a:pt x="102278" y="4985549"/>
                  <a:pt x="106445" y="4985747"/>
                </a:cubicBezTo>
                <a:cubicBezTo>
                  <a:pt x="106445" y="4985747"/>
                  <a:pt x="106544" y="4985747"/>
                  <a:pt x="106743" y="4985747"/>
                </a:cubicBezTo>
                <a:cubicBezTo>
                  <a:pt x="106941" y="4985747"/>
                  <a:pt x="107040" y="4985747"/>
                  <a:pt x="107040" y="4985747"/>
                </a:cubicBezTo>
                <a:cubicBezTo>
                  <a:pt x="107040" y="4985747"/>
                  <a:pt x="107090" y="4985747"/>
                  <a:pt x="107189" y="4985747"/>
                </a:cubicBezTo>
                <a:cubicBezTo>
                  <a:pt x="107289" y="4985747"/>
                  <a:pt x="107338" y="4985747"/>
                  <a:pt x="107338" y="4985747"/>
                </a:cubicBezTo>
                <a:cubicBezTo>
                  <a:pt x="115672" y="4985549"/>
                  <a:pt x="124304" y="4980885"/>
                  <a:pt x="133234" y="4971757"/>
                </a:cubicBezTo>
                <a:cubicBezTo>
                  <a:pt x="139187" y="4965208"/>
                  <a:pt x="146033" y="4955485"/>
                  <a:pt x="153772" y="4942587"/>
                </a:cubicBezTo>
                <a:cubicBezTo>
                  <a:pt x="166274" y="4921552"/>
                  <a:pt x="178031" y="4900072"/>
                  <a:pt x="189045" y="4878144"/>
                </a:cubicBezTo>
                <a:cubicBezTo>
                  <a:pt x="200058" y="4856217"/>
                  <a:pt x="210625" y="4834041"/>
                  <a:pt x="220745" y="4811618"/>
                </a:cubicBezTo>
                <a:lnTo>
                  <a:pt x="220745" y="4801200"/>
                </a:lnTo>
                <a:lnTo>
                  <a:pt x="220745" y="4597603"/>
                </a:lnTo>
                <a:cubicBezTo>
                  <a:pt x="220745" y="4568234"/>
                  <a:pt x="222730" y="4541644"/>
                  <a:pt x="226698" y="4517831"/>
                </a:cubicBezTo>
                <a:cubicBezTo>
                  <a:pt x="231461" y="4489653"/>
                  <a:pt x="240093" y="4463658"/>
                  <a:pt x="252594" y="4439845"/>
                </a:cubicBezTo>
                <a:cubicBezTo>
                  <a:pt x="258547" y="4428534"/>
                  <a:pt x="267626" y="4417472"/>
                  <a:pt x="279830" y="4406657"/>
                </a:cubicBezTo>
                <a:cubicBezTo>
                  <a:pt x="292034" y="4395842"/>
                  <a:pt x="306172" y="4390434"/>
                  <a:pt x="322246" y="4390434"/>
                </a:cubicBezTo>
                <a:close/>
                <a:moveTo>
                  <a:pt x="10332424" y="3976394"/>
                </a:moveTo>
                <a:cubicBezTo>
                  <a:pt x="10324884" y="3987904"/>
                  <a:pt x="10318831" y="3997627"/>
                  <a:pt x="10314267" y="4005565"/>
                </a:cubicBezTo>
                <a:cubicBezTo>
                  <a:pt x="10295019" y="4038109"/>
                  <a:pt x="10280433" y="4069660"/>
                  <a:pt x="10270512" y="4100219"/>
                </a:cubicBezTo>
                <a:cubicBezTo>
                  <a:pt x="10259201" y="4135145"/>
                  <a:pt x="10252256" y="4164613"/>
                  <a:pt x="10249676" y="4188623"/>
                </a:cubicBezTo>
                <a:cubicBezTo>
                  <a:pt x="10246898" y="4215611"/>
                  <a:pt x="10249279" y="4234661"/>
                  <a:pt x="10256820" y="4245773"/>
                </a:cubicBezTo>
                <a:cubicBezTo>
                  <a:pt x="10262177" y="4254108"/>
                  <a:pt x="10268726" y="4258275"/>
                  <a:pt x="10276465" y="4258275"/>
                </a:cubicBezTo>
                <a:cubicBezTo>
                  <a:pt x="10278846" y="4258275"/>
                  <a:pt x="10281525" y="4257481"/>
                  <a:pt x="10284502" y="4255894"/>
                </a:cubicBezTo>
                <a:cubicBezTo>
                  <a:pt x="10295614" y="4249742"/>
                  <a:pt x="10304544" y="4237637"/>
                  <a:pt x="10311291" y="4219580"/>
                </a:cubicBezTo>
                <a:cubicBezTo>
                  <a:pt x="10312481" y="4216206"/>
                  <a:pt x="10314416" y="4209856"/>
                  <a:pt x="10317095" y="4200530"/>
                </a:cubicBezTo>
                <a:cubicBezTo>
                  <a:pt x="10319774" y="4191203"/>
                  <a:pt x="10322403" y="4178801"/>
                  <a:pt x="10324983" y="4163323"/>
                </a:cubicBezTo>
                <a:cubicBezTo>
                  <a:pt x="10329944" y="4133954"/>
                  <a:pt x="10332424" y="4102502"/>
                  <a:pt x="10332424" y="4068966"/>
                </a:cubicBezTo>
                <a:close/>
                <a:moveTo>
                  <a:pt x="3093426" y="3976394"/>
                </a:moveTo>
                <a:cubicBezTo>
                  <a:pt x="3085886" y="3987904"/>
                  <a:pt x="3079833" y="3997627"/>
                  <a:pt x="3075269" y="4005565"/>
                </a:cubicBezTo>
                <a:cubicBezTo>
                  <a:pt x="3056021" y="4038109"/>
                  <a:pt x="3041435" y="4069660"/>
                  <a:pt x="3031514" y="4100219"/>
                </a:cubicBezTo>
                <a:cubicBezTo>
                  <a:pt x="3020202" y="4135145"/>
                  <a:pt x="3013258" y="4164613"/>
                  <a:pt x="3010678" y="4188623"/>
                </a:cubicBezTo>
                <a:cubicBezTo>
                  <a:pt x="3007900" y="4215611"/>
                  <a:pt x="3010280" y="4234661"/>
                  <a:pt x="3017822" y="4245773"/>
                </a:cubicBezTo>
                <a:cubicBezTo>
                  <a:pt x="3023179" y="4254108"/>
                  <a:pt x="3029727" y="4258275"/>
                  <a:pt x="3037467" y="4258275"/>
                </a:cubicBezTo>
                <a:cubicBezTo>
                  <a:pt x="3039848" y="4258275"/>
                  <a:pt x="3042527" y="4257481"/>
                  <a:pt x="3045503" y="4255894"/>
                </a:cubicBezTo>
                <a:cubicBezTo>
                  <a:pt x="3056616" y="4249742"/>
                  <a:pt x="3065546" y="4237637"/>
                  <a:pt x="3072293" y="4219580"/>
                </a:cubicBezTo>
                <a:cubicBezTo>
                  <a:pt x="3073484" y="4216206"/>
                  <a:pt x="3075418" y="4209856"/>
                  <a:pt x="3078096" y="4200530"/>
                </a:cubicBezTo>
                <a:cubicBezTo>
                  <a:pt x="3080776" y="4191203"/>
                  <a:pt x="3083405" y="4178801"/>
                  <a:pt x="3085984" y="4163323"/>
                </a:cubicBezTo>
                <a:cubicBezTo>
                  <a:pt x="3090946" y="4133954"/>
                  <a:pt x="3093426" y="4102502"/>
                  <a:pt x="3093426" y="4068966"/>
                </a:cubicBezTo>
                <a:close/>
                <a:moveTo>
                  <a:pt x="5991704" y="3943057"/>
                </a:moveTo>
                <a:cubicBezTo>
                  <a:pt x="5999046" y="3943057"/>
                  <a:pt x="6005296" y="3945637"/>
                  <a:pt x="6010456" y="3950796"/>
                </a:cubicBezTo>
                <a:cubicBezTo>
                  <a:pt x="6015615" y="3955956"/>
                  <a:pt x="6018195" y="3962206"/>
                  <a:pt x="6018195" y="3969548"/>
                </a:cubicBezTo>
                <a:cubicBezTo>
                  <a:pt x="6018195" y="3976891"/>
                  <a:pt x="6015615" y="3983191"/>
                  <a:pt x="6010456" y="3988449"/>
                </a:cubicBezTo>
                <a:cubicBezTo>
                  <a:pt x="6005296" y="3993708"/>
                  <a:pt x="5999046" y="3996337"/>
                  <a:pt x="5991704" y="3996337"/>
                </a:cubicBezTo>
                <a:cubicBezTo>
                  <a:pt x="5984362" y="3996337"/>
                  <a:pt x="5978111" y="3993708"/>
                  <a:pt x="5972951" y="3988449"/>
                </a:cubicBezTo>
                <a:cubicBezTo>
                  <a:pt x="5967792" y="3983191"/>
                  <a:pt x="5965212" y="3976891"/>
                  <a:pt x="5965212" y="3969548"/>
                </a:cubicBezTo>
                <a:cubicBezTo>
                  <a:pt x="5965212" y="3962206"/>
                  <a:pt x="5967792" y="3955956"/>
                  <a:pt x="5972951" y="3950796"/>
                </a:cubicBezTo>
                <a:cubicBezTo>
                  <a:pt x="5978111" y="3945637"/>
                  <a:pt x="5984362" y="3943057"/>
                  <a:pt x="5991704" y="3943057"/>
                </a:cubicBezTo>
                <a:close/>
                <a:moveTo>
                  <a:pt x="3804526" y="3943057"/>
                </a:moveTo>
                <a:cubicBezTo>
                  <a:pt x="3811868" y="3943057"/>
                  <a:pt x="3818119" y="3945637"/>
                  <a:pt x="3823278" y="3950796"/>
                </a:cubicBezTo>
                <a:cubicBezTo>
                  <a:pt x="3828437" y="3955956"/>
                  <a:pt x="3831017" y="3962206"/>
                  <a:pt x="3831017" y="3969548"/>
                </a:cubicBezTo>
                <a:cubicBezTo>
                  <a:pt x="3831017" y="3976891"/>
                  <a:pt x="3828437" y="3983191"/>
                  <a:pt x="3823278" y="3988449"/>
                </a:cubicBezTo>
                <a:cubicBezTo>
                  <a:pt x="3818119" y="3993708"/>
                  <a:pt x="3811868" y="3996337"/>
                  <a:pt x="3804526" y="3996337"/>
                </a:cubicBezTo>
                <a:cubicBezTo>
                  <a:pt x="3797183" y="3996337"/>
                  <a:pt x="3790932" y="3993708"/>
                  <a:pt x="3785773" y="3988449"/>
                </a:cubicBezTo>
                <a:cubicBezTo>
                  <a:pt x="3780615" y="3983191"/>
                  <a:pt x="3778035" y="3976891"/>
                  <a:pt x="3778035" y="3969548"/>
                </a:cubicBezTo>
                <a:cubicBezTo>
                  <a:pt x="3778035" y="3962206"/>
                  <a:pt x="3780615" y="3955956"/>
                  <a:pt x="3785773" y="3950796"/>
                </a:cubicBezTo>
                <a:cubicBezTo>
                  <a:pt x="3790932" y="3945637"/>
                  <a:pt x="3797183" y="3943057"/>
                  <a:pt x="3804526" y="3943057"/>
                </a:cubicBezTo>
                <a:close/>
                <a:moveTo>
                  <a:pt x="8381586" y="3855248"/>
                </a:moveTo>
                <a:cubicBezTo>
                  <a:pt x="8388928" y="3855248"/>
                  <a:pt x="8395179" y="3857828"/>
                  <a:pt x="8400338" y="3862987"/>
                </a:cubicBezTo>
                <a:cubicBezTo>
                  <a:pt x="8405497" y="3868147"/>
                  <a:pt x="8408077" y="3874398"/>
                  <a:pt x="8408077" y="3881740"/>
                </a:cubicBezTo>
                <a:cubicBezTo>
                  <a:pt x="8408077" y="3889082"/>
                  <a:pt x="8405497" y="3895382"/>
                  <a:pt x="8400338" y="3900641"/>
                </a:cubicBezTo>
                <a:cubicBezTo>
                  <a:pt x="8395179" y="3905899"/>
                  <a:pt x="8388928" y="3908529"/>
                  <a:pt x="8381586" y="3908529"/>
                </a:cubicBezTo>
                <a:cubicBezTo>
                  <a:pt x="8374243" y="3908529"/>
                  <a:pt x="8367993" y="3905899"/>
                  <a:pt x="8362834" y="3900641"/>
                </a:cubicBezTo>
                <a:cubicBezTo>
                  <a:pt x="8357674" y="3895382"/>
                  <a:pt x="8355094" y="3889082"/>
                  <a:pt x="8355094" y="3881740"/>
                </a:cubicBezTo>
                <a:cubicBezTo>
                  <a:pt x="8355094" y="3874398"/>
                  <a:pt x="8357674" y="3868147"/>
                  <a:pt x="8362834" y="3862987"/>
                </a:cubicBezTo>
                <a:cubicBezTo>
                  <a:pt x="8367993" y="3857828"/>
                  <a:pt x="8374243" y="3855248"/>
                  <a:pt x="8381586" y="3855248"/>
                </a:cubicBezTo>
                <a:close/>
                <a:moveTo>
                  <a:pt x="7060935" y="3719530"/>
                </a:moveTo>
                <a:lnTo>
                  <a:pt x="7060885" y="3720708"/>
                </a:lnTo>
                <a:cubicBezTo>
                  <a:pt x="7061678" y="3727455"/>
                  <a:pt x="7063762" y="3731324"/>
                  <a:pt x="7067136" y="3732316"/>
                </a:cubicBezTo>
                <a:lnTo>
                  <a:pt x="7068192" y="3732469"/>
                </a:lnTo>
                <a:close/>
                <a:moveTo>
                  <a:pt x="6050937" y="3717433"/>
                </a:moveTo>
                <a:cubicBezTo>
                  <a:pt x="6050937" y="3717632"/>
                  <a:pt x="6050937" y="3717830"/>
                  <a:pt x="6050937" y="3718029"/>
                </a:cubicBezTo>
                <a:cubicBezTo>
                  <a:pt x="6050937" y="3718227"/>
                  <a:pt x="6050937" y="3718326"/>
                  <a:pt x="6050937" y="3718326"/>
                </a:cubicBezTo>
                <a:cubicBezTo>
                  <a:pt x="6051929" y="3725470"/>
                  <a:pt x="6054608" y="3729538"/>
                  <a:pt x="6058974" y="3730530"/>
                </a:cubicBezTo>
                <a:cubicBezTo>
                  <a:pt x="6056196" y="3725768"/>
                  <a:pt x="6053517" y="3721402"/>
                  <a:pt x="6050937" y="3717433"/>
                </a:cubicBezTo>
                <a:close/>
                <a:moveTo>
                  <a:pt x="9755269" y="3716838"/>
                </a:moveTo>
                <a:cubicBezTo>
                  <a:pt x="9755269" y="3718029"/>
                  <a:pt x="9755369" y="3719021"/>
                  <a:pt x="9755567" y="3719815"/>
                </a:cubicBezTo>
                <a:cubicBezTo>
                  <a:pt x="9756361" y="3724776"/>
                  <a:pt x="9758742" y="3727653"/>
                  <a:pt x="9762710" y="3728447"/>
                </a:cubicBezTo>
                <a:cubicBezTo>
                  <a:pt x="9760924" y="3725073"/>
                  <a:pt x="9758444" y="3721204"/>
                  <a:pt x="9755269" y="3716838"/>
                </a:cubicBezTo>
                <a:close/>
                <a:moveTo>
                  <a:pt x="9691570" y="3681715"/>
                </a:moveTo>
                <a:cubicBezTo>
                  <a:pt x="9672322" y="3681715"/>
                  <a:pt x="9655653" y="3691537"/>
                  <a:pt x="9641564" y="3711183"/>
                </a:cubicBezTo>
                <a:cubicBezTo>
                  <a:pt x="9626880" y="3731820"/>
                  <a:pt x="9619538" y="3756724"/>
                  <a:pt x="9619538" y="3785894"/>
                </a:cubicBezTo>
                <a:cubicBezTo>
                  <a:pt x="9619538" y="3815462"/>
                  <a:pt x="9626880" y="3840465"/>
                  <a:pt x="9641564" y="3860904"/>
                </a:cubicBezTo>
                <a:cubicBezTo>
                  <a:pt x="9655653" y="3880549"/>
                  <a:pt x="9672322" y="3890372"/>
                  <a:pt x="9691570" y="3890372"/>
                </a:cubicBezTo>
                <a:cubicBezTo>
                  <a:pt x="9714788" y="3890372"/>
                  <a:pt x="9734731" y="3880351"/>
                  <a:pt x="9751399" y="3860308"/>
                </a:cubicBezTo>
                <a:cubicBezTo>
                  <a:pt x="9768466" y="3839869"/>
                  <a:pt x="9776998" y="3815065"/>
                  <a:pt x="9776998" y="3785894"/>
                </a:cubicBezTo>
                <a:cubicBezTo>
                  <a:pt x="9776998" y="3772401"/>
                  <a:pt x="9774815" y="3759105"/>
                  <a:pt x="9770449" y="3746008"/>
                </a:cubicBezTo>
                <a:cubicBezTo>
                  <a:pt x="9767076" y="3746802"/>
                  <a:pt x="9764001" y="3747001"/>
                  <a:pt x="9761222" y="3746604"/>
                </a:cubicBezTo>
                <a:cubicBezTo>
                  <a:pt x="9748720" y="3745413"/>
                  <a:pt x="9740981" y="3737873"/>
                  <a:pt x="9738005" y="3723982"/>
                </a:cubicBezTo>
                <a:cubicBezTo>
                  <a:pt x="9736021" y="3715846"/>
                  <a:pt x="9737410" y="3708603"/>
                  <a:pt x="9742172" y="3702253"/>
                </a:cubicBezTo>
                <a:cubicBezTo>
                  <a:pt x="9727092" y="3688561"/>
                  <a:pt x="9710224" y="3681715"/>
                  <a:pt x="9691570" y="3681715"/>
                </a:cubicBezTo>
                <a:close/>
                <a:moveTo>
                  <a:pt x="6996591" y="3681715"/>
                </a:moveTo>
                <a:cubicBezTo>
                  <a:pt x="6977343" y="3681715"/>
                  <a:pt x="6960674" y="3691438"/>
                  <a:pt x="6946585" y="3710885"/>
                </a:cubicBezTo>
                <a:cubicBezTo>
                  <a:pt x="6931900" y="3731523"/>
                  <a:pt x="6924558" y="3756526"/>
                  <a:pt x="6924558" y="3785894"/>
                </a:cubicBezTo>
                <a:cubicBezTo>
                  <a:pt x="6924558" y="3815462"/>
                  <a:pt x="6931900" y="3840465"/>
                  <a:pt x="6946585" y="3860904"/>
                </a:cubicBezTo>
                <a:cubicBezTo>
                  <a:pt x="6960872" y="3880549"/>
                  <a:pt x="6977541" y="3890372"/>
                  <a:pt x="6996591" y="3890372"/>
                </a:cubicBezTo>
                <a:cubicBezTo>
                  <a:pt x="7019808" y="3890372"/>
                  <a:pt x="7039751" y="3880351"/>
                  <a:pt x="7056420" y="3860308"/>
                </a:cubicBezTo>
                <a:cubicBezTo>
                  <a:pt x="7073486" y="3839671"/>
                  <a:pt x="7082018" y="3814866"/>
                  <a:pt x="7082018" y="3785894"/>
                </a:cubicBezTo>
                <a:lnTo>
                  <a:pt x="7076615" y="3751968"/>
                </a:lnTo>
                <a:lnTo>
                  <a:pt x="7061778" y="3749580"/>
                </a:lnTo>
                <a:cubicBezTo>
                  <a:pt x="7050864" y="3746405"/>
                  <a:pt x="7044613" y="3737575"/>
                  <a:pt x="7043025" y="3723089"/>
                </a:cubicBezTo>
                <a:cubicBezTo>
                  <a:pt x="7042232" y="3717136"/>
                  <a:pt x="7042753" y="3711976"/>
                  <a:pt x="7044588" y="3707611"/>
                </a:cubicBezTo>
                <a:lnTo>
                  <a:pt x="7048293" y="3703411"/>
                </a:lnTo>
                <a:lnTo>
                  <a:pt x="7043304" y="3698458"/>
                </a:lnTo>
                <a:cubicBezTo>
                  <a:pt x="7029575" y="3687296"/>
                  <a:pt x="7014004" y="3681715"/>
                  <a:pt x="6996591" y="3681715"/>
                </a:cubicBezTo>
                <a:close/>
                <a:moveTo>
                  <a:pt x="11103652" y="3681417"/>
                </a:moveTo>
                <a:cubicBezTo>
                  <a:pt x="11086586" y="3681417"/>
                  <a:pt x="11070712" y="3689553"/>
                  <a:pt x="11056027" y="3705825"/>
                </a:cubicBezTo>
                <a:cubicBezTo>
                  <a:pt x="11042137" y="3721105"/>
                  <a:pt x="11033207" y="3738865"/>
                  <a:pt x="11029238" y="3759105"/>
                </a:cubicBezTo>
                <a:cubicBezTo>
                  <a:pt x="11024873" y="3783116"/>
                  <a:pt x="11025567" y="3807127"/>
                  <a:pt x="11031321" y="3831138"/>
                </a:cubicBezTo>
                <a:cubicBezTo>
                  <a:pt x="11048983" y="3821216"/>
                  <a:pt x="11064956" y="3811294"/>
                  <a:pt x="11079244" y="3801372"/>
                </a:cubicBezTo>
                <a:cubicBezTo>
                  <a:pt x="11104247" y="3783712"/>
                  <a:pt x="11121511" y="3765753"/>
                  <a:pt x="11131036" y="3747497"/>
                </a:cubicBezTo>
                <a:cubicBezTo>
                  <a:pt x="11142149" y="3727653"/>
                  <a:pt x="11143538" y="3710488"/>
                  <a:pt x="11135203" y="3696002"/>
                </a:cubicBezTo>
                <a:cubicBezTo>
                  <a:pt x="11129250" y="3686279"/>
                  <a:pt x="11118733" y="3681417"/>
                  <a:pt x="11103652" y="3681417"/>
                </a:cubicBezTo>
                <a:close/>
                <a:moveTo>
                  <a:pt x="5986643" y="3681417"/>
                </a:moveTo>
                <a:cubicBezTo>
                  <a:pt x="5967593" y="3681417"/>
                  <a:pt x="5950925" y="3691240"/>
                  <a:pt x="5936637" y="3710885"/>
                </a:cubicBezTo>
                <a:cubicBezTo>
                  <a:pt x="5921953" y="3731523"/>
                  <a:pt x="5914611" y="3756526"/>
                  <a:pt x="5914611" y="3785894"/>
                </a:cubicBezTo>
                <a:cubicBezTo>
                  <a:pt x="5914611" y="3815462"/>
                  <a:pt x="5921953" y="3840465"/>
                  <a:pt x="5936637" y="3860904"/>
                </a:cubicBezTo>
                <a:cubicBezTo>
                  <a:pt x="5950726" y="3880351"/>
                  <a:pt x="5967395" y="3890074"/>
                  <a:pt x="5986643" y="3890074"/>
                </a:cubicBezTo>
                <a:cubicBezTo>
                  <a:pt x="6009861" y="3890074"/>
                  <a:pt x="6029804" y="3880152"/>
                  <a:pt x="6046472" y="3860308"/>
                </a:cubicBezTo>
                <a:cubicBezTo>
                  <a:pt x="6063538" y="3839671"/>
                  <a:pt x="6072071" y="3814866"/>
                  <a:pt x="6072071" y="3785894"/>
                </a:cubicBezTo>
                <a:cubicBezTo>
                  <a:pt x="6072071" y="3773591"/>
                  <a:pt x="6070285" y="3761586"/>
                  <a:pt x="6066713" y="3749878"/>
                </a:cubicBezTo>
                <a:cubicBezTo>
                  <a:pt x="6063736" y="3749878"/>
                  <a:pt x="6059669" y="3749283"/>
                  <a:pt x="6054509" y="3748092"/>
                </a:cubicBezTo>
                <a:cubicBezTo>
                  <a:pt x="6041809" y="3744719"/>
                  <a:pt x="6034665" y="3735491"/>
                  <a:pt x="6033078" y="3720410"/>
                </a:cubicBezTo>
                <a:cubicBezTo>
                  <a:pt x="6032284" y="3713266"/>
                  <a:pt x="6033772" y="3707214"/>
                  <a:pt x="6037543" y="3702253"/>
                </a:cubicBezTo>
                <a:cubicBezTo>
                  <a:pt x="6022064" y="3688362"/>
                  <a:pt x="6005098" y="3681417"/>
                  <a:pt x="5986643" y="3681417"/>
                </a:cubicBezTo>
                <a:close/>
                <a:moveTo>
                  <a:pt x="10276465" y="3681119"/>
                </a:moveTo>
                <a:cubicBezTo>
                  <a:pt x="10254438" y="3681913"/>
                  <a:pt x="10236083" y="3693621"/>
                  <a:pt x="10221399" y="3716243"/>
                </a:cubicBezTo>
                <a:cubicBezTo>
                  <a:pt x="10208103" y="3737079"/>
                  <a:pt x="10201456" y="3759701"/>
                  <a:pt x="10201456" y="3784108"/>
                </a:cubicBezTo>
                <a:cubicBezTo>
                  <a:pt x="10201456" y="3810302"/>
                  <a:pt x="10207409" y="3833420"/>
                  <a:pt x="10219315" y="3853462"/>
                </a:cubicBezTo>
                <a:cubicBezTo>
                  <a:pt x="10224276" y="3862194"/>
                  <a:pt x="10231320" y="3870429"/>
                  <a:pt x="10240449" y="3878168"/>
                </a:cubicBezTo>
                <a:cubicBezTo>
                  <a:pt x="10249577" y="3885907"/>
                  <a:pt x="10260094" y="3889876"/>
                  <a:pt x="10272000" y="3890074"/>
                </a:cubicBezTo>
                <a:cubicBezTo>
                  <a:pt x="10285692" y="3890471"/>
                  <a:pt x="10297450" y="3886353"/>
                  <a:pt x="10307272" y="3877721"/>
                </a:cubicBezTo>
                <a:cubicBezTo>
                  <a:pt x="10317095" y="3869089"/>
                  <a:pt x="10324983" y="3860606"/>
                  <a:pt x="10330936" y="3852272"/>
                </a:cubicBezTo>
                <a:lnTo>
                  <a:pt x="10332424" y="3849646"/>
                </a:lnTo>
                <a:lnTo>
                  <a:pt x="10332424" y="3719598"/>
                </a:lnTo>
                <a:lnTo>
                  <a:pt x="10330638" y="3715052"/>
                </a:lnTo>
                <a:cubicBezTo>
                  <a:pt x="10326670" y="3708702"/>
                  <a:pt x="10320270" y="3701459"/>
                  <a:pt x="10311440" y="3693323"/>
                </a:cubicBezTo>
                <a:cubicBezTo>
                  <a:pt x="10302609" y="3685187"/>
                  <a:pt x="10290951" y="3681119"/>
                  <a:pt x="10276465" y="3681119"/>
                </a:cubicBezTo>
                <a:close/>
                <a:moveTo>
                  <a:pt x="7942841" y="3681119"/>
                </a:moveTo>
                <a:cubicBezTo>
                  <a:pt x="7920814" y="3681913"/>
                  <a:pt x="7902458" y="3693621"/>
                  <a:pt x="7887774" y="3716243"/>
                </a:cubicBezTo>
                <a:cubicBezTo>
                  <a:pt x="7874479" y="3737079"/>
                  <a:pt x="7867831" y="3759701"/>
                  <a:pt x="7867831" y="3784108"/>
                </a:cubicBezTo>
                <a:cubicBezTo>
                  <a:pt x="7867831" y="3810302"/>
                  <a:pt x="7873784" y="3833420"/>
                  <a:pt x="7885691" y="3853462"/>
                </a:cubicBezTo>
                <a:cubicBezTo>
                  <a:pt x="7890652" y="3862194"/>
                  <a:pt x="7897696" y="3870429"/>
                  <a:pt x="7906824" y="3878168"/>
                </a:cubicBezTo>
                <a:cubicBezTo>
                  <a:pt x="7915952" y="3885907"/>
                  <a:pt x="7926469" y="3889876"/>
                  <a:pt x="7938376" y="3890074"/>
                </a:cubicBezTo>
                <a:cubicBezTo>
                  <a:pt x="7952067" y="3890471"/>
                  <a:pt x="7963825" y="3886353"/>
                  <a:pt x="7973647" y="3877721"/>
                </a:cubicBezTo>
                <a:cubicBezTo>
                  <a:pt x="7983470" y="3869089"/>
                  <a:pt x="7991358" y="3860606"/>
                  <a:pt x="7997311" y="3852272"/>
                </a:cubicBezTo>
                <a:lnTo>
                  <a:pt x="8002190" y="3843664"/>
                </a:lnTo>
                <a:lnTo>
                  <a:pt x="8002073" y="3841258"/>
                </a:lnTo>
                <a:lnTo>
                  <a:pt x="8002073" y="3837389"/>
                </a:lnTo>
                <a:cubicBezTo>
                  <a:pt x="8002073" y="3837389"/>
                  <a:pt x="8002073" y="3831436"/>
                  <a:pt x="8002073" y="3819529"/>
                </a:cubicBezTo>
                <a:cubicBezTo>
                  <a:pt x="8002073" y="3807623"/>
                  <a:pt x="8002073" y="3794477"/>
                  <a:pt x="8002073" y="3780090"/>
                </a:cubicBezTo>
                <a:cubicBezTo>
                  <a:pt x="8002073" y="3765703"/>
                  <a:pt x="8002073" y="3752507"/>
                  <a:pt x="8002073" y="3740502"/>
                </a:cubicBezTo>
                <a:cubicBezTo>
                  <a:pt x="8002073" y="3737500"/>
                  <a:pt x="8002073" y="3734874"/>
                  <a:pt x="8002073" y="3732623"/>
                </a:cubicBezTo>
                <a:lnTo>
                  <a:pt x="8002073" y="3727933"/>
                </a:lnTo>
                <a:lnTo>
                  <a:pt x="7997013" y="3715052"/>
                </a:lnTo>
                <a:cubicBezTo>
                  <a:pt x="7993045" y="3708702"/>
                  <a:pt x="7986645" y="3701459"/>
                  <a:pt x="7977815" y="3693323"/>
                </a:cubicBezTo>
                <a:cubicBezTo>
                  <a:pt x="7968985" y="3685187"/>
                  <a:pt x="7957327" y="3681119"/>
                  <a:pt x="7942841" y="3681119"/>
                </a:cubicBezTo>
                <a:close/>
                <a:moveTo>
                  <a:pt x="3799466" y="3681119"/>
                </a:moveTo>
                <a:cubicBezTo>
                  <a:pt x="3777439" y="3681913"/>
                  <a:pt x="3759083" y="3693621"/>
                  <a:pt x="3744400" y="3716243"/>
                </a:cubicBezTo>
                <a:cubicBezTo>
                  <a:pt x="3731105" y="3737079"/>
                  <a:pt x="3724458" y="3759701"/>
                  <a:pt x="3724458" y="3784108"/>
                </a:cubicBezTo>
                <a:cubicBezTo>
                  <a:pt x="3724458" y="3810302"/>
                  <a:pt x="3730410" y="3833420"/>
                  <a:pt x="3742317" y="3853462"/>
                </a:cubicBezTo>
                <a:cubicBezTo>
                  <a:pt x="3747277" y="3862194"/>
                  <a:pt x="3754321" y="3870429"/>
                  <a:pt x="3763449" y="3878168"/>
                </a:cubicBezTo>
                <a:cubicBezTo>
                  <a:pt x="3772578" y="3885907"/>
                  <a:pt x="3783094" y="3889876"/>
                  <a:pt x="3795001" y="3890074"/>
                </a:cubicBezTo>
                <a:cubicBezTo>
                  <a:pt x="3808693" y="3890471"/>
                  <a:pt x="3820450" y="3886353"/>
                  <a:pt x="3830273" y="3877721"/>
                </a:cubicBezTo>
                <a:cubicBezTo>
                  <a:pt x="3840095" y="3869089"/>
                  <a:pt x="3847983" y="3860606"/>
                  <a:pt x="3853936" y="3852272"/>
                </a:cubicBezTo>
                <a:lnTo>
                  <a:pt x="3858816" y="3843663"/>
                </a:lnTo>
                <a:lnTo>
                  <a:pt x="3858699" y="3841258"/>
                </a:lnTo>
                <a:lnTo>
                  <a:pt x="3858699" y="3837389"/>
                </a:lnTo>
                <a:cubicBezTo>
                  <a:pt x="3858699" y="3837389"/>
                  <a:pt x="3858699" y="3831436"/>
                  <a:pt x="3858699" y="3819529"/>
                </a:cubicBezTo>
                <a:cubicBezTo>
                  <a:pt x="3858699" y="3807623"/>
                  <a:pt x="3858699" y="3794477"/>
                  <a:pt x="3858699" y="3780090"/>
                </a:cubicBezTo>
                <a:cubicBezTo>
                  <a:pt x="3858699" y="3765703"/>
                  <a:pt x="3858699" y="3752507"/>
                  <a:pt x="3858699" y="3740502"/>
                </a:cubicBezTo>
                <a:cubicBezTo>
                  <a:pt x="3858699" y="3737500"/>
                  <a:pt x="3858699" y="3734874"/>
                  <a:pt x="3858699" y="3732623"/>
                </a:cubicBezTo>
                <a:lnTo>
                  <a:pt x="3858699" y="3727932"/>
                </a:lnTo>
                <a:lnTo>
                  <a:pt x="3853639" y="3715052"/>
                </a:lnTo>
                <a:cubicBezTo>
                  <a:pt x="3849670" y="3708702"/>
                  <a:pt x="3843271" y="3701459"/>
                  <a:pt x="3834440" y="3693323"/>
                </a:cubicBezTo>
                <a:cubicBezTo>
                  <a:pt x="3825610" y="3685187"/>
                  <a:pt x="3813951" y="3681119"/>
                  <a:pt x="3799466" y="3681119"/>
                </a:cubicBezTo>
                <a:close/>
                <a:moveTo>
                  <a:pt x="3037467" y="3681119"/>
                </a:moveTo>
                <a:cubicBezTo>
                  <a:pt x="3015440" y="3681913"/>
                  <a:pt x="2997085" y="3693621"/>
                  <a:pt x="2982401" y="3716243"/>
                </a:cubicBezTo>
                <a:cubicBezTo>
                  <a:pt x="2969105" y="3737079"/>
                  <a:pt x="2962458" y="3759701"/>
                  <a:pt x="2962458" y="3784108"/>
                </a:cubicBezTo>
                <a:cubicBezTo>
                  <a:pt x="2962458" y="3810302"/>
                  <a:pt x="2968410" y="3833420"/>
                  <a:pt x="2980317" y="3853462"/>
                </a:cubicBezTo>
                <a:cubicBezTo>
                  <a:pt x="2985278" y="3862194"/>
                  <a:pt x="2992322" y="3870429"/>
                  <a:pt x="3001450" y="3878168"/>
                </a:cubicBezTo>
                <a:cubicBezTo>
                  <a:pt x="3010579" y="3885907"/>
                  <a:pt x="3021096" y="3889876"/>
                  <a:pt x="3033002" y="3890074"/>
                </a:cubicBezTo>
                <a:cubicBezTo>
                  <a:pt x="3046694" y="3890471"/>
                  <a:pt x="3058452" y="3886353"/>
                  <a:pt x="3068274" y="3877721"/>
                </a:cubicBezTo>
                <a:cubicBezTo>
                  <a:pt x="3078096" y="3869089"/>
                  <a:pt x="3085984" y="3860606"/>
                  <a:pt x="3091938" y="3852272"/>
                </a:cubicBezTo>
                <a:lnTo>
                  <a:pt x="3093426" y="3849646"/>
                </a:lnTo>
                <a:lnTo>
                  <a:pt x="3093426" y="3719598"/>
                </a:lnTo>
                <a:lnTo>
                  <a:pt x="3091640" y="3715052"/>
                </a:lnTo>
                <a:cubicBezTo>
                  <a:pt x="3087671" y="3708702"/>
                  <a:pt x="3081272" y="3701459"/>
                  <a:pt x="3072442" y="3693323"/>
                </a:cubicBezTo>
                <a:cubicBezTo>
                  <a:pt x="3063611" y="3685187"/>
                  <a:pt x="3051953" y="3681119"/>
                  <a:pt x="3037467" y="3681119"/>
                </a:cubicBezTo>
                <a:close/>
                <a:moveTo>
                  <a:pt x="7636552" y="3680822"/>
                </a:moveTo>
                <a:cubicBezTo>
                  <a:pt x="7614525" y="3681219"/>
                  <a:pt x="7596270" y="3692926"/>
                  <a:pt x="7581783" y="3715945"/>
                </a:cubicBezTo>
                <a:cubicBezTo>
                  <a:pt x="7568488" y="3735987"/>
                  <a:pt x="7561840" y="3758510"/>
                  <a:pt x="7561840" y="3783513"/>
                </a:cubicBezTo>
                <a:cubicBezTo>
                  <a:pt x="7561840" y="3810104"/>
                  <a:pt x="7567695" y="3833321"/>
                  <a:pt x="7579403" y="3853165"/>
                </a:cubicBezTo>
                <a:cubicBezTo>
                  <a:pt x="7584363" y="3861896"/>
                  <a:pt x="7591408" y="3870082"/>
                  <a:pt x="7600536" y="3877721"/>
                </a:cubicBezTo>
                <a:cubicBezTo>
                  <a:pt x="7609664" y="3885361"/>
                  <a:pt x="7620181" y="3889280"/>
                  <a:pt x="7632087" y="3889479"/>
                </a:cubicBezTo>
                <a:cubicBezTo>
                  <a:pt x="7645978" y="3889876"/>
                  <a:pt x="7657785" y="3885758"/>
                  <a:pt x="7667508" y="3877126"/>
                </a:cubicBezTo>
                <a:cubicBezTo>
                  <a:pt x="7677232" y="3868494"/>
                  <a:pt x="7685169" y="3860011"/>
                  <a:pt x="7691321" y="3851676"/>
                </a:cubicBezTo>
                <a:cubicBezTo>
                  <a:pt x="7693702" y="3847708"/>
                  <a:pt x="7694694" y="3846120"/>
                  <a:pt x="7694297" y="3846914"/>
                </a:cubicBezTo>
                <a:cubicBezTo>
                  <a:pt x="7694297" y="3845922"/>
                  <a:pt x="7694297" y="3844930"/>
                  <a:pt x="7694297" y="3843937"/>
                </a:cubicBezTo>
                <a:cubicBezTo>
                  <a:pt x="7694297" y="3842945"/>
                  <a:pt x="7694297" y="3841854"/>
                  <a:pt x="7694297" y="3840663"/>
                </a:cubicBezTo>
                <a:lnTo>
                  <a:pt x="7694297" y="3836794"/>
                </a:lnTo>
                <a:lnTo>
                  <a:pt x="7694297" y="3812088"/>
                </a:lnTo>
                <a:lnTo>
                  <a:pt x="7694297" y="3721898"/>
                </a:lnTo>
                <a:lnTo>
                  <a:pt x="7694297" y="3721303"/>
                </a:lnTo>
                <a:cubicBezTo>
                  <a:pt x="7693504" y="3719715"/>
                  <a:pt x="7692313" y="3717533"/>
                  <a:pt x="7690725" y="3714754"/>
                </a:cubicBezTo>
                <a:cubicBezTo>
                  <a:pt x="7686757" y="3708206"/>
                  <a:pt x="7680407" y="3700864"/>
                  <a:pt x="7671675" y="3692728"/>
                </a:cubicBezTo>
                <a:cubicBezTo>
                  <a:pt x="7662945" y="3684592"/>
                  <a:pt x="7651237" y="3680623"/>
                  <a:pt x="7636552" y="3680822"/>
                </a:cubicBezTo>
                <a:close/>
                <a:moveTo>
                  <a:pt x="1997754" y="3680822"/>
                </a:moveTo>
                <a:cubicBezTo>
                  <a:pt x="1975727" y="3681219"/>
                  <a:pt x="1957471" y="3692926"/>
                  <a:pt x="1942985" y="3715945"/>
                </a:cubicBezTo>
                <a:cubicBezTo>
                  <a:pt x="1929690" y="3735987"/>
                  <a:pt x="1923042" y="3758510"/>
                  <a:pt x="1923042" y="3783513"/>
                </a:cubicBezTo>
                <a:cubicBezTo>
                  <a:pt x="1923042" y="3810104"/>
                  <a:pt x="1928896" y="3833321"/>
                  <a:pt x="1940603" y="3853165"/>
                </a:cubicBezTo>
                <a:cubicBezTo>
                  <a:pt x="1945564" y="3861896"/>
                  <a:pt x="1952609" y="3870082"/>
                  <a:pt x="1961737" y="3877721"/>
                </a:cubicBezTo>
                <a:cubicBezTo>
                  <a:pt x="1970865" y="3885361"/>
                  <a:pt x="1981382" y="3889280"/>
                  <a:pt x="1993289" y="3889479"/>
                </a:cubicBezTo>
                <a:cubicBezTo>
                  <a:pt x="2007180" y="3889876"/>
                  <a:pt x="2018986" y="3885758"/>
                  <a:pt x="2028710" y="3877126"/>
                </a:cubicBezTo>
                <a:cubicBezTo>
                  <a:pt x="2038433" y="3868494"/>
                  <a:pt x="2046371" y="3860011"/>
                  <a:pt x="2052523" y="3851676"/>
                </a:cubicBezTo>
                <a:cubicBezTo>
                  <a:pt x="2054903" y="3847708"/>
                  <a:pt x="2055896" y="3846120"/>
                  <a:pt x="2055498" y="3846914"/>
                </a:cubicBezTo>
                <a:cubicBezTo>
                  <a:pt x="2055498" y="3845922"/>
                  <a:pt x="2055498" y="3844930"/>
                  <a:pt x="2055498" y="3843937"/>
                </a:cubicBezTo>
                <a:cubicBezTo>
                  <a:pt x="2055498" y="3842945"/>
                  <a:pt x="2055498" y="3841854"/>
                  <a:pt x="2055498" y="3840663"/>
                </a:cubicBezTo>
                <a:lnTo>
                  <a:pt x="2055498" y="3836794"/>
                </a:lnTo>
                <a:lnTo>
                  <a:pt x="2055498" y="3812088"/>
                </a:lnTo>
                <a:lnTo>
                  <a:pt x="2055498" y="3721898"/>
                </a:lnTo>
                <a:lnTo>
                  <a:pt x="2055498" y="3721303"/>
                </a:lnTo>
                <a:cubicBezTo>
                  <a:pt x="2054706" y="3719715"/>
                  <a:pt x="2053515" y="3717533"/>
                  <a:pt x="2051927" y="3714754"/>
                </a:cubicBezTo>
                <a:cubicBezTo>
                  <a:pt x="2047959" y="3708206"/>
                  <a:pt x="2041608" y="3700864"/>
                  <a:pt x="2032877" y="3692728"/>
                </a:cubicBezTo>
                <a:cubicBezTo>
                  <a:pt x="2024146" y="3684592"/>
                  <a:pt x="2012438" y="3680623"/>
                  <a:pt x="1997754" y="3680822"/>
                </a:cubicBezTo>
                <a:close/>
                <a:moveTo>
                  <a:pt x="8909925" y="3676952"/>
                </a:moveTo>
                <a:cubicBezTo>
                  <a:pt x="8891470" y="3693224"/>
                  <a:pt x="8873215" y="3709893"/>
                  <a:pt x="8855156" y="3726958"/>
                </a:cubicBezTo>
                <a:cubicBezTo>
                  <a:pt x="8837099" y="3744024"/>
                  <a:pt x="8819438" y="3761784"/>
                  <a:pt x="8802174" y="3780239"/>
                </a:cubicBezTo>
                <a:cubicBezTo>
                  <a:pt x="8783124" y="3801273"/>
                  <a:pt x="8774194" y="3824887"/>
                  <a:pt x="8775385" y="3851081"/>
                </a:cubicBezTo>
                <a:cubicBezTo>
                  <a:pt x="8776377" y="3864773"/>
                  <a:pt x="8780941" y="3874993"/>
                  <a:pt x="8789077" y="3881740"/>
                </a:cubicBezTo>
                <a:cubicBezTo>
                  <a:pt x="8795625" y="3887494"/>
                  <a:pt x="8804952" y="3890372"/>
                  <a:pt x="8817056" y="3890372"/>
                </a:cubicBezTo>
                <a:cubicBezTo>
                  <a:pt x="8837892" y="3890372"/>
                  <a:pt x="8855951" y="3881144"/>
                  <a:pt x="8871230" y="3862690"/>
                </a:cubicBezTo>
                <a:cubicBezTo>
                  <a:pt x="8886907" y="3843838"/>
                  <a:pt x="8896977" y="3821266"/>
                  <a:pt x="8901442" y="3794973"/>
                </a:cubicBezTo>
                <a:cubicBezTo>
                  <a:pt x="8905907" y="3768680"/>
                  <a:pt x="8908437" y="3745115"/>
                  <a:pt x="8909032" y="3724279"/>
                </a:cubicBezTo>
                <a:cubicBezTo>
                  <a:pt x="8909231" y="3716540"/>
                  <a:pt x="8909429" y="3708752"/>
                  <a:pt x="8909627" y="3700913"/>
                </a:cubicBezTo>
                <a:cubicBezTo>
                  <a:pt x="8909826" y="3693075"/>
                  <a:pt x="8909925" y="3685088"/>
                  <a:pt x="8909925" y="3676952"/>
                </a:cubicBezTo>
                <a:close/>
                <a:moveTo>
                  <a:pt x="8166677" y="3662962"/>
                </a:moveTo>
                <a:lnTo>
                  <a:pt x="8180072" y="3662962"/>
                </a:lnTo>
                <a:lnTo>
                  <a:pt x="8189300" y="3662962"/>
                </a:lnTo>
                <a:lnTo>
                  <a:pt x="8211922" y="3662962"/>
                </a:lnTo>
                <a:cubicBezTo>
                  <a:pt x="8211922" y="3662962"/>
                  <a:pt x="8211922" y="3672884"/>
                  <a:pt x="8211922" y="3692728"/>
                </a:cubicBezTo>
                <a:cubicBezTo>
                  <a:pt x="8211922" y="3712572"/>
                  <a:pt x="8211922" y="3722494"/>
                  <a:pt x="8211922" y="3722494"/>
                </a:cubicBezTo>
                <a:lnTo>
                  <a:pt x="8211922" y="3837389"/>
                </a:lnTo>
                <a:lnTo>
                  <a:pt x="8211922" y="3841556"/>
                </a:lnTo>
                <a:cubicBezTo>
                  <a:pt x="8211922" y="3848700"/>
                  <a:pt x="8212071" y="3855695"/>
                  <a:pt x="8212367" y="3862541"/>
                </a:cubicBezTo>
                <a:cubicBezTo>
                  <a:pt x="8212666" y="3869387"/>
                  <a:pt x="8213807" y="3875489"/>
                  <a:pt x="8215791" y="3880847"/>
                </a:cubicBezTo>
                <a:cubicBezTo>
                  <a:pt x="8218173" y="3886998"/>
                  <a:pt x="8220951" y="3890074"/>
                  <a:pt x="8224125" y="3890074"/>
                </a:cubicBezTo>
                <a:cubicBezTo>
                  <a:pt x="8240993" y="3890074"/>
                  <a:pt x="8257066" y="3879557"/>
                  <a:pt x="8272346" y="3858522"/>
                </a:cubicBezTo>
                <a:cubicBezTo>
                  <a:pt x="8278895" y="3849394"/>
                  <a:pt x="8285541" y="3837686"/>
                  <a:pt x="8292289" y="3823399"/>
                </a:cubicBezTo>
                <a:cubicBezTo>
                  <a:pt x="8298043" y="3811096"/>
                  <a:pt x="8303798" y="3797305"/>
                  <a:pt x="8309553" y="3782025"/>
                </a:cubicBezTo>
                <a:cubicBezTo>
                  <a:pt x="8310347" y="3780437"/>
                  <a:pt x="8313571" y="3780735"/>
                  <a:pt x="8319227" y="3782918"/>
                </a:cubicBezTo>
                <a:cubicBezTo>
                  <a:pt x="8324882" y="3785101"/>
                  <a:pt x="8327313" y="3786887"/>
                  <a:pt x="8326519" y="3788276"/>
                </a:cubicBezTo>
                <a:cubicBezTo>
                  <a:pt x="8319574" y="3806333"/>
                  <a:pt x="8313621" y="3820621"/>
                  <a:pt x="8308659" y="3831138"/>
                </a:cubicBezTo>
                <a:cubicBezTo>
                  <a:pt x="8301715" y="3845624"/>
                  <a:pt x="8294471" y="3858225"/>
                  <a:pt x="8286931" y="3868940"/>
                </a:cubicBezTo>
                <a:cubicBezTo>
                  <a:pt x="8268079" y="3895134"/>
                  <a:pt x="8247144" y="3908231"/>
                  <a:pt x="8224125" y="3908231"/>
                </a:cubicBezTo>
                <a:cubicBezTo>
                  <a:pt x="8204481" y="3908231"/>
                  <a:pt x="8189498" y="3902080"/>
                  <a:pt x="8179179" y="3889776"/>
                </a:cubicBezTo>
                <a:cubicBezTo>
                  <a:pt x="8172631" y="3882434"/>
                  <a:pt x="8168861" y="3874497"/>
                  <a:pt x="8167869" y="3865964"/>
                </a:cubicBezTo>
                <a:cubicBezTo>
                  <a:pt x="8166877" y="3857431"/>
                  <a:pt x="8166479" y="3849196"/>
                  <a:pt x="8166677" y="3841258"/>
                </a:cubicBezTo>
                <a:lnTo>
                  <a:pt x="8166677" y="3837389"/>
                </a:lnTo>
                <a:cubicBezTo>
                  <a:pt x="8166677" y="3837389"/>
                  <a:pt x="8166677" y="3831436"/>
                  <a:pt x="8166677" y="3819529"/>
                </a:cubicBezTo>
                <a:cubicBezTo>
                  <a:pt x="8166677" y="3813576"/>
                  <a:pt x="8166677" y="3807313"/>
                  <a:pt x="8166677" y="3800740"/>
                </a:cubicBezTo>
                <a:lnTo>
                  <a:pt x="8166677" y="3788171"/>
                </a:lnTo>
                <a:lnTo>
                  <a:pt x="8150009" y="3782322"/>
                </a:lnTo>
                <a:cubicBezTo>
                  <a:pt x="8153977" y="3771607"/>
                  <a:pt x="8157649" y="3759701"/>
                  <a:pt x="8161023" y="3746604"/>
                </a:cubicBezTo>
                <a:cubicBezTo>
                  <a:pt x="8162809" y="3740055"/>
                  <a:pt x="8164445" y="3733755"/>
                  <a:pt x="8165933" y="3727702"/>
                </a:cubicBezTo>
                <a:lnTo>
                  <a:pt x="8166677" y="3724637"/>
                </a:lnTo>
                <a:lnTo>
                  <a:pt x="8166677" y="3723619"/>
                </a:lnTo>
                <a:cubicBezTo>
                  <a:pt x="8166677" y="3722869"/>
                  <a:pt x="8166677" y="3722494"/>
                  <a:pt x="8166677" y="3722494"/>
                </a:cubicBezTo>
                <a:close/>
                <a:moveTo>
                  <a:pt x="4023304" y="3662962"/>
                </a:moveTo>
                <a:lnTo>
                  <a:pt x="4036698" y="3662962"/>
                </a:lnTo>
                <a:lnTo>
                  <a:pt x="4045925" y="3662962"/>
                </a:lnTo>
                <a:lnTo>
                  <a:pt x="4068547" y="3662962"/>
                </a:lnTo>
                <a:cubicBezTo>
                  <a:pt x="4068547" y="3662962"/>
                  <a:pt x="4068547" y="3672884"/>
                  <a:pt x="4068547" y="3692728"/>
                </a:cubicBezTo>
                <a:cubicBezTo>
                  <a:pt x="4068547" y="3712572"/>
                  <a:pt x="4068547" y="3722494"/>
                  <a:pt x="4068547" y="3722494"/>
                </a:cubicBezTo>
                <a:lnTo>
                  <a:pt x="4068547" y="3837389"/>
                </a:lnTo>
                <a:lnTo>
                  <a:pt x="4068547" y="3841556"/>
                </a:lnTo>
                <a:cubicBezTo>
                  <a:pt x="4068547" y="3848700"/>
                  <a:pt x="4068695" y="3855695"/>
                  <a:pt x="4068993" y="3862541"/>
                </a:cubicBezTo>
                <a:cubicBezTo>
                  <a:pt x="4069292" y="3869387"/>
                  <a:pt x="4070432" y="3875489"/>
                  <a:pt x="4072417" y="3880847"/>
                </a:cubicBezTo>
                <a:cubicBezTo>
                  <a:pt x="4074798" y="3886998"/>
                  <a:pt x="4077575" y="3890074"/>
                  <a:pt x="4080751" y="3890074"/>
                </a:cubicBezTo>
                <a:cubicBezTo>
                  <a:pt x="4097618" y="3890074"/>
                  <a:pt x="4113691" y="3879557"/>
                  <a:pt x="4128971" y="3858522"/>
                </a:cubicBezTo>
                <a:cubicBezTo>
                  <a:pt x="4135520" y="3849394"/>
                  <a:pt x="4142167" y="3837686"/>
                  <a:pt x="4148914" y="3823399"/>
                </a:cubicBezTo>
                <a:cubicBezTo>
                  <a:pt x="4154669" y="3811096"/>
                  <a:pt x="4160423" y="3797305"/>
                  <a:pt x="4166178" y="3782025"/>
                </a:cubicBezTo>
                <a:cubicBezTo>
                  <a:pt x="4166972" y="3780437"/>
                  <a:pt x="4170197" y="3780735"/>
                  <a:pt x="4175852" y="3782918"/>
                </a:cubicBezTo>
                <a:cubicBezTo>
                  <a:pt x="4181507" y="3785101"/>
                  <a:pt x="4183938" y="3786887"/>
                  <a:pt x="4183145" y="3788276"/>
                </a:cubicBezTo>
                <a:cubicBezTo>
                  <a:pt x="4176199" y="3806333"/>
                  <a:pt x="4170246" y="3820621"/>
                  <a:pt x="4165286" y="3831138"/>
                </a:cubicBezTo>
                <a:cubicBezTo>
                  <a:pt x="4158340" y="3845624"/>
                  <a:pt x="4151097" y="3858225"/>
                  <a:pt x="4143557" y="3868940"/>
                </a:cubicBezTo>
                <a:cubicBezTo>
                  <a:pt x="4124705" y="3895134"/>
                  <a:pt x="4103769" y="3908231"/>
                  <a:pt x="4080751" y="3908231"/>
                </a:cubicBezTo>
                <a:cubicBezTo>
                  <a:pt x="4061105" y="3908231"/>
                  <a:pt x="4046124" y="3902080"/>
                  <a:pt x="4035804" y="3889776"/>
                </a:cubicBezTo>
                <a:cubicBezTo>
                  <a:pt x="4029257" y="3882434"/>
                  <a:pt x="4025486" y="3874497"/>
                  <a:pt x="4024494" y="3865964"/>
                </a:cubicBezTo>
                <a:cubicBezTo>
                  <a:pt x="4023502" y="3857431"/>
                  <a:pt x="4023104" y="3849196"/>
                  <a:pt x="4023304" y="3841258"/>
                </a:cubicBezTo>
                <a:lnTo>
                  <a:pt x="4023304" y="3837389"/>
                </a:lnTo>
                <a:cubicBezTo>
                  <a:pt x="4023304" y="3837389"/>
                  <a:pt x="4023304" y="3831436"/>
                  <a:pt x="4023304" y="3819529"/>
                </a:cubicBezTo>
                <a:cubicBezTo>
                  <a:pt x="4023304" y="3813576"/>
                  <a:pt x="4023304" y="3807313"/>
                  <a:pt x="4023304" y="3800740"/>
                </a:cubicBezTo>
                <a:lnTo>
                  <a:pt x="4023304" y="3788171"/>
                </a:lnTo>
                <a:lnTo>
                  <a:pt x="4006634" y="3782322"/>
                </a:lnTo>
                <a:cubicBezTo>
                  <a:pt x="4010603" y="3771607"/>
                  <a:pt x="4014274" y="3759701"/>
                  <a:pt x="4017648" y="3746604"/>
                </a:cubicBezTo>
                <a:cubicBezTo>
                  <a:pt x="4019434" y="3740055"/>
                  <a:pt x="4021070" y="3733755"/>
                  <a:pt x="4022560" y="3727702"/>
                </a:cubicBezTo>
                <a:lnTo>
                  <a:pt x="4023304" y="3724637"/>
                </a:lnTo>
                <a:lnTo>
                  <a:pt x="4023304" y="3723619"/>
                </a:lnTo>
                <a:cubicBezTo>
                  <a:pt x="4023304" y="3722869"/>
                  <a:pt x="4023304" y="3722494"/>
                  <a:pt x="4023304" y="3722494"/>
                </a:cubicBezTo>
                <a:close/>
                <a:moveTo>
                  <a:pt x="11267958" y="3662367"/>
                </a:moveTo>
                <a:cubicBezTo>
                  <a:pt x="11286611" y="3662367"/>
                  <a:pt x="11300700" y="3667229"/>
                  <a:pt x="11310225" y="3676952"/>
                </a:cubicBezTo>
                <a:cubicBezTo>
                  <a:pt x="11317767" y="3684493"/>
                  <a:pt x="11322380" y="3693373"/>
                  <a:pt x="11324066" y="3703592"/>
                </a:cubicBezTo>
                <a:cubicBezTo>
                  <a:pt x="11325753" y="3713812"/>
                  <a:pt x="11326596" y="3723784"/>
                  <a:pt x="11326596" y="3733507"/>
                </a:cubicBezTo>
                <a:lnTo>
                  <a:pt x="11326596" y="3758757"/>
                </a:lnTo>
                <a:lnTo>
                  <a:pt x="11327787" y="3755831"/>
                </a:lnTo>
                <a:cubicBezTo>
                  <a:pt x="11335924" y="3738567"/>
                  <a:pt x="11343265" y="3725073"/>
                  <a:pt x="11349813" y="3715350"/>
                </a:cubicBezTo>
                <a:cubicBezTo>
                  <a:pt x="11357156" y="3704634"/>
                  <a:pt x="11366880" y="3694018"/>
                  <a:pt x="11378984" y="3683501"/>
                </a:cubicBezTo>
                <a:cubicBezTo>
                  <a:pt x="11391089" y="3672983"/>
                  <a:pt x="11404285" y="3666733"/>
                  <a:pt x="11418572" y="3664748"/>
                </a:cubicBezTo>
                <a:cubicBezTo>
                  <a:pt x="11422739" y="3664153"/>
                  <a:pt x="11426906" y="3663855"/>
                  <a:pt x="11431074" y="3663855"/>
                </a:cubicBezTo>
                <a:cubicBezTo>
                  <a:pt x="11459451" y="3664649"/>
                  <a:pt x="11479394" y="3673579"/>
                  <a:pt x="11490902" y="3690644"/>
                </a:cubicBezTo>
                <a:cubicBezTo>
                  <a:pt x="11495864" y="3698383"/>
                  <a:pt x="11499039" y="3706569"/>
                  <a:pt x="11500427" y="3715201"/>
                </a:cubicBezTo>
                <a:cubicBezTo>
                  <a:pt x="11501817" y="3723833"/>
                  <a:pt x="11502511" y="3732316"/>
                  <a:pt x="11502511" y="3740651"/>
                </a:cubicBezTo>
                <a:cubicBezTo>
                  <a:pt x="11502511" y="3815263"/>
                  <a:pt x="11502660" y="3856141"/>
                  <a:pt x="11502958" y="3863285"/>
                </a:cubicBezTo>
                <a:cubicBezTo>
                  <a:pt x="11503255" y="3870429"/>
                  <a:pt x="11504496" y="3876679"/>
                  <a:pt x="11506678" y="3882037"/>
                </a:cubicBezTo>
                <a:cubicBezTo>
                  <a:pt x="11508464" y="3887197"/>
                  <a:pt x="11510945" y="3890173"/>
                  <a:pt x="11514120" y="3890967"/>
                </a:cubicBezTo>
                <a:cubicBezTo>
                  <a:pt x="11533765" y="3892158"/>
                  <a:pt x="11550731" y="3879358"/>
                  <a:pt x="11565019" y="3852569"/>
                </a:cubicBezTo>
                <a:cubicBezTo>
                  <a:pt x="11579306" y="3825780"/>
                  <a:pt x="11590122" y="3801571"/>
                  <a:pt x="11597463" y="3779941"/>
                </a:cubicBezTo>
                <a:cubicBezTo>
                  <a:pt x="11600043" y="3774187"/>
                  <a:pt x="11603963" y="3772401"/>
                  <a:pt x="11609221" y="3774583"/>
                </a:cubicBezTo>
                <a:cubicBezTo>
                  <a:pt x="11614480" y="3776766"/>
                  <a:pt x="11616216" y="3780536"/>
                  <a:pt x="11614430" y="3785894"/>
                </a:cubicBezTo>
                <a:cubicBezTo>
                  <a:pt x="11601731" y="3823598"/>
                  <a:pt x="11587840" y="3852768"/>
                  <a:pt x="11572758" y="3873405"/>
                </a:cubicBezTo>
                <a:cubicBezTo>
                  <a:pt x="11555296" y="3897218"/>
                  <a:pt x="11536444" y="3909025"/>
                  <a:pt x="11516203" y="3908826"/>
                </a:cubicBezTo>
                <a:lnTo>
                  <a:pt x="11516203" y="3909124"/>
                </a:lnTo>
                <a:cubicBezTo>
                  <a:pt x="11495367" y="3909124"/>
                  <a:pt x="11479889" y="3903072"/>
                  <a:pt x="11469769" y="3890967"/>
                </a:cubicBezTo>
                <a:cubicBezTo>
                  <a:pt x="11463220" y="3883625"/>
                  <a:pt x="11459451" y="3875638"/>
                  <a:pt x="11458458" y="3867006"/>
                </a:cubicBezTo>
                <a:cubicBezTo>
                  <a:pt x="11457466" y="3858374"/>
                  <a:pt x="11456970" y="3835156"/>
                  <a:pt x="11456970" y="3797354"/>
                </a:cubicBezTo>
                <a:cubicBezTo>
                  <a:pt x="11456970" y="3759552"/>
                  <a:pt x="11456970" y="3740651"/>
                  <a:pt x="11456970" y="3740651"/>
                </a:cubicBezTo>
                <a:cubicBezTo>
                  <a:pt x="11456970" y="3733507"/>
                  <a:pt x="11456672" y="3726264"/>
                  <a:pt x="11456077" y="3718922"/>
                </a:cubicBezTo>
                <a:cubicBezTo>
                  <a:pt x="11455481" y="3711580"/>
                  <a:pt x="11454093" y="3704833"/>
                  <a:pt x="11451910" y="3698681"/>
                </a:cubicBezTo>
                <a:cubicBezTo>
                  <a:pt x="11447941" y="3688362"/>
                  <a:pt x="11440996" y="3682806"/>
                  <a:pt x="11431074" y="3682012"/>
                </a:cubicBezTo>
                <a:cubicBezTo>
                  <a:pt x="11426709" y="3682012"/>
                  <a:pt x="11423335" y="3682211"/>
                  <a:pt x="11420953" y="3682608"/>
                </a:cubicBezTo>
                <a:cubicBezTo>
                  <a:pt x="11410436" y="3684195"/>
                  <a:pt x="11400068" y="3689355"/>
                  <a:pt x="11389848" y="3698086"/>
                </a:cubicBezTo>
                <a:cubicBezTo>
                  <a:pt x="11379629" y="3706817"/>
                  <a:pt x="11371245" y="3715945"/>
                  <a:pt x="11364696" y="3725470"/>
                </a:cubicBezTo>
                <a:cubicBezTo>
                  <a:pt x="11358942" y="3734003"/>
                  <a:pt x="11352691" y="3745314"/>
                  <a:pt x="11345944" y="3759403"/>
                </a:cubicBezTo>
                <a:cubicBezTo>
                  <a:pt x="11339198" y="3773492"/>
                  <a:pt x="11333145" y="3787383"/>
                  <a:pt x="11327787" y="3801075"/>
                </a:cubicBezTo>
                <a:lnTo>
                  <a:pt x="11326596" y="3804548"/>
                </a:lnTo>
                <a:lnTo>
                  <a:pt x="11326596" y="3908231"/>
                </a:lnTo>
                <a:lnTo>
                  <a:pt x="11281352" y="3908231"/>
                </a:lnTo>
                <a:lnTo>
                  <a:pt x="11281352" y="3733507"/>
                </a:lnTo>
                <a:cubicBezTo>
                  <a:pt x="11281352" y="3726562"/>
                  <a:pt x="11280956" y="3717334"/>
                  <a:pt x="11280162" y="3705825"/>
                </a:cubicBezTo>
                <a:cubicBezTo>
                  <a:pt x="11279369" y="3694316"/>
                  <a:pt x="11276888" y="3686477"/>
                  <a:pt x="11272720" y="3682310"/>
                </a:cubicBezTo>
                <a:cubicBezTo>
                  <a:pt x="11271530" y="3681119"/>
                  <a:pt x="11269943" y="3680524"/>
                  <a:pt x="11267958" y="3680524"/>
                </a:cubicBezTo>
                <a:cubicBezTo>
                  <a:pt x="11264386" y="3680524"/>
                  <a:pt x="11259772" y="3682955"/>
                  <a:pt x="11254117" y="3687817"/>
                </a:cubicBezTo>
                <a:cubicBezTo>
                  <a:pt x="11248461" y="3692678"/>
                  <a:pt x="11242955" y="3700616"/>
                  <a:pt x="11237597" y="3711629"/>
                </a:cubicBezTo>
                <a:cubicBezTo>
                  <a:pt x="11232239" y="3722642"/>
                  <a:pt x="11225791" y="3737575"/>
                  <a:pt x="11218249" y="3756426"/>
                </a:cubicBezTo>
                <a:cubicBezTo>
                  <a:pt x="11214480" y="3765852"/>
                  <a:pt x="11211280" y="3773666"/>
                  <a:pt x="11208650" y="3779867"/>
                </a:cubicBezTo>
                <a:lnTo>
                  <a:pt x="11205935" y="3786115"/>
                </a:lnTo>
                <a:lnTo>
                  <a:pt x="11209022" y="3787383"/>
                </a:lnTo>
                <a:lnTo>
                  <a:pt x="11207236" y="3791847"/>
                </a:lnTo>
                <a:cubicBezTo>
                  <a:pt x="11203664" y="3800579"/>
                  <a:pt x="11200092" y="3808963"/>
                  <a:pt x="11196520" y="3816999"/>
                </a:cubicBezTo>
                <a:cubicBezTo>
                  <a:pt x="11192949" y="3825036"/>
                  <a:pt x="11188980" y="3832924"/>
                  <a:pt x="11184614" y="3840663"/>
                </a:cubicBezTo>
                <a:cubicBezTo>
                  <a:pt x="11170327" y="3865468"/>
                  <a:pt x="11153063" y="3883526"/>
                  <a:pt x="11132822" y="3894836"/>
                </a:cubicBezTo>
                <a:cubicBezTo>
                  <a:pt x="11117344" y="3903766"/>
                  <a:pt x="11101073" y="3908231"/>
                  <a:pt x="11084006" y="3908231"/>
                </a:cubicBezTo>
                <a:cubicBezTo>
                  <a:pt x="11057416" y="3908033"/>
                  <a:pt x="11035588" y="3900194"/>
                  <a:pt x="11018522" y="3884716"/>
                </a:cubicBezTo>
                <a:cubicBezTo>
                  <a:pt x="11012172" y="3878763"/>
                  <a:pt x="11007013" y="3872711"/>
                  <a:pt x="11003044" y="3866559"/>
                </a:cubicBezTo>
                <a:cubicBezTo>
                  <a:pt x="10991535" y="3872314"/>
                  <a:pt x="10982803" y="3876580"/>
                  <a:pt x="10976850" y="3879358"/>
                </a:cubicBezTo>
                <a:lnTo>
                  <a:pt x="10969111" y="3863285"/>
                </a:lnTo>
                <a:cubicBezTo>
                  <a:pt x="10974867" y="3860507"/>
                  <a:pt x="10983300" y="3856340"/>
                  <a:pt x="10994412" y="3850783"/>
                </a:cubicBezTo>
                <a:cubicBezTo>
                  <a:pt x="10994214" y="3850188"/>
                  <a:pt x="10994015" y="3849593"/>
                  <a:pt x="10993817" y="3848997"/>
                </a:cubicBezTo>
                <a:cubicBezTo>
                  <a:pt x="10993619" y="3848402"/>
                  <a:pt x="10993321" y="3847807"/>
                  <a:pt x="10992924" y="3847211"/>
                </a:cubicBezTo>
                <a:cubicBezTo>
                  <a:pt x="10980224" y="3817843"/>
                  <a:pt x="10977843" y="3787184"/>
                  <a:pt x="10985780" y="3755236"/>
                </a:cubicBezTo>
                <a:cubicBezTo>
                  <a:pt x="10991932" y="3731423"/>
                  <a:pt x="11005425" y="3710687"/>
                  <a:pt x="11026261" y="3693026"/>
                </a:cubicBezTo>
                <a:cubicBezTo>
                  <a:pt x="11049281" y="3673182"/>
                  <a:pt x="11075077" y="3663260"/>
                  <a:pt x="11103652" y="3663260"/>
                </a:cubicBezTo>
                <a:cubicBezTo>
                  <a:pt x="11117344" y="3663260"/>
                  <a:pt x="11127762" y="3665840"/>
                  <a:pt x="11134906" y="3670999"/>
                </a:cubicBezTo>
                <a:cubicBezTo>
                  <a:pt x="11142049" y="3676159"/>
                  <a:pt x="11147308" y="3681417"/>
                  <a:pt x="11150681" y="3686775"/>
                </a:cubicBezTo>
                <a:cubicBezTo>
                  <a:pt x="11162390" y="3706817"/>
                  <a:pt x="11161199" y="3729935"/>
                  <a:pt x="11147110" y="3756129"/>
                </a:cubicBezTo>
                <a:cubicBezTo>
                  <a:pt x="11135402" y="3777362"/>
                  <a:pt x="11116253" y="3797305"/>
                  <a:pt x="11089662" y="3815958"/>
                </a:cubicBezTo>
                <a:cubicBezTo>
                  <a:pt x="11075573" y="3826078"/>
                  <a:pt x="11058011" y="3836992"/>
                  <a:pt x="11036977" y="3848700"/>
                </a:cubicBezTo>
                <a:cubicBezTo>
                  <a:pt x="11040946" y="3858622"/>
                  <a:pt x="11045510" y="3866460"/>
                  <a:pt x="11050669" y="3872215"/>
                </a:cubicBezTo>
                <a:cubicBezTo>
                  <a:pt x="11060194" y="3883923"/>
                  <a:pt x="11071307" y="3889876"/>
                  <a:pt x="11084006" y="3890074"/>
                </a:cubicBezTo>
                <a:cubicBezTo>
                  <a:pt x="11097302" y="3890074"/>
                  <a:pt x="11110697" y="3886403"/>
                  <a:pt x="11124190" y="3879061"/>
                </a:cubicBezTo>
                <a:cubicBezTo>
                  <a:pt x="11141256" y="3869536"/>
                  <a:pt x="11156139" y="3853760"/>
                  <a:pt x="11168838" y="3831733"/>
                </a:cubicBezTo>
                <a:cubicBezTo>
                  <a:pt x="11173006" y="3824590"/>
                  <a:pt x="11176776" y="3817148"/>
                  <a:pt x="11180149" y="3809409"/>
                </a:cubicBezTo>
                <a:lnTo>
                  <a:pt x="11186449" y="3794402"/>
                </a:lnTo>
                <a:lnTo>
                  <a:pt x="11185693" y="3793671"/>
                </a:lnTo>
                <a:cubicBezTo>
                  <a:pt x="11185073" y="3791661"/>
                  <a:pt x="11185408" y="3789169"/>
                  <a:pt x="11186698" y="3786192"/>
                </a:cubicBezTo>
                <a:cubicBezTo>
                  <a:pt x="11189079" y="3780239"/>
                  <a:pt x="11194040" y="3767837"/>
                  <a:pt x="11201581" y="3748985"/>
                </a:cubicBezTo>
                <a:cubicBezTo>
                  <a:pt x="11209122" y="3730133"/>
                  <a:pt x="11214975" y="3716491"/>
                  <a:pt x="11219142" y="3708057"/>
                </a:cubicBezTo>
                <a:cubicBezTo>
                  <a:pt x="11223310" y="3699624"/>
                  <a:pt x="11229511" y="3689900"/>
                  <a:pt x="11237746" y="3678887"/>
                </a:cubicBezTo>
                <a:cubicBezTo>
                  <a:pt x="11245981" y="3667874"/>
                  <a:pt x="11256052" y="3662367"/>
                  <a:pt x="11267958" y="3662367"/>
                </a:cubicBezTo>
                <a:close/>
                <a:moveTo>
                  <a:pt x="10824227" y="3633122"/>
                </a:moveTo>
                <a:cubicBezTo>
                  <a:pt x="10823185" y="3632676"/>
                  <a:pt x="10822069" y="3632701"/>
                  <a:pt x="10820878" y="3633197"/>
                </a:cubicBezTo>
                <a:cubicBezTo>
                  <a:pt x="10819291" y="3634189"/>
                  <a:pt x="10818299" y="3635975"/>
                  <a:pt x="10817902" y="3638554"/>
                </a:cubicBezTo>
                <a:cubicBezTo>
                  <a:pt x="10818101" y="3641134"/>
                  <a:pt x="10818993" y="3643615"/>
                  <a:pt x="10820581" y="3645996"/>
                </a:cubicBezTo>
                <a:lnTo>
                  <a:pt x="10827129" y="3654330"/>
                </a:lnTo>
                <a:cubicBezTo>
                  <a:pt x="10827923" y="3651155"/>
                  <a:pt x="10828420" y="3648873"/>
                  <a:pt x="10828617" y="3647484"/>
                </a:cubicBezTo>
                <a:cubicBezTo>
                  <a:pt x="10829411" y="3642523"/>
                  <a:pt x="10828915" y="3638654"/>
                  <a:pt x="10827129" y="3635876"/>
                </a:cubicBezTo>
                <a:cubicBezTo>
                  <a:pt x="10826236" y="3634487"/>
                  <a:pt x="10825269" y="3633569"/>
                  <a:pt x="10824227" y="3633122"/>
                </a:cubicBezTo>
                <a:close/>
                <a:moveTo>
                  <a:pt x="10822069" y="3615040"/>
                </a:moveTo>
                <a:cubicBezTo>
                  <a:pt x="10829610" y="3615437"/>
                  <a:pt x="10835563" y="3618215"/>
                  <a:pt x="10839928" y="3623374"/>
                </a:cubicBezTo>
                <a:cubicBezTo>
                  <a:pt x="10845684" y="3630319"/>
                  <a:pt x="10847866" y="3639150"/>
                  <a:pt x="10846477" y="3649865"/>
                </a:cubicBezTo>
                <a:cubicBezTo>
                  <a:pt x="10845684" y="3655025"/>
                  <a:pt x="10843997" y="3661375"/>
                  <a:pt x="10841417" y="3668915"/>
                </a:cubicBezTo>
                <a:cubicBezTo>
                  <a:pt x="10846774" y="3673876"/>
                  <a:pt x="10852430" y="3678738"/>
                  <a:pt x="10858383" y="3683501"/>
                </a:cubicBezTo>
                <a:cubicBezTo>
                  <a:pt x="10864336" y="3688263"/>
                  <a:pt x="10870587" y="3693026"/>
                  <a:pt x="10877135" y="3697788"/>
                </a:cubicBezTo>
                <a:cubicBezTo>
                  <a:pt x="10887256" y="3705527"/>
                  <a:pt x="10895789" y="3712175"/>
                  <a:pt x="10902734" y="3717731"/>
                </a:cubicBezTo>
                <a:cubicBezTo>
                  <a:pt x="10917021" y="3729637"/>
                  <a:pt x="10929920" y="3743727"/>
                  <a:pt x="10941429" y="3759998"/>
                </a:cubicBezTo>
                <a:cubicBezTo>
                  <a:pt x="10952939" y="3776270"/>
                  <a:pt x="10957404" y="3796015"/>
                  <a:pt x="10954824" y="3819232"/>
                </a:cubicBezTo>
                <a:cubicBezTo>
                  <a:pt x="10952641" y="3838480"/>
                  <a:pt x="10944506" y="3856241"/>
                  <a:pt x="10930416" y="3872512"/>
                </a:cubicBezTo>
                <a:cubicBezTo>
                  <a:pt x="10915931" y="3888784"/>
                  <a:pt x="10898567" y="3899599"/>
                  <a:pt x="10878326" y="3904957"/>
                </a:cubicBezTo>
                <a:cubicBezTo>
                  <a:pt x="10869794" y="3907140"/>
                  <a:pt x="10859078" y="3908231"/>
                  <a:pt x="10846179" y="3908231"/>
                </a:cubicBezTo>
                <a:cubicBezTo>
                  <a:pt x="10809270" y="3908231"/>
                  <a:pt x="10782481" y="3895333"/>
                  <a:pt x="10765812" y="3869536"/>
                </a:cubicBezTo>
                <a:lnTo>
                  <a:pt x="10780992" y="3859713"/>
                </a:lnTo>
                <a:cubicBezTo>
                  <a:pt x="10787938" y="3870429"/>
                  <a:pt x="10797711" y="3878217"/>
                  <a:pt x="10810311" y="3883079"/>
                </a:cubicBezTo>
                <a:cubicBezTo>
                  <a:pt x="10822913" y="3887941"/>
                  <a:pt x="10834868" y="3890372"/>
                  <a:pt x="10846179" y="3890372"/>
                </a:cubicBezTo>
                <a:cubicBezTo>
                  <a:pt x="10850346" y="3890372"/>
                  <a:pt x="10854911" y="3889479"/>
                  <a:pt x="10859871" y="3887693"/>
                </a:cubicBezTo>
                <a:cubicBezTo>
                  <a:pt x="10872968" y="3883129"/>
                  <a:pt x="10884180" y="3874298"/>
                  <a:pt x="10893506" y="3861201"/>
                </a:cubicBezTo>
                <a:cubicBezTo>
                  <a:pt x="10902635" y="3848104"/>
                  <a:pt x="10907993" y="3833519"/>
                  <a:pt x="10909580" y="3817446"/>
                </a:cubicBezTo>
                <a:cubicBezTo>
                  <a:pt x="10911366" y="3797999"/>
                  <a:pt x="10908340" y="3781479"/>
                  <a:pt x="10900501" y="3767886"/>
                </a:cubicBezTo>
                <a:cubicBezTo>
                  <a:pt x="10892663" y="3754293"/>
                  <a:pt x="10883486" y="3741941"/>
                  <a:pt x="10872968" y="3730828"/>
                </a:cubicBezTo>
                <a:cubicBezTo>
                  <a:pt x="10869794" y="3727653"/>
                  <a:pt x="10866470" y="3724428"/>
                  <a:pt x="10862997" y="3721154"/>
                </a:cubicBezTo>
                <a:cubicBezTo>
                  <a:pt x="10859525" y="3717880"/>
                  <a:pt x="10856201" y="3714655"/>
                  <a:pt x="10853025" y="3711480"/>
                </a:cubicBezTo>
                <a:cubicBezTo>
                  <a:pt x="10849453" y="3708305"/>
                  <a:pt x="10845931" y="3705031"/>
                  <a:pt x="10842458" y="3701658"/>
                </a:cubicBezTo>
                <a:cubicBezTo>
                  <a:pt x="10838986" y="3698284"/>
                  <a:pt x="10835662" y="3694811"/>
                  <a:pt x="10832487" y="3691240"/>
                </a:cubicBezTo>
                <a:cubicBezTo>
                  <a:pt x="10800935" y="3767837"/>
                  <a:pt x="10759363" y="3841358"/>
                  <a:pt x="10707769" y="3911803"/>
                </a:cubicBezTo>
                <a:lnTo>
                  <a:pt x="10693481" y="3901385"/>
                </a:lnTo>
                <a:cubicBezTo>
                  <a:pt x="10745472" y="3829947"/>
                  <a:pt x="10787343" y="3754938"/>
                  <a:pt x="10819092" y="3676357"/>
                </a:cubicBezTo>
                <a:cubicBezTo>
                  <a:pt x="10811949" y="3667626"/>
                  <a:pt x="10806591" y="3659787"/>
                  <a:pt x="10803019" y="3652842"/>
                </a:cubicBezTo>
                <a:cubicBezTo>
                  <a:pt x="10801233" y="3649865"/>
                  <a:pt x="10800241" y="3645897"/>
                  <a:pt x="10800042" y="3640936"/>
                </a:cubicBezTo>
                <a:cubicBezTo>
                  <a:pt x="10799646" y="3633197"/>
                  <a:pt x="10802325" y="3626351"/>
                  <a:pt x="10808079" y="3620397"/>
                </a:cubicBezTo>
                <a:cubicBezTo>
                  <a:pt x="10812049" y="3616826"/>
                  <a:pt x="10816711" y="3615040"/>
                  <a:pt x="10822069" y="3615040"/>
                </a:cubicBezTo>
                <a:close/>
                <a:moveTo>
                  <a:pt x="5993192" y="3579619"/>
                </a:moveTo>
                <a:lnTo>
                  <a:pt x="5998550" y="3584679"/>
                </a:lnTo>
                <a:lnTo>
                  <a:pt x="6052128" y="3632899"/>
                </a:lnTo>
                <a:lnTo>
                  <a:pt x="6041710" y="3647484"/>
                </a:lnTo>
                <a:lnTo>
                  <a:pt x="5978309" y="3613551"/>
                </a:lnTo>
                <a:lnTo>
                  <a:pt x="5949139" y="3636173"/>
                </a:lnTo>
                <a:lnTo>
                  <a:pt x="5935744" y="3646591"/>
                </a:lnTo>
                <a:lnTo>
                  <a:pt x="5924731" y="3632304"/>
                </a:lnTo>
                <a:lnTo>
                  <a:pt x="5987239" y="3584083"/>
                </a:lnTo>
                <a:close/>
                <a:moveTo>
                  <a:pt x="8189300" y="3574558"/>
                </a:moveTo>
                <a:cubicBezTo>
                  <a:pt x="8196642" y="3574558"/>
                  <a:pt x="8202893" y="3577138"/>
                  <a:pt x="8208053" y="3582297"/>
                </a:cubicBezTo>
                <a:cubicBezTo>
                  <a:pt x="8213211" y="3587457"/>
                  <a:pt x="8215791" y="3593708"/>
                  <a:pt x="8215791" y="3601050"/>
                </a:cubicBezTo>
                <a:cubicBezTo>
                  <a:pt x="8215791" y="3608392"/>
                  <a:pt x="8213211" y="3614693"/>
                  <a:pt x="8208053" y="3619951"/>
                </a:cubicBezTo>
                <a:cubicBezTo>
                  <a:pt x="8202893" y="3625210"/>
                  <a:pt x="8196642" y="3627839"/>
                  <a:pt x="8189300" y="3627839"/>
                </a:cubicBezTo>
                <a:cubicBezTo>
                  <a:pt x="8181957" y="3627839"/>
                  <a:pt x="8175657" y="3625210"/>
                  <a:pt x="8170398" y="3619951"/>
                </a:cubicBezTo>
                <a:cubicBezTo>
                  <a:pt x="8165140" y="3614693"/>
                  <a:pt x="8162511" y="3608392"/>
                  <a:pt x="8162511" y="3601050"/>
                </a:cubicBezTo>
                <a:cubicBezTo>
                  <a:pt x="8162511" y="3593708"/>
                  <a:pt x="8165140" y="3587457"/>
                  <a:pt x="8170398" y="3582297"/>
                </a:cubicBezTo>
                <a:cubicBezTo>
                  <a:pt x="8175657" y="3577138"/>
                  <a:pt x="8181957" y="3574558"/>
                  <a:pt x="8189300" y="3574558"/>
                </a:cubicBezTo>
                <a:close/>
                <a:moveTo>
                  <a:pt x="7166553" y="3574558"/>
                </a:moveTo>
                <a:cubicBezTo>
                  <a:pt x="7173895" y="3574558"/>
                  <a:pt x="7180146" y="3577138"/>
                  <a:pt x="7185305" y="3582298"/>
                </a:cubicBezTo>
                <a:cubicBezTo>
                  <a:pt x="7190465" y="3587457"/>
                  <a:pt x="7193044" y="3593708"/>
                  <a:pt x="7193044" y="3601050"/>
                </a:cubicBezTo>
                <a:cubicBezTo>
                  <a:pt x="7193044" y="3608392"/>
                  <a:pt x="7190465" y="3614693"/>
                  <a:pt x="7185305" y="3619951"/>
                </a:cubicBezTo>
                <a:cubicBezTo>
                  <a:pt x="7180146" y="3625210"/>
                  <a:pt x="7173895" y="3627839"/>
                  <a:pt x="7166553" y="3627839"/>
                </a:cubicBezTo>
                <a:cubicBezTo>
                  <a:pt x="7159211" y="3627839"/>
                  <a:pt x="7152910" y="3625210"/>
                  <a:pt x="7147652" y="3619951"/>
                </a:cubicBezTo>
                <a:cubicBezTo>
                  <a:pt x="7142393" y="3614693"/>
                  <a:pt x="7139764" y="3608392"/>
                  <a:pt x="7139764" y="3601050"/>
                </a:cubicBezTo>
                <a:cubicBezTo>
                  <a:pt x="7139764" y="3593708"/>
                  <a:pt x="7142393" y="3587457"/>
                  <a:pt x="7147652" y="3582298"/>
                </a:cubicBezTo>
                <a:cubicBezTo>
                  <a:pt x="7152910" y="3577138"/>
                  <a:pt x="7159211" y="3574558"/>
                  <a:pt x="7166553" y="3574558"/>
                </a:cubicBezTo>
                <a:close/>
                <a:moveTo>
                  <a:pt x="4807925" y="3574558"/>
                </a:moveTo>
                <a:cubicBezTo>
                  <a:pt x="4815268" y="3574558"/>
                  <a:pt x="4821518" y="3577138"/>
                  <a:pt x="4826677" y="3582298"/>
                </a:cubicBezTo>
                <a:cubicBezTo>
                  <a:pt x="4831837" y="3587457"/>
                  <a:pt x="4834417" y="3593708"/>
                  <a:pt x="4834417" y="3601050"/>
                </a:cubicBezTo>
                <a:cubicBezTo>
                  <a:pt x="4834417" y="3608392"/>
                  <a:pt x="4831837" y="3614693"/>
                  <a:pt x="4826677" y="3619951"/>
                </a:cubicBezTo>
                <a:cubicBezTo>
                  <a:pt x="4821518" y="3625210"/>
                  <a:pt x="4815268" y="3627839"/>
                  <a:pt x="4807925" y="3627839"/>
                </a:cubicBezTo>
                <a:cubicBezTo>
                  <a:pt x="4800583" y="3627839"/>
                  <a:pt x="4794282" y="3625210"/>
                  <a:pt x="4789024" y="3619951"/>
                </a:cubicBezTo>
                <a:cubicBezTo>
                  <a:pt x="4783766" y="3614693"/>
                  <a:pt x="4781136" y="3608392"/>
                  <a:pt x="4781136" y="3601050"/>
                </a:cubicBezTo>
                <a:cubicBezTo>
                  <a:pt x="4781136" y="3593708"/>
                  <a:pt x="4783766" y="3587457"/>
                  <a:pt x="4789024" y="3582298"/>
                </a:cubicBezTo>
                <a:cubicBezTo>
                  <a:pt x="4794282" y="3577138"/>
                  <a:pt x="4800583" y="3574558"/>
                  <a:pt x="4807925" y="3574558"/>
                </a:cubicBezTo>
                <a:close/>
                <a:moveTo>
                  <a:pt x="4045925" y="3574558"/>
                </a:moveTo>
                <a:cubicBezTo>
                  <a:pt x="4053267" y="3574558"/>
                  <a:pt x="4059519" y="3577138"/>
                  <a:pt x="4064677" y="3582298"/>
                </a:cubicBezTo>
                <a:cubicBezTo>
                  <a:pt x="4069837" y="3587457"/>
                  <a:pt x="4072417" y="3593708"/>
                  <a:pt x="4072417" y="3601050"/>
                </a:cubicBezTo>
                <a:cubicBezTo>
                  <a:pt x="4072417" y="3608392"/>
                  <a:pt x="4069837" y="3614693"/>
                  <a:pt x="4064677" y="3619951"/>
                </a:cubicBezTo>
                <a:cubicBezTo>
                  <a:pt x="4059519" y="3625210"/>
                  <a:pt x="4053267" y="3627839"/>
                  <a:pt x="4045925" y="3627839"/>
                </a:cubicBezTo>
                <a:cubicBezTo>
                  <a:pt x="4038582" y="3627839"/>
                  <a:pt x="4032282" y="3625210"/>
                  <a:pt x="4027024" y="3619951"/>
                </a:cubicBezTo>
                <a:cubicBezTo>
                  <a:pt x="4021765" y="3614693"/>
                  <a:pt x="4019136" y="3608392"/>
                  <a:pt x="4019136" y="3601050"/>
                </a:cubicBezTo>
                <a:cubicBezTo>
                  <a:pt x="4019136" y="3593708"/>
                  <a:pt x="4021765" y="3587457"/>
                  <a:pt x="4027024" y="3582298"/>
                </a:cubicBezTo>
                <a:cubicBezTo>
                  <a:pt x="4032282" y="3577138"/>
                  <a:pt x="4038582" y="3574558"/>
                  <a:pt x="4045925" y="3574558"/>
                </a:cubicBezTo>
                <a:close/>
                <a:moveTo>
                  <a:pt x="778851" y="3574558"/>
                </a:moveTo>
                <a:cubicBezTo>
                  <a:pt x="786193" y="3574558"/>
                  <a:pt x="792444" y="3577138"/>
                  <a:pt x="797603" y="3582298"/>
                </a:cubicBezTo>
                <a:cubicBezTo>
                  <a:pt x="802763" y="3587457"/>
                  <a:pt x="805342" y="3593708"/>
                  <a:pt x="805342" y="3601050"/>
                </a:cubicBezTo>
                <a:cubicBezTo>
                  <a:pt x="805342" y="3608392"/>
                  <a:pt x="802763" y="3614693"/>
                  <a:pt x="797603" y="3619951"/>
                </a:cubicBezTo>
                <a:cubicBezTo>
                  <a:pt x="792444" y="3625210"/>
                  <a:pt x="786193" y="3627839"/>
                  <a:pt x="778851" y="3627839"/>
                </a:cubicBezTo>
                <a:cubicBezTo>
                  <a:pt x="771509" y="3627839"/>
                  <a:pt x="765208" y="3625210"/>
                  <a:pt x="759950" y="3619951"/>
                </a:cubicBezTo>
                <a:cubicBezTo>
                  <a:pt x="754691" y="3614693"/>
                  <a:pt x="752062" y="3608392"/>
                  <a:pt x="752062" y="3601050"/>
                </a:cubicBezTo>
                <a:cubicBezTo>
                  <a:pt x="752062" y="3593708"/>
                  <a:pt x="754691" y="3587457"/>
                  <a:pt x="759950" y="3582298"/>
                </a:cubicBezTo>
                <a:cubicBezTo>
                  <a:pt x="765208" y="3577138"/>
                  <a:pt x="771509" y="3574558"/>
                  <a:pt x="778851" y="3574558"/>
                </a:cubicBezTo>
                <a:close/>
                <a:moveTo>
                  <a:pt x="7925874" y="3545983"/>
                </a:moveTo>
                <a:lnTo>
                  <a:pt x="7934506" y="3555211"/>
                </a:lnTo>
                <a:lnTo>
                  <a:pt x="7989869" y="3615635"/>
                </a:lnTo>
                <a:lnTo>
                  <a:pt x="7977963" y="3629029"/>
                </a:lnTo>
                <a:lnTo>
                  <a:pt x="7913968" y="3584381"/>
                </a:lnTo>
                <a:lnTo>
                  <a:pt x="7907122" y="3579916"/>
                </a:lnTo>
                <a:lnTo>
                  <a:pt x="7911289" y="3572773"/>
                </a:lnTo>
                <a:lnTo>
                  <a:pt x="7919921" y="3556997"/>
                </a:lnTo>
                <a:close/>
                <a:moveTo>
                  <a:pt x="2301363" y="3545983"/>
                </a:moveTo>
                <a:lnTo>
                  <a:pt x="2309995" y="3555211"/>
                </a:lnTo>
                <a:lnTo>
                  <a:pt x="2365359" y="3615635"/>
                </a:lnTo>
                <a:lnTo>
                  <a:pt x="2353453" y="3629029"/>
                </a:lnTo>
                <a:lnTo>
                  <a:pt x="2289456" y="3584381"/>
                </a:lnTo>
                <a:lnTo>
                  <a:pt x="2282611" y="3579916"/>
                </a:lnTo>
                <a:lnTo>
                  <a:pt x="2286778" y="3572772"/>
                </a:lnTo>
                <a:lnTo>
                  <a:pt x="2295410" y="3556997"/>
                </a:lnTo>
                <a:close/>
                <a:moveTo>
                  <a:pt x="6153033" y="3539137"/>
                </a:moveTo>
                <a:lnTo>
                  <a:pt x="6198575" y="3539137"/>
                </a:lnTo>
                <a:lnTo>
                  <a:pt x="6198575" y="3653437"/>
                </a:lnTo>
                <a:lnTo>
                  <a:pt x="6237568" y="3653437"/>
                </a:lnTo>
                <a:lnTo>
                  <a:pt x="6237568" y="3671594"/>
                </a:lnTo>
                <a:lnTo>
                  <a:pt x="6198575" y="3671594"/>
                </a:lnTo>
                <a:lnTo>
                  <a:pt x="6198575" y="3722196"/>
                </a:lnTo>
                <a:lnTo>
                  <a:pt x="6198575" y="3812683"/>
                </a:lnTo>
                <a:lnTo>
                  <a:pt x="6198575" y="3837091"/>
                </a:lnTo>
                <a:lnTo>
                  <a:pt x="6198575" y="3841258"/>
                </a:lnTo>
                <a:cubicBezTo>
                  <a:pt x="6198376" y="3848402"/>
                  <a:pt x="6198426" y="3855397"/>
                  <a:pt x="6198723" y="3862243"/>
                </a:cubicBezTo>
                <a:cubicBezTo>
                  <a:pt x="6199021" y="3869089"/>
                  <a:pt x="6200261" y="3875191"/>
                  <a:pt x="6202444" y="3880549"/>
                </a:cubicBezTo>
                <a:cubicBezTo>
                  <a:pt x="6204428" y="3885907"/>
                  <a:pt x="6206909" y="3888883"/>
                  <a:pt x="6209886" y="3889479"/>
                </a:cubicBezTo>
                <a:cubicBezTo>
                  <a:pt x="6211076" y="3889876"/>
                  <a:pt x="6211771" y="3890074"/>
                  <a:pt x="6211969" y="3890074"/>
                </a:cubicBezTo>
                <a:cubicBezTo>
                  <a:pt x="6231019" y="3890074"/>
                  <a:pt x="6247588" y="3876878"/>
                  <a:pt x="6261678" y="3850486"/>
                </a:cubicBezTo>
                <a:cubicBezTo>
                  <a:pt x="6275767" y="3824094"/>
                  <a:pt x="6286383" y="3800182"/>
                  <a:pt x="6293527" y="3778751"/>
                </a:cubicBezTo>
                <a:lnTo>
                  <a:pt x="6310493" y="3784704"/>
                </a:lnTo>
                <a:cubicBezTo>
                  <a:pt x="6297794" y="3822407"/>
                  <a:pt x="6283903" y="3851577"/>
                  <a:pt x="6268821" y="3872215"/>
                </a:cubicBezTo>
                <a:cubicBezTo>
                  <a:pt x="6250169" y="3897416"/>
                  <a:pt x="6230027" y="3909323"/>
                  <a:pt x="6208397" y="3907933"/>
                </a:cubicBezTo>
                <a:cubicBezTo>
                  <a:pt x="6206611" y="3907933"/>
                  <a:pt x="6203932" y="3907735"/>
                  <a:pt x="6200361" y="3907338"/>
                </a:cubicBezTo>
                <a:cubicBezTo>
                  <a:pt x="6184882" y="3905155"/>
                  <a:pt x="6173274" y="3899202"/>
                  <a:pt x="6165535" y="3889479"/>
                </a:cubicBezTo>
                <a:cubicBezTo>
                  <a:pt x="6159185" y="3882137"/>
                  <a:pt x="6155514" y="3874199"/>
                  <a:pt x="6154521" y="3865666"/>
                </a:cubicBezTo>
                <a:cubicBezTo>
                  <a:pt x="6153529" y="3857134"/>
                  <a:pt x="6153033" y="3848997"/>
                  <a:pt x="6153033" y="3841258"/>
                </a:cubicBezTo>
                <a:lnTo>
                  <a:pt x="6153033" y="3837091"/>
                </a:lnTo>
                <a:lnTo>
                  <a:pt x="6153033" y="3812683"/>
                </a:lnTo>
                <a:lnTo>
                  <a:pt x="6153033" y="3722196"/>
                </a:lnTo>
                <a:lnTo>
                  <a:pt x="6153033" y="3710290"/>
                </a:lnTo>
                <a:cubicBezTo>
                  <a:pt x="6145691" y="3717433"/>
                  <a:pt x="6137555" y="3723982"/>
                  <a:pt x="6128625" y="3729935"/>
                </a:cubicBezTo>
                <a:cubicBezTo>
                  <a:pt x="6113743" y="3739857"/>
                  <a:pt x="6099257" y="3746108"/>
                  <a:pt x="6085168" y="3748687"/>
                </a:cubicBezTo>
                <a:cubicBezTo>
                  <a:pt x="6088541" y="3760991"/>
                  <a:pt x="6090228" y="3773393"/>
                  <a:pt x="6090228" y="3785894"/>
                </a:cubicBezTo>
                <a:cubicBezTo>
                  <a:pt x="6090228" y="3819232"/>
                  <a:pt x="6080207" y="3847906"/>
                  <a:pt x="6060164" y="3871917"/>
                </a:cubicBezTo>
                <a:cubicBezTo>
                  <a:pt x="6040122" y="3896127"/>
                  <a:pt x="6015615" y="3908231"/>
                  <a:pt x="5986643" y="3908231"/>
                </a:cubicBezTo>
                <a:cubicBezTo>
                  <a:pt x="5953901" y="3908231"/>
                  <a:pt x="5926219" y="3896226"/>
                  <a:pt x="5903597" y="3872215"/>
                </a:cubicBezTo>
                <a:cubicBezTo>
                  <a:pt x="5892286" y="3860209"/>
                  <a:pt x="5883803" y="3847013"/>
                  <a:pt x="5878148" y="3832626"/>
                </a:cubicBezTo>
                <a:lnTo>
                  <a:pt x="5877652" y="3829897"/>
                </a:lnTo>
                <a:lnTo>
                  <a:pt x="5877106" y="3831138"/>
                </a:lnTo>
                <a:cubicBezTo>
                  <a:pt x="5870160" y="3845624"/>
                  <a:pt x="5862918" y="3858225"/>
                  <a:pt x="5855377" y="3868940"/>
                </a:cubicBezTo>
                <a:cubicBezTo>
                  <a:pt x="5836525" y="3895134"/>
                  <a:pt x="5815590" y="3908231"/>
                  <a:pt x="5792572" y="3908231"/>
                </a:cubicBezTo>
                <a:cubicBezTo>
                  <a:pt x="5772926" y="3908231"/>
                  <a:pt x="5757944" y="3902080"/>
                  <a:pt x="5747625" y="3889776"/>
                </a:cubicBezTo>
                <a:cubicBezTo>
                  <a:pt x="5741077" y="3882434"/>
                  <a:pt x="5737307" y="3874497"/>
                  <a:pt x="5736315" y="3865964"/>
                </a:cubicBezTo>
                <a:cubicBezTo>
                  <a:pt x="5735322" y="3857431"/>
                  <a:pt x="5734926" y="3849196"/>
                  <a:pt x="5735124" y="3841258"/>
                </a:cubicBezTo>
                <a:lnTo>
                  <a:pt x="5735124" y="3837389"/>
                </a:lnTo>
                <a:cubicBezTo>
                  <a:pt x="5735124" y="3837389"/>
                  <a:pt x="5735124" y="3831436"/>
                  <a:pt x="5735124" y="3819529"/>
                </a:cubicBezTo>
                <a:lnTo>
                  <a:pt x="5735124" y="3786192"/>
                </a:lnTo>
                <a:lnTo>
                  <a:pt x="5735124" y="3784704"/>
                </a:lnTo>
                <a:lnTo>
                  <a:pt x="5735124" y="3765747"/>
                </a:lnTo>
                <a:cubicBezTo>
                  <a:pt x="5735124" y="3748222"/>
                  <a:pt x="5735124" y="3739460"/>
                  <a:pt x="5735124" y="3739460"/>
                </a:cubicBezTo>
                <a:cubicBezTo>
                  <a:pt x="5734926" y="3732316"/>
                  <a:pt x="5734529" y="3725123"/>
                  <a:pt x="5733933" y="3717880"/>
                </a:cubicBezTo>
                <a:cubicBezTo>
                  <a:pt x="5733338" y="3710637"/>
                  <a:pt x="5731949" y="3703940"/>
                  <a:pt x="5729766" y="3697788"/>
                </a:cubicBezTo>
                <a:cubicBezTo>
                  <a:pt x="5725401" y="3686676"/>
                  <a:pt x="5718257" y="3681119"/>
                  <a:pt x="5708335" y="3681119"/>
                </a:cubicBezTo>
                <a:cubicBezTo>
                  <a:pt x="5694643" y="3680921"/>
                  <a:pt x="5681248" y="3686080"/>
                  <a:pt x="5668152" y="3696597"/>
                </a:cubicBezTo>
                <a:cubicBezTo>
                  <a:pt x="5659023" y="3703741"/>
                  <a:pt x="5651086" y="3712175"/>
                  <a:pt x="5644340" y="3721898"/>
                </a:cubicBezTo>
                <a:cubicBezTo>
                  <a:pt x="5643942" y="3722494"/>
                  <a:pt x="5643595" y="3722990"/>
                  <a:pt x="5643297" y="3723386"/>
                </a:cubicBezTo>
                <a:cubicBezTo>
                  <a:pt x="5642999" y="3723784"/>
                  <a:pt x="5642751" y="3724180"/>
                  <a:pt x="5642554" y="3724577"/>
                </a:cubicBezTo>
                <a:cubicBezTo>
                  <a:pt x="5636998" y="3732713"/>
                  <a:pt x="5631093" y="3743280"/>
                  <a:pt x="5624842" y="3756277"/>
                </a:cubicBezTo>
                <a:cubicBezTo>
                  <a:pt x="5618592" y="3769275"/>
                  <a:pt x="5612787" y="3782322"/>
                  <a:pt x="5607429" y="3795419"/>
                </a:cubicBezTo>
                <a:lnTo>
                  <a:pt x="5607429" y="3908231"/>
                </a:lnTo>
                <a:lnTo>
                  <a:pt x="5562186" y="3908231"/>
                </a:lnTo>
                <a:lnTo>
                  <a:pt x="5562186" y="3751069"/>
                </a:lnTo>
                <a:cubicBezTo>
                  <a:pt x="5562186" y="3741742"/>
                  <a:pt x="5561491" y="3732019"/>
                  <a:pt x="5560102" y="3721898"/>
                </a:cubicBezTo>
                <a:cubicBezTo>
                  <a:pt x="5558317" y="3709198"/>
                  <a:pt x="5555339" y="3699276"/>
                  <a:pt x="5551173" y="3692133"/>
                </a:cubicBezTo>
                <a:cubicBezTo>
                  <a:pt x="5546609" y="3684791"/>
                  <a:pt x="5539861" y="3681119"/>
                  <a:pt x="5530932" y="3681119"/>
                </a:cubicBezTo>
                <a:cubicBezTo>
                  <a:pt x="5519225" y="3681119"/>
                  <a:pt x="5509352" y="3683997"/>
                  <a:pt x="5501315" y="3689751"/>
                </a:cubicBezTo>
                <a:cubicBezTo>
                  <a:pt x="5493278" y="3695506"/>
                  <a:pt x="5485390" y="3703344"/>
                  <a:pt x="5477651" y="3713266"/>
                </a:cubicBezTo>
                <a:cubicBezTo>
                  <a:pt x="5468324" y="3724974"/>
                  <a:pt x="5459594" y="3739262"/>
                  <a:pt x="5451457" y="3756129"/>
                </a:cubicBezTo>
                <a:lnTo>
                  <a:pt x="5434790" y="3795898"/>
                </a:lnTo>
                <a:lnTo>
                  <a:pt x="5434789" y="3796015"/>
                </a:lnTo>
                <a:lnTo>
                  <a:pt x="5434789" y="3907933"/>
                </a:lnTo>
                <a:lnTo>
                  <a:pt x="5434789" y="3908231"/>
                </a:lnTo>
                <a:lnTo>
                  <a:pt x="5389248" y="3908231"/>
                </a:lnTo>
                <a:lnTo>
                  <a:pt x="5389248" y="3907933"/>
                </a:lnTo>
                <a:cubicBezTo>
                  <a:pt x="5389248" y="3907933"/>
                  <a:pt x="5389248" y="3878069"/>
                  <a:pt x="5389248" y="3818339"/>
                </a:cubicBezTo>
                <a:cubicBezTo>
                  <a:pt x="5389248" y="3758609"/>
                  <a:pt x="5388950" y="3725123"/>
                  <a:pt x="5388355" y="3717880"/>
                </a:cubicBezTo>
                <a:cubicBezTo>
                  <a:pt x="5387759" y="3710637"/>
                  <a:pt x="5386371" y="3703940"/>
                  <a:pt x="5384188" y="3697788"/>
                </a:cubicBezTo>
                <a:cubicBezTo>
                  <a:pt x="5381806" y="3692232"/>
                  <a:pt x="5378829" y="3688164"/>
                  <a:pt x="5375257" y="3685584"/>
                </a:cubicBezTo>
                <a:cubicBezTo>
                  <a:pt x="5371288" y="3682608"/>
                  <a:pt x="5366824" y="3681119"/>
                  <a:pt x="5361864" y="3681119"/>
                </a:cubicBezTo>
                <a:cubicBezTo>
                  <a:pt x="5353131" y="3680921"/>
                  <a:pt x="5344500" y="3683104"/>
                  <a:pt x="5335967" y="3687668"/>
                </a:cubicBezTo>
                <a:cubicBezTo>
                  <a:pt x="5330014" y="3690843"/>
                  <a:pt x="5324260" y="3694911"/>
                  <a:pt x="5318703" y="3699872"/>
                </a:cubicBezTo>
                <a:cubicBezTo>
                  <a:pt x="5309575" y="3707809"/>
                  <a:pt x="5301736" y="3716838"/>
                  <a:pt x="5295188" y="3726958"/>
                </a:cubicBezTo>
                <a:lnTo>
                  <a:pt x="5280305" y="3717433"/>
                </a:lnTo>
                <a:cubicBezTo>
                  <a:pt x="5288044" y="3705527"/>
                  <a:pt x="5296875" y="3695109"/>
                  <a:pt x="5306797" y="3686179"/>
                </a:cubicBezTo>
                <a:cubicBezTo>
                  <a:pt x="5313147" y="3680623"/>
                  <a:pt x="5319993" y="3675761"/>
                  <a:pt x="5327335" y="3671594"/>
                </a:cubicBezTo>
                <a:cubicBezTo>
                  <a:pt x="5337853" y="3665840"/>
                  <a:pt x="5349461" y="3662962"/>
                  <a:pt x="5362161" y="3662962"/>
                </a:cubicBezTo>
                <a:cubicBezTo>
                  <a:pt x="5390934" y="3662962"/>
                  <a:pt x="5411274" y="3671892"/>
                  <a:pt x="5423181" y="3689751"/>
                </a:cubicBezTo>
                <a:cubicBezTo>
                  <a:pt x="5428141" y="3697490"/>
                  <a:pt x="5431316" y="3705627"/>
                  <a:pt x="5432705" y="3714159"/>
                </a:cubicBezTo>
                <a:cubicBezTo>
                  <a:pt x="5434094" y="3722692"/>
                  <a:pt x="5434789" y="3731126"/>
                  <a:pt x="5434789" y="3739460"/>
                </a:cubicBezTo>
                <a:cubicBezTo>
                  <a:pt x="5434789" y="3739460"/>
                  <a:pt x="5434740" y="3740353"/>
                  <a:pt x="5434640" y="3742139"/>
                </a:cubicBezTo>
                <a:cubicBezTo>
                  <a:pt x="5434541" y="3743925"/>
                  <a:pt x="5434491" y="3746306"/>
                  <a:pt x="5434491" y="3749283"/>
                </a:cubicBezTo>
                <a:cubicBezTo>
                  <a:pt x="5434888" y="3748886"/>
                  <a:pt x="5435086" y="3748489"/>
                  <a:pt x="5435086" y="3748092"/>
                </a:cubicBezTo>
                <a:lnTo>
                  <a:pt x="5435083" y="3748691"/>
                </a:lnTo>
                <a:lnTo>
                  <a:pt x="5435086" y="3748687"/>
                </a:lnTo>
                <a:lnTo>
                  <a:pt x="5435086" y="3748092"/>
                </a:lnTo>
                <a:cubicBezTo>
                  <a:pt x="5443421" y="3731026"/>
                  <a:pt x="5452846" y="3715747"/>
                  <a:pt x="5463364" y="3702253"/>
                </a:cubicBezTo>
                <a:cubicBezTo>
                  <a:pt x="5471301" y="3692133"/>
                  <a:pt x="5480479" y="3683054"/>
                  <a:pt x="5490897" y="3675017"/>
                </a:cubicBezTo>
                <a:cubicBezTo>
                  <a:pt x="5501315" y="3666981"/>
                  <a:pt x="5514660" y="3662962"/>
                  <a:pt x="5530932" y="3662962"/>
                </a:cubicBezTo>
                <a:cubicBezTo>
                  <a:pt x="5531130" y="3662962"/>
                  <a:pt x="5531379" y="3662962"/>
                  <a:pt x="5531676" y="3662962"/>
                </a:cubicBezTo>
                <a:cubicBezTo>
                  <a:pt x="5531974" y="3662962"/>
                  <a:pt x="5532222" y="3662962"/>
                  <a:pt x="5532420" y="3662962"/>
                </a:cubicBezTo>
                <a:cubicBezTo>
                  <a:pt x="5554645" y="3663359"/>
                  <a:pt x="5571909" y="3669312"/>
                  <a:pt x="5584212" y="3680822"/>
                </a:cubicBezTo>
                <a:cubicBezTo>
                  <a:pt x="5593341" y="3689950"/>
                  <a:pt x="5599889" y="3702551"/>
                  <a:pt x="5603857" y="3718624"/>
                </a:cubicBezTo>
                <a:cubicBezTo>
                  <a:pt x="5606239" y="3728149"/>
                  <a:pt x="5607429" y="3738865"/>
                  <a:pt x="5607429" y="3750771"/>
                </a:cubicBezTo>
                <a:cubicBezTo>
                  <a:pt x="5614971" y="3734896"/>
                  <a:pt x="5621718" y="3722791"/>
                  <a:pt x="5627670" y="3714457"/>
                </a:cubicBezTo>
                <a:cubicBezTo>
                  <a:pt x="5628067" y="3713663"/>
                  <a:pt x="5628662" y="3712671"/>
                  <a:pt x="5629456" y="3711480"/>
                </a:cubicBezTo>
                <a:cubicBezTo>
                  <a:pt x="5632234" y="3707908"/>
                  <a:pt x="5635855" y="3703493"/>
                  <a:pt x="5640321" y="3698235"/>
                </a:cubicBezTo>
                <a:cubicBezTo>
                  <a:pt x="5644785" y="3692976"/>
                  <a:pt x="5650292" y="3687767"/>
                  <a:pt x="5656840" y="3682608"/>
                </a:cubicBezTo>
                <a:cubicBezTo>
                  <a:pt x="5673509" y="3669312"/>
                  <a:pt x="5690873" y="3662764"/>
                  <a:pt x="5708931" y="3662962"/>
                </a:cubicBezTo>
                <a:cubicBezTo>
                  <a:pt x="5737505" y="3663756"/>
                  <a:pt x="5757448" y="3672686"/>
                  <a:pt x="5768759" y="3689751"/>
                </a:cubicBezTo>
                <a:cubicBezTo>
                  <a:pt x="5773720" y="3697490"/>
                  <a:pt x="5776895" y="3705627"/>
                  <a:pt x="5778285" y="3714159"/>
                </a:cubicBezTo>
                <a:cubicBezTo>
                  <a:pt x="5779673" y="3722692"/>
                  <a:pt x="5780368" y="3731126"/>
                  <a:pt x="5780368" y="3739460"/>
                </a:cubicBezTo>
                <a:lnTo>
                  <a:pt x="5780368" y="3784704"/>
                </a:lnTo>
                <a:lnTo>
                  <a:pt x="5780368" y="3785001"/>
                </a:lnTo>
                <a:lnTo>
                  <a:pt x="5780368" y="3837389"/>
                </a:lnTo>
                <a:lnTo>
                  <a:pt x="5780368" y="3841556"/>
                </a:lnTo>
                <a:cubicBezTo>
                  <a:pt x="5780368" y="3848700"/>
                  <a:pt x="5780516" y="3855695"/>
                  <a:pt x="5780815" y="3862541"/>
                </a:cubicBezTo>
                <a:cubicBezTo>
                  <a:pt x="5781112" y="3869387"/>
                  <a:pt x="5782253" y="3875489"/>
                  <a:pt x="5784237" y="3880847"/>
                </a:cubicBezTo>
                <a:cubicBezTo>
                  <a:pt x="5786618" y="3886998"/>
                  <a:pt x="5789397" y="3890074"/>
                  <a:pt x="5792572" y="3890074"/>
                </a:cubicBezTo>
                <a:cubicBezTo>
                  <a:pt x="5809438" y="3890074"/>
                  <a:pt x="5825512" y="3879557"/>
                  <a:pt x="5840792" y="3858522"/>
                </a:cubicBezTo>
                <a:cubicBezTo>
                  <a:pt x="5847340" y="3849394"/>
                  <a:pt x="5853988" y="3837686"/>
                  <a:pt x="5860735" y="3823399"/>
                </a:cubicBezTo>
                <a:cubicBezTo>
                  <a:pt x="5863612" y="3817248"/>
                  <a:pt x="5866490" y="3810724"/>
                  <a:pt x="5869367" y="3803828"/>
                </a:cubicBezTo>
                <a:lnTo>
                  <a:pt x="5871803" y="3797675"/>
                </a:lnTo>
                <a:lnTo>
                  <a:pt x="5869664" y="3785894"/>
                </a:lnTo>
                <a:cubicBezTo>
                  <a:pt x="5869664" y="3752359"/>
                  <a:pt x="5880975" y="3723585"/>
                  <a:pt x="5903597" y="3699574"/>
                </a:cubicBezTo>
                <a:cubicBezTo>
                  <a:pt x="5926219" y="3675563"/>
                  <a:pt x="5953901" y="3663558"/>
                  <a:pt x="5986643" y="3663558"/>
                </a:cubicBezTo>
                <a:cubicBezTo>
                  <a:pt x="6015615" y="3663558"/>
                  <a:pt x="6040122" y="3675662"/>
                  <a:pt x="6060164" y="3699872"/>
                </a:cubicBezTo>
                <a:cubicBezTo>
                  <a:pt x="6067705" y="3709000"/>
                  <a:pt x="6074055" y="3719517"/>
                  <a:pt x="6079214" y="3731423"/>
                </a:cubicBezTo>
                <a:cubicBezTo>
                  <a:pt x="6092311" y="3729637"/>
                  <a:pt x="6105458" y="3724131"/>
                  <a:pt x="6118654" y="3714903"/>
                </a:cubicBezTo>
                <a:cubicBezTo>
                  <a:pt x="6131850" y="3705676"/>
                  <a:pt x="6143310" y="3695506"/>
                  <a:pt x="6153033" y="3684394"/>
                </a:cubicBezTo>
                <a:lnTo>
                  <a:pt x="6153033" y="3671594"/>
                </a:lnTo>
                <a:lnTo>
                  <a:pt x="6114933" y="3671594"/>
                </a:lnTo>
                <a:lnTo>
                  <a:pt x="6114933" y="3653437"/>
                </a:lnTo>
                <a:lnTo>
                  <a:pt x="6153033" y="3653437"/>
                </a:lnTo>
                <a:close/>
                <a:moveTo>
                  <a:pt x="4902579" y="3498954"/>
                </a:moveTo>
                <a:lnTo>
                  <a:pt x="4908830" y="3509967"/>
                </a:lnTo>
                <a:lnTo>
                  <a:pt x="4917462" y="3525743"/>
                </a:lnTo>
                <a:lnTo>
                  <a:pt x="4921332" y="3532886"/>
                </a:lnTo>
                <a:lnTo>
                  <a:pt x="4914783" y="3537352"/>
                </a:lnTo>
                <a:lnTo>
                  <a:pt x="4850193" y="3582000"/>
                </a:lnTo>
                <a:lnTo>
                  <a:pt x="4838583" y="3568605"/>
                </a:lnTo>
                <a:lnTo>
                  <a:pt x="4894245" y="3508181"/>
                </a:lnTo>
                <a:close/>
                <a:moveTo>
                  <a:pt x="7694297" y="3417991"/>
                </a:moveTo>
                <a:lnTo>
                  <a:pt x="7739541" y="3417991"/>
                </a:lnTo>
                <a:lnTo>
                  <a:pt x="7739541" y="3418289"/>
                </a:lnTo>
                <a:lnTo>
                  <a:pt x="7739541" y="3721898"/>
                </a:lnTo>
                <a:lnTo>
                  <a:pt x="7739541" y="3812088"/>
                </a:lnTo>
                <a:lnTo>
                  <a:pt x="7739541" y="3836794"/>
                </a:lnTo>
                <a:lnTo>
                  <a:pt x="7739541" y="3840663"/>
                </a:lnTo>
                <a:cubicBezTo>
                  <a:pt x="7739541" y="3847807"/>
                  <a:pt x="7739690" y="3854802"/>
                  <a:pt x="7739988" y="3861648"/>
                </a:cubicBezTo>
                <a:cubicBezTo>
                  <a:pt x="7740285" y="3868494"/>
                  <a:pt x="7741526" y="3874596"/>
                  <a:pt x="7743708" y="3879954"/>
                </a:cubicBezTo>
                <a:cubicBezTo>
                  <a:pt x="7745494" y="3885311"/>
                  <a:pt x="7747975" y="3888387"/>
                  <a:pt x="7751150" y="3889181"/>
                </a:cubicBezTo>
                <a:cubicBezTo>
                  <a:pt x="7751348" y="3889181"/>
                  <a:pt x="7751547" y="3889231"/>
                  <a:pt x="7751745" y="3889330"/>
                </a:cubicBezTo>
                <a:cubicBezTo>
                  <a:pt x="7751944" y="3889429"/>
                  <a:pt x="7752241" y="3889479"/>
                  <a:pt x="7752638" y="3889479"/>
                </a:cubicBezTo>
                <a:cubicBezTo>
                  <a:pt x="7771688" y="3889876"/>
                  <a:pt x="7788307" y="3876828"/>
                  <a:pt x="7802495" y="3850337"/>
                </a:cubicBezTo>
                <a:cubicBezTo>
                  <a:pt x="7809590" y="3837091"/>
                  <a:pt x="7815803" y="3824478"/>
                  <a:pt x="7821136" y="3812497"/>
                </a:cubicBezTo>
                <a:lnTo>
                  <a:pt x="7825371" y="3801705"/>
                </a:lnTo>
                <a:lnTo>
                  <a:pt x="7822587" y="3784108"/>
                </a:lnTo>
                <a:cubicBezTo>
                  <a:pt x="7822587" y="3755335"/>
                  <a:pt x="7832707" y="3729141"/>
                  <a:pt x="7852948" y="3705527"/>
                </a:cubicBezTo>
                <a:cubicBezTo>
                  <a:pt x="7876562" y="3678143"/>
                  <a:pt x="7906427" y="3664054"/>
                  <a:pt x="7942543" y="3663260"/>
                </a:cubicBezTo>
                <a:cubicBezTo>
                  <a:pt x="7961593" y="3662863"/>
                  <a:pt x="7976773" y="3667874"/>
                  <a:pt x="7988083" y="3678292"/>
                </a:cubicBezTo>
                <a:lnTo>
                  <a:pt x="8002073" y="3692389"/>
                </a:lnTo>
                <a:lnTo>
                  <a:pt x="8002073" y="3662962"/>
                </a:lnTo>
                <a:lnTo>
                  <a:pt x="8047318" y="3662962"/>
                </a:lnTo>
                <a:cubicBezTo>
                  <a:pt x="8047318" y="3662962"/>
                  <a:pt x="8047318" y="3672884"/>
                  <a:pt x="8047318" y="3692728"/>
                </a:cubicBezTo>
                <a:cubicBezTo>
                  <a:pt x="8047318" y="3712572"/>
                  <a:pt x="8047318" y="3722494"/>
                  <a:pt x="8047318" y="3722494"/>
                </a:cubicBezTo>
                <a:lnTo>
                  <a:pt x="8047318" y="3837389"/>
                </a:lnTo>
                <a:lnTo>
                  <a:pt x="8047318" y="3841556"/>
                </a:lnTo>
                <a:cubicBezTo>
                  <a:pt x="8047318" y="3848700"/>
                  <a:pt x="8047466" y="3855695"/>
                  <a:pt x="8047764" y="3862541"/>
                </a:cubicBezTo>
                <a:cubicBezTo>
                  <a:pt x="8048061" y="3869387"/>
                  <a:pt x="8049203" y="3875489"/>
                  <a:pt x="8051187" y="3880847"/>
                </a:cubicBezTo>
                <a:cubicBezTo>
                  <a:pt x="8053569" y="3886998"/>
                  <a:pt x="8056347" y="3890074"/>
                  <a:pt x="8059521" y="3890074"/>
                </a:cubicBezTo>
                <a:cubicBezTo>
                  <a:pt x="8076389" y="3890074"/>
                  <a:pt x="8092462" y="3879557"/>
                  <a:pt x="8107741" y="3858522"/>
                </a:cubicBezTo>
                <a:cubicBezTo>
                  <a:pt x="8114291" y="3849394"/>
                  <a:pt x="8120938" y="3837686"/>
                  <a:pt x="8127685" y="3823399"/>
                </a:cubicBezTo>
                <a:cubicBezTo>
                  <a:pt x="8133439" y="3811096"/>
                  <a:pt x="8139195" y="3797305"/>
                  <a:pt x="8144949" y="3782025"/>
                </a:cubicBezTo>
                <a:lnTo>
                  <a:pt x="8161915" y="3788276"/>
                </a:lnTo>
                <a:cubicBezTo>
                  <a:pt x="8154970" y="3806333"/>
                  <a:pt x="8149017" y="3820621"/>
                  <a:pt x="8144055" y="3831138"/>
                </a:cubicBezTo>
                <a:cubicBezTo>
                  <a:pt x="8137111" y="3845624"/>
                  <a:pt x="8129867" y="3858225"/>
                  <a:pt x="8122327" y="3868940"/>
                </a:cubicBezTo>
                <a:cubicBezTo>
                  <a:pt x="8103475" y="3895134"/>
                  <a:pt x="8082540" y="3908231"/>
                  <a:pt x="8059521" y="3908231"/>
                </a:cubicBezTo>
                <a:cubicBezTo>
                  <a:pt x="8039876" y="3908231"/>
                  <a:pt x="8024895" y="3902080"/>
                  <a:pt x="8014575" y="3889776"/>
                </a:cubicBezTo>
                <a:lnTo>
                  <a:pt x="8005506" y="3870683"/>
                </a:lnTo>
                <a:lnTo>
                  <a:pt x="7997683" y="3880102"/>
                </a:lnTo>
                <a:cubicBezTo>
                  <a:pt x="7992871" y="3885163"/>
                  <a:pt x="7987985" y="3889578"/>
                  <a:pt x="7983024" y="3893348"/>
                </a:cubicBezTo>
                <a:cubicBezTo>
                  <a:pt x="7969133" y="3903270"/>
                  <a:pt x="7954151" y="3908132"/>
                  <a:pt x="7938078" y="3907933"/>
                </a:cubicBezTo>
                <a:cubicBezTo>
                  <a:pt x="7901367" y="3907735"/>
                  <a:pt x="7871800" y="3892951"/>
                  <a:pt x="7849376" y="3863583"/>
                </a:cubicBezTo>
                <a:lnTo>
                  <a:pt x="7832444" y="3832289"/>
                </a:lnTo>
                <a:lnTo>
                  <a:pt x="7831517" y="3834412"/>
                </a:lnTo>
                <a:cubicBezTo>
                  <a:pt x="7824572" y="3848997"/>
                  <a:pt x="7817428" y="3861400"/>
                  <a:pt x="7810086" y="3871619"/>
                </a:cubicBezTo>
                <a:cubicBezTo>
                  <a:pt x="7791830" y="3896226"/>
                  <a:pt x="7772283" y="3908231"/>
                  <a:pt x="7751447" y="3907636"/>
                </a:cubicBezTo>
                <a:cubicBezTo>
                  <a:pt x="7744899" y="3907040"/>
                  <a:pt x="7741625" y="3906743"/>
                  <a:pt x="7741625" y="3906743"/>
                </a:cubicBezTo>
                <a:cubicBezTo>
                  <a:pt x="7726345" y="3904759"/>
                  <a:pt x="7714637" y="3898905"/>
                  <a:pt x="7706501" y="3889181"/>
                </a:cubicBezTo>
                <a:cubicBezTo>
                  <a:pt x="7702136" y="3883823"/>
                  <a:pt x="7699159" y="3878366"/>
                  <a:pt x="7697571" y="3872810"/>
                </a:cubicBezTo>
                <a:cubicBezTo>
                  <a:pt x="7690031" y="3881541"/>
                  <a:pt x="7683086" y="3888189"/>
                  <a:pt x="7676736" y="3892753"/>
                </a:cubicBezTo>
                <a:cubicBezTo>
                  <a:pt x="7662449" y="3903072"/>
                  <a:pt x="7647466" y="3908033"/>
                  <a:pt x="7631789" y="3907636"/>
                </a:cubicBezTo>
                <a:cubicBezTo>
                  <a:pt x="7594880" y="3907040"/>
                  <a:pt x="7565412" y="3892158"/>
                  <a:pt x="7543386" y="3862987"/>
                </a:cubicBezTo>
                <a:cubicBezTo>
                  <a:pt x="7525526" y="3840167"/>
                  <a:pt x="7516596" y="3813676"/>
                  <a:pt x="7516596" y="3783513"/>
                </a:cubicBezTo>
                <a:cubicBezTo>
                  <a:pt x="7516596" y="3754938"/>
                  <a:pt x="7526717" y="3728844"/>
                  <a:pt x="7546957" y="3705229"/>
                </a:cubicBezTo>
                <a:cubicBezTo>
                  <a:pt x="7570175" y="3677647"/>
                  <a:pt x="7599941" y="3663458"/>
                  <a:pt x="7636254" y="3662665"/>
                </a:cubicBezTo>
                <a:cubicBezTo>
                  <a:pt x="7649748" y="3662466"/>
                  <a:pt x="7661257" y="3665145"/>
                  <a:pt x="7670782" y="3670701"/>
                </a:cubicBezTo>
                <a:cubicBezTo>
                  <a:pt x="7680308" y="3676258"/>
                  <a:pt x="7688146" y="3682409"/>
                  <a:pt x="7694297" y="3689156"/>
                </a:cubicBezTo>
                <a:lnTo>
                  <a:pt x="7694297" y="3418289"/>
                </a:lnTo>
                <a:close/>
                <a:moveTo>
                  <a:pt x="2055498" y="3417991"/>
                </a:moveTo>
                <a:lnTo>
                  <a:pt x="2100743" y="3417991"/>
                </a:lnTo>
                <a:lnTo>
                  <a:pt x="2100743" y="3418289"/>
                </a:lnTo>
                <a:lnTo>
                  <a:pt x="2100743" y="3721898"/>
                </a:lnTo>
                <a:lnTo>
                  <a:pt x="2100743" y="3812088"/>
                </a:lnTo>
                <a:lnTo>
                  <a:pt x="2100743" y="3836794"/>
                </a:lnTo>
                <a:lnTo>
                  <a:pt x="2100743" y="3840663"/>
                </a:lnTo>
                <a:cubicBezTo>
                  <a:pt x="2100743" y="3847807"/>
                  <a:pt x="2100891" y="3854802"/>
                  <a:pt x="2101189" y="3861648"/>
                </a:cubicBezTo>
                <a:cubicBezTo>
                  <a:pt x="2101487" y="3868494"/>
                  <a:pt x="2102727" y="3874596"/>
                  <a:pt x="2104910" y="3879954"/>
                </a:cubicBezTo>
                <a:cubicBezTo>
                  <a:pt x="2106695" y="3885311"/>
                  <a:pt x="2109176" y="3888387"/>
                  <a:pt x="2112351" y="3889181"/>
                </a:cubicBezTo>
                <a:cubicBezTo>
                  <a:pt x="2112550" y="3889181"/>
                  <a:pt x="2112748" y="3889231"/>
                  <a:pt x="2112947" y="3889330"/>
                </a:cubicBezTo>
                <a:cubicBezTo>
                  <a:pt x="2113145" y="3889429"/>
                  <a:pt x="2113443" y="3889479"/>
                  <a:pt x="2113839" y="3889479"/>
                </a:cubicBezTo>
                <a:cubicBezTo>
                  <a:pt x="2132890" y="3889876"/>
                  <a:pt x="2149509" y="3876828"/>
                  <a:pt x="2163697" y="3850337"/>
                </a:cubicBezTo>
                <a:cubicBezTo>
                  <a:pt x="2177885" y="3823845"/>
                  <a:pt x="2188551" y="3799884"/>
                  <a:pt x="2195695" y="3778453"/>
                </a:cubicBezTo>
                <a:lnTo>
                  <a:pt x="2197676" y="3779102"/>
                </a:lnTo>
                <a:lnTo>
                  <a:pt x="2202318" y="3765356"/>
                </a:lnTo>
                <a:cubicBezTo>
                  <a:pt x="2204153" y="3759403"/>
                  <a:pt x="2205914" y="3753152"/>
                  <a:pt x="2207601" y="3746604"/>
                </a:cubicBezTo>
                <a:cubicBezTo>
                  <a:pt x="2209387" y="3740055"/>
                  <a:pt x="2211025" y="3733755"/>
                  <a:pt x="2212513" y="3727702"/>
                </a:cubicBezTo>
                <a:lnTo>
                  <a:pt x="2213256" y="3724637"/>
                </a:lnTo>
                <a:lnTo>
                  <a:pt x="2213256" y="3662962"/>
                </a:lnTo>
                <a:lnTo>
                  <a:pt x="2226651" y="3662962"/>
                </a:lnTo>
                <a:lnTo>
                  <a:pt x="2235879" y="3662962"/>
                </a:lnTo>
                <a:lnTo>
                  <a:pt x="2258798" y="3662962"/>
                </a:lnTo>
                <a:cubicBezTo>
                  <a:pt x="2258798" y="3662962"/>
                  <a:pt x="2258749" y="3691041"/>
                  <a:pt x="2258649" y="3747199"/>
                </a:cubicBezTo>
                <a:cubicBezTo>
                  <a:pt x="2258550" y="3803357"/>
                  <a:pt x="2258500" y="3831436"/>
                  <a:pt x="2258500" y="3831436"/>
                </a:cubicBezTo>
                <a:cubicBezTo>
                  <a:pt x="2258500" y="3838778"/>
                  <a:pt x="2258798" y="3846120"/>
                  <a:pt x="2259394" y="3853462"/>
                </a:cubicBezTo>
                <a:cubicBezTo>
                  <a:pt x="2259989" y="3860805"/>
                  <a:pt x="2261477" y="3867552"/>
                  <a:pt x="2263858" y="3873703"/>
                </a:cubicBezTo>
                <a:cubicBezTo>
                  <a:pt x="2268224" y="3885411"/>
                  <a:pt x="2277947" y="3890868"/>
                  <a:pt x="2293029" y="3890074"/>
                </a:cubicBezTo>
                <a:cubicBezTo>
                  <a:pt x="2293227" y="3890074"/>
                  <a:pt x="2293376" y="3890074"/>
                  <a:pt x="2293475" y="3890074"/>
                </a:cubicBezTo>
                <a:cubicBezTo>
                  <a:pt x="2293574" y="3890074"/>
                  <a:pt x="2293624" y="3890074"/>
                  <a:pt x="2293624" y="3890074"/>
                </a:cubicBezTo>
                <a:cubicBezTo>
                  <a:pt x="2310689" y="3889876"/>
                  <a:pt x="2328350" y="3875489"/>
                  <a:pt x="2346607" y="3846914"/>
                </a:cubicBezTo>
                <a:cubicBezTo>
                  <a:pt x="2354941" y="3833420"/>
                  <a:pt x="2364317" y="3813775"/>
                  <a:pt x="2374735" y="3787978"/>
                </a:cubicBezTo>
                <a:lnTo>
                  <a:pt x="2381134" y="3771626"/>
                </a:lnTo>
                <a:lnTo>
                  <a:pt x="2381134" y="3759403"/>
                </a:lnTo>
                <a:cubicBezTo>
                  <a:pt x="2381134" y="3752805"/>
                  <a:pt x="2381134" y="3746505"/>
                  <a:pt x="2381134" y="3740502"/>
                </a:cubicBezTo>
                <a:cubicBezTo>
                  <a:pt x="2381134" y="3728496"/>
                  <a:pt x="2381134" y="3722494"/>
                  <a:pt x="2381134" y="3722494"/>
                </a:cubicBezTo>
                <a:lnTo>
                  <a:pt x="2381134" y="3662962"/>
                </a:lnTo>
                <a:lnTo>
                  <a:pt x="2426379" y="3662962"/>
                </a:lnTo>
                <a:cubicBezTo>
                  <a:pt x="2426379" y="3662962"/>
                  <a:pt x="2426379" y="3665443"/>
                  <a:pt x="2426379" y="3670404"/>
                </a:cubicBezTo>
                <a:lnTo>
                  <a:pt x="2426379" y="3672715"/>
                </a:lnTo>
                <a:lnTo>
                  <a:pt x="2436052" y="3665046"/>
                </a:lnTo>
                <a:cubicBezTo>
                  <a:pt x="2441112" y="3660482"/>
                  <a:pt x="2443940" y="3654330"/>
                  <a:pt x="2444535" y="3646591"/>
                </a:cubicBezTo>
                <a:cubicBezTo>
                  <a:pt x="2444734" y="3643813"/>
                  <a:pt x="2443544" y="3640837"/>
                  <a:pt x="2440963" y="3637661"/>
                </a:cubicBezTo>
                <a:cubicBezTo>
                  <a:pt x="2439178" y="3635280"/>
                  <a:pt x="2436896" y="3634090"/>
                  <a:pt x="2434117" y="3634090"/>
                </a:cubicBezTo>
                <a:cubicBezTo>
                  <a:pt x="2429554" y="3634883"/>
                  <a:pt x="2424989" y="3636967"/>
                  <a:pt x="2420425" y="3640340"/>
                </a:cubicBezTo>
                <a:lnTo>
                  <a:pt x="2409114" y="3626351"/>
                </a:lnTo>
                <a:cubicBezTo>
                  <a:pt x="2418441" y="3619207"/>
                  <a:pt x="2427768" y="3615734"/>
                  <a:pt x="2437094" y="3615933"/>
                </a:cubicBezTo>
                <a:cubicBezTo>
                  <a:pt x="2449199" y="3615337"/>
                  <a:pt x="2459319" y="3619009"/>
                  <a:pt x="2467455" y="3626946"/>
                </a:cubicBezTo>
                <a:cubicBezTo>
                  <a:pt x="2474004" y="3633693"/>
                  <a:pt x="2476881" y="3640737"/>
                  <a:pt x="2476087" y="3648079"/>
                </a:cubicBezTo>
                <a:cubicBezTo>
                  <a:pt x="2474896" y="3660581"/>
                  <a:pt x="2469588" y="3670156"/>
                  <a:pt x="2460163" y="3676803"/>
                </a:cubicBezTo>
                <a:cubicBezTo>
                  <a:pt x="2450737" y="3683451"/>
                  <a:pt x="2441460" y="3689057"/>
                  <a:pt x="2432331" y="3693621"/>
                </a:cubicBezTo>
                <a:lnTo>
                  <a:pt x="2426379" y="3696597"/>
                </a:lnTo>
                <a:lnTo>
                  <a:pt x="2426379" y="3705750"/>
                </a:lnTo>
                <a:cubicBezTo>
                  <a:pt x="2426379" y="3716912"/>
                  <a:pt x="2426379" y="3722494"/>
                  <a:pt x="2426379" y="3722494"/>
                </a:cubicBezTo>
                <a:lnTo>
                  <a:pt x="2426379" y="3837389"/>
                </a:lnTo>
                <a:lnTo>
                  <a:pt x="2426379" y="3841556"/>
                </a:lnTo>
                <a:cubicBezTo>
                  <a:pt x="2426379" y="3848700"/>
                  <a:pt x="2426527" y="3855695"/>
                  <a:pt x="2426825" y="3862541"/>
                </a:cubicBezTo>
                <a:cubicBezTo>
                  <a:pt x="2427123" y="3869387"/>
                  <a:pt x="2428264" y="3875489"/>
                  <a:pt x="2430248" y="3880847"/>
                </a:cubicBezTo>
                <a:cubicBezTo>
                  <a:pt x="2432629" y="3886998"/>
                  <a:pt x="2435408" y="3890074"/>
                  <a:pt x="2438583" y="3890074"/>
                </a:cubicBezTo>
                <a:cubicBezTo>
                  <a:pt x="2455450" y="3890074"/>
                  <a:pt x="2471523" y="3879557"/>
                  <a:pt x="2486803" y="3858522"/>
                </a:cubicBezTo>
                <a:cubicBezTo>
                  <a:pt x="2493352" y="3849394"/>
                  <a:pt x="2499999" y="3837686"/>
                  <a:pt x="2506746" y="3823399"/>
                </a:cubicBezTo>
                <a:cubicBezTo>
                  <a:pt x="2509623" y="3817248"/>
                  <a:pt x="2512500" y="3810724"/>
                  <a:pt x="2515378" y="3803828"/>
                </a:cubicBezTo>
                <a:lnTo>
                  <a:pt x="2518996" y="3794689"/>
                </a:lnTo>
                <a:lnTo>
                  <a:pt x="2517945" y="3793671"/>
                </a:lnTo>
                <a:cubicBezTo>
                  <a:pt x="2517325" y="3791661"/>
                  <a:pt x="2517660" y="3789169"/>
                  <a:pt x="2518950" y="3786192"/>
                </a:cubicBezTo>
                <a:cubicBezTo>
                  <a:pt x="2521331" y="3780239"/>
                  <a:pt x="2526291" y="3767837"/>
                  <a:pt x="2533833" y="3748985"/>
                </a:cubicBezTo>
                <a:cubicBezTo>
                  <a:pt x="2541373" y="3730133"/>
                  <a:pt x="2547227" y="3716491"/>
                  <a:pt x="2551394" y="3708057"/>
                </a:cubicBezTo>
                <a:cubicBezTo>
                  <a:pt x="2555561" y="3699624"/>
                  <a:pt x="2561763" y="3689900"/>
                  <a:pt x="2569998" y="3678887"/>
                </a:cubicBezTo>
                <a:cubicBezTo>
                  <a:pt x="2578233" y="3667874"/>
                  <a:pt x="2588304" y="3662367"/>
                  <a:pt x="2600210" y="3662367"/>
                </a:cubicBezTo>
                <a:cubicBezTo>
                  <a:pt x="2618863" y="3662367"/>
                  <a:pt x="2632952" y="3667229"/>
                  <a:pt x="2642477" y="3676952"/>
                </a:cubicBezTo>
                <a:cubicBezTo>
                  <a:pt x="2650017" y="3684493"/>
                  <a:pt x="2654631" y="3693373"/>
                  <a:pt x="2656318" y="3703592"/>
                </a:cubicBezTo>
                <a:cubicBezTo>
                  <a:pt x="2658004" y="3713812"/>
                  <a:pt x="2658848" y="3723784"/>
                  <a:pt x="2658848" y="3733507"/>
                </a:cubicBezTo>
                <a:lnTo>
                  <a:pt x="2658848" y="3758757"/>
                </a:lnTo>
                <a:lnTo>
                  <a:pt x="2660038" y="3755831"/>
                </a:lnTo>
                <a:cubicBezTo>
                  <a:pt x="2668174" y="3738567"/>
                  <a:pt x="2675516" y="3725073"/>
                  <a:pt x="2682065" y="3715350"/>
                </a:cubicBezTo>
                <a:cubicBezTo>
                  <a:pt x="2689408" y="3704634"/>
                  <a:pt x="2699131" y="3694018"/>
                  <a:pt x="2711236" y="3683501"/>
                </a:cubicBezTo>
                <a:cubicBezTo>
                  <a:pt x="2723340" y="3672983"/>
                  <a:pt x="2736536" y="3666733"/>
                  <a:pt x="2750824" y="3664748"/>
                </a:cubicBezTo>
                <a:cubicBezTo>
                  <a:pt x="2754991" y="3664153"/>
                  <a:pt x="2759158" y="3663855"/>
                  <a:pt x="2763325" y="3663855"/>
                </a:cubicBezTo>
                <a:cubicBezTo>
                  <a:pt x="2791702" y="3664649"/>
                  <a:pt x="2811645" y="3673579"/>
                  <a:pt x="2823154" y="3690644"/>
                </a:cubicBezTo>
                <a:cubicBezTo>
                  <a:pt x="2828115" y="3698383"/>
                  <a:pt x="2831290" y="3706569"/>
                  <a:pt x="2832679" y="3715201"/>
                </a:cubicBezTo>
                <a:cubicBezTo>
                  <a:pt x="2834069" y="3723833"/>
                  <a:pt x="2834763" y="3732316"/>
                  <a:pt x="2834763" y="3740651"/>
                </a:cubicBezTo>
                <a:cubicBezTo>
                  <a:pt x="2834763" y="3815263"/>
                  <a:pt x="2834912" y="3856141"/>
                  <a:pt x="2835209" y="3863285"/>
                </a:cubicBezTo>
                <a:cubicBezTo>
                  <a:pt x="2835507" y="3870429"/>
                  <a:pt x="2836747" y="3876679"/>
                  <a:pt x="2838930" y="3882037"/>
                </a:cubicBezTo>
                <a:cubicBezTo>
                  <a:pt x="2840716" y="3887197"/>
                  <a:pt x="2843196" y="3890173"/>
                  <a:pt x="2846371" y="3890967"/>
                </a:cubicBezTo>
                <a:cubicBezTo>
                  <a:pt x="2866017" y="3892158"/>
                  <a:pt x="2882983" y="3879358"/>
                  <a:pt x="2897271" y="3852569"/>
                </a:cubicBezTo>
                <a:cubicBezTo>
                  <a:pt x="2904414" y="3839175"/>
                  <a:pt x="2910690" y="3826425"/>
                  <a:pt x="2916098" y="3814320"/>
                </a:cubicBezTo>
                <a:lnTo>
                  <a:pt x="2920310" y="3803685"/>
                </a:lnTo>
                <a:lnTo>
                  <a:pt x="2917214" y="3784108"/>
                </a:lnTo>
                <a:cubicBezTo>
                  <a:pt x="2917214" y="3755335"/>
                  <a:pt x="2927334" y="3729141"/>
                  <a:pt x="2947574" y="3705527"/>
                </a:cubicBezTo>
                <a:cubicBezTo>
                  <a:pt x="2971188" y="3678143"/>
                  <a:pt x="3001053" y="3664054"/>
                  <a:pt x="3037169" y="3663260"/>
                </a:cubicBezTo>
                <a:cubicBezTo>
                  <a:pt x="3056220" y="3662863"/>
                  <a:pt x="3071399" y="3667874"/>
                  <a:pt x="3082710" y="3678292"/>
                </a:cubicBezTo>
                <a:lnTo>
                  <a:pt x="3093426" y="3689089"/>
                </a:lnTo>
                <a:lnTo>
                  <a:pt x="3093426" y="3662962"/>
                </a:lnTo>
                <a:lnTo>
                  <a:pt x="3138967" y="3662962"/>
                </a:lnTo>
                <a:lnTo>
                  <a:pt x="3138967" y="3885014"/>
                </a:lnTo>
                <a:cubicBezTo>
                  <a:pt x="3151469" y="3868345"/>
                  <a:pt x="3163078" y="3851825"/>
                  <a:pt x="3173793" y="3835454"/>
                </a:cubicBezTo>
                <a:cubicBezTo>
                  <a:pt x="3184509" y="3819083"/>
                  <a:pt x="3194034" y="3800579"/>
                  <a:pt x="3202368" y="3779941"/>
                </a:cubicBezTo>
                <a:lnTo>
                  <a:pt x="3219335" y="3786787"/>
                </a:lnTo>
                <a:cubicBezTo>
                  <a:pt x="3209413" y="3811195"/>
                  <a:pt x="3197804" y="3832974"/>
                  <a:pt x="3184509" y="3852123"/>
                </a:cubicBezTo>
                <a:cubicBezTo>
                  <a:pt x="3171214" y="3871272"/>
                  <a:pt x="3157324" y="3890273"/>
                  <a:pt x="3142837" y="3909124"/>
                </a:cubicBezTo>
                <a:cubicBezTo>
                  <a:pt x="3141845" y="3910116"/>
                  <a:pt x="3140555" y="3911803"/>
                  <a:pt x="3138967" y="3914184"/>
                </a:cubicBezTo>
                <a:lnTo>
                  <a:pt x="3138967" y="4068966"/>
                </a:lnTo>
                <a:cubicBezTo>
                  <a:pt x="3138967" y="4102303"/>
                  <a:pt x="3135296" y="4134946"/>
                  <a:pt x="3127954" y="4166894"/>
                </a:cubicBezTo>
                <a:cubicBezTo>
                  <a:pt x="3124184" y="4182770"/>
                  <a:pt x="3120314" y="4195618"/>
                  <a:pt x="3116346" y="4205441"/>
                </a:cubicBezTo>
                <a:cubicBezTo>
                  <a:pt x="3112377" y="4215264"/>
                  <a:pt x="3109301" y="4222457"/>
                  <a:pt x="3107118" y="4227021"/>
                </a:cubicBezTo>
                <a:cubicBezTo>
                  <a:pt x="3095013" y="4249445"/>
                  <a:pt x="3078642" y="4264625"/>
                  <a:pt x="3058005" y="4272562"/>
                </a:cubicBezTo>
                <a:cubicBezTo>
                  <a:pt x="3050067" y="4275142"/>
                  <a:pt x="3043221" y="4276333"/>
                  <a:pt x="3037467" y="4276134"/>
                </a:cubicBezTo>
                <a:cubicBezTo>
                  <a:pt x="3023378" y="4276134"/>
                  <a:pt x="3011868" y="4269388"/>
                  <a:pt x="3002939" y="4255894"/>
                </a:cubicBezTo>
                <a:cubicBezTo>
                  <a:pt x="2992818" y="4241011"/>
                  <a:pt x="2989445" y="4217992"/>
                  <a:pt x="2992818" y="4186837"/>
                </a:cubicBezTo>
                <a:cubicBezTo>
                  <a:pt x="2995199" y="4161834"/>
                  <a:pt x="3002344" y="4131077"/>
                  <a:pt x="3014250" y="4094564"/>
                </a:cubicBezTo>
                <a:cubicBezTo>
                  <a:pt x="3024766" y="4062814"/>
                  <a:pt x="3039947" y="4030072"/>
                  <a:pt x="3059791" y="3996337"/>
                </a:cubicBezTo>
                <a:cubicBezTo>
                  <a:pt x="3069316" y="3980066"/>
                  <a:pt x="3080527" y="3962802"/>
                  <a:pt x="3093426" y="3944545"/>
                </a:cubicBezTo>
                <a:lnTo>
                  <a:pt x="3093426" y="3878758"/>
                </a:lnTo>
                <a:lnTo>
                  <a:pt x="3092310" y="3880102"/>
                </a:lnTo>
                <a:cubicBezTo>
                  <a:pt x="3087498" y="3885163"/>
                  <a:pt x="3082611" y="3889578"/>
                  <a:pt x="3077650" y="3893348"/>
                </a:cubicBezTo>
                <a:cubicBezTo>
                  <a:pt x="3063759" y="3903270"/>
                  <a:pt x="3048778" y="3908132"/>
                  <a:pt x="3032704" y="3907933"/>
                </a:cubicBezTo>
                <a:cubicBezTo>
                  <a:pt x="2995993" y="3907735"/>
                  <a:pt x="2966426" y="3892951"/>
                  <a:pt x="2944002" y="3863583"/>
                </a:cubicBezTo>
                <a:lnTo>
                  <a:pt x="2927792" y="3833623"/>
                </a:lnTo>
                <a:lnTo>
                  <a:pt x="2926739" y="3836049"/>
                </a:lnTo>
                <a:cubicBezTo>
                  <a:pt x="2919793" y="3850635"/>
                  <a:pt x="2912551" y="3863087"/>
                  <a:pt x="2905010" y="3873405"/>
                </a:cubicBezTo>
                <a:cubicBezTo>
                  <a:pt x="2887547" y="3897218"/>
                  <a:pt x="2868695" y="3909025"/>
                  <a:pt x="2848455" y="3908826"/>
                </a:cubicBezTo>
                <a:lnTo>
                  <a:pt x="2848455" y="3909124"/>
                </a:lnTo>
                <a:cubicBezTo>
                  <a:pt x="2827618" y="3909124"/>
                  <a:pt x="2812141" y="3903072"/>
                  <a:pt x="2802020" y="3890967"/>
                </a:cubicBezTo>
                <a:cubicBezTo>
                  <a:pt x="2795472" y="3883625"/>
                  <a:pt x="2791702" y="3875638"/>
                  <a:pt x="2790710" y="3867006"/>
                </a:cubicBezTo>
                <a:cubicBezTo>
                  <a:pt x="2789717" y="3858374"/>
                  <a:pt x="2789221" y="3835156"/>
                  <a:pt x="2789221" y="3797354"/>
                </a:cubicBezTo>
                <a:cubicBezTo>
                  <a:pt x="2789221" y="3759552"/>
                  <a:pt x="2789221" y="3740651"/>
                  <a:pt x="2789221" y="3740651"/>
                </a:cubicBezTo>
                <a:cubicBezTo>
                  <a:pt x="2789221" y="3733507"/>
                  <a:pt x="2788924" y="3726264"/>
                  <a:pt x="2788329" y="3718922"/>
                </a:cubicBezTo>
                <a:cubicBezTo>
                  <a:pt x="2787733" y="3711580"/>
                  <a:pt x="2786344" y="3704833"/>
                  <a:pt x="2784161" y="3698681"/>
                </a:cubicBezTo>
                <a:cubicBezTo>
                  <a:pt x="2780193" y="3688362"/>
                  <a:pt x="2773247" y="3682806"/>
                  <a:pt x="2763325" y="3682012"/>
                </a:cubicBezTo>
                <a:cubicBezTo>
                  <a:pt x="2758960" y="3682012"/>
                  <a:pt x="2755586" y="3682211"/>
                  <a:pt x="2753205" y="3682608"/>
                </a:cubicBezTo>
                <a:cubicBezTo>
                  <a:pt x="2742688" y="3684195"/>
                  <a:pt x="2732320" y="3689355"/>
                  <a:pt x="2722100" y="3698086"/>
                </a:cubicBezTo>
                <a:cubicBezTo>
                  <a:pt x="2711881" y="3706817"/>
                  <a:pt x="2703497" y="3715945"/>
                  <a:pt x="2696948" y="3725470"/>
                </a:cubicBezTo>
                <a:cubicBezTo>
                  <a:pt x="2691194" y="3734003"/>
                  <a:pt x="2684943" y="3745314"/>
                  <a:pt x="2678196" y="3759403"/>
                </a:cubicBezTo>
                <a:cubicBezTo>
                  <a:pt x="2671449" y="3773492"/>
                  <a:pt x="2665396" y="3787383"/>
                  <a:pt x="2660038" y="3801075"/>
                </a:cubicBezTo>
                <a:lnTo>
                  <a:pt x="2658848" y="3804548"/>
                </a:lnTo>
                <a:lnTo>
                  <a:pt x="2658848" y="3908231"/>
                </a:lnTo>
                <a:lnTo>
                  <a:pt x="2613604" y="3908231"/>
                </a:lnTo>
                <a:lnTo>
                  <a:pt x="2613604" y="3733507"/>
                </a:lnTo>
                <a:cubicBezTo>
                  <a:pt x="2613604" y="3726562"/>
                  <a:pt x="2613208" y="3717334"/>
                  <a:pt x="2612414" y="3705825"/>
                </a:cubicBezTo>
                <a:cubicBezTo>
                  <a:pt x="2611620" y="3694316"/>
                  <a:pt x="2609140" y="3686477"/>
                  <a:pt x="2604972" y="3682310"/>
                </a:cubicBezTo>
                <a:cubicBezTo>
                  <a:pt x="2603781" y="3681119"/>
                  <a:pt x="2602194" y="3680524"/>
                  <a:pt x="2600210" y="3680524"/>
                </a:cubicBezTo>
                <a:cubicBezTo>
                  <a:pt x="2596638" y="3680524"/>
                  <a:pt x="2592024" y="3682955"/>
                  <a:pt x="2586368" y="3687817"/>
                </a:cubicBezTo>
                <a:cubicBezTo>
                  <a:pt x="2580714" y="3692678"/>
                  <a:pt x="2575206" y="3700616"/>
                  <a:pt x="2569849" y="3711629"/>
                </a:cubicBezTo>
                <a:cubicBezTo>
                  <a:pt x="2564491" y="3722642"/>
                  <a:pt x="2558042" y="3737575"/>
                  <a:pt x="2550501" y="3756426"/>
                </a:cubicBezTo>
                <a:cubicBezTo>
                  <a:pt x="2546731" y="3765852"/>
                  <a:pt x="2543531" y="3773666"/>
                  <a:pt x="2540902" y="3779867"/>
                </a:cubicBezTo>
                <a:lnTo>
                  <a:pt x="2537763" y="3787092"/>
                </a:lnTo>
                <a:lnTo>
                  <a:pt x="2540976" y="3788276"/>
                </a:lnTo>
                <a:cubicBezTo>
                  <a:pt x="2534031" y="3806333"/>
                  <a:pt x="2528077" y="3820621"/>
                  <a:pt x="2523116" y="3831138"/>
                </a:cubicBezTo>
                <a:cubicBezTo>
                  <a:pt x="2516172" y="3845624"/>
                  <a:pt x="2508929" y="3858225"/>
                  <a:pt x="2501388" y="3868940"/>
                </a:cubicBezTo>
                <a:cubicBezTo>
                  <a:pt x="2482537" y="3895134"/>
                  <a:pt x="2461601" y="3908231"/>
                  <a:pt x="2438583" y="3908231"/>
                </a:cubicBezTo>
                <a:cubicBezTo>
                  <a:pt x="2418937" y="3908231"/>
                  <a:pt x="2403955" y="3902080"/>
                  <a:pt x="2393636" y="3889776"/>
                </a:cubicBezTo>
                <a:cubicBezTo>
                  <a:pt x="2387088" y="3882434"/>
                  <a:pt x="2383318" y="3874497"/>
                  <a:pt x="2382325" y="3865964"/>
                </a:cubicBezTo>
                <a:cubicBezTo>
                  <a:pt x="2381333" y="3857431"/>
                  <a:pt x="2380936" y="3849196"/>
                  <a:pt x="2381134" y="3841258"/>
                </a:cubicBezTo>
                <a:lnTo>
                  <a:pt x="2381134" y="3837389"/>
                </a:lnTo>
                <a:cubicBezTo>
                  <a:pt x="2381134" y="3837389"/>
                  <a:pt x="2381134" y="3831436"/>
                  <a:pt x="2381134" y="3819529"/>
                </a:cubicBezTo>
                <a:lnTo>
                  <a:pt x="2381134" y="3819076"/>
                </a:lnTo>
                <a:lnTo>
                  <a:pt x="2376037" y="3830096"/>
                </a:lnTo>
                <a:cubicBezTo>
                  <a:pt x="2371002" y="3840415"/>
                  <a:pt x="2366153" y="3849196"/>
                  <a:pt x="2361489" y="3856439"/>
                </a:cubicBezTo>
                <a:cubicBezTo>
                  <a:pt x="2355536" y="3865964"/>
                  <a:pt x="2346656" y="3876878"/>
                  <a:pt x="2334849" y="3889181"/>
                </a:cubicBezTo>
                <a:cubicBezTo>
                  <a:pt x="2323042" y="3901484"/>
                  <a:pt x="2309499" y="3907834"/>
                  <a:pt x="2294219" y="3908231"/>
                </a:cubicBezTo>
                <a:cubicBezTo>
                  <a:pt x="2294219" y="3908231"/>
                  <a:pt x="2294170" y="3908231"/>
                  <a:pt x="2294071" y="3908231"/>
                </a:cubicBezTo>
                <a:cubicBezTo>
                  <a:pt x="2293972" y="3908231"/>
                  <a:pt x="2293921" y="3908231"/>
                  <a:pt x="2293921" y="3908231"/>
                </a:cubicBezTo>
                <a:cubicBezTo>
                  <a:pt x="2293525" y="3908231"/>
                  <a:pt x="2293128" y="3908231"/>
                  <a:pt x="2292731" y="3908231"/>
                </a:cubicBezTo>
                <a:cubicBezTo>
                  <a:pt x="2292334" y="3908231"/>
                  <a:pt x="2291838" y="3908231"/>
                  <a:pt x="2291243" y="3908231"/>
                </a:cubicBezTo>
                <a:cubicBezTo>
                  <a:pt x="2291243" y="3908231"/>
                  <a:pt x="2291144" y="3908231"/>
                  <a:pt x="2290945" y="3908231"/>
                </a:cubicBezTo>
                <a:cubicBezTo>
                  <a:pt x="2290747" y="3908231"/>
                  <a:pt x="2290548" y="3908231"/>
                  <a:pt x="2290350" y="3908231"/>
                </a:cubicBezTo>
                <a:cubicBezTo>
                  <a:pt x="2256814" y="3908231"/>
                  <a:pt x="2234688" y="3899301"/>
                  <a:pt x="2223972" y="3881442"/>
                </a:cubicBezTo>
                <a:cubicBezTo>
                  <a:pt x="2219210" y="3873703"/>
                  <a:pt x="2216233" y="3865517"/>
                  <a:pt x="2215042" y="3856885"/>
                </a:cubicBezTo>
                <a:cubicBezTo>
                  <a:pt x="2213852" y="3848253"/>
                  <a:pt x="2213256" y="3839770"/>
                  <a:pt x="2213256" y="3831436"/>
                </a:cubicBezTo>
                <a:cubicBezTo>
                  <a:pt x="2213256" y="3831436"/>
                  <a:pt x="2213256" y="3819529"/>
                  <a:pt x="2213256" y="3795717"/>
                </a:cubicBezTo>
                <a:lnTo>
                  <a:pt x="2213256" y="3788171"/>
                </a:lnTo>
                <a:lnTo>
                  <a:pt x="2211656" y="3787610"/>
                </a:lnTo>
                <a:lnTo>
                  <a:pt x="2202988" y="3810897"/>
                </a:lnTo>
                <a:cubicBezTo>
                  <a:pt x="2192867" y="3836049"/>
                  <a:pt x="2182301" y="3856290"/>
                  <a:pt x="2171287" y="3871619"/>
                </a:cubicBezTo>
                <a:cubicBezTo>
                  <a:pt x="2153031" y="3896226"/>
                  <a:pt x="2133485" y="3908231"/>
                  <a:pt x="2112649" y="3907636"/>
                </a:cubicBezTo>
                <a:cubicBezTo>
                  <a:pt x="2106100" y="3907040"/>
                  <a:pt x="2102826" y="3906743"/>
                  <a:pt x="2102826" y="3906743"/>
                </a:cubicBezTo>
                <a:cubicBezTo>
                  <a:pt x="2087546" y="3904759"/>
                  <a:pt x="2075839" y="3898905"/>
                  <a:pt x="2067703" y="3889181"/>
                </a:cubicBezTo>
                <a:cubicBezTo>
                  <a:pt x="2063338" y="3883823"/>
                  <a:pt x="2060361" y="3878366"/>
                  <a:pt x="2058773" y="3872810"/>
                </a:cubicBezTo>
                <a:cubicBezTo>
                  <a:pt x="2051232" y="3881541"/>
                  <a:pt x="2044288" y="3888189"/>
                  <a:pt x="2037937" y="3892753"/>
                </a:cubicBezTo>
                <a:cubicBezTo>
                  <a:pt x="2023650" y="3903072"/>
                  <a:pt x="2008668" y="3908033"/>
                  <a:pt x="1992991" y="3907636"/>
                </a:cubicBezTo>
                <a:cubicBezTo>
                  <a:pt x="1956082" y="3907040"/>
                  <a:pt x="1926614" y="3892158"/>
                  <a:pt x="1904587" y="3862987"/>
                </a:cubicBezTo>
                <a:cubicBezTo>
                  <a:pt x="1886728" y="3840167"/>
                  <a:pt x="1877798" y="3813676"/>
                  <a:pt x="1877798" y="3783513"/>
                </a:cubicBezTo>
                <a:cubicBezTo>
                  <a:pt x="1877798" y="3754938"/>
                  <a:pt x="1887918" y="3728844"/>
                  <a:pt x="1908159" y="3705229"/>
                </a:cubicBezTo>
                <a:cubicBezTo>
                  <a:pt x="1931376" y="3677647"/>
                  <a:pt x="1961142" y="3663458"/>
                  <a:pt x="1997455" y="3662665"/>
                </a:cubicBezTo>
                <a:cubicBezTo>
                  <a:pt x="2010950" y="3662466"/>
                  <a:pt x="2022459" y="3665145"/>
                  <a:pt x="2031984" y="3670701"/>
                </a:cubicBezTo>
                <a:cubicBezTo>
                  <a:pt x="2041509" y="3676258"/>
                  <a:pt x="2049348" y="3682409"/>
                  <a:pt x="2055498" y="3689156"/>
                </a:cubicBezTo>
                <a:lnTo>
                  <a:pt x="2055498" y="3418289"/>
                </a:lnTo>
                <a:close/>
                <a:moveTo>
                  <a:pt x="6680182" y="3313811"/>
                </a:moveTo>
                <a:cubicBezTo>
                  <a:pt x="6673436" y="3313811"/>
                  <a:pt x="6666837" y="3317830"/>
                  <a:pt x="6660388" y="3325867"/>
                </a:cubicBezTo>
                <a:cubicBezTo>
                  <a:pt x="6653939" y="3333903"/>
                  <a:pt x="6649028" y="3342684"/>
                  <a:pt x="6645654" y="3352209"/>
                </a:cubicBezTo>
                <a:cubicBezTo>
                  <a:pt x="6637320" y="3374236"/>
                  <a:pt x="6631565" y="3398544"/>
                  <a:pt x="6628390" y="3425135"/>
                </a:cubicBezTo>
                <a:cubicBezTo>
                  <a:pt x="6625811" y="3446765"/>
                  <a:pt x="6624521" y="3472463"/>
                  <a:pt x="6624521" y="3502228"/>
                </a:cubicBezTo>
                <a:lnTo>
                  <a:pt x="6624521" y="3598669"/>
                </a:lnTo>
                <a:cubicBezTo>
                  <a:pt x="6626108" y="3595494"/>
                  <a:pt x="6627746" y="3592269"/>
                  <a:pt x="6629432" y="3588995"/>
                </a:cubicBezTo>
                <a:cubicBezTo>
                  <a:pt x="6631119" y="3585721"/>
                  <a:pt x="6632855" y="3582496"/>
                  <a:pt x="6634641" y="3579321"/>
                </a:cubicBezTo>
                <a:cubicBezTo>
                  <a:pt x="6651112" y="3548563"/>
                  <a:pt x="6666242" y="3517657"/>
                  <a:pt x="6680034" y="3486601"/>
                </a:cubicBezTo>
                <a:cubicBezTo>
                  <a:pt x="6693825" y="3455546"/>
                  <a:pt x="6702804" y="3421067"/>
                  <a:pt x="6706971" y="3383165"/>
                </a:cubicBezTo>
                <a:cubicBezTo>
                  <a:pt x="6709948" y="3356376"/>
                  <a:pt x="6707666" y="3337426"/>
                  <a:pt x="6700125" y="3326313"/>
                </a:cubicBezTo>
                <a:cubicBezTo>
                  <a:pt x="6694768" y="3317979"/>
                  <a:pt x="6688120" y="3313811"/>
                  <a:pt x="6680182" y="3313811"/>
                </a:cubicBezTo>
                <a:close/>
                <a:moveTo>
                  <a:pt x="4556108" y="3313811"/>
                </a:moveTo>
                <a:cubicBezTo>
                  <a:pt x="4549361" y="3313811"/>
                  <a:pt x="4542763" y="3317830"/>
                  <a:pt x="4536314" y="3325867"/>
                </a:cubicBezTo>
                <a:cubicBezTo>
                  <a:pt x="4529864" y="3333903"/>
                  <a:pt x="4524953" y="3342684"/>
                  <a:pt x="4521580" y="3352209"/>
                </a:cubicBezTo>
                <a:cubicBezTo>
                  <a:pt x="4513246" y="3374236"/>
                  <a:pt x="4507491" y="3398544"/>
                  <a:pt x="4504316" y="3425135"/>
                </a:cubicBezTo>
                <a:cubicBezTo>
                  <a:pt x="4501736" y="3446765"/>
                  <a:pt x="4500446" y="3472463"/>
                  <a:pt x="4500446" y="3502228"/>
                </a:cubicBezTo>
                <a:lnTo>
                  <a:pt x="4500446" y="3598669"/>
                </a:lnTo>
                <a:cubicBezTo>
                  <a:pt x="4502033" y="3595494"/>
                  <a:pt x="4503671" y="3592269"/>
                  <a:pt x="4505357" y="3588995"/>
                </a:cubicBezTo>
                <a:cubicBezTo>
                  <a:pt x="4507044" y="3585721"/>
                  <a:pt x="4508781" y="3582496"/>
                  <a:pt x="4510566" y="3579321"/>
                </a:cubicBezTo>
                <a:cubicBezTo>
                  <a:pt x="4527038" y="3548563"/>
                  <a:pt x="4542168" y="3517657"/>
                  <a:pt x="4555959" y="3486601"/>
                </a:cubicBezTo>
                <a:cubicBezTo>
                  <a:pt x="4569750" y="3455546"/>
                  <a:pt x="4578730" y="3421067"/>
                  <a:pt x="4582897" y="3383165"/>
                </a:cubicBezTo>
                <a:cubicBezTo>
                  <a:pt x="4585873" y="3356376"/>
                  <a:pt x="4583592" y="3337426"/>
                  <a:pt x="4576051" y="3326313"/>
                </a:cubicBezTo>
                <a:cubicBezTo>
                  <a:pt x="4570693" y="3317979"/>
                  <a:pt x="4564045" y="3313811"/>
                  <a:pt x="4556108" y="3313811"/>
                </a:cubicBezTo>
                <a:close/>
                <a:moveTo>
                  <a:pt x="3602418" y="3313216"/>
                </a:moveTo>
                <a:lnTo>
                  <a:pt x="3602418" y="3313514"/>
                </a:lnTo>
                <a:cubicBezTo>
                  <a:pt x="3600831" y="3313514"/>
                  <a:pt x="3598350" y="3314209"/>
                  <a:pt x="3594977" y="3315598"/>
                </a:cubicBezTo>
                <a:cubicBezTo>
                  <a:pt x="3583864" y="3321551"/>
                  <a:pt x="3574835" y="3333655"/>
                  <a:pt x="3567890" y="3351911"/>
                </a:cubicBezTo>
                <a:cubicBezTo>
                  <a:pt x="3559754" y="3373938"/>
                  <a:pt x="3554000" y="3398346"/>
                  <a:pt x="3550626" y="3425135"/>
                </a:cubicBezTo>
                <a:cubicBezTo>
                  <a:pt x="3548046" y="3446566"/>
                  <a:pt x="3546757" y="3472264"/>
                  <a:pt x="3546757" y="3502228"/>
                </a:cubicBezTo>
                <a:lnTo>
                  <a:pt x="3546757" y="3598371"/>
                </a:lnTo>
                <a:cubicBezTo>
                  <a:pt x="3548344" y="3595196"/>
                  <a:pt x="3549981" y="3591971"/>
                  <a:pt x="3551668" y="3588697"/>
                </a:cubicBezTo>
                <a:cubicBezTo>
                  <a:pt x="3553355" y="3585423"/>
                  <a:pt x="3555091" y="3582198"/>
                  <a:pt x="3556877" y="3579023"/>
                </a:cubicBezTo>
                <a:cubicBezTo>
                  <a:pt x="3573348" y="3548067"/>
                  <a:pt x="3588528" y="3517061"/>
                  <a:pt x="3602418" y="3486006"/>
                </a:cubicBezTo>
                <a:cubicBezTo>
                  <a:pt x="3616309" y="3454950"/>
                  <a:pt x="3625338" y="3420472"/>
                  <a:pt x="3629505" y="3382570"/>
                </a:cubicBezTo>
                <a:cubicBezTo>
                  <a:pt x="3632085" y="3355583"/>
                  <a:pt x="3629703" y="3336632"/>
                  <a:pt x="3622361" y="3325718"/>
                </a:cubicBezTo>
                <a:cubicBezTo>
                  <a:pt x="3617003" y="3317383"/>
                  <a:pt x="3610356" y="3313216"/>
                  <a:pt x="3602418" y="3313216"/>
                </a:cubicBezTo>
                <a:close/>
                <a:moveTo>
                  <a:pt x="1438755" y="3313216"/>
                </a:moveTo>
                <a:cubicBezTo>
                  <a:pt x="1432008" y="3313216"/>
                  <a:pt x="1425410" y="3317235"/>
                  <a:pt x="1418961" y="3325271"/>
                </a:cubicBezTo>
                <a:cubicBezTo>
                  <a:pt x="1412512" y="3333308"/>
                  <a:pt x="1407501" y="3342089"/>
                  <a:pt x="1403929" y="3351614"/>
                </a:cubicBezTo>
                <a:cubicBezTo>
                  <a:pt x="1395793" y="3373839"/>
                  <a:pt x="1390138" y="3398346"/>
                  <a:pt x="1386963" y="3425135"/>
                </a:cubicBezTo>
                <a:cubicBezTo>
                  <a:pt x="1384184" y="3448352"/>
                  <a:pt x="1382796" y="3474050"/>
                  <a:pt x="1382796" y="3502228"/>
                </a:cubicBezTo>
                <a:lnTo>
                  <a:pt x="1382796" y="3619504"/>
                </a:lnTo>
                <a:cubicBezTo>
                  <a:pt x="1382796" y="3619306"/>
                  <a:pt x="1382895" y="3619058"/>
                  <a:pt x="1383093" y="3618760"/>
                </a:cubicBezTo>
                <a:cubicBezTo>
                  <a:pt x="1383292" y="3618463"/>
                  <a:pt x="1383490" y="3618116"/>
                  <a:pt x="1383688" y="3617719"/>
                </a:cubicBezTo>
                <a:cubicBezTo>
                  <a:pt x="1401548" y="3581008"/>
                  <a:pt x="1418464" y="3543354"/>
                  <a:pt x="1434439" y="3504758"/>
                </a:cubicBezTo>
                <a:cubicBezTo>
                  <a:pt x="1450413" y="3466162"/>
                  <a:pt x="1460781" y="3425433"/>
                  <a:pt x="1465544" y="3382570"/>
                </a:cubicBezTo>
                <a:cubicBezTo>
                  <a:pt x="1468521" y="3355781"/>
                  <a:pt x="1466239" y="3336731"/>
                  <a:pt x="1458698" y="3325420"/>
                </a:cubicBezTo>
                <a:cubicBezTo>
                  <a:pt x="1452943" y="3317284"/>
                  <a:pt x="1446296" y="3313216"/>
                  <a:pt x="1438755" y="3313216"/>
                </a:cubicBezTo>
                <a:close/>
                <a:moveTo>
                  <a:pt x="9187936" y="3312026"/>
                </a:moveTo>
                <a:cubicBezTo>
                  <a:pt x="9177816" y="3311827"/>
                  <a:pt x="9167695" y="3315994"/>
                  <a:pt x="9157575" y="3324527"/>
                </a:cubicBezTo>
                <a:cubicBezTo>
                  <a:pt x="9141502" y="3339212"/>
                  <a:pt x="9128802" y="3355483"/>
                  <a:pt x="9119475" y="3373343"/>
                </a:cubicBezTo>
                <a:cubicBezTo>
                  <a:pt x="9106180" y="3398941"/>
                  <a:pt x="9098243" y="3428111"/>
                  <a:pt x="9095663" y="3460854"/>
                </a:cubicBezTo>
                <a:cubicBezTo>
                  <a:pt x="9094472" y="3473554"/>
                  <a:pt x="9093579" y="3486154"/>
                  <a:pt x="9092984" y="3498656"/>
                </a:cubicBezTo>
                <a:cubicBezTo>
                  <a:pt x="9107867" y="3485559"/>
                  <a:pt x="9122601" y="3472214"/>
                  <a:pt x="9137186" y="3458621"/>
                </a:cubicBezTo>
                <a:cubicBezTo>
                  <a:pt x="9151771" y="3445028"/>
                  <a:pt x="9166009" y="3430989"/>
                  <a:pt x="9179899" y="3416503"/>
                </a:cubicBezTo>
                <a:cubicBezTo>
                  <a:pt x="9189028" y="3407176"/>
                  <a:pt x="9197263" y="3394129"/>
                  <a:pt x="9204605" y="3377361"/>
                </a:cubicBezTo>
                <a:cubicBezTo>
                  <a:pt x="9211947" y="3360593"/>
                  <a:pt x="9214725" y="3345959"/>
                  <a:pt x="9212939" y="3333457"/>
                </a:cubicBezTo>
                <a:cubicBezTo>
                  <a:pt x="9212146" y="3325321"/>
                  <a:pt x="9208871" y="3319368"/>
                  <a:pt x="9203117" y="3315598"/>
                </a:cubicBezTo>
                <a:cubicBezTo>
                  <a:pt x="9199346" y="3313216"/>
                  <a:pt x="9194286" y="3312026"/>
                  <a:pt x="9187936" y="3312026"/>
                </a:cubicBezTo>
                <a:close/>
                <a:moveTo>
                  <a:pt x="6677504" y="3295599"/>
                </a:moveTo>
                <a:cubicBezTo>
                  <a:pt x="6692238" y="3294148"/>
                  <a:pt x="6704739" y="3301013"/>
                  <a:pt x="6715008" y="3316193"/>
                </a:cubicBezTo>
                <a:cubicBezTo>
                  <a:pt x="6724930" y="3330679"/>
                  <a:pt x="6728303" y="3353598"/>
                  <a:pt x="6725129" y="3384952"/>
                </a:cubicBezTo>
                <a:cubicBezTo>
                  <a:pt x="6720763" y="3424639"/>
                  <a:pt x="6711436" y="3460407"/>
                  <a:pt x="6697149" y="3492257"/>
                </a:cubicBezTo>
                <a:cubicBezTo>
                  <a:pt x="6682861" y="3524106"/>
                  <a:pt x="6667284" y="3555905"/>
                  <a:pt x="6650417" y="3587655"/>
                </a:cubicBezTo>
                <a:cubicBezTo>
                  <a:pt x="6646051" y="3595990"/>
                  <a:pt x="6641685" y="3604324"/>
                  <a:pt x="6637320" y="3612658"/>
                </a:cubicBezTo>
                <a:cubicBezTo>
                  <a:pt x="6632954" y="3620993"/>
                  <a:pt x="6628688" y="3629427"/>
                  <a:pt x="6624521" y="3637959"/>
                </a:cubicBezTo>
                <a:lnTo>
                  <a:pt x="6624521" y="3707015"/>
                </a:lnTo>
                <a:lnTo>
                  <a:pt x="6624521" y="3751228"/>
                </a:lnTo>
                <a:lnTo>
                  <a:pt x="6629916" y="3740092"/>
                </a:lnTo>
                <a:cubicBezTo>
                  <a:pt x="6635150" y="3729848"/>
                  <a:pt x="6640197" y="3721105"/>
                  <a:pt x="6645059" y="3713861"/>
                </a:cubicBezTo>
                <a:cubicBezTo>
                  <a:pt x="6650417" y="3706122"/>
                  <a:pt x="6659942" y="3695655"/>
                  <a:pt x="6673634" y="3682459"/>
                </a:cubicBezTo>
                <a:cubicBezTo>
                  <a:pt x="6687326" y="3669263"/>
                  <a:pt x="6704094" y="3662466"/>
                  <a:pt x="6723938" y="3662069"/>
                </a:cubicBezTo>
                <a:cubicBezTo>
                  <a:pt x="6723938" y="3662069"/>
                  <a:pt x="6723987" y="3662069"/>
                  <a:pt x="6724087" y="3662069"/>
                </a:cubicBezTo>
                <a:cubicBezTo>
                  <a:pt x="6724186" y="3662069"/>
                  <a:pt x="6724236" y="3662069"/>
                  <a:pt x="6724236" y="3662069"/>
                </a:cubicBezTo>
                <a:cubicBezTo>
                  <a:pt x="6753803" y="3661871"/>
                  <a:pt x="6774639" y="3670801"/>
                  <a:pt x="6786743" y="3688858"/>
                </a:cubicBezTo>
                <a:cubicBezTo>
                  <a:pt x="6791903" y="3696796"/>
                  <a:pt x="6795078" y="3705031"/>
                  <a:pt x="6796268" y="3713564"/>
                </a:cubicBezTo>
                <a:cubicBezTo>
                  <a:pt x="6797459" y="3722097"/>
                  <a:pt x="6798054" y="3730530"/>
                  <a:pt x="6798054" y="3738865"/>
                </a:cubicBezTo>
                <a:cubicBezTo>
                  <a:pt x="6798054" y="3738865"/>
                  <a:pt x="6798054" y="3746108"/>
                  <a:pt x="6798054" y="3760594"/>
                </a:cubicBezTo>
                <a:cubicBezTo>
                  <a:pt x="6798054" y="3775080"/>
                  <a:pt x="6798054" y="3782322"/>
                  <a:pt x="6798054" y="3782322"/>
                </a:cubicBezTo>
                <a:cubicBezTo>
                  <a:pt x="6798054" y="3782322"/>
                  <a:pt x="6798054" y="3788424"/>
                  <a:pt x="6798054" y="3800628"/>
                </a:cubicBezTo>
                <a:cubicBezTo>
                  <a:pt x="6798054" y="3812832"/>
                  <a:pt x="6798054" y="3818934"/>
                  <a:pt x="6798054" y="3818934"/>
                </a:cubicBezTo>
                <a:cubicBezTo>
                  <a:pt x="6798054" y="3818934"/>
                  <a:pt x="6798054" y="3822010"/>
                  <a:pt x="6798054" y="3828161"/>
                </a:cubicBezTo>
                <a:cubicBezTo>
                  <a:pt x="6798054" y="3834313"/>
                  <a:pt x="6798054" y="3837389"/>
                  <a:pt x="6798054" y="3837389"/>
                </a:cubicBezTo>
                <a:lnTo>
                  <a:pt x="6798054" y="3841556"/>
                </a:lnTo>
                <a:cubicBezTo>
                  <a:pt x="6798054" y="3848700"/>
                  <a:pt x="6798253" y="3855695"/>
                  <a:pt x="6798650" y="3862541"/>
                </a:cubicBezTo>
                <a:cubicBezTo>
                  <a:pt x="6799047" y="3869387"/>
                  <a:pt x="6800237" y="3875489"/>
                  <a:pt x="6802221" y="3880847"/>
                </a:cubicBezTo>
                <a:cubicBezTo>
                  <a:pt x="6804801" y="3886998"/>
                  <a:pt x="6807480" y="3890074"/>
                  <a:pt x="6810258" y="3890074"/>
                </a:cubicBezTo>
                <a:cubicBezTo>
                  <a:pt x="6827522" y="3890074"/>
                  <a:pt x="6843596" y="3879557"/>
                  <a:pt x="6858479" y="3858522"/>
                </a:cubicBezTo>
                <a:cubicBezTo>
                  <a:pt x="6865027" y="3849791"/>
                  <a:pt x="6871774" y="3838084"/>
                  <a:pt x="6878719" y="3823399"/>
                </a:cubicBezTo>
                <a:lnTo>
                  <a:pt x="6882660" y="3814615"/>
                </a:lnTo>
                <a:lnTo>
                  <a:pt x="6881454" y="3810377"/>
                </a:lnTo>
                <a:cubicBezTo>
                  <a:pt x="6880028" y="3802538"/>
                  <a:pt x="6879314" y="3794377"/>
                  <a:pt x="6879314" y="3785894"/>
                </a:cubicBezTo>
                <a:cubicBezTo>
                  <a:pt x="6879314" y="3752557"/>
                  <a:pt x="6890725" y="3723784"/>
                  <a:pt x="6913545" y="3699574"/>
                </a:cubicBezTo>
                <a:cubicBezTo>
                  <a:pt x="6936167" y="3675563"/>
                  <a:pt x="6963849" y="3663558"/>
                  <a:pt x="6996591" y="3663558"/>
                </a:cubicBezTo>
                <a:cubicBezTo>
                  <a:pt x="7018320" y="3663558"/>
                  <a:pt x="7037537" y="3670366"/>
                  <a:pt x="7054243" y="3683984"/>
                </a:cubicBezTo>
                <a:lnTo>
                  <a:pt x="7060352" y="3690100"/>
                </a:lnTo>
                <a:lnTo>
                  <a:pt x="7062075" y="3688858"/>
                </a:lnTo>
                <a:cubicBezTo>
                  <a:pt x="7068029" y="3684691"/>
                  <a:pt x="7073535" y="3680326"/>
                  <a:pt x="7078595" y="3675761"/>
                </a:cubicBezTo>
                <a:cubicBezTo>
                  <a:pt x="7083655" y="3671198"/>
                  <a:pt x="7086483" y="3665046"/>
                  <a:pt x="7087079" y="3657307"/>
                </a:cubicBezTo>
                <a:cubicBezTo>
                  <a:pt x="7087079" y="3654330"/>
                  <a:pt x="7085888" y="3651453"/>
                  <a:pt x="7083507" y="3648675"/>
                </a:cubicBezTo>
                <a:cubicBezTo>
                  <a:pt x="7081125" y="3646294"/>
                  <a:pt x="7078844" y="3645103"/>
                  <a:pt x="7076661" y="3645103"/>
                </a:cubicBezTo>
                <a:lnTo>
                  <a:pt x="7076661" y="3644805"/>
                </a:lnTo>
                <a:cubicBezTo>
                  <a:pt x="7071700" y="3645599"/>
                  <a:pt x="7067136" y="3647782"/>
                  <a:pt x="7062968" y="3651354"/>
                </a:cubicBezTo>
                <a:lnTo>
                  <a:pt x="7051657" y="3637364"/>
                </a:lnTo>
                <a:cubicBezTo>
                  <a:pt x="7060587" y="3630022"/>
                  <a:pt x="7069914" y="3626450"/>
                  <a:pt x="7079637" y="3626648"/>
                </a:cubicBezTo>
                <a:cubicBezTo>
                  <a:pt x="7091543" y="3626450"/>
                  <a:pt x="7101664" y="3630220"/>
                  <a:pt x="7109998" y="3637959"/>
                </a:cubicBezTo>
                <a:cubicBezTo>
                  <a:pt x="7116348" y="3644111"/>
                  <a:pt x="7119225" y="3651155"/>
                  <a:pt x="7118630" y="3659093"/>
                </a:cubicBezTo>
                <a:cubicBezTo>
                  <a:pt x="7117241" y="3671594"/>
                  <a:pt x="7111833" y="3681119"/>
                  <a:pt x="7102408" y="3687668"/>
                </a:cubicBezTo>
                <a:cubicBezTo>
                  <a:pt x="7092982" y="3694216"/>
                  <a:pt x="7083705" y="3699773"/>
                  <a:pt x="7074577" y="3704336"/>
                </a:cubicBezTo>
                <a:lnTo>
                  <a:pt x="7073096" y="3705121"/>
                </a:lnTo>
                <a:lnTo>
                  <a:pt x="7088616" y="3732422"/>
                </a:lnTo>
                <a:lnTo>
                  <a:pt x="7091767" y="3731870"/>
                </a:lnTo>
                <a:cubicBezTo>
                  <a:pt x="7100250" y="3729092"/>
                  <a:pt x="7109006" y="3723684"/>
                  <a:pt x="7118035" y="3715647"/>
                </a:cubicBezTo>
                <a:lnTo>
                  <a:pt x="7143931" y="3684801"/>
                </a:lnTo>
                <a:lnTo>
                  <a:pt x="7143931" y="3662665"/>
                </a:lnTo>
                <a:lnTo>
                  <a:pt x="7143931" y="3653735"/>
                </a:lnTo>
                <a:lnTo>
                  <a:pt x="7153158" y="3653735"/>
                </a:lnTo>
                <a:lnTo>
                  <a:pt x="7180245" y="3653735"/>
                </a:lnTo>
                <a:lnTo>
                  <a:pt x="7189472" y="3653735"/>
                </a:lnTo>
                <a:lnTo>
                  <a:pt x="7189472" y="3662665"/>
                </a:lnTo>
                <a:cubicBezTo>
                  <a:pt x="7189472" y="3662665"/>
                  <a:pt x="7189472" y="3672587"/>
                  <a:pt x="7189472" y="3692430"/>
                </a:cubicBezTo>
                <a:cubicBezTo>
                  <a:pt x="7189472" y="3712274"/>
                  <a:pt x="7189472" y="3722196"/>
                  <a:pt x="7189472" y="3722196"/>
                </a:cubicBezTo>
                <a:lnTo>
                  <a:pt x="7189472" y="3837091"/>
                </a:lnTo>
                <a:lnTo>
                  <a:pt x="7189472" y="3841258"/>
                </a:lnTo>
                <a:cubicBezTo>
                  <a:pt x="7189472" y="3848402"/>
                  <a:pt x="7189572" y="3855397"/>
                  <a:pt x="7189770" y="3862243"/>
                </a:cubicBezTo>
                <a:cubicBezTo>
                  <a:pt x="7189968" y="3869089"/>
                  <a:pt x="7191159" y="3875191"/>
                  <a:pt x="7193342" y="3880549"/>
                </a:cubicBezTo>
                <a:cubicBezTo>
                  <a:pt x="7195128" y="3885709"/>
                  <a:pt x="7197608" y="3888784"/>
                  <a:pt x="7200783" y="3889776"/>
                </a:cubicBezTo>
                <a:cubicBezTo>
                  <a:pt x="7200981" y="3889776"/>
                  <a:pt x="7201230" y="3889826"/>
                  <a:pt x="7201527" y="3889925"/>
                </a:cubicBezTo>
                <a:cubicBezTo>
                  <a:pt x="7201825" y="3890025"/>
                  <a:pt x="7202172" y="3890074"/>
                  <a:pt x="7202569" y="3890074"/>
                </a:cubicBezTo>
                <a:cubicBezTo>
                  <a:pt x="7221619" y="3890471"/>
                  <a:pt x="7238238" y="3877374"/>
                  <a:pt x="7252427" y="3850783"/>
                </a:cubicBezTo>
                <a:cubicBezTo>
                  <a:pt x="7266615" y="3824193"/>
                  <a:pt x="7277281" y="3800182"/>
                  <a:pt x="7284425" y="3778751"/>
                </a:cubicBezTo>
                <a:lnTo>
                  <a:pt x="7301391" y="3784704"/>
                </a:lnTo>
                <a:cubicBezTo>
                  <a:pt x="7288691" y="3822407"/>
                  <a:pt x="7274800" y="3851577"/>
                  <a:pt x="7259719" y="3872215"/>
                </a:cubicBezTo>
                <a:cubicBezTo>
                  <a:pt x="7241662" y="3896622"/>
                  <a:pt x="7222115" y="3908529"/>
                  <a:pt x="7201081" y="3907933"/>
                </a:cubicBezTo>
                <a:cubicBezTo>
                  <a:pt x="7198898" y="3907933"/>
                  <a:pt x="7195624" y="3907735"/>
                  <a:pt x="7191258" y="3907338"/>
                </a:cubicBezTo>
                <a:cubicBezTo>
                  <a:pt x="7175780" y="3905155"/>
                  <a:pt x="7164171" y="3899202"/>
                  <a:pt x="7156432" y="3889479"/>
                </a:cubicBezTo>
                <a:cubicBezTo>
                  <a:pt x="7149884" y="3882335"/>
                  <a:pt x="7146163" y="3874497"/>
                  <a:pt x="7145270" y="3865964"/>
                </a:cubicBezTo>
                <a:cubicBezTo>
                  <a:pt x="7144377" y="3857431"/>
                  <a:pt x="7143931" y="3849196"/>
                  <a:pt x="7143931" y="3841258"/>
                </a:cubicBezTo>
                <a:lnTo>
                  <a:pt x="7143931" y="3837091"/>
                </a:lnTo>
                <a:cubicBezTo>
                  <a:pt x="7143931" y="3837091"/>
                  <a:pt x="7143931" y="3831138"/>
                  <a:pt x="7143931" y="3819232"/>
                </a:cubicBezTo>
                <a:cubicBezTo>
                  <a:pt x="7143931" y="3807326"/>
                  <a:pt x="7143931" y="3794179"/>
                  <a:pt x="7143931" y="3779792"/>
                </a:cubicBezTo>
                <a:cubicBezTo>
                  <a:pt x="7143931" y="3765406"/>
                  <a:pt x="7143931" y="3752210"/>
                  <a:pt x="7143931" y="3740204"/>
                </a:cubicBezTo>
                <a:cubicBezTo>
                  <a:pt x="7143931" y="3728199"/>
                  <a:pt x="7143931" y="3722196"/>
                  <a:pt x="7143931" y="3722196"/>
                </a:cubicBezTo>
                <a:lnTo>
                  <a:pt x="7143931" y="3715319"/>
                </a:lnTo>
                <a:lnTo>
                  <a:pt x="7127262" y="3731126"/>
                </a:lnTo>
                <a:cubicBezTo>
                  <a:pt x="7121210" y="3735789"/>
                  <a:pt x="7115306" y="3739671"/>
                  <a:pt x="7109552" y="3742771"/>
                </a:cubicBezTo>
                <a:lnTo>
                  <a:pt x="7094213" y="3749117"/>
                </a:lnTo>
                <a:lnTo>
                  <a:pt x="7100175" y="3785894"/>
                </a:lnTo>
                <a:cubicBezTo>
                  <a:pt x="7100175" y="3819232"/>
                  <a:pt x="7090154" y="3847906"/>
                  <a:pt x="7070112" y="3871917"/>
                </a:cubicBezTo>
                <a:cubicBezTo>
                  <a:pt x="7050070" y="3896127"/>
                  <a:pt x="7025563" y="3908231"/>
                  <a:pt x="6996591" y="3908231"/>
                </a:cubicBezTo>
                <a:cubicBezTo>
                  <a:pt x="6963849" y="3908231"/>
                  <a:pt x="6936167" y="3896226"/>
                  <a:pt x="6913545" y="3872215"/>
                </a:cubicBezTo>
                <a:cubicBezTo>
                  <a:pt x="6907840" y="3866311"/>
                  <a:pt x="6902848" y="3860085"/>
                  <a:pt x="6898569" y="3853537"/>
                </a:cubicBezTo>
                <a:lnTo>
                  <a:pt x="6891014" y="3838979"/>
                </a:lnTo>
                <a:lnTo>
                  <a:pt x="6884375" y="3851751"/>
                </a:lnTo>
                <a:cubicBezTo>
                  <a:pt x="6880703" y="3858051"/>
                  <a:pt x="6876933" y="3863781"/>
                  <a:pt x="6873064" y="3868940"/>
                </a:cubicBezTo>
                <a:cubicBezTo>
                  <a:pt x="6854609" y="3895134"/>
                  <a:pt x="6833674" y="3908231"/>
                  <a:pt x="6810258" y="3908231"/>
                </a:cubicBezTo>
                <a:cubicBezTo>
                  <a:pt x="6790811" y="3908231"/>
                  <a:pt x="6775829" y="3902080"/>
                  <a:pt x="6765312" y="3889776"/>
                </a:cubicBezTo>
                <a:cubicBezTo>
                  <a:pt x="6758962" y="3882434"/>
                  <a:pt x="6755291" y="3874497"/>
                  <a:pt x="6754299" y="3865964"/>
                </a:cubicBezTo>
                <a:cubicBezTo>
                  <a:pt x="6753306" y="3857431"/>
                  <a:pt x="6752811" y="3849196"/>
                  <a:pt x="6752811" y="3841258"/>
                </a:cubicBezTo>
                <a:cubicBezTo>
                  <a:pt x="6752811" y="3841258"/>
                  <a:pt x="6752811" y="3840614"/>
                  <a:pt x="6752811" y="3839324"/>
                </a:cubicBezTo>
                <a:cubicBezTo>
                  <a:pt x="6752811" y="3838034"/>
                  <a:pt x="6752811" y="3837389"/>
                  <a:pt x="6752811" y="3837389"/>
                </a:cubicBezTo>
                <a:cubicBezTo>
                  <a:pt x="6752811" y="3837389"/>
                  <a:pt x="6752811" y="3834313"/>
                  <a:pt x="6752811" y="3828161"/>
                </a:cubicBezTo>
                <a:cubicBezTo>
                  <a:pt x="6752811" y="3822010"/>
                  <a:pt x="6752811" y="3818934"/>
                  <a:pt x="6752811" y="3818934"/>
                </a:cubicBezTo>
                <a:cubicBezTo>
                  <a:pt x="6752811" y="3818934"/>
                  <a:pt x="6752811" y="3812832"/>
                  <a:pt x="6752811" y="3800628"/>
                </a:cubicBezTo>
                <a:cubicBezTo>
                  <a:pt x="6752811" y="3788424"/>
                  <a:pt x="6752811" y="3782322"/>
                  <a:pt x="6752811" y="3782322"/>
                </a:cubicBezTo>
                <a:cubicBezTo>
                  <a:pt x="6752811" y="3782322"/>
                  <a:pt x="6752811" y="3775080"/>
                  <a:pt x="6752811" y="3760594"/>
                </a:cubicBezTo>
                <a:cubicBezTo>
                  <a:pt x="6752811" y="3746108"/>
                  <a:pt x="6752811" y="3738865"/>
                  <a:pt x="6752811" y="3738865"/>
                </a:cubicBezTo>
                <a:cubicBezTo>
                  <a:pt x="6752811" y="3731721"/>
                  <a:pt x="6752513" y="3724528"/>
                  <a:pt x="6751918" y="3717285"/>
                </a:cubicBezTo>
                <a:cubicBezTo>
                  <a:pt x="6751322" y="3710042"/>
                  <a:pt x="6749834" y="3703344"/>
                  <a:pt x="6747453" y="3697193"/>
                </a:cubicBezTo>
                <a:cubicBezTo>
                  <a:pt x="6743484" y="3685882"/>
                  <a:pt x="6735745" y="3680226"/>
                  <a:pt x="6724236" y="3680226"/>
                </a:cubicBezTo>
                <a:cubicBezTo>
                  <a:pt x="6708559" y="3680425"/>
                  <a:pt x="6695065" y="3686130"/>
                  <a:pt x="6683754" y="3697342"/>
                </a:cubicBezTo>
                <a:cubicBezTo>
                  <a:pt x="6672443" y="3708553"/>
                  <a:pt x="6664506" y="3717433"/>
                  <a:pt x="6659942" y="3723982"/>
                </a:cubicBezTo>
                <a:cubicBezTo>
                  <a:pt x="6651012" y="3737476"/>
                  <a:pt x="6641090" y="3756972"/>
                  <a:pt x="6630176" y="3782471"/>
                </a:cubicBezTo>
                <a:lnTo>
                  <a:pt x="6624521" y="3796105"/>
                </a:lnTo>
                <a:lnTo>
                  <a:pt x="6624521" y="3908231"/>
                </a:lnTo>
                <a:lnTo>
                  <a:pt x="6578979" y="3908231"/>
                </a:lnTo>
                <a:lnTo>
                  <a:pt x="6578979" y="3732911"/>
                </a:lnTo>
                <a:cubicBezTo>
                  <a:pt x="6574614" y="3741643"/>
                  <a:pt x="6570198" y="3750523"/>
                  <a:pt x="6565734" y="3759552"/>
                </a:cubicBezTo>
                <a:cubicBezTo>
                  <a:pt x="6561269" y="3768581"/>
                  <a:pt x="6556655" y="3777858"/>
                  <a:pt x="6551893" y="3787383"/>
                </a:cubicBezTo>
                <a:lnTo>
                  <a:pt x="6536117" y="3779346"/>
                </a:lnTo>
                <a:cubicBezTo>
                  <a:pt x="6543658" y="3763868"/>
                  <a:pt x="6551000" y="3748836"/>
                  <a:pt x="6558143" y="3734251"/>
                </a:cubicBezTo>
                <a:cubicBezTo>
                  <a:pt x="6565287" y="3719666"/>
                  <a:pt x="6572233" y="3705329"/>
                  <a:pt x="6578979" y="3691240"/>
                </a:cubicBezTo>
                <a:lnTo>
                  <a:pt x="6578979" y="3504609"/>
                </a:lnTo>
                <a:cubicBezTo>
                  <a:pt x="6578979" y="3475241"/>
                  <a:pt x="6580963" y="3448650"/>
                  <a:pt x="6584932" y="3424837"/>
                </a:cubicBezTo>
                <a:cubicBezTo>
                  <a:pt x="6589695" y="3397255"/>
                  <a:pt x="6598327" y="3371359"/>
                  <a:pt x="6610829" y="3347149"/>
                </a:cubicBezTo>
                <a:cubicBezTo>
                  <a:pt x="6620155" y="3329885"/>
                  <a:pt x="6633748" y="3315796"/>
                  <a:pt x="6651607" y="3304882"/>
                </a:cubicBezTo>
                <a:cubicBezTo>
                  <a:pt x="6652203" y="3304485"/>
                  <a:pt x="6655675" y="3302798"/>
                  <a:pt x="6662025" y="3299822"/>
                </a:cubicBezTo>
                <a:cubicBezTo>
                  <a:pt x="6667433" y="3297490"/>
                  <a:pt x="6672592" y="3296082"/>
                  <a:pt x="6677504" y="3295599"/>
                </a:cubicBezTo>
                <a:close/>
                <a:moveTo>
                  <a:pt x="4553429" y="3295599"/>
                </a:moveTo>
                <a:cubicBezTo>
                  <a:pt x="4568163" y="3294148"/>
                  <a:pt x="4580664" y="3301013"/>
                  <a:pt x="4590934" y="3316193"/>
                </a:cubicBezTo>
                <a:cubicBezTo>
                  <a:pt x="4600855" y="3330679"/>
                  <a:pt x="4604229" y="3353598"/>
                  <a:pt x="4601054" y="3384952"/>
                </a:cubicBezTo>
                <a:cubicBezTo>
                  <a:pt x="4596688" y="3424639"/>
                  <a:pt x="4587362" y="3460407"/>
                  <a:pt x="4573075" y="3492257"/>
                </a:cubicBezTo>
                <a:cubicBezTo>
                  <a:pt x="4558787" y="3524106"/>
                  <a:pt x="4543209" y="3555905"/>
                  <a:pt x="4526342" y="3587655"/>
                </a:cubicBezTo>
                <a:cubicBezTo>
                  <a:pt x="4521976" y="3595990"/>
                  <a:pt x="4517611" y="3604324"/>
                  <a:pt x="4513246" y="3612658"/>
                </a:cubicBezTo>
                <a:cubicBezTo>
                  <a:pt x="4508879" y="3620993"/>
                  <a:pt x="4504613" y="3629427"/>
                  <a:pt x="4500446" y="3637959"/>
                </a:cubicBezTo>
                <a:lnTo>
                  <a:pt x="4500446" y="3707015"/>
                </a:lnTo>
                <a:lnTo>
                  <a:pt x="4500446" y="3751228"/>
                </a:lnTo>
                <a:lnTo>
                  <a:pt x="4505841" y="3740092"/>
                </a:lnTo>
                <a:cubicBezTo>
                  <a:pt x="4511076" y="3729848"/>
                  <a:pt x="4516122" y="3721105"/>
                  <a:pt x="4520985" y="3713861"/>
                </a:cubicBezTo>
                <a:cubicBezTo>
                  <a:pt x="4526342" y="3706122"/>
                  <a:pt x="4535868" y="3695655"/>
                  <a:pt x="4549559" y="3682459"/>
                </a:cubicBezTo>
                <a:cubicBezTo>
                  <a:pt x="4563251" y="3669263"/>
                  <a:pt x="4580020" y="3662466"/>
                  <a:pt x="4599863" y="3662069"/>
                </a:cubicBezTo>
                <a:cubicBezTo>
                  <a:pt x="4599863" y="3662069"/>
                  <a:pt x="4599913" y="3662069"/>
                  <a:pt x="4600012" y="3662069"/>
                </a:cubicBezTo>
                <a:cubicBezTo>
                  <a:pt x="4600111" y="3662069"/>
                  <a:pt x="4600161" y="3662069"/>
                  <a:pt x="4600161" y="3662069"/>
                </a:cubicBezTo>
                <a:cubicBezTo>
                  <a:pt x="4629728" y="3661871"/>
                  <a:pt x="4650564" y="3670801"/>
                  <a:pt x="4662669" y="3688858"/>
                </a:cubicBezTo>
                <a:cubicBezTo>
                  <a:pt x="4667828" y="3696796"/>
                  <a:pt x="4671003" y="3705031"/>
                  <a:pt x="4672194" y="3713564"/>
                </a:cubicBezTo>
                <a:cubicBezTo>
                  <a:pt x="4673384" y="3722097"/>
                  <a:pt x="4673980" y="3730530"/>
                  <a:pt x="4673980" y="3738865"/>
                </a:cubicBezTo>
                <a:cubicBezTo>
                  <a:pt x="4673980" y="3738865"/>
                  <a:pt x="4673980" y="3746108"/>
                  <a:pt x="4673980" y="3760594"/>
                </a:cubicBezTo>
                <a:cubicBezTo>
                  <a:pt x="4673980" y="3775080"/>
                  <a:pt x="4673980" y="3782322"/>
                  <a:pt x="4673980" y="3782322"/>
                </a:cubicBezTo>
                <a:cubicBezTo>
                  <a:pt x="4673980" y="3782322"/>
                  <a:pt x="4673980" y="3788424"/>
                  <a:pt x="4673980" y="3800628"/>
                </a:cubicBezTo>
                <a:cubicBezTo>
                  <a:pt x="4673980" y="3812832"/>
                  <a:pt x="4673980" y="3818934"/>
                  <a:pt x="4673980" y="3818934"/>
                </a:cubicBezTo>
                <a:cubicBezTo>
                  <a:pt x="4673980" y="3818934"/>
                  <a:pt x="4673980" y="3822010"/>
                  <a:pt x="4673980" y="3828161"/>
                </a:cubicBezTo>
                <a:cubicBezTo>
                  <a:pt x="4673980" y="3834313"/>
                  <a:pt x="4673980" y="3837389"/>
                  <a:pt x="4673980" y="3837389"/>
                </a:cubicBezTo>
                <a:lnTo>
                  <a:pt x="4673980" y="3841556"/>
                </a:lnTo>
                <a:cubicBezTo>
                  <a:pt x="4673980" y="3848700"/>
                  <a:pt x="4674179" y="3855695"/>
                  <a:pt x="4674575" y="3862541"/>
                </a:cubicBezTo>
                <a:cubicBezTo>
                  <a:pt x="4674972" y="3869387"/>
                  <a:pt x="4676163" y="3875489"/>
                  <a:pt x="4678147" y="3880847"/>
                </a:cubicBezTo>
                <a:cubicBezTo>
                  <a:pt x="4680728" y="3886998"/>
                  <a:pt x="4683406" y="3890074"/>
                  <a:pt x="4686184" y="3890074"/>
                </a:cubicBezTo>
                <a:cubicBezTo>
                  <a:pt x="4703448" y="3890074"/>
                  <a:pt x="4719521" y="3879557"/>
                  <a:pt x="4734404" y="3858522"/>
                </a:cubicBezTo>
                <a:cubicBezTo>
                  <a:pt x="4740952" y="3849791"/>
                  <a:pt x="4747700" y="3838084"/>
                  <a:pt x="4754644" y="3823399"/>
                </a:cubicBezTo>
                <a:cubicBezTo>
                  <a:pt x="4757621" y="3817248"/>
                  <a:pt x="4760548" y="3810724"/>
                  <a:pt x="4763425" y="3803828"/>
                </a:cubicBezTo>
                <a:lnTo>
                  <a:pt x="4771413" y="3783298"/>
                </a:lnTo>
                <a:lnTo>
                  <a:pt x="4768634" y="3782322"/>
                </a:lnTo>
                <a:cubicBezTo>
                  <a:pt x="4772603" y="3771607"/>
                  <a:pt x="4776274" y="3759701"/>
                  <a:pt x="4779648" y="3746604"/>
                </a:cubicBezTo>
                <a:cubicBezTo>
                  <a:pt x="4781434" y="3740055"/>
                  <a:pt x="4783071" y="3733755"/>
                  <a:pt x="4784559" y="3727702"/>
                </a:cubicBezTo>
                <a:lnTo>
                  <a:pt x="4785303" y="3724637"/>
                </a:lnTo>
                <a:lnTo>
                  <a:pt x="4785303" y="3723619"/>
                </a:lnTo>
                <a:cubicBezTo>
                  <a:pt x="4785303" y="3722869"/>
                  <a:pt x="4785303" y="3722494"/>
                  <a:pt x="4785303" y="3722494"/>
                </a:cubicBezTo>
                <a:lnTo>
                  <a:pt x="4785303" y="3662962"/>
                </a:lnTo>
                <a:lnTo>
                  <a:pt x="4798698" y="3662962"/>
                </a:lnTo>
                <a:lnTo>
                  <a:pt x="4807925" y="3662962"/>
                </a:lnTo>
                <a:lnTo>
                  <a:pt x="4830547" y="3662962"/>
                </a:lnTo>
                <a:cubicBezTo>
                  <a:pt x="4830547" y="3662962"/>
                  <a:pt x="4830547" y="3672884"/>
                  <a:pt x="4830547" y="3692728"/>
                </a:cubicBezTo>
                <a:cubicBezTo>
                  <a:pt x="4830547" y="3712572"/>
                  <a:pt x="4830547" y="3722494"/>
                  <a:pt x="4830547" y="3722494"/>
                </a:cubicBezTo>
                <a:lnTo>
                  <a:pt x="4830547" y="3837389"/>
                </a:lnTo>
                <a:lnTo>
                  <a:pt x="4830547" y="3841556"/>
                </a:lnTo>
                <a:cubicBezTo>
                  <a:pt x="4830547" y="3848700"/>
                  <a:pt x="4830695" y="3855695"/>
                  <a:pt x="4830993" y="3862541"/>
                </a:cubicBezTo>
                <a:cubicBezTo>
                  <a:pt x="4831291" y="3869387"/>
                  <a:pt x="4832432" y="3875489"/>
                  <a:pt x="4834417" y="3880847"/>
                </a:cubicBezTo>
                <a:cubicBezTo>
                  <a:pt x="4836797" y="3886998"/>
                  <a:pt x="4839576" y="3890074"/>
                  <a:pt x="4842751" y="3890074"/>
                </a:cubicBezTo>
                <a:cubicBezTo>
                  <a:pt x="4859618" y="3890074"/>
                  <a:pt x="4875692" y="3879557"/>
                  <a:pt x="4890971" y="3858522"/>
                </a:cubicBezTo>
                <a:cubicBezTo>
                  <a:pt x="4897519" y="3849394"/>
                  <a:pt x="4904167" y="3837686"/>
                  <a:pt x="4910914" y="3823399"/>
                </a:cubicBezTo>
                <a:cubicBezTo>
                  <a:pt x="4916670" y="3811096"/>
                  <a:pt x="4922423" y="3797305"/>
                  <a:pt x="4928178" y="3782025"/>
                </a:cubicBezTo>
                <a:lnTo>
                  <a:pt x="4930962" y="3781131"/>
                </a:lnTo>
                <a:lnTo>
                  <a:pt x="4936289" y="3765356"/>
                </a:lnTo>
                <a:cubicBezTo>
                  <a:pt x="4938125" y="3759403"/>
                  <a:pt x="4939886" y="3753152"/>
                  <a:pt x="4941572" y="3746604"/>
                </a:cubicBezTo>
                <a:cubicBezTo>
                  <a:pt x="4943358" y="3740055"/>
                  <a:pt x="4944995" y="3733755"/>
                  <a:pt x="4946484" y="3727702"/>
                </a:cubicBezTo>
                <a:lnTo>
                  <a:pt x="4947228" y="3724637"/>
                </a:lnTo>
                <a:lnTo>
                  <a:pt x="4947228" y="3723619"/>
                </a:lnTo>
                <a:cubicBezTo>
                  <a:pt x="4947228" y="3722869"/>
                  <a:pt x="4947228" y="3722494"/>
                  <a:pt x="4947228" y="3722494"/>
                </a:cubicBezTo>
                <a:lnTo>
                  <a:pt x="4947228" y="3672190"/>
                </a:lnTo>
                <a:lnTo>
                  <a:pt x="4908532" y="3672190"/>
                </a:lnTo>
                <a:lnTo>
                  <a:pt x="4908532" y="3654330"/>
                </a:lnTo>
                <a:lnTo>
                  <a:pt x="4947228" y="3654330"/>
                </a:lnTo>
                <a:lnTo>
                  <a:pt x="4947228" y="3540328"/>
                </a:lnTo>
                <a:lnTo>
                  <a:pt x="4992471" y="3540328"/>
                </a:lnTo>
                <a:cubicBezTo>
                  <a:pt x="4992471" y="3540328"/>
                  <a:pt x="4992471" y="3570689"/>
                  <a:pt x="4992471" y="3631411"/>
                </a:cubicBezTo>
                <a:cubicBezTo>
                  <a:pt x="4992471" y="3639001"/>
                  <a:pt x="4992471" y="3646117"/>
                  <a:pt x="4992471" y="3652758"/>
                </a:cubicBezTo>
                <a:lnTo>
                  <a:pt x="4992471" y="3654330"/>
                </a:lnTo>
                <a:lnTo>
                  <a:pt x="5030869" y="3654330"/>
                </a:lnTo>
                <a:lnTo>
                  <a:pt x="5030869" y="3672190"/>
                </a:lnTo>
                <a:lnTo>
                  <a:pt x="4992471" y="3672190"/>
                </a:lnTo>
                <a:lnTo>
                  <a:pt x="4992471" y="3686914"/>
                </a:lnTo>
                <a:cubicBezTo>
                  <a:pt x="4992471" y="3710634"/>
                  <a:pt x="4992471" y="3722494"/>
                  <a:pt x="4992471" y="3722494"/>
                </a:cubicBezTo>
                <a:lnTo>
                  <a:pt x="4992471" y="3837389"/>
                </a:lnTo>
                <a:lnTo>
                  <a:pt x="4992471" y="3841556"/>
                </a:lnTo>
                <a:cubicBezTo>
                  <a:pt x="4992471" y="3848700"/>
                  <a:pt x="4992620" y="3855695"/>
                  <a:pt x="4992918" y="3862541"/>
                </a:cubicBezTo>
                <a:cubicBezTo>
                  <a:pt x="4993216" y="3869387"/>
                  <a:pt x="4994357" y="3875489"/>
                  <a:pt x="4996341" y="3880847"/>
                </a:cubicBezTo>
                <a:cubicBezTo>
                  <a:pt x="4998723" y="3886998"/>
                  <a:pt x="5001501" y="3890074"/>
                  <a:pt x="5004675" y="3890074"/>
                </a:cubicBezTo>
                <a:cubicBezTo>
                  <a:pt x="5021543" y="3890074"/>
                  <a:pt x="5037616" y="3879557"/>
                  <a:pt x="5052896" y="3858522"/>
                </a:cubicBezTo>
                <a:cubicBezTo>
                  <a:pt x="5059444" y="3849394"/>
                  <a:pt x="5066092" y="3837686"/>
                  <a:pt x="5072839" y="3823399"/>
                </a:cubicBezTo>
                <a:cubicBezTo>
                  <a:pt x="5078594" y="3811096"/>
                  <a:pt x="5084348" y="3797305"/>
                  <a:pt x="5090103" y="3782025"/>
                </a:cubicBezTo>
                <a:lnTo>
                  <a:pt x="5107070" y="3788276"/>
                </a:lnTo>
                <a:cubicBezTo>
                  <a:pt x="5100124" y="3806333"/>
                  <a:pt x="5094171" y="3820621"/>
                  <a:pt x="5089210" y="3831138"/>
                </a:cubicBezTo>
                <a:cubicBezTo>
                  <a:pt x="5082264" y="3845624"/>
                  <a:pt x="5075022" y="3858225"/>
                  <a:pt x="5067481" y="3868940"/>
                </a:cubicBezTo>
                <a:cubicBezTo>
                  <a:pt x="5048629" y="3895134"/>
                  <a:pt x="5027695" y="3908231"/>
                  <a:pt x="5004675" y="3908231"/>
                </a:cubicBezTo>
                <a:cubicBezTo>
                  <a:pt x="4985031" y="3908231"/>
                  <a:pt x="4970048" y="3902080"/>
                  <a:pt x="4959730" y="3889776"/>
                </a:cubicBezTo>
                <a:cubicBezTo>
                  <a:pt x="4953181" y="3882434"/>
                  <a:pt x="4949411" y="3874497"/>
                  <a:pt x="4948418" y="3865964"/>
                </a:cubicBezTo>
                <a:cubicBezTo>
                  <a:pt x="4947426" y="3857431"/>
                  <a:pt x="4947029" y="3849196"/>
                  <a:pt x="4947228" y="3841258"/>
                </a:cubicBezTo>
                <a:lnTo>
                  <a:pt x="4947228" y="3837389"/>
                </a:lnTo>
                <a:cubicBezTo>
                  <a:pt x="4947228" y="3837389"/>
                  <a:pt x="4947228" y="3831436"/>
                  <a:pt x="4947228" y="3819529"/>
                </a:cubicBezTo>
                <a:cubicBezTo>
                  <a:pt x="4947228" y="3813576"/>
                  <a:pt x="4947228" y="3807313"/>
                  <a:pt x="4947228" y="3800740"/>
                </a:cubicBezTo>
                <a:lnTo>
                  <a:pt x="4947228" y="3788171"/>
                </a:lnTo>
                <a:lnTo>
                  <a:pt x="4942967" y="3786676"/>
                </a:lnTo>
                <a:lnTo>
                  <a:pt x="4945144" y="3788276"/>
                </a:lnTo>
                <a:cubicBezTo>
                  <a:pt x="4938199" y="3806333"/>
                  <a:pt x="4932246" y="3820621"/>
                  <a:pt x="4927285" y="3831138"/>
                </a:cubicBezTo>
                <a:cubicBezTo>
                  <a:pt x="4920339" y="3845624"/>
                  <a:pt x="4913098" y="3858225"/>
                  <a:pt x="4905556" y="3868940"/>
                </a:cubicBezTo>
                <a:cubicBezTo>
                  <a:pt x="4886705" y="3895134"/>
                  <a:pt x="4865770" y="3908231"/>
                  <a:pt x="4842751" y="3908231"/>
                </a:cubicBezTo>
                <a:cubicBezTo>
                  <a:pt x="4823105" y="3908231"/>
                  <a:pt x="4808124" y="3902080"/>
                  <a:pt x="4797805" y="3889776"/>
                </a:cubicBezTo>
                <a:cubicBezTo>
                  <a:pt x="4791256" y="3882434"/>
                  <a:pt x="4787486" y="3874497"/>
                  <a:pt x="4786494" y="3865964"/>
                </a:cubicBezTo>
                <a:cubicBezTo>
                  <a:pt x="4785502" y="3857431"/>
                  <a:pt x="4785105" y="3849196"/>
                  <a:pt x="4785303" y="3841258"/>
                </a:cubicBezTo>
                <a:lnTo>
                  <a:pt x="4785303" y="3837389"/>
                </a:lnTo>
                <a:cubicBezTo>
                  <a:pt x="4785303" y="3837389"/>
                  <a:pt x="4785303" y="3831436"/>
                  <a:pt x="4785303" y="3819529"/>
                </a:cubicBezTo>
                <a:cubicBezTo>
                  <a:pt x="4785303" y="3813576"/>
                  <a:pt x="4785303" y="3807313"/>
                  <a:pt x="4785303" y="3800740"/>
                </a:cubicBezTo>
                <a:lnTo>
                  <a:pt x="4785303" y="3796267"/>
                </a:lnTo>
                <a:lnTo>
                  <a:pt x="4771016" y="3831138"/>
                </a:lnTo>
                <a:cubicBezTo>
                  <a:pt x="4764071" y="3846021"/>
                  <a:pt x="4756729" y="3858622"/>
                  <a:pt x="4748989" y="3868940"/>
                </a:cubicBezTo>
                <a:cubicBezTo>
                  <a:pt x="4730534" y="3895134"/>
                  <a:pt x="4709599" y="3908231"/>
                  <a:pt x="4686184" y="3908231"/>
                </a:cubicBezTo>
                <a:cubicBezTo>
                  <a:pt x="4666737" y="3908231"/>
                  <a:pt x="4651754" y="3902080"/>
                  <a:pt x="4641237" y="3889776"/>
                </a:cubicBezTo>
                <a:cubicBezTo>
                  <a:pt x="4634888" y="3882434"/>
                  <a:pt x="4631217" y="3874497"/>
                  <a:pt x="4630224" y="3865964"/>
                </a:cubicBezTo>
                <a:cubicBezTo>
                  <a:pt x="4629233" y="3857431"/>
                  <a:pt x="4628737" y="3849196"/>
                  <a:pt x="4628737" y="3841258"/>
                </a:cubicBezTo>
                <a:cubicBezTo>
                  <a:pt x="4628737" y="3841258"/>
                  <a:pt x="4628737" y="3840614"/>
                  <a:pt x="4628737" y="3839324"/>
                </a:cubicBezTo>
                <a:cubicBezTo>
                  <a:pt x="4628737" y="3838034"/>
                  <a:pt x="4628737" y="3837389"/>
                  <a:pt x="4628737" y="3837389"/>
                </a:cubicBezTo>
                <a:cubicBezTo>
                  <a:pt x="4628737" y="3837389"/>
                  <a:pt x="4628737" y="3834313"/>
                  <a:pt x="4628737" y="3828161"/>
                </a:cubicBezTo>
                <a:cubicBezTo>
                  <a:pt x="4628737" y="3822010"/>
                  <a:pt x="4628737" y="3818934"/>
                  <a:pt x="4628737" y="3818934"/>
                </a:cubicBezTo>
                <a:cubicBezTo>
                  <a:pt x="4628737" y="3818934"/>
                  <a:pt x="4628737" y="3812832"/>
                  <a:pt x="4628737" y="3800628"/>
                </a:cubicBezTo>
                <a:cubicBezTo>
                  <a:pt x="4628737" y="3788424"/>
                  <a:pt x="4628737" y="3782322"/>
                  <a:pt x="4628737" y="3782322"/>
                </a:cubicBezTo>
                <a:cubicBezTo>
                  <a:pt x="4628737" y="3782322"/>
                  <a:pt x="4628737" y="3775080"/>
                  <a:pt x="4628737" y="3760594"/>
                </a:cubicBezTo>
                <a:cubicBezTo>
                  <a:pt x="4628737" y="3746108"/>
                  <a:pt x="4628737" y="3738865"/>
                  <a:pt x="4628737" y="3738865"/>
                </a:cubicBezTo>
                <a:cubicBezTo>
                  <a:pt x="4628737" y="3731721"/>
                  <a:pt x="4628438" y="3724528"/>
                  <a:pt x="4627843" y="3717285"/>
                </a:cubicBezTo>
                <a:cubicBezTo>
                  <a:pt x="4627248" y="3710042"/>
                  <a:pt x="4625759" y="3703344"/>
                  <a:pt x="4623378" y="3697193"/>
                </a:cubicBezTo>
                <a:cubicBezTo>
                  <a:pt x="4619410" y="3685882"/>
                  <a:pt x="4611670" y="3680226"/>
                  <a:pt x="4600161" y="3680226"/>
                </a:cubicBezTo>
                <a:cubicBezTo>
                  <a:pt x="4584485" y="3680425"/>
                  <a:pt x="4570991" y="3686130"/>
                  <a:pt x="4559680" y="3697342"/>
                </a:cubicBezTo>
                <a:cubicBezTo>
                  <a:pt x="4548369" y="3708553"/>
                  <a:pt x="4540431" y="3717433"/>
                  <a:pt x="4535868" y="3723982"/>
                </a:cubicBezTo>
                <a:cubicBezTo>
                  <a:pt x="4526937" y="3737476"/>
                  <a:pt x="4517016" y="3756972"/>
                  <a:pt x="4506101" y="3782471"/>
                </a:cubicBezTo>
                <a:lnTo>
                  <a:pt x="4500446" y="3796105"/>
                </a:lnTo>
                <a:lnTo>
                  <a:pt x="4500446" y="3908231"/>
                </a:lnTo>
                <a:lnTo>
                  <a:pt x="4454905" y="3908231"/>
                </a:lnTo>
                <a:lnTo>
                  <a:pt x="4454905" y="3732911"/>
                </a:lnTo>
                <a:cubicBezTo>
                  <a:pt x="4450539" y="3741643"/>
                  <a:pt x="4446124" y="3750523"/>
                  <a:pt x="4441659" y="3759552"/>
                </a:cubicBezTo>
                <a:cubicBezTo>
                  <a:pt x="4437194" y="3768581"/>
                  <a:pt x="4432580" y="3777858"/>
                  <a:pt x="4427818" y="3787383"/>
                </a:cubicBezTo>
                <a:lnTo>
                  <a:pt x="4412042" y="3779346"/>
                </a:lnTo>
                <a:cubicBezTo>
                  <a:pt x="4419583" y="3763868"/>
                  <a:pt x="4426925" y="3748836"/>
                  <a:pt x="4434069" y="3734251"/>
                </a:cubicBezTo>
                <a:cubicBezTo>
                  <a:pt x="4441212" y="3719666"/>
                  <a:pt x="4448158" y="3705329"/>
                  <a:pt x="4454905" y="3691240"/>
                </a:cubicBezTo>
                <a:lnTo>
                  <a:pt x="4454905" y="3504609"/>
                </a:lnTo>
                <a:cubicBezTo>
                  <a:pt x="4454905" y="3475241"/>
                  <a:pt x="4456890" y="3448650"/>
                  <a:pt x="4460858" y="3424837"/>
                </a:cubicBezTo>
                <a:cubicBezTo>
                  <a:pt x="4465621" y="3397255"/>
                  <a:pt x="4474252" y="3371359"/>
                  <a:pt x="4486754" y="3347149"/>
                </a:cubicBezTo>
                <a:cubicBezTo>
                  <a:pt x="4496081" y="3329885"/>
                  <a:pt x="4509673" y="3315796"/>
                  <a:pt x="4527533" y="3304882"/>
                </a:cubicBezTo>
                <a:cubicBezTo>
                  <a:pt x="4528128" y="3304485"/>
                  <a:pt x="4531601" y="3302798"/>
                  <a:pt x="4537951" y="3299822"/>
                </a:cubicBezTo>
                <a:cubicBezTo>
                  <a:pt x="4543358" y="3297490"/>
                  <a:pt x="4548517" y="3296082"/>
                  <a:pt x="4553429" y="3295599"/>
                </a:cubicBezTo>
                <a:close/>
                <a:moveTo>
                  <a:pt x="3606288" y="3295227"/>
                </a:moveTo>
                <a:cubicBezTo>
                  <a:pt x="3618492" y="3296157"/>
                  <a:pt x="3628909" y="3302947"/>
                  <a:pt x="3637542" y="3315598"/>
                </a:cubicBezTo>
                <a:cubicBezTo>
                  <a:pt x="3647266" y="3330282"/>
                  <a:pt x="3650539" y="3353202"/>
                  <a:pt x="3647365" y="3384356"/>
                </a:cubicBezTo>
                <a:cubicBezTo>
                  <a:pt x="3642999" y="3424044"/>
                  <a:pt x="3633722" y="3459862"/>
                  <a:pt x="3619533" y="3491810"/>
                </a:cubicBezTo>
                <a:cubicBezTo>
                  <a:pt x="3605346" y="3523759"/>
                  <a:pt x="3589818" y="3555608"/>
                  <a:pt x="3572950" y="3587358"/>
                </a:cubicBezTo>
                <a:cubicBezTo>
                  <a:pt x="3568585" y="3595692"/>
                  <a:pt x="3564169" y="3604026"/>
                  <a:pt x="3559705" y="3612361"/>
                </a:cubicBezTo>
                <a:cubicBezTo>
                  <a:pt x="3555240" y="3620695"/>
                  <a:pt x="3550923" y="3629129"/>
                  <a:pt x="3546757" y="3637661"/>
                </a:cubicBezTo>
                <a:lnTo>
                  <a:pt x="3546757" y="3704634"/>
                </a:lnTo>
                <a:cubicBezTo>
                  <a:pt x="3546757" y="3718922"/>
                  <a:pt x="3547252" y="3736235"/>
                  <a:pt x="3548245" y="3756575"/>
                </a:cubicBezTo>
                <a:cubicBezTo>
                  <a:pt x="3549237" y="3776915"/>
                  <a:pt x="3551023" y="3796610"/>
                  <a:pt x="3553603" y="3815660"/>
                </a:cubicBezTo>
                <a:cubicBezTo>
                  <a:pt x="3554594" y="3823994"/>
                  <a:pt x="3558167" y="3837686"/>
                  <a:pt x="3564318" y="3856736"/>
                </a:cubicBezTo>
                <a:cubicBezTo>
                  <a:pt x="3570470" y="3875786"/>
                  <a:pt x="3581979" y="3886800"/>
                  <a:pt x="3598846" y="3889776"/>
                </a:cubicBezTo>
                <a:cubicBezTo>
                  <a:pt x="3600434" y="3889975"/>
                  <a:pt x="3603113" y="3890074"/>
                  <a:pt x="3606883" y="3890074"/>
                </a:cubicBezTo>
                <a:cubicBezTo>
                  <a:pt x="3630994" y="3890074"/>
                  <a:pt x="3653038" y="3869368"/>
                  <a:pt x="3673019" y="3827957"/>
                </a:cubicBezTo>
                <a:lnTo>
                  <a:pt x="3682664" y="3805921"/>
                </a:lnTo>
                <a:lnTo>
                  <a:pt x="3679213" y="3784108"/>
                </a:lnTo>
                <a:cubicBezTo>
                  <a:pt x="3679213" y="3755335"/>
                  <a:pt x="3689334" y="3729141"/>
                  <a:pt x="3709575" y="3705527"/>
                </a:cubicBezTo>
                <a:cubicBezTo>
                  <a:pt x="3733188" y="3678143"/>
                  <a:pt x="3763052" y="3664054"/>
                  <a:pt x="3799168" y="3663260"/>
                </a:cubicBezTo>
                <a:cubicBezTo>
                  <a:pt x="3818218" y="3662863"/>
                  <a:pt x="3833398" y="3667874"/>
                  <a:pt x="3844709" y="3678292"/>
                </a:cubicBezTo>
                <a:lnTo>
                  <a:pt x="3858699" y="3692389"/>
                </a:lnTo>
                <a:lnTo>
                  <a:pt x="3858699" y="3662962"/>
                </a:lnTo>
                <a:lnTo>
                  <a:pt x="3903943" y="3662962"/>
                </a:lnTo>
                <a:cubicBezTo>
                  <a:pt x="3903943" y="3662962"/>
                  <a:pt x="3903943" y="3672884"/>
                  <a:pt x="3903943" y="3692728"/>
                </a:cubicBezTo>
                <a:cubicBezTo>
                  <a:pt x="3903943" y="3712572"/>
                  <a:pt x="3903943" y="3722494"/>
                  <a:pt x="3903943" y="3722494"/>
                </a:cubicBezTo>
                <a:lnTo>
                  <a:pt x="3903943" y="3837389"/>
                </a:lnTo>
                <a:lnTo>
                  <a:pt x="3903943" y="3841556"/>
                </a:lnTo>
                <a:cubicBezTo>
                  <a:pt x="3903943" y="3848700"/>
                  <a:pt x="3904093" y="3855695"/>
                  <a:pt x="3904390" y="3862541"/>
                </a:cubicBezTo>
                <a:cubicBezTo>
                  <a:pt x="3904687" y="3869387"/>
                  <a:pt x="3905829" y="3875489"/>
                  <a:pt x="3907813" y="3880847"/>
                </a:cubicBezTo>
                <a:cubicBezTo>
                  <a:pt x="3910194" y="3886998"/>
                  <a:pt x="3912972" y="3890074"/>
                  <a:pt x="3916147" y="3890074"/>
                </a:cubicBezTo>
                <a:cubicBezTo>
                  <a:pt x="3933014" y="3890074"/>
                  <a:pt x="3949087" y="3879557"/>
                  <a:pt x="3964368" y="3858522"/>
                </a:cubicBezTo>
                <a:cubicBezTo>
                  <a:pt x="3970915" y="3849394"/>
                  <a:pt x="3977564" y="3837686"/>
                  <a:pt x="3984310" y="3823399"/>
                </a:cubicBezTo>
                <a:cubicBezTo>
                  <a:pt x="3990065" y="3811096"/>
                  <a:pt x="3995819" y="3797305"/>
                  <a:pt x="4001574" y="3782025"/>
                </a:cubicBezTo>
                <a:lnTo>
                  <a:pt x="4018540" y="3788276"/>
                </a:lnTo>
                <a:cubicBezTo>
                  <a:pt x="4011595" y="3806333"/>
                  <a:pt x="4005642" y="3820621"/>
                  <a:pt x="4000682" y="3831138"/>
                </a:cubicBezTo>
                <a:cubicBezTo>
                  <a:pt x="3993736" y="3845624"/>
                  <a:pt x="3986493" y="3858225"/>
                  <a:pt x="3978952" y="3868940"/>
                </a:cubicBezTo>
                <a:cubicBezTo>
                  <a:pt x="3960101" y="3895134"/>
                  <a:pt x="3939165" y="3908231"/>
                  <a:pt x="3916147" y="3908231"/>
                </a:cubicBezTo>
                <a:cubicBezTo>
                  <a:pt x="3896502" y="3908231"/>
                  <a:pt x="3881520" y="3902080"/>
                  <a:pt x="3871201" y="3889776"/>
                </a:cubicBezTo>
                <a:lnTo>
                  <a:pt x="3862131" y="3870683"/>
                </a:lnTo>
                <a:lnTo>
                  <a:pt x="3854309" y="3880102"/>
                </a:lnTo>
                <a:cubicBezTo>
                  <a:pt x="3849496" y="3885163"/>
                  <a:pt x="3844610" y="3889578"/>
                  <a:pt x="3839649" y="3893348"/>
                </a:cubicBezTo>
                <a:cubicBezTo>
                  <a:pt x="3825759" y="3903270"/>
                  <a:pt x="3810777" y="3908132"/>
                  <a:pt x="3794703" y="3907933"/>
                </a:cubicBezTo>
                <a:cubicBezTo>
                  <a:pt x="3757992" y="3907735"/>
                  <a:pt x="3728426" y="3892951"/>
                  <a:pt x="3706003" y="3863583"/>
                </a:cubicBezTo>
                <a:lnTo>
                  <a:pt x="3689885" y="3833796"/>
                </a:lnTo>
                <a:lnTo>
                  <a:pt x="3679641" y="3852960"/>
                </a:lnTo>
                <a:cubicBezTo>
                  <a:pt x="3676032" y="3859050"/>
                  <a:pt x="3672318" y="3864674"/>
                  <a:pt x="3668498" y="3869833"/>
                </a:cubicBezTo>
                <a:cubicBezTo>
                  <a:pt x="3649646" y="3895234"/>
                  <a:pt x="3629109" y="3908033"/>
                  <a:pt x="3606883" y="3908231"/>
                </a:cubicBezTo>
                <a:cubicBezTo>
                  <a:pt x="3606486" y="3908231"/>
                  <a:pt x="3606189" y="3908231"/>
                  <a:pt x="3605990" y="3908231"/>
                </a:cubicBezTo>
                <a:cubicBezTo>
                  <a:pt x="3605791" y="3908231"/>
                  <a:pt x="3605692" y="3908231"/>
                  <a:pt x="3605692" y="3908231"/>
                </a:cubicBezTo>
                <a:cubicBezTo>
                  <a:pt x="3579102" y="3908231"/>
                  <a:pt x="3557472" y="3899103"/>
                  <a:pt x="3540804" y="3880847"/>
                </a:cubicBezTo>
                <a:cubicBezTo>
                  <a:pt x="3525524" y="3865170"/>
                  <a:pt x="3515701" y="3844433"/>
                  <a:pt x="3511335" y="3818636"/>
                </a:cubicBezTo>
                <a:cubicBezTo>
                  <a:pt x="3508359" y="3803555"/>
                  <a:pt x="3506127" y="3788028"/>
                  <a:pt x="3504639" y="3772053"/>
                </a:cubicBezTo>
                <a:cubicBezTo>
                  <a:pt x="3503150" y="3756079"/>
                  <a:pt x="3502207" y="3741246"/>
                  <a:pt x="3501810" y="3727554"/>
                </a:cubicBezTo>
                <a:cubicBezTo>
                  <a:pt x="3495262" y="3739460"/>
                  <a:pt x="3488812" y="3750969"/>
                  <a:pt x="3482464" y="3762082"/>
                </a:cubicBezTo>
                <a:cubicBezTo>
                  <a:pt x="3476113" y="3773194"/>
                  <a:pt x="3469962" y="3784108"/>
                  <a:pt x="3464008" y="3794824"/>
                </a:cubicBezTo>
                <a:lnTo>
                  <a:pt x="3448828" y="3785894"/>
                </a:lnTo>
                <a:cubicBezTo>
                  <a:pt x="3457162" y="3771210"/>
                  <a:pt x="3465794" y="3755782"/>
                  <a:pt x="3474724" y="3739609"/>
                </a:cubicBezTo>
                <a:cubicBezTo>
                  <a:pt x="3483654" y="3723436"/>
                  <a:pt x="3492484" y="3706718"/>
                  <a:pt x="3501215" y="3689454"/>
                </a:cubicBezTo>
                <a:lnTo>
                  <a:pt x="3501215" y="3502228"/>
                </a:lnTo>
                <a:cubicBezTo>
                  <a:pt x="3501215" y="3472661"/>
                  <a:pt x="3503199" y="3446070"/>
                  <a:pt x="3507168" y="3422456"/>
                </a:cubicBezTo>
                <a:cubicBezTo>
                  <a:pt x="3511932" y="3394278"/>
                  <a:pt x="3520562" y="3368283"/>
                  <a:pt x="3533064" y="3344470"/>
                </a:cubicBezTo>
                <a:cubicBezTo>
                  <a:pt x="3544772" y="3322047"/>
                  <a:pt x="3561045" y="3306965"/>
                  <a:pt x="3581880" y="3299226"/>
                </a:cubicBezTo>
                <a:cubicBezTo>
                  <a:pt x="3585254" y="3298036"/>
                  <a:pt x="3589123" y="3297044"/>
                  <a:pt x="3593489" y="3296250"/>
                </a:cubicBezTo>
                <a:cubicBezTo>
                  <a:pt x="3597953" y="3295258"/>
                  <a:pt x="3602220" y="3294917"/>
                  <a:pt x="3606288" y="3295227"/>
                </a:cubicBezTo>
                <a:close/>
                <a:moveTo>
                  <a:pt x="371955" y="3295059"/>
                </a:moveTo>
                <a:lnTo>
                  <a:pt x="372253" y="3295059"/>
                </a:lnTo>
                <a:lnTo>
                  <a:pt x="375229" y="3295059"/>
                </a:lnTo>
                <a:cubicBezTo>
                  <a:pt x="380190" y="3295059"/>
                  <a:pt x="385201" y="3295059"/>
                  <a:pt x="390261" y="3295059"/>
                </a:cubicBezTo>
                <a:cubicBezTo>
                  <a:pt x="395321" y="3295059"/>
                  <a:pt x="400331" y="3295059"/>
                  <a:pt x="405292" y="3295059"/>
                </a:cubicBezTo>
                <a:lnTo>
                  <a:pt x="405292" y="3304286"/>
                </a:lnTo>
                <a:lnTo>
                  <a:pt x="405292" y="3732911"/>
                </a:lnTo>
                <a:lnTo>
                  <a:pt x="405590" y="3760594"/>
                </a:lnTo>
                <a:cubicBezTo>
                  <a:pt x="405590" y="3783017"/>
                  <a:pt x="405292" y="3802464"/>
                  <a:pt x="404697" y="3818934"/>
                </a:cubicBezTo>
                <a:cubicBezTo>
                  <a:pt x="404102" y="3835405"/>
                  <a:pt x="401720" y="3850486"/>
                  <a:pt x="397553" y="3864178"/>
                </a:cubicBezTo>
                <a:cubicBezTo>
                  <a:pt x="411841" y="3841159"/>
                  <a:pt x="423003" y="3807078"/>
                  <a:pt x="431040" y="3761933"/>
                </a:cubicBezTo>
                <a:cubicBezTo>
                  <a:pt x="439076" y="3716789"/>
                  <a:pt x="446270" y="3671198"/>
                  <a:pt x="452620" y="3625160"/>
                </a:cubicBezTo>
                <a:lnTo>
                  <a:pt x="453810" y="3617421"/>
                </a:lnTo>
                <a:cubicBezTo>
                  <a:pt x="458374" y="3583091"/>
                  <a:pt x="463286" y="3548811"/>
                  <a:pt x="468544" y="3514581"/>
                </a:cubicBezTo>
                <a:cubicBezTo>
                  <a:pt x="473803" y="3480350"/>
                  <a:pt x="480202" y="3448650"/>
                  <a:pt x="487743" y="3419480"/>
                </a:cubicBezTo>
                <a:cubicBezTo>
                  <a:pt x="502229" y="3363719"/>
                  <a:pt x="520882" y="3325916"/>
                  <a:pt x="543702" y="3306072"/>
                </a:cubicBezTo>
                <a:lnTo>
                  <a:pt x="544298" y="3305775"/>
                </a:lnTo>
                <a:cubicBezTo>
                  <a:pt x="548664" y="3302203"/>
                  <a:pt x="552037" y="3299723"/>
                  <a:pt x="554418" y="3298333"/>
                </a:cubicBezTo>
                <a:cubicBezTo>
                  <a:pt x="554815" y="3298135"/>
                  <a:pt x="556005" y="3297440"/>
                  <a:pt x="557990" y="3296250"/>
                </a:cubicBezTo>
                <a:lnTo>
                  <a:pt x="560074" y="3295059"/>
                </a:lnTo>
                <a:cubicBezTo>
                  <a:pt x="566027" y="3295059"/>
                  <a:pt x="571980" y="3295059"/>
                  <a:pt x="577933" y="3295059"/>
                </a:cubicBezTo>
                <a:cubicBezTo>
                  <a:pt x="583886" y="3295059"/>
                  <a:pt x="589839" y="3295059"/>
                  <a:pt x="595792" y="3295059"/>
                </a:cubicBezTo>
                <a:lnTo>
                  <a:pt x="595792" y="3304286"/>
                </a:lnTo>
                <a:lnTo>
                  <a:pt x="595792" y="3796312"/>
                </a:lnTo>
                <a:cubicBezTo>
                  <a:pt x="595792" y="3856836"/>
                  <a:pt x="610179" y="3888090"/>
                  <a:pt x="638952" y="3890074"/>
                </a:cubicBezTo>
                <a:cubicBezTo>
                  <a:pt x="661971" y="3891066"/>
                  <a:pt x="682708" y="3879061"/>
                  <a:pt x="701163" y="3854058"/>
                </a:cubicBezTo>
                <a:cubicBezTo>
                  <a:pt x="714458" y="3836794"/>
                  <a:pt x="726662" y="3812187"/>
                  <a:pt x="737774" y="3780239"/>
                </a:cubicBezTo>
                <a:lnTo>
                  <a:pt x="740004" y="3781008"/>
                </a:lnTo>
                <a:lnTo>
                  <a:pt x="745290" y="3765356"/>
                </a:lnTo>
                <a:cubicBezTo>
                  <a:pt x="747126" y="3759403"/>
                  <a:pt x="748887" y="3753152"/>
                  <a:pt x="750574" y="3746604"/>
                </a:cubicBezTo>
                <a:cubicBezTo>
                  <a:pt x="752360" y="3740055"/>
                  <a:pt x="753997" y="3733755"/>
                  <a:pt x="755485" y="3727702"/>
                </a:cubicBezTo>
                <a:lnTo>
                  <a:pt x="756229" y="3724637"/>
                </a:lnTo>
                <a:lnTo>
                  <a:pt x="756229" y="3723619"/>
                </a:lnTo>
                <a:cubicBezTo>
                  <a:pt x="756229" y="3722869"/>
                  <a:pt x="756229" y="3722494"/>
                  <a:pt x="756229" y="3722494"/>
                </a:cubicBezTo>
                <a:lnTo>
                  <a:pt x="756229" y="3662962"/>
                </a:lnTo>
                <a:lnTo>
                  <a:pt x="769623" y="3662962"/>
                </a:lnTo>
                <a:lnTo>
                  <a:pt x="778851" y="3662962"/>
                </a:lnTo>
                <a:lnTo>
                  <a:pt x="801473" y="3662962"/>
                </a:lnTo>
                <a:cubicBezTo>
                  <a:pt x="801473" y="3662962"/>
                  <a:pt x="801473" y="3672884"/>
                  <a:pt x="801473" y="3692728"/>
                </a:cubicBezTo>
                <a:cubicBezTo>
                  <a:pt x="801473" y="3712572"/>
                  <a:pt x="801473" y="3722494"/>
                  <a:pt x="801473" y="3722494"/>
                </a:cubicBezTo>
                <a:lnTo>
                  <a:pt x="801473" y="3837389"/>
                </a:lnTo>
                <a:lnTo>
                  <a:pt x="801473" y="3841556"/>
                </a:lnTo>
                <a:cubicBezTo>
                  <a:pt x="801473" y="3848700"/>
                  <a:pt x="801622" y="3855695"/>
                  <a:pt x="801919" y="3862541"/>
                </a:cubicBezTo>
                <a:cubicBezTo>
                  <a:pt x="802217" y="3869387"/>
                  <a:pt x="803358" y="3875489"/>
                  <a:pt x="805342" y="3880847"/>
                </a:cubicBezTo>
                <a:cubicBezTo>
                  <a:pt x="807723" y="3886998"/>
                  <a:pt x="810502" y="3890074"/>
                  <a:pt x="813677" y="3890074"/>
                </a:cubicBezTo>
                <a:cubicBezTo>
                  <a:pt x="830544" y="3890074"/>
                  <a:pt x="846617" y="3879557"/>
                  <a:pt x="861897" y="3858522"/>
                </a:cubicBezTo>
                <a:cubicBezTo>
                  <a:pt x="868445" y="3849394"/>
                  <a:pt x="875093" y="3837686"/>
                  <a:pt x="881840" y="3823399"/>
                </a:cubicBezTo>
                <a:cubicBezTo>
                  <a:pt x="887595" y="3811096"/>
                  <a:pt x="893349" y="3797305"/>
                  <a:pt x="899104" y="3782025"/>
                </a:cubicBezTo>
                <a:lnTo>
                  <a:pt x="901699" y="3781192"/>
                </a:lnTo>
                <a:lnTo>
                  <a:pt x="901969" y="3780518"/>
                </a:lnTo>
                <a:cubicBezTo>
                  <a:pt x="904722" y="3773635"/>
                  <a:pt x="908927" y="3763124"/>
                  <a:pt x="914582" y="3748985"/>
                </a:cubicBezTo>
                <a:cubicBezTo>
                  <a:pt x="922123" y="3730133"/>
                  <a:pt x="927977" y="3716491"/>
                  <a:pt x="932144" y="3708057"/>
                </a:cubicBezTo>
                <a:cubicBezTo>
                  <a:pt x="936311" y="3699624"/>
                  <a:pt x="942512" y="3689900"/>
                  <a:pt x="950747" y="3678887"/>
                </a:cubicBezTo>
                <a:cubicBezTo>
                  <a:pt x="958983" y="3667874"/>
                  <a:pt x="969053" y="3662367"/>
                  <a:pt x="980959" y="3662367"/>
                </a:cubicBezTo>
                <a:cubicBezTo>
                  <a:pt x="999613" y="3662367"/>
                  <a:pt x="1013702" y="3667229"/>
                  <a:pt x="1023227" y="3676952"/>
                </a:cubicBezTo>
                <a:cubicBezTo>
                  <a:pt x="1030767" y="3684493"/>
                  <a:pt x="1035381" y="3693373"/>
                  <a:pt x="1037068" y="3703592"/>
                </a:cubicBezTo>
                <a:cubicBezTo>
                  <a:pt x="1038754" y="3713812"/>
                  <a:pt x="1039598" y="3723784"/>
                  <a:pt x="1039598" y="3733507"/>
                </a:cubicBezTo>
                <a:lnTo>
                  <a:pt x="1039598" y="3756062"/>
                </a:lnTo>
                <a:lnTo>
                  <a:pt x="1045328" y="3743962"/>
                </a:lnTo>
                <a:cubicBezTo>
                  <a:pt x="1051430" y="3731535"/>
                  <a:pt x="1056862" y="3721898"/>
                  <a:pt x="1061624" y="3715052"/>
                </a:cubicBezTo>
                <a:cubicBezTo>
                  <a:pt x="1068768" y="3704138"/>
                  <a:pt x="1078392" y="3693423"/>
                  <a:pt x="1090497" y="3682905"/>
                </a:cubicBezTo>
                <a:cubicBezTo>
                  <a:pt x="1102602" y="3672388"/>
                  <a:pt x="1115699" y="3666137"/>
                  <a:pt x="1129788" y="3664153"/>
                </a:cubicBezTo>
                <a:cubicBezTo>
                  <a:pt x="1133955" y="3663558"/>
                  <a:pt x="1138023" y="3663260"/>
                  <a:pt x="1141991" y="3663260"/>
                </a:cubicBezTo>
                <a:cubicBezTo>
                  <a:pt x="1170170" y="3664054"/>
                  <a:pt x="1190013" y="3672983"/>
                  <a:pt x="1201523" y="3690049"/>
                </a:cubicBezTo>
                <a:cubicBezTo>
                  <a:pt x="1206484" y="3697987"/>
                  <a:pt x="1209609" y="3706222"/>
                  <a:pt x="1210899" y="3714754"/>
                </a:cubicBezTo>
                <a:cubicBezTo>
                  <a:pt x="1212189" y="3723287"/>
                  <a:pt x="1212834" y="3731721"/>
                  <a:pt x="1212834" y="3740055"/>
                </a:cubicBezTo>
                <a:cubicBezTo>
                  <a:pt x="1212834" y="3814668"/>
                  <a:pt x="1212982" y="3855546"/>
                  <a:pt x="1213280" y="3862690"/>
                </a:cubicBezTo>
                <a:cubicBezTo>
                  <a:pt x="1213578" y="3869833"/>
                  <a:pt x="1214917" y="3876084"/>
                  <a:pt x="1217299" y="3881442"/>
                </a:cubicBezTo>
                <a:cubicBezTo>
                  <a:pt x="1219680" y="3887792"/>
                  <a:pt x="1222954" y="3890967"/>
                  <a:pt x="1227121" y="3890967"/>
                </a:cubicBezTo>
                <a:cubicBezTo>
                  <a:pt x="1235654" y="3890967"/>
                  <a:pt x="1243095" y="3887246"/>
                  <a:pt x="1249446" y="3879805"/>
                </a:cubicBezTo>
                <a:cubicBezTo>
                  <a:pt x="1255795" y="3872363"/>
                  <a:pt x="1262344" y="3862987"/>
                  <a:pt x="1269091" y="3851676"/>
                </a:cubicBezTo>
                <a:lnTo>
                  <a:pt x="1271770" y="3847509"/>
                </a:lnTo>
                <a:cubicBezTo>
                  <a:pt x="1284073" y="3826872"/>
                  <a:pt x="1295582" y="3805292"/>
                  <a:pt x="1306298" y="3782769"/>
                </a:cubicBezTo>
                <a:cubicBezTo>
                  <a:pt x="1317014" y="3760246"/>
                  <a:pt x="1327431" y="3737972"/>
                  <a:pt x="1337552" y="3715945"/>
                </a:cubicBezTo>
                <a:lnTo>
                  <a:pt x="1337552" y="3705825"/>
                </a:lnTo>
                <a:lnTo>
                  <a:pt x="1337552" y="3502228"/>
                </a:lnTo>
                <a:cubicBezTo>
                  <a:pt x="1337552" y="3471272"/>
                  <a:pt x="1339536" y="3444681"/>
                  <a:pt x="1343505" y="3422456"/>
                </a:cubicBezTo>
                <a:cubicBezTo>
                  <a:pt x="1348466" y="3393484"/>
                  <a:pt x="1357098" y="3367489"/>
                  <a:pt x="1369401" y="3344470"/>
                </a:cubicBezTo>
                <a:cubicBezTo>
                  <a:pt x="1375354" y="3333159"/>
                  <a:pt x="1384383" y="3322096"/>
                  <a:pt x="1396488" y="3311281"/>
                </a:cubicBezTo>
                <a:cubicBezTo>
                  <a:pt x="1408592" y="3300467"/>
                  <a:pt x="1422682" y="3295059"/>
                  <a:pt x="1438755" y="3295059"/>
                </a:cubicBezTo>
                <a:cubicBezTo>
                  <a:pt x="1452646" y="3295059"/>
                  <a:pt x="1464254" y="3301806"/>
                  <a:pt x="1473581" y="3315300"/>
                </a:cubicBezTo>
                <a:cubicBezTo>
                  <a:pt x="1483503" y="3330778"/>
                  <a:pt x="1486777" y="3353896"/>
                  <a:pt x="1483403" y="3384654"/>
                </a:cubicBezTo>
                <a:cubicBezTo>
                  <a:pt x="1478641" y="3428905"/>
                  <a:pt x="1468074" y="3470776"/>
                  <a:pt x="1451703" y="3510265"/>
                </a:cubicBezTo>
                <a:cubicBezTo>
                  <a:pt x="1435332" y="3549754"/>
                  <a:pt x="1418117" y="3588251"/>
                  <a:pt x="1400060" y="3625755"/>
                </a:cubicBezTo>
                <a:cubicBezTo>
                  <a:pt x="1397083" y="3631708"/>
                  <a:pt x="1394156" y="3637612"/>
                  <a:pt x="1391279" y="3643466"/>
                </a:cubicBezTo>
                <a:cubicBezTo>
                  <a:pt x="1388401" y="3649320"/>
                  <a:pt x="1385574" y="3655223"/>
                  <a:pt x="1382796" y="3661176"/>
                </a:cubicBezTo>
                <a:lnTo>
                  <a:pt x="1382796" y="3705825"/>
                </a:lnTo>
                <a:lnTo>
                  <a:pt x="1382796" y="3750176"/>
                </a:lnTo>
                <a:cubicBezTo>
                  <a:pt x="1390138" y="3735293"/>
                  <a:pt x="1396785" y="3723386"/>
                  <a:pt x="1402738" y="3714457"/>
                </a:cubicBezTo>
                <a:cubicBezTo>
                  <a:pt x="1402937" y="3714060"/>
                  <a:pt x="1403185" y="3713663"/>
                  <a:pt x="1403483" y="3713266"/>
                </a:cubicBezTo>
                <a:cubicBezTo>
                  <a:pt x="1403781" y="3712869"/>
                  <a:pt x="1404127" y="3712373"/>
                  <a:pt x="1404524" y="3711778"/>
                </a:cubicBezTo>
                <a:cubicBezTo>
                  <a:pt x="1407303" y="3708008"/>
                  <a:pt x="1410924" y="3703493"/>
                  <a:pt x="1415389" y="3698235"/>
                </a:cubicBezTo>
                <a:cubicBezTo>
                  <a:pt x="1419854" y="3692976"/>
                  <a:pt x="1425361" y="3687767"/>
                  <a:pt x="1431909" y="3682608"/>
                </a:cubicBezTo>
                <a:cubicBezTo>
                  <a:pt x="1448578" y="3669312"/>
                  <a:pt x="1465841" y="3662764"/>
                  <a:pt x="1483701" y="3662962"/>
                </a:cubicBezTo>
                <a:cubicBezTo>
                  <a:pt x="1483701" y="3662962"/>
                  <a:pt x="1483751" y="3662962"/>
                  <a:pt x="1483850" y="3662962"/>
                </a:cubicBezTo>
                <a:cubicBezTo>
                  <a:pt x="1483949" y="3662962"/>
                  <a:pt x="1483998" y="3662962"/>
                  <a:pt x="1483998" y="3662962"/>
                </a:cubicBezTo>
                <a:cubicBezTo>
                  <a:pt x="1512375" y="3663756"/>
                  <a:pt x="1532318" y="3672686"/>
                  <a:pt x="1543827" y="3689751"/>
                </a:cubicBezTo>
                <a:cubicBezTo>
                  <a:pt x="1548789" y="3697490"/>
                  <a:pt x="1551963" y="3705676"/>
                  <a:pt x="1553353" y="3714308"/>
                </a:cubicBezTo>
                <a:cubicBezTo>
                  <a:pt x="1554742" y="3722940"/>
                  <a:pt x="1555436" y="3731423"/>
                  <a:pt x="1555436" y="3739758"/>
                </a:cubicBezTo>
                <a:cubicBezTo>
                  <a:pt x="1555436" y="3756625"/>
                  <a:pt x="1555436" y="3773542"/>
                  <a:pt x="1555436" y="3790508"/>
                </a:cubicBezTo>
                <a:cubicBezTo>
                  <a:pt x="1555436" y="3807474"/>
                  <a:pt x="1555436" y="3824292"/>
                  <a:pt x="1555436" y="3840961"/>
                </a:cubicBezTo>
                <a:cubicBezTo>
                  <a:pt x="1555436" y="3848104"/>
                  <a:pt x="1555585" y="3855248"/>
                  <a:pt x="1555883" y="3862392"/>
                </a:cubicBezTo>
                <a:cubicBezTo>
                  <a:pt x="1556180" y="3869536"/>
                  <a:pt x="1557421" y="3875786"/>
                  <a:pt x="1559603" y="3881144"/>
                </a:cubicBezTo>
                <a:cubicBezTo>
                  <a:pt x="1561786" y="3887494"/>
                  <a:pt x="1564862" y="3890669"/>
                  <a:pt x="1568831" y="3890669"/>
                </a:cubicBezTo>
                <a:cubicBezTo>
                  <a:pt x="1568831" y="3890669"/>
                  <a:pt x="1568930" y="3890669"/>
                  <a:pt x="1569128" y="3890669"/>
                </a:cubicBezTo>
                <a:cubicBezTo>
                  <a:pt x="1578852" y="3890669"/>
                  <a:pt x="1587533" y="3886056"/>
                  <a:pt x="1595173" y="3876828"/>
                </a:cubicBezTo>
                <a:cubicBezTo>
                  <a:pt x="1602813" y="3867601"/>
                  <a:pt x="1609808" y="3857729"/>
                  <a:pt x="1616158" y="3847211"/>
                </a:cubicBezTo>
                <a:cubicBezTo>
                  <a:pt x="1620325" y="3840068"/>
                  <a:pt x="1624145" y="3832577"/>
                  <a:pt x="1627618" y="3824738"/>
                </a:cubicBezTo>
                <a:cubicBezTo>
                  <a:pt x="1631090" y="3816900"/>
                  <a:pt x="1634613" y="3808814"/>
                  <a:pt x="1638185" y="3800479"/>
                </a:cubicBezTo>
                <a:lnTo>
                  <a:pt x="1645924" y="3782322"/>
                </a:lnTo>
                <a:lnTo>
                  <a:pt x="1662593" y="3789764"/>
                </a:lnTo>
                <a:lnTo>
                  <a:pt x="1654854" y="3807326"/>
                </a:lnTo>
                <a:cubicBezTo>
                  <a:pt x="1651282" y="3816057"/>
                  <a:pt x="1647710" y="3824490"/>
                  <a:pt x="1644137" y="3832626"/>
                </a:cubicBezTo>
                <a:cubicBezTo>
                  <a:pt x="1640566" y="3840762"/>
                  <a:pt x="1636399" y="3848700"/>
                  <a:pt x="1631636" y="3856439"/>
                </a:cubicBezTo>
                <a:cubicBezTo>
                  <a:pt x="1625882" y="3866162"/>
                  <a:pt x="1617993" y="3877225"/>
                  <a:pt x="1607973" y="3889627"/>
                </a:cubicBezTo>
                <a:cubicBezTo>
                  <a:pt x="1597951" y="3902030"/>
                  <a:pt x="1585003" y="3908231"/>
                  <a:pt x="1569128" y="3908231"/>
                </a:cubicBezTo>
                <a:cubicBezTo>
                  <a:pt x="1548292" y="3908231"/>
                  <a:pt x="1532814" y="3902179"/>
                  <a:pt x="1522694" y="3890074"/>
                </a:cubicBezTo>
                <a:cubicBezTo>
                  <a:pt x="1516145" y="3882732"/>
                  <a:pt x="1512375" y="3874745"/>
                  <a:pt x="1511383" y="3866113"/>
                </a:cubicBezTo>
                <a:cubicBezTo>
                  <a:pt x="1510391" y="3857481"/>
                  <a:pt x="1509894" y="3849097"/>
                  <a:pt x="1509894" y="3840961"/>
                </a:cubicBezTo>
                <a:cubicBezTo>
                  <a:pt x="1509894" y="3790359"/>
                  <a:pt x="1509894" y="3756625"/>
                  <a:pt x="1509894" y="3739758"/>
                </a:cubicBezTo>
                <a:cubicBezTo>
                  <a:pt x="1509894" y="3732614"/>
                  <a:pt x="1509597" y="3725371"/>
                  <a:pt x="1509002" y="3718029"/>
                </a:cubicBezTo>
                <a:cubicBezTo>
                  <a:pt x="1508406" y="3710687"/>
                  <a:pt x="1507017" y="3703940"/>
                  <a:pt x="1504834" y="3697788"/>
                </a:cubicBezTo>
                <a:cubicBezTo>
                  <a:pt x="1500667" y="3687072"/>
                  <a:pt x="1493524" y="3681516"/>
                  <a:pt x="1483403" y="3681119"/>
                </a:cubicBezTo>
                <a:cubicBezTo>
                  <a:pt x="1469711" y="3680921"/>
                  <a:pt x="1456317" y="3686179"/>
                  <a:pt x="1443220" y="3696895"/>
                </a:cubicBezTo>
                <a:cubicBezTo>
                  <a:pt x="1433695" y="3704436"/>
                  <a:pt x="1425757" y="3712869"/>
                  <a:pt x="1419407" y="3722196"/>
                </a:cubicBezTo>
                <a:cubicBezTo>
                  <a:pt x="1418613" y="3723386"/>
                  <a:pt x="1418018" y="3724180"/>
                  <a:pt x="1417621" y="3724577"/>
                </a:cubicBezTo>
                <a:cubicBezTo>
                  <a:pt x="1412264" y="3732713"/>
                  <a:pt x="1406459" y="3743131"/>
                  <a:pt x="1400208" y="3755831"/>
                </a:cubicBezTo>
                <a:cubicBezTo>
                  <a:pt x="1393958" y="3768531"/>
                  <a:pt x="1388153" y="3781429"/>
                  <a:pt x="1382796" y="3794526"/>
                </a:cubicBezTo>
                <a:lnTo>
                  <a:pt x="1382796" y="3908231"/>
                </a:lnTo>
                <a:lnTo>
                  <a:pt x="1337552" y="3908231"/>
                </a:lnTo>
                <a:lnTo>
                  <a:pt x="1337552" y="3758212"/>
                </a:lnTo>
                <a:cubicBezTo>
                  <a:pt x="1329614" y="3774881"/>
                  <a:pt x="1321578" y="3791599"/>
                  <a:pt x="1313442" y="3808367"/>
                </a:cubicBezTo>
                <a:cubicBezTo>
                  <a:pt x="1305305" y="3825135"/>
                  <a:pt x="1296475" y="3841258"/>
                  <a:pt x="1286950" y="3856736"/>
                </a:cubicBezTo>
                <a:lnTo>
                  <a:pt x="1284569" y="3861201"/>
                </a:lnTo>
                <a:cubicBezTo>
                  <a:pt x="1278219" y="3871719"/>
                  <a:pt x="1270430" y="3882385"/>
                  <a:pt x="1261203" y="3893199"/>
                </a:cubicBezTo>
                <a:cubicBezTo>
                  <a:pt x="1251976" y="3904014"/>
                  <a:pt x="1239920" y="3909124"/>
                  <a:pt x="1225038" y="3908529"/>
                </a:cubicBezTo>
                <a:cubicBezTo>
                  <a:pt x="1205194" y="3908330"/>
                  <a:pt x="1190311" y="3902278"/>
                  <a:pt x="1180389" y="3890372"/>
                </a:cubicBezTo>
                <a:cubicBezTo>
                  <a:pt x="1173841" y="3883030"/>
                  <a:pt x="1170070" y="3874943"/>
                  <a:pt x="1169078" y="3866113"/>
                </a:cubicBezTo>
                <a:cubicBezTo>
                  <a:pt x="1168086" y="3857282"/>
                  <a:pt x="1167590" y="3834065"/>
                  <a:pt x="1167590" y="3796461"/>
                </a:cubicBezTo>
                <a:cubicBezTo>
                  <a:pt x="1167590" y="3758857"/>
                  <a:pt x="1167590" y="3740055"/>
                  <a:pt x="1167590" y="3740055"/>
                </a:cubicBezTo>
                <a:cubicBezTo>
                  <a:pt x="1167590" y="3732911"/>
                  <a:pt x="1167292" y="3725669"/>
                  <a:pt x="1166697" y="3718326"/>
                </a:cubicBezTo>
                <a:cubicBezTo>
                  <a:pt x="1166102" y="3710984"/>
                  <a:pt x="1164713" y="3704237"/>
                  <a:pt x="1162530" y="3698086"/>
                </a:cubicBezTo>
                <a:cubicBezTo>
                  <a:pt x="1158561" y="3687767"/>
                  <a:pt x="1151715" y="3682211"/>
                  <a:pt x="1141991" y="3681417"/>
                </a:cubicBezTo>
                <a:cubicBezTo>
                  <a:pt x="1137626" y="3681417"/>
                  <a:pt x="1134352" y="3681615"/>
                  <a:pt x="1132169" y="3682012"/>
                </a:cubicBezTo>
                <a:cubicBezTo>
                  <a:pt x="1121850" y="3683600"/>
                  <a:pt x="1111630" y="3688759"/>
                  <a:pt x="1101510" y="3697490"/>
                </a:cubicBezTo>
                <a:cubicBezTo>
                  <a:pt x="1091390" y="3706222"/>
                  <a:pt x="1083155" y="3715350"/>
                  <a:pt x="1076805" y="3724875"/>
                </a:cubicBezTo>
                <a:cubicBezTo>
                  <a:pt x="1070852" y="3733804"/>
                  <a:pt x="1064402" y="3745612"/>
                  <a:pt x="1057457" y="3760296"/>
                </a:cubicBezTo>
                <a:lnTo>
                  <a:pt x="1039598" y="3802352"/>
                </a:lnTo>
                <a:lnTo>
                  <a:pt x="1039598" y="3908231"/>
                </a:lnTo>
                <a:lnTo>
                  <a:pt x="994354" y="3908231"/>
                </a:lnTo>
                <a:lnTo>
                  <a:pt x="994354" y="3733507"/>
                </a:lnTo>
                <a:cubicBezTo>
                  <a:pt x="994354" y="3726562"/>
                  <a:pt x="993957" y="3717334"/>
                  <a:pt x="993163" y="3705825"/>
                </a:cubicBezTo>
                <a:cubicBezTo>
                  <a:pt x="992370" y="3694316"/>
                  <a:pt x="989889" y="3686477"/>
                  <a:pt x="985722" y="3682310"/>
                </a:cubicBezTo>
                <a:cubicBezTo>
                  <a:pt x="984531" y="3681119"/>
                  <a:pt x="982944" y="3680524"/>
                  <a:pt x="980959" y="3680524"/>
                </a:cubicBezTo>
                <a:cubicBezTo>
                  <a:pt x="977387" y="3680524"/>
                  <a:pt x="972774" y="3682955"/>
                  <a:pt x="967118" y="3687817"/>
                </a:cubicBezTo>
                <a:cubicBezTo>
                  <a:pt x="961463" y="3692678"/>
                  <a:pt x="955956" y="3700616"/>
                  <a:pt x="950598" y="3711629"/>
                </a:cubicBezTo>
                <a:cubicBezTo>
                  <a:pt x="945241" y="3722642"/>
                  <a:pt x="938792" y="3737575"/>
                  <a:pt x="931251" y="3756426"/>
                </a:cubicBezTo>
                <a:cubicBezTo>
                  <a:pt x="923710" y="3775278"/>
                  <a:pt x="918452" y="3787680"/>
                  <a:pt x="915475" y="3793633"/>
                </a:cubicBezTo>
                <a:lnTo>
                  <a:pt x="912982" y="3796020"/>
                </a:lnTo>
                <a:lnTo>
                  <a:pt x="906397" y="3812535"/>
                </a:lnTo>
                <a:cubicBezTo>
                  <a:pt x="903420" y="3819678"/>
                  <a:pt x="900691" y="3825880"/>
                  <a:pt x="898211" y="3831138"/>
                </a:cubicBezTo>
                <a:cubicBezTo>
                  <a:pt x="891265" y="3845624"/>
                  <a:pt x="884022" y="3858225"/>
                  <a:pt x="876482" y="3868940"/>
                </a:cubicBezTo>
                <a:cubicBezTo>
                  <a:pt x="857630" y="3895134"/>
                  <a:pt x="836695" y="3908231"/>
                  <a:pt x="813677" y="3908231"/>
                </a:cubicBezTo>
                <a:cubicBezTo>
                  <a:pt x="794031" y="3908231"/>
                  <a:pt x="779049" y="3902080"/>
                  <a:pt x="768730" y="3889776"/>
                </a:cubicBezTo>
                <a:cubicBezTo>
                  <a:pt x="762182" y="3882434"/>
                  <a:pt x="758412" y="3874497"/>
                  <a:pt x="757420" y="3865964"/>
                </a:cubicBezTo>
                <a:cubicBezTo>
                  <a:pt x="756427" y="3857431"/>
                  <a:pt x="756031" y="3849196"/>
                  <a:pt x="756229" y="3841258"/>
                </a:cubicBezTo>
                <a:lnTo>
                  <a:pt x="756229" y="3837389"/>
                </a:lnTo>
                <a:cubicBezTo>
                  <a:pt x="756229" y="3837389"/>
                  <a:pt x="756229" y="3831436"/>
                  <a:pt x="756229" y="3819529"/>
                </a:cubicBezTo>
                <a:cubicBezTo>
                  <a:pt x="756229" y="3813576"/>
                  <a:pt x="756229" y="3807313"/>
                  <a:pt x="756229" y="3800740"/>
                </a:cubicBezTo>
                <a:lnTo>
                  <a:pt x="756229" y="3788171"/>
                </a:lnTo>
                <a:lnTo>
                  <a:pt x="754507" y="3787567"/>
                </a:lnTo>
                <a:lnTo>
                  <a:pt x="745886" y="3809874"/>
                </a:lnTo>
                <a:cubicBezTo>
                  <a:pt x="736509" y="3832236"/>
                  <a:pt x="726463" y="3850635"/>
                  <a:pt x="715748" y="3865071"/>
                </a:cubicBezTo>
                <a:cubicBezTo>
                  <a:pt x="693325" y="3894638"/>
                  <a:pt x="667428" y="3909025"/>
                  <a:pt x="638059" y="3908231"/>
                </a:cubicBezTo>
                <a:cubicBezTo>
                  <a:pt x="638059" y="3908231"/>
                  <a:pt x="638010" y="3908231"/>
                  <a:pt x="637911" y="3908231"/>
                </a:cubicBezTo>
                <a:cubicBezTo>
                  <a:pt x="637812" y="3908231"/>
                  <a:pt x="637762" y="3908231"/>
                  <a:pt x="637762" y="3908231"/>
                </a:cubicBezTo>
                <a:cubicBezTo>
                  <a:pt x="575056" y="3905652"/>
                  <a:pt x="543702" y="3868345"/>
                  <a:pt x="543702" y="3796312"/>
                </a:cubicBezTo>
                <a:lnTo>
                  <a:pt x="543702" y="3332862"/>
                </a:lnTo>
                <a:cubicBezTo>
                  <a:pt x="523462" y="3359254"/>
                  <a:pt x="508281" y="3399884"/>
                  <a:pt x="498161" y="3454752"/>
                </a:cubicBezTo>
                <a:cubicBezTo>
                  <a:pt x="488041" y="3509620"/>
                  <a:pt x="479210" y="3564637"/>
                  <a:pt x="471669" y="3619802"/>
                </a:cubicBezTo>
                <a:lnTo>
                  <a:pt x="470479" y="3627541"/>
                </a:lnTo>
                <a:cubicBezTo>
                  <a:pt x="466113" y="3659887"/>
                  <a:pt x="461252" y="3693125"/>
                  <a:pt x="455894" y="3727256"/>
                </a:cubicBezTo>
                <a:cubicBezTo>
                  <a:pt x="450536" y="3761387"/>
                  <a:pt x="443988" y="3791550"/>
                  <a:pt x="436249" y="3817744"/>
                </a:cubicBezTo>
                <a:cubicBezTo>
                  <a:pt x="427914" y="3845922"/>
                  <a:pt x="418389" y="3867254"/>
                  <a:pt x="407674" y="3881740"/>
                </a:cubicBezTo>
                <a:cubicBezTo>
                  <a:pt x="394378" y="3899401"/>
                  <a:pt x="378900" y="3908231"/>
                  <a:pt x="361239" y="3908231"/>
                </a:cubicBezTo>
                <a:cubicBezTo>
                  <a:pt x="350127" y="3908231"/>
                  <a:pt x="341792" y="3908132"/>
                  <a:pt x="336236" y="3907933"/>
                </a:cubicBezTo>
                <a:cubicBezTo>
                  <a:pt x="345959" y="3886105"/>
                  <a:pt x="351317" y="3864525"/>
                  <a:pt x="352309" y="3843193"/>
                </a:cubicBezTo>
                <a:cubicBezTo>
                  <a:pt x="353301" y="3821861"/>
                  <a:pt x="353798" y="3799388"/>
                  <a:pt x="353798" y="3775774"/>
                </a:cubicBezTo>
                <a:lnTo>
                  <a:pt x="353798" y="3732911"/>
                </a:lnTo>
                <a:cubicBezTo>
                  <a:pt x="353798" y="3709496"/>
                  <a:pt x="353798" y="3682161"/>
                  <a:pt x="353798" y="3650907"/>
                </a:cubicBezTo>
                <a:cubicBezTo>
                  <a:pt x="353798" y="3619653"/>
                  <a:pt x="353798" y="3586862"/>
                  <a:pt x="353798" y="3552532"/>
                </a:cubicBezTo>
                <a:cubicBezTo>
                  <a:pt x="353798" y="3519790"/>
                  <a:pt x="353798" y="3485659"/>
                  <a:pt x="353798" y="3450138"/>
                </a:cubicBezTo>
                <a:cubicBezTo>
                  <a:pt x="353798" y="3414618"/>
                  <a:pt x="353798" y="3379296"/>
                  <a:pt x="353798" y="3344172"/>
                </a:cubicBezTo>
                <a:cubicBezTo>
                  <a:pt x="340106" y="3368382"/>
                  <a:pt x="329787" y="3398445"/>
                  <a:pt x="322842" y="3434363"/>
                </a:cubicBezTo>
                <a:cubicBezTo>
                  <a:pt x="315896" y="3470280"/>
                  <a:pt x="310042" y="3507288"/>
                  <a:pt x="305280" y="3545388"/>
                </a:cubicBezTo>
                <a:lnTo>
                  <a:pt x="300815" y="3582893"/>
                </a:lnTo>
                <a:cubicBezTo>
                  <a:pt x="295259" y="3628335"/>
                  <a:pt x="288810" y="3672934"/>
                  <a:pt x="281467" y="3716689"/>
                </a:cubicBezTo>
                <a:cubicBezTo>
                  <a:pt x="274125" y="3760445"/>
                  <a:pt x="262517" y="3796808"/>
                  <a:pt x="246642" y="3825780"/>
                </a:cubicBezTo>
                <a:cubicBezTo>
                  <a:pt x="234338" y="3848204"/>
                  <a:pt x="217074" y="3867254"/>
                  <a:pt x="194849" y="3882930"/>
                </a:cubicBezTo>
                <a:cubicBezTo>
                  <a:pt x="170442" y="3899798"/>
                  <a:pt x="145835" y="3908231"/>
                  <a:pt x="121031" y="3908231"/>
                </a:cubicBezTo>
                <a:cubicBezTo>
                  <a:pt x="85510" y="3907636"/>
                  <a:pt x="56439" y="3895531"/>
                  <a:pt x="33817" y="3871917"/>
                </a:cubicBezTo>
                <a:cubicBezTo>
                  <a:pt x="11791" y="3849295"/>
                  <a:pt x="777" y="3821117"/>
                  <a:pt x="777" y="3787383"/>
                </a:cubicBezTo>
                <a:cubicBezTo>
                  <a:pt x="579" y="3755037"/>
                  <a:pt x="9906" y="3727157"/>
                  <a:pt x="28757" y="3703741"/>
                </a:cubicBezTo>
                <a:cubicBezTo>
                  <a:pt x="49593" y="3677547"/>
                  <a:pt x="77374" y="3664252"/>
                  <a:pt x="112101" y="3663855"/>
                </a:cubicBezTo>
                <a:cubicBezTo>
                  <a:pt x="138890" y="3663855"/>
                  <a:pt x="160619" y="3673777"/>
                  <a:pt x="177288" y="3693621"/>
                </a:cubicBezTo>
                <a:cubicBezTo>
                  <a:pt x="198917" y="3719815"/>
                  <a:pt x="206359" y="3750870"/>
                  <a:pt x="199612" y="3786787"/>
                </a:cubicBezTo>
                <a:lnTo>
                  <a:pt x="181752" y="3783215"/>
                </a:lnTo>
                <a:cubicBezTo>
                  <a:pt x="187507" y="3752854"/>
                  <a:pt x="181356" y="3726760"/>
                  <a:pt x="163298" y="3704932"/>
                </a:cubicBezTo>
                <a:cubicBezTo>
                  <a:pt x="150399" y="3689652"/>
                  <a:pt x="133730" y="3682012"/>
                  <a:pt x="113292" y="3682012"/>
                </a:cubicBezTo>
                <a:cubicBezTo>
                  <a:pt x="88884" y="3682409"/>
                  <a:pt x="70330" y="3693770"/>
                  <a:pt x="57630" y="3716094"/>
                </a:cubicBezTo>
                <a:cubicBezTo>
                  <a:pt x="44930" y="3738418"/>
                  <a:pt x="38679" y="3762181"/>
                  <a:pt x="38878" y="3787383"/>
                </a:cubicBezTo>
                <a:cubicBezTo>
                  <a:pt x="39076" y="3816751"/>
                  <a:pt x="46815" y="3841060"/>
                  <a:pt x="62095" y="3860308"/>
                </a:cubicBezTo>
                <a:cubicBezTo>
                  <a:pt x="77573" y="3879954"/>
                  <a:pt x="97317" y="3889876"/>
                  <a:pt x="121328" y="3890074"/>
                </a:cubicBezTo>
                <a:cubicBezTo>
                  <a:pt x="143752" y="3890471"/>
                  <a:pt x="165133" y="3882881"/>
                  <a:pt x="185473" y="3867303"/>
                </a:cubicBezTo>
                <a:cubicBezTo>
                  <a:pt x="205813" y="3851726"/>
                  <a:pt x="220944" y="3835008"/>
                  <a:pt x="230866" y="3817148"/>
                </a:cubicBezTo>
                <a:cubicBezTo>
                  <a:pt x="245947" y="3789764"/>
                  <a:pt x="257059" y="3754640"/>
                  <a:pt x="264203" y="3711778"/>
                </a:cubicBezTo>
                <a:cubicBezTo>
                  <a:pt x="271347" y="3668915"/>
                  <a:pt x="277598" y="3625160"/>
                  <a:pt x="282956" y="3580511"/>
                </a:cubicBezTo>
                <a:lnTo>
                  <a:pt x="287421" y="3543007"/>
                </a:lnTo>
                <a:cubicBezTo>
                  <a:pt x="290397" y="3518202"/>
                  <a:pt x="293919" y="3493249"/>
                  <a:pt x="297987" y="3468146"/>
                </a:cubicBezTo>
                <a:cubicBezTo>
                  <a:pt x="302055" y="3443044"/>
                  <a:pt x="307165" y="3419480"/>
                  <a:pt x="313317" y="3397453"/>
                </a:cubicBezTo>
                <a:cubicBezTo>
                  <a:pt x="326810" y="3350225"/>
                  <a:pt x="345463" y="3316887"/>
                  <a:pt x="369276" y="3297440"/>
                </a:cubicBezTo>
                <a:close/>
                <a:moveTo>
                  <a:pt x="8788779" y="3292678"/>
                </a:moveTo>
                <a:cubicBezTo>
                  <a:pt x="8789771" y="3292678"/>
                  <a:pt x="8790664" y="3292678"/>
                  <a:pt x="8791458" y="3292678"/>
                </a:cubicBezTo>
                <a:cubicBezTo>
                  <a:pt x="8792252" y="3292678"/>
                  <a:pt x="8793046" y="3292678"/>
                  <a:pt x="8793839" y="3292678"/>
                </a:cubicBezTo>
                <a:cubicBezTo>
                  <a:pt x="8794832" y="3292678"/>
                  <a:pt x="8795774" y="3292678"/>
                  <a:pt x="8796667" y="3292678"/>
                </a:cubicBezTo>
                <a:cubicBezTo>
                  <a:pt x="8797560" y="3292678"/>
                  <a:pt x="8798403" y="3292678"/>
                  <a:pt x="8799197" y="3292678"/>
                </a:cubicBezTo>
                <a:cubicBezTo>
                  <a:pt x="8811103" y="3292876"/>
                  <a:pt x="8822315" y="3293819"/>
                  <a:pt x="8832832" y="3295506"/>
                </a:cubicBezTo>
                <a:cubicBezTo>
                  <a:pt x="8843350" y="3297192"/>
                  <a:pt x="8853370" y="3298929"/>
                  <a:pt x="8862895" y="3300715"/>
                </a:cubicBezTo>
                <a:cubicBezTo>
                  <a:pt x="8877183" y="3303691"/>
                  <a:pt x="8893554" y="3305924"/>
                  <a:pt x="8912009" y="3307412"/>
                </a:cubicBezTo>
                <a:cubicBezTo>
                  <a:pt x="8930463" y="3308900"/>
                  <a:pt x="8944453" y="3304783"/>
                  <a:pt x="8953978" y="3295059"/>
                </a:cubicBezTo>
                <a:lnTo>
                  <a:pt x="8976898" y="3295059"/>
                </a:lnTo>
                <a:cubicBezTo>
                  <a:pt x="8970746" y="3318078"/>
                  <a:pt x="8966777" y="3344470"/>
                  <a:pt x="8964992" y="3374236"/>
                </a:cubicBezTo>
                <a:cubicBezTo>
                  <a:pt x="8963206" y="3404001"/>
                  <a:pt x="8962214" y="3432874"/>
                  <a:pt x="8962015" y="3460854"/>
                </a:cubicBezTo>
                <a:cubicBezTo>
                  <a:pt x="8961817" y="3493398"/>
                  <a:pt x="8961817" y="3525644"/>
                  <a:pt x="8962015" y="3557592"/>
                </a:cubicBezTo>
                <a:cubicBezTo>
                  <a:pt x="8962015" y="3557592"/>
                  <a:pt x="8962015" y="3563396"/>
                  <a:pt x="8962015" y="3575005"/>
                </a:cubicBezTo>
                <a:cubicBezTo>
                  <a:pt x="8962015" y="3586613"/>
                  <a:pt x="8962015" y="3592418"/>
                  <a:pt x="8962015" y="3592418"/>
                </a:cubicBezTo>
                <a:cubicBezTo>
                  <a:pt x="8962015" y="3595196"/>
                  <a:pt x="8962015" y="3597974"/>
                  <a:pt x="8962015" y="3600752"/>
                </a:cubicBezTo>
                <a:cubicBezTo>
                  <a:pt x="8962015" y="3603530"/>
                  <a:pt x="8962015" y="3606209"/>
                  <a:pt x="8962015" y="3608789"/>
                </a:cubicBezTo>
                <a:lnTo>
                  <a:pt x="8987613" y="3587656"/>
                </a:lnTo>
                <a:lnTo>
                  <a:pt x="8987613" y="3484964"/>
                </a:lnTo>
                <a:lnTo>
                  <a:pt x="9019165" y="3484964"/>
                </a:lnTo>
                <a:lnTo>
                  <a:pt x="9019165" y="3561461"/>
                </a:lnTo>
                <a:lnTo>
                  <a:pt x="9039108" y="3544793"/>
                </a:lnTo>
                <a:cubicBezTo>
                  <a:pt x="9040696" y="3513241"/>
                  <a:pt x="9042879" y="3484766"/>
                  <a:pt x="9045656" y="3459366"/>
                </a:cubicBezTo>
                <a:cubicBezTo>
                  <a:pt x="9049427" y="3423647"/>
                  <a:pt x="9060837" y="3391798"/>
                  <a:pt x="9079887" y="3363818"/>
                </a:cubicBezTo>
                <a:cubicBezTo>
                  <a:pt x="9094174" y="3343974"/>
                  <a:pt x="9112530" y="3326214"/>
                  <a:pt x="9134953" y="3310537"/>
                </a:cubicBezTo>
                <a:cubicBezTo>
                  <a:pt x="9151027" y="3299822"/>
                  <a:pt x="9168093" y="3294266"/>
                  <a:pt x="9186150" y="3293869"/>
                </a:cubicBezTo>
                <a:cubicBezTo>
                  <a:pt x="9186547" y="3293869"/>
                  <a:pt x="9186894" y="3293869"/>
                  <a:pt x="9187192" y="3293869"/>
                </a:cubicBezTo>
                <a:cubicBezTo>
                  <a:pt x="9187490" y="3293869"/>
                  <a:pt x="9187837" y="3293869"/>
                  <a:pt x="9188234" y="3293869"/>
                </a:cubicBezTo>
                <a:cubicBezTo>
                  <a:pt x="9197759" y="3293869"/>
                  <a:pt x="9205895" y="3295952"/>
                  <a:pt x="9212642" y="3300119"/>
                </a:cubicBezTo>
                <a:cubicBezTo>
                  <a:pt x="9223159" y="3307065"/>
                  <a:pt x="9229310" y="3317483"/>
                  <a:pt x="9231096" y="3331373"/>
                </a:cubicBezTo>
                <a:cubicBezTo>
                  <a:pt x="9232882" y="3346852"/>
                  <a:pt x="9229658" y="3364265"/>
                  <a:pt x="9221422" y="3383612"/>
                </a:cubicBezTo>
                <a:cubicBezTo>
                  <a:pt x="9213187" y="3402960"/>
                  <a:pt x="9203712" y="3418091"/>
                  <a:pt x="9192996" y="3429005"/>
                </a:cubicBezTo>
                <a:cubicBezTo>
                  <a:pt x="9176725" y="3445872"/>
                  <a:pt x="9160056" y="3462193"/>
                  <a:pt x="9142990" y="3477969"/>
                </a:cubicBezTo>
                <a:cubicBezTo>
                  <a:pt x="9125925" y="3493745"/>
                  <a:pt x="9108760" y="3509074"/>
                  <a:pt x="9091495" y="3523957"/>
                </a:cubicBezTo>
                <a:cubicBezTo>
                  <a:pt x="9088321" y="3591029"/>
                  <a:pt x="9087924" y="3670305"/>
                  <a:pt x="9090305" y="3761784"/>
                </a:cubicBezTo>
                <a:cubicBezTo>
                  <a:pt x="9090900" y="3781033"/>
                  <a:pt x="9095316" y="3807226"/>
                  <a:pt x="9103551" y="3840365"/>
                </a:cubicBezTo>
                <a:cubicBezTo>
                  <a:pt x="9111786" y="3873505"/>
                  <a:pt x="9131283" y="3890173"/>
                  <a:pt x="9162040" y="3890372"/>
                </a:cubicBezTo>
                <a:lnTo>
                  <a:pt x="9163231" y="3890372"/>
                </a:lnTo>
                <a:cubicBezTo>
                  <a:pt x="9188035" y="3890372"/>
                  <a:pt x="9210955" y="3876779"/>
                  <a:pt x="9231989" y="3849593"/>
                </a:cubicBezTo>
                <a:cubicBezTo>
                  <a:pt x="9243002" y="3835156"/>
                  <a:pt x="9253179" y="3817427"/>
                  <a:pt x="9262518" y="3796405"/>
                </a:cubicBezTo>
                <a:lnTo>
                  <a:pt x="9267764" y="3783596"/>
                </a:lnTo>
                <a:lnTo>
                  <a:pt x="9264136" y="3782322"/>
                </a:lnTo>
                <a:cubicBezTo>
                  <a:pt x="9268105" y="3771607"/>
                  <a:pt x="9271776" y="3759701"/>
                  <a:pt x="9275149" y="3746604"/>
                </a:cubicBezTo>
                <a:cubicBezTo>
                  <a:pt x="9276935" y="3740055"/>
                  <a:pt x="9278572" y="3733755"/>
                  <a:pt x="9280061" y="3727702"/>
                </a:cubicBezTo>
                <a:lnTo>
                  <a:pt x="9280805" y="3724637"/>
                </a:lnTo>
                <a:lnTo>
                  <a:pt x="9280805" y="3662962"/>
                </a:lnTo>
                <a:lnTo>
                  <a:pt x="9294199" y="3662962"/>
                </a:lnTo>
                <a:lnTo>
                  <a:pt x="9303427" y="3662962"/>
                </a:lnTo>
                <a:lnTo>
                  <a:pt x="9326346" y="3662962"/>
                </a:lnTo>
                <a:cubicBezTo>
                  <a:pt x="9326346" y="3662962"/>
                  <a:pt x="9326297" y="3691041"/>
                  <a:pt x="9326197" y="3747199"/>
                </a:cubicBezTo>
                <a:cubicBezTo>
                  <a:pt x="9326099" y="3803357"/>
                  <a:pt x="9326049" y="3831436"/>
                  <a:pt x="9326049" y="3831436"/>
                </a:cubicBezTo>
                <a:cubicBezTo>
                  <a:pt x="9326049" y="3838778"/>
                  <a:pt x="9326346" y="3846120"/>
                  <a:pt x="9326942" y="3853462"/>
                </a:cubicBezTo>
                <a:cubicBezTo>
                  <a:pt x="9327537" y="3860805"/>
                  <a:pt x="9329025" y="3867552"/>
                  <a:pt x="9331406" y="3873703"/>
                </a:cubicBezTo>
                <a:cubicBezTo>
                  <a:pt x="9335772" y="3885411"/>
                  <a:pt x="9345496" y="3890868"/>
                  <a:pt x="9360577" y="3890074"/>
                </a:cubicBezTo>
                <a:cubicBezTo>
                  <a:pt x="9360776" y="3890074"/>
                  <a:pt x="9360924" y="3890074"/>
                  <a:pt x="9361023" y="3890074"/>
                </a:cubicBezTo>
                <a:cubicBezTo>
                  <a:pt x="9361123" y="3890074"/>
                  <a:pt x="9361172" y="3890074"/>
                  <a:pt x="9361172" y="3890074"/>
                </a:cubicBezTo>
                <a:cubicBezTo>
                  <a:pt x="9378238" y="3889876"/>
                  <a:pt x="9395899" y="3875489"/>
                  <a:pt x="9414155" y="3846914"/>
                </a:cubicBezTo>
                <a:cubicBezTo>
                  <a:pt x="9422489" y="3833420"/>
                  <a:pt x="9431865" y="3813775"/>
                  <a:pt x="9442283" y="3787978"/>
                </a:cubicBezTo>
                <a:lnTo>
                  <a:pt x="9448683" y="3771626"/>
                </a:lnTo>
                <a:lnTo>
                  <a:pt x="9448683" y="3759403"/>
                </a:lnTo>
                <a:cubicBezTo>
                  <a:pt x="9448683" y="3752805"/>
                  <a:pt x="9448683" y="3746505"/>
                  <a:pt x="9448683" y="3740502"/>
                </a:cubicBezTo>
                <a:cubicBezTo>
                  <a:pt x="9448683" y="3728496"/>
                  <a:pt x="9448683" y="3722494"/>
                  <a:pt x="9448683" y="3722494"/>
                </a:cubicBezTo>
                <a:lnTo>
                  <a:pt x="9448683" y="3662962"/>
                </a:lnTo>
                <a:lnTo>
                  <a:pt x="9493927" y="3662962"/>
                </a:lnTo>
                <a:cubicBezTo>
                  <a:pt x="9493927" y="3662962"/>
                  <a:pt x="9493927" y="3665443"/>
                  <a:pt x="9493927" y="3670404"/>
                </a:cubicBezTo>
                <a:lnTo>
                  <a:pt x="9493927" y="3672715"/>
                </a:lnTo>
                <a:lnTo>
                  <a:pt x="9503601" y="3665046"/>
                </a:lnTo>
                <a:cubicBezTo>
                  <a:pt x="9508661" y="3660482"/>
                  <a:pt x="9511488" y="3654330"/>
                  <a:pt x="9512084" y="3646591"/>
                </a:cubicBezTo>
                <a:cubicBezTo>
                  <a:pt x="9512283" y="3643813"/>
                  <a:pt x="9511092" y="3640837"/>
                  <a:pt x="9508512" y="3637661"/>
                </a:cubicBezTo>
                <a:cubicBezTo>
                  <a:pt x="9506726" y="3635280"/>
                  <a:pt x="9504444" y="3634090"/>
                  <a:pt x="9501666" y="3634090"/>
                </a:cubicBezTo>
                <a:cubicBezTo>
                  <a:pt x="9497102" y="3634883"/>
                  <a:pt x="9492538" y="3636967"/>
                  <a:pt x="9487974" y="3640340"/>
                </a:cubicBezTo>
                <a:lnTo>
                  <a:pt x="9476663" y="3626351"/>
                </a:lnTo>
                <a:cubicBezTo>
                  <a:pt x="9485989" y="3619207"/>
                  <a:pt x="9495316" y="3615734"/>
                  <a:pt x="9504642" y="3615933"/>
                </a:cubicBezTo>
                <a:cubicBezTo>
                  <a:pt x="9516747" y="3615337"/>
                  <a:pt x="9526868" y="3619009"/>
                  <a:pt x="9535003" y="3626946"/>
                </a:cubicBezTo>
                <a:cubicBezTo>
                  <a:pt x="9541552" y="3633693"/>
                  <a:pt x="9544429" y="3640737"/>
                  <a:pt x="9543635" y="3648079"/>
                </a:cubicBezTo>
                <a:cubicBezTo>
                  <a:pt x="9542445" y="3660581"/>
                  <a:pt x="9537137" y="3670156"/>
                  <a:pt x="9527711" y="3676803"/>
                </a:cubicBezTo>
                <a:cubicBezTo>
                  <a:pt x="9518285" y="3683451"/>
                  <a:pt x="9509008" y="3689057"/>
                  <a:pt x="9499880" y="3693621"/>
                </a:cubicBezTo>
                <a:lnTo>
                  <a:pt x="9493927" y="3696597"/>
                </a:lnTo>
                <a:lnTo>
                  <a:pt x="9493927" y="3705750"/>
                </a:lnTo>
                <a:cubicBezTo>
                  <a:pt x="9493927" y="3716912"/>
                  <a:pt x="9493927" y="3722494"/>
                  <a:pt x="9493927" y="3722494"/>
                </a:cubicBezTo>
                <a:lnTo>
                  <a:pt x="9493927" y="3837389"/>
                </a:lnTo>
                <a:lnTo>
                  <a:pt x="9493927" y="3841556"/>
                </a:lnTo>
                <a:cubicBezTo>
                  <a:pt x="9493927" y="3848700"/>
                  <a:pt x="9494076" y="3855695"/>
                  <a:pt x="9494373" y="3862541"/>
                </a:cubicBezTo>
                <a:cubicBezTo>
                  <a:pt x="9494671" y="3869387"/>
                  <a:pt x="9495812" y="3875489"/>
                  <a:pt x="9497796" y="3880847"/>
                </a:cubicBezTo>
                <a:cubicBezTo>
                  <a:pt x="9500177" y="3886998"/>
                  <a:pt x="9502956" y="3890074"/>
                  <a:pt x="9506131" y="3890074"/>
                </a:cubicBezTo>
                <a:cubicBezTo>
                  <a:pt x="9522998" y="3890074"/>
                  <a:pt x="9539072" y="3879557"/>
                  <a:pt x="9554351" y="3858522"/>
                </a:cubicBezTo>
                <a:cubicBezTo>
                  <a:pt x="9560899" y="3849394"/>
                  <a:pt x="9567547" y="3837686"/>
                  <a:pt x="9574294" y="3823399"/>
                </a:cubicBezTo>
                <a:lnTo>
                  <a:pt x="9578025" y="3814940"/>
                </a:lnTo>
                <a:lnTo>
                  <a:pt x="9576712" y="3810283"/>
                </a:lnTo>
                <a:cubicBezTo>
                  <a:pt x="9575298" y="3802458"/>
                  <a:pt x="9574592" y="3794328"/>
                  <a:pt x="9574592" y="3785894"/>
                </a:cubicBezTo>
                <a:cubicBezTo>
                  <a:pt x="9574592" y="3752557"/>
                  <a:pt x="9585902" y="3723784"/>
                  <a:pt x="9608524" y="3699574"/>
                </a:cubicBezTo>
                <a:cubicBezTo>
                  <a:pt x="9631146" y="3675563"/>
                  <a:pt x="9658828" y="3663558"/>
                  <a:pt x="9691570" y="3663558"/>
                </a:cubicBezTo>
                <a:cubicBezTo>
                  <a:pt x="9713151" y="3663558"/>
                  <a:pt x="9732331" y="3670422"/>
                  <a:pt x="9749111" y="3684152"/>
                </a:cubicBezTo>
                <a:lnTo>
                  <a:pt x="9756026" y="3691082"/>
                </a:lnTo>
                <a:lnTo>
                  <a:pt x="9757948" y="3689751"/>
                </a:lnTo>
                <a:cubicBezTo>
                  <a:pt x="9763901" y="3685584"/>
                  <a:pt x="9769359" y="3681219"/>
                  <a:pt x="9774319" y="3676654"/>
                </a:cubicBezTo>
                <a:cubicBezTo>
                  <a:pt x="9779280" y="3672090"/>
                  <a:pt x="9782058" y="3665939"/>
                  <a:pt x="9782653" y="3658200"/>
                </a:cubicBezTo>
                <a:cubicBezTo>
                  <a:pt x="9782852" y="3655422"/>
                  <a:pt x="9781760" y="3652544"/>
                  <a:pt x="9779379" y="3649568"/>
                </a:cubicBezTo>
                <a:cubicBezTo>
                  <a:pt x="9777395" y="3647385"/>
                  <a:pt x="9775113" y="3646095"/>
                  <a:pt x="9772533" y="3645698"/>
                </a:cubicBezTo>
                <a:cubicBezTo>
                  <a:pt x="9767573" y="3646492"/>
                  <a:pt x="9763008" y="3648675"/>
                  <a:pt x="9758841" y="3652247"/>
                </a:cubicBezTo>
                <a:lnTo>
                  <a:pt x="9747530" y="3637959"/>
                </a:lnTo>
                <a:cubicBezTo>
                  <a:pt x="9756460" y="3630815"/>
                  <a:pt x="9765787" y="3627343"/>
                  <a:pt x="9775510" y="3627541"/>
                </a:cubicBezTo>
                <a:cubicBezTo>
                  <a:pt x="9787813" y="3627343"/>
                  <a:pt x="9797934" y="3631113"/>
                  <a:pt x="9805870" y="3638852"/>
                </a:cubicBezTo>
                <a:cubicBezTo>
                  <a:pt x="9812221" y="3645401"/>
                  <a:pt x="9814999" y="3652346"/>
                  <a:pt x="9814205" y="3659688"/>
                </a:cubicBezTo>
                <a:cubicBezTo>
                  <a:pt x="9813014" y="3672190"/>
                  <a:pt x="9807706" y="3681764"/>
                  <a:pt x="9798280" y="3688412"/>
                </a:cubicBezTo>
                <a:cubicBezTo>
                  <a:pt x="9788855" y="3695060"/>
                  <a:pt x="9779578" y="3700665"/>
                  <a:pt x="9770449" y="3705229"/>
                </a:cubicBezTo>
                <a:lnTo>
                  <a:pt x="9769042" y="3705974"/>
                </a:lnTo>
                <a:lnTo>
                  <a:pt x="9779677" y="3721601"/>
                </a:lnTo>
                <a:cubicBezTo>
                  <a:pt x="9783646" y="3718426"/>
                  <a:pt x="9787665" y="3714457"/>
                  <a:pt x="9791732" y="3709694"/>
                </a:cubicBezTo>
                <a:cubicBezTo>
                  <a:pt x="9795800" y="3704932"/>
                  <a:pt x="9799620" y="3700169"/>
                  <a:pt x="9803192" y="3695407"/>
                </a:cubicBezTo>
                <a:cubicBezTo>
                  <a:pt x="9804382" y="3693819"/>
                  <a:pt x="9805623" y="3692232"/>
                  <a:pt x="9806912" y="3690644"/>
                </a:cubicBezTo>
                <a:cubicBezTo>
                  <a:pt x="9808203" y="3689057"/>
                  <a:pt x="9809542" y="3687469"/>
                  <a:pt x="9810931" y="3685882"/>
                </a:cubicBezTo>
                <a:cubicBezTo>
                  <a:pt x="9823036" y="3670602"/>
                  <a:pt x="9837124" y="3662962"/>
                  <a:pt x="9853198" y="3662962"/>
                </a:cubicBezTo>
                <a:cubicBezTo>
                  <a:pt x="9853198" y="3662962"/>
                  <a:pt x="9853298" y="3662962"/>
                  <a:pt x="9853495" y="3662962"/>
                </a:cubicBezTo>
                <a:cubicBezTo>
                  <a:pt x="9868577" y="3662962"/>
                  <a:pt x="9880682" y="3666733"/>
                  <a:pt x="9889810" y="3674273"/>
                </a:cubicBezTo>
                <a:cubicBezTo>
                  <a:pt x="9898343" y="3681417"/>
                  <a:pt x="9903353" y="3691686"/>
                  <a:pt x="9904841" y="3705081"/>
                </a:cubicBezTo>
                <a:cubicBezTo>
                  <a:pt x="9906329" y="3718475"/>
                  <a:pt x="9907074" y="3729538"/>
                  <a:pt x="9907074" y="3738269"/>
                </a:cubicBezTo>
                <a:cubicBezTo>
                  <a:pt x="9907074" y="3738269"/>
                  <a:pt x="9907074" y="3738468"/>
                  <a:pt x="9907074" y="3738865"/>
                </a:cubicBezTo>
                <a:cubicBezTo>
                  <a:pt x="9907074" y="3739262"/>
                  <a:pt x="9907074" y="3739460"/>
                  <a:pt x="9907074" y="3739460"/>
                </a:cubicBezTo>
                <a:cubicBezTo>
                  <a:pt x="9907074" y="3739460"/>
                  <a:pt x="9907074" y="3740849"/>
                  <a:pt x="9907074" y="3743627"/>
                </a:cubicBezTo>
                <a:cubicBezTo>
                  <a:pt x="9907074" y="3746405"/>
                  <a:pt x="9907074" y="3749878"/>
                  <a:pt x="9907074" y="3754045"/>
                </a:cubicBezTo>
                <a:cubicBezTo>
                  <a:pt x="9915607" y="3736384"/>
                  <a:pt x="9922751" y="3723188"/>
                  <a:pt x="9928505" y="3714457"/>
                </a:cubicBezTo>
                <a:cubicBezTo>
                  <a:pt x="9936839" y="3701955"/>
                  <a:pt x="9946464" y="3691339"/>
                  <a:pt x="9957377" y="3682608"/>
                </a:cubicBezTo>
                <a:cubicBezTo>
                  <a:pt x="9974046" y="3669312"/>
                  <a:pt x="9991211" y="3662764"/>
                  <a:pt x="10008872" y="3662962"/>
                </a:cubicBezTo>
                <a:cubicBezTo>
                  <a:pt x="10008872" y="3662962"/>
                  <a:pt x="10008922" y="3662962"/>
                  <a:pt x="10009021" y="3662962"/>
                </a:cubicBezTo>
                <a:cubicBezTo>
                  <a:pt x="10009120" y="3662962"/>
                  <a:pt x="10009170" y="3662962"/>
                  <a:pt x="10009170" y="3662962"/>
                </a:cubicBezTo>
                <a:cubicBezTo>
                  <a:pt x="10037348" y="3663756"/>
                  <a:pt x="10057092" y="3672686"/>
                  <a:pt x="10068403" y="3689751"/>
                </a:cubicBezTo>
                <a:cubicBezTo>
                  <a:pt x="10073365" y="3697490"/>
                  <a:pt x="10076539" y="3705627"/>
                  <a:pt x="10077928" y="3714159"/>
                </a:cubicBezTo>
                <a:cubicBezTo>
                  <a:pt x="10079318" y="3722692"/>
                  <a:pt x="10080012" y="3731126"/>
                  <a:pt x="10080012" y="3739460"/>
                </a:cubicBezTo>
                <a:lnTo>
                  <a:pt x="10080012" y="3787085"/>
                </a:lnTo>
                <a:cubicBezTo>
                  <a:pt x="10080012" y="3787085"/>
                  <a:pt x="10080012" y="3787829"/>
                  <a:pt x="10080012" y="3789317"/>
                </a:cubicBezTo>
                <a:cubicBezTo>
                  <a:pt x="10080012" y="3790806"/>
                  <a:pt x="10080012" y="3791550"/>
                  <a:pt x="10080012" y="3791550"/>
                </a:cubicBezTo>
                <a:lnTo>
                  <a:pt x="10080012" y="3820422"/>
                </a:lnTo>
                <a:cubicBezTo>
                  <a:pt x="10080012" y="3820422"/>
                  <a:pt x="10080012" y="3823300"/>
                  <a:pt x="10080012" y="3829054"/>
                </a:cubicBezTo>
                <a:cubicBezTo>
                  <a:pt x="10080012" y="3834809"/>
                  <a:pt x="10080012" y="3837686"/>
                  <a:pt x="10080012" y="3837686"/>
                </a:cubicBezTo>
                <a:lnTo>
                  <a:pt x="10080012" y="3840961"/>
                </a:lnTo>
                <a:cubicBezTo>
                  <a:pt x="10080012" y="3848104"/>
                  <a:pt x="10080111" y="3855199"/>
                  <a:pt x="10080310" y="3862243"/>
                </a:cubicBezTo>
                <a:cubicBezTo>
                  <a:pt x="10080508" y="3869288"/>
                  <a:pt x="10081798" y="3875489"/>
                  <a:pt x="10084179" y="3880847"/>
                </a:cubicBezTo>
                <a:cubicBezTo>
                  <a:pt x="10086560" y="3887197"/>
                  <a:pt x="10089835" y="3890372"/>
                  <a:pt x="10094002" y="3890372"/>
                </a:cubicBezTo>
                <a:cubicBezTo>
                  <a:pt x="10101940" y="3890372"/>
                  <a:pt x="10110075" y="3886701"/>
                  <a:pt x="10118410" y="3879358"/>
                </a:cubicBezTo>
                <a:cubicBezTo>
                  <a:pt x="10122973" y="3874993"/>
                  <a:pt x="10127240" y="3869883"/>
                  <a:pt x="10131209" y="3864029"/>
                </a:cubicBezTo>
                <a:cubicBezTo>
                  <a:pt x="10135177" y="3858175"/>
                  <a:pt x="10138849" y="3852470"/>
                  <a:pt x="10142222" y="3846914"/>
                </a:cubicBezTo>
                <a:cubicBezTo>
                  <a:pt x="10146588" y="3839770"/>
                  <a:pt x="10150556" y="3832279"/>
                  <a:pt x="10154128" y="3824441"/>
                </a:cubicBezTo>
                <a:lnTo>
                  <a:pt x="10160360" y="3810333"/>
                </a:lnTo>
                <a:lnTo>
                  <a:pt x="10156212" y="3784108"/>
                </a:lnTo>
                <a:cubicBezTo>
                  <a:pt x="10156212" y="3755335"/>
                  <a:pt x="10166332" y="3729141"/>
                  <a:pt x="10186573" y="3705527"/>
                </a:cubicBezTo>
                <a:cubicBezTo>
                  <a:pt x="10210186" y="3678143"/>
                  <a:pt x="10240052" y="3664054"/>
                  <a:pt x="10276167" y="3663260"/>
                </a:cubicBezTo>
                <a:cubicBezTo>
                  <a:pt x="10295217" y="3662863"/>
                  <a:pt x="10310398" y="3667874"/>
                  <a:pt x="10321709" y="3678292"/>
                </a:cubicBezTo>
                <a:lnTo>
                  <a:pt x="10332424" y="3689089"/>
                </a:lnTo>
                <a:lnTo>
                  <a:pt x="10332424" y="3662962"/>
                </a:lnTo>
                <a:lnTo>
                  <a:pt x="10377966" y="3662962"/>
                </a:lnTo>
                <a:lnTo>
                  <a:pt x="10377966" y="3885014"/>
                </a:lnTo>
                <a:cubicBezTo>
                  <a:pt x="10390467" y="3868345"/>
                  <a:pt x="10402076" y="3851825"/>
                  <a:pt x="10412792" y="3835454"/>
                </a:cubicBezTo>
                <a:cubicBezTo>
                  <a:pt x="10423507" y="3819083"/>
                  <a:pt x="10433032" y="3800579"/>
                  <a:pt x="10441367" y="3779941"/>
                </a:cubicBezTo>
                <a:lnTo>
                  <a:pt x="10458333" y="3786787"/>
                </a:lnTo>
                <a:cubicBezTo>
                  <a:pt x="10448411" y="3811195"/>
                  <a:pt x="10436803" y="3832974"/>
                  <a:pt x="10423507" y="3852123"/>
                </a:cubicBezTo>
                <a:cubicBezTo>
                  <a:pt x="10410211" y="3871272"/>
                  <a:pt x="10396322" y="3890273"/>
                  <a:pt x="10381835" y="3909124"/>
                </a:cubicBezTo>
                <a:cubicBezTo>
                  <a:pt x="10380843" y="3910116"/>
                  <a:pt x="10379553" y="3911803"/>
                  <a:pt x="10377966" y="3914184"/>
                </a:cubicBezTo>
                <a:lnTo>
                  <a:pt x="10377966" y="4068966"/>
                </a:lnTo>
                <a:cubicBezTo>
                  <a:pt x="10377966" y="4102303"/>
                  <a:pt x="10374295" y="4134946"/>
                  <a:pt x="10366952" y="4166894"/>
                </a:cubicBezTo>
                <a:cubicBezTo>
                  <a:pt x="10363182" y="4182770"/>
                  <a:pt x="10359312" y="4195618"/>
                  <a:pt x="10355344" y="4205441"/>
                </a:cubicBezTo>
                <a:cubicBezTo>
                  <a:pt x="10351376" y="4215264"/>
                  <a:pt x="10348299" y="4222457"/>
                  <a:pt x="10346117" y="4227021"/>
                </a:cubicBezTo>
                <a:cubicBezTo>
                  <a:pt x="10334011" y="4249445"/>
                  <a:pt x="10317640" y="4264625"/>
                  <a:pt x="10297003" y="4272562"/>
                </a:cubicBezTo>
                <a:cubicBezTo>
                  <a:pt x="10289065" y="4275142"/>
                  <a:pt x="10282219" y="4276333"/>
                  <a:pt x="10276465" y="4276134"/>
                </a:cubicBezTo>
                <a:cubicBezTo>
                  <a:pt x="10262376" y="4276134"/>
                  <a:pt x="10250867" y="4269388"/>
                  <a:pt x="10241937" y="4255894"/>
                </a:cubicBezTo>
                <a:cubicBezTo>
                  <a:pt x="10231817" y="4241011"/>
                  <a:pt x="10228443" y="4217992"/>
                  <a:pt x="10231817" y="4186837"/>
                </a:cubicBezTo>
                <a:cubicBezTo>
                  <a:pt x="10234198" y="4161834"/>
                  <a:pt x="10241342" y="4131077"/>
                  <a:pt x="10253248" y="4094564"/>
                </a:cubicBezTo>
                <a:cubicBezTo>
                  <a:pt x="10263765" y="4062814"/>
                  <a:pt x="10278945" y="4030072"/>
                  <a:pt x="10298789" y="3996337"/>
                </a:cubicBezTo>
                <a:cubicBezTo>
                  <a:pt x="10308314" y="3980066"/>
                  <a:pt x="10319526" y="3962802"/>
                  <a:pt x="10332424" y="3944545"/>
                </a:cubicBezTo>
                <a:lnTo>
                  <a:pt x="10332424" y="3878758"/>
                </a:lnTo>
                <a:lnTo>
                  <a:pt x="10331308" y="3880102"/>
                </a:lnTo>
                <a:cubicBezTo>
                  <a:pt x="10326496" y="3885163"/>
                  <a:pt x="10321610" y="3889578"/>
                  <a:pt x="10316649" y="3893348"/>
                </a:cubicBezTo>
                <a:cubicBezTo>
                  <a:pt x="10302758" y="3903270"/>
                  <a:pt x="10287776" y="3908132"/>
                  <a:pt x="10271702" y="3907933"/>
                </a:cubicBezTo>
                <a:cubicBezTo>
                  <a:pt x="10234992" y="3907735"/>
                  <a:pt x="10205424" y="3892951"/>
                  <a:pt x="10183001" y="3863583"/>
                </a:cubicBezTo>
                <a:lnTo>
                  <a:pt x="10168253" y="3836326"/>
                </a:lnTo>
                <a:lnTo>
                  <a:pt x="10157700" y="3856439"/>
                </a:lnTo>
                <a:cubicBezTo>
                  <a:pt x="10153929" y="3862392"/>
                  <a:pt x="10149812" y="3868593"/>
                  <a:pt x="10145347" y="3875042"/>
                </a:cubicBezTo>
                <a:cubicBezTo>
                  <a:pt x="10140883" y="3881492"/>
                  <a:pt x="10135971" y="3887296"/>
                  <a:pt x="10130613" y="3892455"/>
                </a:cubicBezTo>
                <a:cubicBezTo>
                  <a:pt x="10119104" y="3902973"/>
                  <a:pt x="10107000" y="3908231"/>
                  <a:pt x="10094299" y="3908231"/>
                </a:cubicBezTo>
                <a:cubicBezTo>
                  <a:pt x="10073463" y="3908231"/>
                  <a:pt x="10057786" y="3902179"/>
                  <a:pt x="10047270" y="3890074"/>
                </a:cubicBezTo>
                <a:cubicBezTo>
                  <a:pt x="10040721" y="3882533"/>
                  <a:pt x="10036951" y="3874398"/>
                  <a:pt x="10035959" y="3865666"/>
                </a:cubicBezTo>
                <a:cubicBezTo>
                  <a:pt x="10034967" y="3856935"/>
                  <a:pt x="10034470" y="3848700"/>
                  <a:pt x="10034470" y="3840961"/>
                </a:cubicBezTo>
                <a:cubicBezTo>
                  <a:pt x="10034470" y="3840961"/>
                  <a:pt x="10034470" y="3840415"/>
                  <a:pt x="10034470" y="3839324"/>
                </a:cubicBezTo>
                <a:cubicBezTo>
                  <a:pt x="10034470" y="3838232"/>
                  <a:pt x="10034470" y="3837686"/>
                  <a:pt x="10034470" y="3837686"/>
                </a:cubicBezTo>
                <a:lnTo>
                  <a:pt x="10034470" y="3817446"/>
                </a:lnTo>
                <a:cubicBezTo>
                  <a:pt x="10034470" y="3817446"/>
                  <a:pt x="10034470" y="3813130"/>
                  <a:pt x="10034470" y="3804498"/>
                </a:cubicBezTo>
                <a:cubicBezTo>
                  <a:pt x="10034470" y="3795866"/>
                  <a:pt x="10034470" y="3791550"/>
                  <a:pt x="10034470" y="3791550"/>
                </a:cubicBezTo>
                <a:lnTo>
                  <a:pt x="10034470" y="3771011"/>
                </a:lnTo>
                <a:cubicBezTo>
                  <a:pt x="10034470" y="3771011"/>
                  <a:pt x="10034470" y="3765753"/>
                  <a:pt x="10034470" y="3755236"/>
                </a:cubicBezTo>
                <a:cubicBezTo>
                  <a:pt x="10034470" y="3744719"/>
                  <a:pt x="10034470" y="3739460"/>
                  <a:pt x="10034470" y="3739460"/>
                </a:cubicBezTo>
                <a:cubicBezTo>
                  <a:pt x="10034470" y="3721005"/>
                  <a:pt x="10032783" y="3707115"/>
                  <a:pt x="10029410" y="3697788"/>
                </a:cubicBezTo>
                <a:cubicBezTo>
                  <a:pt x="10025442" y="3686676"/>
                  <a:pt x="10018496" y="3681119"/>
                  <a:pt x="10008574" y="3681119"/>
                </a:cubicBezTo>
                <a:cubicBezTo>
                  <a:pt x="9995081" y="3680921"/>
                  <a:pt x="9981785" y="3686080"/>
                  <a:pt x="9968688" y="3696597"/>
                </a:cubicBezTo>
                <a:cubicBezTo>
                  <a:pt x="9959163" y="3704336"/>
                  <a:pt x="9950829" y="3713663"/>
                  <a:pt x="9943685" y="3724577"/>
                </a:cubicBezTo>
                <a:cubicBezTo>
                  <a:pt x="9937931" y="3732911"/>
                  <a:pt x="9931730" y="3744123"/>
                  <a:pt x="9925082" y="3758212"/>
                </a:cubicBezTo>
                <a:cubicBezTo>
                  <a:pt x="9918435" y="3772302"/>
                  <a:pt x="9912431" y="3786192"/>
                  <a:pt x="9907074" y="3799884"/>
                </a:cubicBezTo>
                <a:lnTo>
                  <a:pt x="9907074" y="3907933"/>
                </a:lnTo>
                <a:lnTo>
                  <a:pt x="9861830" y="3907933"/>
                </a:lnTo>
                <a:cubicBezTo>
                  <a:pt x="9861830" y="3907933"/>
                  <a:pt x="9861830" y="3902030"/>
                  <a:pt x="9861830" y="3890223"/>
                </a:cubicBezTo>
                <a:cubicBezTo>
                  <a:pt x="9861830" y="3878416"/>
                  <a:pt x="9861830" y="3865468"/>
                  <a:pt x="9861830" y="3851379"/>
                </a:cubicBezTo>
                <a:cubicBezTo>
                  <a:pt x="9861830" y="3837290"/>
                  <a:pt x="9861830" y="3824292"/>
                  <a:pt x="9861830" y="3812386"/>
                </a:cubicBezTo>
                <a:cubicBezTo>
                  <a:pt x="9861830" y="3800479"/>
                  <a:pt x="9861830" y="3794526"/>
                  <a:pt x="9861830" y="3794526"/>
                </a:cubicBezTo>
                <a:cubicBezTo>
                  <a:pt x="9861830" y="3794526"/>
                  <a:pt x="9861830" y="3785349"/>
                  <a:pt x="9861830" y="3766993"/>
                </a:cubicBezTo>
                <a:cubicBezTo>
                  <a:pt x="9861830" y="3748638"/>
                  <a:pt x="9861830" y="3739460"/>
                  <a:pt x="9861830" y="3739460"/>
                </a:cubicBezTo>
                <a:lnTo>
                  <a:pt x="9861830" y="3738269"/>
                </a:lnTo>
                <a:cubicBezTo>
                  <a:pt x="9861830" y="3731721"/>
                  <a:pt x="9861632" y="3722444"/>
                  <a:pt x="9861235" y="3710438"/>
                </a:cubicBezTo>
                <a:cubicBezTo>
                  <a:pt x="9860838" y="3698433"/>
                  <a:pt x="9859549" y="3689950"/>
                  <a:pt x="9857365" y="3684989"/>
                </a:cubicBezTo>
                <a:cubicBezTo>
                  <a:pt x="9855778" y="3682211"/>
                  <a:pt x="9854488" y="3680822"/>
                  <a:pt x="9853495" y="3680822"/>
                </a:cubicBezTo>
                <a:cubicBezTo>
                  <a:pt x="9843177" y="3681219"/>
                  <a:pt x="9833552" y="3686676"/>
                  <a:pt x="9824623" y="3697193"/>
                </a:cubicBezTo>
                <a:cubicBezTo>
                  <a:pt x="9823432" y="3698780"/>
                  <a:pt x="9822242" y="3700318"/>
                  <a:pt x="9821051" y="3701806"/>
                </a:cubicBezTo>
                <a:cubicBezTo>
                  <a:pt x="9819860" y="3703295"/>
                  <a:pt x="9818670" y="3704833"/>
                  <a:pt x="9817479" y="3706420"/>
                </a:cubicBezTo>
                <a:cubicBezTo>
                  <a:pt x="9812915" y="3712175"/>
                  <a:pt x="9808103" y="3717979"/>
                  <a:pt x="9803043" y="3723833"/>
                </a:cubicBezTo>
                <a:cubicBezTo>
                  <a:pt x="9797983" y="3729687"/>
                  <a:pt x="9792675" y="3734598"/>
                  <a:pt x="9787118" y="3738567"/>
                </a:cubicBezTo>
                <a:cubicBezTo>
                  <a:pt x="9792476" y="3754442"/>
                  <a:pt x="9795155" y="3770218"/>
                  <a:pt x="9795155" y="3785894"/>
                </a:cubicBezTo>
                <a:cubicBezTo>
                  <a:pt x="9795155" y="3819629"/>
                  <a:pt x="9785135" y="3848303"/>
                  <a:pt x="9765092" y="3871917"/>
                </a:cubicBezTo>
                <a:cubicBezTo>
                  <a:pt x="9745050" y="3896127"/>
                  <a:pt x="9720543" y="3908231"/>
                  <a:pt x="9691570" y="3908231"/>
                </a:cubicBezTo>
                <a:cubicBezTo>
                  <a:pt x="9658630" y="3908231"/>
                  <a:pt x="9630948" y="3896325"/>
                  <a:pt x="9608524" y="3872512"/>
                </a:cubicBezTo>
                <a:cubicBezTo>
                  <a:pt x="9602869" y="3866510"/>
                  <a:pt x="9597920" y="3860203"/>
                  <a:pt x="9593679" y="3853592"/>
                </a:cubicBezTo>
                <a:lnTo>
                  <a:pt x="9586381" y="3839317"/>
                </a:lnTo>
                <a:lnTo>
                  <a:pt x="9580024" y="3851453"/>
                </a:lnTo>
                <a:cubicBezTo>
                  <a:pt x="9576402" y="3857754"/>
                  <a:pt x="9572707" y="3863583"/>
                  <a:pt x="9568936" y="3868940"/>
                </a:cubicBezTo>
                <a:cubicBezTo>
                  <a:pt x="9550085" y="3895134"/>
                  <a:pt x="9529150" y="3908231"/>
                  <a:pt x="9506131" y="3908231"/>
                </a:cubicBezTo>
                <a:cubicBezTo>
                  <a:pt x="9486485" y="3908231"/>
                  <a:pt x="9471504" y="3902080"/>
                  <a:pt x="9461185" y="3889776"/>
                </a:cubicBezTo>
                <a:cubicBezTo>
                  <a:pt x="9454636" y="3882434"/>
                  <a:pt x="9450866" y="3874497"/>
                  <a:pt x="9449874" y="3865964"/>
                </a:cubicBezTo>
                <a:cubicBezTo>
                  <a:pt x="9448882" y="3857431"/>
                  <a:pt x="9448485" y="3849196"/>
                  <a:pt x="9448683" y="3841258"/>
                </a:cubicBezTo>
                <a:lnTo>
                  <a:pt x="9448683" y="3837389"/>
                </a:lnTo>
                <a:cubicBezTo>
                  <a:pt x="9448683" y="3837389"/>
                  <a:pt x="9448683" y="3831436"/>
                  <a:pt x="9448683" y="3819529"/>
                </a:cubicBezTo>
                <a:lnTo>
                  <a:pt x="9448683" y="3819076"/>
                </a:lnTo>
                <a:lnTo>
                  <a:pt x="9443586" y="3830096"/>
                </a:lnTo>
                <a:cubicBezTo>
                  <a:pt x="9438550" y="3840415"/>
                  <a:pt x="9433701" y="3849196"/>
                  <a:pt x="9429038" y="3856439"/>
                </a:cubicBezTo>
                <a:cubicBezTo>
                  <a:pt x="9423085" y="3865964"/>
                  <a:pt x="9414205" y="3876878"/>
                  <a:pt x="9402397" y="3889181"/>
                </a:cubicBezTo>
                <a:cubicBezTo>
                  <a:pt x="9390591" y="3901484"/>
                  <a:pt x="9377047" y="3907834"/>
                  <a:pt x="9361767" y="3908231"/>
                </a:cubicBezTo>
                <a:cubicBezTo>
                  <a:pt x="9361767" y="3908231"/>
                  <a:pt x="9361718" y="3908231"/>
                  <a:pt x="9361619" y="3908231"/>
                </a:cubicBezTo>
                <a:cubicBezTo>
                  <a:pt x="9361520" y="3908231"/>
                  <a:pt x="9361470" y="3908231"/>
                  <a:pt x="9361470" y="3908231"/>
                </a:cubicBezTo>
                <a:cubicBezTo>
                  <a:pt x="9361073" y="3908231"/>
                  <a:pt x="9360676" y="3908231"/>
                  <a:pt x="9360279" y="3908231"/>
                </a:cubicBezTo>
                <a:cubicBezTo>
                  <a:pt x="9359883" y="3908231"/>
                  <a:pt x="9359386" y="3908231"/>
                  <a:pt x="9358791" y="3908231"/>
                </a:cubicBezTo>
                <a:cubicBezTo>
                  <a:pt x="9358791" y="3908231"/>
                  <a:pt x="9358692" y="3908231"/>
                  <a:pt x="9358493" y="3908231"/>
                </a:cubicBezTo>
                <a:cubicBezTo>
                  <a:pt x="9358295" y="3908231"/>
                  <a:pt x="9358097" y="3908231"/>
                  <a:pt x="9357898" y="3908231"/>
                </a:cubicBezTo>
                <a:cubicBezTo>
                  <a:pt x="9324362" y="3908231"/>
                  <a:pt x="9302236" y="3899301"/>
                  <a:pt x="9291520" y="3881442"/>
                </a:cubicBezTo>
                <a:cubicBezTo>
                  <a:pt x="9286758" y="3873703"/>
                  <a:pt x="9283781" y="3865517"/>
                  <a:pt x="9282591" y="3856885"/>
                </a:cubicBezTo>
                <a:cubicBezTo>
                  <a:pt x="9281400" y="3848253"/>
                  <a:pt x="9280805" y="3839770"/>
                  <a:pt x="9280805" y="3831436"/>
                </a:cubicBezTo>
                <a:cubicBezTo>
                  <a:pt x="9280805" y="3831436"/>
                  <a:pt x="9280805" y="3824738"/>
                  <a:pt x="9280805" y="3811344"/>
                </a:cubicBezTo>
                <a:lnTo>
                  <a:pt x="9280805" y="3799343"/>
                </a:lnTo>
                <a:lnTo>
                  <a:pt x="9279093" y="3803568"/>
                </a:lnTo>
                <a:cubicBezTo>
                  <a:pt x="9269271" y="3825817"/>
                  <a:pt x="9258332" y="3844830"/>
                  <a:pt x="9246277" y="3860606"/>
                </a:cubicBezTo>
                <a:cubicBezTo>
                  <a:pt x="9227822" y="3884716"/>
                  <a:pt x="9207581" y="3899673"/>
                  <a:pt x="9185555" y="3905478"/>
                </a:cubicBezTo>
                <a:lnTo>
                  <a:pt x="9165612" y="3907905"/>
                </a:lnTo>
                <a:lnTo>
                  <a:pt x="9165612" y="3908231"/>
                </a:lnTo>
                <a:lnTo>
                  <a:pt x="9162933" y="3908231"/>
                </a:lnTo>
                <a:lnTo>
                  <a:pt x="9162040" y="3908231"/>
                </a:lnTo>
                <a:cubicBezTo>
                  <a:pt x="9162040" y="3908231"/>
                  <a:pt x="9161941" y="3908231"/>
                  <a:pt x="9161742" y="3908231"/>
                </a:cubicBezTo>
                <a:cubicBezTo>
                  <a:pt x="9161742" y="3908231"/>
                  <a:pt x="9161693" y="3908231"/>
                  <a:pt x="9161594" y="3908231"/>
                </a:cubicBezTo>
                <a:cubicBezTo>
                  <a:pt x="9161495" y="3908231"/>
                  <a:pt x="9161346" y="3908231"/>
                  <a:pt x="9161147" y="3908231"/>
                </a:cubicBezTo>
                <a:cubicBezTo>
                  <a:pt x="9119475" y="3908033"/>
                  <a:pt x="9087924" y="3892257"/>
                  <a:pt x="9066492" y="3860904"/>
                </a:cubicBezTo>
                <a:cubicBezTo>
                  <a:pt x="9049427" y="3835702"/>
                  <a:pt x="9040200" y="3802861"/>
                  <a:pt x="9038810" y="3762379"/>
                </a:cubicBezTo>
                <a:cubicBezTo>
                  <a:pt x="9036231" y="3690744"/>
                  <a:pt x="9035933" y="3626351"/>
                  <a:pt x="9037917" y="3569201"/>
                </a:cubicBezTo>
                <a:lnTo>
                  <a:pt x="9019165" y="3584976"/>
                </a:lnTo>
                <a:lnTo>
                  <a:pt x="9019165" y="3717136"/>
                </a:lnTo>
                <a:lnTo>
                  <a:pt x="8987613" y="3717136"/>
                </a:lnTo>
                <a:lnTo>
                  <a:pt x="8987613" y="3611170"/>
                </a:lnTo>
                <a:lnTo>
                  <a:pt x="8962313" y="3632304"/>
                </a:lnTo>
                <a:cubicBezTo>
                  <a:pt x="8962313" y="3647782"/>
                  <a:pt x="8962214" y="3663210"/>
                  <a:pt x="8962015" y="3678589"/>
                </a:cubicBezTo>
                <a:cubicBezTo>
                  <a:pt x="8961817" y="3693968"/>
                  <a:pt x="8961420" y="3709397"/>
                  <a:pt x="8960824" y="3724875"/>
                </a:cubicBezTo>
                <a:cubicBezTo>
                  <a:pt x="8960031" y="3747100"/>
                  <a:pt x="8956360" y="3772450"/>
                  <a:pt x="8949811" y="3800926"/>
                </a:cubicBezTo>
                <a:cubicBezTo>
                  <a:pt x="8943263" y="3829402"/>
                  <a:pt x="8928182" y="3854157"/>
                  <a:pt x="8904567" y="3875191"/>
                </a:cubicBezTo>
                <a:cubicBezTo>
                  <a:pt x="8893852" y="3884716"/>
                  <a:pt x="8880259" y="3892604"/>
                  <a:pt x="8863788" y="3898855"/>
                </a:cubicBezTo>
                <a:cubicBezTo>
                  <a:pt x="8847318" y="3905106"/>
                  <a:pt x="8831741" y="3908231"/>
                  <a:pt x="8817056" y="3908231"/>
                </a:cubicBezTo>
                <a:cubicBezTo>
                  <a:pt x="8800189" y="3908231"/>
                  <a:pt x="8786894" y="3903965"/>
                  <a:pt x="8777170" y="3895432"/>
                </a:cubicBezTo>
                <a:cubicBezTo>
                  <a:pt x="8765066" y="3885113"/>
                  <a:pt x="8758518" y="3870627"/>
                  <a:pt x="8757526" y="3851974"/>
                </a:cubicBezTo>
                <a:cubicBezTo>
                  <a:pt x="8755938" y="3820422"/>
                  <a:pt x="8766455" y="3792443"/>
                  <a:pt x="8789077" y="3768035"/>
                </a:cubicBezTo>
                <a:cubicBezTo>
                  <a:pt x="8808326" y="3747398"/>
                  <a:pt x="8828120" y="3727554"/>
                  <a:pt x="8848459" y="3708504"/>
                </a:cubicBezTo>
                <a:cubicBezTo>
                  <a:pt x="8868799" y="3689454"/>
                  <a:pt x="8889288" y="3670900"/>
                  <a:pt x="8909925" y="3652842"/>
                </a:cubicBezTo>
                <a:cubicBezTo>
                  <a:pt x="8909925" y="3643317"/>
                  <a:pt x="8909925" y="3633594"/>
                  <a:pt x="8909925" y="3623672"/>
                </a:cubicBezTo>
                <a:cubicBezTo>
                  <a:pt x="8909925" y="3613750"/>
                  <a:pt x="8909925" y="3603431"/>
                  <a:pt x="8909925" y="3592715"/>
                </a:cubicBezTo>
                <a:lnTo>
                  <a:pt x="8909627" y="3570391"/>
                </a:lnTo>
                <a:cubicBezTo>
                  <a:pt x="8909429" y="3552532"/>
                  <a:pt x="8909231" y="3534375"/>
                  <a:pt x="8909032" y="3515920"/>
                </a:cubicBezTo>
                <a:cubicBezTo>
                  <a:pt x="8908834" y="3497466"/>
                  <a:pt x="8908834" y="3479011"/>
                  <a:pt x="8909032" y="3460556"/>
                </a:cubicBezTo>
                <a:cubicBezTo>
                  <a:pt x="8910025" y="3422258"/>
                  <a:pt x="8913894" y="3390607"/>
                  <a:pt x="8920641" y="3365604"/>
                </a:cubicBezTo>
                <a:cubicBezTo>
                  <a:pt x="8923816" y="3353301"/>
                  <a:pt x="8927983" y="3341494"/>
                  <a:pt x="8933142" y="3330183"/>
                </a:cubicBezTo>
                <a:cubicBezTo>
                  <a:pt x="8929372" y="3331770"/>
                  <a:pt x="8925007" y="3333060"/>
                  <a:pt x="8920045" y="3334052"/>
                </a:cubicBezTo>
                <a:cubicBezTo>
                  <a:pt x="8907544" y="3336433"/>
                  <a:pt x="8895539" y="3336880"/>
                  <a:pt x="8884029" y="3335392"/>
                </a:cubicBezTo>
                <a:cubicBezTo>
                  <a:pt x="8872520" y="3333903"/>
                  <a:pt x="8861110" y="3331969"/>
                  <a:pt x="8849799" y="3329587"/>
                </a:cubicBezTo>
                <a:cubicBezTo>
                  <a:pt x="8840274" y="3327801"/>
                  <a:pt x="8830550" y="3326214"/>
                  <a:pt x="8820628" y="3324825"/>
                </a:cubicBezTo>
                <a:cubicBezTo>
                  <a:pt x="8810707" y="3323436"/>
                  <a:pt x="8800388" y="3323138"/>
                  <a:pt x="8789672" y="3323932"/>
                </a:cubicBezTo>
                <a:lnTo>
                  <a:pt x="8789374" y="3323932"/>
                </a:lnTo>
                <a:lnTo>
                  <a:pt x="8789077" y="3323932"/>
                </a:lnTo>
                <a:cubicBezTo>
                  <a:pt x="8732126" y="3325321"/>
                  <a:pt x="8702658" y="3347844"/>
                  <a:pt x="8700673" y="3391500"/>
                </a:cubicBezTo>
                <a:cubicBezTo>
                  <a:pt x="8700475" y="3397453"/>
                  <a:pt x="8701169" y="3403902"/>
                  <a:pt x="8702757" y="3410847"/>
                </a:cubicBezTo>
                <a:cubicBezTo>
                  <a:pt x="8706924" y="3427318"/>
                  <a:pt x="8716399" y="3439572"/>
                  <a:pt x="8731183" y="3447608"/>
                </a:cubicBezTo>
                <a:cubicBezTo>
                  <a:pt x="8745967" y="3455645"/>
                  <a:pt x="8761097" y="3459862"/>
                  <a:pt x="8776575" y="3460258"/>
                </a:cubicBezTo>
                <a:cubicBezTo>
                  <a:pt x="8798602" y="3461052"/>
                  <a:pt x="8818595" y="3455645"/>
                  <a:pt x="8836553" y="3444036"/>
                </a:cubicBezTo>
                <a:cubicBezTo>
                  <a:pt x="8854512" y="3432428"/>
                  <a:pt x="8865376" y="3421563"/>
                  <a:pt x="8869146" y="3411443"/>
                </a:cubicBezTo>
                <a:lnTo>
                  <a:pt x="8886113" y="3417991"/>
                </a:lnTo>
                <a:cubicBezTo>
                  <a:pt x="8880358" y="3432874"/>
                  <a:pt x="8866716" y="3446864"/>
                  <a:pt x="8845185" y="3459961"/>
                </a:cubicBezTo>
                <a:cubicBezTo>
                  <a:pt x="8823655" y="3473058"/>
                  <a:pt x="8800586" y="3479209"/>
                  <a:pt x="8775980" y="3478415"/>
                </a:cubicBezTo>
                <a:cubicBezTo>
                  <a:pt x="8754946" y="3477622"/>
                  <a:pt x="8736392" y="3472165"/>
                  <a:pt x="8720318" y="3462044"/>
                </a:cubicBezTo>
                <a:cubicBezTo>
                  <a:pt x="8701864" y="3450535"/>
                  <a:pt x="8690156" y="3434958"/>
                  <a:pt x="8685195" y="3415312"/>
                </a:cubicBezTo>
                <a:cubicBezTo>
                  <a:pt x="8683409" y="3407375"/>
                  <a:pt x="8682516" y="3399338"/>
                  <a:pt x="8682516" y="3391202"/>
                </a:cubicBezTo>
                <a:cubicBezTo>
                  <a:pt x="8682715" y="3364413"/>
                  <a:pt x="8693083" y="3341494"/>
                  <a:pt x="8713621" y="3322444"/>
                </a:cubicBezTo>
                <a:cubicBezTo>
                  <a:pt x="8734160" y="3303394"/>
                  <a:pt x="8759212" y="3293472"/>
                  <a:pt x="8788779" y="3292678"/>
                </a:cubicBezTo>
                <a:close/>
                <a:moveTo>
                  <a:pt x="4237616" y="2881019"/>
                </a:moveTo>
                <a:cubicBezTo>
                  <a:pt x="4230076" y="2892529"/>
                  <a:pt x="4224022" y="2902253"/>
                  <a:pt x="4219459" y="2910190"/>
                </a:cubicBezTo>
                <a:cubicBezTo>
                  <a:pt x="4200210" y="2942734"/>
                  <a:pt x="4185625" y="2974285"/>
                  <a:pt x="4175703" y="3004845"/>
                </a:cubicBezTo>
                <a:cubicBezTo>
                  <a:pt x="4164392" y="3039769"/>
                  <a:pt x="4157448" y="3069238"/>
                  <a:pt x="4154867" y="3093248"/>
                </a:cubicBezTo>
                <a:cubicBezTo>
                  <a:pt x="4152089" y="3120236"/>
                  <a:pt x="4154471" y="3139286"/>
                  <a:pt x="4162011" y="3150399"/>
                </a:cubicBezTo>
                <a:cubicBezTo>
                  <a:pt x="4167369" y="3158733"/>
                  <a:pt x="4173918" y="3162900"/>
                  <a:pt x="4181656" y="3162900"/>
                </a:cubicBezTo>
                <a:cubicBezTo>
                  <a:pt x="4184038" y="3162900"/>
                  <a:pt x="4186717" y="3162106"/>
                  <a:pt x="4189693" y="3160519"/>
                </a:cubicBezTo>
                <a:cubicBezTo>
                  <a:pt x="4200805" y="3154367"/>
                  <a:pt x="4209735" y="3142263"/>
                  <a:pt x="4216482" y="3124204"/>
                </a:cubicBezTo>
                <a:cubicBezTo>
                  <a:pt x="4217673" y="3120831"/>
                  <a:pt x="4219608" y="3114481"/>
                  <a:pt x="4222287" y="3105155"/>
                </a:cubicBezTo>
                <a:cubicBezTo>
                  <a:pt x="4224965" y="3095828"/>
                  <a:pt x="4227595" y="3083426"/>
                  <a:pt x="4230175" y="3067947"/>
                </a:cubicBezTo>
                <a:cubicBezTo>
                  <a:pt x="4235135" y="3038579"/>
                  <a:pt x="4237616" y="3007127"/>
                  <a:pt x="4237616" y="2973591"/>
                </a:cubicBezTo>
                <a:close/>
                <a:moveTo>
                  <a:pt x="10582753" y="2847682"/>
                </a:moveTo>
                <a:cubicBezTo>
                  <a:pt x="10590096" y="2847682"/>
                  <a:pt x="10596347" y="2850262"/>
                  <a:pt x="10601506" y="2855421"/>
                </a:cubicBezTo>
                <a:cubicBezTo>
                  <a:pt x="10606666" y="2860581"/>
                  <a:pt x="10609245" y="2866831"/>
                  <a:pt x="10609245" y="2874173"/>
                </a:cubicBezTo>
                <a:cubicBezTo>
                  <a:pt x="10609245" y="2881515"/>
                  <a:pt x="10606666" y="2887816"/>
                  <a:pt x="10601506" y="2893074"/>
                </a:cubicBezTo>
                <a:cubicBezTo>
                  <a:pt x="10596347" y="2898333"/>
                  <a:pt x="10590096" y="2900962"/>
                  <a:pt x="10582753" y="2900962"/>
                </a:cubicBezTo>
                <a:cubicBezTo>
                  <a:pt x="10575412" y="2900962"/>
                  <a:pt x="10569161" y="2898333"/>
                  <a:pt x="10564001" y="2893074"/>
                </a:cubicBezTo>
                <a:cubicBezTo>
                  <a:pt x="10558842" y="2887816"/>
                  <a:pt x="10556262" y="2881515"/>
                  <a:pt x="10556262" y="2874173"/>
                </a:cubicBezTo>
                <a:cubicBezTo>
                  <a:pt x="10556262" y="2866831"/>
                  <a:pt x="10558842" y="2860581"/>
                  <a:pt x="10564001" y="2855421"/>
                </a:cubicBezTo>
                <a:cubicBezTo>
                  <a:pt x="10569161" y="2850262"/>
                  <a:pt x="10575412" y="2847682"/>
                  <a:pt x="10582753" y="2847682"/>
                </a:cubicBezTo>
                <a:close/>
                <a:moveTo>
                  <a:pt x="8933142" y="2771185"/>
                </a:moveTo>
                <a:cubicBezTo>
                  <a:pt x="8933142" y="2771185"/>
                  <a:pt x="8933242" y="2771185"/>
                  <a:pt x="8933440" y="2771185"/>
                </a:cubicBezTo>
                <a:cubicBezTo>
                  <a:pt x="8933440" y="2771185"/>
                  <a:pt x="8933638" y="2771185"/>
                  <a:pt x="8934035" y="2771185"/>
                </a:cubicBezTo>
                <a:cubicBezTo>
                  <a:pt x="8934432" y="2771185"/>
                  <a:pt x="8934829" y="2771185"/>
                  <a:pt x="8935226" y="2771185"/>
                </a:cubicBezTo>
                <a:cubicBezTo>
                  <a:pt x="8950109" y="2771185"/>
                  <a:pt x="8960824" y="2773665"/>
                  <a:pt x="8967373" y="2778626"/>
                </a:cubicBezTo>
                <a:cubicBezTo>
                  <a:pt x="8973921" y="2783587"/>
                  <a:pt x="8978088" y="2788548"/>
                  <a:pt x="8979874" y="2793509"/>
                </a:cubicBezTo>
                <a:cubicBezTo>
                  <a:pt x="8987415" y="2813749"/>
                  <a:pt x="8975905" y="2836669"/>
                  <a:pt x="8945346" y="2862267"/>
                </a:cubicBezTo>
                <a:lnTo>
                  <a:pt x="8932249" y="2850063"/>
                </a:lnTo>
                <a:cubicBezTo>
                  <a:pt x="8949513" y="2826251"/>
                  <a:pt x="8954971" y="2808193"/>
                  <a:pt x="8948620" y="2795890"/>
                </a:cubicBezTo>
                <a:cubicBezTo>
                  <a:pt x="8946437" y="2791524"/>
                  <a:pt x="8941774" y="2789341"/>
                  <a:pt x="8934631" y="2789341"/>
                </a:cubicBezTo>
                <a:cubicBezTo>
                  <a:pt x="8934432" y="2789341"/>
                  <a:pt x="8934184" y="2789341"/>
                  <a:pt x="8933886" y="2789341"/>
                </a:cubicBezTo>
                <a:cubicBezTo>
                  <a:pt x="8933589" y="2789341"/>
                  <a:pt x="8933440" y="2789341"/>
                  <a:pt x="8933440" y="2789341"/>
                </a:cubicBezTo>
                <a:close/>
                <a:moveTo>
                  <a:pt x="11096210" y="2759873"/>
                </a:moveTo>
                <a:cubicBezTo>
                  <a:pt x="11103553" y="2759873"/>
                  <a:pt x="11109804" y="2762453"/>
                  <a:pt x="11114963" y="2767613"/>
                </a:cubicBezTo>
                <a:cubicBezTo>
                  <a:pt x="11120123" y="2772772"/>
                  <a:pt x="11122702" y="2779023"/>
                  <a:pt x="11122702" y="2786365"/>
                </a:cubicBezTo>
                <a:cubicBezTo>
                  <a:pt x="11122702" y="2793707"/>
                  <a:pt x="11120123" y="2800007"/>
                  <a:pt x="11114963" y="2805266"/>
                </a:cubicBezTo>
                <a:cubicBezTo>
                  <a:pt x="11109804" y="2810525"/>
                  <a:pt x="11103553" y="2813154"/>
                  <a:pt x="11096210" y="2813154"/>
                </a:cubicBezTo>
                <a:cubicBezTo>
                  <a:pt x="11088869" y="2813154"/>
                  <a:pt x="11082618" y="2810525"/>
                  <a:pt x="11077458" y="2805266"/>
                </a:cubicBezTo>
                <a:cubicBezTo>
                  <a:pt x="11072299" y="2800007"/>
                  <a:pt x="11069719" y="2793707"/>
                  <a:pt x="11069719" y="2786365"/>
                </a:cubicBezTo>
                <a:cubicBezTo>
                  <a:pt x="11069719" y="2779023"/>
                  <a:pt x="11072299" y="2772772"/>
                  <a:pt x="11077458" y="2767613"/>
                </a:cubicBezTo>
                <a:cubicBezTo>
                  <a:pt x="11082618" y="2762453"/>
                  <a:pt x="11088869" y="2759873"/>
                  <a:pt x="11096210" y="2759873"/>
                </a:cubicBezTo>
                <a:close/>
                <a:moveTo>
                  <a:pt x="7655900" y="2682483"/>
                </a:moveTo>
                <a:cubicBezTo>
                  <a:pt x="7649549" y="2685261"/>
                  <a:pt x="7645978" y="2688238"/>
                  <a:pt x="7645184" y="2691413"/>
                </a:cubicBezTo>
                <a:cubicBezTo>
                  <a:pt x="7644787" y="2692207"/>
                  <a:pt x="7644886" y="2693000"/>
                  <a:pt x="7645482" y="2693794"/>
                </a:cubicBezTo>
                <a:cubicBezTo>
                  <a:pt x="7647665" y="2696175"/>
                  <a:pt x="7650740" y="2697167"/>
                  <a:pt x="7654709" y="2696770"/>
                </a:cubicBezTo>
                <a:cubicBezTo>
                  <a:pt x="7655106" y="2696770"/>
                  <a:pt x="7655453" y="2696770"/>
                  <a:pt x="7655751" y="2696770"/>
                </a:cubicBezTo>
                <a:cubicBezTo>
                  <a:pt x="7656048" y="2696770"/>
                  <a:pt x="7656396" y="2696770"/>
                  <a:pt x="7656793" y="2696770"/>
                </a:cubicBezTo>
                <a:cubicBezTo>
                  <a:pt x="7660762" y="2695778"/>
                  <a:pt x="7665524" y="2691809"/>
                  <a:pt x="7671080" y="2684864"/>
                </a:cubicBezTo>
                <a:cubicBezTo>
                  <a:pt x="7669691" y="2684071"/>
                  <a:pt x="7668501" y="2683475"/>
                  <a:pt x="7667508" y="2683078"/>
                </a:cubicBezTo>
                <a:cubicBezTo>
                  <a:pt x="7663936" y="2682284"/>
                  <a:pt x="7660067" y="2682086"/>
                  <a:pt x="7655900" y="2682483"/>
                </a:cubicBezTo>
                <a:close/>
                <a:moveTo>
                  <a:pt x="5750900" y="2682483"/>
                </a:moveTo>
                <a:cubicBezTo>
                  <a:pt x="5744550" y="2685261"/>
                  <a:pt x="5740978" y="2688238"/>
                  <a:pt x="5740184" y="2691413"/>
                </a:cubicBezTo>
                <a:cubicBezTo>
                  <a:pt x="5739787" y="2692207"/>
                  <a:pt x="5739887" y="2693000"/>
                  <a:pt x="5740482" y="2693794"/>
                </a:cubicBezTo>
                <a:cubicBezTo>
                  <a:pt x="5742665" y="2696175"/>
                  <a:pt x="5745741" y="2697167"/>
                  <a:pt x="5749709" y="2696770"/>
                </a:cubicBezTo>
                <a:cubicBezTo>
                  <a:pt x="5750107" y="2696770"/>
                  <a:pt x="5750454" y="2696770"/>
                  <a:pt x="5750751" y="2696770"/>
                </a:cubicBezTo>
                <a:cubicBezTo>
                  <a:pt x="5751048" y="2696770"/>
                  <a:pt x="5751396" y="2696770"/>
                  <a:pt x="5751793" y="2696770"/>
                </a:cubicBezTo>
                <a:cubicBezTo>
                  <a:pt x="5755762" y="2695778"/>
                  <a:pt x="5760524" y="2691809"/>
                  <a:pt x="5766080" y="2684864"/>
                </a:cubicBezTo>
                <a:cubicBezTo>
                  <a:pt x="5764691" y="2684071"/>
                  <a:pt x="5763501" y="2683475"/>
                  <a:pt x="5762508" y="2683078"/>
                </a:cubicBezTo>
                <a:cubicBezTo>
                  <a:pt x="5758937" y="2682284"/>
                  <a:pt x="5755067" y="2682086"/>
                  <a:pt x="5750900" y="2682483"/>
                </a:cubicBezTo>
                <a:close/>
                <a:moveTo>
                  <a:pt x="8327114" y="2621761"/>
                </a:moveTo>
                <a:cubicBezTo>
                  <a:pt x="8327114" y="2621959"/>
                  <a:pt x="8327114" y="2622108"/>
                  <a:pt x="8327114" y="2622207"/>
                </a:cubicBezTo>
                <a:cubicBezTo>
                  <a:pt x="8327114" y="2622307"/>
                  <a:pt x="8327114" y="2622356"/>
                  <a:pt x="8327114" y="2622356"/>
                </a:cubicBezTo>
                <a:cubicBezTo>
                  <a:pt x="8327312" y="2628707"/>
                  <a:pt x="8329991" y="2632973"/>
                  <a:pt x="8335151" y="2635156"/>
                </a:cubicBezTo>
                <a:cubicBezTo>
                  <a:pt x="8332770" y="2630393"/>
                  <a:pt x="8330091" y="2625928"/>
                  <a:pt x="8327114" y="2621761"/>
                </a:cubicBezTo>
                <a:close/>
                <a:moveTo>
                  <a:pt x="6422114" y="2621761"/>
                </a:moveTo>
                <a:cubicBezTo>
                  <a:pt x="6422114" y="2621959"/>
                  <a:pt x="6422114" y="2622108"/>
                  <a:pt x="6422114" y="2622207"/>
                </a:cubicBezTo>
                <a:cubicBezTo>
                  <a:pt x="6422114" y="2622307"/>
                  <a:pt x="6422114" y="2622356"/>
                  <a:pt x="6422114" y="2622356"/>
                </a:cubicBezTo>
                <a:cubicBezTo>
                  <a:pt x="6422313" y="2628707"/>
                  <a:pt x="6424992" y="2632973"/>
                  <a:pt x="6430151" y="2635156"/>
                </a:cubicBezTo>
                <a:cubicBezTo>
                  <a:pt x="6427770" y="2630393"/>
                  <a:pt x="6425091" y="2625928"/>
                  <a:pt x="6422114" y="2621761"/>
                </a:cubicBezTo>
                <a:close/>
                <a:moveTo>
                  <a:pt x="9362065" y="2586042"/>
                </a:moveTo>
                <a:cubicBezTo>
                  <a:pt x="9340038" y="2586439"/>
                  <a:pt x="9321683" y="2598147"/>
                  <a:pt x="9306999" y="2621166"/>
                </a:cubicBezTo>
                <a:cubicBezTo>
                  <a:pt x="9293703" y="2642002"/>
                  <a:pt x="9287056" y="2664524"/>
                  <a:pt x="9287056" y="2688733"/>
                </a:cubicBezTo>
                <a:cubicBezTo>
                  <a:pt x="9287056" y="2715522"/>
                  <a:pt x="9292909" y="2738740"/>
                  <a:pt x="9304617" y="2758385"/>
                </a:cubicBezTo>
                <a:cubicBezTo>
                  <a:pt x="9309777" y="2767117"/>
                  <a:pt x="9316921" y="2775351"/>
                  <a:pt x="9326049" y="2783091"/>
                </a:cubicBezTo>
                <a:cubicBezTo>
                  <a:pt x="9335177" y="2790829"/>
                  <a:pt x="9345594" y="2794699"/>
                  <a:pt x="9357302" y="2794699"/>
                </a:cubicBezTo>
                <a:cubicBezTo>
                  <a:pt x="9371392" y="2795097"/>
                  <a:pt x="9383298" y="2790979"/>
                  <a:pt x="9393021" y="2782346"/>
                </a:cubicBezTo>
                <a:cubicBezTo>
                  <a:pt x="9402744" y="2773714"/>
                  <a:pt x="9410583" y="2765232"/>
                  <a:pt x="9416536" y="2756897"/>
                </a:cubicBezTo>
                <a:cubicBezTo>
                  <a:pt x="9416139" y="2757492"/>
                  <a:pt x="9417231" y="2755806"/>
                  <a:pt x="9419810" y="2751837"/>
                </a:cubicBezTo>
                <a:cubicBezTo>
                  <a:pt x="9419612" y="2750448"/>
                  <a:pt x="9419513" y="2748066"/>
                  <a:pt x="9419513" y="2744693"/>
                </a:cubicBezTo>
                <a:lnTo>
                  <a:pt x="9419513" y="2717606"/>
                </a:lnTo>
                <a:lnTo>
                  <a:pt x="9419513" y="2627714"/>
                </a:lnTo>
                <a:lnTo>
                  <a:pt x="9419513" y="2626523"/>
                </a:lnTo>
                <a:cubicBezTo>
                  <a:pt x="9418719" y="2624936"/>
                  <a:pt x="9417528" y="2622753"/>
                  <a:pt x="9415941" y="2619975"/>
                </a:cubicBezTo>
                <a:cubicBezTo>
                  <a:pt x="9412369" y="2613625"/>
                  <a:pt x="9406168" y="2606333"/>
                  <a:pt x="9397337" y="2598098"/>
                </a:cubicBezTo>
                <a:cubicBezTo>
                  <a:pt x="9388507" y="2589862"/>
                  <a:pt x="9376750" y="2585844"/>
                  <a:pt x="9362065" y="2586042"/>
                </a:cubicBezTo>
                <a:close/>
                <a:moveTo>
                  <a:pt x="8524460" y="2586042"/>
                </a:moveTo>
                <a:cubicBezTo>
                  <a:pt x="8502434" y="2586836"/>
                  <a:pt x="8484078" y="2598544"/>
                  <a:pt x="8469394" y="2621166"/>
                </a:cubicBezTo>
                <a:cubicBezTo>
                  <a:pt x="8456099" y="2642002"/>
                  <a:pt x="8449451" y="2664623"/>
                  <a:pt x="8449451" y="2689031"/>
                </a:cubicBezTo>
                <a:cubicBezTo>
                  <a:pt x="8449451" y="2715027"/>
                  <a:pt x="8455305" y="2738145"/>
                  <a:pt x="8467013" y="2758385"/>
                </a:cubicBezTo>
                <a:cubicBezTo>
                  <a:pt x="8471973" y="2767117"/>
                  <a:pt x="8479068" y="2775351"/>
                  <a:pt x="8488295" y="2783091"/>
                </a:cubicBezTo>
                <a:cubicBezTo>
                  <a:pt x="8497522" y="2790829"/>
                  <a:pt x="8508089" y="2794798"/>
                  <a:pt x="8519995" y="2794997"/>
                </a:cubicBezTo>
                <a:cubicBezTo>
                  <a:pt x="8533688" y="2795195"/>
                  <a:pt x="8545445" y="2791028"/>
                  <a:pt x="8555268" y="2782495"/>
                </a:cubicBezTo>
                <a:cubicBezTo>
                  <a:pt x="8565090" y="2773963"/>
                  <a:pt x="8572978" y="2765529"/>
                  <a:pt x="8578931" y="2757195"/>
                </a:cubicBezTo>
                <a:cubicBezTo>
                  <a:pt x="8580717" y="2754813"/>
                  <a:pt x="8582206" y="2752333"/>
                  <a:pt x="8583396" y="2749753"/>
                </a:cubicBezTo>
                <a:cubicBezTo>
                  <a:pt x="8583396" y="2748166"/>
                  <a:pt x="8583496" y="2746975"/>
                  <a:pt x="8583694" y="2746181"/>
                </a:cubicBezTo>
                <a:lnTo>
                  <a:pt x="8583694" y="2742014"/>
                </a:lnTo>
                <a:cubicBezTo>
                  <a:pt x="8583694" y="2742014"/>
                  <a:pt x="8583694" y="2737053"/>
                  <a:pt x="8583694" y="2727131"/>
                </a:cubicBezTo>
                <a:cubicBezTo>
                  <a:pt x="8583694" y="2717209"/>
                  <a:pt x="8583694" y="2705849"/>
                  <a:pt x="8583694" y="2693050"/>
                </a:cubicBezTo>
                <a:cubicBezTo>
                  <a:pt x="8583694" y="2680250"/>
                  <a:pt x="8583694" y="2667749"/>
                  <a:pt x="8583694" y="2655545"/>
                </a:cubicBezTo>
                <a:cubicBezTo>
                  <a:pt x="8583694" y="2643341"/>
                  <a:pt x="8583694" y="2634957"/>
                  <a:pt x="8583694" y="2630393"/>
                </a:cubicBezTo>
                <a:cubicBezTo>
                  <a:pt x="8581710" y="2626226"/>
                  <a:pt x="8579924" y="2622753"/>
                  <a:pt x="8578336" y="2619975"/>
                </a:cubicBezTo>
                <a:cubicBezTo>
                  <a:pt x="8576352" y="2616800"/>
                  <a:pt x="8574268" y="2613724"/>
                  <a:pt x="8572085" y="2610748"/>
                </a:cubicBezTo>
                <a:cubicBezTo>
                  <a:pt x="8567323" y="2604794"/>
                  <a:pt x="8561023" y="2599189"/>
                  <a:pt x="8553184" y="2593930"/>
                </a:cubicBezTo>
                <a:cubicBezTo>
                  <a:pt x="8545346" y="2588671"/>
                  <a:pt x="8535771" y="2586042"/>
                  <a:pt x="8524460" y="2586042"/>
                </a:cubicBezTo>
                <a:close/>
                <a:moveTo>
                  <a:pt x="8262821" y="2586042"/>
                </a:moveTo>
                <a:cubicBezTo>
                  <a:pt x="8243771" y="2586042"/>
                  <a:pt x="8227101" y="2595865"/>
                  <a:pt x="8212814" y="2615510"/>
                </a:cubicBezTo>
                <a:cubicBezTo>
                  <a:pt x="8198129" y="2636148"/>
                  <a:pt x="8190787" y="2661151"/>
                  <a:pt x="8190787" y="2690519"/>
                </a:cubicBezTo>
                <a:cubicBezTo>
                  <a:pt x="8190787" y="2720285"/>
                  <a:pt x="8198129" y="2745189"/>
                  <a:pt x="8212814" y="2765232"/>
                </a:cubicBezTo>
                <a:cubicBezTo>
                  <a:pt x="8226903" y="2784876"/>
                  <a:pt x="8243572" y="2794699"/>
                  <a:pt x="8262821" y="2794699"/>
                </a:cubicBezTo>
                <a:cubicBezTo>
                  <a:pt x="8285839" y="2794699"/>
                  <a:pt x="8305783" y="2784777"/>
                  <a:pt x="8322649" y="2764934"/>
                </a:cubicBezTo>
                <a:cubicBezTo>
                  <a:pt x="8339715" y="2744296"/>
                  <a:pt x="8348248" y="2719492"/>
                  <a:pt x="8348248" y="2690519"/>
                </a:cubicBezTo>
                <a:cubicBezTo>
                  <a:pt x="8348248" y="2678812"/>
                  <a:pt x="8346561" y="2667105"/>
                  <a:pt x="8343188" y="2655396"/>
                </a:cubicBezTo>
                <a:cubicBezTo>
                  <a:pt x="8338028" y="2654801"/>
                  <a:pt x="8333663" y="2653809"/>
                  <a:pt x="8330091" y="2652420"/>
                </a:cubicBezTo>
                <a:cubicBezTo>
                  <a:pt x="8317192" y="2648451"/>
                  <a:pt x="8310148" y="2638926"/>
                  <a:pt x="8308957" y="2623844"/>
                </a:cubicBezTo>
                <a:cubicBezTo>
                  <a:pt x="8308362" y="2617693"/>
                  <a:pt x="8309850" y="2611938"/>
                  <a:pt x="8313422" y="2606580"/>
                </a:cubicBezTo>
                <a:cubicBezTo>
                  <a:pt x="8298142" y="2592888"/>
                  <a:pt x="8281275" y="2586042"/>
                  <a:pt x="8262821" y="2586042"/>
                </a:cubicBezTo>
                <a:close/>
                <a:moveTo>
                  <a:pt x="6619461" y="2586042"/>
                </a:moveTo>
                <a:cubicBezTo>
                  <a:pt x="6597434" y="2586836"/>
                  <a:pt x="6579079" y="2598544"/>
                  <a:pt x="6564394" y="2621166"/>
                </a:cubicBezTo>
                <a:cubicBezTo>
                  <a:pt x="6551099" y="2642002"/>
                  <a:pt x="6544451" y="2664623"/>
                  <a:pt x="6544451" y="2689031"/>
                </a:cubicBezTo>
                <a:cubicBezTo>
                  <a:pt x="6544451" y="2715027"/>
                  <a:pt x="6550305" y="2738145"/>
                  <a:pt x="6562013" y="2758385"/>
                </a:cubicBezTo>
                <a:cubicBezTo>
                  <a:pt x="6566974" y="2767117"/>
                  <a:pt x="6574068" y="2775351"/>
                  <a:pt x="6583295" y="2783091"/>
                </a:cubicBezTo>
                <a:cubicBezTo>
                  <a:pt x="6592523" y="2790829"/>
                  <a:pt x="6603089" y="2794798"/>
                  <a:pt x="6614996" y="2794997"/>
                </a:cubicBezTo>
                <a:cubicBezTo>
                  <a:pt x="6628688" y="2795195"/>
                  <a:pt x="6640445" y="2791028"/>
                  <a:pt x="6650268" y="2782495"/>
                </a:cubicBezTo>
                <a:cubicBezTo>
                  <a:pt x="6660091" y="2773963"/>
                  <a:pt x="6667979" y="2765529"/>
                  <a:pt x="6673932" y="2757195"/>
                </a:cubicBezTo>
                <a:cubicBezTo>
                  <a:pt x="6675718" y="2754813"/>
                  <a:pt x="6677206" y="2752333"/>
                  <a:pt x="6678396" y="2749753"/>
                </a:cubicBezTo>
                <a:cubicBezTo>
                  <a:pt x="6678396" y="2748166"/>
                  <a:pt x="6678496" y="2746975"/>
                  <a:pt x="6678694" y="2746181"/>
                </a:cubicBezTo>
                <a:lnTo>
                  <a:pt x="6678694" y="2742014"/>
                </a:lnTo>
                <a:cubicBezTo>
                  <a:pt x="6678694" y="2742014"/>
                  <a:pt x="6678694" y="2737053"/>
                  <a:pt x="6678694" y="2727131"/>
                </a:cubicBezTo>
                <a:cubicBezTo>
                  <a:pt x="6678694" y="2717209"/>
                  <a:pt x="6678694" y="2705849"/>
                  <a:pt x="6678694" y="2693050"/>
                </a:cubicBezTo>
                <a:cubicBezTo>
                  <a:pt x="6678694" y="2680250"/>
                  <a:pt x="6678694" y="2667749"/>
                  <a:pt x="6678694" y="2655545"/>
                </a:cubicBezTo>
                <a:cubicBezTo>
                  <a:pt x="6678694" y="2643341"/>
                  <a:pt x="6678694" y="2634957"/>
                  <a:pt x="6678694" y="2630393"/>
                </a:cubicBezTo>
                <a:cubicBezTo>
                  <a:pt x="6676710" y="2626226"/>
                  <a:pt x="6674924" y="2622753"/>
                  <a:pt x="6673336" y="2619975"/>
                </a:cubicBezTo>
                <a:cubicBezTo>
                  <a:pt x="6671352" y="2616800"/>
                  <a:pt x="6669269" y="2613724"/>
                  <a:pt x="6667086" y="2610748"/>
                </a:cubicBezTo>
                <a:cubicBezTo>
                  <a:pt x="6662323" y="2604794"/>
                  <a:pt x="6656023" y="2599189"/>
                  <a:pt x="6648184" y="2593930"/>
                </a:cubicBezTo>
                <a:cubicBezTo>
                  <a:pt x="6640346" y="2588671"/>
                  <a:pt x="6630771" y="2586042"/>
                  <a:pt x="6619461" y="2586042"/>
                </a:cubicBezTo>
                <a:close/>
                <a:moveTo>
                  <a:pt x="6357821" y="2586042"/>
                </a:moveTo>
                <a:cubicBezTo>
                  <a:pt x="6338771" y="2586042"/>
                  <a:pt x="6322102" y="2595865"/>
                  <a:pt x="6307814" y="2615510"/>
                </a:cubicBezTo>
                <a:cubicBezTo>
                  <a:pt x="6293130" y="2636148"/>
                  <a:pt x="6285788" y="2661151"/>
                  <a:pt x="6285788" y="2690519"/>
                </a:cubicBezTo>
                <a:cubicBezTo>
                  <a:pt x="6285788" y="2720285"/>
                  <a:pt x="6293130" y="2745189"/>
                  <a:pt x="6307814" y="2765232"/>
                </a:cubicBezTo>
                <a:cubicBezTo>
                  <a:pt x="6321904" y="2784876"/>
                  <a:pt x="6338572" y="2794699"/>
                  <a:pt x="6357821" y="2794699"/>
                </a:cubicBezTo>
                <a:cubicBezTo>
                  <a:pt x="6380840" y="2794699"/>
                  <a:pt x="6400783" y="2784777"/>
                  <a:pt x="6417650" y="2764934"/>
                </a:cubicBezTo>
                <a:cubicBezTo>
                  <a:pt x="6434715" y="2744296"/>
                  <a:pt x="6443248" y="2719492"/>
                  <a:pt x="6443248" y="2690519"/>
                </a:cubicBezTo>
                <a:cubicBezTo>
                  <a:pt x="6443248" y="2678812"/>
                  <a:pt x="6441562" y="2667105"/>
                  <a:pt x="6438188" y="2655396"/>
                </a:cubicBezTo>
                <a:cubicBezTo>
                  <a:pt x="6433028" y="2654801"/>
                  <a:pt x="6428663" y="2653809"/>
                  <a:pt x="6425091" y="2652420"/>
                </a:cubicBezTo>
                <a:cubicBezTo>
                  <a:pt x="6412192" y="2648451"/>
                  <a:pt x="6405148" y="2638926"/>
                  <a:pt x="6403957" y="2623844"/>
                </a:cubicBezTo>
                <a:cubicBezTo>
                  <a:pt x="6403362" y="2617693"/>
                  <a:pt x="6404850" y="2611938"/>
                  <a:pt x="6408422" y="2606580"/>
                </a:cubicBezTo>
                <a:cubicBezTo>
                  <a:pt x="6393142" y="2592888"/>
                  <a:pt x="6376275" y="2586042"/>
                  <a:pt x="6357821" y="2586042"/>
                </a:cubicBezTo>
                <a:close/>
                <a:moveTo>
                  <a:pt x="4961515" y="2585745"/>
                </a:moveTo>
                <a:cubicBezTo>
                  <a:pt x="4939489" y="2586539"/>
                  <a:pt x="4921133" y="2598246"/>
                  <a:pt x="4906449" y="2620868"/>
                </a:cubicBezTo>
                <a:cubicBezTo>
                  <a:pt x="4893154" y="2641704"/>
                  <a:pt x="4886506" y="2664326"/>
                  <a:pt x="4886506" y="2688733"/>
                </a:cubicBezTo>
                <a:cubicBezTo>
                  <a:pt x="4886506" y="2714927"/>
                  <a:pt x="4892459" y="2738046"/>
                  <a:pt x="4904365" y="2758088"/>
                </a:cubicBezTo>
                <a:cubicBezTo>
                  <a:pt x="4909326" y="2766819"/>
                  <a:pt x="4916371" y="2775054"/>
                  <a:pt x="4925499" y="2782793"/>
                </a:cubicBezTo>
                <a:cubicBezTo>
                  <a:pt x="4934627" y="2790532"/>
                  <a:pt x="4945144" y="2794501"/>
                  <a:pt x="4957050" y="2794699"/>
                </a:cubicBezTo>
                <a:cubicBezTo>
                  <a:pt x="4970743" y="2795097"/>
                  <a:pt x="4982500" y="2790979"/>
                  <a:pt x="4992323" y="2782346"/>
                </a:cubicBezTo>
                <a:cubicBezTo>
                  <a:pt x="5002146" y="2773714"/>
                  <a:pt x="5010033" y="2765232"/>
                  <a:pt x="5015987" y="2756897"/>
                </a:cubicBezTo>
                <a:lnTo>
                  <a:pt x="5020865" y="2748289"/>
                </a:lnTo>
                <a:lnTo>
                  <a:pt x="5020749" y="2745884"/>
                </a:lnTo>
                <a:lnTo>
                  <a:pt x="5020749" y="2742014"/>
                </a:lnTo>
                <a:cubicBezTo>
                  <a:pt x="5020749" y="2742014"/>
                  <a:pt x="5020749" y="2736061"/>
                  <a:pt x="5020749" y="2724154"/>
                </a:cubicBezTo>
                <a:cubicBezTo>
                  <a:pt x="5020749" y="2712248"/>
                  <a:pt x="5020749" y="2699102"/>
                  <a:pt x="5020749" y="2684715"/>
                </a:cubicBezTo>
                <a:cubicBezTo>
                  <a:pt x="5020749" y="2670329"/>
                  <a:pt x="5020749" y="2657133"/>
                  <a:pt x="5020749" y="2645127"/>
                </a:cubicBezTo>
                <a:cubicBezTo>
                  <a:pt x="5020749" y="2642125"/>
                  <a:pt x="5020749" y="2639500"/>
                  <a:pt x="5020749" y="2637248"/>
                </a:cubicBezTo>
                <a:lnTo>
                  <a:pt x="5020749" y="2632558"/>
                </a:lnTo>
                <a:lnTo>
                  <a:pt x="5015689" y="2619677"/>
                </a:lnTo>
                <a:cubicBezTo>
                  <a:pt x="5011720" y="2613327"/>
                  <a:pt x="5005320" y="2606085"/>
                  <a:pt x="4996490" y="2597948"/>
                </a:cubicBezTo>
                <a:cubicBezTo>
                  <a:pt x="4987660" y="2589812"/>
                  <a:pt x="4976001" y="2585745"/>
                  <a:pt x="4961515" y="2585745"/>
                </a:cubicBezTo>
                <a:close/>
                <a:moveTo>
                  <a:pt x="3847091" y="2585745"/>
                </a:moveTo>
                <a:cubicBezTo>
                  <a:pt x="3825064" y="2586539"/>
                  <a:pt x="3806708" y="2598246"/>
                  <a:pt x="3792025" y="2620868"/>
                </a:cubicBezTo>
                <a:cubicBezTo>
                  <a:pt x="3778729" y="2641704"/>
                  <a:pt x="3772081" y="2664326"/>
                  <a:pt x="3772081" y="2688733"/>
                </a:cubicBezTo>
                <a:cubicBezTo>
                  <a:pt x="3772081" y="2714927"/>
                  <a:pt x="3778035" y="2738046"/>
                  <a:pt x="3789941" y="2758088"/>
                </a:cubicBezTo>
                <a:cubicBezTo>
                  <a:pt x="3794902" y="2766819"/>
                  <a:pt x="3801946" y="2775054"/>
                  <a:pt x="3811074" y="2782793"/>
                </a:cubicBezTo>
                <a:cubicBezTo>
                  <a:pt x="3820203" y="2790532"/>
                  <a:pt x="3830719" y="2794501"/>
                  <a:pt x="3842626" y="2794699"/>
                </a:cubicBezTo>
                <a:cubicBezTo>
                  <a:pt x="3856319" y="2795097"/>
                  <a:pt x="3868075" y="2790979"/>
                  <a:pt x="3877899" y="2782346"/>
                </a:cubicBezTo>
                <a:cubicBezTo>
                  <a:pt x="3887721" y="2773714"/>
                  <a:pt x="3895609" y="2765232"/>
                  <a:pt x="3901561" y="2756897"/>
                </a:cubicBezTo>
                <a:lnTo>
                  <a:pt x="3906440" y="2748289"/>
                </a:lnTo>
                <a:lnTo>
                  <a:pt x="3906324" y="2745884"/>
                </a:lnTo>
                <a:lnTo>
                  <a:pt x="3906324" y="2742014"/>
                </a:lnTo>
                <a:cubicBezTo>
                  <a:pt x="3906324" y="2742014"/>
                  <a:pt x="3906324" y="2736061"/>
                  <a:pt x="3906324" y="2724154"/>
                </a:cubicBezTo>
                <a:cubicBezTo>
                  <a:pt x="3906324" y="2712248"/>
                  <a:pt x="3906324" y="2699102"/>
                  <a:pt x="3906324" y="2684715"/>
                </a:cubicBezTo>
                <a:cubicBezTo>
                  <a:pt x="3906324" y="2670329"/>
                  <a:pt x="3906324" y="2657133"/>
                  <a:pt x="3906324" y="2645127"/>
                </a:cubicBezTo>
                <a:cubicBezTo>
                  <a:pt x="3906324" y="2642125"/>
                  <a:pt x="3906324" y="2639500"/>
                  <a:pt x="3906324" y="2637248"/>
                </a:cubicBezTo>
                <a:lnTo>
                  <a:pt x="3906324" y="2632558"/>
                </a:lnTo>
                <a:lnTo>
                  <a:pt x="3901264" y="2619677"/>
                </a:lnTo>
                <a:cubicBezTo>
                  <a:pt x="3897295" y="2613327"/>
                  <a:pt x="3890896" y="2606085"/>
                  <a:pt x="3882066" y="2597948"/>
                </a:cubicBezTo>
                <a:cubicBezTo>
                  <a:pt x="3873234" y="2589812"/>
                  <a:pt x="3861576" y="2585745"/>
                  <a:pt x="3847091" y="2585745"/>
                </a:cubicBezTo>
                <a:close/>
                <a:moveTo>
                  <a:pt x="2199267" y="2585745"/>
                </a:moveTo>
                <a:cubicBezTo>
                  <a:pt x="2177240" y="2586539"/>
                  <a:pt x="2158886" y="2598246"/>
                  <a:pt x="2144201" y="2620868"/>
                </a:cubicBezTo>
                <a:cubicBezTo>
                  <a:pt x="2130906" y="2641704"/>
                  <a:pt x="2124257" y="2664326"/>
                  <a:pt x="2124257" y="2688733"/>
                </a:cubicBezTo>
                <a:cubicBezTo>
                  <a:pt x="2124257" y="2714927"/>
                  <a:pt x="2130211" y="2738046"/>
                  <a:pt x="2142117" y="2758088"/>
                </a:cubicBezTo>
                <a:cubicBezTo>
                  <a:pt x="2147078" y="2766819"/>
                  <a:pt x="2154122" y="2775054"/>
                  <a:pt x="2163250" y="2782793"/>
                </a:cubicBezTo>
                <a:cubicBezTo>
                  <a:pt x="2172379" y="2790532"/>
                  <a:pt x="2182896" y="2794501"/>
                  <a:pt x="2194802" y="2794699"/>
                </a:cubicBezTo>
                <a:cubicBezTo>
                  <a:pt x="2208495" y="2795097"/>
                  <a:pt x="2220252" y="2790979"/>
                  <a:pt x="2230075" y="2782346"/>
                </a:cubicBezTo>
                <a:cubicBezTo>
                  <a:pt x="2239897" y="2773714"/>
                  <a:pt x="2247785" y="2765232"/>
                  <a:pt x="2253738" y="2756897"/>
                </a:cubicBezTo>
                <a:lnTo>
                  <a:pt x="2258617" y="2748289"/>
                </a:lnTo>
                <a:lnTo>
                  <a:pt x="2258500" y="2745884"/>
                </a:lnTo>
                <a:lnTo>
                  <a:pt x="2258500" y="2742014"/>
                </a:lnTo>
                <a:cubicBezTo>
                  <a:pt x="2258500" y="2742014"/>
                  <a:pt x="2258500" y="2736061"/>
                  <a:pt x="2258500" y="2724154"/>
                </a:cubicBezTo>
                <a:cubicBezTo>
                  <a:pt x="2258500" y="2712248"/>
                  <a:pt x="2258500" y="2699102"/>
                  <a:pt x="2258500" y="2684715"/>
                </a:cubicBezTo>
                <a:cubicBezTo>
                  <a:pt x="2258500" y="2670329"/>
                  <a:pt x="2258500" y="2657133"/>
                  <a:pt x="2258500" y="2645127"/>
                </a:cubicBezTo>
                <a:cubicBezTo>
                  <a:pt x="2258500" y="2642125"/>
                  <a:pt x="2258500" y="2639500"/>
                  <a:pt x="2258500" y="2637248"/>
                </a:cubicBezTo>
                <a:lnTo>
                  <a:pt x="2258500" y="2632558"/>
                </a:lnTo>
                <a:lnTo>
                  <a:pt x="2253440" y="2619677"/>
                </a:lnTo>
                <a:cubicBezTo>
                  <a:pt x="2249472" y="2613327"/>
                  <a:pt x="2243073" y="2606085"/>
                  <a:pt x="2234242" y="2597948"/>
                </a:cubicBezTo>
                <a:cubicBezTo>
                  <a:pt x="2225411" y="2589812"/>
                  <a:pt x="2213753" y="2585745"/>
                  <a:pt x="2199267" y="2585745"/>
                </a:cubicBezTo>
                <a:close/>
                <a:moveTo>
                  <a:pt x="9649006" y="2584852"/>
                </a:moveTo>
                <a:cubicBezTo>
                  <a:pt x="9630948" y="2584852"/>
                  <a:pt x="9615519" y="2594476"/>
                  <a:pt x="9602720" y="2613724"/>
                </a:cubicBezTo>
                <a:cubicBezTo>
                  <a:pt x="9589921" y="2632973"/>
                  <a:pt x="9581537" y="2651229"/>
                  <a:pt x="9577568" y="2668493"/>
                </a:cubicBezTo>
                <a:cubicBezTo>
                  <a:pt x="9574393" y="2682185"/>
                  <a:pt x="9572855" y="2696919"/>
                  <a:pt x="9572954" y="2712695"/>
                </a:cubicBezTo>
                <a:cubicBezTo>
                  <a:pt x="9573054" y="2728471"/>
                  <a:pt x="9575385" y="2742609"/>
                  <a:pt x="9579949" y="2755111"/>
                </a:cubicBezTo>
                <a:cubicBezTo>
                  <a:pt x="9592848" y="2745983"/>
                  <a:pt x="9605448" y="2735267"/>
                  <a:pt x="9617752" y="2722964"/>
                </a:cubicBezTo>
                <a:cubicBezTo>
                  <a:pt x="9640969" y="2699152"/>
                  <a:pt x="9657737" y="2673454"/>
                  <a:pt x="9668056" y="2645871"/>
                </a:cubicBezTo>
                <a:cubicBezTo>
                  <a:pt x="9671230" y="2637140"/>
                  <a:pt x="9673215" y="2627714"/>
                  <a:pt x="9674009" y="2617594"/>
                </a:cubicBezTo>
                <a:cubicBezTo>
                  <a:pt x="9674802" y="2607473"/>
                  <a:pt x="9673116" y="2599436"/>
                  <a:pt x="9668949" y="2593483"/>
                </a:cubicBezTo>
                <a:cubicBezTo>
                  <a:pt x="9664980" y="2587729"/>
                  <a:pt x="9658332" y="2584852"/>
                  <a:pt x="9649006" y="2584852"/>
                </a:cubicBezTo>
                <a:close/>
                <a:moveTo>
                  <a:pt x="10557452" y="2567588"/>
                </a:moveTo>
                <a:lnTo>
                  <a:pt x="10570847" y="2567588"/>
                </a:lnTo>
                <a:lnTo>
                  <a:pt x="10580074" y="2567588"/>
                </a:lnTo>
                <a:lnTo>
                  <a:pt x="10602696" y="2567588"/>
                </a:lnTo>
                <a:cubicBezTo>
                  <a:pt x="10602696" y="2567588"/>
                  <a:pt x="10602696" y="2577509"/>
                  <a:pt x="10602696" y="2597353"/>
                </a:cubicBezTo>
                <a:cubicBezTo>
                  <a:pt x="10602696" y="2617197"/>
                  <a:pt x="10602696" y="2627119"/>
                  <a:pt x="10602696" y="2627119"/>
                </a:cubicBezTo>
                <a:lnTo>
                  <a:pt x="10602696" y="2742014"/>
                </a:lnTo>
                <a:lnTo>
                  <a:pt x="10602696" y="2746181"/>
                </a:lnTo>
                <a:cubicBezTo>
                  <a:pt x="10602696" y="2753325"/>
                  <a:pt x="10602845" y="2760320"/>
                  <a:pt x="10603143" y="2767166"/>
                </a:cubicBezTo>
                <a:cubicBezTo>
                  <a:pt x="10603440" y="2774012"/>
                  <a:pt x="10604582" y="2780114"/>
                  <a:pt x="10606566" y="2785472"/>
                </a:cubicBezTo>
                <a:cubicBezTo>
                  <a:pt x="10608947" y="2791623"/>
                  <a:pt x="10611726" y="2794699"/>
                  <a:pt x="10614900" y="2794699"/>
                </a:cubicBezTo>
                <a:cubicBezTo>
                  <a:pt x="10631768" y="2794699"/>
                  <a:pt x="10647841" y="2784182"/>
                  <a:pt x="10663120" y="2763148"/>
                </a:cubicBezTo>
                <a:cubicBezTo>
                  <a:pt x="10669669" y="2754019"/>
                  <a:pt x="10676317" y="2742312"/>
                  <a:pt x="10683063" y="2728024"/>
                </a:cubicBezTo>
                <a:cubicBezTo>
                  <a:pt x="10688819" y="2715721"/>
                  <a:pt x="10694573" y="2701930"/>
                  <a:pt x="10700327" y="2686650"/>
                </a:cubicBezTo>
                <a:lnTo>
                  <a:pt x="10702777" y="2685864"/>
                </a:lnTo>
                <a:lnTo>
                  <a:pt x="10708141" y="2669982"/>
                </a:lnTo>
                <a:cubicBezTo>
                  <a:pt x="10709977" y="2664028"/>
                  <a:pt x="10711738" y="2657777"/>
                  <a:pt x="10713424" y="2651229"/>
                </a:cubicBezTo>
                <a:cubicBezTo>
                  <a:pt x="10715210" y="2644681"/>
                  <a:pt x="10716847" y="2638380"/>
                  <a:pt x="10718336" y="2632328"/>
                </a:cubicBezTo>
                <a:lnTo>
                  <a:pt x="10719080" y="2629262"/>
                </a:lnTo>
                <a:lnTo>
                  <a:pt x="10719080" y="2567588"/>
                </a:lnTo>
                <a:lnTo>
                  <a:pt x="10732474" y="2567588"/>
                </a:lnTo>
                <a:lnTo>
                  <a:pt x="10741702" y="2567588"/>
                </a:lnTo>
                <a:lnTo>
                  <a:pt x="10764621" y="2567588"/>
                </a:lnTo>
                <a:cubicBezTo>
                  <a:pt x="10764621" y="2567588"/>
                  <a:pt x="10764572" y="2595666"/>
                  <a:pt x="10764472" y="2651824"/>
                </a:cubicBezTo>
                <a:cubicBezTo>
                  <a:pt x="10764374" y="2707982"/>
                  <a:pt x="10764324" y="2736061"/>
                  <a:pt x="10764324" y="2736061"/>
                </a:cubicBezTo>
                <a:cubicBezTo>
                  <a:pt x="10764324" y="2743403"/>
                  <a:pt x="10764621" y="2750746"/>
                  <a:pt x="10765217" y="2758088"/>
                </a:cubicBezTo>
                <a:cubicBezTo>
                  <a:pt x="10765812" y="2765430"/>
                  <a:pt x="10767300" y="2772177"/>
                  <a:pt x="10769681" y="2778328"/>
                </a:cubicBezTo>
                <a:cubicBezTo>
                  <a:pt x="10774047" y="2790036"/>
                  <a:pt x="10783771" y="2795493"/>
                  <a:pt x="10798852" y="2794699"/>
                </a:cubicBezTo>
                <a:cubicBezTo>
                  <a:pt x="10799051" y="2794699"/>
                  <a:pt x="10799199" y="2794699"/>
                  <a:pt x="10799298" y="2794699"/>
                </a:cubicBezTo>
                <a:cubicBezTo>
                  <a:pt x="10799398" y="2794699"/>
                  <a:pt x="10799447" y="2794699"/>
                  <a:pt x="10799447" y="2794699"/>
                </a:cubicBezTo>
                <a:cubicBezTo>
                  <a:pt x="10816513" y="2794501"/>
                  <a:pt x="10834174" y="2780114"/>
                  <a:pt x="10852430" y="2751539"/>
                </a:cubicBezTo>
                <a:cubicBezTo>
                  <a:pt x="10860764" y="2738046"/>
                  <a:pt x="10870140" y="2718400"/>
                  <a:pt x="10880558" y="2692603"/>
                </a:cubicBezTo>
                <a:lnTo>
                  <a:pt x="10886958" y="2676251"/>
                </a:lnTo>
                <a:lnTo>
                  <a:pt x="10886958" y="2664028"/>
                </a:lnTo>
                <a:cubicBezTo>
                  <a:pt x="10886958" y="2657430"/>
                  <a:pt x="10886958" y="2651130"/>
                  <a:pt x="10886958" y="2645127"/>
                </a:cubicBezTo>
                <a:cubicBezTo>
                  <a:pt x="10886958" y="2633121"/>
                  <a:pt x="10886958" y="2627119"/>
                  <a:pt x="10886958" y="2627119"/>
                </a:cubicBezTo>
                <a:lnTo>
                  <a:pt x="10886958" y="2567588"/>
                </a:lnTo>
                <a:lnTo>
                  <a:pt x="10932202" y="2567588"/>
                </a:lnTo>
                <a:cubicBezTo>
                  <a:pt x="10932202" y="2567588"/>
                  <a:pt x="10932202" y="2577509"/>
                  <a:pt x="10932202" y="2597353"/>
                </a:cubicBezTo>
                <a:cubicBezTo>
                  <a:pt x="10932202" y="2617197"/>
                  <a:pt x="10932202" y="2627119"/>
                  <a:pt x="10932202" y="2627119"/>
                </a:cubicBezTo>
                <a:lnTo>
                  <a:pt x="10932202" y="2742014"/>
                </a:lnTo>
                <a:lnTo>
                  <a:pt x="10932202" y="2746181"/>
                </a:lnTo>
                <a:cubicBezTo>
                  <a:pt x="10932202" y="2753325"/>
                  <a:pt x="10932351" y="2760320"/>
                  <a:pt x="10932648" y="2767166"/>
                </a:cubicBezTo>
                <a:cubicBezTo>
                  <a:pt x="10932946" y="2774012"/>
                  <a:pt x="10934088" y="2780114"/>
                  <a:pt x="10936071" y="2785472"/>
                </a:cubicBezTo>
                <a:cubicBezTo>
                  <a:pt x="10938452" y="2791623"/>
                  <a:pt x="10941231" y="2794699"/>
                  <a:pt x="10944406" y="2794699"/>
                </a:cubicBezTo>
                <a:cubicBezTo>
                  <a:pt x="10961273" y="2794699"/>
                  <a:pt x="10977347" y="2784182"/>
                  <a:pt x="10992626" y="2763148"/>
                </a:cubicBezTo>
                <a:cubicBezTo>
                  <a:pt x="10999174" y="2754019"/>
                  <a:pt x="11005823" y="2742312"/>
                  <a:pt x="11012569" y="2728024"/>
                </a:cubicBezTo>
                <a:cubicBezTo>
                  <a:pt x="11018324" y="2715721"/>
                  <a:pt x="11024079" y="2701930"/>
                  <a:pt x="11029833" y="2686650"/>
                </a:cubicBezTo>
                <a:lnTo>
                  <a:pt x="11046799" y="2692901"/>
                </a:lnTo>
                <a:cubicBezTo>
                  <a:pt x="11039854" y="2710958"/>
                  <a:pt x="11033901" y="2725246"/>
                  <a:pt x="11028940" y="2735764"/>
                </a:cubicBezTo>
                <a:cubicBezTo>
                  <a:pt x="11021995" y="2750249"/>
                  <a:pt x="11014752" y="2762850"/>
                  <a:pt x="11007211" y="2773566"/>
                </a:cubicBezTo>
                <a:cubicBezTo>
                  <a:pt x="10988360" y="2799759"/>
                  <a:pt x="10967425" y="2812856"/>
                  <a:pt x="10944406" y="2812856"/>
                </a:cubicBezTo>
                <a:cubicBezTo>
                  <a:pt x="10924760" y="2812856"/>
                  <a:pt x="10909779" y="2806705"/>
                  <a:pt x="10899460" y="2794402"/>
                </a:cubicBezTo>
                <a:cubicBezTo>
                  <a:pt x="10892911" y="2787059"/>
                  <a:pt x="10889142" y="2779122"/>
                  <a:pt x="10888149" y="2770589"/>
                </a:cubicBezTo>
                <a:cubicBezTo>
                  <a:pt x="10887157" y="2762056"/>
                  <a:pt x="10886760" y="2753821"/>
                  <a:pt x="10886958" y="2745884"/>
                </a:cubicBezTo>
                <a:lnTo>
                  <a:pt x="10886958" y="2742014"/>
                </a:lnTo>
                <a:cubicBezTo>
                  <a:pt x="10886958" y="2742014"/>
                  <a:pt x="10886958" y="2736061"/>
                  <a:pt x="10886958" y="2724154"/>
                </a:cubicBezTo>
                <a:lnTo>
                  <a:pt x="10886958" y="2723701"/>
                </a:lnTo>
                <a:lnTo>
                  <a:pt x="10881861" y="2734721"/>
                </a:lnTo>
                <a:cubicBezTo>
                  <a:pt x="10876826" y="2745041"/>
                  <a:pt x="10871976" y="2753821"/>
                  <a:pt x="10867313" y="2761064"/>
                </a:cubicBezTo>
                <a:cubicBezTo>
                  <a:pt x="10861360" y="2770589"/>
                  <a:pt x="10852480" y="2781503"/>
                  <a:pt x="10840672" y="2793806"/>
                </a:cubicBezTo>
                <a:cubicBezTo>
                  <a:pt x="10828866" y="2806110"/>
                  <a:pt x="10815323" y="2812460"/>
                  <a:pt x="10800042" y="2812856"/>
                </a:cubicBezTo>
                <a:cubicBezTo>
                  <a:pt x="10800042" y="2812856"/>
                  <a:pt x="10799993" y="2812856"/>
                  <a:pt x="10799894" y="2812856"/>
                </a:cubicBezTo>
                <a:cubicBezTo>
                  <a:pt x="10799795" y="2812856"/>
                  <a:pt x="10799745" y="2812856"/>
                  <a:pt x="10799745" y="2812856"/>
                </a:cubicBezTo>
                <a:cubicBezTo>
                  <a:pt x="10799348" y="2812856"/>
                  <a:pt x="10798952" y="2812856"/>
                  <a:pt x="10798554" y="2812856"/>
                </a:cubicBezTo>
                <a:cubicBezTo>
                  <a:pt x="10798158" y="2812856"/>
                  <a:pt x="10797661" y="2812856"/>
                  <a:pt x="10797066" y="2812856"/>
                </a:cubicBezTo>
                <a:cubicBezTo>
                  <a:pt x="10797066" y="2812856"/>
                  <a:pt x="10796967" y="2812856"/>
                  <a:pt x="10796768" y="2812856"/>
                </a:cubicBezTo>
                <a:cubicBezTo>
                  <a:pt x="10796570" y="2812856"/>
                  <a:pt x="10796372" y="2812856"/>
                  <a:pt x="10796173" y="2812856"/>
                </a:cubicBezTo>
                <a:cubicBezTo>
                  <a:pt x="10762638" y="2812856"/>
                  <a:pt x="10740511" y="2803926"/>
                  <a:pt x="10729795" y="2786067"/>
                </a:cubicBezTo>
                <a:cubicBezTo>
                  <a:pt x="10725033" y="2778328"/>
                  <a:pt x="10722056" y="2770143"/>
                  <a:pt x="10720866" y="2761510"/>
                </a:cubicBezTo>
                <a:cubicBezTo>
                  <a:pt x="10719675" y="2752879"/>
                  <a:pt x="10719080" y="2744395"/>
                  <a:pt x="10719080" y="2736061"/>
                </a:cubicBezTo>
                <a:cubicBezTo>
                  <a:pt x="10719080" y="2736061"/>
                  <a:pt x="10719080" y="2724154"/>
                  <a:pt x="10719080" y="2700343"/>
                </a:cubicBezTo>
                <a:lnTo>
                  <a:pt x="10719080" y="2692796"/>
                </a:lnTo>
                <a:lnTo>
                  <a:pt x="10716833" y="2692008"/>
                </a:lnTo>
                <a:lnTo>
                  <a:pt x="10717294" y="2692901"/>
                </a:lnTo>
                <a:cubicBezTo>
                  <a:pt x="10710349" y="2710958"/>
                  <a:pt x="10704396" y="2725246"/>
                  <a:pt x="10699435" y="2735764"/>
                </a:cubicBezTo>
                <a:cubicBezTo>
                  <a:pt x="10692490" y="2750249"/>
                  <a:pt x="10685247" y="2762850"/>
                  <a:pt x="10677706" y="2773566"/>
                </a:cubicBezTo>
                <a:cubicBezTo>
                  <a:pt x="10658854" y="2799759"/>
                  <a:pt x="10637920" y="2812856"/>
                  <a:pt x="10614900" y="2812856"/>
                </a:cubicBezTo>
                <a:cubicBezTo>
                  <a:pt x="10595255" y="2812856"/>
                  <a:pt x="10580273" y="2806705"/>
                  <a:pt x="10569954" y="2794402"/>
                </a:cubicBezTo>
                <a:cubicBezTo>
                  <a:pt x="10563406" y="2787059"/>
                  <a:pt x="10559636" y="2779122"/>
                  <a:pt x="10558643" y="2770589"/>
                </a:cubicBezTo>
                <a:cubicBezTo>
                  <a:pt x="10557651" y="2762056"/>
                  <a:pt x="10557255" y="2753821"/>
                  <a:pt x="10557452" y="2745884"/>
                </a:cubicBezTo>
                <a:lnTo>
                  <a:pt x="10557452" y="2742014"/>
                </a:lnTo>
                <a:cubicBezTo>
                  <a:pt x="10557452" y="2742014"/>
                  <a:pt x="10557452" y="2736061"/>
                  <a:pt x="10557452" y="2724154"/>
                </a:cubicBezTo>
                <a:cubicBezTo>
                  <a:pt x="10557452" y="2718201"/>
                  <a:pt x="10557452" y="2711939"/>
                  <a:pt x="10557452" y="2705366"/>
                </a:cubicBezTo>
                <a:lnTo>
                  <a:pt x="10557452" y="2692796"/>
                </a:lnTo>
                <a:lnTo>
                  <a:pt x="10540784" y="2686948"/>
                </a:lnTo>
                <a:cubicBezTo>
                  <a:pt x="10544753" y="2676232"/>
                  <a:pt x="10548424" y="2664326"/>
                  <a:pt x="10551797" y="2651229"/>
                </a:cubicBezTo>
                <a:cubicBezTo>
                  <a:pt x="10553583" y="2644681"/>
                  <a:pt x="10555220" y="2638380"/>
                  <a:pt x="10556708" y="2632328"/>
                </a:cubicBezTo>
                <a:lnTo>
                  <a:pt x="10557452" y="2629262"/>
                </a:lnTo>
                <a:lnTo>
                  <a:pt x="10557452" y="2628244"/>
                </a:lnTo>
                <a:cubicBezTo>
                  <a:pt x="10557452" y="2627494"/>
                  <a:pt x="10557452" y="2627119"/>
                  <a:pt x="10557452" y="2627119"/>
                </a:cubicBezTo>
                <a:close/>
                <a:moveTo>
                  <a:pt x="4070631" y="2567588"/>
                </a:moveTo>
                <a:lnTo>
                  <a:pt x="4084026" y="2567588"/>
                </a:lnTo>
                <a:lnTo>
                  <a:pt x="4093252" y="2567588"/>
                </a:lnTo>
                <a:lnTo>
                  <a:pt x="4116173" y="2567588"/>
                </a:lnTo>
                <a:cubicBezTo>
                  <a:pt x="4116173" y="2567588"/>
                  <a:pt x="4116123" y="2595666"/>
                  <a:pt x="4116023" y="2651824"/>
                </a:cubicBezTo>
                <a:cubicBezTo>
                  <a:pt x="4115924" y="2707982"/>
                  <a:pt x="4115874" y="2736061"/>
                  <a:pt x="4115874" y="2736061"/>
                </a:cubicBezTo>
                <a:cubicBezTo>
                  <a:pt x="4115874" y="2743403"/>
                  <a:pt x="4116173" y="2750746"/>
                  <a:pt x="4116767" y="2758088"/>
                </a:cubicBezTo>
                <a:cubicBezTo>
                  <a:pt x="4117363" y="2765430"/>
                  <a:pt x="4118851" y="2772177"/>
                  <a:pt x="4121232" y="2778328"/>
                </a:cubicBezTo>
                <a:cubicBezTo>
                  <a:pt x="4125598" y="2790036"/>
                  <a:pt x="4135322" y="2795493"/>
                  <a:pt x="4150403" y="2794699"/>
                </a:cubicBezTo>
                <a:cubicBezTo>
                  <a:pt x="4150601" y="2794699"/>
                  <a:pt x="4150750" y="2794699"/>
                  <a:pt x="4150849" y="2794699"/>
                </a:cubicBezTo>
                <a:cubicBezTo>
                  <a:pt x="4150948" y="2794699"/>
                  <a:pt x="4150999" y="2794699"/>
                  <a:pt x="4150999" y="2794699"/>
                </a:cubicBezTo>
                <a:cubicBezTo>
                  <a:pt x="4168063" y="2794501"/>
                  <a:pt x="4185725" y="2780114"/>
                  <a:pt x="4203981" y="2751539"/>
                </a:cubicBezTo>
                <a:cubicBezTo>
                  <a:pt x="4212316" y="2738046"/>
                  <a:pt x="4221691" y="2718400"/>
                  <a:pt x="4232109" y="2692603"/>
                </a:cubicBezTo>
                <a:lnTo>
                  <a:pt x="4237616" y="2678533"/>
                </a:lnTo>
                <a:lnTo>
                  <a:pt x="4237616" y="2567588"/>
                </a:lnTo>
                <a:lnTo>
                  <a:pt x="4283158" y="2567588"/>
                </a:lnTo>
                <a:lnTo>
                  <a:pt x="4283158" y="2789639"/>
                </a:lnTo>
                <a:cubicBezTo>
                  <a:pt x="4295658" y="2772970"/>
                  <a:pt x="4307267" y="2756450"/>
                  <a:pt x="4317983" y="2740079"/>
                </a:cubicBezTo>
                <a:cubicBezTo>
                  <a:pt x="4328699" y="2723708"/>
                  <a:pt x="4338224" y="2705204"/>
                  <a:pt x="4346559" y="2684566"/>
                </a:cubicBezTo>
                <a:lnTo>
                  <a:pt x="4363524" y="2691413"/>
                </a:lnTo>
                <a:cubicBezTo>
                  <a:pt x="4353603" y="2715821"/>
                  <a:pt x="4341995" y="2737599"/>
                  <a:pt x="4328699" y="2756748"/>
                </a:cubicBezTo>
                <a:cubicBezTo>
                  <a:pt x="4315404" y="2775897"/>
                  <a:pt x="4301513" y="2794898"/>
                  <a:pt x="4287027" y="2813749"/>
                </a:cubicBezTo>
                <a:cubicBezTo>
                  <a:pt x="4286034" y="2814741"/>
                  <a:pt x="4284745" y="2816428"/>
                  <a:pt x="4283158" y="2818809"/>
                </a:cubicBezTo>
                <a:lnTo>
                  <a:pt x="4283158" y="2973591"/>
                </a:lnTo>
                <a:cubicBezTo>
                  <a:pt x="4283158" y="3006928"/>
                  <a:pt x="4279487" y="3039571"/>
                  <a:pt x="4272144" y="3071520"/>
                </a:cubicBezTo>
                <a:cubicBezTo>
                  <a:pt x="4268374" y="3087394"/>
                  <a:pt x="4264504" y="3100243"/>
                  <a:pt x="4260536" y="3110066"/>
                </a:cubicBezTo>
                <a:cubicBezTo>
                  <a:pt x="4256567" y="3119888"/>
                  <a:pt x="4253492" y="3127082"/>
                  <a:pt x="4251308" y="3131646"/>
                </a:cubicBezTo>
                <a:cubicBezTo>
                  <a:pt x="4239203" y="3154070"/>
                  <a:pt x="4222832" y="3169250"/>
                  <a:pt x="4202195" y="3177188"/>
                </a:cubicBezTo>
                <a:cubicBezTo>
                  <a:pt x="4194257" y="3179767"/>
                  <a:pt x="4187411" y="3180958"/>
                  <a:pt x="4181656" y="3180759"/>
                </a:cubicBezTo>
                <a:cubicBezTo>
                  <a:pt x="4167568" y="3180759"/>
                  <a:pt x="4156059" y="3174013"/>
                  <a:pt x="4147128" y="3160519"/>
                </a:cubicBezTo>
                <a:cubicBezTo>
                  <a:pt x="4137008" y="3145636"/>
                  <a:pt x="4133635" y="3122617"/>
                  <a:pt x="4137008" y="3091463"/>
                </a:cubicBezTo>
                <a:cubicBezTo>
                  <a:pt x="4139389" y="3066459"/>
                  <a:pt x="4146533" y="3035702"/>
                  <a:pt x="4158439" y="2999189"/>
                </a:cubicBezTo>
                <a:cubicBezTo>
                  <a:pt x="4168956" y="2967439"/>
                  <a:pt x="4184137" y="2934697"/>
                  <a:pt x="4203981" y="2900962"/>
                </a:cubicBezTo>
                <a:cubicBezTo>
                  <a:pt x="4213506" y="2884691"/>
                  <a:pt x="4224718" y="2867427"/>
                  <a:pt x="4237616" y="2849170"/>
                </a:cubicBezTo>
                <a:lnTo>
                  <a:pt x="4237616" y="2725632"/>
                </a:lnTo>
                <a:lnTo>
                  <a:pt x="4233411" y="2734721"/>
                </a:lnTo>
                <a:cubicBezTo>
                  <a:pt x="4228376" y="2745041"/>
                  <a:pt x="4223527" y="2753821"/>
                  <a:pt x="4218863" y="2761064"/>
                </a:cubicBezTo>
                <a:cubicBezTo>
                  <a:pt x="4212911" y="2770589"/>
                  <a:pt x="4204031" y="2781503"/>
                  <a:pt x="4192223" y="2793806"/>
                </a:cubicBezTo>
                <a:cubicBezTo>
                  <a:pt x="4180416" y="2806110"/>
                  <a:pt x="4166873" y="2812460"/>
                  <a:pt x="4151594" y="2812856"/>
                </a:cubicBezTo>
                <a:cubicBezTo>
                  <a:pt x="4151594" y="2812856"/>
                  <a:pt x="4151544" y="2812856"/>
                  <a:pt x="4151445" y="2812856"/>
                </a:cubicBezTo>
                <a:cubicBezTo>
                  <a:pt x="4151346" y="2812856"/>
                  <a:pt x="4151295" y="2812856"/>
                  <a:pt x="4151295" y="2812856"/>
                </a:cubicBezTo>
                <a:cubicBezTo>
                  <a:pt x="4150899" y="2812856"/>
                  <a:pt x="4150502" y="2812856"/>
                  <a:pt x="4150105" y="2812856"/>
                </a:cubicBezTo>
                <a:cubicBezTo>
                  <a:pt x="4149708" y="2812856"/>
                  <a:pt x="4149212" y="2812856"/>
                  <a:pt x="4148617" y="2812856"/>
                </a:cubicBezTo>
                <a:cubicBezTo>
                  <a:pt x="4148617" y="2812856"/>
                  <a:pt x="4148517" y="2812856"/>
                  <a:pt x="4148319" y="2812856"/>
                </a:cubicBezTo>
                <a:cubicBezTo>
                  <a:pt x="4148120" y="2812856"/>
                  <a:pt x="4147922" y="2812856"/>
                  <a:pt x="4147724" y="2812856"/>
                </a:cubicBezTo>
                <a:cubicBezTo>
                  <a:pt x="4114187" y="2812856"/>
                  <a:pt x="4092062" y="2803926"/>
                  <a:pt x="4081346" y="2786067"/>
                </a:cubicBezTo>
                <a:cubicBezTo>
                  <a:pt x="4076584" y="2778328"/>
                  <a:pt x="4073608" y="2770143"/>
                  <a:pt x="4072417" y="2761510"/>
                </a:cubicBezTo>
                <a:cubicBezTo>
                  <a:pt x="4071226" y="2752879"/>
                  <a:pt x="4070631" y="2744395"/>
                  <a:pt x="4070631" y="2736061"/>
                </a:cubicBezTo>
                <a:cubicBezTo>
                  <a:pt x="4070631" y="2736061"/>
                  <a:pt x="4070631" y="2724154"/>
                  <a:pt x="4070631" y="2700343"/>
                </a:cubicBezTo>
                <a:lnTo>
                  <a:pt x="4070631" y="2692796"/>
                </a:lnTo>
                <a:lnTo>
                  <a:pt x="4053962" y="2686948"/>
                </a:lnTo>
                <a:cubicBezTo>
                  <a:pt x="4057930" y="2676232"/>
                  <a:pt x="4061601" y="2664326"/>
                  <a:pt x="4064976" y="2651229"/>
                </a:cubicBezTo>
                <a:cubicBezTo>
                  <a:pt x="4066762" y="2644681"/>
                  <a:pt x="4068398" y="2638380"/>
                  <a:pt x="4069886" y="2632328"/>
                </a:cubicBezTo>
                <a:lnTo>
                  <a:pt x="4070631" y="2629262"/>
                </a:lnTo>
                <a:close/>
                <a:moveTo>
                  <a:pt x="2485910" y="2566992"/>
                </a:moveTo>
                <a:cubicBezTo>
                  <a:pt x="2504563" y="2566992"/>
                  <a:pt x="2518652" y="2571854"/>
                  <a:pt x="2528178" y="2581577"/>
                </a:cubicBezTo>
                <a:cubicBezTo>
                  <a:pt x="2535718" y="2589118"/>
                  <a:pt x="2540332" y="2597998"/>
                  <a:pt x="2542018" y="2608218"/>
                </a:cubicBezTo>
                <a:cubicBezTo>
                  <a:pt x="2543705" y="2618437"/>
                  <a:pt x="2544548" y="2628409"/>
                  <a:pt x="2544548" y="2638132"/>
                </a:cubicBezTo>
                <a:lnTo>
                  <a:pt x="2544548" y="2652175"/>
                </a:lnTo>
                <a:lnTo>
                  <a:pt x="2557571" y="2628458"/>
                </a:lnTo>
                <a:cubicBezTo>
                  <a:pt x="2562284" y="2620819"/>
                  <a:pt x="2567270" y="2613625"/>
                  <a:pt x="2572528" y="2606878"/>
                </a:cubicBezTo>
                <a:cubicBezTo>
                  <a:pt x="2580267" y="2596758"/>
                  <a:pt x="2589395" y="2587679"/>
                  <a:pt x="2599912" y="2579642"/>
                </a:cubicBezTo>
                <a:cubicBezTo>
                  <a:pt x="2610429" y="2571606"/>
                  <a:pt x="2623824" y="2567588"/>
                  <a:pt x="2640096" y="2567588"/>
                </a:cubicBezTo>
                <a:cubicBezTo>
                  <a:pt x="2640294" y="2567588"/>
                  <a:pt x="2640543" y="2567588"/>
                  <a:pt x="2640840" y="2567588"/>
                </a:cubicBezTo>
                <a:cubicBezTo>
                  <a:pt x="2641137" y="2567588"/>
                  <a:pt x="2641385" y="2567588"/>
                  <a:pt x="2641585" y="2567588"/>
                </a:cubicBezTo>
                <a:cubicBezTo>
                  <a:pt x="2664008" y="2567985"/>
                  <a:pt x="2681172" y="2573938"/>
                  <a:pt x="2693079" y="2585447"/>
                </a:cubicBezTo>
                <a:cubicBezTo>
                  <a:pt x="2702405" y="2594376"/>
                  <a:pt x="2709053" y="2606977"/>
                  <a:pt x="2713022" y="2623249"/>
                </a:cubicBezTo>
                <a:cubicBezTo>
                  <a:pt x="2715403" y="2632774"/>
                  <a:pt x="2716594" y="2643590"/>
                  <a:pt x="2716594" y="2655694"/>
                </a:cubicBezTo>
                <a:lnTo>
                  <a:pt x="2716594" y="2655992"/>
                </a:lnTo>
                <a:cubicBezTo>
                  <a:pt x="2724134" y="2640315"/>
                  <a:pt x="2730881" y="2628111"/>
                  <a:pt x="2736834" y="2619380"/>
                </a:cubicBezTo>
                <a:cubicBezTo>
                  <a:pt x="2743979" y="2608664"/>
                  <a:pt x="2753652" y="2598048"/>
                  <a:pt x="2765856" y="2587530"/>
                </a:cubicBezTo>
                <a:cubicBezTo>
                  <a:pt x="2778061" y="2577013"/>
                  <a:pt x="2791206" y="2570763"/>
                  <a:pt x="2805296" y="2568779"/>
                </a:cubicBezTo>
                <a:cubicBezTo>
                  <a:pt x="2809661" y="2568183"/>
                  <a:pt x="2813828" y="2567885"/>
                  <a:pt x="2817797" y="2567885"/>
                </a:cubicBezTo>
                <a:cubicBezTo>
                  <a:pt x="2817797" y="2567885"/>
                  <a:pt x="2817846" y="2567885"/>
                  <a:pt x="2817946" y="2567885"/>
                </a:cubicBezTo>
                <a:cubicBezTo>
                  <a:pt x="2818045" y="2567885"/>
                  <a:pt x="2818094" y="2567885"/>
                  <a:pt x="2818094" y="2567885"/>
                </a:cubicBezTo>
                <a:cubicBezTo>
                  <a:pt x="2846471" y="2568679"/>
                  <a:pt x="2866414" y="2577609"/>
                  <a:pt x="2877924" y="2594674"/>
                </a:cubicBezTo>
                <a:cubicBezTo>
                  <a:pt x="2882885" y="2602413"/>
                  <a:pt x="2886059" y="2610599"/>
                  <a:pt x="2887448" y="2619231"/>
                </a:cubicBezTo>
                <a:cubicBezTo>
                  <a:pt x="2888837" y="2627863"/>
                  <a:pt x="2889532" y="2636346"/>
                  <a:pt x="2889532" y="2644681"/>
                </a:cubicBezTo>
                <a:cubicBezTo>
                  <a:pt x="2889532" y="2644681"/>
                  <a:pt x="2889532" y="2652817"/>
                  <a:pt x="2889532" y="2669088"/>
                </a:cubicBezTo>
                <a:cubicBezTo>
                  <a:pt x="2889532" y="2685360"/>
                  <a:pt x="2889532" y="2693496"/>
                  <a:pt x="2889532" y="2693496"/>
                </a:cubicBezTo>
                <a:lnTo>
                  <a:pt x="2889532" y="2696770"/>
                </a:lnTo>
                <a:cubicBezTo>
                  <a:pt x="2889532" y="2696770"/>
                  <a:pt x="2889532" y="2700343"/>
                  <a:pt x="2889532" y="2707486"/>
                </a:cubicBezTo>
                <a:cubicBezTo>
                  <a:pt x="2889532" y="2714629"/>
                  <a:pt x="2889532" y="2718201"/>
                  <a:pt x="2889532" y="2718201"/>
                </a:cubicBezTo>
                <a:lnTo>
                  <a:pt x="2889532" y="2739930"/>
                </a:lnTo>
                <a:lnTo>
                  <a:pt x="2889532" y="2742609"/>
                </a:lnTo>
                <a:lnTo>
                  <a:pt x="2889532" y="2745884"/>
                </a:lnTo>
                <a:cubicBezTo>
                  <a:pt x="2889532" y="2753027"/>
                  <a:pt x="2889681" y="2760172"/>
                  <a:pt x="2889979" y="2767315"/>
                </a:cubicBezTo>
                <a:cubicBezTo>
                  <a:pt x="2890276" y="2774458"/>
                  <a:pt x="2891517" y="2780709"/>
                  <a:pt x="2893699" y="2786067"/>
                </a:cubicBezTo>
                <a:cubicBezTo>
                  <a:pt x="2895485" y="2791227"/>
                  <a:pt x="2897965" y="2794203"/>
                  <a:pt x="2901141" y="2794997"/>
                </a:cubicBezTo>
                <a:cubicBezTo>
                  <a:pt x="2920786" y="2796188"/>
                  <a:pt x="2937752" y="2783388"/>
                  <a:pt x="2952039" y="2756599"/>
                </a:cubicBezTo>
                <a:cubicBezTo>
                  <a:pt x="2966328" y="2729810"/>
                  <a:pt x="2977142" y="2705601"/>
                  <a:pt x="2984484" y="2683971"/>
                </a:cubicBezTo>
                <a:lnTo>
                  <a:pt x="3001450" y="2689924"/>
                </a:lnTo>
                <a:cubicBezTo>
                  <a:pt x="2988750" y="2727628"/>
                  <a:pt x="2974860" y="2756798"/>
                  <a:pt x="2959779" y="2777435"/>
                </a:cubicBezTo>
                <a:cubicBezTo>
                  <a:pt x="2942317" y="2801049"/>
                  <a:pt x="2923465" y="2812856"/>
                  <a:pt x="2903224" y="2812856"/>
                </a:cubicBezTo>
                <a:lnTo>
                  <a:pt x="2903224" y="2813154"/>
                </a:lnTo>
                <a:cubicBezTo>
                  <a:pt x="2882587" y="2813154"/>
                  <a:pt x="2867010" y="2807101"/>
                  <a:pt x="2856492" y="2794997"/>
                </a:cubicBezTo>
                <a:cubicBezTo>
                  <a:pt x="2850143" y="2787655"/>
                  <a:pt x="2846471" y="2779668"/>
                  <a:pt x="2845479" y="2771036"/>
                </a:cubicBezTo>
                <a:cubicBezTo>
                  <a:pt x="2844486" y="2762403"/>
                  <a:pt x="2843990" y="2754019"/>
                  <a:pt x="2843990" y="2745884"/>
                </a:cubicBezTo>
                <a:lnTo>
                  <a:pt x="2843990" y="2742609"/>
                </a:lnTo>
                <a:lnTo>
                  <a:pt x="2843990" y="2737847"/>
                </a:lnTo>
                <a:cubicBezTo>
                  <a:pt x="2843990" y="2737847"/>
                  <a:pt x="2843990" y="2734573"/>
                  <a:pt x="2843990" y="2728024"/>
                </a:cubicBezTo>
                <a:cubicBezTo>
                  <a:pt x="2843990" y="2721476"/>
                  <a:pt x="2843990" y="2718201"/>
                  <a:pt x="2843990" y="2718201"/>
                </a:cubicBezTo>
                <a:lnTo>
                  <a:pt x="2843990" y="2694984"/>
                </a:lnTo>
                <a:cubicBezTo>
                  <a:pt x="2843990" y="2694984"/>
                  <a:pt x="2843990" y="2694736"/>
                  <a:pt x="2843990" y="2694240"/>
                </a:cubicBezTo>
                <a:cubicBezTo>
                  <a:pt x="2843990" y="2693744"/>
                  <a:pt x="2843990" y="2693496"/>
                  <a:pt x="2843990" y="2693496"/>
                </a:cubicBezTo>
                <a:cubicBezTo>
                  <a:pt x="2843990" y="2693496"/>
                  <a:pt x="2843990" y="2685360"/>
                  <a:pt x="2843990" y="2669088"/>
                </a:cubicBezTo>
                <a:cubicBezTo>
                  <a:pt x="2843990" y="2652817"/>
                  <a:pt x="2843990" y="2644681"/>
                  <a:pt x="2843990" y="2644681"/>
                </a:cubicBezTo>
                <a:cubicBezTo>
                  <a:pt x="2843990" y="2637537"/>
                  <a:pt x="2843693" y="2630294"/>
                  <a:pt x="2843097" y="2622951"/>
                </a:cubicBezTo>
                <a:cubicBezTo>
                  <a:pt x="2842502" y="2615609"/>
                  <a:pt x="2841113" y="2608862"/>
                  <a:pt x="2838930" y="2602711"/>
                </a:cubicBezTo>
                <a:cubicBezTo>
                  <a:pt x="2834763" y="2592392"/>
                  <a:pt x="2827818" y="2586836"/>
                  <a:pt x="2818094" y="2586042"/>
                </a:cubicBezTo>
                <a:cubicBezTo>
                  <a:pt x="2813729" y="2586042"/>
                  <a:pt x="2810355" y="2586240"/>
                  <a:pt x="2807974" y="2586638"/>
                </a:cubicBezTo>
                <a:cubicBezTo>
                  <a:pt x="2797457" y="2588225"/>
                  <a:pt x="2787089" y="2593384"/>
                  <a:pt x="2776869" y="2602116"/>
                </a:cubicBezTo>
                <a:cubicBezTo>
                  <a:pt x="2766650" y="2610847"/>
                  <a:pt x="2758265" y="2619975"/>
                  <a:pt x="2751717" y="2629501"/>
                </a:cubicBezTo>
                <a:cubicBezTo>
                  <a:pt x="2746161" y="2637636"/>
                  <a:pt x="2740257" y="2648252"/>
                  <a:pt x="2734007" y="2661349"/>
                </a:cubicBezTo>
                <a:cubicBezTo>
                  <a:pt x="2727756" y="2674446"/>
                  <a:pt x="2721952" y="2687543"/>
                  <a:pt x="2716594" y="2700640"/>
                </a:cubicBezTo>
                <a:lnTo>
                  <a:pt x="2716594" y="2811963"/>
                </a:lnTo>
                <a:lnTo>
                  <a:pt x="2671052" y="2811963"/>
                </a:lnTo>
                <a:lnTo>
                  <a:pt x="2671052" y="2655694"/>
                </a:lnTo>
                <a:cubicBezTo>
                  <a:pt x="2671052" y="2644978"/>
                  <a:pt x="2670456" y="2635255"/>
                  <a:pt x="2669266" y="2626523"/>
                </a:cubicBezTo>
                <a:cubicBezTo>
                  <a:pt x="2667480" y="2613426"/>
                  <a:pt x="2664504" y="2603505"/>
                  <a:pt x="2660337" y="2596758"/>
                </a:cubicBezTo>
                <a:cubicBezTo>
                  <a:pt x="2655376" y="2589217"/>
                  <a:pt x="2648629" y="2585447"/>
                  <a:pt x="2640096" y="2585447"/>
                </a:cubicBezTo>
                <a:cubicBezTo>
                  <a:pt x="2628189" y="2585447"/>
                  <a:pt x="2618268" y="2588374"/>
                  <a:pt x="2610330" y="2594228"/>
                </a:cubicBezTo>
                <a:cubicBezTo>
                  <a:pt x="2602393" y="2600082"/>
                  <a:pt x="2594555" y="2607970"/>
                  <a:pt x="2586816" y="2617891"/>
                </a:cubicBezTo>
                <a:cubicBezTo>
                  <a:pt x="2576496" y="2630989"/>
                  <a:pt x="2567766" y="2645276"/>
                  <a:pt x="2560622" y="2660754"/>
                </a:cubicBezTo>
                <a:lnTo>
                  <a:pt x="2544548" y="2699215"/>
                </a:lnTo>
                <a:lnTo>
                  <a:pt x="2544548" y="2812856"/>
                </a:lnTo>
                <a:lnTo>
                  <a:pt x="2499305" y="2812856"/>
                </a:lnTo>
                <a:lnTo>
                  <a:pt x="2499305" y="2638132"/>
                </a:lnTo>
                <a:cubicBezTo>
                  <a:pt x="2499305" y="2631187"/>
                  <a:pt x="2498908" y="2621959"/>
                  <a:pt x="2498114" y="2610450"/>
                </a:cubicBezTo>
                <a:cubicBezTo>
                  <a:pt x="2497320" y="2598941"/>
                  <a:pt x="2494840" y="2591102"/>
                  <a:pt x="2490673" y="2586935"/>
                </a:cubicBezTo>
                <a:cubicBezTo>
                  <a:pt x="2489483" y="2585745"/>
                  <a:pt x="2487895" y="2585149"/>
                  <a:pt x="2485910" y="2585149"/>
                </a:cubicBezTo>
                <a:cubicBezTo>
                  <a:pt x="2482338" y="2585149"/>
                  <a:pt x="2477725" y="2587580"/>
                  <a:pt x="2472069" y="2592442"/>
                </a:cubicBezTo>
                <a:cubicBezTo>
                  <a:pt x="2466414" y="2597304"/>
                  <a:pt x="2460907" y="2605241"/>
                  <a:pt x="2455549" y="2616254"/>
                </a:cubicBezTo>
                <a:cubicBezTo>
                  <a:pt x="2450191" y="2627268"/>
                  <a:pt x="2443742" y="2642200"/>
                  <a:pt x="2436202" y="2661052"/>
                </a:cubicBezTo>
                <a:cubicBezTo>
                  <a:pt x="2428660" y="2679903"/>
                  <a:pt x="2423402" y="2692305"/>
                  <a:pt x="2420426" y="2698259"/>
                </a:cubicBezTo>
                <a:cubicBezTo>
                  <a:pt x="2418938" y="2700838"/>
                  <a:pt x="2417188" y="2702512"/>
                  <a:pt x="2415180" y="2703282"/>
                </a:cubicBezTo>
                <a:lnTo>
                  <a:pt x="2414225" y="2703224"/>
                </a:lnTo>
                <a:lnTo>
                  <a:pt x="2408668" y="2717160"/>
                </a:lnTo>
                <a:cubicBezTo>
                  <a:pt x="2405691" y="2724304"/>
                  <a:pt x="2402963" y="2730505"/>
                  <a:pt x="2400483" y="2735764"/>
                </a:cubicBezTo>
                <a:cubicBezTo>
                  <a:pt x="2393538" y="2750249"/>
                  <a:pt x="2386294" y="2762850"/>
                  <a:pt x="2378754" y="2773566"/>
                </a:cubicBezTo>
                <a:cubicBezTo>
                  <a:pt x="2359902" y="2799759"/>
                  <a:pt x="2338967" y="2812856"/>
                  <a:pt x="2315949" y="2812856"/>
                </a:cubicBezTo>
                <a:cubicBezTo>
                  <a:pt x="2296303" y="2812856"/>
                  <a:pt x="2281321" y="2806705"/>
                  <a:pt x="2271002" y="2794402"/>
                </a:cubicBezTo>
                <a:lnTo>
                  <a:pt x="2261933" y="2775308"/>
                </a:lnTo>
                <a:lnTo>
                  <a:pt x="2254110" y="2784728"/>
                </a:lnTo>
                <a:cubicBezTo>
                  <a:pt x="2249299" y="2789788"/>
                  <a:pt x="2244411" y="2794203"/>
                  <a:pt x="2239451" y="2797973"/>
                </a:cubicBezTo>
                <a:cubicBezTo>
                  <a:pt x="2225560" y="2807895"/>
                  <a:pt x="2210578" y="2812757"/>
                  <a:pt x="2194505" y="2812559"/>
                </a:cubicBezTo>
                <a:cubicBezTo>
                  <a:pt x="2157793" y="2812360"/>
                  <a:pt x="2128226" y="2797576"/>
                  <a:pt x="2105804" y="2768208"/>
                </a:cubicBezTo>
                <a:lnTo>
                  <a:pt x="2088558" y="2736336"/>
                </a:lnTo>
                <a:lnTo>
                  <a:pt x="2078643" y="2754813"/>
                </a:lnTo>
                <a:cubicBezTo>
                  <a:pt x="2074624" y="2761461"/>
                  <a:pt x="2070581" y="2767315"/>
                  <a:pt x="2066513" y="2772375"/>
                </a:cubicBezTo>
                <a:cubicBezTo>
                  <a:pt x="2056987" y="2784083"/>
                  <a:pt x="2046768" y="2793211"/>
                  <a:pt x="2035854" y="2799759"/>
                </a:cubicBezTo>
                <a:cubicBezTo>
                  <a:pt x="2022360" y="2808292"/>
                  <a:pt x="2007676" y="2812658"/>
                  <a:pt x="1991801" y="2812856"/>
                </a:cubicBezTo>
                <a:cubicBezTo>
                  <a:pt x="1971759" y="2812856"/>
                  <a:pt x="1953800" y="2808292"/>
                  <a:pt x="1937925" y="2799164"/>
                </a:cubicBezTo>
                <a:cubicBezTo>
                  <a:pt x="1922050" y="2790234"/>
                  <a:pt x="1908854" y="2777633"/>
                  <a:pt x="1898337" y="2761361"/>
                </a:cubicBezTo>
                <a:cubicBezTo>
                  <a:pt x="1886629" y="2744296"/>
                  <a:pt x="1879684" y="2724056"/>
                  <a:pt x="1877501" y="2700640"/>
                </a:cubicBezTo>
                <a:cubicBezTo>
                  <a:pt x="1873731" y="2653610"/>
                  <a:pt x="1890498" y="2615907"/>
                  <a:pt x="1927805" y="2587530"/>
                </a:cubicBezTo>
                <a:cubicBezTo>
                  <a:pt x="1945069" y="2574632"/>
                  <a:pt x="1964813" y="2568183"/>
                  <a:pt x="1987038" y="2568183"/>
                </a:cubicBezTo>
                <a:cubicBezTo>
                  <a:pt x="1987038" y="2568183"/>
                  <a:pt x="1987088" y="2568183"/>
                  <a:pt x="1987187" y="2568183"/>
                </a:cubicBezTo>
                <a:cubicBezTo>
                  <a:pt x="1987286" y="2568183"/>
                  <a:pt x="1987336" y="2568183"/>
                  <a:pt x="1987336" y="2568183"/>
                </a:cubicBezTo>
                <a:cubicBezTo>
                  <a:pt x="1987535" y="2568183"/>
                  <a:pt x="1987782" y="2568183"/>
                  <a:pt x="1988080" y="2568183"/>
                </a:cubicBezTo>
                <a:cubicBezTo>
                  <a:pt x="1988378" y="2568183"/>
                  <a:pt x="1988626" y="2568183"/>
                  <a:pt x="1988824" y="2568183"/>
                </a:cubicBezTo>
                <a:cubicBezTo>
                  <a:pt x="1988824" y="2568183"/>
                  <a:pt x="1988874" y="2568183"/>
                  <a:pt x="1988973" y="2568183"/>
                </a:cubicBezTo>
                <a:cubicBezTo>
                  <a:pt x="1989072" y="2568183"/>
                  <a:pt x="1989122" y="2568183"/>
                  <a:pt x="1989122" y="2568183"/>
                </a:cubicBezTo>
                <a:cubicBezTo>
                  <a:pt x="2000830" y="2568580"/>
                  <a:pt x="2011744" y="2571159"/>
                  <a:pt x="2021864" y="2575922"/>
                </a:cubicBezTo>
                <a:cubicBezTo>
                  <a:pt x="2031786" y="2580883"/>
                  <a:pt x="2041211" y="2588721"/>
                  <a:pt x="2050142" y="2599436"/>
                </a:cubicBezTo>
                <a:lnTo>
                  <a:pt x="2036151" y="2610748"/>
                </a:lnTo>
                <a:cubicBezTo>
                  <a:pt x="2029206" y="2602413"/>
                  <a:pt x="2021765" y="2596163"/>
                  <a:pt x="2013827" y="2591995"/>
                </a:cubicBezTo>
                <a:cubicBezTo>
                  <a:pt x="2005493" y="2588225"/>
                  <a:pt x="1997159" y="2586340"/>
                  <a:pt x="1988824" y="2586340"/>
                </a:cubicBezTo>
                <a:cubicBezTo>
                  <a:pt x="1988428" y="2586340"/>
                  <a:pt x="1988130" y="2586340"/>
                  <a:pt x="1987931" y="2586340"/>
                </a:cubicBezTo>
                <a:cubicBezTo>
                  <a:pt x="1987732" y="2586340"/>
                  <a:pt x="1987535" y="2586340"/>
                  <a:pt x="1987336" y="2586340"/>
                </a:cubicBezTo>
                <a:cubicBezTo>
                  <a:pt x="1975430" y="2586340"/>
                  <a:pt x="1964516" y="2591301"/>
                  <a:pt x="1954593" y="2601223"/>
                </a:cubicBezTo>
                <a:cubicBezTo>
                  <a:pt x="1943084" y="2612732"/>
                  <a:pt x="1934552" y="2627416"/>
                  <a:pt x="1928996" y="2645276"/>
                </a:cubicBezTo>
                <a:cubicBezTo>
                  <a:pt x="1923241" y="2663334"/>
                  <a:pt x="1921058" y="2681391"/>
                  <a:pt x="1922447" y="2699450"/>
                </a:cubicBezTo>
                <a:cubicBezTo>
                  <a:pt x="1923637" y="2719293"/>
                  <a:pt x="1928102" y="2736855"/>
                  <a:pt x="1935841" y="2752134"/>
                </a:cubicBezTo>
                <a:cubicBezTo>
                  <a:pt x="1942588" y="2765827"/>
                  <a:pt x="1950823" y="2776542"/>
                  <a:pt x="1960546" y="2784281"/>
                </a:cubicBezTo>
                <a:cubicBezTo>
                  <a:pt x="1969873" y="2791227"/>
                  <a:pt x="1980092" y="2794699"/>
                  <a:pt x="1991206" y="2794699"/>
                </a:cubicBezTo>
                <a:cubicBezTo>
                  <a:pt x="1991206" y="2794699"/>
                  <a:pt x="1991255" y="2794699"/>
                  <a:pt x="1991355" y="2794699"/>
                </a:cubicBezTo>
                <a:cubicBezTo>
                  <a:pt x="1991454" y="2794699"/>
                  <a:pt x="1991503" y="2794699"/>
                  <a:pt x="1991503" y="2794699"/>
                </a:cubicBezTo>
                <a:cubicBezTo>
                  <a:pt x="2003607" y="2794699"/>
                  <a:pt x="2015315" y="2791227"/>
                  <a:pt x="2026627" y="2784281"/>
                </a:cubicBezTo>
                <a:cubicBezTo>
                  <a:pt x="2035953" y="2778527"/>
                  <a:pt x="2044486" y="2770787"/>
                  <a:pt x="2052225" y="2761064"/>
                </a:cubicBezTo>
                <a:cubicBezTo>
                  <a:pt x="2060163" y="2751341"/>
                  <a:pt x="2067604" y="2739236"/>
                  <a:pt x="2074549" y="2724750"/>
                </a:cubicBezTo>
                <a:cubicBezTo>
                  <a:pt x="2076931" y="2719591"/>
                  <a:pt x="2079113" y="2714183"/>
                  <a:pt x="2081098" y="2708527"/>
                </a:cubicBezTo>
                <a:lnTo>
                  <a:pt x="2081817" y="2706458"/>
                </a:lnTo>
                <a:lnTo>
                  <a:pt x="2079014" y="2688733"/>
                </a:lnTo>
                <a:cubicBezTo>
                  <a:pt x="2079014" y="2659960"/>
                  <a:pt x="2089135" y="2633767"/>
                  <a:pt x="2109375" y="2610153"/>
                </a:cubicBezTo>
                <a:cubicBezTo>
                  <a:pt x="2132989" y="2582768"/>
                  <a:pt x="2162854" y="2568679"/>
                  <a:pt x="2198969" y="2567885"/>
                </a:cubicBezTo>
                <a:cubicBezTo>
                  <a:pt x="2218019" y="2567488"/>
                  <a:pt x="2233200" y="2572499"/>
                  <a:pt x="2244511" y="2582917"/>
                </a:cubicBezTo>
                <a:lnTo>
                  <a:pt x="2258500" y="2597014"/>
                </a:lnTo>
                <a:lnTo>
                  <a:pt x="2258500" y="2567588"/>
                </a:lnTo>
                <a:lnTo>
                  <a:pt x="2303745" y="2567588"/>
                </a:lnTo>
                <a:cubicBezTo>
                  <a:pt x="2303745" y="2567588"/>
                  <a:pt x="2303745" y="2577509"/>
                  <a:pt x="2303745" y="2597353"/>
                </a:cubicBezTo>
                <a:cubicBezTo>
                  <a:pt x="2303745" y="2617197"/>
                  <a:pt x="2303745" y="2627119"/>
                  <a:pt x="2303745" y="2627119"/>
                </a:cubicBezTo>
                <a:lnTo>
                  <a:pt x="2303745" y="2742014"/>
                </a:lnTo>
                <a:lnTo>
                  <a:pt x="2303745" y="2746181"/>
                </a:lnTo>
                <a:cubicBezTo>
                  <a:pt x="2303745" y="2753325"/>
                  <a:pt x="2303893" y="2760320"/>
                  <a:pt x="2304191" y="2767166"/>
                </a:cubicBezTo>
                <a:cubicBezTo>
                  <a:pt x="2304489" y="2774012"/>
                  <a:pt x="2305630" y="2780114"/>
                  <a:pt x="2307614" y="2785472"/>
                </a:cubicBezTo>
                <a:cubicBezTo>
                  <a:pt x="2309995" y="2791623"/>
                  <a:pt x="2312774" y="2794699"/>
                  <a:pt x="2315949" y="2794699"/>
                </a:cubicBezTo>
                <a:cubicBezTo>
                  <a:pt x="2332815" y="2794699"/>
                  <a:pt x="2348889" y="2784182"/>
                  <a:pt x="2364169" y="2763148"/>
                </a:cubicBezTo>
                <a:cubicBezTo>
                  <a:pt x="2370717" y="2754019"/>
                  <a:pt x="2377365" y="2742312"/>
                  <a:pt x="2384111" y="2728024"/>
                </a:cubicBezTo>
                <a:cubicBezTo>
                  <a:pt x="2389867" y="2715721"/>
                  <a:pt x="2395621" y="2701930"/>
                  <a:pt x="2401375" y="2686650"/>
                </a:cubicBezTo>
                <a:lnTo>
                  <a:pt x="2405682" y="2688237"/>
                </a:lnTo>
                <a:lnTo>
                  <a:pt x="2406920" y="2685143"/>
                </a:lnTo>
                <a:cubicBezTo>
                  <a:pt x="2409672" y="2678260"/>
                  <a:pt x="2413877" y="2667749"/>
                  <a:pt x="2419533" y="2653610"/>
                </a:cubicBezTo>
                <a:cubicBezTo>
                  <a:pt x="2427073" y="2634758"/>
                  <a:pt x="2432927" y="2621116"/>
                  <a:pt x="2437094" y="2612682"/>
                </a:cubicBezTo>
                <a:cubicBezTo>
                  <a:pt x="2441261" y="2604249"/>
                  <a:pt x="2447463" y="2594525"/>
                  <a:pt x="2455698" y="2583512"/>
                </a:cubicBezTo>
                <a:cubicBezTo>
                  <a:pt x="2463934" y="2572499"/>
                  <a:pt x="2474004" y="2566992"/>
                  <a:pt x="2485910" y="2566992"/>
                </a:cubicBezTo>
                <a:close/>
                <a:moveTo>
                  <a:pt x="4583790" y="2548240"/>
                </a:moveTo>
                <a:cubicBezTo>
                  <a:pt x="4582599" y="2548835"/>
                  <a:pt x="4582501" y="2550423"/>
                  <a:pt x="4583493" y="2553002"/>
                </a:cubicBezTo>
                <a:cubicBezTo>
                  <a:pt x="4585675" y="2559353"/>
                  <a:pt x="4589545" y="2563222"/>
                  <a:pt x="4595101" y="2564611"/>
                </a:cubicBezTo>
                <a:cubicBezTo>
                  <a:pt x="4597483" y="2565603"/>
                  <a:pt x="4601153" y="2566397"/>
                  <a:pt x="4606114" y="2566992"/>
                </a:cubicBezTo>
                <a:cubicBezTo>
                  <a:pt x="4606114" y="2566794"/>
                  <a:pt x="4606065" y="2566596"/>
                  <a:pt x="4605965" y="2566397"/>
                </a:cubicBezTo>
                <a:cubicBezTo>
                  <a:pt x="4605866" y="2566198"/>
                  <a:pt x="4605817" y="2565901"/>
                  <a:pt x="4605817" y="2565504"/>
                </a:cubicBezTo>
                <a:cubicBezTo>
                  <a:pt x="4604031" y="2560741"/>
                  <a:pt x="4601550" y="2556872"/>
                  <a:pt x="4598376" y="2553895"/>
                </a:cubicBezTo>
                <a:cubicBezTo>
                  <a:pt x="4592223" y="2548538"/>
                  <a:pt x="4587362" y="2546653"/>
                  <a:pt x="4583790" y="2548240"/>
                </a:cubicBezTo>
                <a:close/>
                <a:moveTo>
                  <a:pt x="4584422" y="2529562"/>
                </a:moveTo>
                <a:cubicBezTo>
                  <a:pt x="4587324" y="2529215"/>
                  <a:pt x="4590239" y="2529388"/>
                  <a:pt x="4593166" y="2530083"/>
                </a:cubicBezTo>
                <a:cubicBezTo>
                  <a:pt x="4599020" y="2531472"/>
                  <a:pt x="4604725" y="2534845"/>
                  <a:pt x="4610281" y="2540203"/>
                </a:cubicBezTo>
                <a:cubicBezTo>
                  <a:pt x="4610281" y="2540203"/>
                  <a:pt x="4610331" y="2540253"/>
                  <a:pt x="4610430" y="2540352"/>
                </a:cubicBezTo>
                <a:cubicBezTo>
                  <a:pt x="4610530" y="2540452"/>
                  <a:pt x="4610579" y="2540501"/>
                  <a:pt x="4610579" y="2540501"/>
                </a:cubicBezTo>
                <a:cubicBezTo>
                  <a:pt x="4617128" y="2547248"/>
                  <a:pt x="4621989" y="2556574"/>
                  <a:pt x="4625164" y="2568480"/>
                </a:cubicBezTo>
                <a:lnTo>
                  <a:pt x="4651953" y="2568480"/>
                </a:lnTo>
                <a:cubicBezTo>
                  <a:pt x="4666836" y="2568480"/>
                  <a:pt x="4677651" y="2569076"/>
                  <a:pt x="4684398" y="2570267"/>
                </a:cubicBezTo>
                <a:cubicBezTo>
                  <a:pt x="4705631" y="2573441"/>
                  <a:pt x="4723093" y="2580982"/>
                  <a:pt x="4736785" y="2592888"/>
                </a:cubicBezTo>
                <a:cubicBezTo>
                  <a:pt x="4747501" y="2602413"/>
                  <a:pt x="4754297" y="2613575"/>
                  <a:pt x="4757175" y="2626375"/>
                </a:cubicBezTo>
                <a:cubicBezTo>
                  <a:pt x="4760052" y="2639174"/>
                  <a:pt x="4761491" y="2651626"/>
                  <a:pt x="4761491" y="2663730"/>
                </a:cubicBezTo>
                <a:cubicBezTo>
                  <a:pt x="4761491" y="2663730"/>
                  <a:pt x="4761491" y="2691016"/>
                  <a:pt x="4761491" y="2745586"/>
                </a:cubicBezTo>
                <a:cubicBezTo>
                  <a:pt x="4761491" y="2752730"/>
                  <a:pt x="4761640" y="2759824"/>
                  <a:pt x="4761937" y="2766868"/>
                </a:cubicBezTo>
                <a:cubicBezTo>
                  <a:pt x="4762236" y="2773913"/>
                  <a:pt x="4763575" y="2780114"/>
                  <a:pt x="4765956" y="2785472"/>
                </a:cubicBezTo>
                <a:cubicBezTo>
                  <a:pt x="4768337" y="2791822"/>
                  <a:pt x="4771612" y="2794997"/>
                  <a:pt x="4775778" y="2794997"/>
                </a:cubicBezTo>
                <a:cubicBezTo>
                  <a:pt x="4775778" y="2794997"/>
                  <a:pt x="4775828" y="2794997"/>
                  <a:pt x="4775927" y="2794997"/>
                </a:cubicBezTo>
                <a:cubicBezTo>
                  <a:pt x="4776026" y="2794997"/>
                  <a:pt x="4776076" y="2794997"/>
                  <a:pt x="4776076" y="2794997"/>
                </a:cubicBezTo>
                <a:cubicBezTo>
                  <a:pt x="4786196" y="2794997"/>
                  <a:pt x="4795126" y="2790383"/>
                  <a:pt x="4802864" y="2781156"/>
                </a:cubicBezTo>
                <a:cubicBezTo>
                  <a:pt x="4810605" y="2771929"/>
                  <a:pt x="4817649" y="2762056"/>
                  <a:pt x="4823999" y="2751539"/>
                </a:cubicBezTo>
                <a:cubicBezTo>
                  <a:pt x="4828364" y="2744395"/>
                  <a:pt x="4832334" y="2736904"/>
                  <a:pt x="4835904" y="2729066"/>
                </a:cubicBezTo>
                <a:lnTo>
                  <a:pt x="4844548" y="2709501"/>
                </a:lnTo>
                <a:lnTo>
                  <a:pt x="4841263" y="2688733"/>
                </a:lnTo>
                <a:cubicBezTo>
                  <a:pt x="4841263" y="2659960"/>
                  <a:pt x="4851383" y="2633767"/>
                  <a:pt x="4871624" y="2610153"/>
                </a:cubicBezTo>
                <a:cubicBezTo>
                  <a:pt x="4895237" y="2582768"/>
                  <a:pt x="4925102" y="2568679"/>
                  <a:pt x="4961218" y="2567885"/>
                </a:cubicBezTo>
                <a:cubicBezTo>
                  <a:pt x="4980268" y="2567488"/>
                  <a:pt x="4995448" y="2572499"/>
                  <a:pt x="5006759" y="2582917"/>
                </a:cubicBezTo>
                <a:lnTo>
                  <a:pt x="5020749" y="2597014"/>
                </a:lnTo>
                <a:lnTo>
                  <a:pt x="5020749" y="2567588"/>
                </a:lnTo>
                <a:lnTo>
                  <a:pt x="5065993" y="2567588"/>
                </a:lnTo>
                <a:cubicBezTo>
                  <a:pt x="5065993" y="2567588"/>
                  <a:pt x="5065993" y="2577509"/>
                  <a:pt x="5065993" y="2597353"/>
                </a:cubicBezTo>
                <a:cubicBezTo>
                  <a:pt x="5065993" y="2617197"/>
                  <a:pt x="5065993" y="2627119"/>
                  <a:pt x="5065993" y="2627119"/>
                </a:cubicBezTo>
                <a:lnTo>
                  <a:pt x="5065993" y="2742014"/>
                </a:lnTo>
                <a:lnTo>
                  <a:pt x="5065993" y="2746181"/>
                </a:lnTo>
                <a:cubicBezTo>
                  <a:pt x="5065993" y="2753325"/>
                  <a:pt x="5066141" y="2760320"/>
                  <a:pt x="5066439" y="2767166"/>
                </a:cubicBezTo>
                <a:cubicBezTo>
                  <a:pt x="5066737" y="2774012"/>
                  <a:pt x="5067878" y="2780114"/>
                  <a:pt x="5069862" y="2785472"/>
                </a:cubicBezTo>
                <a:cubicBezTo>
                  <a:pt x="5072243" y="2791623"/>
                  <a:pt x="5075022" y="2794699"/>
                  <a:pt x="5078197" y="2794699"/>
                </a:cubicBezTo>
                <a:cubicBezTo>
                  <a:pt x="5095063" y="2794699"/>
                  <a:pt x="5111137" y="2784182"/>
                  <a:pt x="5126417" y="2763148"/>
                </a:cubicBezTo>
                <a:cubicBezTo>
                  <a:pt x="5132966" y="2754019"/>
                  <a:pt x="5139614" y="2742312"/>
                  <a:pt x="5146360" y="2728024"/>
                </a:cubicBezTo>
                <a:cubicBezTo>
                  <a:pt x="5152115" y="2715721"/>
                  <a:pt x="5157869" y="2701930"/>
                  <a:pt x="5163624" y="2686650"/>
                </a:cubicBezTo>
                <a:lnTo>
                  <a:pt x="5180591" y="2692901"/>
                </a:lnTo>
                <a:cubicBezTo>
                  <a:pt x="5173645" y="2710958"/>
                  <a:pt x="5167693" y="2725246"/>
                  <a:pt x="5162731" y="2735764"/>
                </a:cubicBezTo>
                <a:cubicBezTo>
                  <a:pt x="5155785" y="2750249"/>
                  <a:pt x="5148543" y="2762850"/>
                  <a:pt x="5141002" y="2773566"/>
                </a:cubicBezTo>
                <a:cubicBezTo>
                  <a:pt x="5122151" y="2799759"/>
                  <a:pt x="5101216" y="2812856"/>
                  <a:pt x="5078197" y="2812856"/>
                </a:cubicBezTo>
                <a:cubicBezTo>
                  <a:pt x="5058551" y="2812856"/>
                  <a:pt x="5043569" y="2806705"/>
                  <a:pt x="5033251" y="2794402"/>
                </a:cubicBezTo>
                <a:lnTo>
                  <a:pt x="5024181" y="2775308"/>
                </a:lnTo>
                <a:lnTo>
                  <a:pt x="5016358" y="2784728"/>
                </a:lnTo>
                <a:cubicBezTo>
                  <a:pt x="5011546" y="2789788"/>
                  <a:pt x="5006660" y="2794203"/>
                  <a:pt x="5001699" y="2797973"/>
                </a:cubicBezTo>
                <a:cubicBezTo>
                  <a:pt x="4987808" y="2807895"/>
                  <a:pt x="4972827" y="2812757"/>
                  <a:pt x="4956753" y="2812559"/>
                </a:cubicBezTo>
                <a:cubicBezTo>
                  <a:pt x="4920042" y="2812360"/>
                  <a:pt x="4890475" y="2797576"/>
                  <a:pt x="4868051" y="2768208"/>
                </a:cubicBezTo>
                <a:lnTo>
                  <a:pt x="4851641" y="2737879"/>
                </a:lnTo>
                <a:lnTo>
                  <a:pt x="4839476" y="2761064"/>
                </a:lnTo>
                <a:cubicBezTo>
                  <a:pt x="4833524" y="2770787"/>
                  <a:pt x="4825487" y="2781850"/>
                  <a:pt x="4815367" y="2794253"/>
                </a:cubicBezTo>
                <a:cubicBezTo>
                  <a:pt x="4805246" y="2806655"/>
                  <a:pt x="4792248" y="2812856"/>
                  <a:pt x="4776373" y="2812856"/>
                </a:cubicBezTo>
                <a:cubicBezTo>
                  <a:pt x="4776373" y="2812856"/>
                  <a:pt x="4776324" y="2812856"/>
                  <a:pt x="4776225" y="2812856"/>
                </a:cubicBezTo>
                <a:cubicBezTo>
                  <a:pt x="4776125" y="2812856"/>
                  <a:pt x="4776076" y="2812856"/>
                  <a:pt x="4776076" y="2812856"/>
                </a:cubicBezTo>
                <a:cubicBezTo>
                  <a:pt x="4754843" y="2812856"/>
                  <a:pt x="4739167" y="2806804"/>
                  <a:pt x="4729046" y="2794699"/>
                </a:cubicBezTo>
                <a:cubicBezTo>
                  <a:pt x="4722498" y="2787159"/>
                  <a:pt x="4718727" y="2779023"/>
                  <a:pt x="4717735" y="2770291"/>
                </a:cubicBezTo>
                <a:cubicBezTo>
                  <a:pt x="4716743" y="2761560"/>
                  <a:pt x="4716247" y="2753325"/>
                  <a:pt x="4716247" y="2745586"/>
                </a:cubicBezTo>
                <a:cubicBezTo>
                  <a:pt x="4716247" y="2745586"/>
                  <a:pt x="4716247" y="2718301"/>
                  <a:pt x="4716247" y="2663730"/>
                </a:cubicBezTo>
                <a:cubicBezTo>
                  <a:pt x="4716247" y="2653015"/>
                  <a:pt x="4715404" y="2642448"/>
                  <a:pt x="4713717" y="2632030"/>
                </a:cubicBezTo>
                <a:cubicBezTo>
                  <a:pt x="4712030" y="2621613"/>
                  <a:pt x="4708112" y="2612831"/>
                  <a:pt x="4701960" y="2605688"/>
                </a:cubicBezTo>
                <a:cubicBezTo>
                  <a:pt x="4694022" y="2596758"/>
                  <a:pt x="4683505" y="2590805"/>
                  <a:pt x="4670409" y="2587828"/>
                </a:cubicBezTo>
                <a:cubicBezTo>
                  <a:pt x="4666241" y="2587233"/>
                  <a:pt x="4659693" y="2586737"/>
                  <a:pt x="4650763" y="2586340"/>
                </a:cubicBezTo>
                <a:lnTo>
                  <a:pt x="4626654" y="2586638"/>
                </a:lnTo>
                <a:cubicBezTo>
                  <a:pt x="4626851" y="2614022"/>
                  <a:pt x="4618517" y="2650733"/>
                  <a:pt x="4601649" y="2696770"/>
                </a:cubicBezTo>
                <a:cubicBezTo>
                  <a:pt x="4592918" y="2720583"/>
                  <a:pt x="4583244" y="2743056"/>
                  <a:pt x="4572628" y="2764189"/>
                </a:cubicBezTo>
                <a:cubicBezTo>
                  <a:pt x="4562011" y="2785323"/>
                  <a:pt x="4552735" y="2802439"/>
                  <a:pt x="4544797" y="2815535"/>
                </a:cubicBezTo>
                <a:lnTo>
                  <a:pt x="4529616" y="2806606"/>
                </a:lnTo>
                <a:cubicBezTo>
                  <a:pt x="4537356" y="2793707"/>
                  <a:pt x="4546335" y="2776939"/>
                  <a:pt x="4556554" y="2756301"/>
                </a:cubicBezTo>
                <a:cubicBezTo>
                  <a:pt x="4566774" y="2735664"/>
                  <a:pt x="4576151" y="2713736"/>
                  <a:pt x="4584683" y="2690519"/>
                </a:cubicBezTo>
                <a:cubicBezTo>
                  <a:pt x="4594208" y="2664723"/>
                  <a:pt x="4600607" y="2643341"/>
                  <a:pt x="4603882" y="2626375"/>
                </a:cubicBezTo>
                <a:cubicBezTo>
                  <a:pt x="4607156" y="2609408"/>
                  <a:pt x="4608793" y="2595865"/>
                  <a:pt x="4608793" y="2585745"/>
                </a:cubicBezTo>
                <a:cubicBezTo>
                  <a:pt x="4600261" y="2584752"/>
                  <a:pt x="4594009" y="2583562"/>
                  <a:pt x="4590041" y="2582172"/>
                </a:cubicBezTo>
                <a:cubicBezTo>
                  <a:pt x="4578135" y="2578601"/>
                  <a:pt x="4570198" y="2570663"/>
                  <a:pt x="4566229" y="2558360"/>
                </a:cubicBezTo>
                <a:cubicBezTo>
                  <a:pt x="4562657" y="2546653"/>
                  <a:pt x="4565832" y="2537922"/>
                  <a:pt x="4575753" y="2532166"/>
                </a:cubicBezTo>
                <a:cubicBezTo>
                  <a:pt x="4578630" y="2530777"/>
                  <a:pt x="4581521" y="2529909"/>
                  <a:pt x="4584422" y="2529562"/>
                </a:cubicBezTo>
                <a:close/>
                <a:moveTo>
                  <a:pt x="10580074" y="2479184"/>
                </a:moveTo>
                <a:cubicBezTo>
                  <a:pt x="10587417" y="2479184"/>
                  <a:pt x="10593668" y="2481763"/>
                  <a:pt x="10598827" y="2486922"/>
                </a:cubicBezTo>
                <a:cubicBezTo>
                  <a:pt x="10603987" y="2492082"/>
                  <a:pt x="10606566" y="2498333"/>
                  <a:pt x="10606566" y="2505675"/>
                </a:cubicBezTo>
                <a:cubicBezTo>
                  <a:pt x="10606566" y="2513017"/>
                  <a:pt x="10603987" y="2519318"/>
                  <a:pt x="10598827" y="2524576"/>
                </a:cubicBezTo>
                <a:cubicBezTo>
                  <a:pt x="10593668" y="2529835"/>
                  <a:pt x="10587417" y="2532464"/>
                  <a:pt x="10580074" y="2532464"/>
                </a:cubicBezTo>
                <a:cubicBezTo>
                  <a:pt x="10572733" y="2532464"/>
                  <a:pt x="10566432" y="2529835"/>
                  <a:pt x="10561173" y="2524576"/>
                </a:cubicBezTo>
                <a:cubicBezTo>
                  <a:pt x="10555915" y="2519318"/>
                  <a:pt x="10553285" y="2513017"/>
                  <a:pt x="10553285" y="2505675"/>
                </a:cubicBezTo>
                <a:cubicBezTo>
                  <a:pt x="10553285" y="2498333"/>
                  <a:pt x="10555915" y="2492082"/>
                  <a:pt x="10561173" y="2486922"/>
                </a:cubicBezTo>
                <a:cubicBezTo>
                  <a:pt x="10566432" y="2481763"/>
                  <a:pt x="10572733" y="2479184"/>
                  <a:pt x="10580074" y="2479184"/>
                </a:cubicBezTo>
                <a:close/>
                <a:moveTo>
                  <a:pt x="8760799" y="2479184"/>
                </a:moveTo>
                <a:cubicBezTo>
                  <a:pt x="8768141" y="2479184"/>
                  <a:pt x="8774392" y="2481763"/>
                  <a:pt x="8779552" y="2486923"/>
                </a:cubicBezTo>
                <a:cubicBezTo>
                  <a:pt x="8784711" y="2492082"/>
                  <a:pt x="8787291" y="2498333"/>
                  <a:pt x="8787291" y="2505675"/>
                </a:cubicBezTo>
                <a:cubicBezTo>
                  <a:pt x="8787291" y="2513017"/>
                  <a:pt x="8784711" y="2519318"/>
                  <a:pt x="8779552" y="2524576"/>
                </a:cubicBezTo>
                <a:cubicBezTo>
                  <a:pt x="8774392" y="2529835"/>
                  <a:pt x="8768141" y="2532464"/>
                  <a:pt x="8760799" y="2532464"/>
                </a:cubicBezTo>
                <a:cubicBezTo>
                  <a:pt x="8753457" y="2532464"/>
                  <a:pt x="8747157" y="2529835"/>
                  <a:pt x="8741898" y="2524576"/>
                </a:cubicBezTo>
                <a:cubicBezTo>
                  <a:pt x="8736640" y="2519318"/>
                  <a:pt x="8734010" y="2513017"/>
                  <a:pt x="8734010" y="2505675"/>
                </a:cubicBezTo>
                <a:cubicBezTo>
                  <a:pt x="8734010" y="2498333"/>
                  <a:pt x="8736640" y="2492082"/>
                  <a:pt x="8741898" y="2486923"/>
                </a:cubicBezTo>
                <a:cubicBezTo>
                  <a:pt x="8747157" y="2481763"/>
                  <a:pt x="8753457" y="2479184"/>
                  <a:pt x="8760799" y="2479184"/>
                </a:cubicBezTo>
                <a:close/>
                <a:moveTo>
                  <a:pt x="778851" y="2479184"/>
                </a:moveTo>
                <a:cubicBezTo>
                  <a:pt x="786193" y="2479184"/>
                  <a:pt x="792444" y="2481763"/>
                  <a:pt x="797603" y="2486923"/>
                </a:cubicBezTo>
                <a:cubicBezTo>
                  <a:pt x="802763" y="2492082"/>
                  <a:pt x="805343" y="2498333"/>
                  <a:pt x="805343" y="2505675"/>
                </a:cubicBezTo>
                <a:cubicBezTo>
                  <a:pt x="805343" y="2513017"/>
                  <a:pt x="802763" y="2519318"/>
                  <a:pt x="797603" y="2524576"/>
                </a:cubicBezTo>
                <a:cubicBezTo>
                  <a:pt x="792444" y="2529835"/>
                  <a:pt x="786193" y="2532464"/>
                  <a:pt x="778851" y="2532464"/>
                </a:cubicBezTo>
                <a:cubicBezTo>
                  <a:pt x="771509" y="2532464"/>
                  <a:pt x="765209" y="2529835"/>
                  <a:pt x="759950" y="2524576"/>
                </a:cubicBezTo>
                <a:cubicBezTo>
                  <a:pt x="754692" y="2519318"/>
                  <a:pt x="752062" y="2513017"/>
                  <a:pt x="752062" y="2505675"/>
                </a:cubicBezTo>
                <a:cubicBezTo>
                  <a:pt x="752062" y="2498333"/>
                  <a:pt x="754692" y="2492082"/>
                  <a:pt x="759950" y="2486923"/>
                </a:cubicBezTo>
                <a:cubicBezTo>
                  <a:pt x="765209" y="2481763"/>
                  <a:pt x="771509" y="2479184"/>
                  <a:pt x="778851" y="2479184"/>
                </a:cubicBezTo>
                <a:close/>
                <a:moveTo>
                  <a:pt x="9645434" y="2472337"/>
                </a:moveTo>
                <a:lnTo>
                  <a:pt x="9650792" y="2477397"/>
                </a:lnTo>
                <a:lnTo>
                  <a:pt x="9704370" y="2525618"/>
                </a:lnTo>
                <a:lnTo>
                  <a:pt x="9693952" y="2540203"/>
                </a:lnTo>
                <a:lnTo>
                  <a:pt x="9630551" y="2506270"/>
                </a:lnTo>
                <a:lnTo>
                  <a:pt x="9601381" y="2528892"/>
                </a:lnTo>
                <a:lnTo>
                  <a:pt x="9587986" y="2539310"/>
                </a:lnTo>
                <a:lnTo>
                  <a:pt x="9576973" y="2525023"/>
                </a:lnTo>
                <a:lnTo>
                  <a:pt x="9639481" y="2476802"/>
                </a:lnTo>
                <a:close/>
                <a:moveTo>
                  <a:pt x="4969254" y="2472337"/>
                </a:moveTo>
                <a:lnTo>
                  <a:pt x="4974613" y="2477397"/>
                </a:lnTo>
                <a:lnTo>
                  <a:pt x="5028190" y="2525618"/>
                </a:lnTo>
                <a:lnTo>
                  <a:pt x="5017772" y="2540203"/>
                </a:lnTo>
                <a:lnTo>
                  <a:pt x="4954371" y="2506270"/>
                </a:lnTo>
                <a:lnTo>
                  <a:pt x="4925202" y="2528892"/>
                </a:lnTo>
                <a:lnTo>
                  <a:pt x="4911807" y="2539310"/>
                </a:lnTo>
                <a:lnTo>
                  <a:pt x="4900793" y="2525023"/>
                </a:lnTo>
                <a:lnTo>
                  <a:pt x="4963301" y="2476802"/>
                </a:lnTo>
                <a:close/>
                <a:moveTo>
                  <a:pt x="3854830" y="2472337"/>
                </a:moveTo>
                <a:lnTo>
                  <a:pt x="3860188" y="2477397"/>
                </a:lnTo>
                <a:lnTo>
                  <a:pt x="3913766" y="2525618"/>
                </a:lnTo>
                <a:lnTo>
                  <a:pt x="3903347" y="2540203"/>
                </a:lnTo>
                <a:lnTo>
                  <a:pt x="3839947" y="2506270"/>
                </a:lnTo>
                <a:lnTo>
                  <a:pt x="3810777" y="2528892"/>
                </a:lnTo>
                <a:lnTo>
                  <a:pt x="3797383" y="2539310"/>
                </a:lnTo>
                <a:lnTo>
                  <a:pt x="3786369" y="2525023"/>
                </a:lnTo>
                <a:lnTo>
                  <a:pt x="3848877" y="2476802"/>
                </a:lnTo>
                <a:close/>
                <a:moveTo>
                  <a:pt x="8587266" y="2450608"/>
                </a:moveTo>
                <a:lnTo>
                  <a:pt x="8593517" y="2461622"/>
                </a:lnTo>
                <a:lnTo>
                  <a:pt x="8602149" y="2477397"/>
                </a:lnTo>
                <a:lnTo>
                  <a:pt x="8606018" y="2484542"/>
                </a:lnTo>
                <a:lnTo>
                  <a:pt x="8599470" y="2489007"/>
                </a:lnTo>
                <a:lnTo>
                  <a:pt x="8534878" y="2533654"/>
                </a:lnTo>
                <a:lnTo>
                  <a:pt x="8523270" y="2520260"/>
                </a:lnTo>
                <a:lnTo>
                  <a:pt x="8578931" y="2459836"/>
                </a:lnTo>
                <a:close/>
                <a:moveTo>
                  <a:pt x="5185353" y="2444953"/>
                </a:moveTo>
                <a:lnTo>
                  <a:pt x="5230596" y="2444953"/>
                </a:lnTo>
                <a:cubicBezTo>
                  <a:pt x="5230596" y="2444953"/>
                  <a:pt x="5230596" y="2475314"/>
                  <a:pt x="5230596" y="2536036"/>
                </a:cubicBezTo>
                <a:cubicBezTo>
                  <a:pt x="5230596" y="2543626"/>
                  <a:pt x="5230596" y="2550742"/>
                  <a:pt x="5230596" y="2557383"/>
                </a:cubicBezTo>
                <a:lnTo>
                  <a:pt x="5230596" y="2558955"/>
                </a:lnTo>
                <a:lnTo>
                  <a:pt x="5268994" y="2558955"/>
                </a:lnTo>
                <a:lnTo>
                  <a:pt x="5268994" y="2576815"/>
                </a:lnTo>
                <a:lnTo>
                  <a:pt x="5230596" y="2576815"/>
                </a:lnTo>
                <a:lnTo>
                  <a:pt x="5230596" y="2591539"/>
                </a:lnTo>
                <a:cubicBezTo>
                  <a:pt x="5230596" y="2615259"/>
                  <a:pt x="5230596" y="2627119"/>
                  <a:pt x="5230596" y="2627119"/>
                </a:cubicBezTo>
                <a:lnTo>
                  <a:pt x="5230596" y="2742014"/>
                </a:lnTo>
                <a:lnTo>
                  <a:pt x="5230596" y="2746181"/>
                </a:lnTo>
                <a:cubicBezTo>
                  <a:pt x="5230596" y="2753325"/>
                  <a:pt x="5230745" y="2760320"/>
                  <a:pt x="5231043" y="2767166"/>
                </a:cubicBezTo>
                <a:cubicBezTo>
                  <a:pt x="5231341" y="2774012"/>
                  <a:pt x="5232482" y="2780114"/>
                  <a:pt x="5234467" y="2785472"/>
                </a:cubicBezTo>
                <a:cubicBezTo>
                  <a:pt x="5236848" y="2791623"/>
                  <a:pt x="5239626" y="2794699"/>
                  <a:pt x="5242801" y="2794699"/>
                </a:cubicBezTo>
                <a:cubicBezTo>
                  <a:pt x="5259667" y="2794699"/>
                  <a:pt x="5275741" y="2784182"/>
                  <a:pt x="5291021" y="2763148"/>
                </a:cubicBezTo>
                <a:cubicBezTo>
                  <a:pt x="5297570" y="2754019"/>
                  <a:pt x="5304217" y="2742312"/>
                  <a:pt x="5310964" y="2728024"/>
                </a:cubicBezTo>
                <a:cubicBezTo>
                  <a:pt x="5316719" y="2715721"/>
                  <a:pt x="5322473" y="2701930"/>
                  <a:pt x="5328228" y="2686650"/>
                </a:cubicBezTo>
                <a:lnTo>
                  <a:pt x="5345195" y="2692901"/>
                </a:lnTo>
                <a:cubicBezTo>
                  <a:pt x="5338249" y="2710958"/>
                  <a:pt x="5332296" y="2725246"/>
                  <a:pt x="5327335" y="2735764"/>
                </a:cubicBezTo>
                <a:cubicBezTo>
                  <a:pt x="5320389" y="2750249"/>
                  <a:pt x="5313147" y="2762850"/>
                  <a:pt x="5305606" y="2773566"/>
                </a:cubicBezTo>
                <a:cubicBezTo>
                  <a:pt x="5286755" y="2799759"/>
                  <a:pt x="5265820" y="2812856"/>
                  <a:pt x="5242801" y="2812856"/>
                </a:cubicBezTo>
                <a:cubicBezTo>
                  <a:pt x="5223155" y="2812856"/>
                  <a:pt x="5208173" y="2806705"/>
                  <a:pt x="5197854" y="2794402"/>
                </a:cubicBezTo>
                <a:cubicBezTo>
                  <a:pt x="5191306" y="2787059"/>
                  <a:pt x="5187536" y="2779122"/>
                  <a:pt x="5186543" y="2770589"/>
                </a:cubicBezTo>
                <a:cubicBezTo>
                  <a:pt x="5185551" y="2762056"/>
                  <a:pt x="5185155" y="2753821"/>
                  <a:pt x="5185353" y="2745884"/>
                </a:cubicBezTo>
                <a:lnTo>
                  <a:pt x="5185353" y="2742014"/>
                </a:lnTo>
                <a:cubicBezTo>
                  <a:pt x="5185353" y="2742014"/>
                  <a:pt x="5185353" y="2736061"/>
                  <a:pt x="5185353" y="2724154"/>
                </a:cubicBezTo>
                <a:cubicBezTo>
                  <a:pt x="5185353" y="2718201"/>
                  <a:pt x="5185353" y="2711939"/>
                  <a:pt x="5185353" y="2705366"/>
                </a:cubicBezTo>
                <a:lnTo>
                  <a:pt x="5185353" y="2692796"/>
                </a:lnTo>
                <a:lnTo>
                  <a:pt x="5168684" y="2686948"/>
                </a:lnTo>
                <a:cubicBezTo>
                  <a:pt x="5172653" y="2676232"/>
                  <a:pt x="5176324" y="2664326"/>
                  <a:pt x="5179697" y="2651229"/>
                </a:cubicBezTo>
                <a:cubicBezTo>
                  <a:pt x="5181484" y="2644681"/>
                  <a:pt x="5183120" y="2638380"/>
                  <a:pt x="5184609" y="2632328"/>
                </a:cubicBezTo>
                <a:lnTo>
                  <a:pt x="5185353" y="2629262"/>
                </a:lnTo>
                <a:lnTo>
                  <a:pt x="5185353" y="2628244"/>
                </a:lnTo>
                <a:cubicBezTo>
                  <a:pt x="5185353" y="2627494"/>
                  <a:pt x="5185353" y="2627119"/>
                  <a:pt x="5185353" y="2627119"/>
                </a:cubicBezTo>
                <a:lnTo>
                  <a:pt x="5185353" y="2576815"/>
                </a:lnTo>
                <a:lnTo>
                  <a:pt x="5146658" y="2576815"/>
                </a:lnTo>
                <a:lnTo>
                  <a:pt x="5146658" y="2558955"/>
                </a:lnTo>
                <a:lnTo>
                  <a:pt x="5185353" y="2558955"/>
                </a:lnTo>
                <a:close/>
                <a:moveTo>
                  <a:pt x="2204030" y="2439298"/>
                </a:moveTo>
                <a:cubicBezTo>
                  <a:pt x="2231613" y="2439298"/>
                  <a:pt x="2245405" y="2451402"/>
                  <a:pt x="2245405" y="2475612"/>
                </a:cubicBezTo>
                <a:cubicBezTo>
                  <a:pt x="2245405" y="2488907"/>
                  <a:pt x="2241386" y="2500565"/>
                  <a:pt x="2233349" y="2510586"/>
                </a:cubicBezTo>
                <a:cubicBezTo>
                  <a:pt x="2225312" y="2520607"/>
                  <a:pt x="2217623" y="2529190"/>
                  <a:pt x="2210281" y="2536334"/>
                </a:cubicBezTo>
                <a:lnTo>
                  <a:pt x="2206113" y="2540501"/>
                </a:lnTo>
                <a:lnTo>
                  <a:pt x="2192421" y="2528892"/>
                </a:lnTo>
                <a:lnTo>
                  <a:pt x="2195398" y="2524428"/>
                </a:lnTo>
                <a:cubicBezTo>
                  <a:pt x="2200160" y="2518077"/>
                  <a:pt x="2204873" y="2510834"/>
                  <a:pt x="2209536" y="2502698"/>
                </a:cubicBezTo>
                <a:cubicBezTo>
                  <a:pt x="2214200" y="2494562"/>
                  <a:pt x="2216531" y="2485534"/>
                  <a:pt x="2216531" y="2475612"/>
                </a:cubicBezTo>
                <a:cubicBezTo>
                  <a:pt x="2216531" y="2463507"/>
                  <a:pt x="2212364" y="2457455"/>
                  <a:pt x="2204030" y="2457455"/>
                </a:cubicBezTo>
                <a:cubicBezTo>
                  <a:pt x="2191528" y="2457455"/>
                  <a:pt x="2185178" y="2463011"/>
                  <a:pt x="2184980" y="2474124"/>
                </a:cubicBezTo>
                <a:lnTo>
                  <a:pt x="2166822" y="2473528"/>
                </a:lnTo>
                <a:cubicBezTo>
                  <a:pt x="2167021" y="2463408"/>
                  <a:pt x="2171138" y="2455173"/>
                  <a:pt x="2179175" y="2448823"/>
                </a:cubicBezTo>
                <a:cubicBezTo>
                  <a:pt x="2187212" y="2442473"/>
                  <a:pt x="2195497" y="2439298"/>
                  <a:pt x="2204030" y="2439298"/>
                </a:cubicBezTo>
                <a:close/>
                <a:moveTo>
                  <a:pt x="9645434" y="2421736"/>
                </a:moveTo>
                <a:lnTo>
                  <a:pt x="9645731" y="2421736"/>
                </a:lnTo>
                <a:cubicBezTo>
                  <a:pt x="9659622" y="2421736"/>
                  <a:pt x="9671627" y="2427491"/>
                  <a:pt x="9681748" y="2439000"/>
                </a:cubicBezTo>
                <a:cubicBezTo>
                  <a:pt x="9688296" y="2446739"/>
                  <a:pt x="9693456" y="2449418"/>
                  <a:pt x="9697226" y="2447036"/>
                </a:cubicBezTo>
                <a:cubicBezTo>
                  <a:pt x="9701393" y="2445251"/>
                  <a:pt x="9704370" y="2440191"/>
                  <a:pt x="9706156" y="2431856"/>
                </a:cubicBezTo>
                <a:cubicBezTo>
                  <a:pt x="9706156" y="2431856"/>
                  <a:pt x="9706156" y="2431807"/>
                  <a:pt x="9706156" y="2431708"/>
                </a:cubicBezTo>
                <a:cubicBezTo>
                  <a:pt x="9706156" y="2431608"/>
                  <a:pt x="9706156" y="2431559"/>
                  <a:pt x="9706156" y="2431559"/>
                </a:cubicBezTo>
                <a:cubicBezTo>
                  <a:pt x="9706156" y="2430963"/>
                  <a:pt x="9706256" y="2430567"/>
                  <a:pt x="9706453" y="2430368"/>
                </a:cubicBezTo>
                <a:cubicBezTo>
                  <a:pt x="9706453" y="2430368"/>
                  <a:pt x="9706453" y="2430269"/>
                  <a:pt x="9706453" y="2430070"/>
                </a:cubicBezTo>
                <a:cubicBezTo>
                  <a:pt x="9706453" y="2429872"/>
                  <a:pt x="9706453" y="2429673"/>
                  <a:pt x="9706453" y="2429475"/>
                </a:cubicBezTo>
                <a:cubicBezTo>
                  <a:pt x="9706453" y="2429475"/>
                  <a:pt x="9706453" y="2429327"/>
                  <a:pt x="9706453" y="2429029"/>
                </a:cubicBezTo>
                <a:cubicBezTo>
                  <a:pt x="9706453" y="2428731"/>
                  <a:pt x="9706453" y="2428384"/>
                  <a:pt x="9706453" y="2427987"/>
                </a:cubicBezTo>
                <a:lnTo>
                  <a:pt x="9724610" y="2429178"/>
                </a:lnTo>
                <a:cubicBezTo>
                  <a:pt x="9724610" y="2429971"/>
                  <a:pt x="9724511" y="2430567"/>
                  <a:pt x="9724313" y="2430963"/>
                </a:cubicBezTo>
                <a:cubicBezTo>
                  <a:pt x="9724313" y="2430963"/>
                  <a:pt x="9724313" y="2431013"/>
                  <a:pt x="9724313" y="2431112"/>
                </a:cubicBezTo>
                <a:cubicBezTo>
                  <a:pt x="9724313" y="2431212"/>
                  <a:pt x="9724313" y="2431261"/>
                  <a:pt x="9724313" y="2431261"/>
                </a:cubicBezTo>
                <a:cubicBezTo>
                  <a:pt x="9724313" y="2431459"/>
                  <a:pt x="9724313" y="2431708"/>
                  <a:pt x="9724313" y="2432005"/>
                </a:cubicBezTo>
                <a:cubicBezTo>
                  <a:pt x="9724313" y="2432303"/>
                  <a:pt x="9724313" y="2432451"/>
                  <a:pt x="9724313" y="2432451"/>
                </a:cubicBezTo>
                <a:cubicBezTo>
                  <a:pt x="9722924" y="2441580"/>
                  <a:pt x="9719252" y="2449816"/>
                  <a:pt x="9713299" y="2457157"/>
                </a:cubicBezTo>
                <a:cubicBezTo>
                  <a:pt x="9707346" y="2464499"/>
                  <a:pt x="9699310" y="2468170"/>
                  <a:pt x="9689189" y="2468170"/>
                </a:cubicBezTo>
                <a:lnTo>
                  <a:pt x="9688892" y="2468170"/>
                </a:lnTo>
                <a:cubicBezTo>
                  <a:pt x="9675199" y="2468170"/>
                  <a:pt x="9663194" y="2462416"/>
                  <a:pt x="9652875" y="2450906"/>
                </a:cubicBezTo>
                <a:cubicBezTo>
                  <a:pt x="9646327" y="2443564"/>
                  <a:pt x="9641167" y="2440885"/>
                  <a:pt x="9637397" y="2442869"/>
                </a:cubicBezTo>
                <a:cubicBezTo>
                  <a:pt x="9633230" y="2444656"/>
                  <a:pt x="9630253" y="2449716"/>
                  <a:pt x="9628467" y="2458050"/>
                </a:cubicBezTo>
                <a:cubicBezTo>
                  <a:pt x="9628467" y="2458050"/>
                  <a:pt x="9628467" y="2458100"/>
                  <a:pt x="9628467" y="2458199"/>
                </a:cubicBezTo>
                <a:cubicBezTo>
                  <a:pt x="9628467" y="2458298"/>
                  <a:pt x="9628467" y="2458348"/>
                  <a:pt x="9628467" y="2458348"/>
                </a:cubicBezTo>
                <a:cubicBezTo>
                  <a:pt x="9628467" y="2458547"/>
                  <a:pt x="9628467" y="2458794"/>
                  <a:pt x="9628467" y="2459092"/>
                </a:cubicBezTo>
                <a:cubicBezTo>
                  <a:pt x="9628467" y="2459389"/>
                  <a:pt x="9628467" y="2459539"/>
                  <a:pt x="9628467" y="2459539"/>
                </a:cubicBezTo>
                <a:cubicBezTo>
                  <a:pt x="9628467" y="2459737"/>
                  <a:pt x="9628418" y="2459935"/>
                  <a:pt x="9628319" y="2460134"/>
                </a:cubicBezTo>
                <a:cubicBezTo>
                  <a:pt x="9628219" y="2460332"/>
                  <a:pt x="9628170" y="2460431"/>
                  <a:pt x="9628170" y="2460431"/>
                </a:cubicBezTo>
                <a:cubicBezTo>
                  <a:pt x="9628170" y="2460630"/>
                  <a:pt x="9628170" y="2460877"/>
                  <a:pt x="9628170" y="2461175"/>
                </a:cubicBezTo>
                <a:cubicBezTo>
                  <a:pt x="9628170" y="2461474"/>
                  <a:pt x="9628170" y="2461722"/>
                  <a:pt x="9628170" y="2461919"/>
                </a:cubicBezTo>
                <a:lnTo>
                  <a:pt x="9610013" y="2460729"/>
                </a:lnTo>
                <a:cubicBezTo>
                  <a:pt x="9610013" y="2460531"/>
                  <a:pt x="9610062" y="2460282"/>
                  <a:pt x="9610161" y="2459985"/>
                </a:cubicBezTo>
                <a:cubicBezTo>
                  <a:pt x="9610261" y="2459687"/>
                  <a:pt x="9610310" y="2459340"/>
                  <a:pt x="9610310" y="2458943"/>
                </a:cubicBezTo>
                <a:cubicBezTo>
                  <a:pt x="9610310" y="2458943"/>
                  <a:pt x="9610310" y="2458893"/>
                  <a:pt x="9610310" y="2458794"/>
                </a:cubicBezTo>
                <a:cubicBezTo>
                  <a:pt x="9610310" y="2458695"/>
                  <a:pt x="9610310" y="2458646"/>
                  <a:pt x="9610310" y="2458646"/>
                </a:cubicBezTo>
                <a:cubicBezTo>
                  <a:pt x="9610310" y="2458646"/>
                  <a:pt x="9610310" y="2458496"/>
                  <a:pt x="9610310" y="2458199"/>
                </a:cubicBezTo>
                <a:cubicBezTo>
                  <a:pt x="9610310" y="2457901"/>
                  <a:pt x="9610310" y="2457653"/>
                  <a:pt x="9610310" y="2457455"/>
                </a:cubicBezTo>
                <a:cubicBezTo>
                  <a:pt x="9611501" y="2448525"/>
                  <a:pt x="9615122" y="2440340"/>
                  <a:pt x="9621175" y="2432898"/>
                </a:cubicBezTo>
                <a:cubicBezTo>
                  <a:pt x="9627227" y="2425456"/>
                  <a:pt x="9635313" y="2421736"/>
                  <a:pt x="9645434" y="2421736"/>
                </a:cubicBezTo>
                <a:close/>
                <a:moveTo>
                  <a:pt x="5071053" y="2403281"/>
                </a:moveTo>
                <a:lnTo>
                  <a:pt x="5077304" y="2414295"/>
                </a:lnTo>
                <a:lnTo>
                  <a:pt x="5085936" y="2430070"/>
                </a:lnTo>
                <a:lnTo>
                  <a:pt x="5089805" y="2437214"/>
                </a:lnTo>
                <a:lnTo>
                  <a:pt x="5083257" y="2441679"/>
                </a:lnTo>
                <a:lnTo>
                  <a:pt x="5018665" y="2486327"/>
                </a:lnTo>
                <a:lnTo>
                  <a:pt x="5007057" y="2472934"/>
                </a:lnTo>
                <a:lnTo>
                  <a:pt x="5062718" y="2412508"/>
                </a:lnTo>
                <a:close/>
                <a:moveTo>
                  <a:pt x="3956628" y="2403281"/>
                </a:moveTo>
                <a:lnTo>
                  <a:pt x="3962879" y="2414295"/>
                </a:lnTo>
                <a:lnTo>
                  <a:pt x="3971511" y="2430070"/>
                </a:lnTo>
                <a:lnTo>
                  <a:pt x="3975381" y="2437214"/>
                </a:lnTo>
                <a:lnTo>
                  <a:pt x="3968832" y="2441679"/>
                </a:lnTo>
                <a:lnTo>
                  <a:pt x="3904241" y="2486327"/>
                </a:lnTo>
                <a:lnTo>
                  <a:pt x="3892632" y="2472934"/>
                </a:lnTo>
                <a:lnTo>
                  <a:pt x="3948294" y="2412508"/>
                </a:lnTo>
                <a:close/>
                <a:moveTo>
                  <a:pt x="9419513" y="2321426"/>
                </a:moveTo>
                <a:cubicBezTo>
                  <a:pt x="9419513" y="2321426"/>
                  <a:pt x="9434594" y="2321426"/>
                  <a:pt x="9464756" y="2321426"/>
                </a:cubicBezTo>
                <a:lnTo>
                  <a:pt x="9464756" y="2627714"/>
                </a:lnTo>
                <a:lnTo>
                  <a:pt x="9464756" y="2717606"/>
                </a:lnTo>
                <a:lnTo>
                  <a:pt x="9464756" y="2744693"/>
                </a:lnTo>
                <a:cubicBezTo>
                  <a:pt x="9464756" y="2763148"/>
                  <a:pt x="9466394" y="2775699"/>
                  <a:pt x="9469668" y="2782346"/>
                </a:cubicBezTo>
                <a:cubicBezTo>
                  <a:pt x="9472942" y="2788994"/>
                  <a:pt x="9475770" y="2792913"/>
                  <a:pt x="9478151" y="2794104"/>
                </a:cubicBezTo>
                <a:cubicBezTo>
                  <a:pt x="9479739" y="2794699"/>
                  <a:pt x="9481425" y="2794997"/>
                  <a:pt x="9483211" y="2794997"/>
                </a:cubicBezTo>
                <a:cubicBezTo>
                  <a:pt x="9492934" y="2795394"/>
                  <a:pt x="9505734" y="2792318"/>
                  <a:pt x="9521609" y="2785769"/>
                </a:cubicBezTo>
                <a:cubicBezTo>
                  <a:pt x="9528058" y="2783388"/>
                  <a:pt x="9534607" y="2780561"/>
                  <a:pt x="9541254" y="2777286"/>
                </a:cubicBezTo>
                <a:lnTo>
                  <a:pt x="9545975" y="2774682"/>
                </a:lnTo>
                <a:lnTo>
                  <a:pt x="9539543" y="2764562"/>
                </a:lnTo>
                <a:cubicBezTo>
                  <a:pt x="9534631" y="2754888"/>
                  <a:pt x="9531233" y="2743701"/>
                  <a:pt x="9529348" y="2731001"/>
                </a:cubicBezTo>
                <a:cubicBezTo>
                  <a:pt x="9525776" y="2708577"/>
                  <a:pt x="9527462" y="2686154"/>
                  <a:pt x="9534408" y="2663730"/>
                </a:cubicBezTo>
                <a:cubicBezTo>
                  <a:pt x="9541750" y="2639720"/>
                  <a:pt x="9555144" y="2618289"/>
                  <a:pt x="9574592" y="2599436"/>
                </a:cubicBezTo>
                <a:cubicBezTo>
                  <a:pt x="9597412" y="2577609"/>
                  <a:pt x="9622217" y="2566794"/>
                  <a:pt x="9649006" y="2566992"/>
                </a:cubicBezTo>
                <a:cubicBezTo>
                  <a:pt x="9664881" y="2566992"/>
                  <a:pt x="9676489" y="2572350"/>
                  <a:pt x="9683831" y="2583065"/>
                </a:cubicBezTo>
                <a:cubicBezTo>
                  <a:pt x="9690182" y="2592392"/>
                  <a:pt x="9692910" y="2603554"/>
                  <a:pt x="9692017" y="2616552"/>
                </a:cubicBezTo>
                <a:cubicBezTo>
                  <a:pt x="9691124" y="2629550"/>
                  <a:pt x="9688793" y="2641406"/>
                  <a:pt x="9685022" y="2652122"/>
                </a:cubicBezTo>
                <a:cubicBezTo>
                  <a:pt x="9673909" y="2681888"/>
                  <a:pt x="9655752" y="2709669"/>
                  <a:pt x="9630551" y="2735466"/>
                </a:cubicBezTo>
                <a:cubicBezTo>
                  <a:pt x="9618049" y="2748364"/>
                  <a:pt x="9603861" y="2760369"/>
                  <a:pt x="9587986" y="2771482"/>
                </a:cubicBezTo>
                <a:cubicBezTo>
                  <a:pt x="9588581" y="2772276"/>
                  <a:pt x="9589226" y="2773120"/>
                  <a:pt x="9589921" y="2774012"/>
                </a:cubicBezTo>
                <a:cubicBezTo>
                  <a:pt x="9590616" y="2774905"/>
                  <a:pt x="9591260" y="2775649"/>
                  <a:pt x="9591856" y="2776245"/>
                </a:cubicBezTo>
                <a:cubicBezTo>
                  <a:pt x="9602769" y="2788548"/>
                  <a:pt x="9614676" y="2794798"/>
                  <a:pt x="9627574" y="2794997"/>
                </a:cubicBezTo>
                <a:cubicBezTo>
                  <a:pt x="9649204" y="2794402"/>
                  <a:pt x="9669941" y="2786464"/>
                  <a:pt x="9689785" y="2771185"/>
                </a:cubicBezTo>
                <a:cubicBezTo>
                  <a:pt x="9700699" y="2762652"/>
                  <a:pt x="9710620" y="2752730"/>
                  <a:pt x="9719550" y="2741419"/>
                </a:cubicBezTo>
                <a:cubicBezTo>
                  <a:pt x="9732449" y="2725147"/>
                  <a:pt x="9743859" y="2705998"/>
                  <a:pt x="9753781" y="2683971"/>
                </a:cubicBezTo>
                <a:cubicBezTo>
                  <a:pt x="9757750" y="2678613"/>
                  <a:pt x="9761917" y="2677224"/>
                  <a:pt x="9766282" y="2679804"/>
                </a:cubicBezTo>
                <a:cubicBezTo>
                  <a:pt x="9770648" y="2682384"/>
                  <a:pt x="9771938" y="2686154"/>
                  <a:pt x="9770152" y="2691115"/>
                </a:cubicBezTo>
                <a:cubicBezTo>
                  <a:pt x="9760230" y="2713736"/>
                  <a:pt x="9748026" y="2734275"/>
                  <a:pt x="9733540" y="2752730"/>
                </a:cubicBezTo>
                <a:cubicBezTo>
                  <a:pt x="9723222" y="2765628"/>
                  <a:pt x="9712308" y="2776542"/>
                  <a:pt x="9700798" y="2785472"/>
                </a:cubicBezTo>
                <a:cubicBezTo>
                  <a:pt x="9677581" y="2803530"/>
                  <a:pt x="9653173" y="2812658"/>
                  <a:pt x="9627574" y="2812856"/>
                </a:cubicBezTo>
                <a:cubicBezTo>
                  <a:pt x="9627574" y="2812856"/>
                  <a:pt x="9627525" y="2812856"/>
                  <a:pt x="9627426" y="2812856"/>
                </a:cubicBezTo>
                <a:cubicBezTo>
                  <a:pt x="9627326" y="2812856"/>
                  <a:pt x="9627277" y="2812856"/>
                  <a:pt x="9627277" y="2812856"/>
                </a:cubicBezTo>
                <a:cubicBezTo>
                  <a:pt x="9599694" y="2812658"/>
                  <a:pt x="9576873" y="2804720"/>
                  <a:pt x="9558816" y="2789044"/>
                </a:cubicBezTo>
                <a:lnTo>
                  <a:pt x="9558288" y="2788500"/>
                </a:lnTo>
                <a:lnTo>
                  <a:pt x="9550333" y="2792913"/>
                </a:lnTo>
                <a:cubicBezTo>
                  <a:pt x="9543288" y="2796386"/>
                  <a:pt x="9535995" y="2799561"/>
                  <a:pt x="9528455" y="2802439"/>
                </a:cubicBezTo>
                <a:cubicBezTo>
                  <a:pt x="9510397" y="2809979"/>
                  <a:pt x="9494919" y="2813551"/>
                  <a:pt x="9482020" y="2813154"/>
                </a:cubicBezTo>
                <a:cubicBezTo>
                  <a:pt x="9475472" y="2813154"/>
                  <a:pt x="9469023" y="2812360"/>
                  <a:pt x="9462673" y="2810772"/>
                </a:cubicBezTo>
                <a:cubicBezTo>
                  <a:pt x="9455529" y="2808987"/>
                  <a:pt x="9448385" y="2805564"/>
                  <a:pt x="9441242" y="2800504"/>
                </a:cubicBezTo>
                <a:cubicBezTo>
                  <a:pt x="9434098" y="2795443"/>
                  <a:pt x="9428442" y="2787357"/>
                  <a:pt x="9424275" y="2776245"/>
                </a:cubicBezTo>
                <a:cubicBezTo>
                  <a:pt x="9417330" y="2784976"/>
                  <a:pt x="9409888" y="2792219"/>
                  <a:pt x="9401951" y="2797973"/>
                </a:cubicBezTo>
                <a:cubicBezTo>
                  <a:pt x="9387862" y="2808292"/>
                  <a:pt x="9372880" y="2813253"/>
                  <a:pt x="9357005" y="2812856"/>
                </a:cubicBezTo>
                <a:cubicBezTo>
                  <a:pt x="9320691" y="2812261"/>
                  <a:pt x="9291223" y="2797478"/>
                  <a:pt x="9268601" y="2768505"/>
                </a:cubicBezTo>
                <a:cubicBezTo>
                  <a:pt x="9250742" y="2745884"/>
                  <a:pt x="9241812" y="2719293"/>
                  <a:pt x="9241812" y="2688733"/>
                </a:cubicBezTo>
                <a:cubicBezTo>
                  <a:pt x="9241812" y="2660158"/>
                  <a:pt x="9251932" y="2634064"/>
                  <a:pt x="9272173" y="2610450"/>
                </a:cubicBezTo>
                <a:cubicBezTo>
                  <a:pt x="9295787" y="2582868"/>
                  <a:pt x="9325553" y="2568679"/>
                  <a:pt x="9361470" y="2567885"/>
                </a:cubicBezTo>
                <a:cubicBezTo>
                  <a:pt x="9361668" y="2567885"/>
                  <a:pt x="9361767" y="2567885"/>
                  <a:pt x="9361767" y="2567885"/>
                </a:cubicBezTo>
                <a:cubicBezTo>
                  <a:pt x="9375261" y="2567885"/>
                  <a:pt x="9386770" y="2570614"/>
                  <a:pt x="9396295" y="2576070"/>
                </a:cubicBezTo>
                <a:cubicBezTo>
                  <a:pt x="9405820" y="2581528"/>
                  <a:pt x="9413560" y="2587630"/>
                  <a:pt x="9419513" y="2594376"/>
                </a:cubicBezTo>
                <a:lnTo>
                  <a:pt x="9419513" y="2553300"/>
                </a:lnTo>
                <a:close/>
                <a:moveTo>
                  <a:pt x="7955341" y="2217842"/>
                </a:moveTo>
                <a:cubicBezTo>
                  <a:pt x="7948595" y="2217842"/>
                  <a:pt x="7941997" y="2221860"/>
                  <a:pt x="7935548" y="2229896"/>
                </a:cubicBezTo>
                <a:cubicBezTo>
                  <a:pt x="7929099" y="2237933"/>
                  <a:pt x="7924088" y="2246714"/>
                  <a:pt x="7920516" y="2256239"/>
                </a:cubicBezTo>
                <a:cubicBezTo>
                  <a:pt x="7912380" y="2278464"/>
                  <a:pt x="7906724" y="2302971"/>
                  <a:pt x="7903550" y="2329760"/>
                </a:cubicBezTo>
                <a:cubicBezTo>
                  <a:pt x="7900771" y="2350596"/>
                  <a:pt x="7899382" y="2376294"/>
                  <a:pt x="7899382" y="2406853"/>
                </a:cubicBezTo>
                <a:lnTo>
                  <a:pt x="7899382" y="2524725"/>
                </a:lnTo>
                <a:cubicBezTo>
                  <a:pt x="7899581" y="2523931"/>
                  <a:pt x="7899978" y="2523138"/>
                  <a:pt x="7900573" y="2522344"/>
                </a:cubicBezTo>
                <a:cubicBezTo>
                  <a:pt x="7918432" y="2485633"/>
                  <a:pt x="7935349" y="2447980"/>
                  <a:pt x="7951323" y="2409383"/>
                </a:cubicBezTo>
                <a:cubicBezTo>
                  <a:pt x="7967297" y="2370787"/>
                  <a:pt x="7977666" y="2330058"/>
                  <a:pt x="7982429" y="2287196"/>
                </a:cubicBezTo>
                <a:cubicBezTo>
                  <a:pt x="7985405" y="2260804"/>
                  <a:pt x="7983023" y="2241753"/>
                  <a:pt x="7975285" y="2230046"/>
                </a:cubicBezTo>
                <a:cubicBezTo>
                  <a:pt x="7969729" y="2221711"/>
                  <a:pt x="7963081" y="2217643"/>
                  <a:pt x="7955341" y="2217842"/>
                </a:cubicBezTo>
                <a:close/>
                <a:moveTo>
                  <a:pt x="7618990" y="2217842"/>
                </a:moveTo>
                <a:cubicBezTo>
                  <a:pt x="7612244" y="2217842"/>
                  <a:pt x="7605645" y="2221860"/>
                  <a:pt x="7599196" y="2229896"/>
                </a:cubicBezTo>
                <a:cubicBezTo>
                  <a:pt x="7592747" y="2237933"/>
                  <a:pt x="7587736" y="2246714"/>
                  <a:pt x="7584164" y="2256239"/>
                </a:cubicBezTo>
                <a:cubicBezTo>
                  <a:pt x="7576028" y="2278464"/>
                  <a:pt x="7570373" y="2302971"/>
                  <a:pt x="7567198" y="2329760"/>
                </a:cubicBezTo>
                <a:cubicBezTo>
                  <a:pt x="7564420" y="2350596"/>
                  <a:pt x="7563031" y="2376294"/>
                  <a:pt x="7563031" y="2406853"/>
                </a:cubicBezTo>
                <a:lnTo>
                  <a:pt x="7563031" y="2503889"/>
                </a:lnTo>
                <a:cubicBezTo>
                  <a:pt x="7564619" y="2500714"/>
                  <a:pt x="7566256" y="2497490"/>
                  <a:pt x="7567942" y="2494215"/>
                </a:cubicBezTo>
                <a:cubicBezTo>
                  <a:pt x="7569629" y="2490942"/>
                  <a:pt x="7571365" y="2487717"/>
                  <a:pt x="7573151" y="2484542"/>
                </a:cubicBezTo>
                <a:cubicBezTo>
                  <a:pt x="7589622" y="2453387"/>
                  <a:pt x="7604802" y="2422232"/>
                  <a:pt x="7618693" y="2391077"/>
                </a:cubicBezTo>
                <a:cubicBezTo>
                  <a:pt x="7632583" y="2359923"/>
                  <a:pt x="7641612" y="2325295"/>
                  <a:pt x="7645779" y="2287196"/>
                </a:cubicBezTo>
                <a:cubicBezTo>
                  <a:pt x="7648756" y="2260804"/>
                  <a:pt x="7646375" y="2241753"/>
                  <a:pt x="7638636" y="2230046"/>
                </a:cubicBezTo>
                <a:cubicBezTo>
                  <a:pt x="7633079" y="2221909"/>
                  <a:pt x="7626531" y="2217842"/>
                  <a:pt x="7618990" y="2217842"/>
                </a:cubicBezTo>
                <a:close/>
                <a:moveTo>
                  <a:pt x="6050342" y="2217842"/>
                </a:moveTo>
                <a:cubicBezTo>
                  <a:pt x="6043595" y="2217842"/>
                  <a:pt x="6036997" y="2221860"/>
                  <a:pt x="6030548" y="2229896"/>
                </a:cubicBezTo>
                <a:cubicBezTo>
                  <a:pt x="6024099" y="2237933"/>
                  <a:pt x="6019088" y="2246714"/>
                  <a:pt x="6015516" y="2256239"/>
                </a:cubicBezTo>
                <a:cubicBezTo>
                  <a:pt x="6007380" y="2278464"/>
                  <a:pt x="6001724" y="2302971"/>
                  <a:pt x="5998550" y="2329760"/>
                </a:cubicBezTo>
                <a:cubicBezTo>
                  <a:pt x="5995771" y="2350596"/>
                  <a:pt x="5994382" y="2376294"/>
                  <a:pt x="5994382" y="2406853"/>
                </a:cubicBezTo>
                <a:lnTo>
                  <a:pt x="5994382" y="2524725"/>
                </a:lnTo>
                <a:cubicBezTo>
                  <a:pt x="5994581" y="2523931"/>
                  <a:pt x="5994978" y="2523138"/>
                  <a:pt x="5995573" y="2522344"/>
                </a:cubicBezTo>
                <a:cubicBezTo>
                  <a:pt x="6013432" y="2485633"/>
                  <a:pt x="6030349" y="2447980"/>
                  <a:pt x="6046323" y="2409383"/>
                </a:cubicBezTo>
                <a:cubicBezTo>
                  <a:pt x="6062297" y="2370787"/>
                  <a:pt x="6072666" y="2330058"/>
                  <a:pt x="6077429" y="2287196"/>
                </a:cubicBezTo>
                <a:cubicBezTo>
                  <a:pt x="6080405" y="2260804"/>
                  <a:pt x="6078024" y="2241753"/>
                  <a:pt x="6070285" y="2230046"/>
                </a:cubicBezTo>
                <a:cubicBezTo>
                  <a:pt x="6064729" y="2221711"/>
                  <a:pt x="6058081" y="2217643"/>
                  <a:pt x="6050342" y="2217842"/>
                </a:cubicBezTo>
                <a:close/>
                <a:moveTo>
                  <a:pt x="5713991" y="2217842"/>
                </a:moveTo>
                <a:cubicBezTo>
                  <a:pt x="5707244" y="2217842"/>
                  <a:pt x="5700645" y="2221860"/>
                  <a:pt x="5694196" y="2229896"/>
                </a:cubicBezTo>
                <a:cubicBezTo>
                  <a:pt x="5687747" y="2237933"/>
                  <a:pt x="5682736" y="2246714"/>
                  <a:pt x="5679164" y="2256239"/>
                </a:cubicBezTo>
                <a:cubicBezTo>
                  <a:pt x="5671028" y="2278464"/>
                  <a:pt x="5665373" y="2302971"/>
                  <a:pt x="5662198" y="2329760"/>
                </a:cubicBezTo>
                <a:cubicBezTo>
                  <a:pt x="5659420" y="2350596"/>
                  <a:pt x="5658031" y="2376294"/>
                  <a:pt x="5658031" y="2406853"/>
                </a:cubicBezTo>
                <a:lnTo>
                  <a:pt x="5658031" y="2503889"/>
                </a:lnTo>
                <a:cubicBezTo>
                  <a:pt x="5659619" y="2500714"/>
                  <a:pt x="5661256" y="2497490"/>
                  <a:pt x="5662942" y="2494215"/>
                </a:cubicBezTo>
                <a:cubicBezTo>
                  <a:pt x="5664629" y="2490942"/>
                  <a:pt x="5666366" y="2487717"/>
                  <a:pt x="5668152" y="2484542"/>
                </a:cubicBezTo>
                <a:cubicBezTo>
                  <a:pt x="5684622" y="2453387"/>
                  <a:pt x="5699802" y="2422232"/>
                  <a:pt x="5713693" y="2391077"/>
                </a:cubicBezTo>
                <a:cubicBezTo>
                  <a:pt x="5727583" y="2359923"/>
                  <a:pt x="5736612" y="2325295"/>
                  <a:pt x="5740779" y="2287196"/>
                </a:cubicBezTo>
                <a:cubicBezTo>
                  <a:pt x="5743756" y="2260804"/>
                  <a:pt x="5741375" y="2241753"/>
                  <a:pt x="5733636" y="2230046"/>
                </a:cubicBezTo>
                <a:cubicBezTo>
                  <a:pt x="5728079" y="2221909"/>
                  <a:pt x="5721531" y="2217842"/>
                  <a:pt x="5713991" y="2217842"/>
                </a:cubicBezTo>
                <a:close/>
                <a:moveTo>
                  <a:pt x="3532171" y="2217842"/>
                </a:moveTo>
                <a:cubicBezTo>
                  <a:pt x="3525226" y="2217842"/>
                  <a:pt x="3518579" y="2221860"/>
                  <a:pt x="3512229" y="2229896"/>
                </a:cubicBezTo>
                <a:cubicBezTo>
                  <a:pt x="3505880" y="2237933"/>
                  <a:pt x="3500918" y="2246714"/>
                  <a:pt x="3497346" y="2256239"/>
                </a:cubicBezTo>
                <a:cubicBezTo>
                  <a:pt x="3489409" y="2276877"/>
                  <a:pt x="3483654" y="2301383"/>
                  <a:pt x="3480082" y="2329760"/>
                </a:cubicBezTo>
                <a:cubicBezTo>
                  <a:pt x="3477502" y="2351390"/>
                  <a:pt x="3476213" y="2377088"/>
                  <a:pt x="3476213" y="2406853"/>
                </a:cubicBezTo>
                <a:lnTo>
                  <a:pt x="3476213" y="2524130"/>
                </a:lnTo>
                <a:cubicBezTo>
                  <a:pt x="3476213" y="2523931"/>
                  <a:pt x="3476312" y="2523683"/>
                  <a:pt x="3476510" y="2523386"/>
                </a:cubicBezTo>
                <a:cubicBezTo>
                  <a:pt x="3476708" y="2523088"/>
                  <a:pt x="3476907" y="2522741"/>
                  <a:pt x="3477105" y="2522344"/>
                </a:cubicBezTo>
                <a:cubicBezTo>
                  <a:pt x="3494965" y="2485633"/>
                  <a:pt x="3511882" y="2447980"/>
                  <a:pt x="3527856" y="2409383"/>
                </a:cubicBezTo>
                <a:cubicBezTo>
                  <a:pt x="3543830" y="2370787"/>
                  <a:pt x="3554198" y="2330058"/>
                  <a:pt x="3558960" y="2287196"/>
                </a:cubicBezTo>
                <a:cubicBezTo>
                  <a:pt x="3561541" y="2260406"/>
                  <a:pt x="3559160" y="2241357"/>
                  <a:pt x="3551817" y="2230046"/>
                </a:cubicBezTo>
                <a:cubicBezTo>
                  <a:pt x="3546261" y="2221909"/>
                  <a:pt x="3539712" y="2217842"/>
                  <a:pt x="3532171" y="2217842"/>
                </a:cubicBezTo>
                <a:close/>
                <a:moveTo>
                  <a:pt x="1438755" y="2217842"/>
                </a:moveTo>
                <a:cubicBezTo>
                  <a:pt x="1432008" y="2217842"/>
                  <a:pt x="1425410" y="2221860"/>
                  <a:pt x="1418961" y="2229896"/>
                </a:cubicBezTo>
                <a:cubicBezTo>
                  <a:pt x="1412512" y="2237933"/>
                  <a:pt x="1407501" y="2246714"/>
                  <a:pt x="1403929" y="2256239"/>
                </a:cubicBezTo>
                <a:cubicBezTo>
                  <a:pt x="1395793" y="2278464"/>
                  <a:pt x="1390138" y="2302971"/>
                  <a:pt x="1386963" y="2329760"/>
                </a:cubicBezTo>
                <a:cubicBezTo>
                  <a:pt x="1384185" y="2352978"/>
                  <a:pt x="1382796" y="2378675"/>
                  <a:pt x="1382796" y="2406853"/>
                </a:cubicBezTo>
                <a:lnTo>
                  <a:pt x="1382796" y="2524130"/>
                </a:lnTo>
                <a:cubicBezTo>
                  <a:pt x="1382796" y="2523931"/>
                  <a:pt x="1382895" y="2523683"/>
                  <a:pt x="1383093" y="2523386"/>
                </a:cubicBezTo>
                <a:cubicBezTo>
                  <a:pt x="1383292" y="2523088"/>
                  <a:pt x="1383491" y="2522741"/>
                  <a:pt x="1383688" y="2522344"/>
                </a:cubicBezTo>
                <a:cubicBezTo>
                  <a:pt x="1401548" y="2485633"/>
                  <a:pt x="1418465" y="2447980"/>
                  <a:pt x="1434439" y="2409383"/>
                </a:cubicBezTo>
                <a:cubicBezTo>
                  <a:pt x="1450413" y="2370787"/>
                  <a:pt x="1460782" y="2330058"/>
                  <a:pt x="1465544" y="2287196"/>
                </a:cubicBezTo>
                <a:cubicBezTo>
                  <a:pt x="1468521" y="2260406"/>
                  <a:pt x="1466239" y="2241357"/>
                  <a:pt x="1458698" y="2230046"/>
                </a:cubicBezTo>
                <a:cubicBezTo>
                  <a:pt x="1452943" y="2221909"/>
                  <a:pt x="1446296" y="2217842"/>
                  <a:pt x="1438755" y="2217842"/>
                </a:cubicBezTo>
                <a:close/>
                <a:moveTo>
                  <a:pt x="10331829" y="2217841"/>
                </a:moveTo>
                <a:cubicBezTo>
                  <a:pt x="10325083" y="2217841"/>
                  <a:pt x="10318485" y="2221860"/>
                  <a:pt x="10312035" y="2229896"/>
                </a:cubicBezTo>
                <a:cubicBezTo>
                  <a:pt x="10305586" y="2237933"/>
                  <a:pt x="10300575" y="2246714"/>
                  <a:pt x="10297003" y="2256239"/>
                </a:cubicBezTo>
                <a:cubicBezTo>
                  <a:pt x="10288868" y="2278464"/>
                  <a:pt x="10283212" y="2302971"/>
                  <a:pt x="10280037" y="2329760"/>
                </a:cubicBezTo>
                <a:cubicBezTo>
                  <a:pt x="10277259" y="2350596"/>
                  <a:pt x="10275870" y="2376294"/>
                  <a:pt x="10275870" y="2406853"/>
                </a:cubicBezTo>
                <a:lnTo>
                  <a:pt x="10275870" y="2524130"/>
                </a:lnTo>
                <a:cubicBezTo>
                  <a:pt x="10275870" y="2523931"/>
                  <a:pt x="10275970" y="2523683"/>
                  <a:pt x="10276167" y="2523386"/>
                </a:cubicBezTo>
                <a:cubicBezTo>
                  <a:pt x="10276366" y="2523088"/>
                  <a:pt x="10276565" y="2522741"/>
                  <a:pt x="10276763" y="2522344"/>
                </a:cubicBezTo>
                <a:cubicBezTo>
                  <a:pt x="10294622" y="2485633"/>
                  <a:pt x="10311540" y="2447980"/>
                  <a:pt x="10327513" y="2409383"/>
                </a:cubicBezTo>
                <a:cubicBezTo>
                  <a:pt x="10343488" y="2370787"/>
                  <a:pt x="10353856" y="2330058"/>
                  <a:pt x="10358618" y="2287196"/>
                </a:cubicBezTo>
                <a:cubicBezTo>
                  <a:pt x="10361595" y="2260406"/>
                  <a:pt x="10359313" y="2241357"/>
                  <a:pt x="10351772" y="2230046"/>
                </a:cubicBezTo>
                <a:cubicBezTo>
                  <a:pt x="10346018" y="2221909"/>
                  <a:pt x="10339370" y="2217841"/>
                  <a:pt x="10331829" y="2217841"/>
                </a:cubicBezTo>
                <a:close/>
                <a:moveTo>
                  <a:pt x="10331829" y="2199684"/>
                </a:moveTo>
                <a:cubicBezTo>
                  <a:pt x="10345720" y="2199684"/>
                  <a:pt x="10357329" y="2206431"/>
                  <a:pt x="10366655" y="2219926"/>
                </a:cubicBezTo>
                <a:cubicBezTo>
                  <a:pt x="10376577" y="2235403"/>
                  <a:pt x="10379852" y="2258521"/>
                  <a:pt x="10376477" y="2289279"/>
                </a:cubicBezTo>
                <a:cubicBezTo>
                  <a:pt x="10371715" y="2333530"/>
                  <a:pt x="10361148" y="2375401"/>
                  <a:pt x="10344777" y="2414890"/>
                </a:cubicBezTo>
                <a:cubicBezTo>
                  <a:pt x="10328406" y="2454379"/>
                  <a:pt x="10311093" y="2492876"/>
                  <a:pt x="10292836" y="2530381"/>
                </a:cubicBezTo>
                <a:cubicBezTo>
                  <a:pt x="10289860" y="2536334"/>
                  <a:pt x="10286983" y="2542237"/>
                  <a:pt x="10284204" y="2548091"/>
                </a:cubicBezTo>
                <a:cubicBezTo>
                  <a:pt x="10281426" y="2553945"/>
                  <a:pt x="10278649" y="2559848"/>
                  <a:pt x="10275870" y="2565802"/>
                </a:cubicBezTo>
                <a:lnTo>
                  <a:pt x="10275870" y="2610450"/>
                </a:lnTo>
                <a:lnTo>
                  <a:pt x="10275870" y="2654801"/>
                </a:lnTo>
                <a:cubicBezTo>
                  <a:pt x="10282816" y="2640315"/>
                  <a:pt x="10289364" y="2628409"/>
                  <a:pt x="10295515" y="2619082"/>
                </a:cubicBezTo>
                <a:cubicBezTo>
                  <a:pt x="10304247" y="2606580"/>
                  <a:pt x="10313970" y="2595964"/>
                  <a:pt x="10324685" y="2587233"/>
                </a:cubicBezTo>
                <a:cubicBezTo>
                  <a:pt x="10341553" y="2573938"/>
                  <a:pt x="10358916" y="2567389"/>
                  <a:pt x="10376775" y="2567588"/>
                </a:cubicBezTo>
                <a:cubicBezTo>
                  <a:pt x="10405350" y="2568381"/>
                  <a:pt x="10425293" y="2577311"/>
                  <a:pt x="10436604" y="2594376"/>
                </a:cubicBezTo>
                <a:cubicBezTo>
                  <a:pt x="10441764" y="2602116"/>
                  <a:pt x="10444988" y="2610301"/>
                  <a:pt x="10446278" y="2618933"/>
                </a:cubicBezTo>
                <a:cubicBezTo>
                  <a:pt x="10447568" y="2627565"/>
                  <a:pt x="10448213" y="2636049"/>
                  <a:pt x="10448213" y="2644383"/>
                </a:cubicBezTo>
                <a:lnTo>
                  <a:pt x="10448510" y="2745586"/>
                </a:lnTo>
                <a:cubicBezTo>
                  <a:pt x="10448313" y="2752730"/>
                  <a:pt x="10448361" y="2759873"/>
                  <a:pt x="10448659" y="2767017"/>
                </a:cubicBezTo>
                <a:cubicBezTo>
                  <a:pt x="10448957" y="2774161"/>
                  <a:pt x="10450197" y="2780411"/>
                  <a:pt x="10452380" y="2785769"/>
                </a:cubicBezTo>
                <a:cubicBezTo>
                  <a:pt x="10454960" y="2792120"/>
                  <a:pt x="10458135" y="2795295"/>
                  <a:pt x="10461905" y="2795295"/>
                </a:cubicBezTo>
                <a:cubicBezTo>
                  <a:pt x="10471827" y="2795295"/>
                  <a:pt x="10480608" y="2790681"/>
                  <a:pt x="10488247" y="2781453"/>
                </a:cubicBezTo>
                <a:cubicBezTo>
                  <a:pt x="10495888" y="2772226"/>
                  <a:pt x="10502883" y="2762354"/>
                  <a:pt x="10509232" y="2751837"/>
                </a:cubicBezTo>
                <a:cubicBezTo>
                  <a:pt x="10513598" y="2744097"/>
                  <a:pt x="10517468" y="2736557"/>
                  <a:pt x="10520841" y="2729215"/>
                </a:cubicBezTo>
                <a:cubicBezTo>
                  <a:pt x="10525603" y="2718499"/>
                  <a:pt x="10529076" y="2710463"/>
                  <a:pt x="10531259" y="2705105"/>
                </a:cubicBezTo>
                <a:lnTo>
                  <a:pt x="10538998" y="2686948"/>
                </a:lnTo>
                <a:lnTo>
                  <a:pt x="10555369" y="2694390"/>
                </a:lnTo>
                <a:lnTo>
                  <a:pt x="10547927" y="2711951"/>
                </a:lnTo>
                <a:cubicBezTo>
                  <a:pt x="10544356" y="2720682"/>
                  <a:pt x="10540784" y="2729116"/>
                  <a:pt x="10537212" y="2737252"/>
                </a:cubicBezTo>
                <a:cubicBezTo>
                  <a:pt x="10533640" y="2745388"/>
                  <a:pt x="10529473" y="2753325"/>
                  <a:pt x="10524710" y="2761064"/>
                </a:cubicBezTo>
                <a:cubicBezTo>
                  <a:pt x="10518757" y="2770787"/>
                  <a:pt x="10510820" y="2781850"/>
                  <a:pt x="10500898" y="2794253"/>
                </a:cubicBezTo>
                <a:cubicBezTo>
                  <a:pt x="10490976" y="2806655"/>
                  <a:pt x="10478078" y="2812856"/>
                  <a:pt x="10462202" y="2812856"/>
                </a:cubicBezTo>
                <a:cubicBezTo>
                  <a:pt x="10441169" y="2812856"/>
                  <a:pt x="10425591" y="2806804"/>
                  <a:pt x="10415470" y="2794699"/>
                </a:cubicBezTo>
                <a:cubicBezTo>
                  <a:pt x="10409121" y="2787357"/>
                  <a:pt x="10405450" y="2779370"/>
                  <a:pt x="10404457" y="2770738"/>
                </a:cubicBezTo>
                <a:cubicBezTo>
                  <a:pt x="10403465" y="2762106"/>
                  <a:pt x="10402969" y="2753722"/>
                  <a:pt x="10402969" y="2745586"/>
                </a:cubicBezTo>
                <a:cubicBezTo>
                  <a:pt x="10402969" y="2678118"/>
                  <a:pt x="10402969" y="2644383"/>
                  <a:pt x="10402969" y="2644383"/>
                </a:cubicBezTo>
                <a:cubicBezTo>
                  <a:pt x="10402969" y="2637239"/>
                  <a:pt x="10402671" y="2629996"/>
                  <a:pt x="10402076" y="2622654"/>
                </a:cubicBezTo>
                <a:cubicBezTo>
                  <a:pt x="10401481" y="2615312"/>
                  <a:pt x="10400092" y="2608565"/>
                  <a:pt x="10397909" y="2602413"/>
                </a:cubicBezTo>
                <a:cubicBezTo>
                  <a:pt x="10393742" y="2591698"/>
                  <a:pt x="10386598" y="2586142"/>
                  <a:pt x="10376477" y="2585745"/>
                </a:cubicBezTo>
                <a:cubicBezTo>
                  <a:pt x="10362785" y="2585546"/>
                  <a:pt x="10349292" y="2590805"/>
                  <a:pt x="10335996" y="2601520"/>
                </a:cubicBezTo>
                <a:cubicBezTo>
                  <a:pt x="10326670" y="2608862"/>
                  <a:pt x="10318237" y="2618090"/>
                  <a:pt x="10310695" y="2629202"/>
                </a:cubicBezTo>
                <a:cubicBezTo>
                  <a:pt x="10305338" y="2637338"/>
                  <a:pt x="10299533" y="2647757"/>
                  <a:pt x="10293283" y="2660456"/>
                </a:cubicBezTo>
                <a:cubicBezTo>
                  <a:pt x="10287032" y="2673156"/>
                  <a:pt x="10281227" y="2686055"/>
                  <a:pt x="10275870" y="2699152"/>
                </a:cubicBezTo>
                <a:lnTo>
                  <a:pt x="10275870" y="2812856"/>
                </a:lnTo>
                <a:lnTo>
                  <a:pt x="10230626" y="2812856"/>
                </a:lnTo>
                <a:lnTo>
                  <a:pt x="10230626" y="2664028"/>
                </a:lnTo>
                <a:cubicBezTo>
                  <a:pt x="10221101" y="2683872"/>
                  <a:pt x="10210981" y="2703319"/>
                  <a:pt x="10200265" y="2722369"/>
                </a:cubicBezTo>
                <a:cubicBezTo>
                  <a:pt x="10189549" y="2741419"/>
                  <a:pt x="10178140" y="2758584"/>
                  <a:pt x="10166035" y="2773863"/>
                </a:cubicBezTo>
                <a:cubicBezTo>
                  <a:pt x="10145794" y="2799461"/>
                  <a:pt x="10122180" y="2812856"/>
                  <a:pt x="10095192" y="2814047"/>
                </a:cubicBezTo>
                <a:cubicBezTo>
                  <a:pt x="10094399" y="2814047"/>
                  <a:pt x="10093605" y="2814047"/>
                  <a:pt x="10092811" y="2814047"/>
                </a:cubicBezTo>
                <a:cubicBezTo>
                  <a:pt x="10092018" y="2814047"/>
                  <a:pt x="10091323" y="2814047"/>
                  <a:pt x="10090727" y="2814047"/>
                </a:cubicBezTo>
                <a:lnTo>
                  <a:pt x="10090727" y="2814642"/>
                </a:lnTo>
                <a:cubicBezTo>
                  <a:pt x="10071082" y="2814642"/>
                  <a:pt x="10053422" y="2810177"/>
                  <a:pt x="10037745" y="2801248"/>
                </a:cubicBezTo>
                <a:cubicBezTo>
                  <a:pt x="10022465" y="2792715"/>
                  <a:pt x="10009170" y="2780114"/>
                  <a:pt x="9997859" y="2763445"/>
                </a:cubicBezTo>
                <a:cubicBezTo>
                  <a:pt x="9986151" y="2746578"/>
                  <a:pt x="9979206" y="2726337"/>
                  <a:pt x="9977023" y="2702723"/>
                </a:cubicBezTo>
                <a:cubicBezTo>
                  <a:pt x="9975635" y="2680300"/>
                  <a:pt x="9979404" y="2659067"/>
                  <a:pt x="9988334" y="2639025"/>
                </a:cubicBezTo>
                <a:cubicBezTo>
                  <a:pt x="9997066" y="2619181"/>
                  <a:pt x="10010163" y="2602612"/>
                  <a:pt x="10027624" y="2589316"/>
                </a:cubicBezTo>
                <a:cubicBezTo>
                  <a:pt x="10044293" y="2576815"/>
                  <a:pt x="10063542" y="2570366"/>
                  <a:pt x="10085370" y="2569969"/>
                </a:cubicBezTo>
                <a:cubicBezTo>
                  <a:pt x="10085568" y="2569969"/>
                  <a:pt x="10085816" y="2569969"/>
                  <a:pt x="10086114" y="2569969"/>
                </a:cubicBezTo>
                <a:cubicBezTo>
                  <a:pt x="10086411" y="2569969"/>
                  <a:pt x="10086858" y="2569969"/>
                  <a:pt x="10087453" y="2569969"/>
                </a:cubicBezTo>
                <a:lnTo>
                  <a:pt x="10087453" y="2570267"/>
                </a:lnTo>
                <a:cubicBezTo>
                  <a:pt x="10099360" y="2570267"/>
                  <a:pt x="10110670" y="2572846"/>
                  <a:pt x="10121386" y="2578005"/>
                </a:cubicBezTo>
                <a:cubicBezTo>
                  <a:pt x="10131110" y="2582967"/>
                  <a:pt x="10140536" y="2590705"/>
                  <a:pt x="10149663" y="2601223"/>
                </a:cubicBezTo>
                <a:lnTo>
                  <a:pt x="10135674" y="2612831"/>
                </a:lnTo>
                <a:cubicBezTo>
                  <a:pt x="10128332" y="2604100"/>
                  <a:pt x="10120891" y="2597849"/>
                  <a:pt x="10113349" y="2594079"/>
                </a:cubicBezTo>
                <a:cubicBezTo>
                  <a:pt x="10104023" y="2589515"/>
                  <a:pt x="10093406" y="2587630"/>
                  <a:pt x="10081500" y="2588423"/>
                </a:cubicBezTo>
                <a:cubicBezTo>
                  <a:pt x="10071579" y="2590011"/>
                  <a:pt x="10062550" y="2594873"/>
                  <a:pt x="10054413" y="2603009"/>
                </a:cubicBezTo>
                <a:cubicBezTo>
                  <a:pt x="10043500" y="2613923"/>
                  <a:pt x="10035166" y="2628111"/>
                  <a:pt x="10029410" y="2645574"/>
                </a:cubicBezTo>
                <a:cubicBezTo>
                  <a:pt x="10023457" y="2664425"/>
                  <a:pt x="10021076" y="2682979"/>
                  <a:pt x="10022267" y="2701235"/>
                </a:cubicBezTo>
                <a:cubicBezTo>
                  <a:pt x="10023457" y="2721277"/>
                  <a:pt x="10027922" y="2738938"/>
                  <a:pt x="10035661" y="2754218"/>
                </a:cubicBezTo>
                <a:cubicBezTo>
                  <a:pt x="10042607" y="2768505"/>
                  <a:pt x="10050842" y="2779221"/>
                  <a:pt x="10060367" y="2786365"/>
                </a:cubicBezTo>
                <a:cubicBezTo>
                  <a:pt x="10066320" y="2791127"/>
                  <a:pt x="10072868" y="2794203"/>
                  <a:pt x="10080012" y="2795592"/>
                </a:cubicBezTo>
                <a:cubicBezTo>
                  <a:pt x="10083187" y="2796188"/>
                  <a:pt x="10087950" y="2796485"/>
                  <a:pt x="10094299" y="2796485"/>
                </a:cubicBezTo>
                <a:cubicBezTo>
                  <a:pt x="10108190" y="2795890"/>
                  <a:pt x="10120047" y="2791623"/>
                  <a:pt x="10129869" y="2783686"/>
                </a:cubicBezTo>
                <a:cubicBezTo>
                  <a:pt x="10139692" y="2775749"/>
                  <a:pt x="10146985" y="2768704"/>
                  <a:pt x="10151747" y="2762552"/>
                </a:cubicBezTo>
                <a:cubicBezTo>
                  <a:pt x="10166829" y="2743502"/>
                  <a:pt x="10180868" y="2721427"/>
                  <a:pt x="10193865" y="2696324"/>
                </a:cubicBezTo>
                <a:cubicBezTo>
                  <a:pt x="10206863" y="2671222"/>
                  <a:pt x="10219117" y="2646169"/>
                  <a:pt x="10230626" y="2621166"/>
                </a:cubicBezTo>
                <a:lnTo>
                  <a:pt x="10230626" y="2610450"/>
                </a:lnTo>
                <a:lnTo>
                  <a:pt x="10230626" y="2406853"/>
                </a:lnTo>
                <a:cubicBezTo>
                  <a:pt x="10230626" y="2375897"/>
                  <a:pt x="10232611" y="2349307"/>
                  <a:pt x="10236579" y="2327082"/>
                </a:cubicBezTo>
                <a:cubicBezTo>
                  <a:pt x="10241540" y="2298109"/>
                  <a:pt x="10250172" y="2272114"/>
                  <a:pt x="10262475" y="2249095"/>
                </a:cubicBezTo>
                <a:cubicBezTo>
                  <a:pt x="10268428" y="2237784"/>
                  <a:pt x="10277458" y="2226722"/>
                  <a:pt x="10289562" y="2215907"/>
                </a:cubicBezTo>
                <a:cubicBezTo>
                  <a:pt x="10301667" y="2205092"/>
                  <a:pt x="10315756" y="2199684"/>
                  <a:pt x="10331829" y="2199684"/>
                </a:cubicBezTo>
                <a:close/>
                <a:moveTo>
                  <a:pt x="7618990" y="2199684"/>
                </a:moveTo>
                <a:cubicBezTo>
                  <a:pt x="7632881" y="2199684"/>
                  <a:pt x="7644489" y="2206431"/>
                  <a:pt x="7653816" y="2219926"/>
                </a:cubicBezTo>
                <a:cubicBezTo>
                  <a:pt x="7663738" y="2235403"/>
                  <a:pt x="7667012" y="2258521"/>
                  <a:pt x="7663639" y="2289279"/>
                </a:cubicBezTo>
                <a:cubicBezTo>
                  <a:pt x="7659273" y="2329165"/>
                  <a:pt x="7649996" y="2365132"/>
                  <a:pt x="7635808" y="2397179"/>
                </a:cubicBezTo>
                <a:cubicBezTo>
                  <a:pt x="7621620" y="2429227"/>
                  <a:pt x="7606092" y="2461126"/>
                  <a:pt x="7589225" y="2492876"/>
                </a:cubicBezTo>
                <a:cubicBezTo>
                  <a:pt x="7584859" y="2501210"/>
                  <a:pt x="7580444" y="2509545"/>
                  <a:pt x="7575979" y="2517879"/>
                </a:cubicBezTo>
                <a:cubicBezTo>
                  <a:pt x="7571514" y="2526213"/>
                  <a:pt x="7567198" y="2534746"/>
                  <a:pt x="7563031" y="2543478"/>
                </a:cubicBezTo>
                <a:lnTo>
                  <a:pt x="7563031" y="2610153"/>
                </a:lnTo>
                <a:lnTo>
                  <a:pt x="7563031" y="2657182"/>
                </a:lnTo>
                <a:cubicBezTo>
                  <a:pt x="7569976" y="2642101"/>
                  <a:pt x="7576723" y="2629401"/>
                  <a:pt x="7583271" y="2619082"/>
                </a:cubicBezTo>
                <a:cubicBezTo>
                  <a:pt x="7588629" y="2610946"/>
                  <a:pt x="7596815" y="2601124"/>
                  <a:pt x="7607828" y="2589614"/>
                </a:cubicBezTo>
                <a:cubicBezTo>
                  <a:pt x="7618841" y="2578105"/>
                  <a:pt x="7632187" y="2571159"/>
                  <a:pt x="7647863" y="2568779"/>
                </a:cubicBezTo>
                <a:cubicBezTo>
                  <a:pt x="7656396" y="2567588"/>
                  <a:pt x="7664631" y="2567588"/>
                  <a:pt x="7672568" y="2568779"/>
                </a:cubicBezTo>
                <a:cubicBezTo>
                  <a:pt x="7684872" y="2570167"/>
                  <a:pt x="7694942" y="2572996"/>
                  <a:pt x="7702780" y="2577262"/>
                </a:cubicBezTo>
                <a:cubicBezTo>
                  <a:pt x="7710619" y="2581528"/>
                  <a:pt x="7716820" y="2585745"/>
                  <a:pt x="7721384" y="2589912"/>
                </a:cubicBezTo>
                <a:cubicBezTo>
                  <a:pt x="7736267" y="2604596"/>
                  <a:pt x="7740930" y="2623349"/>
                  <a:pt x="7735374" y="2646169"/>
                </a:cubicBezTo>
                <a:cubicBezTo>
                  <a:pt x="7732397" y="2657480"/>
                  <a:pt x="7725154" y="2669486"/>
                  <a:pt x="7713645" y="2682185"/>
                </a:cubicBezTo>
                <a:cubicBezTo>
                  <a:pt x="7719598" y="2687940"/>
                  <a:pt x="7723468" y="2694091"/>
                  <a:pt x="7725254" y="2700640"/>
                </a:cubicBezTo>
                <a:cubicBezTo>
                  <a:pt x="7726841" y="2707387"/>
                  <a:pt x="7728032" y="2718301"/>
                  <a:pt x="7728825" y="2733382"/>
                </a:cubicBezTo>
                <a:cubicBezTo>
                  <a:pt x="7728825" y="2735764"/>
                  <a:pt x="7728925" y="2738046"/>
                  <a:pt x="7729123" y="2740228"/>
                </a:cubicBezTo>
                <a:cubicBezTo>
                  <a:pt x="7729321" y="2742411"/>
                  <a:pt x="7729520" y="2744594"/>
                  <a:pt x="7729718" y="2746777"/>
                </a:cubicBezTo>
                <a:cubicBezTo>
                  <a:pt x="7729917" y="2753920"/>
                  <a:pt x="7730363" y="2761015"/>
                  <a:pt x="7731058" y="2768059"/>
                </a:cubicBezTo>
                <a:cubicBezTo>
                  <a:pt x="7731753" y="2775104"/>
                  <a:pt x="7733092" y="2781007"/>
                  <a:pt x="7735076" y="2785769"/>
                </a:cubicBezTo>
                <a:cubicBezTo>
                  <a:pt x="7737259" y="2791127"/>
                  <a:pt x="7739839" y="2794203"/>
                  <a:pt x="7742815" y="2794997"/>
                </a:cubicBezTo>
                <a:cubicBezTo>
                  <a:pt x="7743013" y="2794997"/>
                  <a:pt x="7743262" y="2795046"/>
                  <a:pt x="7743559" y="2795146"/>
                </a:cubicBezTo>
                <a:cubicBezTo>
                  <a:pt x="7743857" y="2795245"/>
                  <a:pt x="7744105" y="2795295"/>
                  <a:pt x="7744304" y="2795295"/>
                </a:cubicBezTo>
                <a:cubicBezTo>
                  <a:pt x="7752638" y="2795295"/>
                  <a:pt x="7759930" y="2791722"/>
                  <a:pt x="7766181" y="2784579"/>
                </a:cubicBezTo>
                <a:cubicBezTo>
                  <a:pt x="7772432" y="2777435"/>
                  <a:pt x="7778832" y="2768208"/>
                  <a:pt x="7785380" y="2756897"/>
                </a:cubicBezTo>
                <a:cubicBezTo>
                  <a:pt x="7798080" y="2735069"/>
                  <a:pt x="7810284" y="2712248"/>
                  <a:pt x="7821992" y="2688436"/>
                </a:cubicBezTo>
                <a:cubicBezTo>
                  <a:pt x="7827350" y="2677324"/>
                  <a:pt x="7832757" y="2666013"/>
                  <a:pt x="7838214" y="2654503"/>
                </a:cubicBezTo>
                <a:cubicBezTo>
                  <a:pt x="7843671" y="2642994"/>
                  <a:pt x="7848979" y="2631782"/>
                  <a:pt x="7854139" y="2620868"/>
                </a:cubicBezTo>
                <a:lnTo>
                  <a:pt x="7854139" y="2610450"/>
                </a:lnTo>
                <a:lnTo>
                  <a:pt x="7854139" y="2406853"/>
                </a:lnTo>
                <a:cubicBezTo>
                  <a:pt x="7854139" y="2375897"/>
                  <a:pt x="7856123" y="2349307"/>
                  <a:pt x="7860092" y="2327082"/>
                </a:cubicBezTo>
                <a:cubicBezTo>
                  <a:pt x="7865053" y="2298109"/>
                  <a:pt x="7873685" y="2272114"/>
                  <a:pt x="7885988" y="2249096"/>
                </a:cubicBezTo>
                <a:cubicBezTo>
                  <a:pt x="7891941" y="2237784"/>
                  <a:pt x="7900970" y="2226722"/>
                  <a:pt x="7913075" y="2215907"/>
                </a:cubicBezTo>
                <a:cubicBezTo>
                  <a:pt x="7925179" y="2205092"/>
                  <a:pt x="7939268" y="2199684"/>
                  <a:pt x="7955341" y="2199684"/>
                </a:cubicBezTo>
                <a:cubicBezTo>
                  <a:pt x="7969431" y="2199684"/>
                  <a:pt x="7981138" y="2206431"/>
                  <a:pt x="7990465" y="2219926"/>
                </a:cubicBezTo>
                <a:cubicBezTo>
                  <a:pt x="8000188" y="2235006"/>
                  <a:pt x="8003463" y="2258124"/>
                  <a:pt x="8000287" y="2289279"/>
                </a:cubicBezTo>
                <a:cubicBezTo>
                  <a:pt x="7995525" y="2333530"/>
                  <a:pt x="7984959" y="2375401"/>
                  <a:pt x="7968587" y="2414890"/>
                </a:cubicBezTo>
                <a:cubicBezTo>
                  <a:pt x="7952216" y="2454379"/>
                  <a:pt x="7934903" y="2492876"/>
                  <a:pt x="7916646" y="2530381"/>
                </a:cubicBezTo>
                <a:cubicBezTo>
                  <a:pt x="7913670" y="2536334"/>
                  <a:pt x="7910743" y="2542287"/>
                  <a:pt x="7907866" y="2548240"/>
                </a:cubicBezTo>
                <a:cubicBezTo>
                  <a:pt x="7904988" y="2554193"/>
                  <a:pt x="7902161" y="2560146"/>
                  <a:pt x="7899382" y="2566099"/>
                </a:cubicBezTo>
                <a:lnTo>
                  <a:pt x="7899382" y="2610450"/>
                </a:lnTo>
                <a:lnTo>
                  <a:pt x="7899382" y="2655098"/>
                </a:lnTo>
                <a:cubicBezTo>
                  <a:pt x="7906526" y="2640414"/>
                  <a:pt x="7913174" y="2628409"/>
                  <a:pt x="7919325" y="2619082"/>
                </a:cubicBezTo>
                <a:cubicBezTo>
                  <a:pt x="7927462" y="2607176"/>
                  <a:pt x="7937185" y="2596559"/>
                  <a:pt x="7948495" y="2587233"/>
                </a:cubicBezTo>
                <a:cubicBezTo>
                  <a:pt x="7965164" y="2573938"/>
                  <a:pt x="7982527" y="2567389"/>
                  <a:pt x="8000585" y="2567588"/>
                </a:cubicBezTo>
                <a:cubicBezTo>
                  <a:pt x="8000585" y="2567588"/>
                  <a:pt x="8000685" y="2567588"/>
                  <a:pt x="8000883" y="2567588"/>
                </a:cubicBezTo>
                <a:cubicBezTo>
                  <a:pt x="8029259" y="2568381"/>
                  <a:pt x="8049103" y="2577311"/>
                  <a:pt x="8060414" y="2594376"/>
                </a:cubicBezTo>
                <a:cubicBezTo>
                  <a:pt x="8065574" y="2602116"/>
                  <a:pt x="8068798" y="2610301"/>
                  <a:pt x="8070088" y="2618933"/>
                </a:cubicBezTo>
                <a:cubicBezTo>
                  <a:pt x="8071378" y="2627565"/>
                  <a:pt x="8072023" y="2636049"/>
                  <a:pt x="8072023" y="2644383"/>
                </a:cubicBezTo>
                <a:cubicBezTo>
                  <a:pt x="8072023" y="2661250"/>
                  <a:pt x="8072023" y="2678167"/>
                  <a:pt x="8072023" y="2695133"/>
                </a:cubicBezTo>
                <a:cubicBezTo>
                  <a:pt x="8072023" y="2712099"/>
                  <a:pt x="8072023" y="2728917"/>
                  <a:pt x="8072023" y="2745586"/>
                </a:cubicBezTo>
                <a:cubicBezTo>
                  <a:pt x="8072023" y="2752730"/>
                  <a:pt x="8072171" y="2759873"/>
                  <a:pt x="8072469" y="2767017"/>
                </a:cubicBezTo>
                <a:cubicBezTo>
                  <a:pt x="8072767" y="2774161"/>
                  <a:pt x="8074007" y="2780411"/>
                  <a:pt x="8076190" y="2785769"/>
                </a:cubicBezTo>
                <a:cubicBezTo>
                  <a:pt x="8078769" y="2792120"/>
                  <a:pt x="8081945" y="2795295"/>
                  <a:pt x="8085715" y="2795295"/>
                </a:cubicBezTo>
                <a:cubicBezTo>
                  <a:pt x="8095637" y="2795295"/>
                  <a:pt x="8104418" y="2790681"/>
                  <a:pt x="8112057" y="2781453"/>
                </a:cubicBezTo>
                <a:cubicBezTo>
                  <a:pt x="8119697" y="2772226"/>
                  <a:pt x="8126692" y="2762354"/>
                  <a:pt x="8133043" y="2751837"/>
                </a:cubicBezTo>
                <a:cubicBezTo>
                  <a:pt x="8137209" y="2744693"/>
                  <a:pt x="8141029" y="2737202"/>
                  <a:pt x="8144502" y="2729364"/>
                </a:cubicBezTo>
                <a:lnTo>
                  <a:pt x="8150425" y="2715767"/>
                </a:lnTo>
                <a:lnTo>
                  <a:pt x="8145841" y="2690519"/>
                </a:lnTo>
                <a:cubicBezTo>
                  <a:pt x="8145841" y="2656984"/>
                  <a:pt x="8157153" y="2628210"/>
                  <a:pt x="8179775" y="2604199"/>
                </a:cubicBezTo>
                <a:cubicBezTo>
                  <a:pt x="8202396" y="2580188"/>
                  <a:pt x="8230079" y="2568183"/>
                  <a:pt x="8262821" y="2568183"/>
                </a:cubicBezTo>
                <a:cubicBezTo>
                  <a:pt x="8291793" y="2568183"/>
                  <a:pt x="8316399" y="2580287"/>
                  <a:pt x="8336639" y="2604497"/>
                </a:cubicBezTo>
                <a:cubicBezTo>
                  <a:pt x="8345172" y="2615411"/>
                  <a:pt x="8351720" y="2626623"/>
                  <a:pt x="8356285" y="2638132"/>
                </a:cubicBezTo>
                <a:cubicBezTo>
                  <a:pt x="8368786" y="2637934"/>
                  <a:pt x="8381834" y="2634957"/>
                  <a:pt x="8395426" y="2629202"/>
                </a:cubicBezTo>
                <a:cubicBezTo>
                  <a:pt x="8409019" y="2623448"/>
                  <a:pt x="8422265" y="2616998"/>
                  <a:pt x="8435163" y="2609854"/>
                </a:cubicBezTo>
                <a:cubicBezTo>
                  <a:pt x="8458381" y="2582868"/>
                  <a:pt x="8488047" y="2568976"/>
                  <a:pt x="8524163" y="2568183"/>
                </a:cubicBezTo>
                <a:cubicBezTo>
                  <a:pt x="8538053" y="2567985"/>
                  <a:pt x="8549910" y="2570862"/>
                  <a:pt x="8559733" y="2576815"/>
                </a:cubicBezTo>
                <a:cubicBezTo>
                  <a:pt x="8569555" y="2582768"/>
                  <a:pt x="8577543" y="2589217"/>
                  <a:pt x="8583694" y="2596163"/>
                </a:cubicBezTo>
                <a:lnTo>
                  <a:pt x="8583694" y="2567588"/>
                </a:lnTo>
                <a:lnTo>
                  <a:pt x="8583694" y="2558658"/>
                </a:lnTo>
                <a:lnTo>
                  <a:pt x="8592624" y="2558658"/>
                </a:lnTo>
                <a:lnTo>
                  <a:pt x="8620008" y="2558658"/>
                </a:lnTo>
                <a:lnTo>
                  <a:pt x="8628938" y="2558658"/>
                </a:lnTo>
                <a:lnTo>
                  <a:pt x="8628938" y="2567588"/>
                </a:lnTo>
                <a:cubicBezTo>
                  <a:pt x="8628938" y="2567588"/>
                  <a:pt x="8628938" y="2577509"/>
                  <a:pt x="8628938" y="2597353"/>
                </a:cubicBezTo>
                <a:cubicBezTo>
                  <a:pt x="8628938" y="2617197"/>
                  <a:pt x="8628938" y="2627119"/>
                  <a:pt x="8628938" y="2627119"/>
                </a:cubicBezTo>
                <a:lnTo>
                  <a:pt x="8628938" y="2742014"/>
                </a:lnTo>
                <a:lnTo>
                  <a:pt x="8628938" y="2746181"/>
                </a:lnTo>
                <a:cubicBezTo>
                  <a:pt x="8628938" y="2753325"/>
                  <a:pt x="8629086" y="2760320"/>
                  <a:pt x="8629384" y="2767166"/>
                </a:cubicBezTo>
                <a:cubicBezTo>
                  <a:pt x="8629682" y="2774012"/>
                  <a:pt x="8630823" y="2780114"/>
                  <a:pt x="8632807" y="2785472"/>
                </a:cubicBezTo>
                <a:cubicBezTo>
                  <a:pt x="8634990" y="2790829"/>
                  <a:pt x="8637470" y="2793905"/>
                  <a:pt x="8640249" y="2794699"/>
                </a:cubicBezTo>
                <a:cubicBezTo>
                  <a:pt x="8640646" y="2794699"/>
                  <a:pt x="8640993" y="2794749"/>
                  <a:pt x="8641290" y="2794848"/>
                </a:cubicBezTo>
                <a:cubicBezTo>
                  <a:pt x="8641588" y="2794947"/>
                  <a:pt x="8642035" y="2794997"/>
                  <a:pt x="8642630" y="2794997"/>
                </a:cubicBezTo>
                <a:cubicBezTo>
                  <a:pt x="8661680" y="2794997"/>
                  <a:pt x="8678200" y="2781801"/>
                  <a:pt x="8692190" y="2755408"/>
                </a:cubicBezTo>
                <a:cubicBezTo>
                  <a:pt x="8699185" y="2742212"/>
                  <a:pt x="8705324" y="2729661"/>
                  <a:pt x="8710607" y="2717755"/>
                </a:cubicBezTo>
                <a:lnTo>
                  <a:pt x="8722573" y="2687321"/>
                </a:lnTo>
                <a:lnTo>
                  <a:pt x="8721509" y="2686948"/>
                </a:lnTo>
                <a:cubicBezTo>
                  <a:pt x="8725478" y="2676232"/>
                  <a:pt x="8729148" y="2664326"/>
                  <a:pt x="8732522" y="2651229"/>
                </a:cubicBezTo>
                <a:cubicBezTo>
                  <a:pt x="8734308" y="2644681"/>
                  <a:pt x="8735945" y="2638380"/>
                  <a:pt x="8737433" y="2632328"/>
                </a:cubicBezTo>
                <a:lnTo>
                  <a:pt x="8738177" y="2629262"/>
                </a:lnTo>
                <a:lnTo>
                  <a:pt x="8738177" y="2628244"/>
                </a:lnTo>
                <a:cubicBezTo>
                  <a:pt x="8738177" y="2627494"/>
                  <a:pt x="8738177" y="2627119"/>
                  <a:pt x="8738177" y="2627119"/>
                </a:cubicBezTo>
                <a:lnTo>
                  <a:pt x="8738177" y="2567588"/>
                </a:lnTo>
                <a:lnTo>
                  <a:pt x="8751572" y="2567588"/>
                </a:lnTo>
                <a:lnTo>
                  <a:pt x="8760799" y="2567588"/>
                </a:lnTo>
                <a:lnTo>
                  <a:pt x="8783421" y="2567588"/>
                </a:lnTo>
                <a:cubicBezTo>
                  <a:pt x="8783421" y="2567588"/>
                  <a:pt x="8783421" y="2577509"/>
                  <a:pt x="8783421" y="2597353"/>
                </a:cubicBezTo>
                <a:cubicBezTo>
                  <a:pt x="8783421" y="2617197"/>
                  <a:pt x="8783421" y="2627119"/>
                  <a:pt x="8783421" y="2627119"/>
                </a:cubicBezTo>
                <a:lnTo>
                  <a:pt x="8783421" y="2742014"/>
                </a:lnTo>
                <a:lnTo>
                  <a:pt x="8783421" y="2746181"/>
                </a:lnTo>
                <a:cubicBezTo>
                  <a:pt x="8783421" y="2753325"/>
                  <a:pt x="8783570" y="2760320"/>
                  <a:pt x="8783868" y="2767166"/>
                </a:cubicBezTo>
                <a:cubicBezTo>
                  <a:pt x="8784165" y="2774012"/>
                  <a:pt x="8785307" y="2780114"/>
                  <a:pt x="8787291" y="2785472"/>
                </a:cubicBezTo>
                <a:cubicBezTo>
                  <a:pt x="8789672" y="2791623"/>
                  <a:pt x="8792450" y="2794699"/>
                  <a:pt x="8795625" y="2794699"/>
                </a:cubicBezTo>
                <a:cubicBezTo>
                  <a:pt x="8812492" y="2794699"/>
                  <a:pt x="8828566" y="2784182"/>
                  <a:pt x="8843845" y="2763148"/>
                </a:cubicBezTo>
                <a:cubicBezTo>
                  <a:pt x="8850394" y="2754019"/>
                  <a:pt x="8857042" y="2742312"/>
                  <a:pt x="8863788" y="2728024"/>
                </a:cubicBezTo>
                <a:cubicBezTo>
                  <a:pt x="8869543" y="2715721"/>
                  <a:pt x="8875298" y="2701930"/>
                  <a:pt x="8881052" y="2686650"/>
                </a:cubicBezTo>
                <a:cubicBezTo>
                  <a:pt x="8881846" y="2685063"/>
                  <a:pt x="8885071" y="2685360"/>
                  <a:pt x="8890726" y="2687543"/>
                </a:cubicBezTo>
                <a:cubicBezTo>
                  <a:pt x="8896382" y="2689726"/>
                  <a:pt x="8898812" y="2691512"/>
                  <a:pt x="8898019" y="2692901"/>
                </a:cubicBezTo>
                <a:cubicBezTo>
                  <a:pt x="8891073" y="2710958"/>
                  <a:pt x="8885120" y="2725246"/>
                  <a:pt x="8880160" y="2735764"/>
                </a:cubicBezTo>
                <a:cubicBezTo>
                  <a:pt x="8873214" y="2750249"/>
                  <a:pt x="8865971" y="2762850"/>
                  <a:pt x="8858431" y="2773566"/>
                </a:cubicBezTo>
                <a:cubicBezTo>
                  <a:pt x="8839579" y="2799759"/>
                  <a:pt x="8818644" y="2812856"/>
                  <a:pt x="8795625" y="2812856"/>
                </a:cubicBezTo>
                <a:cubicBezTo>
                  <a:pt x="8775980" y="2812856"/>
                  <a:pt x="8760998" y="2806705"/>
                  <a:pt x="8750679" y="2794402"/>
                </a:cubicBezTo>
                <a:cubicBezTo>
                  <a:pt x="8744131" y="2787059"/>
                  <a:pt x="8740360" y="2779122"/>
                  <a:pt x="8739368" y="2770589"/>
                </a:cubicBezTo>
                <a:cubicBezTo>
                  <a:pt x="8738376" y="2762056"/>
                  <a:pt x="8737979" y="2753821"/>
                  <a:pt x="8738177" y="2745884"/>
                </a:cubicBezTo>
                <a:lnTo>
                  <a:pt x="8738177" y="2742014"/>
                </a:lnTo>
                <a:cubicBezTo>
                  <a:pt x="8738177" y="2742014"/>
                  <a:pt x="8738177" y="2736061"/>
                  <a:pt x="8738177" y="2724154"/>
                </a:cubicBezTo>
                <a:cubicBezTo>
                  <a:pt x="8738177" y="2718201"/>
                  <a:pt x="8738177" y="2711939"/>
                  <a:pt x="8738177" y="2705366"/>
                </a:cubicBezTo>
                <a:lnTo>
                  <a:pt x="8738177" y="2696988"/>
                </a:lnTo>
                <a:lnTo>
                  <a:pt x="8731108" y="2716416"/>
                </a:lnTo>
                <a:cubicBezTo>
                  <a:pt x="8721137" y="2741568"/>
                  <a:pt x="8710495" y="2761808"/>
                  <a:pt x="8699185" y="2777138"/>
                </a:cubicBezTo>
                <a:cubicBezTo>
                  <a:pt x="8680135" y="2802934"/>
                  <a:pt x="8659398" y="2814841"/>
                  <a:pt x="8636974" y="2812856"/>
                </a:cubicBezTo>
                <a:cubicBezTo>
                  <a:pt x="8635784" y="2812856"/>
                  <a:pt x="8634693" y="2812807"/>
                  <a:pt x="8633700" y="2812707"/>
                </a:cubicBezTo>
                <a:cubicBezTo>
                  <a:pt x="8632708" y="2812608"/>
                  <a:pt x="8631815" y="2812460"/>
                  <a:pt x="8631021" y="2812261"/>
                </a:cubicBezTo>
                <a:cubicBezTo>
                  <a:pt x="8615741" y="2810277"/>
                  <a:pt x="8604034" y="2804324"/>
                  <a:pt x="8595898" y="2794402"/>
                </a:cubicBezTo>
                <a:cubicBezTo>
                  <a:pt x="8591334" y="2789441"/>
                  <a:pt x="8588159" y="2783587"/>
                  <a:pt x="8586373" y="2776840"/>
                </a:cubicBezTo>
                <a:cubicBezTo>
                  <a:pt x="8579824" y="2784976"/>
                  <a:pt x="8572482" y="2792120"/>
                  <a:pt x="8564346" y="2798271"/>
                </a:cubicBezTo>
                <a:cubicBezTo>
                  <a:pt x="8558393" y="2802637"/>
                  <a:pt x="8553035" y="2805613"/>
                  <a:pt x="8548273" y="2807201"/>
                </a:cubicBezTo>
                <a:cubicBezTo>
                  <a:pt x="8539740" y="2810971"/>
                  <a:pt x="8530215" y="2812856"/>
                  <a:pt x="8519698" y="2812856"/>
                </a:cubicBezTo>
                <a:cubicBezTo>
                  <a:pt x="8519698" y="2812856"/>
                  <a:pt x="8519648" y="2812856"/>
                  <a:pt x="8519549" y="2812856"/>
                </a:cubicBezTo>
                <a:cubicBezTo>
                  <a:pt x="8519450" y="2812856"/>
                  <a:pt x="8519400" y="2812856"/>
                  <a:pt x="8519400" y="2812856"/>
                </a:cubicBezTo>
                <a:cubicBezTo>
                  <a:pt x="8482689" y="2812261"/>
                  <a:pt x="8453221" y="2797478"/>
                  <a:pt x="8430996" y="2768505"/>
                </a:cubicBezTo>
                <a:cubicBezTo>
                  <a:pt x="8413137" y="2745487"/>
                  <a:pt x="8404207" y="2718995"/>
                  <a:pt x="8404207" y="2689031"/>
                </a:cubicBezTo>
                <a:cubicBezTo>
                  <a:pt x="8404207" y="2672759"/>
                  <a:pt x="8407878" y="2656587"/>
                  <a:pt x="8415220" y="2640514"/>
                </a:cubicBezTo>
                <a:cubicBezTo>
                  <a:pt x="8395972" y="2649642"/>
                  <a:pt x="8378311" y="2654801"/>
                  <a:pt x="8362238" y="2655992"/>
                </a:cubicBezTo>
                <a:cubicBezTo>
                  <a:pt x="8365016" y="2667501"/>
                  <a:pt x="8366405" y="2679011"/>
                  <a:pt x="8366405" y="2690519"/>
                </a:cubicBezTo>
                <a:cubicBezTo>
                  <a:pt x="8366405" y="2723857"/>
                  <a:pt x="8356483" y="2752432"/>
                  <a:pt x="8336639" y="2776245"/>
                </a:cubicBezTo>
                <a:cubicBezTo>
                  <a:pt x="8316200" y="2800652"/>
                  <a:pt x="8291593" y="2812856"/>
                  <a:pt x="8262821" y="2812856"/>
                </a:cubicBezTo>
                <a:cubicBezTo>
                  <a:pt x="8230079" y="2812856"/>
                  <a:pt x="8202396" y="2800851"/>
                  <a:pt x="8179775" y="2776840"/>
                </a:cubicBezTo>
                <a:cubicBezTo>
                  <a:pt x="8174119" y="2770837"/>
                  <a:pt x="8169171" y="2764537"/>
                  <a:pt x="8164929" y="2757939"/>
                </a:cubicBezTo>
                <a:lnTo>
                  <a:pt x="8157579" y="2743601"/>
                </a:lnTo>
                <a:lnTo>
                  <a:pt x="8148521" y="2761064"/>
                </a:lnTo>
                <a:cubicBezTo>
                  <a:pt x="8142567" y="2770787"/>
                  <a:pt x="8134580" y="2781850"/>
                  <a:pt x="8124559" y="2794253"/>
                </a:cubicBezTo>
                <a:cubicBezTo>
                  <a:pt x="8114538" y="2806655"/>
                  <a:pt x="8101689" y="2812856"/>
                  <a:pt x="8086013" y="2812856"/>
                </a:cubicBezTo>
                <a:cubicBezTo>
                  <a:pt x="8064979" y="2812856"/>
                  <a:pt x="8049401" y="2806804"/>
                  <a:pt x="8039281" y="2794699"/>
                </a:cubicBezTo>
                <a:cubicBezTo>
                  <a:pt x="8032931" y="2787357"/>
                  <a:pt x="8029259" y="2779370"/>
                  <a:pt x="8028267" y="2770738"/>
                </a:cubicBezTo>
                <a:cubicBezTo>
                  <a:pt x="8027275" y="2762106"/>
                  <a:pt x="8026779" y="2753722"/>
                  <a:pt x="8026779" y="2745586"/>
                </a:cubicBezTo>
                <a:cubicBezTo>
                  <a:pt x="8026779" y="2728917"/>
                  <a:pt x="8026779" y="2712099"/>
                  <a:pt x="8026779" y="2695133"/>
                </a:cubicBezTo>
                <a:cubicBezTo>
                  <a:pt x="8026779" y="2678167"/>
                  <a:pt x="8026779" y="2661250"/>
                  <a:pt x="8026779" y="2644383"/>
                </a:cubicBezTo>
                <a:cubicBezTo>
                  <a:pt x="8026779" y="2637239"/>
                  <a:pt x="8026481" y="2629996"/>
                  <a:pt x="8025886" y="2622654"/>
                </a:cubicBezTo>
                <a:cubicBezTo>
                  <a:pt x="8025291" y="2615312"/>
                  <a:pt x="8023902" y="2608565"/>
                  <a:pt x="8021719" y="2602413"/>
                </a:cubicBezTo>
                <a:cubicBezTo>
                  <a:pt x="8017551" y="2591698"/>
                  <a:pt x="8010408" y="2586142"/>
                  <a:pt x="8000287" y="2585745"/>
                </a:cubicBezTo>
                <a:cubicBezTo>
                  <a:pt x="7986595" y="2585546"/>
                  <a:pt x="7973101" y="2590805"/>
                  <a:pt x="7959807" y="2601520"/>
                </a:cubicBezTo>
                <a:cubicBezTo>
                  <a:pt x="7950877" y="2608664"/>
                  <a:pt x="7942344" y="2617891"/>
                  <a:pt x="7934208" y="2629202"/>
                </a:cubicBezTo>
                <a:cubicBezTo>
                  <a:pt x="7928850" y="2637338"/>
                  <a:pt x="7923046" y="2647856"/>
                  <a:pt x="7916795" y="2660754"/>
                </a:cubicBezTo>
                <a:cubicBezTo>
                  <a:pt x="7910545" y="2673653"/>
                  <a:pt x="7904740" y="2686650"/>
                  <a:pt x="7899382" y="2699747"/>
                </a:cubicBezTo>
                <a:lnTo>
                  <a:pt x="7899382" y="2812856"/>
                </a:lnTo>
                <a:lnTo>
                  <a:pt x="7854139" y="2812856"/>
                </a:lnTo>
                <a:lnTo>
                  <a:pt x="7854139" y="2663433"/>
                </a:lnTo>
                <a:cubicBezTo>
                  <a:pt x="7851360" y="2668989"/>
                  <a:pt x="7848632" y="2674496"/>
                  <a:pt x="7845953" y="2679953"/>
                </a:cubicBezTo>
                <a:cubicBezTo>
                  <a:pt x="7843274" y="2685410"/>
                  <a:pt x="7840744" y="2690817"/>
                  <a:pt x="7838363" y="2696175"/>
                </a:cubicBezTo>
                <a:cubicBezTo>
                  <a:pt x="7826655" y="2719987"/>
                  <a:pt x="7814153" y="2743205"/>
                  <a:pt x="7800858" y="2765827"/>
                </a:cubicBezTo>
                <a:cubicBezTo>
                  <a:pt x="7794905" y="2776344"/>
                  <a:pt x="7787464" y="2786960"/>
                  <a:pt x="7778534" y="2797676"/>
                </a:cubicBezTo>
                <a:cubicBezTo>
                  <a:pt x="7769604" y="2808391"/>
                  <a:pt x="7757797" y="2813452"/>
                  <a:pt x="7743113" y="2812856"/>
                </a:cubicBezTo>
                <a:cubicBezTo>
                  <a:pt x="7738946" y="2812856"/>
                  <a:pt x="7735870" y="2812757"/>
                  <a:pt x="7733886" y="2812559"/>
                </a:cubicBezTo>
                <a:cubicBezTo>
                  <a:pt x="7718407" y="2810376"/>
                  <a:pt x="7706799" y="2804423"/>
                  <a:pt x="7699060" y="2794699"/>
                </a:cubicBezTo>
                <a:cubicBezTo>
                  <a:pt x="7693702" y="2788350"/>
                  <a:pt x="7690031" y="2781057"/>
                  <a:pt x="7688046" y="2772821"/>
                </a:cubicBezTo>
                <a:cubicBezTo>
                  <a:pt x="7686062" y="2764586"/>
                  <a:pt x="7684772" y="2756301"/>
                  <a:pt x="7684177" y="2747967"/>
                </a:cubicBezTo>
                <a:lnTo>
                  <a:pt x="7684177" y="2747670"/>
                </a:lnTo>
                <a:cubicBezTo>
                  <a:pt x="7684177" y="2744296"/>
                  <a:pt x="7683979" y="2739236"/>
                  <a:pt x="7683582" y="2732489"/>
                </a:cubicBezTo>
                <a:cubicBezTo>
                  <a:pt x="7683383" y="2727925"/>
                  <a:pt x="7683235" y="2723559"/>
                  <a:pt x="7683135" y="2719392"/>
                </a:cubicBezTo>
                <a:cubicBezTo>
                  <a:pt x="7683036" y="2715225"/>
                  <a:pt x="7682788" y="2711256"/>
                  <a:pt x="7682391" y="2707486"/>
                </a:cubicBezTo>
                <a:cubicBezTo>
                  <a:pt x="7673461" y="2712248"/>
                  <a:pt x="7664730" y="2714828"/>
                  <a:pt x="7656197" y="2715225"/>
                </a:cubicBezTo>
                <a:cubicBezTo>
                  <a:pt x="7645283" y="2715622"/>
                  <a:pt x="7637048" y="2712248"/>
                  <a:pt x="7631492" y="2705105"/>
                </a:cubicBezTo>
                <a:cubicBezTo>
                  <a:pt x="7626729" y="2699152"/>
                  <a:pt x="7625588" y="2692603"/>
                  <a:pt x="7628069" y="2685459"/>
                </a:cubicBezTo>
                <a:cubicBezTo>
                  <a:pt x="7630549" y="2678315"/>
                  <a:pt x="7634865" y="2672958"/>
                  <a:pt x="7641017" y="2669386"/>
                </a:cubicBezTo>
                <a:cubicBezTo>
                  <a:pt x="7647367" y="2665814"/>
                  <a:pt x="7654511" y="2664128"/>
                  <a:pt x="7662448" y="2664326"/>
                </a:cubicBezTo>
                <a:lnTo>
                  <a:pt x="7662448" y="2664028"/>
                </a:lnTo>
                <a:cubicBezTo>
                  <a:pt x="7668996" y="2664028"/>
                  <a:pt x="7675743" y="2664723"/>
                  <a:pt x="7682689" y="2666112"/>
                </a:cubicBezTo>
                <a:cubicBezTo>
                  <a:pt x="7687253" y="2656786"/>
                  <a:pt x="7690031" y="2648947"/>
                  <a:pt x="7691023" y="2642597"/>
                </a:cubicBezTo>
                <a:cubicBezTo>
                  <a:pt x="7693603" y="2625531"/>
                  <a:pt x="7691618" y="2611740"/>
                  <a:pt x="7685070" y="2601223"/>
                </a:cubicBezTo>
                <a:cubicBezTo>
                  <a:pt x="7678919" y="2591499"/>
                  <a:pt x="7670683" y="2586439"/>
                  <a:pt x="7660364" y="2586042"/>
                </a:cubicBezTo>
                <a:cubicBezTo>
                  <a:pt x="7655999" y="2586042"/>
                  <a:pt x="7652725" y="2586240"/>
                  <a:pt x="7650542" y="2586638"/>
                </a:cubicBezTo>
                <a:cubicBezTo>
                  <a:pt x="7638238" y="2588423"/>
                  <a:pt x="7627573" y="2594228"/>
                  <a:pt x="7618544" y="2604050"/>
                </a:cubicBezTo>
                <a:cubicBezTo>
                  <a:pt x="7609515" y="2613873"/>
                  <a:pt x="7602719" y="2622158"/>
                  <a:pt x="7598154" y="2628904"/>
                </a:cubicBezTo>
                <a:cubicBezTo>
                  <a:pt x="7592796" y="2637239"/>
                  <a:pt x="7586943" y="2648352"/>
                  <a:pt x="7580593" y="2662242"/>
                </a:cubicBezTo>
                <a:cubicBezTo>
                  <a:pt x="7574242" y="2676133"/>
                  <a:pt x="7568389" y="2689924"/>
                  <a:pt x="7563031" y="2703616"/>
                </a:cubicBezTo>
                <a:lnTo>
                  <a:pt x="7563031" y="2812856"/>
                </a:lnTo>
                <a:lnTo>
                  <a:pt x="7517787" y="2812856"/>
                </a:lnTo>
                <a:lnTo>
                  <a:pt x="7517787" y="2634262"/>
                </a:lnTo>
                <a:cubicBezTo>
                  <a:pt x="7505683" y="2656289"/>
                  <a:pt x="7493280" y="2678514"/>
                  <a:pt x="7480580" y="2700938"/>
                </a:cubicBezTo>
                <a:lnTo>
                  <a:pt x="7464804" y="2692008"/>
                </a:lnTo>
                <a:cubicBezTo>
                  <a:pt x="7473139" y="2677125"/>
                  <a:pt x="7481820" y="2661598"/>
                  <a:pt x="7490849" y="2645425"/>
                </a:cubicBezTo>
                <a:cubicBezTo>
                  <a:pt x="7499878" y="2629252"/>
                  <a:pt x="7508857" y="2612633"/>
                  <a:pt x="7517787" y="2595567"/>
                </a:cubicBezTo>
                <a:lnTo>
                  <a:pt x="7517787" y="2406853"/>
                </a:lnTo>
                <a:cubicBezTo>
                  <a:pt x="7517787" y="2375897"/>
                  <a:pt x="7519771" y="2349307"/>
                  <a:pt x="7523740" y="2327082"/>
                </a:cubicBezTo>
                <a:cubicBezTo>
                  <a:pt x="7528701" y="2298109"/>
                  <a:pt x="7537333" y="2272114"/>
                  <a:pt x="7549636" y="2249096"/>
                </a:cubicBezTo>
                <a:cubicBezTo>
                  <a:pt x="7555589" y="2237784"/>
                  <a:pt x="7564619" y="2226722"/>
                  <a:pt x="7576723" y="2215907"/>
                </a:cubicBezTo>
                <a:cubicBezTo>
                  <a:pt x="7588828" y="2205092"/>
                  <a:pt x="7602917" y="2199684"/>
                  <a:pt x="7618990" y="2199684"/>
                </a:cubicBezTo>
                <a:close/>
                <a:moveTo>
                  <a:pt x="5713991" y="2199684"/>
                </a:moveTo>
                <a:cubicBezTo>
                  <a:pt x="5727881" y="2199684"/>
                  <a:pt x="5739489" y="2206431"/>
                  <a:pt x="5748817" y="2219926"/>
                </a:cubicBezTo>
                <a:cubicBezTo>
                  <a:pt x="5758739" y="2235403"/>
                  <a:pt x="5762012" y="2258521"/>
                  <a:pt x="5758639" y="2289279"/>
                </a:cubicBezTo>
                <a:cubicBezTo>
                  <a:pt x="5754274" y="2329165"/>
                  <a:pt x="5744996" y="2365132"/>
                  <a:pt x="5730808" y="2397179"/>
                </a:cubicBezTo>
                <a:cubicBezTo>
                  <a:pt x="5716620" y="2429227"/>
                  <a:pt x="5701093" y="2461126"/>
                  <a:pt x="5684225" y="2492876"/>
                </a:cubicBezTo>
                <a:cubicBezTo>
                  <a:pt x="5679859" y="2501210"/>
                  <a:pt x="5675444" y="2509545"/>
                  <a:pt x="5670979" y="2517879"/>
                </a:cubicBezTo>
                <a:cubicBezTo>
                  <a:pt x="5666514" y="2526213"/>
                  <a:pt x="5662198" y="2534746"/>
                  <a:pt x="5658031" y="2543478"/>
                </a:cubicBezTo>
                <a:lnTo>
                  <a:pt x="5658031" y="2610153"/>
                </a:lnTo>
                <a:lnTo>
                  <a:pt x="5658031" y="2657182"/>
                </a:lnTo>
                <a:cubicBezTo>
                  <a:pt x="5664976" y="2642101"/>
                  <a:pt x="5671725" y="2629401"/>
                  <a:pt x="5678271" y="2619082"/>
                </a:cubicBezTo>
                <a:cubicBezTo>
                  <a:pt x="5683630" y="2610946"/>
                  <a:pt x="5691815" y="2601124"/>
                  <a:pt x="5702828" y="2589614"/>
                </a:cubicBezTo>
                <a:cubicBezTo>
                  <a:pt x="5713841" y="2578105"/>
                  <a:pt x="5727187" y="2571159"/>
                  <a:pt x="5742863" y="2568779"/>
                </a:cubicBezTo>
                <a:cubicBezTo>
                  <a:pt x="5751396" y="2567588"/>
                  <a:pt x="5759631" y="2567588"/>
                  <a:pt x="5767568" y="2568779"/>
                </a:cubicBezTo>
                <a:cubicBezTo>
                  <a:pt x="5779873" y="2570167"/>
                  <a:pt x="5789942" y="2572996"/>
                  <a:pt x="5797780" y="2577262"/>
                </a:cubicBezTo>
                <a:cubicBezTo>
                  <a:pt x="5805619" y="2581528"/>
                  <a:pt x="5811820" y="2585745"/>
                  <a:pt x="5816384" y="2589912"/>
                </a:cubicBezTo>
                <a:cubicBezTo>
                  <a:pt x="5831267" y="2604596"/>
                  <a:pt x="5835930" y="2623349"/>
                  <a:pt x="5830374" y="2646169"/>
                </a:cubicBezTo>
                <a:cubicBezTo>
                  <a:pt x="5827397" y="2657480"/>
                  <a:pt x="5820154" y="2669486"/>
                  <a:pt x="5808645" y="2682185"/>
                </a:cubicBezTo>
                <a:cubicBezTo>
                  <a:pt x="5814598" y="2687940"/>
                  <a:pt x="5818468" y="2694091"/>
                  <a:pt x="5820254" y="2700640"/>
                </a:cubicBezTo>
                <a:cubicBezTo>
                  <a:pt x="5821841" y="2707387"/>
                  <a:pt x="5823032" y="2718301"/>
                  <a:pt x="5823825" y="2733382"/>
                </a:cubicBezTo>
                <a:cubicBezTo>
                  <a:pt x="5823825" y="2735764"/>
                  <a:pt x="5823925" y="2738046"/>
                  <a:pt x="5824123" y="2740228"/>
                </a:cubicBezTo>
                <a:cubicBezTo>
                  <a:pt x="5824322" y="2742411"/>
                  <a:pt x="5824521" y="2744594"/>
                  <a:pt x="5824718" y="2746777"/>
                </a:cubicBezTo>
                <a:cubicBezTo>
                  <a:pt x="5824917" y="2753920"/>
                  <a:pt x="5825363" y="2761015"/>
                  <a:pt x="5826058" y="2768059"/>
                </a:cubicBezTo>
                <a:cubicBezTo>
                  <a:pt x="5826753" y="2775104"/>
                  <a:pt x="5828092" y="2781007"/>
                  <a:pt x="5830076" y="2785769"/>
                </a:cubicBezTo>
                <a:cubicBezTo>
                  <a:pt x="5832259" y="2791127"/>
                  <a:pt x="5834839" y="2794203"/>
                  <a:pt x="5837815" y="2794997"/>
                </a:cubicBezTo>
                <a:cubicBezTo>
                  <a:pt x="5838014" y="2794997"/>
                  <a:pt x="5838262" y="2795046"/>
                  <a:pt x="5838559" y="2795146"/>
                </a:cubicBezTo>
                <a:cubicBezTo>
                  <a:pt x="5838858" y="2795245"/>
                  <a:pt x="5839105" y="2795295"/>
                  <a:pt x="5839304" y="2795295"/>
                </a:cubicBezTo>
                <a:cubicBezTo>
                  <a:pt x="5847638" y="2795295"/>
                  <a:pt x="5854930" y="2791722"/>
                  <a:pt x="5861181" y="2784579"/>
                </a:cubicBezTo>
                <a:cubicBezTo>
                  <a:pt x="5867432" y="2777435"/>
                  <a:pt x="5873832" y="2768208"/>
                  <a:pt x="5880380" y="2756897"/>
                </a:cubicBezTo>
                <a:cubicBezTo>
                  <a:pt x="5893080" y="2735069"/>
                  <a:pt x="5905284" y="2712248"/>
                  <a:pt x="5916992" y="2688436"/>
                </a:cubicBezTo>
                <a:cubicBezTo>
                  <a:pt x="5922350" y="2677324"/>
                  <a:pt x="5927757" y="2666013"/>
                  <a:pt x="5933214" y="2654503"/>
                </a:cubicBezTo>
                <a:cubicBezTo>
                  <a:pt x="5938671" y="2642994"/>
                  <a:pt x="5943979" y="2631782"/>
                  <a:pt x="5949139" y="2620868"/>
                </a:cubicBezTo>
                <a:lnTo>
                  <a:pt x="5949139" y="2610450"/>
                </a:lnTo>
                <a:lnTo>
                  <a:pt x="5949139" y="2406853"/>
                </a:lnTo>
                <a:cubicBezTo>
                  <a:pt x="5949139" y="2375897"/>
                  <a:pt x="5951123" y="2349307"/>
                  <a:pt x="5955092" y="2327082"/>
                </a:cubicBezTo>
                <a:cubicBezTo>
                  <a:pt x="5960053" y="2298109"/>
                  <a:pt x="5968685" y="2272114"/>
                  <a:pt x="5980988" y="2249096"/>
                </a:cubicBezTo>
                <a:cubicBezTo>
                  <a:pt x="5986941" y="2237784"/>
                  <a:pt x="5995970" y="2226722"/>
                  <a:pt x="6008075" y="2215907"/>
                </a:cubicBezTo>
                <a:cubicBezTo>
                  <a:pt x="6020179" y="2205092"/>
                  <a:pt x="6034268" y="2199684"/>
                  <a:pt x="6050342" y="2199684"/>
                </a:cubicBezTo>
                <a:cubicBezTo>
                  <a:pt x="6064431" y="2199684"/>
                  <a:pt x="6076138" y="2206431"/>
                  <a:pt x="6085465" y="2219926"/>
                </a:cubicBezTo>
                <a:cubicBezTo>
                  <a:pt x="6095188" y="2235006"/>
                  <a:pt x="6098463" y="2258124"/>
                  <a:pt x="6095288" y="2289279"/>
                </a:cubicBezTo>
                <a:cubicBezTo>
                  <a:pt x="6090525" y="2333530"/>
                  <a:pt x="6079959" y="2375401"/>
                  <a:pt x="6063588" y="2414890"/>
                </a:cubicBezTo>
                <a:cubicBezTo>
                  <a:pt x="6047216" y="2454379"/>
                  <a:pt x="6029903" y="2492876"/>
                  <a:pt x="6011646" y="2530381"/>
                </a:cubicBezTo>
                <a:cubicBezTo>
                  <a:pt x="6008670" y="2536334"/>
                  <a:pt x="6005743" y="2542287"/>
                  <a:pt x="6002866" y="2548240"/>
                </a:cubicBezTo>
                <a:cubicBezTo>
                  <a:pt x="5999988" y="2554193"/>
                  <a:pt x="5997161" y="2560146"/>
                  <a:pt x="5994382" y="2566099"/>
                </a:cubicBezTo>
                <a:lnTo>
                  <a:pt x="5994382" y="2610450"/>
                </a:lnTo>
                <a:lnTo>
                  <a:pt x="5994382" y="2655098"/>
                </a:lnTo>
                <a:cubicBezTo>
                  <a:pt x="6001526" y="2640414"/>
                  <a:pt x="6008174" y="2628409"/>
                  <a:pt x="6014325" y="2619082"/>
                </a:cubicBezTo>
                <a:cubicBezTo>
                  <a:pt x="6022462" y="2607176"/>
                  <a:pt x="6032185" y="2596559"/>
                  <a:pt x="6043496" y="2587233"/>
                </a:cubicBezTo>
                <a:cubicBezTo>
                  <a:pt x="6060164" y="2573938"/>
                  <a:pt x="6077528" y="2567389"/>
                  <a:pt x="6095586" y="2567588"/>
                </a:cubicBezTo>
                <a:cubicBezTo>
                  <a:pt x="6095586" y="2567588"/>
                  <a:pt x="6095685" y="2567588"/>
                  <a:pt x="6095883" y="2567588"/>
                </a:cubicBezTo>
                <a:cubicBezTo>
                  <a:pt x="6124260" y="2568381"/>
                  <a:pt x="6144104" y="2577311"/>
                  <a:pt x="6155414" y="2594376"/>
                </a:cubicBezTo>
                <a:cubicBezTo>
                  <a:pt x="6160574" y="2602116"/>
                  <a:pt x="6163798" y="2610301"/>
                  <a:pt x="6165088" y="2618933"/>
                </a:cubicBezTo>
                <a:cubicBezTo>
                  <a:pt x="6166378" y="2627565"/>
                  <a:pt x="6167023" y="2636049"/>
                  <a:pt x="6167023" y="2644383"/>
                </a:cubicBezTo>
                <a:cubicBezTo>
                  <a:pt x="6167023" y="2661250"/>
                  <a:pt x="6167023" y="2678167"/>
                  <a:pt x="6167023" y="2695133"/>
                </a:cubicBezTo>
                <a:cubicBezTo>
                  <a:pt x="6167023" y="2712099"/>
                  <a:pt x="6167023" y="2728917"/>
                  <a:pt x="6167023" y="2745586"/>
                </a:cubicBezTo>
                <a:cubicBezTo>
                  <a:pt x="6167023" y="2752730"/>
                  <a:pt x="6167172" y="2759873"/>
                  <a:pt x="6167470" y="2767017"/>
                </a:cubicBezTo>
                <a:cubicBezTo>
                  <a:pt x="6167767" y="2774161"/>
                  <a:pt x="6169007" y="2780411"/>
                  <a:pt x="6171190" y="2785769"/>
                </a:cubicBezTo>
                <a:cubicBezTo>
                  <a:pt x="6173770" y="2792120"/>
                  <a:pt x="6176945" y="2795295"/>
                  <a:pt x="6180715" y="2795295"/>
                </a:cubicBezTo>
                <a:cubicBezTo>
                  <a:pt x="6190637" y="2795295"/>
                  <a:pt x="6199418" y="2790681"/>
                  <a:pt x="6207058" y="2781453"/>
                </a:cubicBezTo>
                <a:cubicBezTo>
                  <a:pt x="6214697" y="2772226"/>
                  <a:pt x="6221692" y="2762354"/>
                  <a:pt x="6228043" y="2751837"/>
                </a:cubicBezTo>
                <a:cubicBezTo>
                  <a:pt x="6232210" y="2744693"/>
                  <a:pt x="6236030" y="2737202"/>
                  <a:pt x="6239502" y="2729364"/>
                </a:cubicBezTo>
                <a:lnTo>
                  <a:pt x="6245425" y="2715767"/>
                </a:lnTo>
                <a:lnTo>
                  <a:pt x="6240842" y="2690519"/>
                </a:lnTo>
                <a:cubicBezTo>
                  <a:pt x="6240842" y="2656984"/>
                  <a:pt x="6252153" y="2628210"/>
                  <a:pt x="6274775" y="2604199"/>
                </a:cubicBezTo>
                <a:cubicBezTo>
                  <a:pt x="6297396" y="2580188"/>
                  <a:pt x="6325079" y="2568183"/>
                  <a:pt x="6357821" y="2568183"/>
                </a:cubicBezTo>
                <a:cubicBezTo>
                  <a:pt x="6386793" y="2568183"/>
                  <a:pt x="6411399" y="2580287"/>
                  <a:pt x="6431639" y="2604497"/>
                </a:cubicBezTo>
                <a:cubicBezTo>
                  <a:pt x="6440172" y="2615411"/>
                  <a:pt x="6446721" y="2626623"/>
                  <a:pt x="6451285" y="2638132"/>
                </a:cubicBezTo>
                <a:cubicBezTo>
                  <a:pt x="6463786" y="2637934"/>
                  <a:pt x="6476834" y="2634957"/>
                  <a:pt x="6490427" y="2629202"/>
                </a:cubicBezTo>
                <a:cubicBezTo>
                  <a:pt x="6504019" y="2623448"/>
                  <a:pt x="6517265" y="2616998"/>
                  <a:pt x="6530164" y="2609854"/>
                </a:cubicBezTo>
                <a:cubicBezTo>
                  <a:pt x="6553381" y="2582868"/>
                  <a:pt x="6583047" y="2568976"/>
                  <a:pt x="6619163" y="2568183"/>
                </a:cubicBezTo>
                <a:cubicBezTo>
                  <a:pt x="6633053" y="2567985"/>
                  <a:pt x="6644910" y="2570862"/>
                  <a:pt x="6654733" y="2576815"/>
                </a:cubicBezTo>
                <a:cubicBezTo>
                  <a:pt x="6664555" y="2582768"/>
                  <a:pt x="6672543" y="2589217"/>
                  <a:pt x="6678694" y="2596163"/>
                </a:cubicBezTo>
                <a:lnTo>
                  <a:pt x="6678694" y="2567588"/>
                </a:lnTo>
                <a:lnTo>
                  <a:pt x="6678694" y="2558658"/>
                </a:lnTo>
                <a:lnTo>
                  <a:pt x="6687624" y="2558658"/>
                </a:lnTo>
                <a:lnTo>
                  <a:pt x="6715008" y="2558658"/>
                </a:lnTo>
                <a:lnTo>
                  <a:pt x="6723938" y="2558658"/>
                </a:lnTo>
                <a:lnTo>
                  <a:pt x="6723938" y="2567588"/>
                </a:lnTo>
                <a:cubicBezTo>
                  <a:pt x="6723938" y="2567588"/>
                  <a:pt x="6723938" y="2577509"/>
                  <a:pt x="6723938" y="2597353"/>
                </a:cubicBezTo>
                <a:cubicBezTo>
                  <a:pt x="6723938" y="2617197"/>
                  <a:pt x="6723938" y="2627119"/>
                  <a:pt x="6723938" y="2627119"/>
                </a:cubicBezTo>
                <a:lnTo>
                  <a:pt x="6723938" y="2742014"/>
                </a:lnTo>
                <a:lnTo>
                  <a:pt x="6723938" y="2746181"/>
                </a:lnTo>
                <a:cubicBezTo>
                  <a:pt x="6723938" y="2753325"/>
                  <a:pt x="6724087" y="2760320"/>
                  <a:pt x="6724384" y="2767166"/>
                </a:cubicBezTo>
                <a:cubicBezTo>
                  <a:pt x="6724682" y="2774012"/>
                  <a:pt x="6725823" y="2780114"/>
                  <a:pt x="6727807" y="2785472"/>
                </a:cubicBezTo>
                <a:cubicBezTo>
                  <a:pt x="6729990" y="2790829"/>
                  <a:pt x="6732471" y="2793905"/>
                  <a:pt x="6735249" y="2794699"/>
                </a:cubicBezTo>
                <a:cubicBezTo>
                  <a:pt x="6735646" y="2794699"/>
                  <a:pt x="6735993" y="2794749"/>
                  <a:pt x="6736291" y="2794848"/>
                </a:cubicBezTo>
                <a:cubicBezTo>
                  <a:pt x="6736588" y="2794947"/>
                  <a:pt x="6737035" y="2794997"/>
                  <a:pt x="6737630" y="2794997"/>
                </a:cubicBezTo>
                <a:cubicBezTo>
                  <a:pt x="6756680" y="2794997"/>
                  <a:pt x="6773200" y="2781801"/>
                  <a:pt x="6787190" y="2755408"/>
                </a:cubicBezTo>
                <a:cubicBezTo>
                  <a:pt x="6794185" y="2742212"/>
                  <a:pt x="6800324" y="2729661"/>
                  <a:pt x="6805607" y="2717755"/>
                </a:cubicBezTo>
                <a:lnTo>
                  <a:pt x="6813957" y="2696517"/>
                </a:lnTo>
                <a:lnTo>
                  <a:pt x="6814723" y="2690817"/>
                </a:lnTo>
                <a:cubicBezTo>
                  <a:pt x="6817104" y="2684864"/>
                  <a:pt x="6822065" y="2672462"/>
                  <a:pt x="6829606" y="2653610"/>
                </a:cubicBezTo>
                <a:cubicBezTo>
                  <a:pt x="6837147" y="2634758"/>
                  <a:pt x="6843000" y="2621116"/>
                  <a:pt x="6847168" y="2612682"/>
                </a:cubicBezTo>
                <a:cubicBezTo>
                  <a:pt x="6851335" y="2604249"/>
                  <a:pt x="6857536" y="2594525"/>
                  <a:pt x="6865771" y="2583512"/>
                </a:cubicBezTo>
                <a:cubicBezTo>
                  <a:pt x="6874006" y="2572499"/>
                  <a:pt x="6884077" y="2566992"/>
                  <a:pt x="6895983" y="2566992"/>
                </a:cubicBezTo>
                <a:cubicBezTo>
                  <a:pt x="6914636" y="2566992"/>
                  <a:pt x="6928725" y="2571854"/>
                  <a:pt x="6938250" y="2581577"/>
                </a:cubicBezTo>
                <a:cubicBezTo>
                  <a:pt x="6945791" y="2589118"/>
                  <a:pt x="6950405" y="2597998"/>
                  <a:pt x="6952091" y="2608218"/>
                </a:cubicBezTo>
                <a:cubicBezTo>
                  <a:pt x="6953778" y="2618437"/>
                  <a:pt x="6954621" y="2628409"/>
                  <a:pt x="6954621" y="2638132"/>
                </a:cubicBezTo>
                <a:lnTo>
                  <a:pt x="6954621" y="2663383"/>
                </a:lnTo>
                <a:lnTo>
                  <a:pt x="6955812" y="2660456"/>
                </a:lnTo>
                <a:cubicBezTo>
                  <a:pt x="6963948" y="2643192"/>
                  <a:pt x="6971290" y="2629698"/>
                  <a:pt x="6977839" y="2619975"/>
                </a:cubicBezTo>
                <a:cubicBezTo>
                  <a:pt x="6985181" y="2609260"/>
                  <a:pt x="6994904" y="2598643"/>
                  <a:pt x="7007009" y="2588126"/>
                </a:cubicBezTo>
                <a:cubicBezTo>
                  <a:pt x="7019113" y="2577609"/>
                  <a:pt x="7032310" y="2571358"/>
                  <a:pt x="7046597" y="2569374"/>
                </a:cubicBezTo>
                <a:cubicBezTo>
                  <a:pt x="7050764" y="2568779"/>
                  <a:pt x="7054932" y="2568480"/>
                  <a:pt x="7059099" y="2568480"/>
                </a:cubicBezTo>
                <a:cubicBezTo>
                  <a:pt x="7087476" y="2569274"/>
                  <a:pt x="7107419" y="2578204"/>
                  <a:pt x="7118928" y="2595270"/>
                </a:cubicBezTo>
                <a:cubicBezTo>
                  <a:pt x="7123888" y="2603009"/>
                  <a:pt x="7127064" y="2611194"/>
                  <a:pt x="7128453" y="2619826"/>
                </a:cubicBezTo>
                <a:cubicBezTo>
                  <a:pt x="7129842" y="2628458"/>
                  <a:pt x="7130536" y="2636941"/>
                  <a:pt x="7130536" y="2645276"/>
                </a:cubicBezTo>
                <a:cubicBezTo>
                  <a:pt x="7130536" y="2719888"/>
                  <a:pt x="7130685" y="2760766"/>
                  <a:pt x="7130983" y="2767910"/>
                </a:cubicBezTo>
                <a:cubicBezTo>
                  <a:pt x="7131280" y="2775054"/>
                  <a:pt x="7132521" y="2781304"/>
                  <a:pt x="7134704" y="2786663"/>
                </a:cubicBezTo>
                <a:cubicBezTo>
                  <a:pt x="7136489" y="2791822"/>
                  <a:pt x="7138970" y="2794798"/>
                  <a:pt x="7142145" y="2795592"/>
                </a:cubicBezTo>
                <a:cubicBezTo>
                  <a:pt x="7161790" y="2796783"/>
                  <a:pt x="7178757" y="2783983"/>
                  <a:pt x="7193044" y="2757195"/>
                </a:cubicBezTo>
                <a:cubicBezTo>
                  <a:pt x="7207332" y="2730405"/>
                  <a:pt x="7218147" y="2706196"/>
                  <a:pt x="7225489" y="2684566"/>
                </a:cubicBezTo>
                <a:cubicBezTo>
                  <a:pt x="7228068" y="2678812"/>
                  <a:pt x="7231988" y="2677026"/>
                  <a:pt x="7237246" y="2679208"/>
                </a:cubicBezTo>
                <a:cubicBezTo>
                  <a:pt x="7242504" y="2681391"/>
                  <a:pt x="7244241" y="2685161"/>
                  <a:pt x="7242455" y="2690519"/>
                </a:cubicBezTo>
                <a:cubicBezTo>
                  <a:pt x="7229755" y="2728223"/>
                  <a:pt x="7215864" y="2757393"/>
                  <a:pt x="7200783" y="2778030"/>
                </a:cubicBezTo>
                <a:cubicBezTo>
                  <a:pt x="7183321" y="2801843"/>
                  <a:pt x="7164469" y="2813650"/>
                  <a:pt x="7144229" y="2813452"/>
                </a:cubicBezTo>
                <a:lnTo>
                  <a:pt x="7144229" y="2813749"/>
                </a:lnTo>
                <a:cubicBezTo>
                  <a:pt x="7123393" y="2813749"/>
                  <a:pt x="7107914" y="2807697"/>
                  <a:pt x="7097794" y="2795592"/>
                </a:cubicBezTo>
                <a:cubicBezTo>
                  <a:pt x="7091246" y="2788250"/>
                  <a:pt x="7087476" y="2780263"/>
                  <a:pt x="7086483" y="2771631"/>
                </a:cubicBezTo>
                <a:cubicBezTo>
                  <a:pt x="7085491" y="2762999"/>
                  <a:pt x="7084995" y="2739782"/>
                  <a:pt x="7084995" y="2701979"/>
                </a:cubicBezTo>
                <a:cubicBezTo>
                  <a:pt x="7084995" y="2664177"/>
                  <a:pt x="7084995" y="2645276"/>
                  <a:pt x="7084995" y="2645276"/>
                </a:cubicBezTo>
                <a:cubicBezTo>
                  <a:pt x="7084995" y="2638132"/>
                  <a:pt x="7084697" y="2630889"/>
                  <a:pt x="7084102" y="2623547"/>
                </a:cubicBezTo>
                <a:cubicBezTo>
                  <a:pt x="7083507" y="2616205"/>
                  <a:pt x="7082118" y="2609458"/>
                  <a:pt x="7079935" y="2603306"/>
                </a:cubicBezTo>
                <a:cubicBezTo>
                  <a:pt x="7075966" y="2592988"/>
                  <a:pt x="7069021" y="2587431"/>
                  <a:pt x="7059099" y="2586638"/>
                </a:cubicBezTo>
                <a:cubicBezTo>
                  <a:pt x="7054733" y="2586638"/>
                  <a:pt x="7051360" y="2586836"/>
                  <a:pt x="7048979" y="2587233"/>
                </a:cubicBezTo>
                <a:cubicBezTo>
                  <a:pt x="7038461" y="2588821"/>
                  <a:pt x="7028093" y="2593980"/>
                  <a:pt x="7017873" y="2602711"/>
                </a:cubicBezTo>
                <a:cubicBezTo>
                  <a:pt x="7007654" y="2611442"/>
                  <a:pt x="6999270" y="2620571"/>
                  <a:pt x="6992721" y="2630096"/>
                </a:cubicBezTo>
                <a:cubicBezTo>
                  <a:pt x="6986967" y="2638628"/>
                  <a:pt x="6980716" y="2649939"/>
                  <a:pt x="6973969" y="2664028"/>
                </a:cubicBezTo>
                <a:cubicBezTo>
                  <a:pt x="6967222" y="2678118"/>
                  <a:pt x="6961170" y="2692008"/>
                  <a:pt x="6955812" y="2705700"/>
                </a:cubicBezTo>
                <a:lnTo>
                  <a:pt x="6954621" y="2709173"/>
                </a:lnTo>
                <a:lnTo>
                  <a:pt x="6954621" y="2812856"/>
                </a:lnTo>
                <a:lnTo>
                  <a:pt x="6909378" y="2812856"/>
                </a:lnTo>
                <a:lnTo>
                  <a:pt x="6909378" y="2638132"/>
                </a:lnTo>
                <a:cubicBezTo>
                  <a:pt x="6909378" y="2631187"/>
                  <a:pt x="6908981" y="2621959"/>
                  <a:pt x="6908187" y="2610450"/>
                </a:cubicBezTo>
                <a:cubicBezTo>
                  <a:pt x="6907394" y="2598941"/>
                  <a:pt x="6904913" y="2591102"/>
                  <a:pt x="6900746" y="2586935"/>
                </a:cubicBezTo>
                <a:cubicBezTo>
                  <a:pt x="6899555" y="2585745"/>
                  <a:pt x="6897967" y="2585149"/>
                  <a:pt x="6895983" y="2585149"/>
                </a:cubicBezTo>
                <a:cubicBezTo>
                  <a:pt x="6892411" y="2585149"/>
                  <a:pt x="6887798" y="2587580"/>
                  <a:pt x="6882142" y="2592442"/>
                </a:cubicBezTo>
                <a:cubicBezTo>
                  <a:pt x="6876487" y="2597304"/>
                  <a:pt x="6870980" y="2605241"/>
                  <a:pt x="6865622" y="2616254"/>
                </a:cubicBezTo>
                <a:cubicBezTo>
                  <a:pt x="6860264" y="2627268"/>
                  <a:pt x="6853815" y="2642200"/>
                  <a:pt x="6846275" y="2661052"/>
                </a:cubicBezTo>
                <a:cubicBezTo>
                  <a:pt x="6842504" y="2670477"/>
                  <a:pt x="6839305" y="2678291"/>
                  <a:pt x="6836675" y="2684492"/>
                </a:cubicBezTo>
                <a:lnTo>
                  <a:pt x="6834623" y="2689215"/>
                </a:lnTo>
                <a:lnTo>
                  <a:pt x="6835857" y="2689626"/>
                </a:lnTo>
                <a:cubicBezTo>
                  <a:pt x="6823157" y="2727528"/>
                  <a:pt x="6809266" y="2756698"/>
                  <a:pt x="6794185" y="2777138"/>
                </a:cubicBezTo>
                <a:cubicBezTo>
                  <a:pt x="6775135" y="2802934"/>
                  <a:pt x="6754398" y="2814841"/>
                  <a:pt x="6731975" y="2812856"/>
                </a:cubicBezTo>
                <a:cubicBezTo>
                  <a:pt x="6730784" y="2812856"/>
                  <a:pt x="6729693" y="2812807"/>
                  <a:pt x="6728700" y="2812707"/>
                </a:cubicBezTo>
                <a:cubicBezTo>
                  <a:pt x="6727708" y="2812608"/>
                  <a:pt x="6726815" y="2812460"/>
                  <a:pt x="6726021" y="2812261"/>
                </a:cubicBezTo>
                <a:cubicBezTo>
                  <a:pt x="6710742" y="2810277"/>
                  <a:pt x="6699034" y="2804324"/>
                  <a:pt x="6690898" y="2794402"/>
                </a:cubicBezTo>
                <a:cubicBezTo>
                  <a:pt x="6686334" y="2789441"/>
                  <a:pt x="6683159" y="2783587"/>
                  <a:pt x="6681373" y="2776840"/>
                </a:cubicBezTo>
                <a:cubicBezTo>
                  <a:pt x="6674825" y="2784976"/>
                  <a:pt x="6667483" y="2792120"/>
                  <a:pt x="6659346" y="2798271"/>
                </a:cubicBezTo>
                <a:cubicBezTo>
                  <a:pt x="6653393" y="2802637"/>
                  <a:pt x="6648036" y="2805613"/>
                  <a:pt x="6643273" y="2807201"/>
                </a:cubicBezTo>
                <a:cubicBezTo>
                  <a:pt x="6634740" y="2810971"/>
                  <a:pt x="6625215" y="2812856"/>
                  <a:pt x="6614698" y="2812856"/>
                </a:cubicBezTo>
                <a:cubicBezTo>
                  <a:pt x="6614698" y="2812856"/>
                  <a:pt x="6614649" y="2812856"/>
                  <a:pt x="6614549" y="2812856"/>
                </a:cubicBezTo>
                <a:cubicBezTo>
                  <a:pt x="6614450" y="2812856"/>
                  <a:pt x="6614400" y="2812856"/>
                  <a:pt x="6614400" y="2812856"/>
                </a:cubicBezTo>
                <a:cubicBezTo>
                  <a:pt x="6577689" y="2812261"/>
                  <a:pt x="6548221" y="2797478"/>
                  <a:pt x="6525996" y="2768505"/>
                </a:cubicBezTo>
                <a:cubicBezTo>
                  <a:pt x="6508137" y="2745487"/>
                  <a:pt x="6499207" y="2718995"/>
                  <a:pt x="6499207" y="2689031"/>
                </a:cubicBezTo>
                <a:cubicBezTo>
                  <a:pt x="6499207" y="2672759"/>
                  <a:pt x="6502879" y="2656587"/>
                  <a:pt x="6510221" y="2640514"/>
                </a:cubicBezTo>
                <a:cubicBezTo>
                  <a:pt x="6490972" y="2649642"/>
                  <a:pt x="6473311" y="2654801"/>
                  <a:pt x="6457238" y="2655992"/>
                </a:cubicBezTo>
                <a:cubicBezTo>
                  <a:pt x="6460016" y="2667501"/>
                  <a:pt x="6461405" y="2679011"/>
                  <a:pt x="6461405" y="2690519"/>
                </a:cubicBezTo>
                <a:cubicBezTo>
                  <a:pt x="6461405" y="2723857"/>
                  <a:pt x="6451483" y="2752432"/>
                  <a:pt x="6431639" y="2776245"/>
                </a:cubicBezTo>
                <a:cubicBezTo>
                  <a:pt x="6411201" y="2800652"/>
                  <a:pt x="6386594" y="2812856"/>
                  <a:pt x="6357821" y="2812856"/>
                </a:cubicBezTo>
                <a:cubicBezTo>
                  <a:pt x="6325079" y="2812856"/>
                  <a:pt x="6297396" y="2800851"/>
                  <a:pt x="6274775" y="2776840"/>
                </a:cubicBezTo>
                <a:cubicBezTo>
                  <a:pt x="6269119" y="2770837"/>
                  <a:pt x="6264171" y="2764537"/>
                  <a:pt x="6259929" y="2757939"/>
                </a:cubicBezTo>
                <a:lnTo>
                  <a:pt x="6252579" y="2743601"/>
                </a:lnTo>
                <a:lnTo>
                  <a:pt x="6243521" y="2761064"/>
                </a:lnTo>
                <a:cubicBezTo>
                  <a:pt x="6237568" y="2770787"/>
                  <a:pt x="6229580" y="2781850"/>
                  <a:pt x="6219559" y="2794253"/>
                </a:cubicBezTo>
                <a:cubicBezTo>
                  <a:pt x="6209538" y="2806655"/>
                  <a:pt x="6196689" y="2812856"/>
                  <a:pt x="6181013" y="2812856"/>
                </a:cubicBezTo>
                <a:cubicBezTo>
                  <a:pt x="6159979" y="2812856"/>
                  <a:pt x="6144401" y="2806804"/>
                  <a:pt x="6134281" y="2794699"/>
                </a:cubicBezTo>
                <a:cubicBezTo>
                  <a:pt x="6127931" y="2787357"/>
                  <a:pt x="6124260" y="2779370"/>
                  <a:pt x="6123268" y="2770738"/>
                </a:cubicBezTo>
                <a:cubicBezTo>
                  <a:pt x="6122275" y="2762106"/>
                  <a:pt x="6121779" y="2753722"/>
                  <a:pt x="6121779" y="2745586"/>
                </a:cubicBezTo>
                <a:cubicBezTo>
                  <a:pt x="6121779" y="2728917"/>
                  <a:pt x="6121779" y="2712099"/>
                  <a:pt x="6121779" y="2695133"/>
                </a:cubicBezTo>
                <a:cubicBezTo>
                  <a:pt x="6121779" y="2678167"/>
                  <a:pt x="6121779" y="2661250"/>
                  <a:pt x="6121779" y="2644383"/>
                </a:cubicBezTo>
                <a:cubicBezTo>
                  <a:pt x="6121779" y="2637239"/>
                  <a:pt x="6121482" y="2629996"/>
                  <a:pt x="6120886" y="2622654"/>
                </a:cubicBezTo>
                <a:cubicBezTo>
                  <a:pt x="6120291" y="2615312"/>
                  <a:pt x="6118902" y="2608565"/>
                  <a:pt x="6116719" y="2602413"/>
                </a:cubicBezTo>
                <a:cubicBezTo>
                  <a:pt x="6112552" y="2591698"/>
                  <a:pt x="6105408" y="2586142"/>
                  <a:pt x="6095288" y="2585745"/>
                </a:cubicBezTo>
                <a:cubicBezTo>
                  <a:pt x="6081596" y="2585546"/>
                  <a:pt x="6068102" y="2590805"/>
                  <a:pt x="6054807" y="2601520"/>
                </a:cubicBezTo>
                <a:cubicBezTo>
                  <a:pt x="6045877" y="2608664"/>
                  <a:pt x="6037344" y="2617891"/>
                  <a:pt x="6029208" y="2629202"/>
                </a:cubicBezTo>
                <a:cubicBezTo>
                  <a:pt x="6023850" y="2637338"/>
                  <a:pt x="6018046" y="2647856"/>
                  <a:pt x="6011795" y="2660754"/>
                </a:cubicBezTo>
                <a:cubicBezTo>
                  <a:pt x="6005545" y="2673653"/>
                  <a:pt x="5999740" y="2686650"/>
                  <a:pt x="5994382" y="2699747"/>
                </a:cubicBezTo>
                <a:lnTo>
                  <a:pt x="5994382" y="2812856"/>
                </a:lnTo>
                <a:lnTo>
                  <a:pt x="5949139" y="2812856"/>
                </a:lnTo>
                <a:lnTo>
                  <a:pt x="5949139" y="2663433"/>
                </a:lnTo>
                <a:cubicBezTo>
                  <a:pt x="5946360" y="2668989"/>
                  <a:pt x="5943632" y="2674496"/>
                  <a:pt x="5940953" y="2679953"/>
                </a:cubicBezTo>
                <a:cubicBezTo>
                  <a:pt x="5938274" y="2685410"/>
                  <a:pt x="5935744" y="2690817"/>
                  <a:pt x="5933363" y="2696175"/>
                </a:cubicBezTo>
                <a:cubicBezTo>
                  <a:pt x="5921655" y="2719987"/>
                  <a:pt x="5909153" y="2743205"/>
                  <a:pt x="5895858" y="2765827"/>
                </a:cubicBezTo>
                <a:cubicBezTo>
                  <a:pt x="5889905" y="2776344"/>
                  <a:pt x="5882464" y="2786960"/>
                  <a:pt x="5873534" y="2797676"/>
                </a:cubicBezTo>
                <a:cubicBezTo>
                  <a:pt x="5864604" y="2808391"/>
                  <a:pt x="5852797" y="2813452"/>
                  <a:pt x="5838113" y="2812856"/>
                </a:cubicBezTo>
                <a:cubicBezTo>
                  <a:pt x="5833946" y="2812856"/>
                  <a:pt x="5830870" y="2812757"/>
                  <a:pt x="5828886" y="2812559"/>
                </a:cubicBezTo>
                <a:cubicBezTo>
                  <a:pt x="5813407" y="2810376"/>
                  <a:pt x="5801800" y="2804423"/>
                  <a:pt x="5794060" y="2794699"/>
                </a:cubicBezTo>
                <a:cubicBezTo>
                  <a:pt x="5788702" y="2788350"/>
                  <a:pt x="5785031" y="2781057"/>
                  <a:pt x="5783046" y="2772821"/>
                </a:cubicBezTo>
                <a:cubicBezTo>
                  <a:pt x="5781063" y="2764586"/>
                  <a:pt x="5779773" y="2756301"/>
                  <a:pt x="5779177" y="2747967"/>
                </a:cubicBezTo>
                <a:lnTo>
                  <a:pt x="5779177" y="2747670"/>
                </a:lnTo>
                <a:cubicBezTo>
                  <a:pt x="5779177" y="2744296"/>
                  <a:pt x="5778979" y="2739236"/>
                  <a:pt x="5778582" y="2732489"/>
                </a:cubicBezTo>
                <a:cubicBezTo>
                  <a:pt x="5778383" y="2727925"/>
                  <a:pt x="5778235" y="2723559"/>
                  <a:pt x="5778136" y="2719392"/>
                </a:cubicBezTo>
                <a:cubicBezTo>
                  <a:pt x="5778037" y="2715225"/>
                  <a:pt x="5777789" y="2711256"/>
                  <a:pt x="5777391" y="2707486"/>
                </a:cubicBezTo>
                <a:cubicBezTo>
                  <a:pt x="5768461" y="2712248"/>
                  <a:pt x="5759730" y="2714828"/>
                  <a:pt x="5751197" y="2715225"/>
                </a:cubicBezTo>
                <a:cubicBezTo>
                  <a:pt x="5740283" y="2715622"/>
                  <a:pt x="5732048" y="2712248"/>
                  <a:pt x="5726492" y="2705105"/>
                </a:cubicBezTo>
                <a:cubicBezTo>
                  <a:pt x="5721729" y="2699152"/>
                  <a:pt x="5720589" y="2692603"/>
                  <a:pt x="5723070" y="2685459"/>
                </a:cubicBezTo>
                <a:cubicBezTo>
                  <a:pt x="5725550" y="2678315"/>
                  <a:pt x="5729866" y="2672958"/>
                  <a:pt x="5736017" y="2669386"/>
                </a:cubicBezTo>
                <a:cubicBezTo>
                  <a:pt x="5742367" y="2665814"/>
                  <a:pt x="5749511" y="2664128"/>
                  <a:pt x="5757448" y="2664326"/>
                </a:cubicBezTo>
                <a:lnTo>
                  <a:pt x="5757448" y="2664028"/>
                </a:lnTo>
                <a:cubicBezTo>
                  <a:pt x="5763996" y="2664028"/>
                  <a:pt x="5770744" y="2664723"/>
                  <a:pt x="5777689" y="2666112"/>
                </a:cubicBezTo>
                <a:cubicBezTo>
                  <a:pt x="5782253" y="2656786"/>
                  <a:pt x="5785031" y="2648947"/>
                  <a:pt x="5786023" y="2642597"/>
                </a:cubicBezTo>
                <a:cubicBezTo>
                  <a:pt x="5788603" y="2625531"/>
                  <a:pt x="5786618" y="2611740"/>
                  <a:pt x="5780070" y="2601223"/>
                </a:cubicBezTo>
                <a:cubicBezTo>
                  <a:pt x="5773919" y="2591499"/>
                  <a:pt x="5765683" y="2586439"/>
                  <a:pt x="5755365" y="2586042"/>
                </a:cubicBezTo>
                <a:cubicBezTo>
                  <a:pt x="5750999" y="2586042"/>
                  <a:pt x="5747725" y="2586240"/>
                  <a:pt x="5745542" y="2586638"/>
                </a:cubicBezTo>
                <a:cubicBezTo>
                  <a:pt x="5733238" y="2588423"/>
                  <a:pt x="5722573" y="2594228"/>
                  <a:pt x="5713544" y="2604050"/>
                </a:cubicBezTo>
                <a:cubicBezTo>
                  <a:pt x="5704515" y="2613873"/>
                  <a:pt x="5697719" y="2622158"/>
                  <a:pt x="5693155" y="2628904"/>
                </a:cubicBezTo>
                <a:cubicBezTo>
                  <a:pt x="5687796" y="2637239"/>
                  <a:pt x="5681943" y="2648352"/>
                  <a:pt x="5675593" y="2662242"/>
                </a:cubicBezTo>
                <a:cubicBezTo>
                  <a:pt x="5669242" y="2676133"/>
                  <a:pt x="5663389" y="2689924"/>
                  <a:pt x="5658031" y="2703616"/>
                </a:cubicBezTo>
                <a:lnTo>
                  <a:pt x="5658031" y="2812856"/>
                </a:lnTo>
                <a:lnTo>
                  <a:pt x="5612787" y="2812856"/>
                </a:lnTo>
                <a:lnTo>
                  <a:pt x="5612787" y="2634262"/>
                </a:lnTo>
                <a:cubicBezTo>
                  <a:pt x="5600683" y="2656289"/>
                  <a:pt x="5588280" y="2678514"/>
                  <a:pt x="5575580" y="2700938"/>
                </a:cubicBezTo>
                <a:lnTo>
                  <a:pt x="5559804" y="2692008"/>
                </a:lnTo>
                <a:cubicBezTo>
                  <a:pt x="5568139" y="2677125"/>
                  <a:pt x="5576821" y="2661598"/>
                  <a:pt x="5585850" y="2645425"/>
                </a:cubicBezTo>
                <a:cubicBezTo>
                  <a:pt x="5594879" y="2629252"/>
                  <a:pt x="5603857" y="2612633"/>
                  <a:pt x="5612787" y="2595567"/>
                </a:cubicBezTo>
                <a:lnTo>
                  <a:pt x="5612787" y="2406853"/>
                </a:lnTo>
                <a:cubicBezTo>
                  <a:pt x="5612787" y="2375897"/>
                  <a:pt x="5614771" y="2349307"/>
                  <a:pt x="5618741" y="2327082"/>
                </a:cubicBezTo>
                <a:cubicBezTo>
                  <a:pt x="5623701" y="2298109"/>
                  <a:pt x="5632333" y="2272114"/>
                  <a:pt x="5644637" y="2249096"/>
                </a:cubicBezTo>
                <a:cubicBezTo>
                  <a:pt x="5650589" y="2237784"/>
                  <a:pt x="5659619" y="2226722"/>
                  <a:pt x="5671725" y="2215907"/>
                </a:cubicBezTo>
                <a:cubicBezTo>
                  <a:pt x="5683829" y="2205092"/>
                  <a:pt x="5697917" y="2199684"/>
                  <a:pt x="5713991" y="2199684"/>
                </a:cubicBezTo>
                <a:close/>
                <a:moveTo>
                  <a:pt x="3532171" y="2199684"/>
                </a:moveTo>
                <a:cubicBezTo>
                  <a:pt x="3546062" y="2199684"/>
                  <a:pt x="3557671" y="2206431"/>
                  <a:pt x="3566998" y="2219926"/>
                </a:cubicBezTo>
                <a:cubicBezTo>
                  <a:pt x="3576721" y="2235006"/>
                  <a:pt x="3579995" y="2258124"/>
                  <a:pt x="3576821" y="2289279"/>
                </a:cubicBezTo>
                <a:cubicBezTo>
                  <a:pt x="3572058" y="2333530"/>
                  <a:pt x="3561491" y="2375401"/>
                  <a:pt x="3545120" y="2414890"/>
                </a:cubicBezTo>
                <a:cubicBezTo>
                  <a:pt x="3528748" y="2454379"/>
                  <a:pt x="3511435" y="2492876"/>
                  <a:pt x="3493179" y="2530381"/>
                </a:cubicBezTo>
                <a:cubicBezTo>
                  <a:pt x="3490202" y="2536334"/>
                  <a:pt x="3487325" y="2542237"/>
                  <a:pt x="3484547" y="2548091"/>
                </a:cubicBezTo>
                <a:cubicBezTo>
                  <a:pt x="3481769" y="2553945"/>
                  <a:pt x="3478991" y="2559848"/>
                  <a:pt x="3476213" y="2565802"/>
                </a:cubicBezTo>
                <a:lnTo>
                  <a:pt x="3476213" y="2610450"/>
                </a:lnTo>
                <a:lnTo>
                  <a:pt x="3476213" y="2654801"/>
                </a:lnTo>
                <a:cubicBezTo>
                  <a:pt x="3482959" y="2640116"/>
                  <a:pt x="3490202" y="2627318"/>
                  <a:pt x="3497942" y="2616403"/>
                </a:cubicBezTo>
                <a:cubicBezTo>
                  <a:pt x="3505482" y="2605489"/>
                  <a:pt x="3514511" y="2595765"/>
                  <a:pt x="3525028" y="2587233"/>
                </a:cubicBezTo>
                <a:cubicBezTo>
                  <a:pt x="3533362" y="2580684"/>
                  <a:pt x="3541896" y="2575724"/>
                  <a:pt x="3550626" y="2572350"/>
                </a:cubicBezTo>
                <a:cubicBezTo>
                  <a:pt x="3558960" y="2569175"/>
                  <a:pt x="3567792" y="2567588"/>
                  <a:pt x="3577118" y="2567588"/>
                </a:cubicBezTo>
                <a:cubicBezTo>
                  <a:pt x="3605494" y="2568381"/>
                  <a:pt x="3625438" y="2577311"/>
                  <a:pt x="3636947" y="2594376"/>
                </a:cubicBezTo>
                <a:cubicBezTo>
                  <a:pt x="3642106" y="2602116"/>
                  <a:pt x="3645331" y="2610301"/>
                  <a:pt x="3646621" y="2618933"/>
                </a:cubicBezTo>
                <a:cubicBezTo>
                  <a:pt x="3647911" y="2627565"/>
                  <a:pt x="3648555" y="2636049"/>
                  <a:pt x="3648555" y="2644383"/>
                </a:cubicBezTo>
                <a:cubicBezTo>
                  <a:pt x="3648555" y="2661250"/>
                  <a:pt x="3648555" y="2678167"/>
                  <a:pt x="3648555" y="2695133"/>
                </a:cubicBezTo>
                <a:cubicBezTo>
                  <a:pt x="3648555" y="2712099"/>
                  <a:pt x="3648555" y="2728917"/>
                  <a:pt x="3648555" y="2745586"/>
                </a:cubicBezTo>
                <a:cubicBezTo>
                  <a:pt x="3648555" y="2752730"/>
                  <a:pt x="3648705" y="2759873"/>
                  <a:pt x="3649002" y="2767017"/>
                </a:cubicBezTo>
                <a:cubicBezTo>
                  <a:pt x="3649300" y="2774161"/>
                  <a:pt x="3650539" y="2780411"/>
                  <a:pt x="3652723" y="2785769"/>
                </a:cubicBezTo>
                <a:cubicBezTo>
                  <a:pt x="3655302" y="2792120"/>
                  <a:pt x="3658477" y="2795295"/>
                  <a:pt x="3662248" y="2795295"/>
                </a:cubicBezTo>
                <a:cubicBezTo>
                  <a:pt x="3671177" y="2795097"/>
                  <a:pt x="3680007" y="2790433"/>
                  <a:pt x="3688739" y="2781304"/>
                </a:cubicBezTo>
                <a:cubicBezTo>
                  <a:pt x="3695089" y="2774558"/>
                  <a:pt x="3701935" y="2764735"/>
                  <a:pt x="3709277" y="2751837"/>
                </a:cubicBezTo>
                <a:cubicBezTo>
                  <a:pt x="3713643" y="2744693"/>
                  <a:pt x="3717563" y="2737202"/>
                  <a:pt x="3721035" y="2729364"/>
                </a:cubicBezTo>
                <a:lnTo>
                  <a:pt x="3730008" y="2708765"/>
                </a:lnTo>
                <a:lnTo>
                  <a:pt x="3726839" y="2688733"/>
                </a:lnTo>
                <a:cubicBezTo>
                  <a:pt x="3726839" y="2659960"/>
                  <a:pt x="3736959" y="2633767"/>
                  <a:pt x="3757198" y="2610153"/>
                </a:cubicBezTo>
                <a:cubicBezTo>
                  <a:pt x="3780812" y="2582768"/>
                  <a:pt x="3810678" y="2568679"/>
                  <a:pt x="3846794" y="2567885"/>
                </a:cubicBezTo>
                <a:cubicBezTo>
                  <a:pt x="3865844" y="2567488"/>
                  <a:pt x="3881024" y="2572499"/>
                  <a:pt x="3892334" y="2582917"/>
                </a:cubicBezTo>
                <a:lnTo>
                  <a:pt x="3906324" y="2597014"/>
                </a:lnTo>
                <a:lnTo>
                  <a:pt x="3906324" y="2567588"/>
                </a:lnTo>
                <a:lnTo>
                  <a:pt x="3951568" y="2567588"/>
                </a:lnTo>
                <a:cubicBezTo>
                  <a:pt x="3951568" y="2567588"/>
                  <a:pt x="3951568" y="2577509"/>
                  <a:pt x="3951568" y="2597353"/>
                </a:cubicBezTo>
                <a:cubicBezTo>
                  <a:pt x="3951568" y="2617197"/>
                  <a:pt x="3951568" y="2627119"/>
                  <a:pt x="3951568" y="2627119"/>
                </a:cubicBezTo>
                <a:lnTo>
                  <a:pt x="3951568" y="2742014"/>
                </a:lnTo>
                <a:lnTo>
                  <a:pt x="3951568" y="2746181"/>
                </a:lnTo>
                <a:cubicBezTo>
                  <a:pt x="3951568" y="2753325"/>
                  <a:pt x="3951717" y="2760320"/>
                  <a:pt x="3952015" y="2767166"/>
                </a:cubicBezTo>
                <a:cubicBezTo>
                  <a:pt x="3952313" y="2774012"/>
                  <a:pt x="3953454" y="2780114"/>
                  <a:pt x="3955439" y="2785472"/>
                </a:cubicBezTo>
                <a:cubicBezTo>
                  <a:pt x="3957819" y="2791623"/>
                  <a:pt x="3960598" y="2794699"/>
                  <a:pt x="3963772" y="2794699"/>
                </a:cubicBezTo>
                <a:cubicBezTo>
                  <a:pt x="3980639" y="2794699"/>
                  <a:pt x="3996713" y="2784182"/>
                  <a:pt x="4011993" y="2763148"/>
                </a:cubicBezTo>
                <a:cubicBezTo>
                  <a:pt x="4018540" y="2754019"/>
                  <a:pt x="4025189" y="2742312"/>
                  <a:pt x="4031935" y="2728024"/>
                </a:cubicBezTo>
                <a:cubicBezTo>
                  <a:pt x="4037690" y="2715721"/>
                  <a:pt x="4043445" y="2701930"/>
                  <a:pt x="4049199" y="2686650"/>
                </a:cubicBezTo>
                <a:lnTo>
                  <a:pt x="4066166" y="2692901"/>
                </a:lnTo>
                <a:cubicBezTo>
                  <a:pt x="4059221" y="2710958"/>
                  <a:pt x="4053267" y="2725246"/>
                  <a:pt x="4048307" y="2735764"/>
                </a:cubicBezTo>
                <a:cubicBezTo>
                  <a:pt x="4041361" y="2750249"/>
                  <a:pt x="4034118" y="2762850"/>
                  <a:pt x="4026577" y="2773566"/>
                </a:cubicBezTo>
                <a:cubicBezTo>
                  <a:pt x="4007726" y="2799759"/>
                  <a:pt x="3986790" y="2812856"/>
                  <a:pt x="3963772" y="2812856"/>
                </a:cubicBezTo>
                <a:cubicBezTo>
                  <a:pt x="3944127" y="2812856"/>
                  <a:pt x="3929145" y="2806705"/>
                  <a:pt x="3918827" y="2794402"/>
                </a:cubicBezTo>
                <a:lnTo>
                  <a:pt x="3909756" y="2775308"/>
                </a:lnTo>
                <a:lnTo>
                  <a:pt x="3901935" y="2784728"/>
                </a:lnTo>
                <a:cubicBezTo>
                  <a:pt x="3897122" y="2789788"/>
                  <a:pt x="3892235" y="2794203"/>
                  <a:pt x="3887274" y="2797973"/>
                </a:cubicBezTo>
                <a:cubicBezTo>
                  <a:pt x="3873384" y="2807895"/>
                  <a:pt x="3858402" y="2812757"/>
                  <a:pt x="3842328" y="2812559"/>
                </a:cubicBezTo>
                <a:cubicBezTo>
                  <a:pt x="3805617" y="2812360"/>
                  <a:pt x="3776051" y="2797576"/>
                  <a:pt x="3753626" y="2768208"/>
                </a:cubicBezTo>
                <a:lnTo>
                  <a:pt x="3737147" y="2737749"/>
                </a:lnTo>
                <a:lnTo>
                  <a:pt x="3725053" y="2761064"/>
                </a:lnTo>
                <a:cubicBezTo>
                  <a:pt x="3722077" y="2766025"/>
                  <a:pt x="3718654" y="2771482"/>
                  <a:pt x="3714784" y="2777435"/>
                </a:cubicBezTo>
                <a:cubicBezTo>
                  <a:pt x="3710914" y="2783388"/>
                  <a:pt x="3706400" y="2789044"/>
                  <a:pt x="3701241" y="2794402"/>
                </a:cubicBezTo>
                <a:cubicBezTo>
                  <a:pt x="3689136" y="2806705"/>
                  <a:pt x="3676237" y="2812856"/>
                  <a:pt x="3662545" y="2812856"/>
                </a:cubicBezTo>
                <a:cubicBezTo>
                  <a:pt x="3641511" y="2812856"/>
                  <a:pt x="3625934" y="2806804"/>
                  <a:pt x="3615814" y="2794699"/>
                </a:cubicBezTo>
                <a:cubicBezTo>
                  <a:pt x="3609463" y="2787357"/>
                  <a:pt x="3605792" y="2779370"/>
                  <a:pt x="3604800" y="2770738"/>
                </a:cubicBezTo>
                <a:cubicBezTo>
                  <a:pt x="3603808" y="2762106"/>
                  <a:pt x="3603312" y="2753722"/>
                  <a:pt x="3603312" y="2745586"/>
                </a:cubicBezTo>
                <a:cubicBezTo>
                  <a:pt x="3603312" y="2728917"/>
                  <a:pt x="3603312" y="2712099"/>
                  <a:pt x="3603312" y="2695133"/>
                </a:cubicBezTo>
                <a:cubicBezTo>
                  <a:pt x="3603312" y="2678167"/>
                  <a:pt x="3603312" y="2661250"/>
                  <a:pt x="3603312" y="2644383"/>
                </a:cubicBezTo>
                <a:cubicBezTo>
                  <a:pt x="3603312" y="2637239"/>
                  <a:pt x="3603014" y="2629996"/>
                  <a:pt x="3602419" y="2622654"/>
                </a:cubicBezTo>
                <a:cubicBezTo>
                  <a:pt x="3601823" y="2615312"/>
                  <a:pt x="3600434" y="2608565"/>
                  <a:pt x="3598252" y="2602413"/>
                </a:cubicBezTo>
                <a:cubicBezTo>
                  <a:pt x="3594085" y="2591698"/>
                  <a:pt x="3586941" y="2586142"/>
                  <a:pt x="3576821" y="2585745"/>
                </a:cubicBezTo>
                <a:cubicBezTo>
                  <a:pt x="3562930" y="2585546"/>
                  <a:pt x="3549436" y="2590805"/>
                  <a:pt x="3536339" y="2601520"/>
                </a:cubicBezTo>
                <a:cubicBezTo>
                  <a:pt x="3527410" y="2608664"/>
                  <a:pt x="3518876" y="2617891"/>
                  <a:pt x="3510740" y="2629202"/>
                </a:cubicBezTo>
                <a:cubicBezTo>
                  <a:pt x="3505382" y="2637338"/>
                  <a:pt x="3499628" y="2647757"/>
                  <a:pt x="3493476" y="2660456"/>
                </a:cubicBezTo>
                <a:cubicBezTo>
                  <a:pt x="3487325" y="2673156"/>
                  <a:pt x="3481570" y="2686055"/>
                  <a:pt x="3476213" y="2699152"/>
                </a:cubicBezTo>
                <a:lnTo>
                  <a:pt x="3476213" y="2812856"/>
                </a:lnTo>
                <a:lnTo>
                  <a:pt x="3430671" y="2812856"/>
                </a:lnTo>
                <a:lnTo>
                  <a:pt x="3430671" y="2663433"/>
                </a:lnTo>
                <a:cubicBezTo>
                  <a:pt x="3413407" y="2699350"/>
                  <a:pt x="3396242" y="2731894"/>
                  <a:pt x="3379177" y="2761064"/>
                </a:cubicBezTo>
                <a:cubicBezTo>
                  <a:pt x="3372627" y="2771978"/>
                  <a:pt x="3364443" y="2783339"/>
                  <a:pt x="3354620" y="2795146"/>
                </a:cubicBezTo>
                <a:cubicBezTo>
                  <a:pt x="3344797" y="2806953"/>
                  <a:pt x="3332444" y="2812856"/>
                  <a:pt x="3317561" y="2812856"/>
                </a:cubicBezTo>
                <a:cubicBezTo>
                  <a:pt x="3317363" y="2812856"/>
                  <a:pt x="3317264" y="2812856"/>
                  <a:pt x="3317264" y="2812856"/>
                </a:cubicBezTo>
                <a:cubicBezTo>
                  <a:pt x="3317065" y="2812856"/>
                  <a:pt x="3316966" y="2812856"/>
                  <a:pt x="3316966" y="2812856"/>
                </a:cubicBezTo>
                <a:cubicBezTo>
                  <a:pt x="3308434" y="2812856"/>
                  <a:pt x="3299901" y="2811567"/>
                  <a:pt x="3291368" y="2808987"/>
                </a:cubicBezTo>
                <a:cubicBezTo>
                  <a:pt x="3282835" y="2806407"/>
                  <a:pt x="3275791" y="2801645"/>
                  <a:pt x="3270235" y="2794699"/>
                </a:cubicBezTo>
                <a:cubicBezTo>
                  <a:pt x="3263884" y="2787357"/>
                  <a:pt x="3260213" y="2779420"/>
                  <a:pt x="3259222" y="2770887"/>
                </a:cubicBezTo>
                <a:cubicBezTo>
                  <a:pt x="3258229" y="2762354"/>
                  <a:pt x="3257733" y="2754119"/>
                  <a:pt x="3257733" y="2746181"/>
                </a:cubicBezTo>
                <a:lnTo>
                  <a:pt x="3257733" y="2742312"/>
                </a:lnTo>
                <a:lnTo>
                  <a:pt x="3257733" y="2645871"/>
                </a:lnTo>
                <a:lnTo>
                  <a:pt x="3250291" y="2661647"/>
                </a:lnTo>
                <a:cubicBezTo>
                  <a:pt x="3247314" y="2667600"/>
                  <a:pt x="3244437" y="2673503"/>
                  <a:pt x="3241659" y="2679357"/>
                </a:cubicBezTo>
                <a:cubicBezTo>
                  <a:pt x="3238882" y="2685212"/>
                  <a:pt x="3236003" y="2691016"/>
                  <a:pt x="3233027" y="2696770"/>
                </a:cubicBezTo>
                <a:lnTo>
                  <a:pt x="3216954" y="2689031"/>
                </a:lnTo>
                <a:cubicBezTo>
                  <a:pt x="3219732" y="2683078"/>
                  <a:pt x="3222511" y="2677224"/>
                  <a:pt x="3225288" y="2671470"/>
                </a:cubicBezTo>
                <a:cubicBezTo>
                  <a:pt x="3228067" y="2665715"/>
                  <a:pt x="3230944" y="2659861"/>
                  <a:pt x="3233920" y="2653908"/>
                </a:cubicBezTo>
                <a:cubicBezTo>
                  <a:pt x="3233920" y="2653908"/>
                  <a:pt x="3235657" y="2650237"/>
                  <a:pt x="3239130" y="2642894"/>
                </a:cubicBezTo>
                <a:cubicBezTo>
                  <a:pt x="3242602" y="2635553"/>
                  <a:pt x="3244338" y="2631881"/>
                  <a:pt x="3244338" y="2631881"/>
                </a:cubicBezTo>
                <a:cubicBezTo>
                  <a:pt x="3248704" y="2623349"/>
                  <a:pt x="3253169" y="2613526"/>
                  <a:pt x="3257733" y="2602413"/>
                </a:cubicBezTo>
                <a:lnTo>
                  <a:pt x="3257733" y="2576517"/>
                </a:lnTo>
                <a:lnTo>
                  <a:pt x="3219633" y="2576517"/>
                </a:lnTo>
                <a:lnTo>
                  <a:pt x="3219633" y="2558360"/>
                </a:lnTo>
                <a:lnTo>
                  <a:pt x="3257733" y="2558360"/>
                </a:lnTo>
                <a:lnTo>
                  <a:pt x="3257733" y="2444953"/>
                </a:lnTo>
                <a:lnTo>
                  <a:pt x="3266960" y="2444953"/>
                </a:lnTo>
                <a:lnTo>
                  <a:pt x="3294047" y="2444953"/>
                </a:lnTo>
                <a:lnTo>
                  <a:pt x="3303274" y="2444953"/>
                </a:lnTo>
                <a:lnTo>
                  <a:pt x="3303274" y="2558360"/>
                </a:lnTo>
                <a:lnTo>
                  <a:pt x="3342266" y="2558360"/>
                </a:lnTo>
                <a:lnTo>
                  <a:pt x="3342266" y="2576517"/>
                </a:lnTo>
                <a:lnTo>
                  <a:pt x="3303274" y="2576517"/>
                </a:lnTo>
                <a:lnTo>
                  <a:pt x="3303274" y="2627416"/>
                </a:lnTo>
                <a:lnTo>
                  <a:pt x="3303274" y="2742312"/>
                </a:lnTo>
                <a:lnTo>
                  <a:pt x="3303274" y="2746479"/>
                </a:lnTo>
                <a:cubicBezTo>
                  <a:pt x="3303274" y="2753623"/>
                  <a:pt x="3303373" y="2760568"/>
                  <a:pt x="3303572" y="2767315"/>
                </a:cubicBezTo>
                <a:cubicBezTo>
                  <a:pt x="3303770" y="2774062"/>
                  <a:pt x="3304961" y="2780114"/>
                  <a:pt x="3307145" y="2785472"/>
                </a:cubicBezTo>
                <a:cubicBezTo>
                  <a:pt x="3309129" y="2791623"/>
                  <a:pt x="3312204" y="2794798"/>
                  <a:pt x="3316371" y="2794997"/>
                </a:cubicBezTo>
                <a:cubicBezTo>
                  <a:pt x="3316371" y="2794997"/>
                  <a:pt x="3316470" y="2794997"/>
                  <a:pt x="3316669" y="2794997"/>
                </a:cubicBezTo>
                <a:cubicBezTo>
                  <a:pt x="3316868" y="2794997"/>
                  <a:pt x="3316966" y="2794997"/>
                  <a:pt x="3316966" y="2794997"/>
                </a:cubicBezTo>
                <a:cubicBezTo>
                  <a:pt x="3316966" y="2794997"/>
                  <a:pt x="3317016" y="2794997"/>
                  <a:pt x="3317115" y="2794997"/>
                </a:cubicBezTo>
                <a:cubicBezTo>
                  <a:pt x="3317215" y="2794997"/>
                  <a:pt x="3317264" y="2794997"/>
                  <a:pt x="3317264" y="2794997"/>
                </a:cubicBezTo>
                <a:cubicBezTo>
                  <a:pt x="3325598" y="2794798"/>
                  <a:pt x="3334231" y="2790135"/>
                  <a:pt x="3343160" y="2781007"/>
                </a:cubicBezTo>
                <a:cubicBezTo>
                  <a:pt x="3349113" y="2774458"/>
                  <a:pt x="3355960" y="2764735"/>
                  <a:pt x="3363698" y="2751837"/>
                </a:cubicBezTo>
                <a:cubicBezTo>
                  <a:pt x="3376200" y="2730803"/>
                  <a:pt x="3387957" y="2709322"/>
                  <a:pt x="3398970" y="2687395"/>
                </a:cubicBezTo>
                <a:cubicBezTo>
                  <a:pt x="3409984" y="2665467"/>
                  <a:pt x="3420551" y="2643291"/>
                  <a:pt x="3430671" y="2620868"/>
                </a:cubicBezTo>
                <a:lnTo>
                  <a:pt x="3430671" y="2610450"/>
                </a:lnTo>
                <a:lnTo>
                  <a:pt x="3430671" y="2406853"/>
                </a:lnTo>
                <a:cubicBezTo>
                  <a:pt x="3430671" y="2377485"/>
                  <a:pt x="3432656" y="2350894"/>
                  <a:pt x="3436624" y="2327082"/>
                </a:cubicBezTo>
                <a:cubicBezTo>
                  <a:pt x="3441387" y="2298903"/>
                  <a:pt x="3450018" y="2272908"/>
                  <a:pt x="3462521" y="2249096"/>
                </a:cubicBezTo>
                <a:cubicBezTo>
                  <a:pt x="3468473" y="2237784"/>
                  <a:pt x="3477552" y="2226722"/>
                  <a:pt x="3489756" y="2215907"/>
                </a:cubicBezTo>
                <a:cubicBezTo>
                  <a:pt x="3501959" y="2205092"/>
                  <a:pt x="3516098" y="2199684"/>
                  <a:pt x="3532171" y="2199684"/>
                </a:cubicBezTo>
                <a:close/>
                <a:moveTo>
                  <a:pt x="371955" y="2199684"/>
                </a:moveTo>
                <a:lnTo>
                  <a:pt x="372253" y="2199684"/>
                </a:lnTo>
                <a:lnTo>
                  <a:pt x="375229" y="2199684"/>
                </a:lnTo>
                <a:cubicBezTo>
                  <a:pt x="380190" y="2199684"/>
                  <a:pt x="385201" y="2199684"/>
                  <a:pt x="390261" y="2199684"/>
                </a:cubicBezTo>
                <a:cubicBezTo>
                  <a:pt x="395321" y="2199684"/>
                  <a:pt x="400332" y="2199684"/>
                  <a:pt x="405293" y="2199684"/>
                </a:cubicBezTo>
                <a:lnTo>
                  <a:pt x="405293" y="2208912"/>
                </a:lnTo>
                <a:lnTo>
                  <a:pt x="405293" y="2637537"/>
                </a:lnTo>
                <a:lnTo>
                  <a:pt x="405590" y="2665219"/>
                </a:lnTo>
                <a:cubicBezTo>
                  <a:pt x="405590" y="2687642"/>
                  <a:pt x="405293" y="2707089"/>
                  <a:pt x="404697" y="2723559"/>
                </a:cubicBezTo>
                <a:cubicBezTo>
                  <a:pt x="404102" y="2740030"/>
                  <a:pt x="401721" y="2755111"/>
                  <a:pt x="397554" y="2768803"/>
                </a:cubicBezTo>
                <a:cubicBezTo>
                  <a:pt x="411841" y="2745784"/>
                  <a:pt x="423003" y="2711703"/>
                  <a:pt x="431040" y="2666558"/>
                </a:cubicBezTo>
                <a:cubicBezTo>
                  <a:pt x="439077" y="2621414"/>
                  <a:pt x="446270" y="2575823"/>
                  <a:pt x="452620" y="2529785"/>
                </a:cubicBezTo>
                <a:lnTo>
                  <a:pt x="453811" y="2522046"/>
                </a:lnTo>
                <a:cubicBezTo>
                  <a:pt x="458375" y="2487717"/>
                  <a:pt x="463286" y="2453437"/>
                  <a:pt x="468545" y="2419206"/>
                </a:cubicBezTo>
                <a:cubicBezTo>
                  <a:pt x="473803" y="2384976"/>
                  <a:pt x="480203" y="2353275"/>
                  <a:pt x="487743" y="2324105"/>
                </a:cubicBezTo>
                <a:cubicBezTo>
                  <a:pt x="502230" y="2268344"/>
                  <a:pt x="520883" y="2230541"/>
                  <a:pt x="543703" y="2210698"/>
                </a:cubicBezTo>
                <a:lnTo>
                  <a:pt x="544298" y="2210400"/>
                </a:lnTo>
                <a:cubicBezTo>
                  <a:pt x="548664" y="2206828"/>
                  <a:pt x="552037" y="2204348"/>
                  <a:pt x="554419" y="2202959"/>
                </a:cubicBezTo>
                <a:cubicBezTo>
                  <a:pt x="554815" y="2202761"/>
                  <a:pt x="556006" y="2202066"/>
                  <a:pt x="557990" y="2200876"/>
                </a:cubicBezTo>
                <a:lnTo>
                  <a:pt x="560074" y="2199684"/>
                </a:lnTo>
                <a:cubicBezTo>
                  <a:pt x="566027" y="2199684"/>
                  <a:pt x="571980" y="2199684"/>
                  <a:pt x="577933" y="2199684"/>
                </a:cubicBezTo>
                <a:cubicBezTo>
                  <a:pt x="583886" y="2199684"/>
                  <a:pt x="589839" y="2199684"/>
                  <a:pt x="595792" y="2199684"/>
                </a:cubicBezTo>
                <a:lnTo>
                  <a:pt x="595792" y="2208912"/>
                </a:lnTo>
                <a:lnTo>
                  <a:pt x="595792" y="2700938"/>
                </a:lnTo>
                <a:cubicBezTo>
                  <a:pt x="595792" y="2761461"/>
                  <a:pt x="610179" y="2792715"/>
                  <a:pt x="638953" y="2794699"/>
                </a:cubicBezTo>
                <a:cubicBezTo>
                  <a:pt x="661971" y="2795692"/>
                  <a:pt x="682708" y="2783686"/>
                  <a:pt x="701163" y="2758683"/>
                </a:cubicBezTo>
                <a:cubicBezTo>
                  <a:pt x="714458" y="2741419"/>
                  <a:pt x="726662" y="2716812"/>
                  <a:pt x="737775" y="2684864"/>
                </a:cubicBezTo>
                <a:lnTo>
                  <a:pt x="740004" y="2685633"/>
                </a:lnTo>
                <a:lnTo>
                  <a:pt x="745291" y="2669982"/>
                </a:lnTo>
                <a:cubicBezTo>
                  <a:pt x="747126" y="2664028"/>
                  <a:pt x="748887" y="2657777"/>
                  <a:pt x="750574" y="2651229"/>
                </a:cubicBezTo>
                <a:cubicBezTo>
                  <a:pt x="752360" y="2644681"/>
                  <a:pt x="753997" y="2638380"/>
                  <a:pt x="755485" y="2632328"/>
                </a:cubicBezTo>
                <a:lnTo>
                  <a:pt x="756230" y="2629262"/>
                </a:lnTo>
                <a:lnTo>
                  <a:pt x="756230" y="2628244"/>
                </a:lnTo>
                <a:cubicBezTo>
                  <a:pt x="756230" y="2627494"/>
                  <a:pt x="756230" y="2627119"/>
                  <a:pt x="756230" y="2627119"/>
                </a:cubicBezTo>
                <a:lnTo>
                  <a:pt x="756230" y="2567588"/>
                </a:lnTo>
                <a:lnTo>
                  <a:pt x="769624" y="2567588"/>
                </a:lnTo>
                <a:lnTo>
                  <a:pt x="778851" y="2567588"/>
                </a:lnTo>
                <a:lnTo>
                  <a:pt x="801473" y="2567588"/>
                </a:lnTo>
                <a:cubicBezTo>
                  <a:pt x="801473" y="2567588"/>
                  <a:pt x="801473" y="2577509"/>
                  <a:pt x="801473" y="2597353"/>
                </a:cubicBezTo>
                <a:cubicBezTo>
                  <a:pt x="801473" y="2617197"/>
                  <a:pt x="801473" y="2627119"/>
                  <a:pt x="801473" y="2627119"/>
                </a:cubicBezTo>
                <a:lnTo>
                  <a:pt x="801473" y="2742014"/>
                </a:lnTo>
                <a:lnTo>
                  <a:pt x="801473" y="2746181"/>
                </a:lnTo>
                <a:cubicBezTo>
                  <a:pt x="801473" y="2753325"/>
                  <a:pt x="801622" y="2760320"/>
                  <a:pt x="801919" y="2767166"/>
                </a:cubicBezTo>
                <a:cubicBezTo>
                  <a:pt x="802217" y="2774012"/>
                  <a:pt x="803358" y="2780114"/>
                  <a:pt x="805343" y="2785472"/>
                </a:cubicBezTo>
                <a:cubicBezTo>
                  <a:pt x="807724" y="2791623"/>
                  <a:pt x="810502" y="2794699"/>
                  <a:pt x="813677" y="2794699"/>
                </a:cubicBezTo>
                <a:cubicBezTo>
                  <a:pt x="830544" y="2794699"/>
                  <a:pt x="846618" y="2784182"/>
                  <a:pt x="861897" y="2763148"/>
                </a:cubicBezTo>
                <a:cubicBezTo>
                  <a:pt x="868446" y="2754019"/>
                  <a:pt x="875093" y="2742312"/>
                  <a:pt x="881840" y="2728024"/>
                </a:cubicBezTo>
                <a:cubicBezTo>
                  <a:pt x="887595" y="2715721"/>
                  <a:pt x="893350" y="2701930"/>
                  <a:pt x="899105" y="2686650"/>
                </a:cubicBezTo>
                <a:lnTo>
                  <a:pt x="901700" y="2685817"/>
                </a:lnTo>
                <a:lnTo>
                  <a:pt x="901969" y="2685143"/>
                </a:lnTo>
                <a:cubicBezTo>
                  <a:pt x="904723" y="2678260"/>
                  <a:pt x="908927" y="2667749"/>
                  <a:pt x="914582" y="2653610"/>
                </a:cubicBezTo>
                <a:cubicBezTo>
                  <a:pt x="922123" y="2634758"/>
                  <a:pt x="927977" y="2621116"/>
                  <a:pt x="932144" y="2612682"/>
                </a:cubicBezTo>
                <a:cubicBezTo>
                  <a:pt x="936311" y="2604249"/>
                  <a:pt x="942513" y="2594525"/>
                  <a:pt x="950748" y="2583512"/>
                </a:cubicBezTo>
                <a:cubicBezTo>
                  <a:pt x="958983" y="2572499"/>
                  <a:pt x="969054" y="2566992"/>
                  <a:pt x="980959" y="2566992"/>
                </a:cubicBezTo>
                <a:cubicBezTo>
                  <a:pt x="999613" y="2566992"/>
                  <a:pt x="1013702" y="2571854"/>
                  <a:pt x="1023227" y="2581577"/>
                </a:cubicBezTo>
                <a:cubicBezTo>
                  <a:pt x="1030768" y="2589118"/>
                  <a:pt x="1035381" y="2597998"/>
                  <a:pt x="1037068" y="2608218"/>
                </a:cubicBezTo>
                <a:cubicBezTo>
                  <a:pt x="1038755" y="2618437"/>
                  <a:pt x="1039598" y="2628409"/>
                  <a:pt x="1039598" y="2638132"/>
                </a:cubicBezTo>
                <a:lnTo>
                  <a:pt x="1039598" y="2660687"/>
                </a:lnTo>
                <a:lnTo>
                  <a:pt x="1045328" y="2648587"/>
                </a:lnTo>
                <a:cubicBezTo>
                  <a:pt x="1051430" y="2636160"/>
                  <a:pt x="1056862" y="2626523"/>
                  <a:pt x="1061625" y="2619677"/>
                </a:cubicBezTo>
                <a:cubicBezTo>
                  <a:pt x="1068769" y="2608764"/>
                  <a:pt x="1078393" y="2598048"/>
                  <a:pt x="1090497" y="2587530"/>
                </a:cubicBezTo>
                <a:cubicBezTo>
                  <a:pt x="1102602" y="2577013"/>
                  <a:pt x="1115699" y="2570763"/>
                  <a:pt x="1129788" y="2568779"/>
                </a:cubicBezTo>
                <a:cubicBezTo>
                  <a:pt x="1133955" y="2568183"/>
                  <a:pt x="1138023" y="2567885"/>
                  <a:pt x="1141992" y="2567885"/>
                </a:cubicBezTo>
                <a:cubicBezTo>
                  <a:pt x="1170170" y="2568679"/>
                  <a:pt x="1190014" y="2577609"/>
                  <a:pt x="1201523" y="2594674"/>
                </a:cubicBezTo>
                <a:cubicBezTo>
                  <a:pt x="1206484" y="2602612"/>
                  <a:pt x="1209610" y="2610847"/>
                  <a:pt x="1210899" y="2619380"/>
                </a:cubicBezTo>
                <a:cubicBezTo>
                  <a:pt x="1212189" y="2627913"/>
                  <a:pt x="1212834" y="2636346"/>
                  <a:pt x="1212834" y="2644681"/>
                </a:cubicBezTo>
                <a:cubicBezTo>
                  <a:pt x="1212834" y="2719293"/>
                  <a:pt x="1212983" y="2760172"/>
                  <a:pt x="1213281" y="2767315"/>
                </a:cubicBezTo>
                <a:cubicBezTo>
                  <a:pt x="1213578" y="2774458"/>
                  <a:pt x="1214918" y="2780709"/>
                  <a:pt x="1217299" y="2786067"/>
                </a:cubicBezTo>
                <a:cubicBezTo>
                  <a:pt x="1219680" y="2792417"/>
                  <a:pt x="1222954" y="2795592"/>
                  <a:pt x="1227122" y="2795592"/>
                </a:cubicBezTo>
                <a:cubicBezTo>
                  <a:pt x="1235654" y="2795592"/>
                  <a:pt x="1243096" y="2791871"/>
                  <a:pt x="1249446" y="2784430"/>
                </a:cubicBezTo>
                <a:cubicBezTo>
                  <a:pt x="1255796" y="2776989"/>
                  <a:pt x="1262344" y="2767613"/>
                  <a:pt x="1269091" y="2756301"/>
                </a:cubicBezTo>
                <a:lnTo>
                  <a:pt x="1271770" y="2752134"/>
                </a:lnTo>
                <a:cubicBezTo>
                  <a:pt x="1284073" y="2731497"/>
                  <a:pt x="1295582" y="2709917"/>
                  <a:pt x="1306298" y="2687395"/>
                </a:cubicBezTo>
                <a:cubicBezTo>
                  <a:pt x="1317014" y="2664872"/>
                  <a:pt x="1327432" y="2642597"/>
                  <a:pt x="1337552" y="2620571"/>
                </a:cubicBezTo>
                <a:lnTo>
                  <a:pt x="1337552" y="2610450"/>
                </a:lnTo>
                <a:lnTo>
                  <a:pt x="1337552" y="2406853"/>
                </a:lnTo>
                <a:cubicBezTo>
                  <a:pt x="1337552" y="2375897"/>
                  <a:pt x="1339537" y="2349307"/>
                  <a:pt x="1343505" y="2327082"/>
                </a:cubicBezTo>
                <a:cubicBezTo>
                  <a:pt x="1348466" y="2298109"/>
                  <a:pt x="1357098" y="2272114"/>
                  <a:pt x="1369401" y="2249096"/>
                </a:cubicBezTo>
                <a:cubicBezTo>
                  <a:pt x="1375354" y="2237784"/>
                  <a:pt x="1384384" y="2226722"/>
                  <a:pt x="1396488" y="2215907"/>
                </a:cubicBezTo>
                <a:cubicBezTo>
                  <a:pt x="1408593" y="2205092"/>
                  <a:pt x="1422682" y="2199684"/>
                  <a:pt x="1438755" y="2199684"/>
                </a:cubicBezTo>
                <a:cubicBezTo>
                  <a:pt x="1452646" y="2199684"/>
                  <a:pt x="1464254" y="2206431"/>
                  <a:pt x="1473581" y="2219926"/>
                </a:cubicBezTo>
                <a:cubicBezTo>
                  <a:pt x="1483503" y="2235403"/>
                  <a:pt x="1486777" y="2258521"/>
                  <a:pt x="1483403" y="2289279"/>
                </a:cubicBezTo>
                <a:cubicBezTo>
                  <a:pt x="1478641" y="2333530"/>
                  <a:pt x="1468074" y="2375401"/>
                  <a:pt x="1451703" y="2414890"/>
                </a:cubicBezTo>
                <a:cubicBezTo>
                  <a:pt x="1435332" y="2454379"/>
                  <a:pt x="1418118" y="2492876"/>
                  <a:pt x="1400060" y="2530381"/>
                </a:cubicBezTo>
                <a:cubicBezTo>
                  <a:pt x="1397083" y="2536334"/>
                  <a:pt x="1394156" y="2542237"/>
                  <a:pt x="1391279" y="2548091"/>
                </a:cubicBezTo>
                <a:cubicBezTo>
                  <a:pt x="1388402" y="2553945"/>
                  <a:pt x="1385574" y="2559848"/>
                  <a:pt x="1382796" y="2565802"/>
                </a:cubicBezTo>
                <a:lnTo>
                  <a:pt x="1382796" y="2610450"/>
                </a:lnTo>
                <a:lnTo>
                  <a:pt x="1382796" y="2654801"/>
                </a:lnTo>
                <a:cubicBezTo>
                  <a:pt x="1390138" y="2639918"/>
                  <a:pt x="1396785" y="2628011"/>
                  <a:pt x="1402739" y="2619082"/>
                </a:cubicBezTo>
                <a:cubicBezTo>
                  <a:pt x="1402937" y="2618685"/>
                  <a:pt x="1403185" y="2618289"/>
                  <a:pt x="1403483" y="2617891"/>
                </a:cubicBezTo>
                <a:cubicBezTo>
                  <a:pt x="1403781" y="2617495"/>
                  <a:pt x="1404128" y="2616998"/>
                  <a:pt x="1404525" y="2616403"/>
                </a:cubicBezTo>
                <a:cubicBezTo>
                  <a:pt x="1407303" y="2612633"/>
                  <a:pt x="1410924" y="2608119"/>
                  <a:pt x="1415389" y="2602860"/>
                </a:cubicBezTo>
                <a:cubicBezTo>
                  <a:pt x="1419854" y="2597601"/>
                  <a:pt x="1425361" y="2592392"/>
                  <a:pt x="1431909" y="2587233"/>
                </a:cubicBezTo>
                <a:cubicBezTo>
                  <a:pt x="1448578" y="2573938"/>
                  <a:pt x="1465842" y="2567389"/>
                  <a:pt x="1483701" y="2567588"/>
                </a:cubicBezTo>
                <a:cubicBezTo>
                  <a:pt x="1483701" y="2567588"/>
                  <a:pt x="1483751" y="2567588"/>
                  <a:pt x="1483850" y="2567588"/>
                </a:cubicBezTo>
                <a:cubicBezTo>
                  <a:pt x="1483950" y="2567588"/>
                  <a:pt x="1483999" y="2567588"/>
                  <a:pt x="1483999" y="2567588"/>
                </a:cubicBezTo>
                <a:cubicBezTo>
                  <a:pt x="1512376" y="2568381"/>
                  <a:pt x="1532318" y="2577311"/>
                  <a:pt x="1543828" y="2594376"/>
                </a:cubicBezTo>
                <a:cubicBezTo>
                  <a:pt x="1548789" y="2602116"/>
                  <a:pt x="1551964" y="2610301"/>
                  <a:pt x="1553353" y="2618933"/>
                </a:cubicBezTo>
                <a:cubicBezTo>
                  <a:pt x="1554742" y="2627565"/>
                  <a:pt x="1555436" y="2636049"/>
                  <a:pt x="1555436" y="2644383"/>
                </a:cubicBezTo>
                <a:cubicBezTo>
                  <a:pt x="1555436" y="2661250"/>
                  <a:pt x="1555436" y="2678167"/>
                  <a:pt x="1555436" y="2695133"/>
                </a:cubicBezTo>
                <a:cubicBezTo>
                  <a:pt x="1555436" y="2712099"/>
                  <a:pt x="1555436" y="2728917"/>
                  <a:pt x="1555436" y="2745586"/>
                </a:cubicBezTo>
                <a:cubicBezTo>
                  <a:pt x="1555436" y="2752730"/>
                  <a:pt x="1555585" y="2759873"/>
                  <a:pt x="1555883" y="2767017"/>
                </a:cubicBezTo>
                <a:cubicBezTo>
                  <a:pt x="1556180" y="2774161"/>
                  <a:pt x="1557421" y="2780411"/>
                  <a:pt x="1559603" y="2785769"/>
                </a:cubicBezTo>
                <a:cubicBezTo>
                  <a:pt x="1561786" y="2792120"/>
                  <a:pt x="1564862" y="2795295"/>
                  <a:pt x="1568831" y="2795295"/>
                </a:cubicBezTo>
                <a:cubicBezTo>
                  <a:pt x="1568831" y="2795295"/>
                  <a:pt x="1568930" y="2795295"/>
                  <a:pt x="1569128" y="2795295"/>
                </a:cubicBezTo>
                <a:cubicBezTo>
                  <a:pt x="1578852" y="2795295"/>
                  <a:pt x="1587534" y="2790681"/>
                  <a:pt x="1595174" y="2781453"/>
                </a:cubicBezTo>
                <a:cubicBezTo>
                  <a:pt x="1602814" y="2772226"/>
                  <a:pt x="1609808" y="2762354"/>
                  <a:pt x="1616158" y="2751837"/>
                </a:cubicBezTo>
                <a:cubicBezTo>
                  <a:pt x="1620326" y="2744693"/>
                  <a:pt x="1624146" y="2737202"/>
                  <a:pt x="1627618" y="2729364"/>
                </a:cubicBezTo>
                <a:cubicBezTo>
                  <a:pt x="1631091" y="2721525"/>
                  <a:pt x="1634613" y="2713439"/>
                  <a:pt x="1638185" y="2705105"/>
                </a:cubicBezTo>
                <a:lnTo>
                  <a:pt x="1645924" y="2686948"/>
                </a:lnTo>
                <a:lnTo>
                  <a:pt x="1662593" y="2694390"/>
                </a:lnTo>
                <a:lnTo>
                  <a:pt x="1654854" y="2711951"/>
                </a:lnTo>
                <a:cubicBezTo>
                  <a:pt x="1651282" y="2720682"/>
                  <a:pt x="1647710" y="2729116"/>
                  <a:pt x="1644138" y="2737252"/>
                </a:cubicBezTo>
                <a:cubicBezTo>
                  <a:pt x="1640566" y="2745388"/>
                  <a:pt x="1636399" y="2753325"/>
                  <a:pt x="1631637" y="2761064"/>
                </a:cubicBezTo>
                <a:cubicBezTo>
                  <a:pt x="1625882" y="2770787"/>
                  <a:pt x="1617994" y="2781850"/>
                  <a:pt x="1607973" y="2794253"/>
                </a:cubicBezTo>
                <a:cubicBezTo>
                  <a:pt x="1597952" y="2806655"/>
                  <a:pt x="1585004" y="2812856"/>
                  <a:pt x="1569128" y="2812856"/>
                </a:cubicBezTo>
                <a:cubicBezTo>
                  <a:pt x="1548293" y="2812856"/>
                  <a:pt x="1532815" y="2806804"/>
                  <a:pt x="1522694" y="2794699"/>
                </a:cubicBezTo>
                <a:cubicBezTo>
                  <a:pt x="1516146" y="2787357"/>
                  <a:pt x="1512376" y="2779370"/>
                  <a:pt x="1511383" y="2770738"/>
                </a:cubicBezTo>
                <a:cubicBezTo>
                  <a:pt x="1510391" y="2762106"/>
                  <a:pt x="1509895" y="2753722"/>
                  <a:pt x="1509895" y="2745586"/>
                </a:cubicBezTo>
                <a:cubicBezTo>
                  <a:pt x="1509895" y="2694984"/>
                  <a:pt x="1509895" y="2661250"/>
                  <a:pt x="1509895" y="2644383"/>
                </a:cubicBezTo>
                <a:cubicBezTo>
                  <a:pt x="1509895" y="2637239"/>
                  <a:pt x="1509597" y="2629996"/>
                  <a:pt x="1509002" y="2622654"/>
                </a:cubicBezTo>
                <a:cubicBezTo>
                  <a:pt x="1508407" y="2615312"/>
                  <a:pt x="1507018" y="2608565"/>
                  <a:pt x="1504835" y="2602413"/>
                </a:cubicBezTo>
                <a:cubicBezTo>
                  <a:pt x="1500667" y="2591698"/>
                  <a:pt x="1493524" y="2586142"/>
                  <a:pt x="1483403" y="2585745"/>
                </a:cubicBezTo>
                <a:cubicBezTo>
                  <a:pt x="1469711" y="2585546"/>
                  <a:pt x="1456317" y="2590805"/>
                  <a:pt x="1443220" y="2601520"/>
                </a:cubicBezTo>
                <a:cubicBezTo>
                  <a:pt x="1433695" y="2609061"/>
                  <a:pt x="1425758" y="2617495"/>
                  <a:pt x="1419407" y="2626821"/>
                </a:cubicBezTo>
                <a:cubicBezTo>
                  <a:pt x="1418614" y="2628011"/>
                  <a:pt x="1418019" y="2628806"/>
                  <a:pt x="1417621" y="2629202"/>
                </a:cubicBezTo>
                <a:cubicBezTo>
                  <a:pt x="1412264" y="2637338"/>
                  <a:pt x="1406459" y="2647757"/>
                  <a:pt x="1400209" y="2660456"/>
                </a:cubicBezTo>
                <a:cubicBezTo>
                  <a:pt x="1393958" y="2673156"/>
                  <a:pt x="1388154" y="2686055"/>
                  <a:pt x="1382796" y="2699152"/>
                </a:cubicBezTo>
                <a:lnTo>
                  <a:pt x="1382796" y="2812856"/>
                </a:lnTo>
                <a:lnTo>
                  <a:pt x="1337552" y="2812856"/>
                </a:lnTo>
                <a:lnTo>
                  <a:pt x="1337552" y="2662838"/>
                </a:lnTo>
                <a:cubicBezTo>
                  <a:pt x="1329615" y="2679506"/>
                  <a:pt x="1321578" y="2696225"/>
                  <a:pt x="1313442" y="2712992"/>
                </a:cubicBezTo>
                <a:cubicBezTo>
                  <a:pt x="1305306" y="2729760"/>
                  <a:pt x="1296475" y="2745884"/>
                  <a:pt x="1286950" y="2761361"/>
                </a:cubicBezTo>
                <a:lnTo>
                  <a:pt x="1284570" y="2765827"/>
                </a:lnTo>
                <a:cubicBezTo>
                  <a:pt x="1278219" y="2776344"/>
                  <a:pt x="1270431" y="2787010"/>
                  <a:pt x="1261203" y="2797824"/>
                </a:cubicBezTo>
                <a:cubicBezTo>
                  <a:pt x="1251976" y="2808640"/>
                  <a:pt x="1239921" y="2813749"/>
                  <a:pt x="1225038" y="2813154"/>
                </a:cubicBezTo>
                <a:cubicBezTo>
                  <a:pt x="1205194" y="2812955"/>
                  <a:pt x="1190311" y="2806903"/>
                  <a:pt x="1180389" y="2794997"/>
                </a:cubicBezTo>
                <a:cubicBezTo>
                  <a:pt x="1173841" y="2787655"/>
                  <a:pt x="1170071" y="2779568"/>
                  <a:pt x="1169079" y="2770738"/>
                </a:cubicBezTo>
                <a:cubicBezTo>
                  <a:pt x="1168086" y="2761908"/>
                  <a:pt x="1167590" y="2738690"/>
                  <a:pt x="1167590" y="2701086"/>
                </a:cubicBezTo>
                <a:cubicBezTo>
                  <a:pt x="1167590" y="2663482"/>
                  <a:pt x="1167590" y="2644681"/>
                  <a:pt x="1167590" y="2644681"/>
                </a:cubicBezTo>
                <a:cubicBezTo>
                  <a:pt x="1167590" y="2637537"/>
                  <a:pt x="1167293" y="2630294"/>
                  <a:pt x="1166697" y="2622951"/>
                </a:cubicBezTo>
                <a:cubicBezTo>
                  <a:pt x="1166102" y="2615609"/>
                  <a:pt x="1164713" y="2608862"/>
                  <a:pt x="1162530" y="2602711"/>
                </a:cubicBezTo>
                <a:cubicBezTo>
                  <a:pt x="1158562" y="2592392"/>
                  <a:pt x="1151715" y="2586836"/>
                  <a:pt x="1141992" y="2586042"/>
                </a:cubicBezTo>
                <a:cubicBezTo>
                  <a:pt x="1137626" y="2586042"/>
                  <a:pt x="1134352" y="2586240"/>
                  <a:pt x="1132169" y="2586638"/>
                </a:cubicBezTo>
                <a:cubicBezTo>
                  <a:pt x="1121850" y="2588225"/>
                  <a:pt x="1111631" y="2593384"/>
                  <a:pt x="1101510" y="2602116"/>
                </a:cubicBezTo>
                <a:cubicBezTo>
                  <a:pt x="1091390" y="2610847"/>
                  <a:pt x="1083155" y="2619975"/>
                  <a:pt x="1076805" y="2629501"/>
                </a:cubicBezTo>
                <a:cubicBezTo>
                  <a:pt x="1070852" y="2638430"/>
                  <a:pt x="1064403" y="2650237"/>
                  <a:pt x="1057457" y="2664921"/>
                </a:cubicBezTo>
                <a:lnTo>
                  <a:pt x="1039598" y="2706977"/>
                </a:lnTo>
                <a:lnTo>
                  <a:pt x="1039598" y="2812856"/>
                </a:lnTo>
                <a:lnTo>
                  <a:pt x="994355" y="2812856"/>
                </a:lnTo>
                <a:lnTo>
                  <a:pt x="994355" y="2638132"/>
                </a:lnTo>
                <a:cubicBezTo>
                  <a:pt x="994355" y="2631187"/>
                  <a:pt x="993957" y="2621959"/>
                  <a:pt x="993164" y="2610450"/>
                </a:cubicBezTo>
                <a:cubicBezTo>
                  <a:pt x="992370" y="2598941"/>
                  <a:pt x="989889" y="2591102"/>
                  <a:pt x="985722" y="2586935"/>
                </a:cubicBezTo>
                <a:cubicBezTo>
                  <a:pt x="984532" y="2585745"/>
                  <a:pt x="982944" y="2585149"/>
                  <a:pt x="980959" y="2585149"/>
                </a:cubicBezTo>
                <a:cubicBezTo>
                  <a:pt x="977388" y="2585149"/>
                  <a:pt x="972774" y="2587580"/>
                  <a:pt x="967119" y="2592442"/>
                </a:cubicBezTo>
                <a:cubicBezTo>
                  <a:pt x="961463" y="2597304"/>
                  <a:pt x="955957" y="2605241"/>
                  <a:pt x="950599" y="2616254"/>
                </a:cubicBezTo>
                <a:cubicBezTo>
                  <a:pt x="945241" y="2627268"/>
                  <a:pt x="938792" y="2642200"/>
                  <a:pt x="931251" y="2661052"/>
                </a:cubicBezTo>
                <a:cubicBezTo>
                  <a:pt x="923711" y="2679903"/>
                  <a:pt x="918452" y="2692305"/>
                  <a:pt x="915475" y="2698259"/>
                </a:cubicBezTo>
                <a:lnTo>
                  <a:pt x="912982" y="2700646"/>
                </a:lnTo>
                <a:lnTo>
                  <a:pt x="906397" y="2717160"/>
                </a:lnTo>
                <a:cubicBezTo>
                  <a:pt x="903420" y="2724304"/>
                  <a:pt x="900692" y="2730505"/>
                  <a:pt x="898211" y="2735764"/>
                </a:cubicBezTo>
                <a:cubicBezTo>
                  <a:pt x="891266" y="2750249"/>
                  <a:pt x="884023" y="2762850"/>
                  <a:pt x="876482" y="2773566"/>
                </a:cubicBezTo>
                <a:cubicBezTo>
                  <a:pt x="857631" y="2799759"/>
                  <a:pt x="836696" y="2812856"/>
                  <a:pt x="813677" y="2812856"/>
                </a:cubicBezTo>
                <a:cubicBezTo>
                  <a:pt x="794032" y="2812856"/>
                  <a:pt x="779050" y="2806705"/>
                  <a:pt x="768731" y="2794402"/>
                </a:cubicBezTo>
                <a:cubicBezTo>
                  <a:pt x="762183" y="2787059"/>
                  <a:pt x="758412" y="2779122"/>
                  <a:pt x="757420" y="2770589"/>
                </a:cubicBezTo>
                <a:cubicBezTo>
                  <a:pt x="756428" y="2762056"/>
                  <a:pt x="756031" y="2753821"/>
                  <a:pt x="756230" y="2745884"/>
                </a:cubicBezTo>
                <a:lnTo>
                  <a:pt x="756230" y="2742014"/>
                </a:lnTo>
                <a:cubicBezTo>
                  <a:pt x="756230" y="2742014"/>
                  <a:pt x="756230" y="2736061"/>
                  <a:pt x="756230" y="2724154"/>
                </a:cubicBezTo>
                <a:cubicBezTo>
                  <a:pt x="756230" y="2718201"/>
                  <a:pt x="756230" y="2711939"/>
                  <a:pt x="756230" y="2705366"/>
                </a:cubicBezTo>
                <a:lnTo>
                  <a:pt x="756230" y="2692796"/>
                </a:lnTo>
                <a:lnTo>
                  <a:pt x="754507" y="2692192"/>
                </a:lnTo>
                <a:lnTo>
                  <a:pt x="745886" y="2714499"/>
                </a:lnTo>
                <a:cubicBezTo>
                  <a:pt x="736509" y="2736861"/>
                  <a:pt x="726464" y="2755260"/>
                  <a:pt x="715748" y="2769696"/>
                </a:cubicBezTo>
                <a:cubicBezTo>
                  <a:pt x="693325" y="2799263"/>
                  <a:pt x="667429" y="2813650"/>
                  <a:pt x="638060" y="2812856"/>
                </a:cubicBezTo>
                <a:cubicBezTo>
                  <a:pt x="638060" y="2812856"/>
                  <a:pt x="638010" y="2812856"/>
                  <a:pt x="637911" y="2812856"/>
                </a:cubicBezTo>
                <a:cubicBezTo>
                  <a:pt x="637812" y="2812856"/>
                  <a:pt x="637762" y="2812856"/>
                  <a:pt x="637762" y="2812856"/>
                </a:cubicBezTo>
                <a:cubicBezTo>
                  <a:pt x="575056" y="2810277"/>
                  <a:pt x="543703" y="2772970"/>
                  <a:pt x="543703" y="2700938"/>
                </a:cubicBezTo>
                <a:lnTo>
                  <a:pt x="543703" y="2237487"/>
                </a:lnTo>
                <a:cubicBezTo>
                  <a:pt x="523462" y="2263879"/>
                  <a:pt x="508282" y="2304509"/>
                  <a:pt x="498161" y="2359377"/>
                </a:cubicBezTo>
                <a:cubicBezTo>
                  <a:pt x="488041" y="2414245"/>
                  <a:pt x="479211" y="2469262"/>
                  <a:pt x="471670" y="2524428"/>
                </a:cubicBezTo>
                <a:lnTo>
                  <a:pt x="470479" y="2532166"/>
                </a:lnTo>
                <a:cubicBezTo>
                  <a:pt x="466114" y="2564512"/>
                  <a:pt x="461252" y="2597750"/>
                  <a:pt x="455894" y="2631881"/>
                </a:cubicBezTo>
                <a:cubicBezTo>
                  <a:pt x="450536" y="2666013"/>
                  <a:pt x="443988" y="2696175"/>
                  <a:pt x="436249" y="2722369"/>
                </a:cubicBezTo>
                <a:cubicBezTo>
                  <a:pt x="427915" y="2750547"/>
                  <a:pt x="418389" y="2771879"/>
                  <a:pt x="407674" y="2786365"/>
                </a:cubicBezTo>
                <a:cubicBezTo>
                  <a:pt x="394379" y="2804026"/>
                  <a:pt x="378901" y="2812856"/>
                  <a:pt x="361239" y="2812856"/>
                </a:cubicBezTo>
                <a:cubicBezTo>
                  <a:pt x="350127" y="2812856"/>
                  <a:pt x="341792" y="2812757"/>
                  <a:pt x="336237" y="2812559"/>
                </a:cubicBezTo>
                <a:cubicBezTo>
                  <a:pt x="345960" y="2790730"/>
                  <a:pt x="351318" y="2769150"/>
                  <a:pt x="352310" y="2747819"/>
                </a:cubicBezTo>
                <a:cubicBezTo>
                  <a:pt x="353302" y="2726487"/>
                  <a:pt x="353798" y="2704013"/>
                  <a:pt x="353798" y="2680399"/>
                </a:cubicBezTo>
                <a:lnTo>
                  <a:pt x="353798" y="2637537"/>
                </a:lnTo>
                <a:cubicBezTo>
                  <a:pt x="353798" y="2614121"/>
                  <a:pt x="353798" y="2586786"/>
                  <a:pt x="353798" y="2555532"/>
                </a:cubicBezTo>
                <a:cubicBezTo>
                  <a:pt x="353798" y="2524279"/>
                  <a:pt x="353798" y="2491487"/>
                  <a:pt x="353798" y="2457157"/>
                </a:cubicBezTo>
                <a:cubicBezTo>
                  <a:pt x="353798" y="2424415"/>
                  <a:pt x="353798" y="2390284"/>
                  <a:pt x="353798" y="2354763"/>
                </a:cubicBezTo>
                <a:cubicBezTo>
                  <a:pt x="353798" y="2319243"/>
                  <a:pt x="353798" y="2283921"/>
                  <a:pt x="353798" y="2248798"/>
                </a:cubicBezTo>
                <a:cubicBezTo>
                  <a:pt x="340106" y="2273007"/>
                  <a:pt x="329787" y="2303070"/>
                  <a:pt x="322842" y="2338988"/>
                </a:cubicBezTo>
                <a:cubicBezTo>
                  <a:pt x="315896" y="2374905"/>
                  <a:pt x="310043" y="2411914"/>
                  <a:pt x="305280" y="2450014"/>
                </a:cubicBezTo>
                <a:lnTo>
                  <a:pt x="300815" y="2487518"/>
                </a:lnTo>
                <a:cubicBezTo>
                  <a:pt x="295259" y="2532960"/>
                  <a:pt x="288810" y="2577559"/>
                  <a:pt x="281468" y="2621314"/>
                </a:cubicBezTo>
                <a:cubicBezTo>
                  <a:pt x="274126" y="2665070"/>
                  <a:pt x="262517" y="2701433"/>
                  <a:pt x="246642" y="2730405"/>
                </a:cubicBezTo>
                <a:cubicBezTo>
                  <a:pt x="234339" y="2752829"/>
                  <a:pt x="217075" y="2771879"/>
                  <a:pt x="194850" y="2787556"/>
                </a:cubicBezTo>
                <a:cubicBezTo>
                  <a:pt x="170442" y="2804423"/>
                  <a:pt x="145836" y="2812856"/>
                  <a:pt x="121031" y="2812856"/>
                </a:cubicBezTo>
                <a:cubicBezTo>
                  <a:pt x="85511" y="2812261"/>
                  <a:pt x="56439" y="2800157"/>
                  <a:pt x="33818" y="2776542"/>
                </a:cubicBezTo>
                <a:cubicBezTo>
                  <a:pt x="11791" y="2753920"/>
                  <a:pt x="778" y="2725742"/>
                  <a:pt x="778" y="2692008"/>
                </a:cubicBezTo>
                <a:cubicBezTo>
                  <a:pt x="579" y="2659663"/>
                  <a:pt x="9906" y="2631782"/>
                  <a:pt x="28757" y="2608366"/>
                </a:cubicBezTo>
                <a:cubicBezTo>
                  <a:pt x="49594" y="2582172"/>
                  <a:pt x="77375" y="2568878"/>
                  <a:pt x="112101" y="2568480"/>
                </a:cubicBezTo>
                <a:cubicBezTo>
                  <a:pt x="138890" y="2568480"/>
                  <a:pt x="160619" y="2578403"/>
                  <a:pt x="177288" y="2598246"/>
                </a:cubicBezTo>
                <a:cubicBezTo>
                  <a:pt x="198918" y="2624440"/>
                  <a:pt x="206359" y="2655495"/>
                  <a:pt x="199612" y="2691413"/>
                </a:cubicBezTo>
                <a:lnTo>
                  <a:pt x="181753" y="2687840"/>
                </a:lnTo>
                <a:cubicBezTo>
                  <a:pt x="187508" y="2657480"/>
                  <a:pt x="181356" y="2631385"/>
                  <a:pt x="163298" y="2609558"/>
                </a:cubicBezTo>
                <a:cubicBezTo>
                  <a:pt x="150400" y="2594277"/>
                  <a:pt x="133731" y="2586638"/>
                  <a:pt x="113292" y="2586638"/>
                </a:cubicBezTo>
                <a:cubicBezTo>
                  <a:pt x="88884" y="2587035"/>
                  <a:pt x="70330" y="2598395"/>
                  <a:pt x="57630" y="2620719"/>
                </a:cubicBezTo>
                <a:cubicBezTo>
                  <a:pt x="44930" y="2643044"/>
                  <a:pt x="38679" y="2666806"/>
                  <a:pt x="38878" y="2692008"/>
                </a:cubicBezTo>
                <a:cubicBezTo>
                  <a:pt x="39076" y="2721377"/>
                  <a:pt x="46815" y="2745685"/>
                  <a:pt x="62095" y="2764934"/>
                </a:cubicBezTo>
                <a:cubicBezTo>
                  <a:pt x="77573" y="2784579"/>
                  <a:pt x="97318" y="2794501"/>
                  <a:pt x="121329" y="2794699"/>
                </a:cubicBezTo>
                <a:cubicBezTo>
                  <a:pt x="143752" y="2795097"/>
                  <a:pt x="165134" y="2787506"/>
                  <a:pt x="185474" y="2771929"/>
                </a:cubicBezTo>
                <a:cubicBezTo>
                  <a:pt x="205813" y="2756351"/>
                  <a:pt x="220944" y="2739633"/>
                  <a:pt x="230866" y="2721774"/>
                </a:cubicBezTo>
                <a:cubicBezTo>
                  <a:pt x="245947" y="2694390"/>
                  <a:pt x="257060" y="2659265"/>
                  <a:pt x="264204" y="2616403"/>
                </a:cubicBezTo>
                <a:cubicBezTo>
                  <a:pt x="271347" y="2573540"/>
                  <a:pt x="277598" y="2529785"/>
                  <a:pt x="282956" y="2485137"/>
                </a:cubicBezTo>
                <a:lnTo>
                  <a:pt x="287421" y="2447633"/>
                </a:lnTo>
                <a:cubicBezTo>
                  <a:pt x="290397" y="2422827"/>
                  <a:pt x="293920" y="2397874"/>
                  <a:pt x="297988" y="2372771"/>
                </a:cubicBezTo>
                <a:cubicBezTo>
                  <a:pt x="302056" y="2347669"/>
                  <a:pt x="307165" y="2324105"/>
                  <a:pt x="313317" y="2302079"/>
                </a:cubicBezTo>
                <a:cubicBezTo>
                  <a:pt x="326811" y="2254850"/>
                  <a:pt x="345464" y="2221513"/>
                  <a:pt x="369276" y="2202066"/>
                </a:cubicBezTo>
                <a:close/>
                <a:moveTo>
                  <a:pt x="7855925" y="1785645"/>
                </a:moveTo>
                <a:cubicBezTo>
                  <a:pt x="7848384" y="1797154"/>
                  <a:pt x="7842332" y="1806878"/>
                  <a:pt x="7837768" y="1814815"/>
                </a:cubicBezTo>
                <a:cubicBezTo>
                  <a:pt x="7818519" y="1847359"/>
                  <a:pt x="7803934" y="1878910"/>
                  <a:pt x="7794012" y="1909470"/>
                </a:cubicBezTo>
                <a:cubicBezTo>
                  <a:pt x="7782701" y="1944395"/>
                  <a:pt x="7775756" y="1973863"/>
                  <a:pt x="7773176" y="1997874"/>
                </a:cubicBezTo>
                <a:cubicBezTo>
                  <a:pt x="7770398" y="2024862"/>
                  <a:pt x="7772780" y="2043912"/>
                  <a:pt x="7780320" y="2055024"/>
                </a:cubicBezTo>
                <a:cubicBezTo>
                  <a:pt x="7785678" y="2063358"/>
                  <a:pt x="7792226" y="2067525"/>
                  <a:pt x="7799965" y="2067525"/>
                </a:cubicBezTo>
                <a:cubicBezTo>
                  <a:pt x="7802346" y="2067525"/>
                  <a:pt x="7805025" y="2066731"/>
                  <a:pt x="7808002" y="2065144"/>
                </a:cubicBezTo>
                <a:cubicBezTo>
                  <a:pt x="7819115" y="2058992"/>
                  <a:pt x="7828044" y="2046888"/>
                  <a:pt x="7834791" y="2028830"/>
                </a:cubicBezTo>
                <a:cubicBezTo>
                  <a:pt x="7835982" y="2025457"/>
                  <a:pt x="7837916" y="2019107"/>
                  <a:pt x="7840595" y="2009780"/>
                </a:cubicBezTo>
                <a:cubicBezTo>
                  <a:pt x="7843274" y="2000453"/>
                  <a:pt x="7845904" y="1988051"/>
                  <a:pt x="7848483" y="1972573"/>
                </a:cubicBezTo>
                <a:cubicBezTo>
                  <a:pt x="7853445" y="1943204"/>
                  <a:pt x="7855925" y="1911752"/>
                  <a:pt x="7855925" y="1878216"/>
                </a:cubicBezTo>
                <a:close/>
                <a:moveTo>
                  <a:pt x="8608399" y="1752307"/>
                </a:moveTo>
                <a:cubicBezTo>
                  <a:pt x="8615741" y="1752307"/>
                  <a:pt x="8621992" y="1754887"/>
                  <a:pt x="8627152" y="1760047"/>
                </a:cubicBezTo>
                <a:cubicBezTo>
                  <a:pt x="8632311" y="1765206"/>
                  <a:pt x="8634891" y="1771456"/>
                  <a:pt x="8634891" y="1778799"/>
                </a:cubicBezTo>
                <a:cubicBezTo>
                  <a:pt x="8634891" y="1786141"/>
                  <a:pt x="8632311" y="1792441"/>
                  <a:pt x="8627152" y="1797700"/>
                </a:cubicBezTo>
                <a:cubicBezTo>
                  <a:pt x="8621992" y="1802958"/>
                  <a:pt x="8615741" y="1805588"/>
                  <a:pt x="8608399" y="1805588"/>
                </a:cubicBezTo>
                <a:cubicBezTo>
                  <a:pt x="8601057" y="1805588"/>
                  <a:pt x="8594807" y="1802958"/>
                  <a:pt x="8589647" y="1797700"/>
                </a:cubicBezTo>
                <a:cubicBezTo>
                  <a:pt x="8584488" y="1792441"/>
                  <a:pt x="8581908" y="1786141"/>
                  <a:pt x="8581908" y="1778799"/>
                </a:cubicBezTo>
                <a:cubicBezTo>
                  <a:pt x="8581908" y="1771456"/>
                  <a:pt x="8584488" y="1765206"/>
                  <a:pt x="8589647" y="1760047"/>
                </a:cubicBezTo>
                <a:cubicBezTo>
                  <a:pt x="8594807" y="1754887"/>
                  <a:pt x="8601057" y="1752307"/>
                  <a:pt x="8608399" y="1752307"/>
                </a:cubicBezTo>
                <a:close/>
                <a:moveTo>
                  <a:pt x="8018743" y="1675810"/>
                </a:moveTo>
                <a:cubicBezTo>
                  <a:pt x="8018743" y="1675810"/>
                  <a:pt x="8018841" y="1675810"/>
                  <a:pt x="8019040" y="1675810"/>
                </a:cubicBezTo>
                <a:cubicBezTo>
                  <a:pt x="8019040" y="1675810"/>
                  <a:pt x="8019239" y="1675810"/>
                  <a:pt x="8019635" y="1675810"/>
                </a:cubicBezTo>
                <a:cubicBezTo>
                  <a:pt x="8020033" y="1675810"/>
                  <a:pt x="8020429" y="1675810"/>
                  <a:pt x="8020826" y="1675810"/>
                </a:cubicBezTo>
                <a:cubicBezTo>
                  <a:pt x="8035709" y="1675810"/>
                  <a:pt x="8046425" y="1678290"/>
                  <a:pt x="8052973" y="1683251"/>
                </a:cubicBezTo>
                <a:cubicBezTo>
                  <a:pt x="8059521" y="1688212"/>
                  <a:pt x="8063689" y="1693173"/>
                  <a:pt x="8065475" y="1698134"/>
                </a:cubicBezTo>
                <a:cubicBezTo>
                  <a:pt x="8073015" y="1718375"/>
                  <a:pt x="8061506" y="1741294"/>
                  <a:pt x="8030946" y="1766893"/>
                </a:cubicBezTo>
                <a:lnTo>
                  <a:pt x="8017849" y="1754689"/>
                </a:lnTo>
                <a:cubicBezTo>
                  <a:pt x="8035113" y="1730876"/>
                  <a:pt x="8040571" y="1712818"/>
                  <a:pt x="8034221" y="1700515"/>
                </a:cubicBezTo>
                <a:cubicBezTo>
                  <a:pt x="8032038" y="1696149"/>
                  <a:pt x="8027375" y="1693967"/>
                  <a:pt x="8020231" y="1693967"/>
                </a:cubicBezTo>
                <a:cubicBezTo>
                  <a:pt x="8020033" y="1693967"/>
                  <a:pt x="8019784" y="1693967"/>
                  <a:pt x="8019487" y="1693967"/>
                </a:cubicBezTo>
                <a:cubicBezTo>
                  <a:pt x="8019189" y="1693967"/>
                  <a:pt x="8019040" y="1693967"/>
                  <a:pt x="8019040" y="1693967"/>
                </a:cubicBezTo>
                <a:close/>
                <a:moveTo>
                  <a:pt x="3751543" y="1675810"/>
                </a:moveTo>
                <a:cubicBezTo>
                  <a:pt x="3751543" y="1675810"/>
                  <a:pt x="3751642" y="1675810"/>
                  <a:pt x="3751841" y="1675810"/>
                </a:cubicBezTo>
                <a:cubicBezTo>
                  <a:pt x="3751841" y="1675810"/>
                  <a:pt x="3752039" y="1675810"/>
                  <a:pt x="3752436" y="1675810"/>
                </a:cubicBezTo>
                <a:cubicBezTo>
                  <a:pt x="3752833" y="1675810"/>
                  <a:pt x="3753230" y="1675810"/>
                  <a:pt x="3753626" y="1675810"/>
                </a:cubicBezTo>
                <a:cubicBezTo>
                  <a:pt x="3768509" y="1675810"/>
                  <a:pt x="3779226" y="1678290"/>
                  <a:pt x="3785773" y="1683251"/>
                </a:cubicBezTo>
                <a:cubicBezTo>
                  <a:pt x="3792322" y="1688212"/>
                  <a:pt x="3796490" y="1693173"/>
                  <a:pt x="3798275" y="1698134"/>
                </a:cubicBezTo>
                <a:cubicBezTo>
                  <a:pt x="3805815" y="1718375"/>
                  <a:pt x="3794307" y="1741294"/>
                  <a:pt x="3763747" y="1766893"/>
                </a:cubicBezTo>
                <a:lnTo>
                  <a:pt x="3750650" y="1754689"/>
                </a:lnTo>
                <a:cubicBezTo>
                  <a:pt x="3767914" y="1730876"/>
                  <a:pt x="3773372" y="1712818"/>
                  <a:pt x="3767021" y="1700515"/>
                </a:cubicBezTo>
                <a:cubicBezTo>
                  <a:pt x="3764838" y="1696149"/>
                  <a:pt x="3760176" y="1693967"/>
                  <a:pt x="3753031" y="1693967"/>
                </a:cubicBezTo>
                <a:cubicBezTo>
                  <a:pt x="3752833" y="1693967"/>
                  <a:pt x="3752585" y="1693967"/>
                  <a:pt x="3752288" y="1693967"/>
                </a:cubicBezTo>
                <a:cubicBezTo>
                  <a:pt x="3751989" y="1693967"/>
                  <a:pt x="3751841" y="1693967"/>
                  <a:pt x="3751841" y="1693967"/>
                </a:cubicBezTo>
                <a:close/>
                <a:moveTo>
                  <a:pt x="62690" y="1663010"/>
                </a:moveTo>
                <a:cubicBezTo>
                  <a:pt x="58722" y="1663010"/>
                  <a:pt x="52025" y="1663804"/>
                  <a:pt x="42599" y="1665392"/>
                </a:cubicBezTo>
                <a:cubicBezTo>
                  <a:pt x="33173" y="1666979"/>
                  <a:pt x="27766" y="1671345"/>
                  <a:pt x="26377" y="1678489"/>
                </a:cubicBezTo>
                <a:cubicBezTo>
                  <a:pt x="25583" y="1682259"/>
                  <a:pt x="27418" y="1685533"/>
                  <a:pt x="31883" y="1688312"/>
                </a:cubicBezTo>
                <a:cubicBezTo>
                  <a:pt x="36348" y="1691090"/>
                  <a:pt x="39870" y="1692974"/>
                  <a:pt x="42450" y="1693967"/>
                </a:cubicBezTo>
                <a:cubicBezTo>
                  <a:pt x="53959" y="1698333"/>
                  <a:pt x="65568" y="1700515"/>
                  <a:pt x="77276" y="1700515"/>
                </a:cubicBezTo>
                <a:cubicBezTo>
                  <a:pt x="96524" y="1700515"/>
                  <a:pt x="115872" y="1695852"/>
                  <a:pt x="135319" y="1686525"/>
                </a:cubicBezTo>
                <a:cubicBezTo>
                  <a:pt x="134128" y="1685930"/>
                  <a:pt x="131052" y="1684640"/>
                  <a:pt x="126091" y="1682656"/>
                </a:cubicBezTo>
                <a:cubicBezTo>
                  <a:pt x="119543" y="1679878"/>
                  <a:pt x="113143" y="1677199"/>
                  <a:pt x="106893" y="1674619"/>
                </a:cubicBezTo>
                <a:cubicBezTo>
                  <a:pt x="100642" y="1672039"/>
                  <a:pt x="94341" y="1669658"/>
                  <a:pt x="87991" y="1667476"/>
                </a:cubicBezTo>
                <a:cubicBezTo>
                  <a:pt x="81046" y="1664896"/>
                  <a:pt x="72612" y="1663407"/>
                  <a:pt x="62690" y="1663010"/>
                </a:cubicBezTo>
                <a:close/>
                <a:moveTo>
                  <a:pt x="1112227" y="1587108"/>
                </a:moveTo>
                <a:cubicBezTo>
                  <a:pt x="1105876" y="1589886"/>
                  <a:pt x="1102305" y="1592863"/>
                  <a:pt x="1101510" y="1596038"/>
                </a:cubicBezTo>
                <a:cubicBezTo>
                  <a:pt x="1101114" y="1596832"/>
                  <a:pt x="1101213" y="1597625"/>
                  <a:pt x="1101809" y="1598419"/>
                </a:cubicBezTo>
                <a:cubicBezTo>
                  <a:pt x="1103991" y="1600800"/>
                  <a:pt x="1107067" y="1601792"/>
                  <a:pt x="1111036" y="1601396"/>
                </a:cubicBezTo>
                <a:cubicBezTo>
                  <a:pt x="1111433" y="1601396"/>
                  <a:pt x="1111780" y="1601396"/>
                  <a:pt x="1112078" y="1601396"/>
                </a:cubicBezTo>
                <a:cubicBezTo>
                  <a:pt x="1112376" y="1601396"/>
                  <a:pt x="1112722" y="1601396"/>
                  <a:pt x="1113119" y="1601396"/>
                </a:cubicBezTo>
                <a:cubicBezTo>
                  <a:pt x="1117088" y="1600404"/>
                  <a:pt x="1121851" y="1596435"/>
                  <a:pt x="1127407" y="1589490"/>
                </a:cubicBezTo>
                <a:cubicBezTo>
                  <a:pt x="1126018" y="1588696"/>
                  <a:pt x="1124827" y="1588100"/>
                  <a:pt x="1123835" y="1587704"/>
                </a:cubicBezTo>
                <a:cubicBezTo>
                  <a:pt x="1120263" y="1586910"/>
                  <a:pt x="1116394" y="1586711"/>
                  <a:pt x="1112227" y="1587108"/>
                </a:cubicBezTo>
                <a:close/>
                <a:moveTo>
                  <a:pt x="4479660" y="1528780"/>
                </a:moveTo>
                <a:lnTo>
                  <a:pt x="4479610" y="1529958"/>
                </a:lnTo>
                <a:cubicBezTo>
                  <a:pt x="4480404" y="1536705"/>
                  <a:pt x="4482487" y="1540575"/>
                  <a:pt x="4485861" y="1541567"/>
                </a:cubicBezTo>
                <a:lnTo>
                  <a:pt x="4486917" y="1541719"/>
                </a:lnTo>
                <a:close/>
                <a:moveTo>
                  <a:pt x="1784087" y="1528780"/>
                </a:moveTo>
                <a:lnTo>
                  <a:pt x="1784037" y="1529958"/>
                </a:lnTo>
                <a:cubicBezTo>
                  <a:pt x="1784831" y="1536705"/>
                  <a:pt x="1786914" y="1540575"/>
                  <a:pt x="1790288" y="1541567"/>
                </a:cubicBezTo>
                <a:lnTo>
                  <a:pt x="1791344" y="1541719"/>
                </a:lnTo>
                <a:close/>
                <a:moveTo>
                  <a:pt x="2726417" y="1526387"/>
                </a:moveTo>
                <a:cubicBezTo>
                  <a:pt x="2726417" y="1526387"/>
                  <a:pt x="2726417" y="1526436"/>
                  <a:pt x="2726417" y="1526535"/>
                </a:cubicBezTo>
                <a:cubicBezTo>
                  <a:pt x="2726417" y="1526634"/>
                  <a:pt x="2726417" y="1526684"/>
                  <a:pt x="2726417" y="1526684"/>
                </a:cubicBezTo>
                <a:cubicBezTo>
                  <a:pt x="2726813" y="1533232"/>
                  <a:pt x="2729492" y="1537499"/>
                  <a:pt x="2734454" y="1539483"/>
                </a:cubicBezTo>
                <a:cubicBezTo>
                  <a:pt x="2731874" y="1534522"/>
                  <a:pt x="2729194" y="1530157"/>
                  <a:pt x="2726417" y="1526387"/>
                </a:cubicBezTo>
                <a:close/>
                <a:moveTo>
                  <a:pt x="4415316" y="1490966"/>
                </a:moveTo>
                <a:cubicBezTo>
                  <a:pt x="4396068" y="1490966"/>
                  <a:pt x="4379399" y="1500689"/>
                  <a:pt x="4365310" y="1520136"/>
                </a:cubicBezTo>
                <a:cubicBezTo>
                  <a:pt x="4350626" y="1540773"/>
                  <a:pt x="4343283" y="1565776"/>
                  <a:pt x="4343283" y="1595145"/>
                </a:cubicBezTo>
                <a:cubicBezTo>
                  <a:pt x="4343283" y="1624712"/>
                  <a:pt x="4350626" y="1649715"/>
                  <a:pt x="4365310" y="1670154"/>
                </a:cubicBezTo>
                <a:cubicBezTo>
                  <a:pt x="4379598" y="1689800"/>
                  <a:pt x="4396266" y="1699622"/>
                  <a:pt x="4415316" y="1699622"/>
                </a:cubicBezTo>
                <a:cubicBezTo>
                  <a:pt x="4438534" y="1699622"/>
                  <a:pt x="4458476" y="1689601"/>
                  <a:pt x="4475145" y="1669559"/>
                </a:cubicBezTo>
                <a:cubicBezTo>
                  <a:pt x="4492212" y="1648922"/>
                  <a:pt x="4500744" y="1624117"/>
                  <a:pt x="4500744" y="1595145"/>
                </a:cubicBezTo>
                <a:lnTo>
                  <a:pt x="4495341" y="1561218"/>
                </a:lnTo>
                <a:lnTo>
                  <a:pt x="4480503" y="1558831"/>
                </a:lnTo>
                <a:cubicBezTo>
                  <a:pt x="4469589" y="1555656"/>
                  <a:pt x="4463339" y="1546825"/>
                  <a:pt x="4461751" y="1532340"/>
                </a:cubicBezTo>
                <a:cubicBezTo>
                  <a:pt x="4460957" y="1526387"/>
                  <a:pt x="4461478" y="1521227"/>
                  <a:pt x="4463314" y="1516862"/>
                </a:cubicBezTo>
                <a:lnTo>
                  <a:pt x="4467018" y="1512661"/>
                </a:lnTo>
                <a:lnTo>
                  <a:pt x="4462030" y="1507709"/>
                </a:lnTo>
                <a:cubicBezTo>
                  <a:pt x="4448301" y="1496547"/>
                  <a:pt x="4432729" y="1490966"/>
                  <a:pt x="4415316" y="1490966"/>
                </a:cubicBezTo>
                <a:close/>
                <a:moveTo>
                  <a:pt x="1719743" y="1490966"/>
                </a:moveTo>
                <a:cubicBezTo>
                  <a:pt x="1700495" y="1490966"/>
                  <a:pt x="1683826" y="1500689"/>
                  <a:pt x="1669737" y="1520136"/>
                </a:cubicBezTo>
                <a:cubicBezTo>
                  <a:pt x="1655053" y="1540773"/>
                  <a:pt x="1647710" y="1565776"/>
                  <a:pt x="1647710" y="1595145"/>
                </a:cubicBezTo>
                <a:cubicBezTo>
                  <a:pt x="1647710" y="1624712"/>
                  <a:pt x="1655053" y="1649715"/>
                  <a:pt x="1669737" y="1670154"/>
                </a:cubicBezTo>
                <a:cubicBezTo>
                  <a:pt x="1684024" y="1689800"/>
                  <a:pt x="1700694" y="1699622"/>
                  <a:pt x="1719743" y="1699622"/>
                </a:cubicBezTo>
                <a:cubicBezTo>
                  <a:pt x="1742961" y="1699622"/>
                  <a:pt x="1762904" y="1689601"/>
                  <a:pt x="1779572" y="1669559"/>
                </a:cubicBezTo>
                <a:cubicBezTo>
                  <a:pt x="1796637" y="1648922"/>
                  <a:pt x="1805171" y="1624117"/>
                  <a:pt x="1805171" y="1595145"/>
                </a:cubicBezTo>
                <a:lnTo>
                  <a:pt x="1799768" y="1561218"/>
                </a:lnTo>
                <a:lnTo>
                  <a:pt x="1784929" y="1558831"/>
                </a:lnTo>
                <a:cubicBezTo>
                  <a:pt x="1774016" y="1555656"/>
                  <a:pt x="1767765" y="1546825"/>
                  <a:pt x="1766178" y="1532340"/>
                </a:cubicBezTo>
                <a:cubicBezTo>
                  <a:pt x="1765384" y="1526387"/>
                  <a:pt x="1765905" y="1521227"/>
                  <a:pt x="1767740" y="1516862"/>
                </a:cubicBezTo>
                <a:lnTo>
                  <a:pt x="1771445" y="1512661"/>
                </a:lnTo>
                <a:lnTo>
                  <a:pt x="1766456" y="1507709"/>
                </a:lnTo>
                <a:cubicBezTo>
                  <a:pt x="1752728" y="1496547"/>
                  <a:pt x="1737157" y="1490966"/>
                  <a:pt x="1719743" y="1490966"/>
                </a:cubicBezTo>
                <a:close/>
                <a:moveTo>
                  <a:pt x="5882167" y="1490668"/>
                </a:moveTo>
                <a:cubicBezTo>
                  <a:pt x="5880579" y="1491065"/>
                  <a:pt x="5880281" y="1494041"/>
                  <a:pt x="5881274" y="1499598"/>
                </a:cubicBezTo>
                <a:cubicBezTo>
                  <a:pt x="5882067" y="1504955"/>
                  <a:pt x="5883754" y="1509023"/>
                  <a:pt x="5886334" y="1511801"/>
                </a:cubicBezTo>
                <a:cubicBezTo>
                  <a:pt x="5890897" y="1517358"/>
                  <a:pt x="5897644" y="1520929"/>
                  <a:pt x="5906574" y="1522517"/>
                </a:cubicBezTo>
                <a:cubicBezTo>
                  <a:pt x="5905383" y="1518151"/>
                  <a:pt x="5904391" y="1514877"/>
                  <a:pt x="5903598" y="1512694"/>
                </a:cubicBezTo>
                <a:cubicBezTo>
                  <a:pt x="5901613" y="1506741"/>
                  <a:pt x="5898736" y="1501780"/>
                  <a:pt x="5894966" y="1497812"/>
                </a:cubicBezTo>
                <a:cubicBezTo>
                  <a:pt x="5890997" y="1493843"/>
                  <a:pt x="5886730" y="1491461"/>
                  <a:pt x="5882167" y="1490668"/>
                </a:cubicBezTo>
                <a:close/>
                <a:moveTo>
                  <a:pt x="5331502" y="1490668"/>
                </a:moveTo>
                <a:cubicBezTo>
                  <a:pt x="5314437" y="1490668"/>
                  <a:pt x="5298562" y="1498804"/>
                  <a:pt x="5283877" y="1515075"/>
                </a:cubicBezTo>
                <a:cubicBezTo>
                  <a:pt x="5269987" y="1530355"/>
                  <a:pt x="5261057" y="1548115"/>
                  <a:pt x="5257088" y="1568356"/>
                </a:cubicBezTo>
                <a:cubicBezTo>
                  <a:pt x="5252723" y="1592367"/>
                  <a:pt x="5253417" y="1616378"/>
                  <a:pt x="5259172" y="1640389"/>
                </a:cubicBezTo>
                <a:cubicBezTo>
                  <a:pt x="5276833" y="1630467"/>
                  <a:pt x="5292808" y="1620545"/>
                  <a:pt x="5307095" y="1610623"/>
                </a:cubicBezTo>
                <a:cubicBezTo>
                  <a:pt x="5332098" y="1592962"/>
                  <a:pt x="5349362" y="1575004"/>
                  <a:pt x="5358887" y="1556747"/>
                </a:cubicBezTo>
                <a:cubicBezTo>
                  <a:pt x="5369999" y="1536904"/>
                  <a:pt x="5371388" y="1519739"/>
                  <a:pt x="5363054" y="1505253"/>
                </a:cubicBezTo>
                <a:cubicBezTo>
                  <a:pt x="5357100" y="1495530"/>
                  <a:pt x="5346584" y="1490668"/>
                  <a:pt x="5331502" y="1490668"/>
                </a:cubicBezTo>
                <a:close/>
                <a:moveTo>
                  <a:pt x="3351793" y="1490668"/>
                </a:moveTo>
                <a:cubicBezTo>
                  <a:pt x="3329766" y="1491065"/>
                  <a:pt x="3311411" y="1502772"/>
                  <a:pt x="3296726" y="1525791"/>
                </a:cubicBezTo>
                <a:cubicBezTo>
                  <a:pt x="3283430" y="1546627"/>
                  <a:pt x="3276783" y="1569150"/>
                  <a:pt x="3276783" y="1593359"/>
                </a:cubicBezTo>
                <a:cubicBezTo>
                  <a:pt x="3276783" y="1620148"/>
                  <a:pt x="3282637" y="1643365"/>
                  <a:pt x="3294345" y="1663010"/>
                </a:cubicBezTo>
                <a:cubicBezTo>
                  <a:pt x="3299504" y="1671742"/>
                  <a:pt x="3306648" y="1679977"/>
                  <a:pt x="3315775" y="1687716"/>
                </a:cubicBezTo>
                <a:cubicBezTo>
                  <a:pt x="3324905" y="1695455"/>
                  <a:pt x="3335322" y="1699325"/>
                  <a:pt x="3347030" y="1699325"/>
                </a:cubicBezTo>
                <a:cubicBezTo>
                  <a:pt x="3361120" y="1699722"/>
                  <a:pt x="3373025" y="1695604"/>
                  <a:pt x="3382749" y="1686972"/>
                </a:cubicBezTo>
                <a:cubicBezTo>
                  <a:pt x="3392473" y="1678340"/>
                  <a:pt x="3400310" y="1669857"/>
                  <a:pt x="3406264" y="1661522"/>
                </a:cubicBezTo>
                <a:cubicBezTo>
                  <a:pt x="3405867" y="1662118"/>
                  <a:pt x="3406958" y="1660431"/>
                  <a:pt x="3409538" y="1656462"/>
                </a:cubicBezTo>
                <a:cubicBezTo>
                  <a:pt x="3409340" y="1655073"/>
                  <a:pt x="3409240" y="1652692"/>
                  <a:pt x="3409240" y="1649318"/>
                </a:cubicBezTo>
                <a:lnTo>
                  <a:pt x="3409240" y="1622231"/>
                </a:lnTo>
                <a:lnTo>
                  <a:pt x="3409240" y="1532340"/>
                </a:lnTo>
                <a:lnTo>
                  <a:pt x="3409240" y="1531149"/>
                </a:lnTo>
                <a:cubicBezTo>
                  <a:pt x="3408447" y="1529561"/>
                  <a:pt x="3407256" y="1527378"/>
                  <a:pt x="3405669" y="1524600"/>
                </a:cubicBezTo>
                <a:cubicBezTo>
                  <a:pt x="3402096" y="1518251"/>
                  <a:pt x="3395896" y="1510958"/>
                  <a:pt x="3387065" y="1502723"/>
                </a:cubicBezTo>
                <a:cubicBezTo>
                  <a:pt x="3378234" y="1494487"/>
                  <a:pt x="3366477" y="1490469"/>
                  <a:pt x="3351793" y="1490668"/>
                </a:cubicBezTo>
                <a:close/>
                <a:moveTo>
                  <a:pt x="2662123" y="1490668"/>
                </a:moveTo>
                <a:cubicBezTo>
                  <a:pt x="2643271" y="1490668"/>
                  <a:pt x="2626603" y="1500490"/>
                  <a:pt x="2612117" y="1520136"/>
                </a:cubicBezTo>
                <a:cubicBezTo>
                  <a:pt x="2597432" y="1540575"/>
                  <a:pt x="2590090" y="1565578"/>
                  <a:pt x="2590090" y="1595145"/>
                </a:cubicBezTo>
                <a:cubicBezTo>
                  <a:pt x="2590090" y="1624712"/>
                  <a:pt x="2597432" y="1649616"/>
                  <a:pt x="2612117" y="1669857"/>
                </a:cubicBezTo>
                <a:cubicBezTo>
                  <a:pt x="2626404" y="1689502"/>
                  <a:pt x="2643073" y="1699325"/>
                  <a:pt x="2662123" y="1699325"/>
                </a:cubicBezTo>
                <a:cubicBezTo>
                  <a:pt x="2685539" y="1699325"/>
                  <a:pt x="2705481" y="1689403"/>
                  <a:pt x="2721952" y="1669559"/>
                </a:cubicBezTo>
                <a:cubicBezTo>
                  <a:pt x="2739018" y="1648723"/>
                  <a:pt x="2747550" y="1623918"/>
                  <a:pt x="2747550" y="1595145"/>
                </a:cubicBezTo>
                <a:cubicBezTo>
                  <a:pt x="2747550" y="1583040"/>
                  <a:pt x="2745864" y="1571332"/>
                  <a:pt x="2742490" y="1560022"/>
                </a:cubicBezTo>
                <a:cubicBezTo>
                  <a:pt x="2738918" y="1559426"/>
                  <a:pt x="2734354" y="1558335"/>
                  <a:pt x="2728798" y="1556747"/>
                </a:cubicBezTo>
                <a:cubicBezTo>
                  <a:pt x="2716693" y="1552382"/>
                  <a:pt x="2709847" y="1542956"/>
                  <a:pt x="2708260" y="1528470"/>
                </a:cubicBezTo>
                <a:cubicBezTo>
                  <a:pt x="2707665" y="1521326"/>
                  <a:pt x="2709153" y="1515572"/>
                  <a:pt x="2712724" y="1511206"/>
                </a:cubicBezTo>
                <a:cubicBezTo>
                  <a:pt x="2697842" y="1497514"/>
                  <a:pt x="2680974" y="1490668"/>
                  <a:pt x="2662123" y="1490668"/>
                </a:cubicBezTo>
                <a:close/>
                <a:moveTo>
                  <a:pt x="7799965" y="1490370"/>
                </a:moveTo>
                <a:cubicBezTo>
                  <a:pt x="7777939" y="1491164"/>
                  <a:pt x="7759583" y="1502872"/>
                  <a:pt x="7744899" y="1525493"/>
                </a:cubicBezTo>
                <a:cubicBezTo>
                  <a:pt x="7731604" y="1546329"/>
                  <a:pt x="7724956" y="1568951"/>
                  <a:pt x="7724956" y="1593359"/>
                </a:cubicBezTo>
                <a:cubicBezTo>
                  <a:pt x="7724956" y="1619553"/>
                  <a:pt x="7730909" y="1642671"/>
                  <a:pt x="7742815" y="1662713"/>
                </a:cubicBezTo>
                <a:cubicBezTo>
                  <a:pt x="7747777" y="1671444"/>
                  <a:pt x="7754821" y="1679679"/>
                  <a:pt x="7763949" y="1687418"/>
                </a:cubicBezTo>
                <a:cubicBezTo>
                  <a:pt x="7773077" y="1695158"/>
                  <a:pt x="7783594" y="1699126"/>
                  <a:pt x="7795500" y="1699325"/>
                </a:cubicBezTo>
                <a:cubicBezTo>
                  <a:pt x="7809193" y="1699722"/>
                  <a:pt x="7820950" y="1695604"/>
                  <a:pt x="7830773" y="1686972"/>
                </a:cubicBezTo>
                <a:cubicBezTo>
                  <a:pt x="7840595" y="1678340"/>
                  <a:pt x="7848483" y="1669857"/>
                  <a:pt x="7854436" y="1661522"/>
                </a:cubicBezTo>
                <a:lnTo>
                  <a:pt x="7855925" y="1658896"/>
                </a:lnTo>
                <a:lnTo>
                  <a:pt x="7855925" y="1528849"/>
                </a:lnTo>
                <a:lnTo>
                  <a:pt x="7854139" y="1524303"/>
                </a:lnTo>
                <a:cubicBezTo>
                  <a:pt x="7850170" y="1517953"/>
                  <a:pt x="7843771" y="1510710"/>
                  <a:pt x="7834940" y="1502574"/>
                </a:cubicBezTo>
                <a:cubicBezTo>
                  <a:pt x="7826110" y="1494438"/>
                  <a:pt x="7814452" y="1490370"/>
                  <a:pt x="7799965" y="1490370"/>
                </a:cubicBezTo>
                <a:close/>
                <a:moveTo>
                  <a:pt x="7076065" y="1490370"/>
                </a:moveTo>
                <a:cubicBezTo>
                  <a:pt x="7054039" y="1491164"/>
                  <a:pt x="7035683" y="1502872"/>
                  <a:pt x="7020999" y="1525493"/>
                </a:cubicBezTo>
                <a:cubicBezTo>
                  <a:pt x="7007704" y="1546329"/>
                  <a:pt x="7001056" y="1568951"/>
                  <a:pt x="7001056" y="1593359"/>
                </a:cubicBezTo>
                <a:cubicBezTo>
                  <a:pt x="7001056" y="1619553"/>
                  <a:pt x="7007009" y="1642671"/>
                  <a:pt x="7018916" y="1662713"/>
                </a:cubicBezTo>
                <a:cubicBezTo>
                  <a:pt x="7023877" y="1671444"/>
                  <a:pt x="7030921" y="1679679"/>
                  <a:pt x="7040049" y="1687418"/>
                </a:cubicBezTo>
                <a:cubicBezTo>
                  <a:pt x="7049177" y="1695158"/>
                  <a:pt x="7059694" y="1699126"/>
                  <a:pt x="7071600" y="1699325"/>
                </a:cubicBezTo>
                <a:cubicBezTo>
                  <a:pt x="7085293" y="1699722"/>
                  <a:pt x="7097050" y="1695604"/>
                  <a:pt x="7106873" y="1686972"/>
                </a:cubicBezTo>
                <a:cubicBezTo>
                  <a:pt x="7116695" y="1678340"/>
                  <a:pt x="7124583" y="1669857"/>
                  <a:pt x="7130536" y="1661522"/>
                </a:cubicBezTo>
                <a:lnTo>
                  <a:pt x="7135415" y="1652914"/>
                </a:lnTo>
                <a:lnTo>
                  <a:pt x="7135299" y="1650509"/>
                </a:lnTo>
                <a:lnTo>
                  <a:pt x="7135299" y="1646639"/>
                </a:lnTo>
                <a:cubicBezTo>
                  <a:pt x="7135299" y="1646639"/>
                  <a:pt x="7135299" y="1640686"/>
                  <a:pt x="7135299" y="1628780"/>
                </a:cubicBezTo>
                <a:cubicBezTo>
                  <a:pt x="7135299" y="1616874"/>
                  <a:pt x="7135299" y="1603727"/>
                  <a:pt x="7135299" y="1589341"/>
                </a:cubicBezTo>
                <a:cubicBezTo>
                  <a:pt x="7135299" y="1574954"/>
                  <a:pt x="7135299" y="1561758"/>
                  <a:pt x="7135299" y="1549752"/>
                </a:cubicBezTo>
                <a:cubicBezTo>
                  <a:pt x="7135299" y="1546751"/>
                  <a:pt x="7135299" y="1544125"/>
                  <a:pt x="7135299" y="1541874"/>
                </a:cubicBezTo>
                <a:lnTo>
                  <a:pt x="7135299" y="1537183"/>
                </a:lnTo>
                <a:lnTo>
                  <a:pt x="7130239" y="1524303"/>
                </a:lnTo>
                <a:cubicBezTo>
                  <a:pt x="7126270" y="1517953"/>
                  <a:pt x="7119871" y="1510710"/>
                  <a:pt x="7111040" y="1502574"/>
                </a:cubicBezTo>
                <a:cubicBezTo>
                  <a:pt x="7102210" y="1494438"/>
                  <a:pt x="7090552" y="1490370"/>
                  <a:pt x="7076065" y="1490370"/>
                </a:cubicBezTo>
                <a:close/>
                <a:moveTo>
                  <a:pt x="6085466" y="1490370"/>
                </a:moveTo>
                <a:cubicBezTo>
                  <a:pt x="6063439" y="1491164"/>
                  <a:pt x="6045083" y="1502872"/>
                  <a:pt x="6030399" y="1525493"/>
                </a:cubicBezTo>
                <a:cubicBezTo>
                  <a:pt x="6017104" y="1546329"/>
                  <a:pt x="6010456" y="1568951"/>
                  <a:pt x="6010456" y="1593359"/>
                </a:cubicBezTo>
                <a:cubicBezTo>
                  <a:pt x="6010456" y="1619553"/>
                  <a:pt x="6016409" y="1642671"/>
                  <a:pt x="6028316" y="1662713"/>
                </a:cubicBezTo>
                <a:cubicBezTo>
                  <a:pt x="6033277" y="1671444"/>
                  <a:pt x="6040321" y="1679679"/>
                  <a:pt x="6049449" y="1687418"/>
                </a:cubicBezTo>
                <a:cubicBezTo>
                  <a:pt x="6058577" y="1695158"/>
                  <a:pt x="6069095" y="1699126"/>
                  <a:pt x="6081001" y="1699325"/>
                </a:cubicBezTo>
                <a:cubicBezTo>
                  <a:pt x="6094693" y="1699722"/>
                  <a:pt x="6106451" y="1695604"/>
                  <a:pt x="6116273" y="1686972"/>
                </a:cubicBezTo>
                <a:cubicBezTo>
                  <a:pt x="6126095" y="1678340"/>
                  <a:pt x="6133983" y="1669857"/>
                  <a:pt x="6139937" y="1661522"/>
                </a:cubicBezTo>
                <a:lnTo>
                  <a:pt x="6144815" y="1652914"/>
                </a:lnTo>
                <a:lnTo>
                  <a:pt x="6144699" y="1650509"/>
                </a:lnTo>
                <a:lnTo>
                  <a:pt x="6144699" y="1646639"/>
                </a:lnTo>
                <a:cubicBezTo>
                  <a:pt x="6144699" y="1646639"/>
                  <a:pt x="6144699" y="1640686"/>
                  <a:pt x="6144699" y="1628780"/>
                </a:cubicBezTo>
                <a:cubicBezTo>
                  <a:pt x="6144699" y="1616874"/>
                  <a:pt x="6144699" y="1603727"/>
                  <a:pt x="6144699" y="1589341"/>
                </a:cubicBezTo>
                <a:cubicBezTo>
                  <a:pt x="6144699" y="1574954"/>
                  <a:pt x="6144699" y="1561758"/>
                  <a:pt x="6144699" y="1549752"/>
                </a:cubicBezTo>
                <a:cubicBezTo>
                  <a:pt x="6144699" y="1546751"/>
                  <a:pt x="6144699" y="1544125"/>
                  <a:pt x="6144699" y="1541874"/>
                </a:cubicBezTo>
                <a:lnTo>
                  <a:pt x="6144699" y="1537183"/>
                </a:lnTo>
                <a:lnTo>
                  <a:pt x="6139639" y="1524303"/>
                </a:lnTo>
                <a:cubicBezTo>
                  <a:pt x="6135670" y="1517953"/>
                  <a:pt x="6129271" y="1510710"/>
                  <a:pt x="6120440" y="1502574"/>
                </a:cubicBezTo>
                <a:cubicBezTo>
                  <a:pt x="6111610" y="1494438"/>
                  <a:pt x="6099952" y="1490370"/>
                  <a:pt x="6085466" y="1490370"/>
                </a:cubicBezTo>
                <a:close/>
                <a:moveTo>
                  <a:pt x="6395623" y="1490072"/>
                </a:moveTo>
                <a:cubicBezTo>
                  <a:pt x="6376573" y="1490072"/>
                  <a:pt x="6359904" y="1499895"/>
                  <a:pt x="6345617" y="1519540"/>
                </a:cubicBezTo>
                <a:cubicBezTo>
                  <a:pt x="6330933" y="1540575"/>
                  <a:pt x="6323590" y="1565578"/>
                  <a:pt x="6323590" y="1594550"/>
                </a:cubicBezTo>
                <a:cubicBezTo>
                  <a:pt x="6323590" y="1623918"/>
                  <a:pt x="6330933" y="1648822"/>
                  <a:pt x="6345617" y="1669262"/>
                </a:cubicBezTo>
                <a:cubicBezTo>
                  <a:pt x="6359706" y="1688907"/>
                  <a:pt x="6376375" y="1698729"/>
                  <a:pt x="6395623" y="1698729"/>
                </a:cubicBezTo>
                <a:cubicBezTo>
                  <a:pt x="6418840" y="1698729"/>
                  <a:pt x="6438783" y="1688807"/>
                  <a:pt x="6455452" y="1668964"/>
                </a:cubicBezTo>
                <a:cubicBezTo>
                  <a:pt x="6472518" y="1648723"/>
                  <a:pt x="6481050" y="1623918"/>
                  <a:pt x="6481050" y="1594550"/>
                </a:cubicBezTo>
                <a:cubicBezTo>
                  <a:pt x="6481050" y="1565181"/>
                  <a:pt x="6472518" y="1540376"/>
                  <a:pt x="6455452" y="1520136"/>
                </a:cubicBezTo>
                <a:cubicBezTo>
                  <a:pt x="6438783" y="1500094"/>
                  <a:pt x="6418840" y="1490072"/>
                  <a:pt x="6395623" y="1490072"/>
                </a:cubicBezTo>
                <a:close/>
                <a:moveTo>
                  <a:pt x="3639329" y="1490072"/>
                </a:moveTo>
                <a:cubicBezTo>
                  <a:pt x="3633772" y="1490072"/>
                  <a:pt x="3627620" y="1491957"/>
                  <a:pt x="3620873" y="1495728"/>
                </a:cubicBezTo>
                <a:cubicBezTo>
                  <a:pt x="3594283" y="1509817"/>
                  <a:pt x="3576622" y="1535713"/>
                  <a:pt x="3567891" y="1573416"/>
                </a:cubicBezTo>
                <a:cubicBezTo>
                  <a:pt x="3564715" y="1587108"/>
                  <a:pt x="3563178" y="1601892"/>
                  <a:pt x="3563277" y="1617767"/>
                </a:cubicBezTo>
                <a:cubicBezTo>
                  <a:pt x="3563376" y="1633642"/>
                  <a:pt x="3565708" y="1647830"/>
                  <a:pt x="3570272" y="1660332"/>
                </a:cubicBezTo>
                <a:cubicBezTo>
                  <a:pt x="3583171" y="1651203"/>
                  <a:pt x="3595771" y="1640488"/>
                  <a:pt x="3608074" y="1628185"/>
                </a:cubicBezTo>
                <a:cubicBezTo>
                  <a:pt x="3631689" y="1603777"/>
                  <a:pt x="3648456" y="1577980"/>
                  <a:pt x="3658378" y="1550794"/>
                </a:cubicBezTo>
                <a:cubicBezTo>
                  <a:pt x="3667903" y="1524402"/>
                  <a:pt x="3667804" y="1506543"/>
                  <a:pt x="3658081" y="1497216"/>
                </a:cubicBezTo>
                <a:cubicBezTo>
                  <a:pt x="3653517" y="1493049"/>
                  <a:pt x="3648258" y="1490668"/>
                  <a:pt x="3642305" y="1490072"/>
                </a:cubicBezTo>
                <a:cubicBezTo>
                  <a:pt x="3641710" y="1490072"/>
                  <a:pt x="3641164" y="1490072"/>
                  <a:pt x="3640668" y="1490072"/>
                </a:cubicBezTo>
                <a:cubicBezTo>
                  <a:pt x="3640172" y="1490072"/>
                  <a:pt x="3639725" y="1490072"/>
                  <a:pt x="3639329" y="1490072"/>
                </a:cubicBezTo>
                <a:close/>
                <a:moveTo>
                  <a:pt x="2359704" y="1490072"/>
                </a:moveTo>
                <a:cubicBezTo>
                  <a:pt x="2337678" y="1490469"/>
                  <a:pt x="2319422" y="1502177"/>
                  <a:pt x="2304936" y="1525196"/>
                </a:cubicBezTo>
                <a:cubicBezTo>
                  <a:pt x="2291640" y="1545238"/>
                  <a:pt x="2284993" y="1567761"/>
                  <a:pt x="2284993" y="1592764"/>
                </a:cubicBezTo>
                <a:cubicBezTo>
                  <a:pt x="2284993" y="1619354"/>
                  <a:pt x="2290847" y="1642571"/>
                  <a:pt x="2302554" y="1662415"/>
                </a:cubicBezTo>
                <a:cubicBezTo>
                  <a:pt x="2307515" y="1671146"/>
                  <a:pt x="2314560" y="1679332"/>
                  <a:pt x="2323688" y="1686972"/>
                </a:cubicBezTo>
                <a:cubicBezTo>
                  <a:pt x="2332815" y="1694612"/>
                  <a:pt x="2343333" y="1698531"/>
                  <a:pt x="2355239" y="1698729"/>
                </a:cubicBezTo>
                <a:cubicBezTo>
                  <a:pt x="2369129" y="1699126"/>
                  <a:pt x="2380938" y="1695009"/>
                  <a:pt x="2390660" y="1686377"/>
                </a:cubicBezTo>
                <a:cubicBezTo>
                  <a:pt x="2400384" y="1677745"/>
                  <a:pt x="2408321" y="1669262"/>
                  <a:pt x="2414472" y="1660927"/>
                </a:cubicBezTo>
                <a:cubicBezTo>
                  <a:pt x="2416855" y="1656958"/>
                  <a:pt x="2417846" y="1655371"/>
                  <a:pt x="2417449" y="1656165"/>
                </a:cubicBezTo>
                <a:cubicBezTo>
                  <a:pt x="2417449" y="1655172"/>
                  <a:pt x="2417449" y="1654180"/>
                  <a:pt x="2417449" y="1653188"/>
                </a:cubicBezTo>
                <a:cubicBezTo>
                  <a:pt x="2417449" y="1652196"/>
                  <a:pt x="2417449" y="1651104"/>
                  <a:pt x="2417449" y="1649914"/>
                </a:cubicBezTo>
                <a:lnTo>
                  <a:pt x="2417449" y="1646044"/>
                </a:lnTo>
                <a:lnTo>
                  <a:pt x="2417449" y="1621339"/>
                </a:lnTo>
                <a:lnTo>
                  <a:pt x="2417449" y="1531149"/>
                </a:lnTo>
                <a:lnTo>
                  <a:pt x="2417449" y="1530554"/>
                </a:lnTo>
                <a:cubicBezTo>
                  <a:pt x="2416655" y="1528966"/>
                  <a:pt x="2415465" y="1526783"/>
                  <a:pt x="2413877" y="1524005"/>
                </a:cubicBezTo>
                <a:cubicBezTo>
                  <a:pt x="2409909" y="1517457"/>
                  <a:pt x="2403558" y="1510114"/>
                  <a:pt x="2394827" y="1501979"/>
                </a:cubicBezTo>
                <a:cubicBezTo>
                  <a:pt x="2386096" y="1493843"/>
                  <a:pt x="2374389" y="1489874"/>
                  <a:pt x="2359704" y="1490072"/>
                </a:cubicBezTo>
                <a:close/>
                <a:moveTo>
                  <a:pt x="10058581" y="1489477"/>
                </a:moveTo>
                <a:cubicBezTo>
                  <a:pt x="10040524" y="1489477"/>
                  <a:pt x="10025094" y="1499101"/>
                  <a:pt x="10012295" y="1518350"/>
                </a:cubicBezTo>
                <a:cubicBezTo>
                  <a:pt x="9999496" y="1537598"/>
                  <a:pt x="9991113" y="1555854"/>
                  <a:pt x="9987143" y="1573119"/>
                </a:cubicBezTo>
                <a:cubicBezTo>
                  <a:pt x="9983969" y="1586811"/>
                  <a:pt x="9982431" y="1601545"/>
                  <a:pt x="9982529" y="1617320"/>
                </a:cubicBezTo>
                <a:cubicBezTo>
                  <a:pt x="9982629" y="1633096"/>
                  <a:pt x="9984961" y="1647235"/>
                  <a:pt x="9989524" y="1659736"/>
                </a:cubicBezTo>
                <a:cubicBezTo>
                  <a:pt x="10002424" y="1650608"/>
                  <a:pt x="10015024" y="1639893"/>
                  <a:pt x="10027327" y="1627589"/>
                </a:cubicBezTo>
                <a:cubicBezTo>
                  <a:pt x="10050544" y="1603777"/>
                  <a:pt x="10067313" y="1578079"/>
                  <a:pt x="10077631" y="1550497"/>
                </a:cubicBezTo>
                <a:cubicBezTo>
                  <a:pt x="10080806" y="1541765"/>
                  <a:pt x="10082791" y="1532340"/>
                  <a:pt x="10083584" y="1522219"/>
                </a:cubicBezTo>
                <a:cubicBezTo>
                  <a:pt x="10084378" y="1512099"/>
                  <a:pt x="10082691" y="1504062"/>
                  <a:pt x="10078524" y="1498109"/>
                </a:cubicBezTo>
                <a:cubicBezTo>
                  <a:pt x="10074555" y="1492354"/>
                  <a:pt x="10067908" y="1489477"/>
                  <a:pt x="10058581" y="1489477"/>
                </a:cubicBezTo>
                <a:close/>
                <a:moveTo>
                  <a:pt x="6144699" y="1472213"/>
                </a:moveTo>
                <a:lnTo>
                  <a:pt x="6189943" y="1472213"/>
                </a:lnTo>
                <a:cubicBezTo>
                  <a:pt x="6189943" y="1472213"/>
                  <a:pt x="6189943" y="1482135"/>
                  <a:pt x="6189943" y="1501979"/>
                </a:cubicBezTo>
                <a:cubicBezTo>
                  <a:pt x="6189943" y="1521823"/>
                  <a:pt x="6189943" y="1531744"/>
                  <a:pt x="6189943" y="1531744"/>
                </a:cubicBezTo>
                <a:lnTo>
                  <a:pt x="6189943" y="1646639"/>
                </a:lnTo>
                <a:lnTo>
                  <a:pt x="6189943" y="1650807"/>
                </a:lnTo>
                <a:cubicBezTo>
                  <a:pt x="6189943" y="1657950"/>
                  <a:pt x="6190091" y="1664945"/>
                  <a:pt x="6190389" y="1671791"/>
                </a:cubicBezTo>
                <a:cubicBezTo>
                  <a:pt x="6190687" y="1678637"/>
                  <a:pt x="6191828" y="1684740"/>
                  <a:pt x="6193812" y="1690097"/>
                </a:cubicBezTo>
                <a:cubicBezTo>
                  <a:pt x="6196193" y="1696249"/>
                  <a:pt x="6198972" y="1699325"/>
                  <a:pt x="6202146" y="1699325"/>
                </a:cubicBezTo>
                <a:cubicBezTo>
                  <a:pt x="6219014" y="1699325"/>
                  <a:pt x="6235087" y="1688807"/>
                  <a:pt x="6250367" y="1667773"/>
                </a:cubicBezTo>
                <a:cubicBezTo>
                  <a:pt x="6256915" y="1658645"/>
                  <a:pt x="6263563" y="1646937"/>
                  <a:pt x="6270310" y="1632650"/>
                </a:cubicBezTo>
                <a:cubicBezTo>
                  <a:pt x="6273187" y="1626498"/>
                  <a:pt x="6276065" y="1619975"/>
                  <a:pt x="6278942" y="1613079"/>
                </a:cubicBezTo>
                <a:lnTo>
                  <a:pt x="6280020" y="1610356"/>
                </a:lnTo>
                <a:lnTo>
                  <a:pt x="6278644" y="1594550"/>
                </a:lnTo>
                <a:cubicBezTo>
                  <a:pt x="6278644" y="1560617"/>
                  <a:pt x="6289955" y="1531843"/>
                  <a:pt x="6312577" y="1508229"/>
                </a:cubicBezTo>
                <a:cubicBezTo>
                  <a:pt x="6335199" y="1484218"/>
                  <a:pt x="6362881" y="1472213"/>
                  <a:pt x="6395623" y="1472213"/>
                </a:cubicBezTo>
                <a:cubicBezTo>
                  <a:pt x="6424595" y="1472213"/>
                  <a:pt x="6449201" y="1484318"/>
                  <a:pt x="6469442" y="1508527"/>
                </a:cubicBezTo>
                <a:cubicBezTo>
                  <a:pt x="6489286" y="1532736"/>
                  <a:pt x="6499207" y="1561411"/>
                  <a:pt x="6499207" y="1594550"/>
                </a:cubicBezTo>
                <a:cubicBezTo>
                  <a:pt x="6499207" y="1627887"/>
                  <a:pt x="6489286" y="1656462"/>
                  <a:pt x="6469442" y="1680275"/>
                </a:cubicBezTo>
                <a:cubicBezTo>
                  <a:pt x="6449003" y="1704683"/>
                  <a:pt x="6424397" y="1716887"/>
                  <a:pt x="6395623" y="1716887"/>
                </a:cubicBezTo>
                <a:cubicBezTo>
                  <a:pt x="6362881" y="1716887"/>
                  <a:pt x="6335199" y="1704881"/>
                  <a:pt x="6312577" y="1680870"/>
                </a:cubicBezTo>
                <a:cubicBezTo>
                  <a:pt x="6301266" y="1668964"/>
                  <a:pt x="6292783" y="1655817"/>
                  <a:pt x="6287127" y="1641431"/>
                </a:cubicBezTo>
                <a:lnTo>
                  <a:pt x="6286774" y="1640178"/>
                </a:lnTo>
                <a:lnTo>
                  <a:pt x="6286681" y="1640389"/>
                </a:lnTo>
                <a:cubicBezTo>
                  <a:pt x="6279736" y="1654875"/>
                  <a:pt x="6272493" y="1667476"/>
                  <a:pt x="6264952" y="1678191"/>
                </a:cubicBezTo>
                <a:cubicBezTo>
                  <a:pt x="6246101" y="1704385"/>
                  <a:pt x="6225165" y="1717482"/>
                  <a:pt x="6202146" y="1717482"/>
                </a:cubicBezTo>
                <a:cubicBezTo>
                  <a:pt x="6182501" y="1717482"/>
                  <a:pt x="6167520" y="1711330"/>
                  <a:pt x="6157200" y="1699027"/>
                </a:cubicBezTo>
                <a:lnTo>
                  <a:pt x="6148131" y="1679933"/>
                </a:lnTo>
                <a:lnTo>
                  <a:pt x="6140309" y="1689353"/>
                </a:lnTo>
                <a:cubicBezTo>
                  <a:pt x="6135496" y="1694413"/>
                  <a:pt x="6130610" y="1698828"/>
                  <a:pt x="6125649" y="1702599"/>
                </a:cubicBezTo>
                <a:cubicBezTo>
                  <a:pt x="6111758" y="1712521"/>
                  <a:pt x="6096777" y="1717382"/>
                  <a:pt x="6080703" y="1717184"/>
                </a:cubicBezTo>
                <a:cubicBezTo>
                  <a:pt x="6043992" y="1716986"/>
                  <a:pt x="6014425" y="1702202"/>
                  <a:pt x="5992002" y="1672833"/>
                </a:cubicBezTo>
                <a:cubicBezTo>
                  <a:pt x="5974142" y="1649815"/>
                  <a:pt x="5965213" y="1623323"/>
                  <a:pt x="5965213" y="1593359"/>
                </a:cubicBezTo>
                <a:cubicBezTo>
                  <a:pt x="5965213" y="1578972"/>
                  <a:pt x="5967743" y="1565231"/>
                  <a:pt x="5972803" y="1552134"/>
                </a:cubicBezTo>
                <a:lnTo>
                  <a:pt x="5985529" y="1531256"/>
                </a:lnTo>
                <a:lnTo>
                  <a:pt x="5975035" y="1534572"/>
                </a:lnTo>
                <a:cubicBezTo>
                  <a:pt x="5958664" y="1538938"/>
                  <a:pt x="5942987" y="1541468"/>
                  <a:pt x="5928006" y="1542162"/>
                </a:cubicBezTo>
                <a:cubicBezTo>
                  <a:pt x="5928601" y="1552084"/>
                  <a:pt x="5928502" y="1561907"/>
                  <a:pt x="5927707" y="1571630"/>
                </a:cubicBezTo>
                <a:cubicBezTo>
                  <a:pt x="5923342" y="1619652"/>
                  <a:pt x="5910443" y="1656859"/>
                  <a:pt x="5889013" y="1683251"/>
                </a:cubicBezTo>
                <a:cubicBezTo>
                  <a:pt x="5871550" y="1704285"/>
                  <a:pt x="5852500" y="1715497"/>
                  <a:pt x="5831863" y="1716887"/>
                </a:cubicBezTo>
                <a:cubicBezTo>
                  <a:pt x="5830870" y="1716887"/>
                  <a:pt x="5829878" y="1716936"/>
                  <a:pt x="5828887" y="1717035"/>
                </a:cubicBezTo>
                <a:cubicBezTo>
                  <a:pt x="5827894" y="1717134"/>
                  <a:pt x="5827001" y="1717184"/>
                  <a:pt x="5826207" y="1717184"/>
                </a:cubicBezTo>
                <a:lnTo>
                  <a:pt x="5826207" y="1717482"/>
                </a:lnTo>
                <a:cubicBezTo>
                  <a:pt x="5799816" y="1717482"/>
                  <a:pt x="5777987" y="1708353"/>
                  <a:pt x="5760723" y="1690097"/>
                </a:cubicBezTo>
                <a:cubicBezTo>
                  <a:pt x="5745244" y="1674222"/>
                  <a:pt x="5735323" y="1653386"/>
                  <a:pt x="5730957" y="1627589"/>
                </a:cubicBezTo>
                <a:cubicBezTo>
                  <a:pt x="5728972" y="1618263"/>
                  <a:pt x="5727733" y="1604670"/>
                  <a:pt x="5727237" y="1586811"/>
                </a:cubicBezTo>
                <a:cubicBezTo>
                  <a:pt x="5726741" y="1568951"/>
                  <a:pt x="5726343" y="1555805"/>
                  <a:pt x="5726046" y="1547371"/>
                </a:cubicBezTo>
                <a:cubicBezTo>
                  <a:pt x="5725749" y="1538938"/>
                  <a:pt x="5725302" y="1530554"/>
                  <a:pt x="5724706" y="1522219"/>
                </a:cubicBezTo>
                <a:cubicBezTo>
                  <a:pt x="5723317" y="1508726"/>
                  <a:pt x="5720936" y="1499399"/>
                  <a:pt x="5717563" y="1494240"/>
                </a:cubicBezTo>
                <a:cubicBezTo>
                  <a:pt x="5716174" y="1492056"/>
                  <a:pt x="5714586" y="1490966"/>
                  <a:pt x="5712800" y="1490966"/>
                </a:cubicBezTo>
                <a:lnTo>
                  <a:pt x="5712800" y="1490668"/>
                </a:lnTo>
                <a:cubicBezTo>
                  <a:pt x="5701291" y="1490668"/>
                  <a:pt x="5690079" y="1495331"/>
                  <a:pt x="5679165" y="1504658"/>
                </a:cubicBezTo>
                <a:cubicBezTo>
                  <a:pt x="5672616" y="1510015"/>
                  <a:pt x="5665572" y="1516812"/>
                  <a:pt x="5658031" y="1525047"/>
                </a:cubicBezTo>
                <a:cubicBezTo>
                  <a:pt x="5650491" y="1533282"/>
                  <a:pt x="5644935" y="1540575"/>
                  <a:pt x="5641363" y="1546925"/>
                </a:cubicBezTo>
                <a:lnTo>
                  <a:pt x="5625587" y="1538590"/>
                </a:lnTo>
                <a:cubicBezTo>
                  <a:pt x="5629754" y="1531050"/>
                  <a:pt x="5636005" y="1522715"/>
                  <a:pt x="5644340" y="1513587"/>
                </a:cubicBezTo>
                <a:cubicBezTo>
                  <a:pt x="5652674" y="1504459"/>
                  <a:pt x="5660512" y="1496819"/>
                  <a:pt x="5667854" y="1490668"/>
                </a:cubicBezTo>
                <a:cubicBezTo>
                  <a:pt x="5683729" y="1477174"/>
                  <a:pt x="5700200" y="1471320"/>
                  <a:pt x="5717266" y="1473106"/>
                </a:cubicBezTo>
                <a:cubicBezTo>
                  <a:pt x="5727782" y="1473702"/>
                  <a:pt x="5736910" y="1476579"/>
                  <a:pt x="5744649" y="1481738"/>
                </a:cubicBezTo>
                <a:cubicBezTo>
                  <a:pt x="5755961" y="1489676"/>
                  <a:pt x="5763302" y="1502376"/>
                  <a:pt x="5766676" y="1519838"/>
                </a:cubicBezTo>
                <a:cubicBezTo>
                  <a:pt x="5768462" y="1528569"/>
                  <a:pt x="5769603" y="1537350"/>
                  <a:pt x="5770099" y="1546181"/>
                </a:cubicBezTo>
                <a:cubicBezTo>
                  <a:pt x="5770596" y="1555011"/>
                  <a:pt x="5771042" y="1564387"/>
                  <a:pt x="5771438" y="1574309"/>
                </a:cubicBezTo>
                <a:cubicBezTo>
                  <a:pt x="5771836" y="1584231"/>
                  <a:pt x="5772233" y="1591375"/>
                  <a:pt x="5772630" y="1595740"/>
                </a:cubicBezTo>
                <a:lnTo>
                  <a:pt x="5772630" y="1596038"/>
                </a:lnTo>
                <a:cubicBezTo>
                  <a:pt x="5773225" y="1608936"/>
                  <a:pt x="5774018" y="1618461"/>
                  <a:pt x="5775010" y="1624613"/>
                </a:cubicBezTo>
                <a:cubicBezTo>
                  <a:pt x="5777590" y="1647036"/>
                  <a:pt x="5783444" y="1665193"/>
                  <a:pt x="5792572" y="1679084"/>
                </a:cubicBezTo>
                <a:cubicBezTo>
                  <a:pt x="5799717" y="1689998"/>
                  <a:pt x="5808248" y="1696447"/>
                  <a:pt x="5818171" y="1698432"/>
                </a:cubicBezTo>
                <a:cubicBezTo>
                  <a:pt x="5821544" y="1699027"/>
                  <a:pt x="5825711" y="1699126"/>
                  <a:pt x="5830672" y="1698729"/>
                </a:cubicBezTo>
                <a:cubicBezTo>
                  <a:pt x="5846547" y="1697539"/>
                  <a:pt x="5861331" y="1688609"/>
                  <a:pt x="5875023" y="1671940"/>
                </a:cubicBezTo>
                <a:cubicBezTo>
                  <a:pt x="5894271" y="1648128"/>
                  <a:pt x="5905880" y="1614195"/>
                  <a:pt x="5909849" y="1570142"/>
                </a:cubicBezTo>
                <a:cubicBezTo>
                  <a:pt x="5910443" y="1558038"/>
                  <a:pt x="5910443" y="1548512"/>
                  <a:pt x="5909849" y="1541567"/>
                </a:cubicBezTo>
                <a:cubicBezTo>
                  <a:pt x="5889211" y="1540178"/>
                  <a:pt x="5873435" y="1534423"/>
                  <a:pt x="5862521" y="1524303"/>
                </a:cubicBezTo>
                <a:cubicBezTo>
                  <a:pt x="5856766" y="1518747"/>
                  <a:pt x="5852996" y="1511801"/>
                  <a:pt x="5851211" y="1503467"/>
                </a:cubicBezTo>
                <a:cubicBezTo>
                  <a:pt x="5849226" y="1495331"/>
                  <a:pt x="5850616" y="1488386"/>
                  <a:pt x="5855378" y="1482631"/>
                </a:cubicBezTo>
                <a:cubicBezTo>
                  <a:pt x="5860338" y="1475884"/>
                  <a:pt x="5868772" y="1472511"/>
                  <a:pt x="5880678" y="1472511"/>
                </a:cubicBezTo>
                <a:cubicBezTo>
                  <a:pt x="5890402" y="1472511"/>
                  <a:pt x="5899431" y="1476777"/>
                  <a:pt x="5907765" y="1485310"/>
                </a:cubicBezTo>
                <a:cubicBezTo>
                  <a:pt x="5913916" y="1491858"/>
                  <a:pt x="5918282" y="1499101"/>
                  <a:pt x="5920862" y="1507039"/>
                </a:cubicBezTo>
                <a:cubicBezTo>
                  <a:pt x="5922648" y="1512793"/>
                  <a:pt x="5924136" y="1518449"/>
                  <a:pt x="5925327" y="1524005"/>
                </a:cubicBezTo>
                <a:cubicBezTo>
                  <a:pt x="5945716" y="1523559"/>
                  <a:pt x="5968338" y="1518871"/>
                  <a:pt x="5993192" y="1509941"/>
                </a:cubicBezTo>
                <a:lnTo>
                  <a:pt x="6006087" y="1504731"/>
                </a:lnTo>
                <a:lnTo>
                  <a:pt x="6014456" y="1496732"/>
                </a:lnTo>
                <a:cubicBezTo>
                  <a:pt x="6034511" y="1481180"/>
                  <a:pt x="6058081" y="1473106"/>
                  <a:pt x="6085168" y="1472511"/>
                </a:cubicBezTo>
                <a:cubicBezTo>
                  <a:pt x="6104218" y="1472114"/>
                  <a:pt x="6119399" y="1477125"/>
                  <a:pt x="6130709" y="1487542"/>
                </a:cubicBezTo>
                <a:lnTo>
                  <a:pt x="6144699" y="1501639"/>
                </a:lnTo>
                <a:close/>
                <a:moveTo>
                  <a:pt x="546680" y="1472213"/>
                </a:moveTo>
                <a:lnTo>
                  <a:pt x="560074" y="1472213"/>
                </a:lnTo>
                <a:lnTo>
                  <a:pt x="569302" y="1472213"/>
                </a:lnTo>
                <a:lnTo>
                  <a:pt x="591923" y="1472213"/>
                </a:lnTo>
                <a:cubicBezTo>
                  <a:pt x="591923" y="1472213"/>
                  <a:pt x="591923" y="1482135"/>
                  <a:pt x="591923" y="1501979"/>
                </a:cubicBezTo>
                <a:cubicBezTo>
                  <a:pt x="591923" y="1521823"/>
                  <a:pt x="591923" y="1531744"/>
                  <a:pt x="591923" y="1531744"/>
                </a:cubicBezTo>
                <a:lnTo>
                  <a:pt x="591923" y="1646639"/>
                </a:lnTo>
                <a:lnTo>
                  <a:pt x="591923" y="1650807"/>
                </a:lnTo>
                <a:cubicBezTo>
                  <a:pt x="591923" y="1657950"/>
                  <a:pt x="592072" y="1664945"/>
                  <a:pt x="592370" y="1671791"/>
                </a:cubicBezTo>
                <a:cubicBezTo>
                  <a:pt x="592668" y="1678637"/>
                  <a:pt x="593808" y="1684740"/>
                  <a:pt x="595793" y="1690097"/>
                </a:cubicBezTo>
                <a:cubicBezTo>
                  <a:pt x="598174" y="1696249"/>
                  <a:pt x="600952" y="1699325"/>
                  <a:pt x="604128" y="1699325"/>
                </a:cubicBezTo>
                <a:cubicBezTo>
                  <a:pt x="620994" y="1699325"/>
                  <a:pt x="637068" y="1688807"/>
                  <a:pt x="652348" y="1667773"/>
                </a:cubicBezTo>
                <a:cubicBezTo>
                  <a:pt x="658896" y="1658645"/>
                  <a:pt x="665544" y="1646937"/>
                  <a:pt x="672291" y="1632650"/>
                </a:cubicBezTo>
                <a:cubicBezTo>
                  <a:pt x="678045" y="1620347"/>
                  <a:pt x="683800" y="1606555"/>
                  <a:pt x="689554" y="1591275"/>
                </a:cubicBezTo>
                <a:cubicBezTo>
                  <a:pt x="690348" y="1589688"/>
                  <a:pt x="693573" y="1589985"/>
                  <a:pt x="699229" y="1592168"/>
                </a:cubicBezTo>
                <a:cubicBezTo>
                  <a:pt x="704884" y="1594351"/>
                  <a:pt x="707315" y="1596137"/>
                  <a:pt x="706521" y="1597526"/>
                </a:cubicBezTo>
                <a:cubicBezTo>
                  <a:pt x="699576" y="1615584"/>
                  <a:pt x="693623" y="1629872"/>
                  <a:pt x="688662" y="1640389"/>
                </a:cubicBezTo>
                <a:cubicBezTo>
                  <a:pt x="681716" y="1654875"/>
                  <a:pt x="674473" y="1667476"/>
                  <a:pt x="666933" y="1678191"/>
                </a:cubicBezTo>
                <a:cubicBezTo>
                  <a:pt x="648081" y="1704385"/>
                  <a:pt x="627146" y="1717482"/>
                  <a:pt x="604128" y="1717482"/>
                </a:cubicBezTo>
                <a:cubicBezTo>
                  <a:pt x="584482" y="1717482"/>
                  <a:pt x="569500" y="1711330"/>
                  <a:pt x="559181" y="1699027"/>
                </a:cubicBezTo>
                <a:cubicBezTo>
                  <a:pt x="552633" y="1691685"/>
                  <a:pt x="548862" y="1683747"/>
                  <a:pt x="547870" y="1675215"/>
                </a:cubicBezTo>
                <a:cubicBezTo>
                  <a:pt x="546878" y="1666681"/>
                  <a:pt x="546482" y="1658446"/>
                  <a:pt x="546680" y="1650509"/>
                </a:cubicBezTo>
                <a:lnTo>
                  <a:pt x="546680" y="1646639"/>
                </a:lnTo>
                <a:cubicBezTo>
                  <a:pt x="546680" y="1646639"/>
                  <a:pt x="546680" y="1640686"/>
                  <a:pt x="546680" y="1628780"/>
                </a:cubicBezTo>
                <a:cubicBezTo>
                  <a:pt x="546680" y="1622827"/>
                  <a:pt x="546680" y="1616564"/>
                  <a:pt x="546680" y="1609991"/>
                </a:cubicBezTo>
                <a:lnTo>
                  <a:pt x="546680" y="1597422"/>
                </a:lnTo>
                <a:lnTo>
                  <a:pt x="530011" y="1591573"/>
                </a:lnTo>
                <a:cubicBezTo>
                  <a:pt x="533980" y="1580858"/>
                  <a:pt x="537651" y="1568951"/>
                  <a:pt x="541024" y="1555854"/>
                </a:cubicBezTo>
                <a:cubicBezTo>
                  <a:pt x="542810" y="1549306"/>
                  <a:pt x="544447" y="1543006"/>
                  <a:pt x="545935" y="1536953"/>
                </a:cubicBezTo>
                <a:lnTo>
                  <a:pt x="546680" y="1533887"/>
                </a:lnTo>
                <a:lnTo>
                  <a:pt x="546680" y="1532870"/>
                </a:lnTo>
                <a:cubicBezTo>
                  <a:pt x="546680" y="1532119"/>
                  <a:pt x="546680" y="1531744"/>
                  <a:pt x="546680" y="1531744"/>
                </a:cubicBezTo>
                <a:close/>
                <a:moveTo>
                  <a:pt x="4945740" y="1452865"/>
                </a:moveTo>
                <a:cubicBezTo>
                  <a:pt x="4944549" y="1453461"/>
                  <a:pt x="4944450" y="1455048"/>
                  <a:pt x="4945443" y="1457628"/>
                </a:cubicBezTo>
                <a:cubicBezTo>
                  <a:pt x="4947625" y="1463978"/>
                  <a:pt x="4951494" y="1467847"/>
                  <a:pt x="4957051" y="1469236"/>
                </a:cubicBezTo>
                <a:cubicBezTo>
                  <a:pt x="4959432" y="1470229"/>
                  <a:pt x="4963103" y="1471022"/>
                  <a:pt x="4968065" y="1471618"/>
                </a:cubicBezTo>
                <a:cubicBezTo>
                  <a:pt x="4968065" y="1471419"/>
                  <a:pt x="4968015" y="1471221"/>
                  <a:pt x="4967915" y="1471022"/>
                </a:cubicBezTo>
                <a:cubicBezTo>
                  <a:pt x="4967816" y="1470824"/>
                  <a:pt x="4967767" y="1470526"/>
                  <a:pt x="4967767" y="1470129"/>
                </a:cubicBezTo>
                <a:cubicBezTo>
                  <a:pt x="4965981" y="1465367"/>
                  <a:pt x="4963500" y="1461497"/>
                  <a:pt x="4960325" y="1458521"/>
                </a:cubicBezTo>
                <a:cubicBezTo>
                  <a:pt x="4954173" y="1453163"/>
                  <a:pt x="4949311" y="1451278"/>
                  <a:pt x="4945740" y="1452865"/>
                </a:cubicBezTo>
                <a:close/>
                <a:moveTo>
                  <a:pt x="4946374" y="1434188"/>
                </a:moveTo>
                <a:cubicBezTo>
                  <a:pt x="4949276" y="1433840"/>
                  <a:pt x="4952189" y="1434014"/>
                  <a:pt x="4955117" y="1434708"/>
                </a:cubicBezTo>
                <a:cubicBezTo>
                  <a:pt x="4960970" y="1436097"/>
                  <a:pt x="4966675" y="1439471"/>
                  <a:pt x="4972231" y="1444829"/>
                </a:cubicBezTo>
                <a:cubicBezTo>
                  <a:pt x="4972231" y="1444829"/>
                  <a:pt x="4972281" y="1444878"/>
                  <a:pt x="4972380" y="1444978"/>
                </a:cubicBezTo>
                <a:cubicBezTo>
                  <a:pt x="4972479" y="1445077"/>
                  <a:pt x="4972530" y="1445126"/>
                  <a:pt x="4972530" y="1445126"/>
                </a:cubicBezTo>
                <a:cubicBezTo>
                  <a:pt x="4979078" y="1451873"/>
                  <a:pt x="4983939" y="1461200"/>
                  <a:pt x="4987114" y="1473106"/>
                </a:cubicBezTo>
                <a:lnTo>
                  <a:pt x="5013903" y="1473106"/>
                </a:lnTo>
                <a:cubicBezTo>
                  <a:pt x="5028786" y="1473106"/>
                  <a:pt x="5039601" y="1473702"/>
                  <a:pt x="5046348" y="1474892"/>
                </a:cubicBezTo>
                <a:cubicBezTo>
                  <a:pt x="5067580" y="1478067"/>
                  <a:pt x="5085044" y="1485607"/>
                  <a:pt x="5098735" y="1497514"/>
                </a:cubicBezTo>
                <a:cubicBezTo>
                  <a:pt x="5109450" y="1507039"/>
                  <a:pt x="5116248" y="1518201"/>
                  <a:pt x="5119124" y="1531000"/>
                </a:cubicBezTo>
                <a:cubicBezTo>
                  <a:pt x="5122002" y="1543799"/>
                  <a:pt x="5123441" y="1556251"/>
                  <a:pt x="5123441" y="1568356"/>
                </a:cubicBezTo>
                <a:cubicBezTo>
                  <a:pt x="5123441" y="1568356"/>
                  <a:pt x="5123441" y="1595641"/>
                  <a:pt x="5123441" y="1650212"/>
                </a:cubicBezTo>
                <a:cubicBezTo>
                  <a:pt x="5123441" y="1657355"/>
                  <a:pt x="5123590" y="1664449"/>
                  <a:pt x="5123887" y="1671494"/>
                </a:cubicBezTo>
                <a:cubicBezTo>
                  <a:pt x="5124185" y="1678538"/>
                  <a:pt x="5125524" y="1684740"/>
                  <a:pt x="5127906" y="1690097"/>
                </a:cubicBezTo>
                <a:cubicBezTo>
                  <a:pt x="5130287" y="1696447"/>
                  <a:pt x="5133562" y="1699622"/>
                  <a:pt x="5137728" y="1699622"/>
                </a:cubicBezTo>
                <a:cubicBezTo>
                  <a:pt x="5137728" y="1699622"/>
                  <a:pt x="5137778" y="1699622"/>
                  <a:pt x="5137877" y="1699622"/>
                </a:cubicBezTo>
                <a:cubicBezTo>
                  <a:pt x="5137976" y="1699622"/>
                  <a:pt x="5138026" y="1699622"/>
                  <a:pt x="5138026" y="1699622"/>
                </a:cubicBezTo>
                <a:cubicBezTo>
                  <a:pt x="5148146" y="1699622"/>
                  <a:pt x="5157075" y="1695009"/>
                  <a:pt x="5164815" y="1685781"/>
                </a:cubicBezTo>
                <a:cubicBezTo>
                  <a:pt x="5172554" y="1676554"/>
                  <a:pt x="5179598" y="1666681"/>
                  <a:pt x="5185949" y="1656165"/>
                </a:cubicBezTo>
                <a:cubicBezTo>
                  <a:pt x="5190315" y="1649021"/>
                  <a:pt x="5194283" y="1641530"/>
                  <a:pt x="5197855" y="1633691"/>
                </a:cubicBezTo>
                <a:cubicBezTo>
                  <a:pt x="5201426" y="1625853"/>
                  <a:pt x="5204999" y="1617767"/>
                  <a:pt x="5208571" y="1609432"/>
                </a:cubicBezTo>
                <a:lnTo>
                  <a:pt x="5209918" y="1606324"/>
                </a:lnTo>
                <a:lnTo>
                  <a:pt x="5213631" y="1564486"/>
                </a:lnTo>
                <a:cubicBezTo>
                  <a:pt x="5219783" y="1540674"/>
                  <a:pt x="5233276" y="1519937"/>
                  <a:pt x="5254112" y="1502276"/>
                </a:cubicBezTo>
                <a:cubicBezTo>
                  <a:pt x="5277130" y="1482433"/>
                  <a:pt x="5302927" y="1472511"/>
                  <a:pt x="5331502" y="1472511"/>
                </a:cubicBezTo>
                <a:cubicBezTo>
                  <a:pt x="5345195" y="1472511"/>
                  <a:pt x="5355613" y="1475090"/>
                  <a:pt x="5362756" y="1480250"/>
                </a:cubicBezTo>
                <a:cubicBezTo>
                  <a:pt x="5369901" y="1485409"/>
                  <a:pt x="5375159" y="1490668"/>
                  <a:pt x="5378533" y="1496025"/>
                </a:cubicBezTo>
                <a:cubicBezTo>
                  <a:pt x="5390240" y="1516068"/>
                  <a:pt x="5389050" y="1539186"/>
                  <a:pt x="5374960" y="1565379"/>
                </a:cubicBezTo>
                <a:cubicBezTo>
                  <a:pt x="5363253" y="1586612"/>
                  <a:pt x="5344103" y="1606555"/>
                  <a:pt x="5317513" y="1625208"/>
                </a:cubicBezTo>
                <a:cubicBezTo>
                  <a:pt x="5303423" y="1635329"/>
                  <a:pt x="5285862" y="1646243"/>
                  <a:pt x="5264827" y="1657950"/>
                </a:cubicBezTo>
                <a:cubicBezTo>
                  <a:pt x="5268796" y="1667872"/>
                  <a:pt x="5273360" y="1675711"/>
                  <a:pt x="5278520" y="1681465"/>
                </a:cubicBezTo>
                <a:cubicBezTo>
                  <a:pt x="5288045" y="1693173"/>
                  <a:pt x="5299157" y="1699126"/>
                  <a:pt x="5311857" y="1699325"/>
                </a:cubicBezTo>
                <a:cubicBezTo>
                  <a:pt x="5325152" y="1699325"/>
                  <a:pt x="5338547" y="1695654"/>
                  <a:pt x="5352040" y="1688312"/>
                </a:cubicBezTo>
                <a:cubicBezTo>
                  <a:pt x="5369107" y="1678786"/>
                  <a:pt x="5383989" y="1663010"/>
                  <a:pt x="5396689" y="1640984"/>
                </a:cubicBezTo>
                <a:cubicBezTo>
                  <a:pt x="5400857" y="1633840"/>
                  <a:pt x="5404627" y="1626399"/>
                  <a:pt x="5408000" y="1618660"/>
                </a:cubicBezTo>
                <a:cubicBezTo>
                  <a:pt x="5411373" y="1610921"/>
                  <a:pt x="5414747" y="1602884"/>
                  <a:pt x="5418121" y="1594550"/>
                </a:cubicBezTo>
                <a:lnTo>
                  <a:pt x="5420204" y="1589787"/>
                </a:lnTo>
                <a:lnTo>
                  <a:pt x="5436873" y="1596633"/>
                </a:lnTo>
                <a:lnTo>
                  <a:pt x="5435087" y="1601098"/>
                </a:lnTo>
                <a:cubicBezTo>
                  <a:pt x="5431514" y="1609829"/>
                  <a:pt x="5427943" y="1618213"/>
                  <a:pt x="5424371" y="1626250"/>
                </a:cubicBezTo>
                <a:cubicBezTo>
                  <a:pt x="5420799" y="1634287"/>
                  <a:pt x="5416830" y="1642175"/>
                  <a:pt x="5412464" y="1649914"/>
                </a:cubicBezTo>
                <a:cubicBezTo>
                  <a:pt x="5398177" y="1674719"/>
                  <a:pt x="5380913" y="1692776"/>
                  <a:pt x="5360673" y="1704087"/>
                </a:cubicBezTo>
                <a:cubicBezTo>
                  <a:pt x="5345195" y="1713017"/>
                  <a:pt x="5328922" y="1717482"/>
                  <a:pt x="5311857" y="1717482"/>
                </a:cubicBezTo>
                <a:cubicBezTo>
                  <a:pt x="5285267" y="1717283"/>
                  <a:pt x="5263438" y="1709445"/>
                  <a:pt x="5246373" y="1693967"/>
                </a:cubicBezTo>
                <a:cubicBezTo>
                  <a:pt x="5240023" y="1688014"/>
                  <a:pt x="5234864" y="1681961"/>
                  <a:pt x="5230895" y="1675810"/>
                </a:cubicBezTo>
                <a:cubicBezTo>
                  <a:pt x="5219385" y="1681564"/>
                  <a:pt x="5210654" y="1685831"/>
                  <a:pt x="5204700" y="1688609"/>
                </a:cubicBezTo>
                <a:lnTo>
                  <a:pt x="5196962" y="1672536"/>
                </a:lnTo>
                <a:cubicBezTo>
                  <a:pt x="5202716" y="1669758"/>
                  <a:pt x="5211150" y="1665590"/>
                  <a:pt x="5222262" y="1660034"/>
                </a:cubicBezTo>
                <a:cubicBezTo>
                  <a:pt x="5222064" y="1659439"/>
                  <a:pt x="5221866" y="1658843"/>
                  <a:pt x="5221667" y="1658248"/>
                </a:cubicBezTo>
                <a:cubicBezTo>
                  <a:pt x="5221469" y="1657653"/>
                  <a:pt x="5221171" y="1657057"/>
                  <a:pt x="5220774" y="1656462"/>
                </a:cubicBezTo>
                <a:lnTo>
                  <a:pt x="5215970" y="1637339"/>
                </a:lnTo>
                <a:lnTo>
                  <a:pt x="5214077" y="1641579"/>
                </a:lnTo>
                <a:cubicBezTo>
                  <a:pt x="5210406" y="1649715"/>
                  <a:pt x="5206189" y="1657752"/>
                  <a:pt x="5201426" y="1665690"/>
                </a:cubicBezTo>
                <a:cubicBezTo>
                  <a:pt x="5195474" y="1675413"/>
                  <a:pt x="5187436" y="1686476"/>
                  <a:pt x="5177317" y="1698878"/>
                </a:cubicBezTo>
                <a:cubicBezTo>
                  <a:pt x="5167196" y="1711280"/>
                  <a:pt x="5154198" y="1717482"/>
                  <a:pt x="5138324" y="1717482"/>
                </a:cubicBezTo>
                <a:cubicBezTo>
                  <a:pt x="5138324" y="1717482"/>
                  <a:pt x="5138275" y="1717482"/>
                  <a:pt x="5138174" y="1717482"/>
                </a:cubicBezTo>
                <a:cubicBezTo>
                  <a:pt x="5138076" y="1717482"/>
                  <a:pt x="5138026" y="1717482"/>
                  <a:pt x="5138026" y="1717482"/>
                </a:cubicBezTo>
                <a:cubicBezTo>
                  <a:pt x="5116793" y="1717482"/>
                  <a:pt x="5101117" y="1711429"/>
                  <a:pt x="5090996" y="1699325"/>
                </a:cubicBezTo>
                <a:cubicBezTo>
                  <a:pt x="5084448" y="1691784"/>
                  <a:pt x="5080678" y="1683648"/>
                  <a:pt x="5079686" y="1674917"/>
                </a:cubicBezTo>
                <a:cubicBezTo>
                  <a:pt x="5078693" y="1666186"/>
                  <a:pt x="5078197" y="1657950"/>
                  <a:pt x="5078197" y="1650212"/>
                </a:cubicBezTo>
                <a:cubicBezTo>
                  <a:pt x="5078197" y="1650212"/>
                  <a:pt x="5078197" y="1622926"/>
                  <a:pt x="5078197" y="1568356"/>
                </a:cubicBezTo>
                <a:cubicBezTo>
                  <a:pt x="5078197" y="1557640"/>
                  <a:pt x="5077354" y="1547074"/>
                  <a:pt x="5075667" y="1536656"/>
                </a:cubicBezTo>
                <a:cubicBezTo>
                  <a:pt x="5073980" y="1526238"/>
                  <a:pt x="5070061" y="1517457"/>
                  <a:pt x="5063910" y="1510313"/>
                </a:cubicBezTo>
                <a:cubicBezTo>
                  <a:pt x="5055972" y="1501384"/>
                  <a:pt x="5045455" y="1495430"/>
                  <a:pt x="5032358" y="1492454"/>
                </a:cubicBezTo>
                <a:cubicBezTo>
                  <a:pt x="5028191" y="1491858"/>
                  <a:pt x="5021642" y="1491362"/>
                  <a:pt x="5012712" y="1490966"/>
                </a:cubicBezTo>
                <a:lnTo>
                  <a:pt x="4988603" y="1491263"/>
                </a:lnTo>
                <a:cubicBezTo>
                  <a:pt x="4988801" y="1518648"/>
                  <a:pt x="4980466" y="1555358"/>
                  <a:pt x="4963599" y="1601396"/>
                </a:cubicBezTo>
                <a:cubicBezTo>
                  <a:pt x="4954868" y="1625208"/>
                  <a:pt x="4945195" y="1647681"/>
                  <a:pt x="4934578" y="1668815"/>
                </a:cubicBezTo>
                <a:cubicBezTo>
                  <a:pt x="4923961" y="1689949"/>
                  <a:pt x="4914684" y="1707064"/>
                  <a:pt x="4906747" y="1720160"/>
                </a:cubicBezTo>
                <a:lnTo>
                  <a:pt x="4891567" y="1711231"/>
                </a:lnTo>
                <a:cubicBezTo>
                  <a:pt x="4899306" y="1698333"/>
                  <a:pt x="4908285" y="1681564"/>
                  <a:pt x="4918504" y="1660927"/>
                </a:cubicBezTo>
                <a:cubicBezTo>
                  <a:pt x="4928724" y="1640290"/>
                  <a:pt x="4938100" y="1618362"/>
                  <a:pt x="4946633" y="1595145"/>
                </a:cubicBezTo>
                <a:cubicBezTo>
                  <a:pt x="4956158" y="1569348"/>
                  <a:pt x="4962558" y="1547966"/>
                  <a:pt x="4965832" y="1531000"/>
                </a:cubicBezTo>
                <a:cubicBezTo>
                  <a:pt x="4969106" y="1514034"/>
                  <a:pt x="4970744" y="1500490"/>
                  <a:pt x="4970744" y="1490370"/>
                </a:cubicBezTo>
                <a:cubicBezTo>
                  <a:pt x="4962210" y="1489378"/>
                  <a:pt x="4955959" y="1488187"/>
                  <a:pt x="4951991" y="1486798"/>
                </a:cubicBezTo>
                <a:cubicBezTo>
                  <a:pt x="4940084" y="1483226"/>
                  <a:pt x="4932147" y="1475289"/>
                  <a:pt x="4928179" y="1462985"/>
                </a:cubicBezTo>
                <a:cubicBezTo>
                  <a:pt x="4924606" y="1451278"/>
                  <a:pt x="4927781" y="1442546"/>
                  <a:pt x="4937703" y="1436792"/>
                </a:cubicBezTo>
                <a:cubicBezTo>
                  <a:pt x="4940581" y="1435403"/>
                  <a:pt x="4943470" y="1434535"/>
                  <a:pt x="4946374" y="1434188"/>
                </a:cubicBezTo>
                <a:close/>
                <a:moveTo>
                  <a:pt x="8723592" y="1425183"/>
                </a:moveTo>
                <a:cubicBezTo>
                  <a:pt x="8735697" y="1424588"/>
                  <a:pt x="8745817" y="1428259"/>
                  <a:pt x="8753953" y="1436197"/>
                </a:cubicBezTo>
                <a:cubicBezTo>
                  <a:pt x="8760502" y="1442944"/>
                  <a:pt x="8763379" y="1449988"/>
                  <a:pt x="8762585" y="1457330"/>
                </a:cubicBezTo>
                <a:cubicBezTo>
                  <a:pt x="8761395" y="1469832"/>
                  <a:pt x="8756086" y="1479406"/>
                  <a:pt x="8746661" y="1486054"/>
                </a:cubicBezTo>
                <a:cubicBezTo>
                  <a:pt x="8737235" y="1492702"/>
                  <a:pt x="8727958" y="1498308"/>
                  <a:pt x="8718830" y="1502872"/>
                </a:cubicBezTo>
                <a:lnTo>
                  <a:pt x="8712877" y="1505848"/>
                </a:lnTo>
                <a:lnTo>
                  <a:pt x="8712877" y="1515001"/>
                </a:lnTo>
                <a:cubicBezTo>
                  <a:pt x="8712877" y="1526163"/>
                  <a:pt x="8712877" y="1531744"/>
                  <a:pt x="8712877" y="1531744"/>
                </a:cubicBezTo>
                <a:lnTo>
                  <a:pt x="8712877" y="1646639"/>
                </a:lnTo>
                <a:lnTo>
                  <a:pt x="8712877" y="1650807"/>
                </a:lnTo>
                <a:cubicBezTo>
                  <a:pt x="8712877" y="1657950"/>
                  <a:pt x="8713026" y="1664945"/>
                  <a:pt x="8713323" y="1671791"/>
                </a:cubicBezTo>
                <a:cubicBezTo>
                  <a:pt x="8713621" y="1678637"/>
                  <a:pt x="8714762" y="1684740"/>
                  <a:pt x="8716746" y="1690097"/>
                </a:cubicBezTo>
                <a:cubicBezTo>
                  <a:pt x="8719127" y="1696249"/>
                  <a:pt x="8721906" y="1699325"/>
                  <a:pt x="8725081" y="1699325"/>
                </a:cubicBezTo>
                <a:cubicBezTo>
                  <a:pt x="8741948" y="1699325"/>
                  <a:pt x="8758021" y="1688807"/>
                  <a:pt x="8773301" y="1667773"/>
                </a:cubicBezTo>
                <a:cubicBezTo>
                  <a:pt x="8779849" y="1658645"/>
                  <a:pt x="8786497" y="1646937"/>
                  <a:pt x="8793244" y="1632650"/>
                </a:cubicBezTo>
                <a:cubicBezTo>
                  <a:pt x="8798999" y="1620347"/>
                  <a:pt x="8804753" y="1606555"/>
                  <a:pt x="8810508" y="1591275"/>
                </a:cubicBezTo>
                <a:lnTo>
                  <a:pt x="8827474" y="1597526"/>
                </a:lnTo>
                <a:cubicBezTo>
                  <a:pt x="8820529" y="1615584"/>
                  <a:pt x="8814576" y="1629872"/>
                  <a:pt x="8809615" y="1640389"/>
                </a:cubicBezTo>
                <a:cubicBezTo>
                  <a:pt x="8802669" y="1654875"/>
                  <a:pt x="8795427" y="1667476"/>
                  <a:pt x="8787886" y="1678191"/>
                </a:cubicBezTo>
                <a:cubicBezTo>
                  <a:pt x="8769034" y="1704385"/>
                  <a:pt x="8748100" y="1717482"/>
                  <a:pt x="8725081" y="1717482"/>
                </a:cubicBezTo>
                <a:cubicBezTo>
                  <a:pt x="8705435" y="1717482"/>
                  <a:pt x="8690453" y="1711330"/>
                  <a:pt x="8680135" y="1699027"/>
                </a:cubicBezTo>
                <a:cubicBezTo>
                  <a:pt x="8673586" y="1691685"/>
                  <a:pt x="8669816" y="1683747"/>
                  <a:pt x="8668824" y="1675215"/>
                </a:cubicBezTo>
                <a:cubicBezTo>
                  <a:pt x="8667831" y="1666681"/>
                  <a:pt x="8667435" y="1658446"/>
                  <a:pt x="8667633" y="1650509"/>
                </a:cubicBezTo>
                <a:lnTo>
                  <a:pt x="8667633" y="1646639"/>
                </a:lnTo>
                <a:cubicBezTo>
                  <a:pt x="8667633" y="1646639"/>
                  <a:pt x="8667633" y="1640686"/>
                  <a:pt x="8667633" y="1628780"/>
                </a:cubicBezTo>
                <a:lnTo>
                  <a:pt x="8667633" y="1628326"/>
                </a:lnTo>
                <a:lnTo>
                  <a:pt x="8662536" y="1639347"/>
                </a:lnTo>
                <a:cubicBezTo>
                  <a:pt x="8657500" y="1649666"/>
                  <a:pt x="8652651" y="1658446"/>
                  <a:pt x="8647988" y="1665690"/>
                </a:cubicBezTo>
                <a:cubicBezTo>
                  <a:pt x="8642035" y="1675215"/>
                  <a:pt x="8633154" y="1686129"/>
                  <a:pt x="8621347" y="1698432"/>
                </a:cubicBezTo>
                <a:cubicBezTo>
                  <a:pt x="8609541" y="1710735"/>
                  <a:pt x="8595997" y="1717085"/>
                  <a:pt x="8580717" y="1717482"/>
                </a:cubicBezTo>
                <a:cubicBezTo>
                  <a:pt x="8580717" y="1717482"/>
                  <a:pt x="8580668" y="1717482"/>
                  <a:pt x="8580569" y="1717482"/>
                </a:cubicBezTo>
                <a:cubicBezTo>
                  <a:pt x="8580470" y="1717482"/>
                  <a:pt x="8580420" y="1717482"/>
                  <a:pt x="8580420" y="1717482"/>
                </a:cubicBezTo>
                <a:cubicBezTo>
                  <a:pt x="8580023" y="1717482"/>
                  <a:pt x="8579626" y="1717482"/>
                  <a:pt x="8579229" y="1717482"/>
                </a:cubicBezTo>
                <a:cubicBezTo>
                  <a:pt x="8578833" y="1717482"/>
                  <a:pt x="8578336" y="1717482"/>
                  <a:pt x="8577741" y="1717482"/>
                </a:cubicBezTo>
                <a:cubicBezTo>
                  <a:pt x="8577741" y="1717482"/>
                  <a:pt x="8577642" y="1717482"/>
                  <a:pt x="8577443" y="1717482"/>
                </a:cubicBezTo>
                <a:cubicBezTo>
                  <a:pt x="8577245" y="1717482"/>
                  <a:pt x="8577047" y="1717482"/>
                  <a:pt x="8576848" y="1717482"/>
                </a:cubicBezTo>
                <a:cubicBezTo>
                  <a:pt x="8543312" y="1717482"/>
                  <a:pt x="8521186" y="1708552"/>
                  <a:pt x="8510470" y="1690693"/>
                </a:cubicBezTo>
                <a:cubicBezTo>
                  <a:pt x="8505708" y="1682954"/>
                  <a:pt x="8502731" y="1674768"/>
                  <a:pt x="8501541" y="1666136"/>
                </a:cubicBezTo>
                <a:cubicBezTo>
                  <a:pt x="8500350" y="1657504"/>
                  <a:pt x="8499755" y="1649021"/>
                  <a:pt x="8499755" y="1640686"/>
                </a:cubicBezTo>
                <a:cubicBezTo>
                  <a:pt x="8499755" y="1640686"/>
                  <a:pt x="8499755" y="1628780"/>
                  <a:pt x="8499755" y="1604968"/>
                </a:cubicBezTo>
                <a:lnTo>
                  <a:pt x="8499755" y="1597422"/>
                </a:lnTo>
                <a:lnTo>
                  <a:pt x="8483086" y="1591573"/>
                </a:lnTo>
                <a:cubicBezTo>
                  <a:pt x="8487055" y="1580858"/>
                  <a:pt x="8490726" y="1568951"/>
                  <a:pt x="8494099" y="1555854"/>
                </a:cubicBezTo>
                <a:cubicBezTo>
                  <a:pt x="8495885" y="1549306"/>
                  <a:pt x="8497522" y="1543006"/>
                  <a:pt x="8499011" y="1536953"/>
                </a:cubicBezTo>
                <a:lnTo>
                  <a:pt x="8499755" y="1533887"/>
                </a:lnTo>
                <a:lnTo>
                  <a:pt x="8499755" y="1472213"/>
                </a:lnTo>
                <a:lnTo>
                  <a:pt x="8513149" y="1472213"/>
                </a:lnTo>
                <a:lnTo>
                  <a:pt x="8522377" y="1472213"/>
                </a:lnTo>
                <a:lnTo>
                  <a:pt x="8545296" y="1472213"/>
                </a:lnTo>
                <a:cubicBezTo>
                  <a:pt x="8545296" y="1472213"/>
                  <a:pt x="8545247" y="1500292"/>
                  <a:pt x="8545147" y="1556450"/>
                </a:cubicBezTo>
                <a:cubicBezTo>
                  <a:pt x="8545049" y="1612608"/>
                  <a:pt x="8544999" y="1640686"/>
                  <a:pt x="8544999" y="1640686"/>
                </a:cubicBezTo>
                <a:cubicBezTo>
                  <a:pt x="8544999" y="1648028"/>
                  <a:pt x="8545296" y="1655371"/>
                  <a:pt x="8545892" y="1662713"/>
                </a:cubicBezTo>
                <a:cubicBezTo>
                  <a:pt x="8546487" y="1670055"/>
                  <a:pt x="8547975" y="1676802"/>
                  <a:pt x="8550356" y="1682954"/>
                </a:cubicBezTo>
                <a:cubicBezTo>
                  <a:pt x="8554722" y="1694661"/>
                  <a:pt x="8564446" y="1700119"/>
                  <a:pt x="8579527" y="1699325"/>
                </a:cubicBezTo>
                <a:cubicBezTo>
                  <a:pt x="8579726" y="1699325"/>
                  <a:pt x="8579874" y="1699325"/>
                  <a:pt x="8579973" y="1699325"/>
                </a:cubicBezTo>
                <a:cubicBezTo>
                  <a:pt x="8580073" y="1699325"/>
                  <a:pt x="8580122" y="1699325"/>
                  <a:pt x="8580122" y="1699325"/>
                </a:cubicBezTo>
                <a:cubicBezTo>
                  <a:pt x="8597188" y="1699126"/>
                  <a:pt x="8614848" y="1684740"/>
                  <a:pt x="8633105" y="1656165"/>
                </a:cubicBezTo>
                <a:cubicBezTo>
                  <a:pt x="8641439" y="1642671"/>
                  <a:pt x="8650815" y="1623025"/>
                  <a:pt x="8661233" y="1597229"/>
                </a:cubicBezTo>
                <a:lnTo>
                  <a:pt x="8667633" y="1580877"/>
                </a:lnTo>
                <a:lnTo>
                  <a:pt x="8667633" y="1568654"/>
                </a:lnTo>
                <a:cubicBezTo>
                  <a:pt x="8667633" y="1562056"/>
                  <a:pt x="8667633" y="1555755"/>
                  <a:pt x="8667633" y="1549752"/>
                </a:cubicBezTo>
                <a:cubicBezTo>
                  <a:pt x="8667633" y="1537747"/>
                  <a:pt x="8667633" y="1531744"/>
                  <a:pt x="8667633" y="1531744"/>
                </a:cubicBezTo>
                <a:lnTo>
                  <a:pt x="8667633" y="1472213"/>
                </a:lnTo>
                <a:lnTo>
                  <a:pt x="8712877" y="1472213"/>
                </a:lnTo>
                <a:cubicBezTo>
                  <a:pt x="8712877" y="1472213"/>
                  <a:pt x="8712877" y="1474693"/>
                  <a:pt x="8712877" y="1479654"/>
                </a:cubicBezTo>
                <a:lnTo>
                  <a:pt x="8712877" y="1481966"/>
                </a:lnTo>
                <a:lnTo>
                  <a:pt x="8722551" y="1474297"/>
                </a:lnTo>
                <a:cubicBezTo>
                  <a:pt x="8727611" y="1469732"/>
                  <a:pt x="8730438" y="1463581"/>
                  <a:pt x="8731034" y="1455842"/>
                </a:cubicBezTo>
                <a:cubicBezTo>
                  <a:pt x="8731232" y="1453064"/>
                  <a:pt x="8730041" y="1450087"/>
                  <a:pt x="8727462" y="1446912"/>
                </a:cubicBezTo>
                <a:cubicBezTo>
                  <a:pt x="8725676" y="1444531"/>
                  <a:pt x="8723394" y="1443340"/>
                  <a:pt x="8720616" y="1443340"/>
                </a:cubicBezTo>
                <a:cubicBezTo>
                  <a:pt x="8716052" y="1444134"/>
                  <a:pt x="8711488" y="1446218"/>
                  <a:pt x="8706924" y="1449591"/>
                </a:cubicBezTo>
                <a:lnTo>
                  <a:pt x="8695613" y="1435601"/>
                </a:lnTo>
                <a:cubicBezTo>
                  <a:pt x="8704939" y="1428457"/>
                  <a:pt x="8714266" y="1424985"/>
                  <a:pt x="8723592" y="1425183"/>
                </a:cubicBezTo>
                <a:close/>
                <a:moveTo>
                  <a:pt x="5314834" y="1385893"/>
                </a:moveTo>
                <a:lnTo>
                  <a:pt x="5315131" y="1385893"/>
                </a:lnTo>
                <a:cubicBezTo>
                  <a:pt x="5329022" y="1385893"/>
                  <a:pt x="5341027" y="1391648"/>
                  <a:pt x="5351148" y="1403157"/>
                </a:cubicBezTo>
                <a:cubicBezTo>
                  <a:pt x="5357696" y="1410896"/>
                  <a:pt x="5362855" y="1413575"/>
                  <a:pt x="5366626" y="1411193"/>
                </a:cubicBezTo>
                <a:cubicBezTo>
                  <a:pt x="5370793" y="1409407"/>
                  <a:pt x="5373770" y="1404347"/>
                  <a:pt x="5375556" y="1396013"/>
                </a:cubicBezTo>
                <a:cubicBezTo>
                  <a:pt x="5375556" y="1396013"/>
                  <a:pt x="5375556" y="1395963"/>
                  <a:pt x="5375556" y="1395864"/>
                </a:cubicBezTo>
                <a:cubicBezTo>
                  <a:pt x="5375556" y="1395765"/>
                  <a:pt x="5375556" y="1395715"/>
                  <a:pt x="5375556" y="1395715"/>
                </a:cubicBezTo>
                <a:cubicBezTo>
                  <a:pt x="5375556" y="1395120"/>
                  <a:pt x="5375654" y="1394723"/>
                  <a:pt x="5375853" y="1394525"/>
                </a:cubicBezTo>
                <a:cubicBezTo>
                  <a:pt x="5375853" y="1394525"/>
                  <a:pt x="5375853" y="1394425"/>
                  <a:pt x="5375853" y="1394227"/>
                </a:cubicBezTo>
                <a:cubicBezTo>
                  <a:pt x="5375853" y="1394029"/>
                  <a:pt x="5375853" y="1393830"/>
                  <a:pt x="5375853" y="1393632"/>
                </a:cubicBezTo>
                <a:cubicBezTo>
                  <a:pt x="5375853" y="1393632"/>
                  <a:pt x="5375853" y="1393483"/>
                  <a:pt x="5375853" y="1393185"/>
                </a:cubicBezTo>
                <a:cubicBezTo>
                  <a:pt x="5375853" y="1392888"/>
                  <a:pt x="5375853" y="1392540"/>
                  <a:pt x="5375853" y="1392143"/>
                </a:cubicBezTo>
                <a:lnTo>
                  <a:pt x="5394010" y="1393334"/>
                </a:lnTo>
                <a:cubicBezTo>
                  <a:pt x="5394010" y="1394128"/>
                  <a:pt x="5393911" y="1394723"/>
                  <a:pt x="5393713" y="1395120"/>
                </a:cubicBezTo>
                <a:cubicBezTo>
                  <a:pt x="5393713" y="1395120"/>
                  <a:pt x="5393713" y="1395170"/>
                  <a:pt x="5393713" y="1395269"/>
                </a:cubicBezTo>
                <a:cubicBezTo>
                  <a:pt x="5393713" y="1395368"/>
                  <a:pt x="5393713" y="1395418"/>
                  <a:pt x="5393713" y="1395418"/>
                </a:cubicBezTo>
                <a:cubicBezTo>
                  <a:pt x="5393713" y="1395616"/>
                  <a:pt x="5393713" y="1395864"/>
                  <a:pt x="5393713" y="1396162"/>
                </a:cubicBezTo>
                <a:cubicBezTo>
                  <a:pt x="5393713" y="1396459"/>
                  <a:pt x="5393713" y="1396608"/>
                  <a:pt x="5393713" y="1396608"/>
                </a:cubicBezTo>
                <a:cubicBezTo>
                  <a:pt x="5392323" y="1405736"/>
                  <a:pt x="5388652" y="1413972"/>
                  <a:pt x="5382699" y="1421314"/>
                </a:cubicBezTo>
                <a:cubicBezTo>
                  <a:pt x="5376746" y="1428656"/>
                  <a:pt x="5368710" y="1432327"/>
                  <a:pt x="5358589" y="1432327"/>
                </a:cubicBezTo>
                <a:lnTo>
                  <a:pt x="5358292" y="1432327"/>
                </a:lnTo>
                <a:cubicBezTo>
                  <a:pt x="5344600" y="1432327"/>
                  <a:pt x="5332594" y="1426572"/>
                  <a:pt x="5322276" y="1415063"/>
                </a:cubicBezTo>
                <a:cubicBezTo>
                  <a:pt x="5315726" y="1407721"/>
                  <a:pt x="5310567" y="1405042"/>
                  <a:pt x="5306797" y="1407026"/>
                </a:cubicBezTo>
                <a:cubicBezTo>
                  <a:pt x="5302630" y="1408812"/>
                  <a:pt x="5299653" y="1413872"/>
                  <a:pt x="5297867" y="1422207"/>
                </a:cubicBezTo>
                <a:cubicBezTo>
                  <a:pt x="5297867" y="1422207"/>
                  <a:pt x="5297867" y="1422257"/>
                  <a:pt x="5297867" y="1422356"/>
                </a:cubicBezTo>
                <a:cubicBezTo>
                  <a:pt x="5297867" y="1422455"/>
                  <a:pt x="5297867" y="1422504"/>
                  <a:pt x="5297867" y="1422504"/>
                </a:cubicBezTo>
                <a:cubicBezTo>
                  <a:pt x="5297867" y="1422703"/>
                  <a:pt x="5297867" y="1422951"/>
                  <a:pt x="5297867" y="1423249"/>
                </a:cubicBezTo>
                <a:cubicBezTo>
                  <a:pt x="5297867" y="1423547"/>
                  <a:pt x="5297867" y="1423695"/>
                  <a:pt x="5297867" y="1423695"/>
                </a:cubicBezTo>
                <a:cubicBezTo>
                  <a:pt x="5297867" y="1423894"/>
                  <a:pt x="5297817" y="1424092"/>
                  <a:pt x="5297719" y="1424290"/>
                </a:cubicBezTo>
                <a:cubicBezTo>
                  <a:pt x="5297620" y="1424489"/>
                  <a:pt x="5297570" y="1424588"/>
                  <a:pt x="5297570" y="1424588"/>
                </a:cubicBezTo>
                <a:cubicBezTo>
                  <a:pt x="5297570" y="1424786"/>
                  <a:pt x="5297570" y="1425034"/>
                  <a:pt x="5297570" y="1425332"/>
                </a:cubicBezTo>
                <a:cubicBezTo>
                  <a:pt x="5297570" y="1425630"/>
                  <a:pt x="5297570" y="1425878"/>
                  <a:pt x="5297570" y="1426076"/>
                </a:cubicBezTo>
                <a:lnTo>
                  <a:pt x="5279413" y="1424885"/>
                </a:lnTo>
                <a:cubicBezTo>
                  <a:pt x="5279413" y="1424687"/>
                  <a:pt x="5279462" y="1424439"/>
                  <a:pt x="5279562" y="1424141"/>
                </a:cubicBezTo>
                <a:cubicBezTo>
                  <a:pt x="5279660" y="1423844"/>
                  <a:pt x="5279710" y="1423497"/>
                  <a:pt x="5279710" y="1423100"/>
                </a:cubicBezTo>
                <a:cubicBezTo>
                  <a:pt x="5279710" y="1423100"/>
                  <a:pt x="5279710" y="1423050"/>
                  <a:pt x="5279710" y="1422951"/>
                </a:cubicBezTo>
                <a:cubicBezTo>
                  <a:pt x="5279710" y="1422852"/>
                  <a:pt x="5279710" y="1422802"/>
                  <a:pt x="5279710" y="1422802"/>
                </a:cubicBezTo>
                <a:cubicBezTo>
                  <a:pt x="5279710" y="1422802"/>
                  <a:pt x="5279710" y="1422653"/>
                  <a:pt x="5279710" y="1422356"/>
                </a:cubicBezTo>
                <a:cubicBezTo>
                  <a:pt x="5279710" y="1422058"/>
                  <a:pt x="5279710" y="1421810"/>
                  <a:pt x="5279710" y="1421611"/>
                </a:cubicBezTo>
                <a:cubicBezTo>
                  <a:pt x="5280901" y="1412682"/>
                  <a:pt x="5284522" y="1404496"/>
                  <a:pt x="5290575" y="1397055"/>
                </a:cubicBezTo>
                <a:cubicBezTo>
                  <a:pt x="5296627" y="1389613"/>
                  <a:pt x="5304713" y="1385893"/>
                  <a:pt x="5314834" y="1385893"/>
                </a:cubicBezTo>
                <a:close/>
                <a:moveTo>
                  <a:pt x="9855281" y="1383809"/>
                </a:moveTo>
                <a:cubicBezTo>
                  <a:pt x="9862624" y="1383809"/>
                  <a:pt x="9868875" y="1386389"/>
                  <a:pt x="9874034" y="1391548"/>
                </a:cubicBezTo>
                <a:cubicBezTo>
                  <a:pt x="9879194" y="1396708"/>
                  <a:pt x="9881773" y="1402958"/>
                  <a:pt x="9881773" y="1410301"/>
                </a:cubicBezTo>
                <a:cubicBezTo>
                  <a:pt x="9881773" y="1417643"/>
                  <a:pt x="9879194" y="1423943"/>
                  <a:pt x="9874034" y="1429202"/>
                </a:cubicBezTo>
                <a:cubicBezTo>
                  <a:pt x="9868875" y="1434460"/>
                  <a:pt x="9862624" y="1437089"/>
                  <a:pt x="9855281" y="1437089"/>
                </a:cubicBezTo>
                <a:cubicBezTo>
                  <a:pt x="9847940" y="1437089"/>
                  <a:pt x="9841639" y="1434460"/>
                  <a:pt x="9836380" y="1429202"/>
                </a:cubicBezTo>
                <a:cubicBezTo>
                  <a:pt x="9831122" y="1423943"/>
                  <a:pt x="9828492" y="1417643"/>
                  <a:pt x="9828492" y="1410301"/>
                </a:cubicBezTo>
                <a:cubicBezTo>
                  <a:pt x="9828492" y="1402958"/>
                  <a:pt x="9831122" y="1396708"/>
                  <a:pt x="9836380" y="1391548"/>
                </a:cubicBezTo>
                <a:cubicBezTo>
                  <a:pt x="9841639" y="1386389"/>
                  <a:pt x="9847940" y="1383809"/>
                  <a:pt x="9855281" y="1383809"/>
                </a:cubicBezTo>
                <a:close/>
                <a:moveTo>
                  <a:pt x="4585279" y="1383809"/>
                </a:moveTo>
                <a:cubicBezTo>
                  <a:pt x="4592620" y="1383809"/>
                  <a:pt x="4598871" y="1386389"/>
                  <a:pt x="4604031" y="1391548"/>
                </a:cubicBezTo>
                <a:cubicBezTo>
                  <a:pt x="4609191" y="1396708"/>
                  <a:pt x="4611769" y="1402958"/>
                  <a:pt x="4611769" y="1410301"/>
                </a:cubicBezTo>
                <a:cubicBezTo>
                  <a:pt x="4611769" y="1417643"/>
                  <a:pt x="4609191" y="1423943"/>
                  <a:pt x="4604031" y="1429202"/>
                </a:cubicBezTo>
                <a:cubicBezTo>
                  <a:pt x="4598871" y="1434460"/>
                  <a:pt x="4592620" y="1437089"/>
                  <a:pt x="4585279" y="1437089"/>
                </a:cubicBezTo>
                <a:cubicBezTo>
                  <a:pt x="4577937" y="1437089"/>
                  <a:pt x="4571636" y="1434460"/>
                  <a:pt x="4566377" y="1429202"/>
                </a:cubicBezTo>
                <a:cubicBezTo>
                  <a:pt x="4561118" y="1423943"/>
                  <a:pt x="4558489" y="1417643"/>
                  <a:pt x="4558489" y="1410301"/>
                </a:cubicBezTo>
                <a:cubicBezTo>
                  <a:pt x="4558489" y="1402958"/>
                  <a:pt x="4561118" y="1396708"/>
                  <a:pt x="4566377" y="1391548"/>
                </a:cubicBezTo>
                <a:cubicBezTo>
                  <a:pt x="4571636" y="1386389"/>
                  <a:pt x="4577937" y="1383809"/>
                  <a:pt x="4585279" y="1383809"/>
                </a:cubicBezTo>
                <a:close/>
                <a:moveTo>
                  <a:pt x="1889705" y="1383809"/>
                </a:moveTo>
                <a:cubicBezTo>
                  <a:pt x="1897047" y="1383809"/>
                  <a:pt x="1903297" y="1386389"/>
                  <a:pt x="1908457" y="1391548"/>
                </a:cubicBezTo>
                <a:cubicBezTo>
                  <a:pt x="1913616" y="1396708"/>
                  <a:pt x="1916196" y="1402958"/>
                  <a:pt x="1916196" y="1410301"/>
                </a:cubicBezTo>
                <a:cubicBezTo>
                  <a:pt x="1916196" y="1417643"/>
                  <a:pt x="1913616" y="1423943"/>
                  <a:pt x="1908457" y="1429202"/>
                </a:cubicBezTo>
                <a:cubicBezTo>
                  <a:pt x="1903297" y="1434460"/>
                  <a:pt x="1897047" y="1437089"/>
                  <a:pt x="1889705" y="1437089"/>
                </a:cubicBezTo>
                <a:cubicBezTo>
                  <a:pt x="1882363" y="1437089"/>
                  <a:pt x="1876062" y="1434460"/>
                  <a:pt x="1870804" y="1429202"/>
                </a:cubicBezTo>
                <a:cubicBezTo>
                  <a:pt x="1865545" y="1423943"/>
                  <a:pt x="1862916" y="1417643"/>
                  <a:pt x="1862916" y="1410301"/>
                </a:cubicBezTo>
                <a:cubicBezTo>
                  <a:pt x="1862916" y="1402958"/>
                  <a:pt x="1865545" y="1396708"/>
                  <a:pt x="1870804" y="1391548"/>
                </a:cubicBezTo>
                <a:cubicBezTo>
                  <a:pt x="1876062" y="1386389"/>
                  <a:pt x="1882363" y="1383809"/>
                  <a:pt x="1889705" y="1383809"/>
                </a:cubicBezTo>
                <a:close/>
                <a:moveTo>
                  <a:pt x="569302" y="1383809"/>
                </a:moveTo>
                <a:cubicBezTo>
                  <a:pt x="576644" y="1383809"/>
                  <a:pt x="582894" y="1386389"/>
                  <a:pt x="588054" y="1391548"/>
                </a:cubicBezTo>
                <a:cubicBezTo>
                  <a:pt x="593213" y="1396708"/>
                  <a:pt x="595793" y="1402958"/>
                  <a:pt x="595793" y="1410301"/>
                </a:cubicBezTo>
                <a:cubicBezTo>
                  <a:pt x="595793" y="1417643"/>
                  <a:pt x="593213" y="1423943"/>
                  <a:pt x="588054" y="1429202"/>
                </a:cubicBezTo>
                <a:cubicBezTo>
                  <a:pt x="582894" y="1434460"/>
                  <a:pt x="576644" y="1437089"/>
                  <a:pt x="569302" y="1437089"/>
                </a:cubicBezTo>
                <a:cubicBezTo>
                  <a:pt x="561959" y="1437089"/>
                  <a:pt x="555659" y="1434460"/>
                  <a:pt x="550400" y="1429202"/>
                </a:cubicBezTo>
                <a:cubicBezTo>
                  <a:pt x="545142" y="1423943"/>
                  <a:pt x="542512" y="1417643"/>
                  <a:pt x="542512" y="1410301"/>
                </a:cubicBezTo>
                <a:cubicBezTo>
                  <a:pt x="542512" y="1402958"/>
                  <a:pt x="545142" y="1396708"/>
                  <a:pt x="550400" y="1391548"/>
                </a:cubicBezTo>
                <a:cubicBezTo>
                  <a:pt x="555659" y="1386389"/>
                  <a:pt x="561959" y="1383809"/>
                  <a:pt x="569302" y="1383809"/>
                </a:cubicBezTo>
                <a:close/>
                <a:moveTo>
                  <a:pt x="4420376" y="1379940"/>
                </a:moveTo>
                <a:lnTo>
                  <a:pt x="4425735" y="1385000"/>
                </a:lnTo>
                <a:lnTo>
                  <a:pt x="4479313" y="1433220"/>
                </a:lnTo>
                <a:lnTo>
                  <a:pt x="4468894" y="1447805"/>
                </a:lnTo>
                <a:lnTo>
                  <a:pt x="4405494" y="1413872"/>
                </a:lnTo>
                <a:lnTo>
                  <a:pt x="4376323" y="1436495"/>
                </a:lnTo>
                <a:lnTo>
                  <a:pt x="4362929" y="1446912"/>
                </a:lnTo>
                <a:lnTo>
                  <a:pt x="4351916" y="1432625"/>
                </a:lnTo>
                <a:lnTo>
                  <a:pt x="4414424" y="1384404"/>
                </a:lnTo>
                <a:close/>
                <a:moveTo>
                  <a:pt x="2667778" y="1379940"/>
                </a:moveTo>
                <a:lnTo>
                  <a:pt x="2673136" y="1385000"/>
                </a:lnTo>
                <a:lnTo>
                  <a:pt x="2726714" y="1433220"/>
                </a:lnTo>
                <a:lnTo>
                  <a:pt x="2716296" y="1447805"/>
                </a:lnTo>
                <a:lnTo>
                  <a:pt x="2652896" y="1413872"/>
                </a:lnTo>
                <a:lnTo>
                  <a:pt x="2623725" y="1436495"/>
                </a:lnTo>
                <a:lnTo>
                  <a:pt x="2610331" y="1446912"/>
                </a:lnTo>
                <a:lnTo>
                  <a:pt x="2599317" y="1432625"/>
                </a:lnTo>
                <a:lnTo>
                  <a:pt x="2661825" y="1384404"/>
                </a:lnTo>
                <a:close/>
                <a:moveTo>
                  <a:pt x="10055009" y="1376963"/>
                </a:moveTo>
                <a:lnTo>
                  <a:pt x="10060367" y="1382023"/>
                </a:lnTo>
                <a:lnTo>
                  <a:pt x="10113945" y="1430243"/>
                </a:lnTo>
                <a:lnTo>
                  <a:pt x="10103527" y="1444829"/>
                </a:lnTo>
                <a:lnTo>
                  <a:pt x="10040126" y="1410896"/>
                </a:lnTo>
                <a:lnTo>
                  <a:pt x="10010956" y="1433518"/>
                </a:lnTo>
                <a:lnTo>
                  <a:pt x="9997561" y="1443935"/>
                </a:lnTo>
                <a:lnTo>
                  <a:pt x="9986548" y="1429648"/>
                </a:lnTo>
                <a:lnTo>
                  <a:pt x="10049056" y="1381428"/>
                </a:lnTo>
                <a:close/>
                <a:moveTo>
                  <a:pt x="3635161" y="1376963"/>
                </a:moveTo>
                <a:lnTo>
                  <a:pt x="3640518" y="1382023"/>
                </a:lnTo>
                <a:lnTo>
                  <a:pt x="3694097" y="1430243"/>
                </a:lnTo>
                <a:lnTo>
                  <a:pt x="3683679" y="1444829"/>
                </a:lnTo>
                <a:lnTo>
                  <a:pt x="3620278" y="1410896"/>
                </a:lnTo>
                <a:lnTo>
                  <a:pt x="3591108" y="1433518"/>
                </a:lnTo>
                <a:lnTo>
                  <a:pt x="3577714" y="1443935"/>
                </a:lnTo>
                <a:lnTo>
                  <a:pt x="3566701" y="1429648"/>
                </a:lnTo>
                <a:lnTo>
                  <a:pt x="3629208" y="1381428"/>
                </a:lnTo>
                <a:close/>
                <a:moveTo>
                  <a:pt x="7059099" y="1355234"/>
                </a:moveTo>
                <a:lnTo>
                  <a:pt x="7067731" y="1364462"/>
                </a:lnTo>
                <a:lnTo>
                  <a:pt x="7123095" y="1424885"/>
                </a:lnTo>
                <a:lnTo>
                  <a:pt x="7111189" y="1438280"/>
                </a:lnTo>
                <a:lnTo>
                  <a:pt x="7047193" y="1393632"/>
                </a:lnTo>
                <a:lnTo>
                  <a:pt x="7040346" y="1389167"/>
                </a:lnTo>
                <a:lnTo>
                  <a:pt x="7044514" y="1382023"/>
                </a:lnTo>
                <a:lnTo>
                  <a:pt x="7053146" y="1366247"/>
                </a:lnTo>
                <a:close/>
                <a:moveTo>
                  <a:pt x="6068499" y="1355234"/>
                </a:moveTo>
                <a:lnTo>
                  <a:pt x="6077131" y="1364462"/>
                </a:lnTo>
                <a:lnTo>
                  <a:pt x="6132496" y="1424885"/>
                </a:lnTo>
                <a:lnTo>
                  <a:pt x="6120589" y="1438280"/>
                </a:lnTo>
                <a:lnTo>
                  <a:pt x="6056593" y="1393632"/>
                </a:lnTo>
                <a:lnTo>
                  <a:pt x="6049746" y="1389167"/>
                </a:lnTo>
                <a:lnTo>
                  <a:pt x="6053914" y="1382023"/>
                </a:lnTo>
                <a:lnTo>
                  <a:pt x="6062546" y="1366247"/>
                </a:lnTo>
                <a:close/>
                <a:moveTo>
                  <a:pt x="8335151" y="1349579"/>
                </a:moveTo>
                <a:lnTo>
                  <a:pt x="8380395" y="1349579"/>
                </a:lnTo>
                <a:cubicBezTo>
                  <a:pt x="8380395" y="1349579"/>
                  <a:pt x="8380395" y="1379940"/>
                  <a:pt x="8380395" y="1440661"/>
                </a:cubicBezTo>
                <a:cubicBezTo>
                  <a:pt x="8380395" y="1448252"/>
                  <a:pt x="8380395" y="1455367"/>
                  <a:pt x="8380395" y="1462009"/>
                </a:cubicBezTo>
                <a:lnTo>
                  <a:pt x="8380395" y="1462985"/>
                </a:lnTo>
                <a:lnTo>
                  <a:pt x="8419388" y="1462985"/>
                </a:lnTo>
                <a:lnTo>
                  <a:pt x="8419388" y="1481441"/>
                </a:lnTo>
                <a:lnTo>
                  <a:pt x="8380395" y="1481441"/>
                </a:lnTo>
                <a:lnTo>
                  <a:pt x="8380395" y="1496165"/>
                </a:lnTo>
                <a:cubicBezTo>
                  <a:pt x="8380395" y="1519884"/>
                  <a:pt x="8380395" y="1531744"/>
                  <a:pt x="8380395" y="1531744"/>
                </a:cubicBezTo>
                <a:lnTo>
                  <a:pt x="8380395" y="1646639"/>
                </a:lnTo>
                <a:lnTo>
                  <a:pt x="8380395" y="1650807"/>
                </a:lnTo>
                <a:cubicBezTo>
                  <a:pt x="8380395" y="1657950"/>
                  <a:pt x="8380544" y="1664945"/>
                  <a:pt x="8380841" y="1671791"/>
                </a:cubicBezTo>
                <a:cubicBezTo>
                  <a:pt x="8381139" y="1678637"/>
                  <a:pt x="8382280" y="1684740"/>
                  <a:pt x="8384264" y="1690097"/>
                </a:cubicBezTo>
                <a:cubicBezTo>
                  <a:pt x="8386645" y="1696249"/>
                  <a:pt x="8389424" y="1699325"/>
                  <a:pt x="8392599" y="1699325"/>
                </a:cubicBezTo>
                <a:cubicBezTo>
                  <a:pt x="8409466" y="1699325"/>
                  <a:pt x="8425540" y="1688807"/>
                  <a:pt x="8440819" y="1667773"/>
                </a:cubicBezTo>
                <a:cubicBezTo>
                  <a:pt x="8447367" y="1658645"/>
                  <a:pt x="8454015" y="1646937"/>
                  <a:pt x="8460762" y="1632650"/>
                </a:cubicBezTo>
                <a:cubicBezTo>
                  <a:pt x="8466517" y="1620347"/>
                  <a:pt x="8472272" y="1606555"/>
                  <a:pt x="8478026" y="1591275"/>
                </a:cubicBezTo>
                <a:lnTo>
                  <a:pt x="8494992" y="1597526"/>
                </a:lnTo>
                <a:cubicBezTo>
                  <a:pt x="8488047" y="1615584"/>
                  <a:pt x="8482094" y="1629872"/>
                  <a:pt x="8477133" y="1640389"/>
                </a:cubicBezTo>
                <a:cubicBezTo>
                  <a:pt x="8470188" y="1654875"/>
                  <a:pt x="8462945" y="1667476"/>
                  <a:pt x="8455404" y="1678191"/>
                </a:cubicBezTo>
                <a:cubicBezTo>
                  <a:pt x="8436553" y="1704385"/>
                  <a:pt x="8415618" y="1717482"/>
                  <a:pt x="8392599" y="1717482"/>
                </a:cubicBezTo>
                <a:cubicBezTo>
                  <a:pt x="8372953" y="1717482"/>
                  <a:pt x="8357972" y="1711330"/>
                  <a:pt x="8347652" y="1699027"/>
                </a:cubicBezTo>
                <a:cubicBezTo>
                  <a:pt x="8341104" y="1691685"/>
                  <a:pt x="8337334" y="1683747"/>
                  <a:pt x="8336342" y="1675215"/>
                </a:cubicBezTo>
                <a:cubicBezTo>
                  <a:pt x="8335350" y="1666681"/>
                  <a:pt x="8334953" y="1658446"/>
                  <a:pt x="8335151" y="1650509"/>
                </a:cubicBezTo>
                <a:lnTo>
                  <a:pt x="8335151" y="1646639"/>
                </a:lnTo>
                <a:cubicBezTo>
                  <a:pt x="8335151" y="1646639"/>
                  <a:pt x="8335151" y="1640686"/>
                  <a:pt x="8335151" y="1628780"/>
                </a:cubicBezTo>
                <a:cubicBezTo>
                  <a:pt x="8335151" y="1616874"/>
                  <a:pt x="8335151" y="1603727"/>
                  <a:pt x="8335151" y="1589341"/>
                </a:cubicBezTo>
                <a:cubicBezTo>
                  <a:pt x="8335151" y="1582147"/>
                  <a:pt x="8335151" y="1575252"/>
                  <a:pt x="8335151" y="1568654"/>
                </a:cubicBezTo>
                <a:lnTo>
                  <a:pt x="8335151" y="1551687"/>
                </a:lnTo>
                <a:lnTo>
                  <a:pt x="8327710" y="1567761"/>
                </a:lnTo>
                <a:cubicBezTo>
                  <a:pt x="8324733" y="1573515"/>
                  <a:pt x="8321856" y="1579320"/>
                  <a:pt x="8319077" y="1585174"/>
                </a:cubicBezTo>
                <a:cubicBezTo>
                  <a:pt x="8316300" y="1591027"/>
                  <a:pt x="8313521" y="1596931"/>
                  <a:pt x="8310743" y="1602884"/>
                </a:cubicBezTo>
                <a:lnTo>
                  <a:pt x="8302707" y="1598717"/>
                </a:lnTo>
                <a:lnTo>
                  <a:pt x="8294669" y="1594847"/>
                </a:lnTo>
                <a:cubicBezTo>
                  <a:pt x="8300623" y="1582941"/>
                  <a:pt x="8306179" y="1571233"/>
                  <a:pt x="8311339" y="1559724"/>
                </a:cubicBezTo>
                <a:lnTo>
                  <a:pt x="8322054" y="1537697"/>
                </a:lnTo>
                <a:cubicBezTo>
                  <a:pt x="8327214" y="1526783"/>
                  <a:pt x="8331579" y="1516961"/>
                  <a:pt x="8335151" y="1508229"/>
                </a:cubicBezTo>
                <a:lnTo>
                  <a:pt x="8335151" y="1481441"/>
                </a:lnTo>
                <a:lnTo>
                  <a:pt x="8297349" y="1481441"/>
                </a:lnTo>
                <a:lnTo>
                  <a:pt x="8297349" y="1462985"/>
                </a:lnTo>
                <a:lnTo>
                  <a:pt x="8335151" y="1462985"/>
                </a:lnTo>
                <a:close/>
                <a:moveTo>
                  <a:pt x="1729566" y="1343923"/>
                </a:moveTo>
                <a:cubicBezTo>
                  <a:pt x="1757149" y="1343923"/>
                  <a:pt x="1770940" y="1356028"/>
                  <a:pt x="1770940" y="1380237"/>
                </a:cubicBezTo>
                <a:cubicBezTo>
                  <a:pt x="1770940" y="1393533"/>
                  <a:pt x="1766922" y="1405191"/>
                  <a:pt x="1758885" y="1415212"/>
                </a:cubicBezTo>
                <a:cubicBezTo>
                  <a:pt x="1750848" y="1425233"/>
                  <a:pt x="1743159" y="1433815"/>
                  <a:pt x="1735817" y="1440959"/>
                </a:cubicBezTo>
                <a:lnTo>
                  <a:pt x="1731649" y="1445126"/>
                </a:lnTo>
                <a:lnTo>
                  <a:pt x="1717957" y="1433518"/>
                </a:lnTo>
                <a:lnTo>
                  <a:pt x="1720934" y="1429053"/>
                </a:lnTo>
                <a:cubicBezTo>
                  <a:pt x="1725697" y="1422703"/>
                  <a:pt x="1730409" y="1415460"/>
                  <a:pt x="1735072" y="1407324"/>
                </a:cubicBezTo>
                <a:cubicBezTo>
                  <a:pt x="1739736" y="1399188"/>
                  <a:pt x="1742068" y="1390159"/>
                  <a:pt x="1742068" y="1380237"/>
                </a:cubicBezTo>
                <a:cubicBezTo>
                  <a:pt x="1742068" y="1368133"/>
                  <a:pt x="1737900" y="1362080"/>
                  <a:pt x="1729566" y="1362080"/>
                </a:cubicBezTo>
                <a:cubicBezTo>
                  <a:pt x="1717063" y="1362080"/>
                  <a:pt x="1710714" y="1367636"/>
                  <a:pt x="1710516" y="1378749"/>
                </a:cubicBezTo>
                <a:lnTo>
                  <a:pt x="1692359" y="1378154"/>
                </a:lnTo>
                <a:cubicBezTo>
                  <a:pt x="1692556" y="1368033"/>
                  <a:pt x="1696675" y="1359798"/>
                  <a:pt x="1704712" y="1353448"/>
                </a:cubicBezTo>
                <a:cubicBezTo>
                  <a:pt x="1712748" y="1347098"/>
                  <a:pt x="1721033" y="1343923"/>
                  <a:pt x="1729566" y="1343923"/>
                </a:cubicBezTo>
                <a:close/>
                <a:moveTo>
                  <a:pt x="2766898" y="1310884"/>
                </a:moveTo>
                <a:lnTo>
                  <a:pt x="2773148" y="1321897"/>
                </a:lnTo>
                <a:lnTo>
                  <a:pt x="2781781" y="1337672"/>
                </a:lnTo>
                <a:lnTo>
                  <a:pt x="2785650" y="1344816"/>
                </a:lnTo>
                <a:lnTo>
                  <a:pt x="2779102" y="1349281"/>
                </a:lnTo>
                <a:lnTo>
                  <a:pt x="2714510" y="1393929"/>
                </a:lnTo>
                <a:lnTo>
                  <a:pt x="2702902" y="1380535"/>
                </a:lnTo>
                <a:lnTo>
                  <a:pt x="2758563" y="1320111"/>
                </a:lnTo>
                <a:close/>
                <a:moveTo>
                  <a:pt x="4519795" y="1306716"/>
                </a:moveTo>
                <a:lnTo>
                  <a:pt x="4526045" y="1317729"/>
                </a:lnTo>
                <a:lnTo>
                  <a:pt x="4534677" y="1333505"/>
                </a:lnTo>
                <a:lnTo>
                  <a:pt x="4538546" y="1340649"/>
                </a:lnTo>
                <a:lnTo>
                  <a:pt x="4531998" y="1345114"/>
                </a:lnTo>
                <a:lnTo>
                  <a:pt x="4467407" y="1389762"/>
                </a:lnTo>
                <a:lnTo>
                  <a:pt x="4455798" y="1376368"/>
                </a:lnTo>
                <a:lnTo>
                  <a:pt x="4511459" y="1315944"/>
                </a:lnTo>
                <a:close/>
                <a:moveTo>
                  <a:pt x="2417449" y="1227242"/>
                </a:moveTo>
                <a:lnTo>
                  <a:pt x="2462693" y="1227242"/>
                </a:lnTo>
                <a:lnTo>
                  <a:pt x="2462693" y="1227540"/>
                </a:lnTo>
                <a:lnTo>
                  <a:pt x="2462693" y="1531149"/>
                </a:lnTo>
                <a:lnTo>
                  <a:pt x="2462693" y="1621339"/>
                </a:lnTo>
                <a:lnTo>
                  <a:pt x="2462693" y="1646044"/>
                </a:lnTo>
                <a:lnTo>
                  <a:pt x="2462693" y="1649914"/>
                </a:lnTo>
                <a:cubicBezTo>
                  <a:pt x="2462693" y="1657057"/>
                  <a:pt x="2462842" y="1664052"/>
                  <a:pt x="2463140" y="1670899"/>
                </a:cubicBezTo>
                <a:cubicBezTo>
                  <a:pt x="2463438" y="1677745"/>
                  <a:pt x="2464678" y="1683847"/>
                  <a:pt x="2466860" y="1689204"/>
                </a:cubicBezTo>
                <a:cubicBezTo>
                  <a:pt x="2468646" y="1694562"/>
                  <a:pt x="2471127" y="1697638"/>
                  <a:pt x="2474302" y="1698432"/>
                </a:cubicBezTo>
                <a:cubicBezTo>
                  <a:pt x="2474500" y="1698432"/>
                  <a:pt x="2474699" y="1698481"/>
                  <a:pt x="2474897" y="1698581"/>
                </a:cubicBezTo>
                <a:cubicBezTo>
                  <a:pt x="2475096" y="1698680"/>
                  <a:pt x="2475394" y="1698729"/>
                  <a:pt x="2475790" y="1698729"/>
                </a:cubicBezTo>
                <a:cubicBezTo>
                  <a:pt x="2494840" y="1699126"/>
                  <a:pt x="2511459" y="1686079"/>
                  <a:pt x="2525647" y="1659588"/>
                </a:cubicBezTo>
                <a:cubicBezTo>
                  <a:pt x="2532741" y="1646342"/>
                  <a:pt x="2538955" y="1633729"/>
                  <a:pt x="2544288" y="1621748"/>
                </a:cubicBezTo>
                <a:lnTo>
                  <a:pt x="2547997" y="1612295"/>
                </a:lnTo>
                <a:lnTo>
                  <a:pt x="2544847" y="1595145"/>
                </a:lnTo>
                <a:cubicBezTo>
                  <a:pt x="2544847" y="1561212"/>
                  <a:pt x="2556256" y="1532439"/>
                  <a:pt x="2579077" y="1508825"/>
                </a:cubicBezTo>
                <a:cubicBezTo>
                  <a:pt x="2601897" y="1484814"/>
                  <a:pt x="2629579" y="1472808"/>
                  <a:pt x="2662123" y="1472808"/>
                </a:cubicBezTo>
                <a:cubicBezTo>
                  <a:pt x="2691293" y="1472808"/>
                  <a:pt x="2715800" y="1484913"/>
                  <a:pt x="2735644" y="1509122"/>
                </a:cubicBezTo>
                <a:cubicBezTo>
                  <a:pt x="2743780" y="1518449"/>
                  <a:pt x="2750428" y="1529561"/>
                  <a:pt x="2755587" y="1542460"/>
                </a:cubicBezTo>
                <a:cubicBezTo>
                  <a:pt x="2767890" y="1541865"/>
                  <a:pt x="2780590" y="1538789"/>
                  <a:pt x="2793687" y="1533232"/>
                </a:cubicBezTo>
                <a:cubicBezTo>
                  <a:pt x="2806783" y="1527676"/>
                  <a:pt x="2819484" y="1521425"/>
                  <a:pt x="2831787" y="1514480"/>
                </a:cubicBezTo>
                <a:cubicBezTo>
                  <a:pt x="2838732" y="1505749"/>
                  <a:pt x="2846273" y="1498308"/>
                  <a:pt x="2854409" y="1492156"/>
                </a:cubicBezTo>
                <a:cubicBezTo>
                  <a:pt x="2871276" y="1479456"/>
                  <a:pt x="2890525" y="1473007"/>
                  <a:pt x="2912154" y="1472808"/>
                </a:cubicBezTo>
                <a:cubicBezTo>
                  <a:pt x="2912551" y="1472808"/>
                  <a:pt x="2912948" y="1472808"/>
                  <a:pt x="2913345" y="1472808"/>
                </a:cubicBezTo>
                <a:cubicBezTo>
                  <a:pt x="2913741" y="1472808"/>
                  <a:pt x="2914039" y="1472808"/>
                  <a:pt x="2914238" y="1472808"/>
                </a:cubicBezTo>
                <a:cubicBezTo>
                  <a:pt x="2926540" y="1472808"/>
                  <a:pt x="2937951" y="1475388"/>
                  <a:pt x="2948469" y="1480547"/>
                </a:cubicBezTo>
                <a:cubicBezTo>
                  <a:pt x="2958390" y="1485509"/>
                  <a:pt x="2967816" y="1493346"/>
                  <a:pt x="2976746" y="1504062"/>
                </a:cubicBezTo>
                <a:lnTo>
                  <a:pt x="2962756" y="1515373"/>
                </a:lnTo>
                <a:cubicBezTo>
                  <a:pt x="2956009" y="1506840"/>
                  <a:pt x="2948567" y="1500589"/>
                  <a:pt x="2940432" y="1496621"/>
                </a:cubicBezTo>
                <a:cubicBezTo>
                  <a:pt x="2932097" y="1492454"/>
                  <a:pt x="2923366" y="1490569"/>
                  <a:pt x="2914238" y="1490966"/>
                </a:cubicBezTo>
                <a:cubicBezTo>
                  <a:pt x="2902133" y="1490966"/>
                  <a:pt x="2891120" y="1495926"/>
                  <a:pt x="2881198" y="1505848"/>
                </a:cubicBezTo>
                <a:cubicBezTo>
                  <a:pt x="2870482" y="1516564"/>
                  <a:pt x="2862148" y="1530752"/>
                  <a:pt x="2856195" y="1548413"/>
                </a:cubicBezTo>
                <a:cubicBezTo>
                  <a:pt x="2850440" y="1566868"/>
                  <a:pt x="2848059" y="1585421"/>
                  <a:pt x="2849051" y="1604075"/>
                </a:cubicBezTo>
                <a:cubicBezTo>
                  <a:pt x="2850440" y="1623918"/>
                  <a:pt x="2854905" y="1641579"/>
                  <a:pt x="2862446" y="1657057"/>
                </a:cubicBezTo>
                <a:cubicBezTo>
                  <a:pt x="2869788" y="1671345"/>
                  <a:pt x="2878023" y="1682061"/>
                  <a:pt x="2887151" y="1689204"/>
                </a:cubicBezTo>
                <a:cubicBezTo>
                  <a:pt x="2896676" y="1696149"/>
                  <a:pt x="2906796" y="1699622"/>
                  <a:pt x="2917512" y="1699622"/>
                </a:cubicBezTo>
                <a:cubicBezTo>
                  <a:pt x="2932593" y="1699622"/>
                  <a:pt x="2945393" y="1695554"/>
                  <a:pt x="2955910" y="1687418"/>
                </a:cubicBezTo>
                <a:cubicBezTo>
                  <a:pt x="2966427" y="1679282"/>
                  <a:pt x="2974066" y="1672139"/>
                  <a:pt x="2978829" y="1665987"/>
                </a:cubicBezTo>
                <a:cubicBezTo>
                  <a:pt x="2983195" y="1660629"/>
                  <a:pt x="2987660" y="1653982"/>
                  <a:pt x="2992224" y="1646044"/>
                </a:cubicBezTo>
                <a:lnTo>
                  <a:pt x="3007702" y="1654974"/>
                </a:lnTo>
                <a:cubicBezTo>
                  <a:pt x="3003137" y="1663507"/>
                  <a:pt x="2998276" y="1670948"/>
                  <a:pt x="2993117" y="1677298"/>
                </a:cubicBezTo>
                <a:cubicBezTo>
                  <a:pt x="2971685" y="1704285"/>
                  <a:pt x="2946483" y="1717779"/>
                  <a:pt x="2917512" y="1717779"/>
                </a:cubicBezTo>
                <a:cubicBezTo>
                  <a:pt x="2898462" y="1717779"/>
                  <a:pt x="2880801" y="1713215"/>
                  <a:pt x="2864529" y="1704087"/>
                </a:cubicBezTo>
                <a:cubicBezTo>
                  <a:pt x="2849448" y="1695356"/>
                  <a:pt x="2836152" y="1682755"/>
                  <a:pt x="2824643" y="1666285"/>
                </a:cubicBezTo>
                <a:cubicBezTo>
                  <a:pt x="2813133" y="1649219"/>
                  <a:pt x="2806188" y="1628979"/>
                  <a:pt x="2803807" y="1605563"/>
                </a:cubicBezTo>
                <a:cubicBezTo>
                  <a:pt x="2802418" y="1583933"/>
                  <a:pt x="2805792" y="1563494"/>
                  <a:pt x="2813928" y="1544246"/>
                </a:cubicBezTo>
                <a:cubicBezTo>
                  <a:pt x="2794481" y="1553374"/>
                  <a:pt x="2776919" y="1558732"/>
                  <a:pt x="2761243" y="1560319"/>
                </a:cubicBezTo>
                <a:cubicBezTo>
                  <a:pt x="2764219" y="1571233"/>
                  <a:pt x="2765707" y="1582842"/>
                  <a:pt x="2765707" y="1595145"/>
                </a:cubicBezTo>
                <a:cubicBezTo>
                  <a:pt x="2765707" y="1628284"/>
                  <a:pt x="2755685" y="1656958"/>
                  <a:pt x="2735644" y="1681167"/>
                </a:cubicBezTo>
                <a:cubicBezTo>
                  <a:pt x="2715602" y="1705377"/>
                  <a:pt x="2691095" y="1717482"/>
                  <a:pt x="2662123" y="1717482"/>
                </a:cubicBezTo>
                <a:cubicBezTo>
                  <a:pt x="2629579" y="1717482"/>
                  <a:pt x="2601897" y="1705476"/>
                  <a:pt x="2579077" y="1681465"/>
                </a:cubicBezTo>
                <a:lnTo>
                  <a:pt x="2554662" y="1643676"/>
                </a:lnTo>
                <a:lnTo>
                  <a:pt x="2544102" y="1663904"/>
                </a:lnTo>
                <a:cubicBezTo>
                  <a:pt x="2540530" y="1670105"/>
                  <a:pt x="2536909" y="1675760"/>
                  <a:pt x="2533237" y="1680870"/>
                </a:cubicBezTo>
                <a:cubicBezTo>
                  <a:pt x="2514981" y="1705476"/>
                  <a:pt x="2495435" y="1717482"/>
                  <a:pt x="2474599" y="1716887"/>
                </a:cubicBezTo>
                <a:cubicBezTo>
                  <a:pt x="2468051" y="1716291"/>
                  <a:pt x="2464777" y="1715994"/>
                  <a:pt x="2464777" y="1715994"/>
                </a:cubicBezTo>
                <a:cubicBezTo>
                  <a:pt x="2449496" y="1714009"/>
                  <a:pt x="2437789" y="1708155"/>
                  <a:pt x="2429653" y="1698432"/>
                </a:cubicBezTo>
                <a:cubicBezTo>
                  <a:pt x="2425287" y="1693074"/>
                  <a:pt x="2422312" y="1687617"/>
                  <a:pt x="2420724" y="1682061"/>
                </a:cubicBezTo>
                <a:cubicBezTo>
                  <a:pt x="2413183" y="1690792"/>
                  <a:pt x="2406238" y="1697439"/>
                  <a:pt x="2399887" y="1702004"/>
                </a:cubicBezTo>
                <a:cubicBezTo>
                  <a:pt x="2385600" y="1712322"/>
                  <a:pt x="2370618" y="1717283"/>
                  <a:pt x="2354942" y="1716887"/>
                </a:cubicBezTo>
                <a:cubicBezTo>
                  <a:pt x="2318032" y="1716291"/>
                  <a:pt x="2288565" y="1701408"/>
                  <a:pt x="2266538" y="1672238"/>
                </a:cubicBezTo>
                <a:cubicBezTo>
                  <a:pt x="2248678" y="1649417"/>
                  <a:pt x="2239749" y="1622926"/>
                  <a:pt x="2239749" y="1592764"/>
                </a:cubicBezTo>
                <a:cubicBezTo>
                  <a:pt x="2239749" y="1564189"/>
                  <a:pt x="2249868" y="1538094"/>
                  <a:pt x="2270109" y="1514480"/>
                </a:cubicBezTo>
                <a:cubicBezTo>
                  <a:pt x="2293327" y="1486897"/>
                  <a:pt x="2323092" y="1472709"/>
                  <a:pt x="2359406" y="1471915"/>
                </a:cubicBezTo>
                <a:cubicBezTo>
                  <a:pt x="2372901" y="1471717"/>
                  <a:pt x="2384409" y="1474396"/>
                  <a:pt x="2393935" y="1479952"/>
                </a:cubicBezTo>
                <a:cubicBezTo>
                  <a:pt x="2403459" y="1485509"/>
                  <a:pt x="2411298" y="1491660"/>
                  <a:pt x="2417449" y="1498407"/>
                </a:cubicBezTo>
                <a:lnTo>
                  <a:pt x="2417449" y="1227540"/>
                </a:lnTo>
                <a:close/>
                <a:moveTo>
                  <a:pt x="3409240" y="1226051"/>
                </a:moveTo>
                <a:cubicBezTo>
                  <a:pt x="3409240" y="1226051"/>
                  <a:pt x="3424322" y="1226051"/>
                  <a:pt x="3454484" y="1226051"/>
                </a:cubicBezTo>
                <a:lnTo>
                  <a:pt x="3454484" y="1337375"/>
                </a:lnTo>
                <a:lnTo>
                  <a:pt x="3493180" y="1337375"/>
                </a:lnTo>
                <a:lnTo>
                  <a:pt x="3493180" y="1355532"/>
                </a:lnTo>
                <a:lnTo>
                  <a:pt x="3454484" y="1355532"/>
                </a:lnTo>
                <a:lnTo>
                  <a:pt x="3454484" y="1532340"/>
                </a:lnTo>
                <a:lnTo>
                  <a:pt x="3454484" y="1622231"/>
                </a:lnTo>
                <a:lnTo>
                  <a:pt x="3454484" y="1649318"/>
                </a:lnTo>
                <a:cubicBezTo>
                  <a:pt x="3454484" y="1667773"/>
                  <a:pt x="3456120" y="1680324"/>
                  <a:pt x="3459395" y="1686972"/>
                </a:cubicBezTo>
                <a:cubicBezTo>
                  <a:pt x="3462669" y="1693620"/>
                  <a:pt x="3465498" y="1697539"/>
                  <a:pt x="3467879" y="1698729"/>
                </a:cubicBezTo>
                <a:cubicBezTo>
                  <a:pt x="3469465" y="1699325"/>
                  <a:pt x="3471153" y="1699622"/>
                  <a:pt x="3472939" y="1699622"/>
                </a:cubicBezTo>
                <a:cubicBezTo>
                  <a:pt x="3482662" y="1700019"/>
                  <a:pt x="3495461" y="1696943"/>
                  <a:pt x="3511336" y="1690395"/>
                </a:cubicBezTo>
                <a:lnTo>
                  <a:pt x="3536281" y="1678109"/>
                </a:lnTo>
                <a:lnTo>
                  <a:pt x="3529865" y="1669857"/>
                </a:lnTo>
                <a:cubicBezTo>
                  <a:pt x="3525053" y="1660133"/>
                  <a:pt x="3521754" y="1648822"/>
                  <a:pt x="3519968" y="1635924"/>
                </a:cubicBezTo>
                <a:cubicBezTo>
                  <a:pt x="3516793" y="1613699"/>
                  <a:pt x="3518380" y="1591375"/>
                  <a:pt x="3524731" y="1568951"/>
                </a:cubicBezTo>
                <a:cubicBezTo>
                  <a:pt x="3530684" y="1549107"/>
                  <a:pt x="3540209" y="1531546"/>
                  <a:pt x="3553305" y="1516266"/>
                </a:cubicBezTo>
                <a:cubicBezTo>
                  <a:pt x="3567394" y="1500193"/>
                  <a:pt x="3584659" y="1487889"/>
                  <a:pt x="3605098" y="1479357"/>
                </a:cubicBezTo>
                <a:cubicBezTo>
                  <a:pt x="3617004" y="1474396"/>
                  <a:pt x="3628513" y="1471915"/>
                  <a:pt x="3639626" y="1471915"/>
                </a:cubicBezTo>
                <a:cubicBezTo>
                  <a:pt x="3640221" y="1471915"/>
                  <a:pt x="3640866" y="1471965"/>
                  <a:pt x="3641561" y="1472064"/>
                </a:cubicBezTo>
                <a:cubicBezTo>
                  <a:pt x="3642255" y="1472164"/>
                  <a:pt x="3643000" y="1472213"/>
                  <a:pt x="3643793" y="1472213"/>
                </a:cubicBezTo>
                <a:cubicBezTo>
                  <a:pt x="3643793" y="1472213"/>
                  <a:pt x="3643892" y="1472213"/>
                  <a:pt x="3644091" y="1472213"/>
                </a:cubicBezTo>
                <a:cubicBezTo>
                  <a:pt x="3653814" y="1473205"/>
                  <a:pt x="3662545" y="1477174"/>
                  <a:pt x="3670284" y="1484119"/>
                </a:cubicBezTo>
                <a:cubicBezTo>
                  <a:pt x="3674650" y="1488286"/>
                  <a:pt x="3678619" y="1495976"/>
                  <a:pt x="3682191" y="1507188"/>
                </a:cubicBezTo>
                <a:cubicBezTo>
                  <a:pt x="3685763" y="1518399"/>
                  <a:pt x="3683481" y="1535018"/>
                  <a:pt x="3675345" y="1557045"/>
                </a:cubicBezTo>
                <a:cubicBezTo>
                  <a:pt x="3664232" y="1587009"/>
                  <a:pt x="3646075" y="1614889"/>
                  <a:pt x="3620873" y="1640686"/>
                </a:cubicBezTo>
                <a:cubicBezTo>
                  <a:pt x="3607578" y="1654379"/>
                  <a:pt x="3593390" y="1666384"/>
                  <a:pt x="3578309" y="1676703"/>
                </a:cubicBezTo>
                <a:cubicBezTo>
                  <a:pt x="3578904" y="1677497"/>
                  <a:pt x="3579549" y="1678340"/>
                  <a:pt x="3580243" y="1679233"/>
                </a:cubicBezTo>
                <a:cubicBezTo>
                  <a:pt x="3580938" y="1680126"/>
                  <a:pt x="3581583" y="1680870"/>
                  <a:pt x="3582179" y="1681465"/>
                </a:cubicBezTo>
                <a:cubicBezTo>
                  <a:pt x="3589520" y="1689800"/>
                  <a:pt x="3596564" y="1694959"/>
                  <a:pt x="3603312" y="1696943"/>
                </a:cubicBezTo>
                <a:cubicBezTo>
                  <a:pt x="3610059" y="1698928"/>
                  <a:pt x="3614920" y="1699920"/>
                  <a:pt x="3617897" y="1699920"/>
                </a:cubicBezTo>
                <a:cubicBezTo>
                  <a:pt x="3624644" y="1700317"/>
                  <a:pt x="3632383" y="1699325"/>
                  <a:pt x="3641114" y="1696943"/>
                </a:cubicBezTo>
                <a:cubicBezTo>
                  <a:pt x="3666713" y="1690395"/>
                  <a:pt x="3687945" y="1676306"/>
                  <a:pt x="3704813" y="1654676"/>
                </a:cubicBezTo>
                <a:lnTo>
                  <a:pt x="3719100" y="1665987"/>
                </a:lnTo>
                <a:cubicBezTo>
                  <a:pt x="3699653" y="1690792"/>
                  <a:pt x="3675146" y="1706965"/>
                  <a:pt x="3645579" y="1714505"/>
                </a:cubicBezTo>
                <a:cubicBezTo>
                  <a:pt x="3636054" y="1716887"/>
                  <a:pt x="3626827" y="1718077"/>
                  <a:pt x="3617897" y="1718077"/>
                </a:cubicBezTo>
                <a:cubicBezTo>
                  <a:pt x="3617699" y="1718077"/>
                  <a:pt x="3617599" y="1718077"/>
                  <a:pt x="3617599" y="1718077"/>
                </a:cubicBezTo>
                <a:cubicBezTo>
                  <a:pt x="3589818" y="1717878"/>
                  <a:pt x="3566899" y="1709941"/>
                  <a:pt x="3548841" y="1694264"/>
                </a:cubicBezTo>
                <a:lnTo>
                  <a:pt x="3547540" y="1692592"/>
                </a:lnTo>
                <a:lnTo>
                  <a:pt x="3518183" y="1707064"/>
                </a:lnTo>
                <a:cubicBezTo>
                  <a:pt x="3500125" y="1714604"/>
                  <a:pt x="3484646" y="1718176"/>
                  <a:pt x="3471748" y="1717779"/>
                </a:cubicBezTo>
                <a:cubicBezTo>
                  <a:pt x="3465200" y="1717779"/>
                  <a:pt x="3458750" y="1716986"/>
                  <a:pt x="3452400" y="1715398"/>
                </a:cubicBezTo>
                <a:cubicBezTo>
                  <a:pt x="3445257" y="1713612"/>
                  <a:pt x="3438113" y="1710189"/>
                  <a:pt x="3430969" y="1705129"/>
                </a:cubicBezTo>
                <a:cubicBezTo>
                  <a:pt x="3423825" y="1700069"/>
                  <a:pt x="3418170" y="1691982"/>
                  <a:pt x="3414003" y="1680870"/>
                </a:cubicBezTo>
                <a:cubicBezTo>
                  <a:pt x="3407057" y="1689601"/>
                  <a:pt x="3399616" y="1696844"/>
                  <a:pt x="3391678" y="1702599"/>
                </a:cubicBezTo>
                <a:cubicBezTo>
                  <a:pt x="3377590" y="1712918"/>
                  <a:pt x="3362607" y="1717878"/>
                  <a:pt x="3346733" y="1717482"/>
                </a:cubicBezTo>
                <a:cubicBezTo>
                  <a:pt x="3310418" y="1716887"/>
                  <a:pt x="3280951" y="1702103"/>
                  <a:pt x="3258329" y="1673131"/>
                </a:cubicBezTo>
                <a:cubicBezTo>
                  <a:pt x="3240469" y="1650509"/>
                  <a:pt x="3231539" y="1623918"/>
                  <a:pt x="3231539" y="1593359"/>
                </a:cubicBezTo>
                <a:cubicBezTo>
                  <a:pt x="3231539" y="1564784"/>
                  <a:pt x="3241660" y="1538690"/>
                  <a:pt x="3261900" y="1515075"/>
                </a:cubicBezTo>
                <a:cubicBezTo>
                  <a:pt x="3285514" y="1487493"/>
                  <a:pt x="3315280" y="1473305"/>
                  <a:pt x="3351197" y="1472511"/>
                </a:cubicBezTo>
                <a:cubicBezTo>
                  <a:pt x="3351396" y="1472511"/>
                  <a:pt x="3351495" y="1472511"/>
                  <a:pt x="3351495" y="1472511"/>
                </a:cubicBezTo>
                <a:cubicBezTo>
                  <a:pt x="3364988" y="1472511"/>
                  <a:pt x="3376498" y="1475239"/>
                  <a:pt x="3386023" y="1480696"/>
                </a:cubicBezTo>
                <a:cubicBezTo>
                  <a:pt x="3395548" y="1486153"/>
                  <a:pt x="3403287" y="1492255"/>
                  <a:pt x="3409240" y="1499002"/>
                </a:cubicBezTo>
                <a:lnTo>
                  <a:pt x="3409240" y="1457926"/>
                </a:lnTo>
                <a:lnTo>
                  <a:pt x="3409240" y="1355532"/>
                </a:lnTo>
                <a:lnTo>
                  <a:pt x="3370545" y="1355532"/>
                </a:lnTo>
                <a:lnTo>
                  <a:pt x="3370545" y="1337375"/>
                </a:lnTo>
                <a:lnTo>
                  <a:pt x="3409240" y="1337375"/>
                </a:lnTo>
                <a:close/>
                <a:moveTo>
                  <a:pt x="340701" y="1144493"/>
                </a:moveTo>
                <a:cubicBezTo>
                  <a:pt x="331772" y="1152629"/>
                  <a:pt x="323934" y="1161559"/>
                  <a:pt x="317187" y="1171283"/>
                </a:cubicBezTo>
                <a:cubicBezTo>
                  <a:pt x="306074" y="1187555"/>
                  <a:pt x="298137" y="1206406"/>
                  <a:pt x="293374" y="1227837"/>
                </a:cubicBezTo>
                <a:cubicBezTo>
                  <a:pt x="285833" y="1263358"/>
                  <a:pt x="281517" y="1298878"/>
                  <a:pt x="280426" y="1334398"/>
                </a:cubicBezTo>
                <a:cubicBezTo>
                  <a:pt x="279335" y="1369919"/>
                  <a:pt x="278789" y="1403653"/>
                  <a:pt x="278789" y="1435601"/>
                </a:cubicBezTo>
                <a:cubicBezTo>
                  <a:pt x="278789" y="1435601"/>
                  <a:pt x="278789" y="1437983"/>
                  <a:pt x="278789" y="1442745"/>
                </a:cubicBezTo>
                <a:cubicBezTo>
                  <a:pt x="278789" y="1447507"/>
                  <a:pt x="278789" y="1449889"/>
                  <a:pt x="278789" y="1449889"/>
                </a:cubicBezTo>
                <a:lnTo>
                  <a:pt x="278618" y="1462093"/>
                </a:lnTo>
                <a:lnTo>
                  <a:pt x="333260" y="1462093"/>
                </a:lnTo>
                <a:lnTo>
                  <a:pt x="333260" y="1480547"/>
                </a:lnTo>
                <a:lnTo>
                  <a:pt x="278361" y="1480547"/>
                </a:lnTo>
                <a:lnTo>
                  <a:pt x="278045" y="1503169"/>
                </a:lnTo>
                <a:cubicBezTo>
                  <a:pt x="277350" y="1520036"/>
                  <a:pt x="276209" y="1536011"/>
                  <a:pt x="274622" y="1551092"/>
                </a:cubicBezTo>
                <a:cubicBezTo>
                  <a:pt x="271447" y="1581254"/>
                  <a:pt x="262319" y="1607647"/>
                  <a:pt x="247238" y="1630268"/>
                </a:cubicBezTo>
                <a:cubicBezTo>
                  <a:pt x="242475" y="1637412"/>
                  <a:pt x="235877" y="1645746"/>
                  <a:pt x="227443" y="1655272"/>
                </a:cubicBezTo>
                <a:cubicBezTo>
                  <a:pt x="219010" y="1664797"/>
                  <a:pt x="208244" y="1673825"/>
                  <a:pt x="195148" y="1682358"/>
                </a:cubicBezTo>
                <a:cubicBezTo>
                  <a:pt x="208244" y="1687121"/>
                  <a:pt x="221540" y="1691238"/>
                  <a:pt x="235033" y="1694711"/>
                </a:cubicBezTo>
                <a:cubicBezTo>
                  <a:pt x="248527" y="1698184"/>
                  <a:pt x="261922" y="1700019"/>
                  <a:pt x="275217" y="1700218"/>
                </a:cubicBezTo>
                <a:cubicBezTo>
                  <a:pt x="323239" y="1699622"/>
                  <a:pt x="365804" y="1679679"/>
                  <a:pt x="402912" y="1640389"/>
                </a:cubicBezTo>
                <a:cubicBezTo>
                  <a:pt x="424144" y="1618164"/>
                  <a:pt x="441210" y="1591474"/>
                  <a:pt x="454108" y="1560319"/>
                </a:cubicBezTo>
                <a:cubicBezTo>
                  <a:pt x="467602" y="1527974"/>
                  <a:pt x="475341" y="1493247"/>
                  <a:pt x="477326" y="1456139"/>
                </a:cubicBezTo>
                <a:cubicBezTo>
                  <a:pt x="482882" y="1358508"/>
                  <a:pt x="464130" y="1278439"/>
                  <a:pt x="421069" y="1215931"/>
                </a:cubicBezTo>
                <a:cubicBezTo>
                  <a:pt x="399241" y="1184379"/>
                  <a:pt x="372451" y="1160567"/>
                  <a:pt x="340701" y="1144493"/>
                </a:cubicBezTo>
                <a:close/>
                <a:moveTo>
                  <a:pt x="9608822" y="1122467"/>
                </a:moveTo>
                <a:cubicBezTo>
                  <a:pt x="9602075" y="1122467"/>
                  <a:pt x="9595527" y="1126485"/>
                  <a:pt x="9589177" y="1134522"/>
                </a:cubicBezTo>
                <a:cubicBezTo>
                  <a:pt x="9582827" y="1142559"/>
                  <a:pt x="9577866" y="1151339"/>
                  <a:pt x="9574294" y="1160865"/>
                </a:cubicBezTo>
                <a:cubicBezTo>
                  <a:pt x="9565960" y="1182693"/>
                  <a:pt x="9560205" y="1207200"/>
                  <a:pt x="9557030" y="1234386"/>
                </a:cubicBezTo>
                <a:cubicBezTo>
                  <a:pt x="9554450" y="1256016"/>
                  <a:pt x="9553160" y="1281713"/>
                  <a:pt x="9553160" y="1311479"/>
                </a:cubicBezTo>
                <a:lnTo>
                  <a:pt x="9553160" y="1428755"/>
                </a:lnTo>
                <a:cubicBezTo>
                  <a:pt x="9553160" y="1428557"/>
                  <a:pt x="9553210" y="1428309"/>
                  <a:pt x="9553309" y="1428011"/>
                </a:cubicBezTo>
                <a:cubicBezTo>
                  <a:pt x="9553409" y="1427713"/>
                  <a:pt x="9553557" y="1427366"/>
                  <a:pt x="9553756" y="1426969"/>
                </a:cubicBezTo>
                <a:cubicBezTo>
                  <a:pt x="9571615" y="1390258"/>
                  <a:pt x="9588581" y="1352605"/>
                  <a:pt x="9604655" y="1314009"/>
                </a:cubicBezTo>
                <a:cubicBezTo>
                  <a:pt x="9620728" y="1275412"/>
                  <a:pt x="9631146" y="1234683"/>
                  <a:pt x="9635909" y="1191821"/>
                </a:cubicBezTo>
                <a:cubicBezTo>
                  <a:pt x="9638488" y="1165032"/>
                  <a:pt x="9636107" y="1145982"/>
                  <a:pt x="9628765" y="1134671"/>
                </a:cubicBezTo>
                <a:cubicBezTo>
                  <a:pt x="9623209" y="1126535"/>
                  <a:pt x="9616561" y="1122467"/>
                  <a:pt x="9608822" y="1122467"/>
                </a:cubicBezTo>
                <a:close/>
                <a:moveTo>
                  <a:pt x="6879017" y="1122467"/>
                </a:moveTo>
                <a:lnTo>
                  <a:pt x="6879017" y="1122765"/>
                </a:lnTo>
                <a:cubicBezTo>
                  <a:pt x="6877430" y="1122765"/>
                  <a:pt x="6874949" y="1123459"/>
                  <a:pt x="6871575" y="1124848"/>
                </a:cubicBezTo>
                <a:cubicBezTo>
                  <a:pt x="6860463" y="1130801"/>
                  <a:pt x="6851434" y="1142906"/>
                  <a:pt x="6844489" y="1161162"/>
                </a:cubicBezTo>
                <a:cubicBezTo>
                  <a:pt x="6836353" y="1183189"/>
                  <a:pt x="6830598" y="1207597"/>
                  <a:pt x="6827225" y="1234386"/>
                </a:cubicBezTo>
                <a:cubicBezTo>
                  <a:pt x="6824645" y="1255817"/>
                  <a:pt x="6823355" y="1281515"/>
                  <a:pt x="6823355" y="1311479"/>
                </a:cubicBezTo>
                <a:lnTo>
                  <a:pt x="6823355" y="1407622"/>
                </a:lnTo>
                <a:cubicBezTo>
                  <a:pt x="6824943" y="1404447"/>
                  <a:pt x="6826580" y="1401222"/>
                  <a:pt x="6828266" y="1397948"/>
                </a:cubicBezTo>
                <a:cubicBezTo>
                  <a:pt x="6829954" y="1394674"/>
                  <a:pt x="6831689" y="1391449"/>
                  <a:pt x="6833475" y="1388274"/>
                </a:cubicBezTo>
                <a:cubicBezTo>
                  <a:pt x="6849946" y="1357318"/>
                  <a:pt x="6865126" y="1326312"/>
                  <a:pt x="6879017" y="1295256"/>
                </a:cubicBezTo>
                <a:cubicBezTo>
                  <a:pt x="6892908" y="1264201"/>
                  <a:pt x="6901936" y="1229722"/>
                  <a:pt x="6906104" y="1191821"/>
                </a:cubicBezTo>
                <a:cubicBezTo>
                  <a:pt x="6908684" y="1164833"/>
                  <a:pt x="6906302" y="1145883"/>
                  <a:pt x="6898960" y="1134968"/>
                </a:cubicBezTo>
                <a:cubicBezTo>
                  <a:pt x="6893603" y="1126634"/>
                  <a:pt x="6886955" y="1122467"/>
                  <a:pt x="6879017" y="1122467"/>
                </a:cubicBezTo>
                <a:close/>
                <a:moveTo>
                  <a:pt x="4221543" y="1122467"/>
                </a:moveTo>
                <a:lnTo>
                  <a:pt x="4221543" y="1122765"/>
                </a:lnTo>
                <a:cubicBezTo>
                  <a:pt x="4219955" y="1122765"/>
                  <a:pt x="4217474" y="1123459"/>
                  <a:pt x="4214101" y="1124848"/>
                </a:cubicBezTo>
                <a:cubicBezTo>
                  <a:pt x="4202988" y="1130801"/>
                  <a:pt x="4193959" y="1142906"/>
                  <a:pt x="4187014" y="1161162"/>
                </a:cubicBezTo>
                <a:cubicBezTo>
                  <a:pt x="4178879" y="1183189"/>
                  <a:pt x="4173124" y="1207597"/>
                  <a:pt x="4169750" y="1234386"/>
                </a:cubicBezTo>
                <a:cubicBezTo>
                  <a:pt x="4167170" y="1255817"/>
                  <a:pt x="4165881" y="1281515"/>
                  <a:pt x="4165881" y="1311479"/>
                </a:cubicBezTo>
                <a:lnTo>
                  <a:pt x="4165881" y="1407622"/>
                </a:lnTo>
                <a:cubicBezTo>
                  <a:pt x="4167468" y="1404447"/>
                  <a:pt x="4169105" y="1401222"/>
                  <a:pt x="4170792" y="1397948"/>
                </a:cubicBezTo>
                <a:cubicBezTo>
                  <a:pt x="4172479" y="1394674"/>
                  <a:pt x="4174215" y="1391449"/>
                  <a:pt x="4176001" y="1388274"/>
                </a:cubicBezTo>
                <a:cubicBezTo>
                  <a:pt x="4192471" y="1357318"/>
                  <a:pt x="4207652" y="1326312"/>
                  <a:pt x="4221543" y="1295256"/>
                </a:cubicBezTo>
                <a:cubicBezTo>
                  <a:pt x="4235433" y="1264201"/>
                  <a:pt x="4244462" y="1229722"/>
                  <a:pt x="4248629" y="1191821"/>
                </a:cubicBezTo>
                <a:cubicBezTo>
                  <a:pt x="4251209" y="1164833"/>
                  <a:pt x="4248827" y="1145883"/>
                  <a:pt x="4241486" y="1134968"/>
                </a:cubicBezTo>
                <a:cubicBezTo>
                  <a:pt x="4236128" y="1126634"/>
                  <a:pt x="4229480" y="1122467"/>
                  <a:pt x="4221543" y="1122467"/>
                </a:cubicBezTo>
                <a:close/>
                <a:moveTo>
                  <a:pt x="1411669" y="1122467"/>
                </a:moveTo>
                <a:cubicBezTo>
                  <a:pt x="1404922" y="1122467"/>
                  <a:pt x="1398324" y="1126485"/>
                  <a:pt x="1391875" y="1134522"/>
                </a:cubicBezTo>
                <a:cubicBezTo>
                  <a:pt x="1385426" y="1142559"/>
                  <a:pt x="1380415" y="1151339"/>
                  <a:pt x="1376843" y="1160865"/>
                </a:cubicBezTo>
                <a:cubicBezTo>
                  <a:pt x="1368707" y="1183090"/>
                  <a:pt x="1363051" y="1207597"/>
                  <a:pt x="1359877" y="1234386"/>
                </a:cubicBezTo>
                <a:cubicBezTo>
                  <a:pt x="1357098" y="1255221"/>
                  <a:pt x="1355709" y="1280919"/>
                  <a:pt x="1355709" y="1311479"/>
                </a:cubicBezTo>
                <a:lnTo>
                  <a:pt x="1355709" y="1429350"/>
                </a:lnTo>
                <a:cubicBezTo>
                  <a:pt x="1355908" y="1428557"/>
                  <a:pt x="1356305" y="1427763"/>
                  <a:pt x="1356900" y="1426969"/>
                </a:cubicBezTo>
                <a:cubicBezTo>
                  <a:pt x="1374759" y="1390258"/>
                  <a:pt x="1391676" y="1352605"/>
                  <a:pt x="1407650" y="1314009"/>
                </a:cubicBezTo>
                <a:cubicBezTo>
                  <a:pt x="1423624" y="1275412"/>
                  <a:pt x="1433993" y="1234683"/>
                  <a:pt x="1438755" y="1191821"/>
                </a:cubicBezTo>
                <a:cubicBezTo>
                  <a:pt x="1441732" y="1165429"/>
                  <a:pt x="1439351" y="1146379"/>
                  <a:pt x="1431612" y="1134671"/>
                </a:cubicBezTo>
                <a:cubicBezTo>
                  <a:pt x="1426056" y="1126336"/>
                  <a:pt x="1419408" y="1122269"/>
                  <a:pt x="1411669" y="1122467"/>
                </a:cubicBezTo>
                <a:close/>
                <a:moveTo>
                  <a:pt x="1075317" y="1122467"/>
                </a:moveTo>
                <a:cubicBezTo>
                  <a:pt x="1068570" y="1122467"/>
                  <a:pt x="1061972" y="1126485"/>
                  <a:pt x="1055523" y="1134522"/>
                </a:cubicBezTo>
                <a:cubicBezTo>
                  <a:pt x="1049074" y="1142559"/>
                  <a:pt x="1044063" y="1151339"/>
                  <a:pt x="1040491" y="1160865"/>
                </a:cubicBezTo>
                <a:cubicBezTo>
                  <a:pt x="1032355" y="1183090"/>
                  <a:pt x="1026700" y="1207597"/>
                  <a:pt x="1023525" y="1234386"/>
                </a:cubicBezTo>
                <a:cubicBezTo>
                  <a:pt x="1020747" y="1255221"/>
                  <a:pt x="1019358" y="1280919"/>
                  <a:pt x="1019358" y="1311479"/>
                </a:cubicBezTo>
                <a:lnTo>
                  <a:pt x="1019358" y="1408515"/>
                </a:lnTo>
                <a:cubicBezTo>
                  <a:pt x="1020945" y="1405340"/>
                  <a:pt x="1022582" y="1402115"/>
                  <a:pt x="1024269" y="1398841"/>
                </a:cubicBezTo>
                <a:cubicBezTo>
                  <a:pt x="1025956" y="1395567"/>
                  <a:pt x="1027692" y="1392342"/>
                  <a:pt x="1029478" y="1389167"/>
                </a:cubicBezTo>
                <a:cubicBezTo>
                  <a:pt x="1045949" y="1358012"/>
                  <a:pt x="1061129" y="1326858"/>
                  <a:pt x="1075019" y="1295703"/>
                </a:cubicBezTo>
                <a:cubicBezTo>
                  <a:pt x="1088910" y="1264548"/>
                  <a:pt x="1097939" y="1229921"/>
                  <a:pt x="1102106" y="1191821"/>
                </a:cubicBezTo>
                <a:cubicBezTo>
                  <a:pt x="1105083" y="1165429"/>
                  <a:pt x="1102702" y="1146379"/>
                  <a:pt x="1094963" y="1134671"/>
                </a:cubicBezTo>
                <a:cubicBezTo>
                  <a:pt x="1089406" y="1126535"/>
                  <a:pt x="1082858" y="1122467"/>
                  <a:pt x="1075317" y="1122467"/>
                </a:cubicBezTo>
                <a:close/>
                <a:moveTo>
                  <a:pt x="243963" y="1104905"/>
                </a:moveTo>
                <a:cubicBezTo>
                  <a:pt x="276309" y="1104706"/>
                  <a:pt x="306669" y="1110461"/>
                  <a:pt x="335046" y="1122169"/>
                </a:cubicBezTo>
                <a:cubicBezTo>
                  <a:pt x="337824" y="1120582"/>
                  <a:pt x="340652" y="1119044"/>
                  <a:pt x="343529" y="1117556"/>
                </a:cubicBezTo>
                <a:cubicBezTo>
                  <a:pt x="346407" y="1116068"/>
                  <a:pt x="349334" y="1114430"/>
                  <a:pt x="352310" y="1112644"/>
                </a:cubicBezTo>
                <a:lnTo>
                  <a:pt x="361537" y="1128420"/>
                </a:lnTo>
                <a:cubicBezTo>
                  <a:pt x="359156" y="1130008"/>
                  <a:pt x="357370" y="1131297"/>
                  <a:pt x="356180" y="1132290"/>
                </a:cubicBezTo>
                <a:cubicBezTo>
                  <a:pt x="387136" y="1149355"/>
                  <a:pt x="413727" y="1173763"/>
                  <a:pt x="435952" y="1205513"/>
                </a:cubicBezTo>
                <a:cubicBezTo>
                  <a:pt x="481592" y="1271791"/>
                  <a:pt x="501436" y="1355631"/>
                  <a:pt x="495483" y="1457033"/>
                </a:cubicBezTo>
                <a:cubicBezTo>
                  <a:pt x="493300" y="1496125"/>
                  <a:pt x="485065" y="1532836"/>
                  <a:pt x="470777" y="1567165"/>
                </a:cubicBezTo>
                <a:cubicBezTo>
                  <a:pt x="456887" y="1600899"/>
                  <a:pt x="438630" y="1629375"/>
                  <a:pt x="416008" y="1652593"/>
                </a:cubicBezTo>
                <a:cubicBezTo>
                  <a:pt x="375527" y="1695654"/>
                  <a:pt x="328597" y="1717482"/>
                  <a:pt x="275217" y="1718077"/>
                </a:cubicBezTo>
                <a:cubicBezTo>
                  <a:pt x="243269" y="1719466"/>
                  <a:pt x="206955" y="1712918"/>
                  <a:pt x="166275" y="1698432"/>
                </a:cubicBezTo>
                <a:cubicBezTo>
                  <a:pt x="137700" y="1711528"/>
                  <a:pt x="108034" y="1718077"/>
                  <a:pt x="77276" y="1718077"/>
                </a:cubicBezTo>
                <a:cubicBezTo>
                  <a:pt x="62591" y="1718077"/>
                  <a:pt x="48800" y="1715597"/>
                  <a:pt x="35901" y="1710636"/>
                </a:cubicBezTo>
                <a:cubicBezTo>
                  <a:pt x="21614" y="1705079"/>
                  <a:pt x="13329" y="1698630"/>
                  <a:pt x="11047" y="1691288"/>
                </a:cubicBezTo>
                <a:cubicBezTo>
                  <a:pt x="8765" y="1683946"/>
                  <a:pt x="7922" y="1678489"/>
                  <a:pt x="8517" y="1674917"/>
                </a:cubicBezTo>
                <a:cubicBezTo>
                  <a:pt x="12684" y="1655272"/>
                  <a:pt x="30643" y="1645250"/>
                  <a:pt x="62393" y="1644854"/>
                </a:cubicBezTo>
                <a:cubicBezTo>
                  <a:pt x="73704" y="1644655"/>
                  <a:pt x="84023" y="1645746"/>
                  <a:pt x="93349" y="1648128"/>
                </a:cubicBezTo>
                <a:cubicBezTo>
                  <a:pt x="103470" y="1651104"/>
                  <a:pt x="114086" y="1654379"/>
                  <a:pt x="125198" y="1657950"/>
                </a:cubicBezTo>
                <a:cubicBezTo>
                  <a:pt x="136311" y="1661522"/>
                  <a:pt x="148416" y="1665690"/>
                  <a:pt x="161512" y="1670452"/>
                </a:cubicBezTo>
                <a:cubicBezTo>
                  <a:pt x="172030" y="1662316"/>
                  <a:pt x="180662" y="1653733"/>
                  <a:pt x="187408" y="1644705"/>
                </a:cubicBezTo>
                <a:cubicBezTo>
                  <a:pt x="194155" y="1635676"/>
                  <a:pt x="199315" y="1627689"/>
                  <a:pt x="202887" y="1620743"/>
                </a:cubicBezTo>
                <a:cubicBezTo>
                  <a:pt x="214198" y="1600106"/>
                  <a:pt x="221044" y="1575748"/>
                  <a:pt x="223425" y="1547669"/>
                </a:cubicBezTo>
                <a:cubicBezTo>
                  <a:pt x="224616" y="1533629"/>
                  <a:pt x="225484" y="1518461"/>
                  <a:pt x="226030" y="1502165"/>
                </a:cubicBezTo>
                <a:lnTo>
                  <a:pt x="226306" y="1480547"/>
                </a:lnTo>
                <a:lnTo>
                  <a:pt x="168359" y="1480547"/>
                </a:lnTo>
                <a:lnTo>
                  <a:pt x="168359" y="1462093"/>
                </a:lnTo>
                <a:lnTo>
                  <a:pt x="226543" y="1462093"/>
                </a:lnTo>
                <a:lnTo>
                  <a:pt x="226699" y="1449889"/>
                </a:lnTo>
                <a:lnTo>
                  <a:pt x="226699" y="1435899"/>
                </a:lnTo>
                <a:cubicBezTo>
                  <a:pt x="226699" y="1403355"/>
                  <a:pt x="227493" y="1368976"/>
                  <a:pt x="229080" y="1332761"/>
                </a:cubicBezTo>
                <a:cubicBezTo>
                  <a:pt x="230668" y="1296547"/>
                  <a:pt x="236919" y="1260083"/>
                  <a:pt x="247833" y="1223372"/>
                </a:cubicBezTo>
                <a:cubicBezTo>
                  <a:pt x="254976" y="1199362"/>
                  <a:pt x="267379" y="1178129"/>
                  <a:pt x="285040" y="1159674"/>
                </a:cubicBezTo>
                <a:cubicBezTo>
                  <a:pt x="294168" y="1150347"/>
                  <a:pt x="304388" y="1141814"/>
                  <a:pt x="315698" y="1134075"/>
                </a:cubicBezTo>
                <a:cubicBezTo>
                  <a:pt x="293076" y="1126535"/>
                  <a:pt x="269165" y="1122765"/>
                  <a:pt x="243963" y="1122765"/>
                </a:cubicBezTo>
                <a:cubicBezTo>
                  <a:pt x="193759" y="1123161"/>
                  <a:pt x="151491" y="1132389"/>
                  <a:pt x="117162" y="1150447"/>
                </a:cubicBezTo>
                <a:cubicBezTo>
                  <a:pt x="97517" y="1161361"/>
                  <a:pt x="81741" y="1174656"/>
                  <a:pt x="69834" y="1190332"/>
                </a:cubicBezTo>
                <a:cubicBezTo>
                  <a:pt x="55944" y="1208390"/>
                  <a:pt x="46419" y="1230417"/>
                  <a:pt x="41259" y="1256412"/>
                </a:cubicBezTo>
                <a:cubicBezTo>
                  <a:pt x="33322" y="1298481"/>
                  <a:pt x="42946" y="1334200"/>
                  <a:pt x="70132" y="1363568"/>
                </a:cubicBezTo>
                <a:cubicBezTo>
                  <a:pt x="86404" y="1381031"/>
                  <a:pt x="103370" y="1390060"/>
                  <a:pt x="121031" y="1390655"/>
                </a:cubicBezTo>
                <a:cubicBezTo>
                  <a:pt x="132938" y="1390457"/>
                  <a:pt x="144943" y="1387579"/>
                  <a:pt x="157048" y="1382023"/>
                </a:cubicBezTo>
                <a:cubicBezTo>
                  <a:pt x="183043" y="1370117"/>
                  <a:pt x="199017" y="1347991"/>
                  <a:pt x="204970" y="1315646"/>
                </a:cubicBezTo>
                <a:cubicBezTo>
                  <a:pt x="211320" y="1283499"/>
                  <a:pt x="204772" y="1256214"/>
                  <a:pt x="185325" y="1233791"/>
                </a:cubicBezTo>
                <a:lnTo>
                  <a:pt x="198720" y="1221884"/>
                </a:lnTo>
                <a:cubicBezTo>
                  <a:pt x="222135" y="1248276"/>
                  <a:pt x="230172" y="1280622"/>
                  <a:pt x="222830" y="1318920"/>
                </a:cubicBezTo>
                <a:cubicBezTo>
                  <a:pt x="215686" y="1357417"/>
                  <a:pt x="196338" y="1383908"/>
                  <a:pt x="164787" y="1398394"/>
                </a:cubicBezTo>
                <a:cubicBezTo>
                  <a:pt x="151094" y="1404943"/>
                  <a:pt x="136807" y="1408316"/>
                  <a:pt x="121924" y="1408515"/>
                </a:cubicBezTo>
                <a:cubicBezTo>
                  <a:pt x="121924" y="1408515"/>
                  <a:pt x="121825" y="1408515"/>
                  <a:pt x="121626" y="1408515"/>
                </a:cubicBezTo>
                <a:cubicBezTo>
                  <a:pt x="121428" y="1408515"/>
                  <a:pt x="121131" y="1408515"/>
                  <a:pt x="120734" y="1408515"/>
                </a:cubicBezTo>
                <a:cubicBezTo>
                  <a:pt x="120734" y="1408515"/>
                  <a:pt x="120684" y="1408515"/>
                  <a:pt x="120585" y="1408515"/>
                </a:cubicBezTo>
                <a:cubicBezTo>
                  <a:pt x="120486" y="1408515"/>
                  <a:pt x="120337" y="1408515"/>
                  <a:pt x="120138" y="1408515"/>
                </a:cubicBezTo>
                <a:cubicBezTo>
                  <a:pt x="88587" y="1408316"/>
                  <a:pt x="61797" y="1397501"/>
                  <a:pt x="39771" y="1376070"/>
                </a:cubicBezTo>
                <a:cubicBezTo>
                  <a:pt x="5442" y="1341939"/>
                  <a:pt x="-6663" y="1300862"/>
                  <a:pt x="3457" y="1252841"/>
                </a:cubicBezTo>
                <a:cubicBezTo>
                  <a:pt x="14966" y="1198667"/>
                  <a:pt x="46022" y="1159178"/>
                  <a:pt x="96623" y="1134373"/>
                </a:cubicBezTo>
                <a:cubicBezTo>
                  <a:pt x="137303" y="1114728"/>
                  <a:pt x="186416" y="1104905"/>
                  <a:pt x="243963" y="1104905"/>
                </a:cubicBezTo>
                <a:close/>
                <a:moveTo>
                  <a:pt x="6882886" y="1104477"/>
                </a:moveTo>
                <a:cubicBezTo>
                  <a:pt x="6895090" y="1105407"/>
                  <a:pt x="6905508" y="1112198"/>
                  <a:pt x="6914140" y="1124848"/>
                </a:cubicBezTo>
                <a:cubicBezTo>
                  <a:pt x="6923864" y="1139533"/>
                  <a:pt x="6927138" y="1162452"/>
                  <a:pt x="6923963" y="1193607"/>
                </a:cubicBezTo>
                <a:cubicBezTo>
                  <a:pt x="6919597" y="1233294"/>
                  <a:pt x="6910321" y="1269112"/>
                  <a:pt x="6896132" y="1301061"/>
                </a:cubicBezTo>
                <a:cubicBezTo>
                  <a:pt x="6881944" y="1333009"/>
                  <a:pt x="6866416" y="1364858"/>
                  <a:pt x="6849549" y="1396608"/>
                </a:cubicBezTo>
                <a:cubicBezTo>
                  <a:pt x="6845183" y="1404943"/>
                  <a:pt x="6840768" y="1413277"/>
                  <a:pt x="6836303" y="1421611"/>
                </a:cubicBezTo>
                <a:cubicBezTo>
                  <a:pt x="6831838" y="1429946"/>
                  <a:pt x="6827522" y="1438379"/>
                  <a:pt x="6823355" y="1446912"/>
                </a:cubicBezTo>
                <a:lnTo>
                  <a:pt x="6823355" y="1513885"/>
                </a:lnTo>
                <a:cubicBezTo>
                  <a:pt x="6823355" y="1528172"/>
                  <a:pt x="6823852" y="1545486"/>
                  <a:pt x="6824843" y="1565826"/>
                </a:cubicBezTo>
                <a:cubicBezTo>
                  <a:pt x="6825836" y="1586166"/>
                  <a:pt x="6827622" y="1605860"/>
                  <a:pt x="6830202" y="1624911"/>
                </a:cubicBezTo>
                <a:cubicBezTo>
                  <a:pt x="6831194" y="1633245"/>
                  <a:pt x="6834765" y="1646937"/>
                  <a:pt x="6840917" y="1665987"/>
                </a:cubicBezTo>
                <a:cubicBezTo>
                  <a:pt x="6847069" y="1685037"/>
                  <a:pt x="6858578" y="1696050"/>
                  <a:pt x="6875445" y="1699027"/>
                </a:cubicBezTo>
                <a:cubicBezTo>
                  <a:pt x="6877033" y="1699225"/>
                  <a:pt x="6879712" y="1699325"/>
                  <a:pt x="6883482" y="1699325"/>
                </a:cubicBezTo>
                <a:cubicBezTo>
                  <a:pt x="6907592" y="1699325"/>
                  <a:pt x="6929637" y="1678619"/>
                  <a:pt x="6949617" y="1637208"/>
                </a:cubicBezTo>
                <a:lnTo>
                  <a:pt x="6959262" y="1615171"/>
                </a:lnTo>
                <a:lnTo>
                  <a:pt x="6955812" y="1593359"/>
                </a:lnTo>
                <a:cubicBezTo>
                  <a:pt x="6955812" y="1564586"/>
                  <a:pt x="6965932" y="1538392"/>
                  <a:pt x="6986173" y="1514778"/>
                </a:cubicBezTo>
                <a:cubicBezTo>
                  <a:pt x="7009787" y="1487394"/>
                  <a:pt x="7039652" y="1473305"/>
                  <a:pt x="7075768" y="1472511"/>
                </a:cubicBezTo>
                <a:cubicBezTo>
                  <a:pt x="7094818" y="1472114"/>
                  <a:pt x="7109998" y="1477125"/>
                  <a:pt x="7121309" y="1487542"/>
                </a:cubicBezTo>
                <a:lnTo>
                  <a:pt x="7135299" y="1501639"/>
                </a:lnTo>
                <a:lnTo>
                  <a:pt x="7135299" y="1472213"/>
                </a:lnTo>
                <a:lnTo>
                  <a:pt x="7180543" y="1472213"/>
                </a:lnTo>
                <a:cubicBezTo>
                  <a:pt x="7180543" y="1472213"/>
                  <a:pt x="7180543" y="1482135"/>
                  <a:pt x="7180543" y="1501979"/>
                </a:cubicBezTo>
                <a:cubicBezTo>
                  <a:pt x="7180543" y="1521823"/>
                  <a:pt x="7180543" y="1531744"/>
                  <a:pt x="7180543" y="1531744"/>
                </a:cubicBezTo>
                <a:lnTo>
                  <a:pt x="7180543" y="1646639"/>
                </a:lnTo>
                <a:lnTo>
                  <a:pt x="7180543" y="1650807"/>
                </a:lnTo>
                <a:cubicBezTo>
                  <a:pt x="7180543" y="1657950"/>
                  <a:pt x="7180691" y="1664945"/>
                  <a:pt x="7180989" y="1671791"/>
                </a:cubicBezTo>
                <a:cubicBezTo>
                  <a:pt x="7181287" y="1678637"/>
                  <a:pt x="7182428" y="1684740"/>
                  <a:pt x="7184412" y="1690097"/>
                </a:cubicBezTo>
                <a:cubicBezTo>
                  <a:pt x="7186793" y="1696249"/>
                  <a:pt x="7189572" y="1699325"/>
                  <a:pt x="7192746" y="1699325"/>
                </a:cubicBezTo>
                <a:cubicBezTo>
                  <a:pt x="7209614" y="1699325"/>
                  <a:pt x="7225687" y="1688807"/>
                  <a:pt x="7240967" y="1667773"/>
                </a:cubicBezTo>
                <a:cubicBezTo>
                  <a:pt x="7247515" y="1658645"/>
                  <a:pt x="7254163" y="1646937"/>
                  <a:pt x="7260910" y="1632650"/>
                </a:cubicBezTo>
                <a:cubicBezTo>
                  <a:pt x="7266665" y="1620347"/>
                  <a:pt x="7272420" y="1606555"/>
                  <a:pt x="7278174" y="1591275"/>
                </a:cubicBezTo>
                <a:lnTo>
                  <a:pt x="7282481" y="1592862"/>
                </a:lnTo>
                <a:lnTo>
                  <a:pt x="7283718" y="1589769"/>
                </a:lnTo>
                <a:cubicBezTo>
                  <a:pt x="7286471" y="1582886"/>
                  <a:pt x="7290675" y="1572375"/>
                  <a:pt x="7296331" y="1558236"/>
                </a:cubicBezTo>
                <a:cubicBezTo>
                  <a:pt x="7303872" y="1539384"/>
                  <a:pt x="7309725" y="1525742"/>
                  <a:pt x="7313893" y="1517308"/>
                </a:cubicBezTo>
                <a:cubicBezTo>
                  <a:pt x="7318060" y="1508874"/>
                  <a:pt x="7324261" y="1499151"/>
                  <a:pt x="7332496" y="1488138"/>
                </a:cubicBezTo>
                <a:cubicBezTo>
                  <a:pt x="7340732" y="1477125"/>
                  <a:pt x="7350802" y="1471618"/>
                  <a:pt x="7362708" y="1471618"/>
                </a:cubicBezTo>
                <a:cubicBezTo>
                  <a:pt x="7381362" y="1471618"/>
                  <a:pt x="7395450" y="1476479"/>
                  <a:pt x="7404975" y="1486203"/>
                </a:cubicBezTo>
                <a:cubicBezTo>
                  <a:pt x="7412516" y="1493743"/>
                  <a:pt x="7417130" y="1502624"/>
                  <a:pt x="7418816" y="1512843"/>
                </a:cubicBezTo>
                <a:cubicBezTo>
                  <a:pt x="7420504" y="1523063"/>
                  <a:pt x="7421346" y="1533034"/>
                  <a:pt x="7421346" y="1542757"/>
                </a:cubicBezTo>
                <a:lnTo>
                  <a:pt x="7421346" y="1568008"/>
                </a:lnTo>
                <a:lnTo>
                  <a:pt x="7422537" y="1565082"/>
                </a:lnTo>
                <a:cubicBezTo>
                  <a:pt x="7430673" y="1547818"/>
                  <a:pt x="7438015" y="1534324"/>
                  <a:pt x="7444564" y="1524600"/>
                </a:cubicBezTo>
                <a:cubicBezTo>
                  <a:pt x="7451906" y="1513885"/>
                  <a:pt x="7461629" y="1503268"/>
                  <a:pt x="7473734" y="1492751"/>
                </a:cubicBezTo>
                <a:cubicBezTo>
                  <a:pt x="7485839" y="1482234"/>
                  <a:pt x="7499035" y="1475983"/>
                  <a:pt x="7513322" y="1473999"/>
                </a:cubicBezTo>
                <a:cubicBezTo>
                  <a:pt x="7517489" y="1473404"/>
                  <a:pt x="7521657" y="1473106"/>
                  <a:pt x="7525824" y="1473106"/>
                </a:cubicBezTo>
                <a:cubicBezTo>
                  <a:pt x="7554201" y="1473900"/>
                  <a:pt x="7574144" y="1482829"/>
                  <a:pt x="7585653" y="1499895"/>
                </a:cubicBezTo>
                <a:cubicBezTo>
                  <a:pt x="7590614" y="1507634"/>
                  <a:pt x="7593789" y="1515819"/>
                  <a:pt x="7595178" y="1524452"/>
                </a:cubicBezTo>
                <a:cubicBezTo>
                  <a:pt x="7596567" y="1533084"/>
                  <a:pt x="7597261" y="1541567"/>
                  <a:pt x="7597261" y="1549901"/>
                </a:cubicBezTo>
                <a:cubicBezTo>
                  <a:pt x="7597261" y="1624513"/>
                  <a:pt x="7597410" y="1665392"/>
                  <a:pt x="7597708" y="1672536"/>
                </a:cubicBezTo>
                <a:cubicBezTo>
                  <a:pt x="7598005" y="1679679"/>
                  <a:pt x="7599246" y="1685930"/>
                  <a:pt x="7601429" y="1691288"/>
                </a:cubicBezTo>
                <a:cubicBezTo>
                  <a:pt x="7603214" y="1696447"/>
                  <a:pt x="7605695" y="1699424"/>
                  <a:pt x="7608870" y="1700218"/>
                </a:cubicBezTo>
                <a:cubicBezTo>
                  <a:pt x="7628515" y="1701408"/>
                  <a:pt x="7645482" y="1688609"/>
                  <a:pt x="7659769" y="1661820"/>
                </a:cubicBezTo>
                <a:cubicBezTo>
                  <a:pt x="7666913" y="1648426"/>
                  <a:pt x="7673189" y="1635676"/>
                  <a:pt x="7678596" y="1623571"/>
                </a:cubicBezTo>
                <a:lnTo>
                  <a:pt x="7682808" y="1612936"/>
                </a:lnTo>
                <a:lnTo>
                  <a:pt x="7679712" y="1593359"/>
                </a:lnTo>
                <a:cubicBezTo>
                  <a:pt x="7679712" y="1564586"/>
                  <a:pt x="7689832" y="1538392"/>
                  <a:pt x="7710073" y="1514778"/>
                </a:cubicBezTo>
                <a:cubicBezTo>
                  <a:pt x="7733687" y="1487394"/>
                  <a:pt x="7763552" y="1473305"/>
                  <a:pt x="7799668" y="1472511"/>
                </a:cubicBezTo>
                <a:cubicBezTo>
                  <a:pt x="7818718" y="1472114"/>
                  <a:pt x="7833898" y="1477125"/>
                  <a:pt x="7845209" y="1487542"/>
                </a:cubicBezTo>
                <a:lnTo>
                  <a:pt x="7855925" y="1498340"/>
                </a:lnTo>
                <a:lnTo>
                  <a:pt x="7855925" y="1472213"/>
                </a:lnTo>
                <a:lnTo>
                  <a:pt x="7901466" y="1472213"/>
                </a:lnTo>
                <a:lnTo>
                  <a:pt x="7901466" y="1694264"/>
                </a:lnTo>
                <a:cubicBezTo>
                  <a:pt x="7913968" y="1677596"/>
                  <a:pt x="7925576" y="1661076"/>
                  <a:pt x="7936292" y="1644705"/>
                </a:cubicBezTo>
                <a:cubicBezTo>
                  <a:pt x="7947007" y="1628334"/>
                  <a:pt x="7956532" y="1609829"/>
                  <a:pt x="7964867" y="1589192"/>
                </a:cubicBezTo>
                <a:lnTo>
                  <a:pt x="7981833" y="1596038"/>
                </a:lnTo>
                <a:cubicBezTo>
                  <a:pt x="7971911" y="1620446"/>
                  <a:pt x="7960303" y="1642224"/>
                  <a:pt x="7947007" y="1661374"/>
                </a:cubicBezTo>
                <a:cubicBezTo>
                  <a:pt x="7933712" y="1680523"/>
                  <a:pt x="7919822" y="1699523"/>
                  <a:pt x="7905336" y="1718375"/>
                </a:cubicBezTo>
                <a:cubicBezTo>
                  <a:pt x="7904344" y="1719367"/>
                  <a:pt x="7903054" y="1721054"/>
                  <a:pt x="7901466" y="1723435"/>
                </a:cubicBezTo>
                <a:lnTo>
                  <a:pt x="7901466" y="1878216"/>
                </a:lnTo>
                <a:cubicBezTo>
                  <a:pt x="7901466" y="1911554"/>
                  <a:pt x="7897795" y="1944196"/>
                  <a:pt x="7890453" y="1976145"/>
                </a:cubicBezTo>
                <a:cubicBezTo>
                  <a:pt x="7886683" y="1992020"/>
                  <a:pt x="7882813" y="2004869"/>
                  <a:pt x="7878844" y="2014692"/>
                </a:cubicBezTo>
                <a:cubicBezTo>
                  <a:pt x="7874876" y="2024514"/>
                  <a:pt x="7871800" y="2031707"/>
                  <a:pt x="7869617" y="2036271"/>
                </a:cubicBezTo>
                <a:cubicBezTo>
                  <a:pt x="7857512" y="2058695"/>
                  <a:pt x="7841141" y="2073875"/>
                  <a:pt x="7820504" y="2081812"/>
                </a:cubicBezTo>
                <a:cubicBezTo>
                  <a:pt x="7812566" y="2084392"/>
                  <a:pt x="7805720" y="2085583"/>
                  <a:pt x="7799965" y="2085385"/>
                </a:cubicBezTo>
                <a:cubicBezTo>
                  <a:pt x="7785877" y="2085385"/>
                  <a:pt x="7774367" y="2078638"/>
                  <a:pt x="7765437" y="2065144"/>
                </a:cubicBezTo>
                <a:cubicBezTo>
                  <a:pt x="7755317" y="2050261"/>
                  <a:pt x="7751944" y="2027243"/>
                  <a:pt x="7755317" y="1996088"/>
                </a:cubicBezTo>
                <a:cubicBezTo>
                  <a:pt x="7757698" y="1971085"/>
                  <a:pt x="7764842" y="1940327"/>
                  <a:pt x="7776748" y="1903814"/>
                </a:cubicBezTo>
                <a:cubicBezTo>
                  <a:pt x="7787265" y="1872065"/>
                  <a:pt x="7802446" y="1839322"/>
                  <a:pt x="7822289" y="1805588"/>
                </a:cubicBezTo>
                <a:cubicBezTo>
                  <a:pt x="7831814" y="1789316"/>
                  <a:pt x="7843027" y="1772052"/>
                  <a:pt x="7855925" y="1753796"/>
                </a:cubicBezTo>
                <a:lnTo>
                  <a:pt x="7855925" y="1688009"/>
                </a:lnTo>
                <a:lnTo>
                  <a:pt x="7854808" y="1689353"/>
                </a:lnTo>
                <a:cubicBezTo>
                  <a:pt x="7849996" y="1694413"/>
                  <a:pt x="7845110" y="1698828"/>
                  <a:pt x="7840149" y="1702599"/>
                </a:cubicBezTo>
                <a:cubicBezTo>
                  <a:pt x="7826258" y="1712521"/>
                  <a:pt x="7811276" y="1717382"/>
                  <a:pt x="7795203" y="1717184"/>
                </a:cubicBezTo>
                <a:cubicBezTo>
                  <a:pt x="7758492" y="1716986"/>
                  <a:pt x="7728925" y="1702202"/>
                  <a:pt x="7706501" y="1672833"/>
                </a:cubicBezTo>
                <a:lnTo>
                  <a:pt x="7690291" y="1642874"/>
                </a:lnTo>
                <a:lnTo>
                  <a:pt x="7689237" y="1645300"/>
                </a:lnTo>
                <a:cubicBezTo>
                  <a:pt x="7682292" y="1659885"/>
                  <a:pt x="7675049" y="1672337"/>
                  <a:pt x="7667508" y="1682656"/>
                </a:cubicBezTo>
                <a:cubicBezTo>
                  <a:pt x="7650046" y="1706468"/>
                  <a:pt x="7631194" y="1718276"/>
                  <a:pt x="7610954" y="1718077"/>
                </a:cubicBezTo>
                <a:lnTo>
                  <a:pt x="7610954" y="1718375"/>
                </a:lnTo>
                <a:cubicBezTo>
                  <a:pt x="7590118" y="1718375"/>
                  <a:pt x="7574639" y="1712322"/>
                  <a:pt x="7564519" y="1700218"/>
                </a:cubicBezTo>
                <a:cubicBezTo>
                  <a:pt x="7557971" y="1692875"/>
                  <a:pt x="7554201" y="1684888"/>
                  <a:pt x="7553208" y="1676256"/>
                </a:cubicBezTo>
                <a:cubicBezTo>
                  <a:pt x="7552216" y="1667624"/>
                  <a:pt x="7551720" y="1644407"/>
                  <a:pt x="7551720" y="1606605"/>
                </a:cubicBezTo>
                <a:cubicBezTo>
                  <a:pt x="7551720" y="1568802"/>
                  <a:pt x="7551720" y="1549901"/>
                  <a:pt x="7551720" y="1549901"/>
                </a:cubicBezTo>
                <a:cubicBezTo>
                  <a:pt x="7551720" y="1542757"/>
                  <a:pt x="7551422" y="1535515"/>
                  <a:pt x="7550827" y="1528172"/>
                </a:cubicBezTo>
                <a:cubicBezTo>
                  <a:pt x="7550232" y="1520830"/>
                  <a:pt x="7548843" y="1514083"/>
                  <a:pt x="7546660" y="1507932"/>
                </a:cubicBezTo>
                <a:cubicBezTo>
                  <a:pt x="7542691" y="1497613"/>
                  <a:pt x="7535746" y="1492056"/>
                  <a:pt x="7525824" y="1491263"/>
                </a:cubicBezTo>
                <a:cubicBezTo>
                  <a:pt x="7521458" y="1491263"/>
                  <a:pt x="7518085" y="1491461"/>
                  <a:pt x="7515704" y="1491858"/>
                </a:cubicBezTo>
                <a:cubicBezTo>
                  <a:pt x="7505187" y="1493446"/>
                  <a:pt x="7494818" y="1498605"/>
                  <a:pt x="7484598" y="1507336"/>
                </a:cubicBezTo>
                <a:cubicBezTo>
                  <a:pt x="7474379" y="1516068"/>
                  <a:pt x="7465995" y="1525196"/>
                  <a:pt x="7459446" y="1534721"/>
                </a:cubicBezTo>
                <a:cubicBezTo>
                  <a:pt x="7453692" y="1543254"/>
                  <a:pt x="7447441" y="1554565"/>
                  <a:pt x="7440694" y="1568654"/>
                </a:cubicBezTo>
                <a:cubicBezTo>
                  <a:pt x="7433947" y="1582743"/>
                  <a:pt x="7427895" y="1596633"/>
                  <a:pt x="7422537" y="1610326"/>
                </a:cubicBezTo>
                <a:lnTo>
                  <a:pt x="7421346" y="1613798"/>
                </a:lnTo>
                <a:lnTo>
                  <a:pt x="7421346" y="1717482"/>
                </a:lnTo>
                <a:lnTo>
                  <a:pt x="7376103" y="1717482"/>
                </a:lnTo>
                <a:lnTo>
                  <a:pt x="7376103" y="1542757"/>
                </a:lnTo>
                <a:cubicBezTo>
                  <a:pt x="7376103" y="1535812"/>
                  <a:pt x="7375706" y="1526585"/>
                  <a:pt x="7374912" y="1515075"/>
                </a:cubicBezTo>
                <a:cubicBezTo>
                  <a:pt x="7374119" y="1503566"/>
                  <a:pt x="7371638" y="1495728"/>
                  <a:pt x="7367471" y="1491561"/>
                </a:cubicBezTo>
                <a:cubicBezTo>
                  <a:pt x="7366280" y="1490370"/>
                  <a:pt x="7364693" y="1489775"/>
                  <a:pt x="7362708" y="1489775"/>
                </a:cubicBezTo>
                <a:cubicBezTo>
                  <a:pt x="7359136" y="1489775"/>
                  <a:pt x="7354523" y="1492205"/>
                  <a:pt x="7348867" y="1497067"/>
                </a:cubicBezTo>
                <a:cubicBezTo>
                  <a:pt x="7343212" y="1501929"/>
                  <a:pt x="7337705" y="1509867"/>
                  <a:pt x="7332347" y="1520880"/>
                </a:cubicBezTo>
                <a:cubicBezTo>
                  <a:pt x="7326989" y="1531893"/>
                  <a:pt x="7320540" y="1546825"/>
                  <a:pt x="7313000" y="1565677"/>
                </a:cubicBezTo>
                <a:cubicBezTo>
                  <a:pt x="7305459" y="1584528"/>
                  <a:pt x="7300200" y="1596931"/>
                  <a:pt x="7297224" y="1602884"/>
                </a:cubicBezTo>
                <a:cubicBezTo>
                  <a:pt x="7295736" y="1605464"/>
                  <a:pt x="7293987" y="1607138"/>
                  <a:pt x="7291978" y="1607907"/>
                </a:cubicBezTo>
                <a:lnTo>
                  <a:pt x="7291024" y="1607849"/>
                </a:lnTo>
                <a:lnTo>
                  <a:pt x="7285466" y="1621785"/>
                </a:lnTo>
                <a:cubicBezTo>
                  <a:pt x="7282490" y="1628929"/>
                  <a:pt x="7279762" y="1635130"/>
                  <a:pt x="7277281" y="1640389"/>
                </a:cubicBezTo>
                <a:cubicBezTo>
                  <a:pt x="7270336" y="1654875"/>
                  <a:pt x="7263093" y="1667476"/>
                  <a:pt x="7255552" y="1678191"/>
                </a:cubicBezTo>
                <a:cubicBezTo>
                  <a:pt x="7236701" y="1704385"/>
                  <a:pt x="7215765" y="1717482"/>
                  <a:pt x="7192746" y="1717482"/>
                </a:cubicBezTo>
                <a:cubicBezTo>
                  <a:pt x="7173101" y="1717482"/>
                  <a:pt x="7158120" y="1711330"/>
                  <a:pt x="7147800" y="1699027"/>
                </a:cubicBezTo>
                <a:lnTo>
                  <a:pt x="7138731" y="1679933"/>
                </a:lnTo>
                <a:lnTo>
                  <a:pt x="7130908" y="1689353"/>
                </a:lnTo>
                <a:cubicBezTo>
                  <a:pt x="7126096" y="1694413"/>
                  <a:pt x="7121210" y="1698828"/>
                  <a:pt x="7116249" y="1702599"/>
                </a:cubicBezTo>
                <a:cubicBezTo>
                  <a:pt x="7102358" y="1712521"/>
                  <a:pt x="7087376" y="1717382"/>
                  <a:pt x="7071303" y="1717184"/>
                </a:cubicBezTo>
                <a:cubicBezTo>
                  <a:pt x="7034592" y="1716986"/>
                  <a:pt x="7005025" y="1702202"/>
                  <a:pt x="6982601" y="1672833"/>
                </a:cubicBezTo>
                <a:lnTo>
                  <a:pt x="6966484" y="1643046"/>
                </a:lnTo>
                <a:lnTo>
                  <a:pt x="6956240" y="1662211"/>
                </a:lnTo>
                <a:cubicBezTo>
                  <a:pt x="6952631" y="1668300"/>
                  <a:pt x="6948917" y="1673924"/>
                  <a:pt x="6945096" y="1679084"/>
                </a:cubicBezTo>
                <a:cubicBezTo>
                  <a:pt x="6926245" y="1704484"/>
                  <a:pt x="6905707" y="1717283"/>
                  <a:pt x="6883482" y="1717482"/>
                </a:cubicBezTo>
                <a:cubicBezTo>
                  <a:pt x="6883085" y="1717482"/>
                  <a:pt x="6882787" y="1717482"/>
                  <a:pt x="6882589" y="1717482"/>
                </a:cubicBezTo>
                <a:cubicBezTo>
                  <a:pt x="6882390" y="1717482"/>
                  <a:pt x="6882291" y="1717482"/>
                  <a:pt x="6882291" y="1717482"/>
                </a:cubicBezTo>
                <a:cubicBezTo>
                  <a:pt x="6855701" y="1717482"/>
                  <a:pt x="6834071" y="1708353"/>
                  <a:pt x="6817402" y="1690097"/>
                </a:cubicBezTo>
                <a:cubicBezTo>
                  <a:pt x="6802123" y="1674421"/>
                  <a:pt x="6792300" y="1653684"/>
                  <a:pt x="6787934" y="1627887"/>
                </a:cubicBezTo>
                <a:cubicBezTo>
                  <a:pt x="6784957" y="1612806"/>
                  <a:pt x="6782725" y="1597278"/>
                  <a:pt x="6781237" y="1581304"/>
                </a:cubicBezTo>
                <a:cubicBezTo>
                  <a:pt x="6779748" y="1565330"/>
                  <a:pt x="6778806" y="1550497"/>
                  <a:pt x="6778409" y="1536804"/>
                </a:cubicBezTo>
                <a:cubicBezTo>
                  <a:pt x="6771861" y="1548710"/>
                  <a:pt x="6765412" y="1560220"/>
                  <a:pt x="6759061" y="1571332"/>
                </a:cubicBezTo>
                <a:cubicBezTo>
                  <a:pt x="6752712" y="1582445"/>
                  <a:pt x="6746560" y="1593359"/>
                  <a:pt x="6740607" y="1604075"/>
                </a:cubicBezTo>
                <a:lnTo>
                  <a:pt x="6725426" y="1595145"/>
                </a:lnTo>
                <a:cubicBezTo>
                  <a:pt x="6733761" y="1580461"/>
                  <a:pt x="6742393" y="1565032"/>
                  <a:pt x="6751322" y="1548859"/>
                </a:cubicBezTo>
                <a:cubicBezTo>
                  <a:pt x="6760252" y="1532687"/>
                  <a:pt x="6769083" y="1515968"/>
                  <a:pt x="6777814" y="1498704"/>
                </a:cubicBezTo>
                <a:lnTo>
                  <a:pt x="6777814" y="1311479"/>
                </a:lnTo>
                <a:cubicBezTo>
                  <a:pt x="6777814" y="1281912"/>
                  <a:pt x="6779798" y="1255321"/>
                  <a:pt x="6783767" y="1231707"/>
                </a:cubicBezTo>
                <a:cubicBezTo>
                  <a:pt x="6788529" y="1203529"/>
                  <a:pt x="6797161" y="1177533"/>
                  <a:pt x="6809663" y="1153721"/>
                </a:cubicBezTo>
                <a:cubicBezTo>
                  <a:pt x="6821371" y="1131297"/>
                  <a:pt x="6837643" y="1116216"/>
                  <a:pt x="6858479" y="1108477"/>
                </a:cubicBezTo>
                <a:cubicBezTo>
                  <a:pt x="6861852" y="1107287"/>
                  <a:pt x="6865722" y="1106294"/>
                  <a:pt x="6870087" y="1105501"/>
                </a:cubicBezTo>
                <a:cubicBezTo>
                  <a:pt x="6874552" y="1104508"/>
                  <a:pt x="6878819" y="1104167"/>
                  <a:pt x="6882886" y="1104477"/>
                </a:cubicBezTo>
                <a:close/>
                <a:moveTo>
                  <a:pt x="4225412" y="1104477"/>
                </a:moveTo>
                <a:cubicBezTo>
                  <a:pt x="4237616" y="1105407"/>
                  <a:pt x="4248033" y="1112198"/>
                  <a:pt x="4256666" y="1124848"/>
                </a:cubicBezTo>
                <a:cubicBezTo>
                  <a:pt x="4266390" y="1139533"/>
                  <a:pt x="4269663" y="1162452"/>
                  <a:pt x="4266488" y="1193607"/>
                </a:cubicBezTo>
                <a:cubicBezTo>
                  <a:pt x="4262123" y="1233294"/>
                  <a:pt x="4252846" y="1269112"/>
                  <a:pt x="4238658" y="1301061"/>
                </a:cubicBezTo>
                <a:cubicBezTo>
                  <a:pt x="4224470" y="1333009"/>
                  <a:pt x="4208941" y="1364858"/>
                  <a:pt x="4192074" y="1396608"/>
                </a:cubicBezTo>
                <a:cubicBezTo>
                  <a:pt x="4187709" y="1404943"/>
                  <a:pt x="4183294" y="1413277"/>
                  <a:pt x="4178828" y="1421611"/>
                </a:cubicBezTo>
                <a:cubicBezTo>
                  <a:pt x="4174364" y="1429946"/>
                  <a:pt x="4170048" y="1438379"/>
                  <a:pt x="4165881" y="1446912"/>
                </a:cubicBezTo>
                <a:lnTo>
                  <a:pt x="4165881" y="1513885"/>
                </a:lnTo>
                <a:cubicBezTo>
                  <a:pt x="4165881" y="1528172"/>
                  <a:pt x="4166377" y="1545486"/>
                  <a:pt x="4167369" y="1565826"/>
                </a:cubicBezTo>
                <a:cubicBezTo>
                  <a:pt x="4168361" y="1586166"/>
                  <a:pt x="4170147" y="1605860"/>
                  <a:pt x="4172726" y="1624911"/>
                </a:cubicBezTo>
                <a:cubicBezTo>
                  <a:pt x="4173719" y="1633245"/>
                  <a:pt x="4177291" y="1646937"/>
                  <a:pt x="4183442" y="1665987"/>
                </a:cubicBezTo>
                <a:cubicBezTo>
                  <a:pt x="4189594" y="1685037"/>
                  <a:pt x="4201103" y="1696050"/>
                  <a:pt x="4217971" y="1699027"/>
                </a:cubicBezTo>
                <a:cubicBezTo>
                  <a:pt x="4219558" y="1699225"/>
                  <a:pt x="4222237" y="1699325"/>
                  <a:pt x="4226007" y="1699325"/>
                </a:cubicBezTo>
                <a:cubicBezTo>
                  <a:pt x="4250117" y="1699325"/>
                  <a:pt x="4272163" y="1678619"/>
                  <a:pt x="4292142" y="1637208"/>
                </a:cubicBezTo>
                <a:lnTo>
                  <a:pt x="4300122" y="1618976"/>
                </a:lnTo>
                <a:lnTo>
                  <a:pt x="4298040" y="1595145"/>
                </a:lnTo>
                <a:cubicBezTo>
                  <a:pt x="4298040" y="1561808"/>
                  <a:pt x="4309450" y="1533034"/>
                  <a:pt x="4332271" y="1508825"/>
                </a:cubicBezTo>
                <a:cubicBezTo>
                  <a:pt x="4354892" y="1484814"/>
                  <a:pt x="4382574" y="1472808"/>
                  <a:pt x="4415316" y="1472808"/>
                </a:cubicBezTo>
                <a:cubicBezTo>
                  <a:pt x="4444288" y="1472808"/>
                  <a:pt x="4468795" y="1484913"/>
                  <a:pt x="4488837" y="1509122"/>
                </a:cubicBezTo>
                <a:lnTo>
                  <a:pt x="4507342" y="1541673"/>
                </a:lnTo>
                <a:lnTo>
                  <a:pt x="4510492" y="1541121"/>
                </a:lnTo>
                <a:cubicBezTo>
                  <a:pt x="4518975" y="1538342"/>
                  <a:pt x="4527731" y="1532935"/>
                  <a:pt x="4536760" y="1524898"/>
                </a:cubicBezTo>
                <a:lnTo>
                  <a:pt x="4562657" y="1494051"/>
                </a:lnTo>
                <a:lnTo>
                  <a:pt x="4562657" y="1471915"/>
                </a:lnTo>
                <a:lnTo>
                  <a:pt x="4562657" y="1462985"/>
                </a:lnTo>
                <a:lnTo>
                  <a:pt x="4571884" y="1462985"/>
                </a:lnTo>
                <a:lnTo>
                  <a:pt x="4598971" y="1462985"/>
                </a:lnTo>
                <a:lnTo>
                  <a:pt x="4608198" y="1462985"/>
                </a:lnTo>
                <a:lnTo>
                  <a:pt x="4608198" y="1471915"/>
                </a:lnTo>
                <a:cubicBezTo>
                  <a:pt x="4608198" y="1471915"/>
                  <a:pt x="4608198" y="1481837"/>
                  <a:pt x="4608198" y="1501681"/>
                </a:cubicBezTo>
                <a:cubicBezTo>
                  <a:pt x="4608198" y="1521525"/>
                  <a:pt x="4608198" y="1531447"/>
                  <a:pt x="4608198" y="1531447"/>
                </a:cubicBezTo>
                <a:lnTo>
                  <a:pt x="4608198" y="1646342"/>
                </a:lnTo>
                <a:lnTo>
                  <a:pt x="4608198" y="1650509"/>
                </a:lnTo>
                <a:cubicBezTo>
                  <a:pt x="4608198" y="1657653"/>
                  <a:pt x="4608297" y="1664648"/>
                  <a:pt x="4608495" y="1671494"/>
                </a:cubicBezTo>
                <a:cubicBezTo>
                  <a:pt x="4608694" y="1678340"/>
                  <a:pt x="4609884" y="1684442"/>
                  <a:pt x="4612068" y="1689800"/>
                </a:cubicBezTo>
                <a:cubicBezTo>
                  <a:pt x="4613854" y="1694959"/>
                  <a:pt x="4616333" y="1698035"/>
                  <a:pt x="4619509" y="1699027"/>
                </a:cubicBezTo>
                <a:cubicBezTo>
                  <a:pt x="4619707" y="1699027"/>
                  <a:pt x="4619955" y="1699077"/>
                  <a:pt x="4620253" y="1699176"/>
                </a:cubicBezTo>
                <a:cubicBezTo>
                  <a:pt x="4620550" y="1699275"/>
                  <a:pt x="4620898" y="1699325"/>
                  <a:pt x="4621295" y="1699325"/>
                </a:cubicBezTo>
                <a:cubicBezTo>
                  <a:pt x="4640345" y="1699722"/>
                  <a:pt x="4656965" y="1686625"/>
                  <a:pt x="4671152" y="1660034"/>
                </a:cubicBezTo>
                <a:cubicBezTo>
                  <a:pt x="4685340" y="1633443"/>
                  <a:pt x="4696006" y="1609432"/>
                  <a:pt x="4703150" y="1588001"/>
                </a:cubicBezTo>
                <a:lnTo>
                  <a:pt x="4720117" y="1593954"/>
                </a:lnTo>
                <a:cubicBezTo>
                  <a:pt x="4707417" y="1631657"/>
                  <a:pt x="4693526" y="1660828"/>
                  <a:pt x="4678444" y="1681465"/>
                </a:cubicBezTo>
                <a:cubicBezTo>
                  <a:pt x="4660387" y="1705873"/>
                  <a:pt x="4640841" y="1717779"/>
                  <a:pt x="4619806" y="1717184"/>
                </a:cubicBezTo>
                <a:cubicBezTo>
                  <a:pt x="4617624" y="1717184"/>
                  <a:pt x="4614349" y="1716986"/>
                  <a:pt x="4609983" y="1716588"/>
                </a:cubicBezTo>
                <a:cubicBezTo>
                  <a:pt x="4594505" y="1714406"/>
                  <a:pt x="4582897" y="1708453"/>
                  <a:pt x="4575158" y="1698729"/>
                </a:cubicBezTo>
                <a:cubicBezTo>
                  <a:pt x="4568610" y="1691586"/>
                  <a:pt x="4564889" y="1683747"/>
                  <a:pt x="4563996" y="1675215"/>
                </a:cubicBezTo>
                <a:cubicBezTo>
                  <a:pt x="4563103" y="1666681"/>
                  <a:pt x="4562657" y="1658446"/>
                  <a:pt x="4562657" y="1650509"/>
                </a:cubicBezTo>
                <a:lnTo>
                  <a:pt x="4562657" y="1646342"/>
                </a:lnTo>
                <a:cubicBezTo>
                  <a:pt x="4562657" y="1646342"/>
                  <a:pt x="4562657" y="1640389"/>
                  <a:pt x="4562657" y="1628483"/>
                </a:cubicBezTo>
                <a:cubicBezTo>
                  <a:pt x="4562657" y="1616576"/>
                  <a:pt x="4562657" y="1603430"/>
                  <a:pt x="4562657" y="1589043"/>
                </a:cubicBezTo>
                <a:cubicBezTo>
                  <a:pt x="4562657" y="1574656"/>
                  <a:pt x="4562657" y="1561460"/>
                  <a:pt x="4562657" y="1549455"/>
                </a:cubicBezTo>
                <a:cubicBezTo>
                  <a:pt x="4562657" y="1537449"/>
                  <a:pt x="4562657" y="1531447"/>
                  <a:pt x="4562657" y="1531447"/>
                </a:cubicBezTo>
                <a:lnTo>
                  <a:pt x="4562657" y="1524570"/>
                </a:lnTo>
                <a:lnTo>
                  <a:pt x="4545987" y="1540376"/>
                </a:lnTo>
                <a:cubicBezTo>
                  <a:pt x="4539935" y="1545039"/>
                  <a:pt x="4534032" y="1548922"/>
                  <a:pt x="4528277" y="1552022"/>
                </a:cubicBezTo>
                <a:lnTo>
                  <a:pt x="4512939" y="1558368"/>
                </a:lnTo>
                <a:lnTo>
                  <a:pt x="4518901" y="1595145"/>
                </a:lnTo>
                <a:cubicBezTo>
                  <a:pt x="4518901" y="1628483"/>
                  <a:pt x="4508879" y="1657157"/>
                  <a:pt x="4488837" y="1681167"/>
                </a:cubicBezTo>
                <a:cubicBezTo>
                  <a:pt x="4468795" y="1705377"/>
                  <a:pt x="4444288" y="1717482"/>
                  <a:pt x="4415316" y="1717482"/>
                </a:cubicBezTo>
                <a:cubicBezTo>
                  <a:pt x="4382574" y="1717482"/>
                  <a:pt x="4354892" y="1705476"/>
                  <a:pt x="4332271" y="1681465"/>
                </a:cubicBezTo>
                <a:cubicBezTo>
                  <a:pt x="4326565" y="1675562"/>
                  <a:pt x="4321573" y="1669336"/>
                  <a:pt x="4317294" y="1662787"/>
                </a:cubicBezTo>
                <a:lnTo>
                  <a:pt x="4308015" y="1644906"/>
                </a:lnTo>
                <a:lnTo>
                  <a:pt x="4298765" y="1662211"/>
                </a:lnTo>
                <a:cubicBezTo>
                  <a:pt x="4295156" y="1668300"/>
                  <a:pt x="4291442" y="1673924"/>
                  <a:pt x="4287622" y="1679084"/>
                </a:cubicBezTo>
                <a:cubicBezTo>
                  <a:pt x="4268770" y="1704484"/>
                  <a:pt x="4248232" y="1717283"/>
                  <a:pt x="4226007" y="1717482"/>
                </a:cubicBezTo>
                <a:cubicBezTo>
                  <a:pt x="4225610" y="1717482"/>
                  <a:pt x="4225312" y="1717482"/>
                  <a:pt x="4225114" y="1717482"/>
                </a:cubicBezTo>
                <a:cubicBezTo>
                  <a:pt x="4224916" y="1717482"/>
                  <a:pt x="4224817" y="1717482"/>
                  <a:pt x="4224817" y="1717482"/>
                </a:cubicBezTo>
                <a:cubicBezTo>
                  <a:pt x="4198226" y="1717482"/>
                  <a:pt x="4176596" y="1708353"/>
                  <a:pt x="4159928" y="1690097"/>
                </a:cubicBezTo>
                <a:cubicBezTo>
                  <a:pt x="4144648" y="1674421"/>
                  <a:pt x="4134825" y="1653684"/>
                  <a:pt x="4130459" y="1627887"/>
                </a:cubicBezTo>
                <a:cubicBezTo>
                  <a:pt x="4127483" y="1612806"/>
                  <a:pt x="4125250" y="1597278"/>
                  <a:pt x="4123762" y="1581304"/>
                </a:cubicBezTo>
                <a:cubicBezTo>
                  <a:pt x="4122274" y="1565330"/>
                  <a:pt x="4121331" y="1550497"/>
                  <a:pt x="4120934" y="1536804"/>
                </a:cubicBezTo>
                <a:cubicBezTo>
                  <a:pt x="4114386" y="1548710"/>
                  <a:pt x="4107937" y="1560220"/>
                  <a:pt x="4101587" y="1571332"/>
                </a:cubicBezTo>
                <a:cubicBezTo>
                  <a:pt x="4095237" y="1582445"/>
                  <a:pt x="4089085" y="1593359"/>
                  <a:pt x="4083132" y="1604075"/>
                </a:cubicBezTo>
                <a:lnTo>
                  <a:pt x="4067951" y="1595145"/>
                </a:lnTo>
                <a:cubicBezTo>
                  <a:pt x="4076286" y="1580461"/>
                  <a:pt x="4084918" y="1565032"/>
                  <a:pt x="4093847" y="1548859"/>
                </a:cubicBezTo>
                <a:cubicBezTo>
                  <a:pt x="4102777" y="1532687"/>
                  <a:pt x="4111608" y="1515968"/>
                  <a:pt x="4120339" y="1498704"/>
                </a:cubicBezTo>
                <a:lnTo>
                  <a:pt x="4120339" y="1311479"/>
                </a:lnTo>
                <a:cubicBezTo>
                  <a:pt x="4120339" y="1281912"/>
                  <a:pt x="4122323" y="1255321"/>
                  <a:pt x="4126293" y="1231707"/>
                </a:cubicBezTo>
                <a:cubicBezTo>
                  <a:pt x="4131055" y="1203529"/>
                  <a:pt x="4139687" y="1177533"/>
                  <a:pt x="4152188" y="1153721"/>
                </a:cubicBezTo>
                <a:cubicBezTo>
                  <a:pt x="4163897" y="1131297"/>
                  <a:pt x="4180168" y="1116216"/>
                  <a:pt x="4201004" y="1108477"/>
                </a:cubicBezTo>
                <a:cubicBezTo>
                  <a:pt x="4204377" y="1107287"/>
                  <a:pt x="4208247" y="1106294"/>
                  <a:pt x="4212612" y="1105501"/>
                </a:cubicBezTo>
                <a:cubicBezTo>
                  <a:pt x="4217077" y="1104508"/>
                  <a:pt x="4221344" y="1104167"/>
                  <a:pt x="4225412" y="1104477"/>
                </a:cubicBezTo>
                <a:close/>
                <a:moveTo>
                  <a:pt x="9609120" y="1104310"/>
                </a:moveTo>
                <a:cubicBezTo>
                  <a:pt x="9622812" y="1104310"/>
                  <a:pt x="9634321" y="1111057"/>
                  <a:pt x="9643648" y="1124551"/>
                </a:cubicBezTo>
                <a:cubicBezTo>
                  <a:pt x="9653570" y="1139433"/>
                  <a:pt x="9656943" y="1162551"/>
                  <a:pt x="9653768" y="1193904"/>
                </a:cubicBezTo>
                <a:cubicBezTo>
                  <a:pt x="9649006" y="1238156"/>
                  <a:pt x="9638389" y="1280027"/>
                  <a:pt x="9621919" y="1319516"/>
                </a:cubicBezTo>
                <a:cubicBezTo>
                  <a:pt x="9605448" y="1359004"/>
                  <a:pt x="9588184" y="1397501"/>
                  <a:pt x="9570127" y="1435006"/>
                </a:cubicBezTo>
                <a:cubicBezTo>
                  <a:pt x="9567150" y="1440959"/>
                  <a:pt x="9564273" y="1446863"/>
                  <a:pt x="9561495" y="1452716"/>
                </a:cubicBezTo>
                <a:cubicBezTo>
                  <a:pt x="9558716" y="1458570"/>
                  <a:pt x="9555939" y="1464474"/>
                  <a:pt x="9553160" y="1470427"/>
                </a:cubicBezTo>
                <a:lnTo>
                  <a:pt x="9553160" y="1515075"/>
                </a:lnTo>
                <a:lnTo>
                  <a:pt x="9553160" y="1559426"/>
                </a:lnTo>
                <a:cubicBezTo>
                  <a:pt x="9559907" y="1544940"/>
                  <a:pt x="9566455" y="1533034"/>
                  <a:pt x="9572806" y="1523708"/>
                </a:cubicBezTo>
                <a:cubicBezTo>
                  <a:pt x="9580148" y="1512198"/>
                  <a:pt x="9589871" y="1501582"/>
                  <a:pt x="9601976" y="1491858"/>
                </a:cubicBezTo>
                <a:cubicBezTo>
                  <a:pt x="9618645" y="1478563"/>
                  <a:pt x="9636008" y="1472015"/>
                  <a:pt x="9654066" y="1472213"/>
                </a:cubicBezTo>
                <a:cubicBezTo>
                  <a:pt x="9682443" y="1473007"/>
                  <a:pt x="9702386" y="1481936"/>
                  <a:pt x="9713895" y="1499002"/>
                </a:cubicBezTo>
                <a:cubicBezTo>
                  <a:pt x="9718856" y="1506741"/>
                  <a:pt x="9722031" y="1514927"/>
                  <a:pt x="9723420" y="1523559"/>
                </a:cubicBezTo>
                <a:cubicBezTo>
                  <a:pt x="9724809" y="1532191"/>
                  <a:pt x="9725503" y="1540674"/>
                  <a:pt x="9725503" y="1549009"/>
                </a:cubicBezTo>
                <a:cubicBezTo>
                  <a:pt x="9725503" y="1565876"/>
                  <a:pt x="9725503" y="1582792"/>
                  <a:pt x="9725503" y="1599759"/>
                </a:cubicBezTo>
                <a:cubicBezTo>
                  <a:pt x="9725503" y="1616725"/>
                  <a:pt x="9725503" y="1633543"/>
                  <a:pt x="9725503" y="1650212"/>
                </a:cubicBezTo>
                <a:cubicBezTo>
                  <a:pt x="9725503" y="1657355"/>
                  <a:pt x="9725652" y="1664499"/>
                  <a:pt x="9725950" y="1671643"/>
                </a:cubicBezTo>
                <a:cubicBezTo>
                  <a:pt x="9726247" y="1678786"/>
                  <a:pt x="9727488" y="1685037"/>
                  <a:pt x="9729670" y="1690395"/>
                </a:cubicBezTo>
                <a:cubicBezTo>
                  <a:pt x="9732251" y="1696745"/>
                  <a:pt x="9735426" y="1699920"/>
                  <a:pt x="9739195" y="1699920"/>
                </a:cubicBezTo>
                <a:cubicBezTo>
                  <a:pt x="9749118" y="1699920"/>
                  <a:pt x="9757899" y="1695306"/>
                  <a:pt x="9765538" y="1686079"/>
                </a:cubicBezTo>
                <a:cubicBezTo>
                  <a:pt x="9773178" y="1676852"/>
                  <a:pt x="9780074" y="1666979"/>
                  <a:pt x="9786225" y="1656462"/>
                </a:cubicBezTo>
                <a:cubicBezTo>
                  <a:pt x="9790591" y="1649318"/>
                  <a:pt x="9794511" y="1641827"/>
                  <a:pt x="9797983" y="1633989"/>
                </a:cubicBezTo>
                <a:cubicBezTo>
                  <a:pt x="9801456" y="1626151"/>
                  <a:pt x="9804977" y="1618065"/>
                  <a:pt x="9808549" y="1609730"/>
                </a:cubicBezTo>
                <a:lnTo>
                  <a:pt x="9815991" y="1591573"/>
                </a:lnTo>
                <a:lnTo>
                  <a:pt x="9816150" y="1591644"/>
                </a:lnTo>
                <a:lnTo>
                  <a:pt x="9832660" y="1537400"/>
                </a:lnTo>
                <a:lnTo>
                  <a:pt x="9832660" y="1532042"/>
                </a:lnTo>
                <a:lnTo>
                  <a:pt x="9832660" y="1472213"/>
                </a:lnTo>
                <a:lnTo>
                  <a:pt x="9877903" y="1472213"/>
                </a:lnTo>
                <a:lnTo>
                  <a:pt x="9877903" y="1532042"/>
                </a:lnTo>
                <a:lnTo>
                  <a:pt x="9877903" y="1621934"/>
                </a:lnTo>
                <a:lnTo>
                  <a:pt x="9877903" y="1649021"/>
                </a:lnTo>
                <a:cubicBezTo>
                  <a:pt x="9877903" y="1667476"/>
                  <a:pt x="9879540" y="1680027"/>
                  <a:pt x="9882815" y="1686674"/>
                </a:cubicBezTo>
                <a:cubicBezTo>
                  <a:pt x="9886089" y="1693322"/>
                  <a:pt x="9888917" y="1697241"/>
                  <a:pt x="9891298" y="1698432"/>
                </a:cubicBezTo>
                <a:cubicBezTo>
                  <a:pt x="9892886" y="1699027"/>
                  <a:pt x="9894473" y="1699325"/>
                  <a:pt x="9896060" y="1699325"/>
                </a:cubicBezTo>
                <a:cubicBezTo>
                  <a:pt x="9905983" y="1699722"/>
                  <a:pt x="9918881" y="1696646"/>
                  <a:pt x="9934756" y="1690097"/>
                </a:cubicBezTo>
                <a:cubicBezTo>
                  <a:pt x="9941205" y="1687716"/>
                  <a:pt x="9947754" y="1684888"/>
                  <a:pt x="9954401" y="1681614"/>
                </a:cubicBezTo>
                <a:lnTo>
                  <a:pt x="9956338" y="1680546"/>
                </a:lnTo>
                <a:lnTo>
                  <a:pt x="9949118" y="1669187"/>
                </a:lnTo>
                <a:cubicBezTo>
                  <a:pt x="9944206" y="1659513"/>
                  <a:pt x="9940809" y="1648326"/>
                  <a:pt x="9938923" y="1635626"/>
                </a:cubicBezTo>
                <a:cubicBezTo>
                  <a:pt x="9935351" y="1613203"/>
                  <a:pt x="9937038" y="1590779"/>
                  <a:pt x="9943983" y="1568356"/>
                </a:cubicBezTo>
                <a:cubicBezTo>
                  <a:pt x="9951326" y="1544345"/>
                  <a:pt x="9964720" y="1522914"/>
                  <a:pt x="9984167" y="1504062"/>
                </a:cubicBezTo>
                <a:cubicBezTo>
                  <a:pt x="10006987" y="1482234"/>
                  <a:pt x="10031792" y="1471419"/>
                  <a:pt x="10058581" y="1471618"/>
                </a:cubicBezTo>
                <a:cubicBezTo>
                  <a:pt x="10074456" y="1471618"/>
                  <a:pt x="10086065" y="1476976"/>
                  <a:pt x="10093406" y="1487691"/>
                </a:cubicBezTo>
                <a:cubicBezTo>
                  <a:pt x="10099757" y="1497018"/>
                  <a:pt x="10102485" y="1508180"/>
                  <a:pt x="10101592" y="1521177"/>
                </a:cubicBezTo>
                <a:cubicBezTo>
                  <a:pt x="10100699" y="1534175"/>
                  <a:pt x="10098368" y="1546032"/>
                  <a:pt x="10094597" y="1556747"/>
                </a:cubicBezTo>
                <a:cubicBezTo>
                  <a:pt x="10083485" y="1586513"/>
                  <a:pt x="10065328" y="1614294"/>
                  <a:pt x="10040126" y="1640091"/>
                </a:cubicBezTo>
                <a:cubicBezTo>
                  <a:pt x="10027624" y="1652989"/>
                  <a:pt x="10013437" y="1664995"/>
                  <a:pt x="9997561" y="1676108"/>
                </a:cubicBezTo>
                <a:cubicBezTo>
                  <a:pt x="9998156" y="1676901"/>
                  <a:pt x="9998802" y="1677745"/>
                  <a:pt x="9999496" y="1678637"/>
                </a:cubicBezTo>
                <a:cubicBezTo>
                  <a:pt x="10000191" y="1679531"/>
                  <a:pt x="10000835" y="1680275"/>
                  <a:pt x="10001431" y="1680870"/>
                </a:cubicBezTo>
                <a:cubicBezTo>
                  <a:pt x="10012345" y="1693173"/>
                  <a:pt x="10024251" y="1699424"/>
                  <a:pt x="10037149" y="1699622"/>
                </a:cubicBezTo>
                <a:cubicBezTo>
                  <a:pt x="10058779" y="1699027"/>
                  <a:pt x="10079517" y="1691090"/>
                  <a:pt x="10099360" y="1675810"/>
                </a:cubicBezTo>
                <a:cubicBezTo>
                  <a:pt x="10110274" y="1667277"/>
                  <a:pt x="10120195" y="1657355"/>
                  <a:pt x="10129125" y="1646044"/>
                </a:cubicBezTo>
                <a:cubicBezTo>
                  <a:pt x="10135575" y="1637908"/>
                  <a:pt x="10141652" y="1629053"/>
                  <a:pt x="10147357" y="1619478"/>
                </a:cubicBezTo>
                <a:lnTo>
                  <a:pt x="10157364" y="1600162"/>
                </a:lnTo>
                <a:lnTo>
                  <a:pt x="10157998" y="1595443"/>
                </a:lnTo>
                <a:cubicBezTo>
                  <a:pt x="10160379" y="1589490"/>
                  <a:pt x="10165340" y="1577087"/>
                  <a:pt x="10172881" y="1558236"/>
                </a:cubicBezTo>
                <a:cubicBezTo>
                  <a:pt x="10180422" y="1539384"/>
                  <a:pt x="10186275" y="1525742"/>
                  <a:pt x="10190442" y="1517308"/>
                </a:cubicBezTo>
                <a:cubicBezTo>
                  <a:pt x="10194610" y="1508874"/>
                  <a:pt x="10200811" y="1499151"/>
                  <a:pt x="10209046" y="1488138"/>
                </a:cubicBezTo>
                <a:cubicBezTo>
                  <a:pt x="10217281" y="1477125"/>
                  <a:pt x="10227352" y="1471618"/>
                  <a:pt x="10239258" y="1471618"/>
                </a:cubicBezTo>
                <a:cubicBezTo>
                  <a:pt x="10257911" y="1471618"/>
                  <a:pt x="10272000" y="1476479"/>
                  <a:pt x="10281525" y="1486203"/>
                </a:cubicBezTo>
                <a:cubicBezTo>
                  <a:pt x="10289067" y="1493743"/>
                  <a:pt x="10293680" y="1502624"/>
                  <a:pt x="10295366" y="1512843"/>
                </a:cubicBezTo>
                <a:cubicBezTo>
                  <a:pt x="10297053" y="1523063"/>
                  <a:pt x="10297896" y="1533034"/>
                  <a:pt x="10297896" y="1542757"/>
                </a:cubicBezTo>
                <a:lnTo>
                  <a:pt x="10297896" y="1568007"/>
                </a:lnTo>
                <a:lnTo>
                  <a:pt x="10299087" y="1565082"/>
                </a:lnTo>
                <a:cubicBezTo>
                  <a:pt x="10307224" y="1547818"/>
                  <a:pt x="10314565" y="1534324"/>
                  <a:pt x="10321113" y="1524600"/>
                </a:cubicBezTo>
                <a:cubicBezTo>
                  <a:pt x="10328456" y="1513885"/>
                  <a:pt x="10338180" y="1503268"/>
                  <a:pt x="10350284" y="1492751"/>
                </a:cubicBezTo>
                <a:cubicBezTo>
                  <a:pt x="10362389" y="1482234"/>
                  <a:pt x="10375585" y="1475983"/>
                  <a:pt x="10389872" y="1473999"/>
                </a:cubicBezTo>
                <a:cubicBezTo>
                  <a:pt x="10394039" y="1473404"/>
                  <a:pt x="10398206" y="1473106"/>
                  <a:pt x="10402374" y="1473106"/>
                </a:cubicBezTo>
                <a:cubicBezTo>
                  <a:pt x="10430751" y="1473900"/>
                  <a:pt x="10450694" y="1482829"/>
                  <a:pt x="10462202" y="1499895"/>
                </a:cubicBezTo>
                <a:cubicBezTo>
                  <a:pt x="10467164" y="1507634"/>
                  <a:pt x="10470339" y="1515819"/>
                  <a:pt x="10471727" y="1524452"/>
                </a:cubicBezTo>
                <a:cubicBezTo>
                  <a:pt x="10473117" y="1533084"/>
                  <a:pt x="10473811" y="1541567"/>
                  <a:pt x="10473811" y="1549901"/>
                </a:cubicBezTo>
                <a:cubicBezTo>
                  <a:pt x="10473811" y="1624513"/>
                  <a:pt x="10473960" y="1665392"/>
                  <a:pt x="10474258" y="1672536"/>
                </a:cubicBezTo>
                <a:cubicBezTo>
                  <a:pt x="10474555" y="1679679"/>
                  <a:pt x="10475796" y="1685930"/>
                  <a:pt x="10477978" y="1691288"/>
                </a:cubicBezTo>
                <a:cubicBezTo>
                  <a:pt x="10479764" y="1696447"/>
                  <a:pt x="10482245" y="1699424"/>
                  <a:pt x="10485420" y="1700218"/>
                </a:cubicBezTo>
                <a:cubicBezTo>
                  <a:pt x="10505065" y="1701408"/>
                  <a:pt x="10522031" y="1688609"/>
                  <a:pt x="10536319" y="1661820"/>
                </a:cubicBezTo>
                <a:cubicBezTo>
                  <a:pt x="10550606" y="1635031"/>
                  <a:pt x="10561422" y="1610822"/>
                  <a:pt x="10568763" y="1589192"/>
                </a:cubicBezTo>
                <a:cubicBezTo>
                  <a:pt x="10571343" y="1583437"/>
                  <a:pt x="10575263" y="1581651"/>
                  <a:pt x="10580521" y="1583834"/>
                </a:cubicBezTo>
                <a:cubicBezTo>
                  <a:pt x="10585780" y="1586017"/>
                  <a:pt x="10587516" y="1589787"/>
                  <a:pt x="10585730" y="1595145"/>
                </a:cubicBezTo>
                <a:cubicBezTo>
                  <a:pt x="10573031" y="1632848"/>
                  <a:pt x="10559140" y="1662018"/>
                  <a:pt x="10544058" y="1682656"/>
                </a:cubicBezTo>
                <a:cubicBezTo>
                  <a:pt x="10526596" y="1706468"/>
                  <a:pt x="10507744" y="1718276"/>
                  <a:pt x="10487503" y="1718077"/>
                </a:cubicBezTo>
                <a:lnTo>
                  <a:pt x="10487503" y="1718375"/>
                </a:lnTo>
                <a:cubicBezTo>
                  <a:pt x="10466667" y="1718375"/>
                  <a:pt x="10451189" y="1712322"/>
                  <a:pt x="10441069" y="1700218"/>
                </a:cubicBezTo>
                <a:cubicBezTo>
                  <a:pt x="10434520" y="1692875"/>
                  <a:pt x="10430751" y="1684888"/>
                  <a:pt x="10429758" y="1676256"/>
                </a:cubicBezTo>
                <a:cubicBezTo>
                  <a:pt x="10428766" y="1667624"/>
                  <a:pt x="10428270" y="1644407"/>
                  <a:pt x="10428270" y="1606605"/>
                </a:cubicBezTo>
                <a:cubicBezTo>
                  <a:pt x="10428270" y="1568802"/>
                  <a:pt x="10428270" y="1549901"/>
                  <a:pt x="10428270" y="1549901"/>
                </a:cubicBezTo>
                <a:cubicBezTo>
                  <a:pt x="10428270" y="1542757"/>
                  <a:pt x="10427972" y="1535515"/>
                  <a:pt x="10427377" y="1528172"/>
                </a:cubicBezTo>
                <a:cubicBezTo>
                  <a:pt x="10426781" y="1520830"/>
                  <a:pt x="10425393" y="1514083"/>
                  <a:pt x="10423210" y="1507932"/>
                </a:cubicBezTo>
                <a:cubicBezTo>
                  <a:pt x="10419241" y="1497613"/>
                  <a:pt x="10412296" y="1492056"/>
                  <a:pt x="10402374" y="1491263"/>
                </a:cubicBezTo>
                <a:cubicBezTo>
                  <a:pt x="10398009" y="1491263"/>
                  <a:pt x="10394635" y="1491461"/>
                  <a:pt x="10392253" y="1491858"/>
                </a:cubicBezTo>
                <a:cubicBezTo>
                  <a:pt x="10381736" y="1493446"/>
                  <a:pt x="10371368" y="1498605"/>
                  <a:pt x="10361148" y="1507336"/>
                </a:cubicBezTo>
                <a:cubicBezTo>
                  <a:pt x="10350929" y="1516068"/>
                  <a:pt x="10342545" y="1525196"/>
                  <a:pt x="10335996" y="1534721"/>
                </a:cubicBezTo>
                <a:cubicBezTo>
                  <a:pt x="10330242" y="1543254"/>
                  <a:pt x="10323991" y="1554565"/>
                  <a:pt x="10317244" y="1568654"/>
                </a:cubicBezTo>
                <a:cubicBezTo>
                  <a:pt x="10310498" y="1582743"/>
                  <a:pt x="10304445" y="1596633"/>
                  <a:pt x="10299087" y="1610326"/>
                </a:cubicBezTo>
                <a:lnTo>
                  <a:pt x="10297896" y="1613798"/>
                </a:lnTo>
                <a:lnTo>
                  <a:pt x="10297896" y="1717482"/>
                </a:lnTo>
                <a:lnTo>
                  <a:pt x="10252652" y="1717482"/>
                </a:lnTo>
                <a:lnTo>
                  <a:pt x="10252652" y="1542757"/>
                </a:lnTo>
                <a:cubicBezTo>
                  <a:pt x="10252652" y="1535812"/>
                  <a:pt x="10252256" y="1526585"/>
                  <a:pt x="10251462" y="1515075"/>
                </a:cubicBezTo>
                <a:cubicBezTo>
                  <a:pt x="10250669" y="1503566"/>
                  <a:pt x="10248188" y="1495728"/>
                  <a:pt x="10244020" y="1491561"/>
                </a:cubicBezTo>
                <a:cubicBezTo>
                  <a:pt x="10242830" y="1490370"/>
                  <a:pt x="10241243" y="1489775"/>
                  <a:pt x="10239258" y="1489775"/>
                </a:cubicBezTo>
                <a:cubicBezTo>
                  <a:pt x="10235686" y="1489775"/>
                  <a:pt x="10231072" y="1492205"/>
                  <a:pt x="10225417" y="1497067"/>
                </a:cubicBezTo>
                <a:cubicBezTo>
                  <a:pt x="10219761" y="1501929"/>
                  <a:pt x="10214255" y="1509867"/>
                  <a:pt x="10208897" y="1520880"/>
                </a:cubicBezTo>
                <a:cubicBezTo>
                  <a:pt x="10203539" y="1531893"/>
                  <a:pt x="10197091" y="1546825"/>
                  <a:pt x="10189549" y="1565677"/>
                </a:cubicBezTo>
                <a:cubicBezTo>
                  <a:pt x="10187665" y="1570390"/>
                  <a:pt x="10185922" y="1574700"/>
                  <a:pt x="10184322" y="1578606"/>
                </a:cubicBezTo>
                <a:lnTo>
                  <a:pt x="10179977" y="1589055"/>
                </a:lnTo>
                <a:lnTo>
                  <a:pt x="10180099" y="1589192"/>
                </a:lnTo>
                <a:cubicBezTo>
                  <a:pt x="10180744" y="1591077"/>
                  <a:pt x="10180620" y="1593260"/>
                  <a:pt x="10179727" y="1595740"/>
                </a:cubicBezTo>
                <a:cubicBezTo>
                  <a:pt x="10169805" y="1618362"/>
                  <a:pt x="10157601" y="1638900"/>
                  <a:pt x="10143115" y="1657355"/>
                </a:cubicBezTo>
                <a:cubicBezTo>
                  <a:pt x="10132797" y="1670253"/>
                  <a:pt x="10121883" y="1681167"/>
                  <a:pt x="10110373" y="1690097"/>
                </a:cubicBezTo>
                <a:cubicBezTo>
                  <a:pt x="10087156" y="1708155"/>
                  <a:pt x="10062748" y="1717283"/>
                  <a:pt x="10037149" y="1717482"/>
                </a:cubicBezTo>
                <a:cubicBezTo>
                  <a:pt x="10037149" y="1717482"/>
                  <a:pt x="10037101" y="1717482"/>
                  <a:pt x="10037001" y="1717482"/>
                </a:cubicBezTo>
                <a:cubicBezTo>
                  <a:pt x="10036902" y="1717482"/>
                  <a:pt x="10036852" y="1717482"/>
                  <a:pt x="10036852" y="1717482"/>
                </a:cubicBezTo>
                <a:cubicBezTo>
                  <a:pt x="10016165" y="1717333"/>
                  <a:pt x="9998156" y="1712831"/>
                  <a:pt x="9982827" y="1703976"/>
                </a:cubicBezTo>
                <a:lnTo>
                  <a:pt x="9968972" y="1694084"/>
                </a:lnTo>
                <a:lnTo>
                  <a:pt x="9962661" y="1697539"/>
                </a:lnTo>
                <a:cubicBezTo>
                  <a:pt x="9955567" y="1701011"/>
                  <a:pt x="9948448" y="1704087"/>
                  <a:pt x="9941304" y="1706766"/>
                </a:cubicBezTo>
                <a:cubicBezTo>
                  <a:pt x="9923445" y="1714307"/>
                  <a:pt x="9908067" y="1717878"/>
                  <a:pt x="9895167" y="1717482"/>
                </a:cubicBezTo>
                <a:cubicBezTo>
                  <a:pt x="9888421" y="1717482"/>
                  <a:pt x="9881972" y="1716688"/>
                  <a:pt x="9875820" y="1715100"/>
                </a:cubicBezTo>
                <a:cubicBezTo>
                  <a:pt x="9866097" y="1712719"/>
                  <a:pt x="9856472" y="1706816"/>
                  <a:pt x="9846947" y="1697390"/>
                </a:cubicBezTo>
                <a:cubicBezTo>
                  <a:pt x="9837422" y="1687964"/>
                  <a:pt x="9832660" y="1671841"/>
                  <a:pt x="9832660" y="1649021"/>
                </a:cubicBezTo>
                <a:lnTo>
                  <a:pt x="9832660" y="1621934"/>
                </a:lnTo>
                <a:lnTo>
                  <a:pt x="9832660" y="1599015"/>
                </a:lnTo>
                <a:lnTo>
                  <a:pt x="9832660" y="1598122"/>
                </a:lnTo>
                <a:lnTo>
                  <a:pt x="9822659" y="1594550"/>
                </a:lnTo>
                <a:lnTo>
                  <a:pt x="9832660" y="1599015"/>
                </a:lnTo>
                <a:lnTo>
                  <a:pt x="9825218" y="1616576"/>
                </a:lnTo>
                <a:cubicBezTo>
                  <a:pt x="9821646" y="1625307"/>
                  <a:pt x="9818026" y="1633741"/>
                  <a:pt x="9814354" y="1641877"/>
                </a:cubicBezTo>
                <a:cubicBezTo>
                  <a:pt x="9810683" y="1650013"/>
                  <a:pt x="9806566" y="1657950"/>
                  <a:pt x="9802001" y="1665690"/>
                </a:cubicBezTo>
                <a:cubicBezTo>
                  <a:pt x="9796048" y="1675413"/>
                  <a:pt x="9788061" y="1686476"/>
                  <a:pt x="9778040" y="1698878"/>
                </a:cubicBezTo>
                <a:cubicBezTo>
                  <a:pt x="9768019" y="1711280"/>
                  <a:pt x="9755170" y="1717482"/>
                  <a:pt x="9739493" y="1717482"/>
                </a:cubicBezTo>
                <a:cubicBezTo>
                  <a:pt x="9739493" y="1717482"/>
                  <a:pt x="9739444" y="1717482"/>
                  <a:pt x="9739344" y="1717482"/>
                </a:cubicBezTo>
                <a:cubicBezTo>
                  <a:pt x="9739245" y="1717482"/>
                  <a:pt x="9739195" y="1717482"/>
                  <a:pt x="9739195" y="1717482"/>
                </a:cubicBezTo>
                <a:cubicBezTo>
                  <a:pt x="9718360" y="1717482"/>
                  <a:pt x="9702881" y="1711429"/>
                  <a:pt x="9692761" y="1699325"/>
                </a:cubicBezTo>
                <a:cubicBezTo>
                  <a:pt x="9686213" y="1691982"/>
                  <a:pt x="9682492" y="1683995"/>
                  <a:pt x="9681599" y="1675363"/>
                </a:cubicBezTo>
                <a:cubicBezTo>
                  <a:pt x="9680706" y="1666731"/>
                  <a:pt x="9680260" y="1658347"/>
                  <a:pt x="9680260" y="1650212"/>
                </a:cubicBezTo>
                <a:cubicBezTo>
                  <a:pt x="9680260" y="1633543"/>
                  <a:pt x="9680260" y="1616725"/>
                  <a:pt x="9680260" y="1599759"/>
                </a:cubicBezTo>
                <a:cubicBezTo>
                  <a:pt x="9680260" y="1582792"/>
                  <a:pt x="9680260" y="1565876"/>
                  <a:pt x="9680260" y="1549009"/>
                </a:cubicBezTo>
                <a:cubicBezTo>
                  <a:pt x="9680260" y="1541865"/>
                  <a:pt x="9679962" y="1534622"/>
                  <a:pt x="9679367" y="1527280"/>
                </a:cubicBezTo>
                <a:cubicBezTo>
                  <a:pt x="9678771" y="1519937"/>
                  <a:pt x="9677283" y="1513191"/>
                  <a:pt x="9674902" y="1507039"/>
                </a:cubicBezTo>
                <a:cubicBezTo>
                  <a:pt x="9670933" y="1496323"/>
                  <a:pt x="9663888" y="1490767"/>
                  <a:pt x="9653768" y="1490370"/>
                </a:cubicBezTo>
                <a:cubicBezTo>
                  <a:pt x="9639878" y="1490172"/>
                  <a:pt x="9626384" y="1495430"/>
                  <a:pt x="9613287" y="1506146"/>
                </a:cubicBezTo>
                <a:cubicBezTo>
                  <a:pt x="9602571" y="1514877"/>
                  <a:pt x="9594039" y="1524104"/>
                  <a:pt x="9587688" y="1533828"/>
                </a:cubicBezTo>
                <a:cubicBezTo>
                  <a:pt x="9582331" y="1541964"/>
                  <a:pt x="9576526" y="1552382"/>
                  <a:pt x="9570276" y="1565082"/>
                </a:cubicBezTo>
                <a:cubicBezTo>
                  <a:pt x="9564025" y="1577782"/>
                  <a:pt x="9558320" y="1590680"/>
                  <a:pt x="9553160" y="1603777"/>
                </a:cubicBezTo>
                <a:lnTo>
                  <a:pt x="9553160" y="1717482"/>
                </a:lnTo>
                <a:lnTo>
                  <a:pt x="9507619" y="1717482"/>
                </a:lnTo>
                <a:lnTo>
                  <a:pt x="9507619" y="1567463"/>
                </a:lnTo>
                <a:cubicBezTo>
                  <a:pt x="9501864" y="1579766"/>
                  <a:pt x="9496705" y="1590581"/>
                  <a:pt x="9492141" y="1599907"/>
                </a:cubicBezTo>
                <a:cubicBezTo>
                  <a:pt x="9486783" y="1611218"/>
                  <a:pt x="9481227" y="1622430"/>
                  <a:pt x="9475472" y="1633543"/>
                </a:cubicBezTo>
                <a:cubicBezTo>
                  <a:pt x="9469717" y="1644655"/>
                  <a:pt x="9463665" y="1655470"/>
                  <a:pt x="9457315" y="1665987"/>
                </a:cubicBezTo>
                <a:cubicBezTo>
                  <a:pt x="9453346" y="1672536"/>
                  <a:pt x="9449378" y="1678935"/>
                  <a:pt x="9445409" y="1685186"/>
                </a:cubicBezTo>
                <a:cubicBezTo>
                  <a:pt x="9441440" y="1691437"/>
                  <a:pt x="9436876" y="1697241"/>
                  <a:pt x="9431717" y="1702599"/>
                </a:cubicBezTo>
                <a:cubicBezTo>
                  <a:pt x="9421001" y="1713116"/>
                  <a:pt x="9408797" y="1718176"/>
                  <a:pt x="9395105" y="1717779"/>
                </a:cubicBezTo>
                <a:cubicBezTo>
                  <a:pt x="9375460" y="1717581"/>
                  <a:pt x="9360577" y="1711528"/>
                  <a:pt x="9350456" y="1699622"/>
                </a:cubicBezTo>
                <a:cubicBezTo>
                  <a:pt x="9343908" y="1692280"/>
                  <a:pt x="9340138" y="1684194"/>
                  <a:pt x="9339145" y="1675363"/>
                </a:cubicBezTo>
                <a:cubicBezTo>
                  <a:pt x="9338153" y="1666533"/>
                  <a:pt x="9337757" y="1658248"/>
                  <a:pt x="9337955" y="1650509"/>
                </a:cubicBezTo>
                <a:cubicBezTo>
                  <a:pt x="9337955" y="1633840"/>
                  <a:pt x="9337905" y="1617023"/>
                  <a:pt x="9337806" y="1600056"/>
                </a:cubicBezTo>
                <a:cubicBezTo>
                  <a:pt x="9337707" y="1583090"/>
                  <a:pt x="9337657" y="1566173"/>
                  <a:pt x="9337657" y="1549306"/>
                </a:cubicBezTo>
                <a:cubicBezTo>
                  <a:pt x="9337657" y="1542162"/>
                  <a:pt x="9337409" y="1534919"/>
                  <a:pt x="9336913" y="1527577"/>
                </a:cubicBezTo>
                <a:cubicBezTo>
                  <a:pt x="9336417" y="1520235"/>
                  <a:pt x="9334978" y="1513488"/>
                  <a:pt x="9332597" y="1507336"/>
                </a:cubicBezTo>
                <a:cubicBezTo>
                  <a:pt x="9328628" y="1497018"/>
                  <a:pt x="9321881" y="1491461"/>
                  <a:pt x="9312356" y="1490668"/>
                </a:cubicBezTo>
                <a:cubicBezTo>
                  <a:pt x="9307991" y="1490668"/>
                  <a:pt x="9304717" y="1490866"/>
                  <a:pt x="9302534" y="1491263"/>
                </a:cubicBezTo>
                <a:cubicBezTo>
                  <a:pt x="9292215" y="1492850"/>
                  <a:pt x="9281946" y="1498010"/>
                  <a:pt x="9271726" y="1506741"/>
                </a:cubicBezTo>
                <a:cubicBezTo>
                  <a:pt x="9261507" y="1515472"/>
                  <a:pt x="9253222" y="1524600"/>
                  <a:pt x="9246872" y="1534126"/>
                </a:cubicBezTo>
                <a:cubicBezTo>
                  <a:pt x="9241117" y="1542658"/>
                  <a:pt x="9234916" y="1553969"/>
                  <a:pt x="9228269" y="1568058"/>
                </a:cubicBezTo>
                <a:cubicBezTo>
                  <a:pt x="9221621" y="1582147"/>
                  <a:pt x="9215618" y="1596038"/>
                  <a:pt x="9210260" y="1609730"/>
                </a:cubicBezTo>
                <a:lnTo>
                  <a:pt x="9210558" y="1717482"/>
                </a:lnTo>
                <a:lnTo>
                  <a:pt x="9165017" y="1717482"/>
                </a:lnTo>
                <a:lnTo>
                  <a:pt x="9165017" y="1604075"/>
                </a:lnTo>
                <a:cubicBezTo>
                  <a:pt x="9165017" y="1604075"/>
                  <a:pt x="9165017" y="1594946"/>
                  <a:pt x="9165017" y="1576691"/>
                </a:cubicBezTo>
                <a:cubicBezTo>
                  <a:pt x="9165017" y="1558434"/>
                  <a:pt x="9165017" y="1549306"/>
                  <a:pt x="9165017" y="1549306"/>
                </a:cubicBezTo>
                <a:cubicBezTo>
                  <a:pt x="9165017" y="1530851"/>
                  <a:pt x="9163330" y="1516862"/>
                  <a:pt x="9159956" y="1507336"/>
                </a:cubicBezTo>
                <a:cubicBezTo>
                  <a:pt x="9155392" y="1496224"/>
                  <a:pt x="9147852" y="1490668"/>
                  <a:pt x="9137335" y="1490668"/>
                </a:cubicBezTo>
                <a:cubicBezTo>
                  <a:pt x="9135350" y="1490668"/>
                  <a:pt x="9132572" y="1490866"/>
                  <a:pt x="9129000" y="1491263"/>
                </a:cubicBezTo>
                <a:cubicBezTo>
                  <a:pt x="9117689" y="1493049"/>
                  <a:pt x="9105981" y="1499300"/>
                  <a:pt x="9093877" y="1510015"/>
                </a:cubicBezTo>
                <a:cubicBezTo>
                  <a:pt x="9084749" y="1518350"/>
                  <a:pt x="9077109" y="1527280"/>
                  <a:pt x="9070957" y="1536804"/>
                </a:cubicBezTo>
                <a:lnTo>
                  <a:pt x="9055777" y="1526982"/>
                </a:lnTo>
                <a:cubicBezTo>
                  <a:pt x="9064706" y="1513686"/>
                  <a:pt x="9074529" y="1502574"/>
                  <a:pt x="9085245" y="1493644"/>
                </a:cubicBezTo>
                <a:cubicBezTo>
                  <a:pt x="9098739" y="1482135"/>
                  <a:pt x="9112530" y="1475388"/>
                  <a:pt x="9126619" y="1473404"/>
                </a:cubicBezTo>
                <a:cubicBezTo>
                  <a:pt x="9128802" y="1473007"/>
                  <a:pt x="9132175" y="1472808"/>
                  <a:pt x="9136739" y="1472808"/>
                </a:cubicBezTo>
                <a:lnTo>
                  <a:pt x="9136739" y="1472511"/>
                </a:lnTo>
                <a:cubicBezTo>
                  <a:pt x="9166505" y="1472511"/>
                  <a:pt x="9187241" y="1481441"/>
                  <a:pt x="9198949" y="1499300"/>
                </a:cubicBezTo>
                <a:cubicBezTo>
                  <a:pt x="9203910" y="1507237"/>
                  <a:pt x="9207085" y="1515472"/>
                  <a:pt x="9208474" y="1524005"/>
                </a:cubicBezTo>
                <a:cubicBezTo>
                  <a:pt x="9209863" y="1532538"/>
                  <a:pt x="9210558" y="1540972"/>
                  <a:pt x="9210558" y="1549306"/>
                </a:cubicBezTo>
                <a:cubicBezTo>
                  <a:pt x="9210558" y="1549306"/>
                  <a:pt x="9210509" y="1550695"/>
                  <a:pt x="9210409" y="1553473"/>
                </a:cubicBezTo>
                <a:cubicBezTo>
                  <a:pt x="9210310" y="1556251"/>
                  <a:pt x="9210260" y="1559724"/>
                  <a:pt x="9210260" y="1563891"/>
                </a:cubicBezTo>
                <a:cubicBezTo>
                  <a:pt x="9218793" y="1546230"/>
                  <a:pt x="9225937" y="1533034"/>
                  <a:pt x="9231692" y="1524303"/>
                </a:cubicBezTo>
                <a:cubicBezTo>
                  <a:pt x="9239034" y="1513389"/>
                  <a:pt x="9248757" y="1502673"/>
                  <a:pt x="9260862" y="1492156"/>
                </a:cubicBezTo>
                <a:cubicBezTo>
                  <a:pt x="9272966" y="1481639"/>
                  <a:pt x="9285964" y="1475388"/>
                  <a:pt x="9299855" y="1473404"/>
                </a:cubicBezTo>
                <a:cubicBezTo>
                  <a:pt x="9304419" y="1472808"/>
                  <a:pt x="9308487" y="1472610"/>
                  <a:pt x="9312059" y="1472808"/>
                </a:cubicBezTo>
                <a:lnTo>
                  <a:pt x="9312059" y="1472511"/>
                </a:lnTo>
                <a:cubicBezTo>
                  <a:pt x="9312059" y="1472511"/>
                  <a:pt x="9312108" y="1472511"/>
                  <a:pt x="9312208" y="1472511"/>
                </a:cubicBezTo>
                <a:cubicBezTo>
                  <a:pt x="9312307" y="1472511"/>
                  <a:pt x="9312356" y="1472511"/>
                  <a:pt x="9312356" y="1472511"/>
                </a:cubicBezTo>
                <a:cubicBezTo>
                  <a:pt x="9340534" y="1473305"/>
                  <a:pt x="9360279" y="1482234"/>
                  <a:pt x="9371590" y="1499300"/>
                </a:cubicBezTo>
                <a:cubicBezTo>
                  <a:pt x="9376551" y="1507237"/>
                  <a:pt x="9379726" y="1515472"/>
                  <a:pt x="9381115" y="1524005"/>
                </a:cubicBezTo>
                <a:cubicBezTo>
                  <a:pt x="9382504" y="1532538"/>
                  <a:pt x="9383199" y="1540972"/>
                  <a:pt x="9383199" y="1549306"/>
                </a:cubicBezTo>
                <a:cubicBezTo>
                  <a:pt x="9383199" y="1566173"/>
                  <a:pt x="9383199" y="1583090"/>
                  <a:pt x="9383199" y="1600056"/>
                </a:cubicBezTo>
                <a:cubicBezTo>
                  <a:pt x="9383199" y="1617023"/>
                  <a:pt x="9383199" y="1633840"/>
                  <a:pt x="9383199" y="1650509"/>
                </a:cubicBezTo>
                <a:cubicBezTo>
                  <a:pt x="9383199" y="1657653"/>
                  <a:pt x="9383347" y="1664797"/>
                  <a:pt x="9383645" y="1671940"/>
                </a:cubicBezTo>
                <a:cubicBezTo>
                  <a:pt x="9383943" y="1679084"/>
                  <a:pt x="9385183" y="1685335"/>
                  <a:pt x="9387366" y="1690693"/>
                </a:cubicBezTo>
                <a:cubicBezTo>
                  <a:pt x="9389747" y="1697043"/>
                  <a:pt x="9393021" y="1700218"/>
                  <a:pt x="9397188" y="1700218"/>
                </a:cubicBezTo>
                <a:cubicBezTo>
                  <a:pt x="9404927" y="1700019"/>
                  <a:pt x="9412468" y="1696249"/>
                  <a:pt x="9419810" y="1688907"/>
                </a:cubicBezTo>
                <a:cubicBezTo>
                  <a:pt x="9424176" y="1684342"/>
                  <a:pt x="9428095" y="1679233"/>
                  <a:pt x="9431568" y="1673577"/>
                </a:cubicBezTo>
                <a:cubicBezTo>
                  <a:pt x="9435040" y="1667922"/>
                  <a:pt x="9438463" y="1662316"/>
                  <a:pt x="9441837" y="1656760"/>
                </a:cubicBezTo>
                <a:cubicBezTo>
                  <a:pt x="9447988" y="1646441"/>
                  <a:pt x="9453843" y="1635825"/>
                  <a:pt x="9459399" y="1624911"/>
                </a:cubicBezTo>
                <a:cubicBezTo>
                  <a:pt x="9464955" y="1613996"/>
                  <a:pt x="9470412" y="1602983"/>
                  <a:pt x="9475770" y="1591871"/>
                </a:cubicBezTo>
                <a:cubicBezTo>
                  <a:pt x="9481127" y="1580957"/>
                  <a:pt x="9486485" y="1569844"/>
                  <a:pt x="9491843" y="1558533"/>
                </a:cubicBezTo>
                <a:cubicBezTo>
                  <a:pt x="9497201" y="1547222"/>
                  <a:pt x="9502459" y="1536110"/>
                  <a:pt x="9507619" y="1525196"/>
                </a:cubicBezTo>
                <a:lnTo>
                  <a:pt x="9507619" y="1515075"/>
                </a:lnTo>
                <a:lnTo>
                  <a:pt x="9507619" y="1311479"/>
                </a:lnTo>
                <a:cubicBezTo>
                  <a:pt x="9507619" y="1282110"/>
                  <a:pt x="9509603" y="1255519"/>
                  <a:pt x="9513572" y="1231707"/>
                </a:cubicBezTo>
                <a:cubicBezTo>
                  <a:pt x="9518335" y="1203529"/>
                  <a:pt x="9526967" y="1177533"/>
                  <a:pt x="9539468" y="1153721"/>
                </a:cubicBezTo>
                <a:cubicBezTo>
                  <a:pt x="9545421" y="1142410"/>
                  <a:pt x="9554500" y="1131347"/>
                  <a:pt x="9566704" y="1120532"/>
                </a:cubicBezTo>
                <a:cubicBezTo>
                  <a:pt x="9578908" y="1109717"/>
                  <a:pt x="9593046" y="1104310"/>
                  <a:pt x="9609120" y="1104310"/>
                </a:cubicBezTo>
                <a:close/>
                <a:moveTo>
                  <a:pt x="1075317" y="1104310"/>
                </a:moveTo>
                <a:cubicBezTo>
                  <a:pt x="1089208" y="1104310"/>
                  <a:pt x="1100816" y="1111057"/>
                  <a:pt x="1110143" y="1124551"/>
                </a:cubicBezTo>
                <a:cubicBezTo>
                  <a:pt x="1120065" y="1140028"/>
                  <a:pt x="1123339" y="1163146"/>
                  <a:pt x="1119966" y="1193904"/>
                </a:cubicBezTo>
                <a:cubicBezTo>
                  <a:pt x="1115600" y="1233791"/>
                  <a:pt x="1106323" y="1269757"/>
                  <a:pt x="1092135" y="1301805"/>
                </a:cubicBezTo>
                <a:cubicBezTo>
                  <a:pt x="1077946" y="1333852"/>
                  <a:pt x="1062419" y="1365751"/>
                  <a:pt x="1045552" y="1397501"/>
                </a:cubicBezTo>
                <a:cubicBezTo>
                  <a:pt x="1041186" y="1405836"/>
                  <a:pt x="1036771" y="1414170"/>
                  <a:pt x="1032306" y="1422504"/>
                </a:cubicBezTo>
                <a:cubicBezTo>
                  <a:pt x="1027841" y="1430838"/>
                  <a:pt x="1023525" y="1439372"/>
                  <a:pt x="1019358" y="1448103"/>
                </a:cubicBezTo>
                <a:lnTo>
                  <a:pt x="1019358" y="1514778"/>
                </a:lnTo>
                <a:lnTo>
                  <a:pt x="1019358" y="1561808"/>
                </a:lnTo>
                <a:cubicBezTo>
                  <a:pt x="1026303" y="1546726"/>
                  <a:pt x="1033050" y="1534026"/>
                  <a:pt x="1039598" y="1523708"/>
                </a:cubicBezTo>
                <a:cubicBezTo>
                  <a:pt x="1044956" y="1515572"/>
                  <a:pt x="1053142" y="1505749"/>
                  <a:pt x="1064155" y="1494240"/>
                </a:cubicBezTo>
                <a:cubicBezTo>
                  <a:pt x="1075168" y="1482730"/>
                  <a:pt x="1088513" y="1475785"/>
                  <a:pt x="1104190" y="1473404"/>
                </a:cubicBezTo>
                <a:cubicBezTo>
                  <a:pt x="1112722" y="1472213"/>
                  <a:pt x="1120958" y="1472213"/>
                  <a:pt x="1128895" y="1473404"/>
                </a:cubicBezTo>
                <a:cubicBezTo>
                  <a:pt x="1141198" y="1474792"/>
                  <a:pt x="1151269" y="1477621"/>
                  <a:pt x="1159108" y="1481887"/>
                </a:cubicBezTo>
                <a:cubicBezTo>
                  <a:pt x="1166946" y="1486153"/>
                  <a:pt x="1173147" y="1490370"/>
                  <a:pt x="1177711" y="1494537"/>
                </a:cubicBezTo>
                <a:cubicBezTo>
                  <a:pt x="1192594" y="1509221"/>
                  <a:pt x="1197257" y="1527974"/>
                  <a:pt x="1191701" y="1550794"/>
                </a:cubicBezTo>
                <a:cubicBezTo>
                  <a:pt x="1188724" y="1562105"/>
                  <a:pt x="1181481" y="1574111"/>
                  <a:pt x="1169972" y="1586811"/>
                </a:cubicBezTo>
                <a:cubicBezTo>
                  <a:pt x="1175925" y="1592565"/>
                  <a:pt x="1179794" y="1598717"/>
                  <a:pt x="1181580" y="1605265"/>
                </a:cubicBezTo>
                <a:cubicBezTo>
                  <a:pt x="1183168" y="1612012"/>
                  <a:pt x="1184359" y="1622926"/>
                  <a:pt x="1185152" y="1638008"/>
                </a:cubicBezTo>
                <a:cubicBezTo>
                  <a:pt x="1185152" y="1640389"/>
                  <a:pt x="1185252" y="1642671"/>
                  <a:pt x="1185450" y="1644854"/>
                </a:cubicBezTo>
                <a:cubicBezTo>
                  <a:pt x="1185649" y="1647036"/>
                  <a:pt x="1185847" y="1649219"/>
                  <a:pt x="1186045" y="1651402"/>
                </a:cubicBezTo>
                <a:cubicBezTo>
                  <a:pt x="1186244" y="1658546"/>
                  <a:pt x="1186690" y="1665640"/>
                  <a:pt x="1187385" y="1672685"/>
                </a:cubicBezTo>
                <a:cubicBezTo>
                  <a:pt x="1188079" y="1679729"/>
                  <a:pt x="1189419" y="1685632"/>
                  <a:pt x="1191403" y="1690395"/>
                </a:cubicBezTo>
                <a:cubicBezTo>
                  <a:pt x="1193586" y="1695753"/>
                  <a:pt x="1196166" y="1698828"/>
                  <a:pt x="1199142" y="1699622"/>
                </a:cubicBezTo>
                <a:cubicBezTo>
                  <a:pt x="1199341" y="1699622"/>
                  <a:pt x="1199589" y="1699672"/>
                  <a:pt x="1199886" y="1699771"/>
                </a:cubicBezTo>
                <a:cubicBezTo>
                  <a:pt x="1200184" y="1699870"/>
                  <a:pt x="1200432" y="1699920"/>
                  <a:pt x="1200630" y="1699920"/>
                </a:cubicBezTo>
                <a:cubicBezTo>
                  <a:pt x="1208965" y="1699920"/>
                  <a:pt x="1216257" y="1696348"/>
                  <a:pt x="1222508" y="1689204"/>
                </a:cubicBezTo>
                <a:cubicBezTo>
                  <a:pt x="1228759" y="1682061"/>
                  <a:pt x="1235158" y="1672833"/>
                  <a:pt x="1241707" y="1661522"/>
                </a:cubicBezTo>
                <a:cubicBezTo>
                  <a:pt x="1254407" y="1639694"/>
                  <a:pt x="1266611" y="1616874"/>
                  <a:pt x="1278319" y="1593061"/>
                </a:cubicBezTo>
                <a:cubicBezTo>
                  <a:pt x="1283676" y="1581949"/>
                  <a:pt x="1289084" y="1570638"/>
                  <a:pt x="1294541" y="1559129"/>
                </a:cubicBezTo>
                <a:cubicBezTo>
                  <a:pt x="1299998" y="1547619"/>
                  <a:pt x="1305306" y="1536407"/>
                  <a:pt x="1310466" y="1525493"/>
                </a:cubicBezTo>
                <a:lnTo>
                  <a:pt x="1310466" y="1515075"/>
                </a:lnTo>
                <a:lnTo>
                  <a:pt x="1310466" y="1311479"/>
                </a:lnTo>
                <a:cubicBezTo>
                  <a:pt x="1310466" y="1280522"/>
                  <a:pt x="1312450" y="1253932"/>
                  <a:pt x="1316419" y="1231707"/>
                </a:cubicBezTo>
                <a:cubicBezTo>
                  <a:pt x="1321380" y="1202735"/>
                  <a:pt x="1330012" y="1176740"/>
                  <a:pt x="1342315" y="1153721"/>
                </a:cubicBezTo>
                <a:cubicBezTo>
                  <a:pt x="1348268" y="1142410"/>
                  <a:pt x="1357297" y="1131347"/>
                  <a:pt x="1369401" y="1120532"/>
                </a:cubicBezTo>
                <a:cubicBezTo>
                  <a:pt x="1381506" y="1109717"/>
                  <a:pt x="1395595" y="1104310"/>
                  <a:pt x="1411669" y="1104310"/>
                </a:cubicBezTo>
                <a:cubicBezTo>
                  <a:pt x="1425758" y="1104310"/>
                  <a:pt x="1437465" y="1111057"/>
                  <a:pt x="1446792" y="1124551"/>
                </a:cubicBezTo>
                <a:cubicBezTo>
                  <a:pt x="1456515" y="1139632"/>
                  <a:pt x="1459790" y="1162750"/>
                  <a:pt x="1456614" y="1193904"/>
                </a:cubicBezTo>
                <a:cubicBezTo>
                  <a:pt x="1451852" y="1238156"/>
                  <a:pt x="1441286" y="1280027"/>
                  <a:pt x="1424915" y="1319516"/>
                </a:cubicBezTo>
                <a:cubicBezTo>
                  <a:pt x="1408543" y="1359004"/>
                  <a:pt x="1391230" y="1397501"/>
                  <a:pt x="1372973" y="1435006"/>
                </a:cubicBezTo>
                <a:cubicBezTo>
                  <a:pt x="1369997" y="1440959"/>
                  <a:pt x="1367070" y="1446912"/>
                  <a:pt x="1364193" y="1452865"/>
                </a:cubicBezTo>
                <a:cubicBezTo>
                  <a:pt x="1361315" y="1458819"/>
                  <a:pt x="1358488" y="1464771"/>
                  <a:pt x="1355709" y="1470725"/>
                </a:cubicBezTo>
                <a:lnTo>
                  <a:pt x="1355709" y="1515075"/>
                </a:lnTo>
                <a:lnTo>
                  <a:pt x="1355709" y="1559724"/>
                </a:lnTo>
                <a:cubicBezTo>
                  <a:pt x="1362853" y="1545039"/>
                  <a:pt x="1369501" y="1533034"/>
                  <a:pt x="1375652" y="1523708"/>
                </a:cubicBezTo>
                <a:cubicBezTo>
                  <a:pt x="1383788" y="1511801"/>
                  <a:pt x="1393512" y="1501185"/>
                  <a:pt x="1404822" y="1491858"/>
                </a:cubicBezTo>
                <a:cubicBezTo>
                  <a:pt x="1421491" y="1478563"/>
                  <a:pt x="1438855" y="1472015"/>
                  <a:pt x="1456912" y="1472213"/>
                </a:cubicBezTo>
                <a:cubicBezTo>
                  <a:pt x="1456912" y="1472213"/>
                  <a:pt x="1457012" y="1472213"/>
                  <a:pt x="1457210" y="1472213"/>
                </a:cubicBezTo>
                <a:cubicBezTo>
                  <a:pt x="1485586" y="1473007"/>
                  <a:pt x="1505430" y="1481936"/>
                  <a:pt x="1516741" y="1499002"/>
                </a:cubicBezTo>
                <a:cubicBezTo>
                  <a:pt x="1521901" y="1506741"/>
                  <a:pt x="1525125" y="1514927"/>
                  <a:pt x="1526415" y="1523559"/>
                </a:cubicBezTo>
                <a:cubicBezTo>
                  <a:pt x="1527705" y="1532191"/>
                  <a:pt x="1528350" y="1540674"/>
                  <a:pt x="1528350" y="1549009"/>
                </a:cubicBezTo>
                <a:cubicBezTo>
                  <a:pt x="1528350" y="1565876"/>
                  <a:pt x="1528350" y="1582792"/>
                  <a:pt x="1528350" y="1599759"/>
                </a:cubicBezTo>
                <a:cubicBezTo>
                  <a:pt x="1528350" y="1616725"/>
                  <a:pt x="1528350" y="1633543"/>
                  <a:pt x="1528350" y="1650212"/>
                </a:cubicBezTo>
                <a:cubicBezTo>
                  <a:pt x="1528350" y="1657355"/>
                  <a:pt x="1528499" y="1664499"/>
                  <a:pt x="1528796" y="1671643"/>
                </a:cubicBezTo>
                <a:cubicBezTo>
                  <a:pt x="1529094" y="1678786"/>
                  <a:pt x="1530334" y="1685037"/>
                  <a:pt x="1532517" y="1690395"/>
                </a:cubicBezTo>
                <a:cubicBezTo>
                  <a:pt x="1535097" y="1696745"/>
                  <a:pt x="1538272" y="1699920"/>
                  <a:pt x="1542042" y="1699920"/>
                </a:cubicBezTo>
                <a:cubicBezTo>
                  <a:pt x="1551964" y="1699920"/>
                  <a:pt x="1560745" y="1695306"/>
                  <a:pt x="1568385" y="1686079"/>
                </a:cubicBezTo>
                <a:cubicBezTo>
                  <a:pt x="1576024" y="1676852"/>
                  <a:pt x="1583019" y="1666979"/>
                  <a:pt x="1589370" y="1656462"/>
                </a:cubicBezTo>
                <a:cubicBezTo>
                  <a:pt x="1593537" y="1649318"/>
                  <a:pt x="1597357" y="1641827"/>
                  <a:pt x="1600829" y="1633989"/>
                </a:cubicBezTo>
                <a:lnTo>
                  <a:pt x="1605586" y="1623069"/>
                </a:lnTo>
                <a:lnTo>
                  <a:pt x="1604606" y="1619627"/>
                </a:lnTo>
                <a:cubicBezTo>
                  <a:pt x="1603180" y="1611789"/>
                  <a:pt x="1602466" y="1603628"/>
                  <a:pt x="1602466" y="1595145"/>
                </a:cubicBezTo>
                <a:cubicBezTo>
                  <a:pt x="1602466" y="1561808"/>
                  <a:pt x="1613877" y="1533034"/>
                  <a:pt x="1636697" y="1508825"/>
                </a:cubicBezTo>
                <a:cubicBezTo>
                  <a:pt x="1659319" y="1484814"/>
                  <a:pt x="1687001" y="1472808"/>
                  <a:pt x="1719743" y="1472808"/>
                </a:cubicBezTo>
                <a:cubicBezTo>
                  <a:pt x="1748715" y="1472808"/>
                  <a:pt x="1773223" y="1484913"/>
                  <a:pt x="1793263" y="1509122"/>
                </a:cubicBezTo>
                <a:lnTo>
                  <a:pt x="1811768" y="1541673"/>
                </a:lnTo>
                <a:lnTo>
                  <a:pt x="1814918" y="1541121"/>
                </a:lnTo>
                <a:cubicBezTo>
                  <a:pt x="1823402" y="1538342"/>
                  <a:pt x="1832158" y="1532935"/>
                  <a:pt x="1841187" y="1524898"/>
                </a:cubicBezTo>
                <a:lnTo>
                  <a:pt x="1867083" y="1494051"/>
                </a:lnTo>
                <a:lnTo>
                  <a:pt x="1867083" y="1471915"/>
                </a:lnTo>
                <a:lnTo>
                  <a:pt x="1867083" y="1462985"/>
                </a:lnTo>
                <a:lnTo>
                  <a:pt x="1876310" y="1462985"/>
                </a:lnTo>
                <a:lnTo>
                  <a:pt x="1903396" y="1462985"/>
                </a:lnTo>
                <a:lnTo>
                  <a:pt x="1912624" y="1462985"/>
                </a:lnTo>
                <a:lnTo>
                  <a:pt x="1912624" y="1471915"/>
                </a:lnTo>
                <a:cubicBezTo>
                  <a:pt x="1912624" y="1471915"/>
                  <a:pt x="1912624" y="1481837"/>
                  <a:pt x="1912624" y="1501681"/>
                </a:cubicBezTo>
                <a:cubicBezTo>
                  <a:pt x="1912624" y="1521525"/>
                  <a:pt x="1912624" y="1531447"/>
                  <a:pt x="1912624" y="1531447"/>
                </a:cubicBezTo>
                <a:lnTo>
                  <a:pt x="1912624" y="1646342"/>
                </a:lnTo>
                <a:lnTo>
                  <a:pt x="1912624" y="1650509"/>
                </a:lnTo>
                <a:cubicBezTo>
                  <a:pt x="1912624" y="1657653"/>
                  <a:pt x="1912723" y="1664648"/>
                  <a:pt x="1912922" y="1671494"/>
                </a:cubicBezTo>
                <a:cubicBezTo>
                  <a:pt x="1913121" y="1678340"/>
                  <a:pt x="1914311" y="1684442"/>
                  <a:pt x="1916495" y="1689800"/>
                </a:cubicBezTo>
                <a:cubicBezTo>
                  <a:pt x="1918280" y="1694959"/>
                  <a:pt x="1920760" y="1698035"/>
                  <a:pt x="1923935" y="1699027"/>
                </a:cubicBezTo>
                <a:cubicBezTo>
                  <a:pt x="1924134" y="1699027"/>
                  <a:pt x="1924382" y="1699077"/>
                  <a:pt x="1924680" y="1699176"/>
                </a:cubicBezTo>
                <a:cubicBezTo>
                  <a:pt x="1924977" y="1699275"/>
                  <a:pt x="1925325" y="1699325"/>
                  <a:pt x="1925721" y="1699325"/>
                </a:cubicBezTo>
                <a:cubicBezTo>
                  <a:pt x="1944771" y="1699722"/>
                  <a:pt x="1961391" y="1686625"/>
                  <a:pt x="1975579" y="1660034"/>
                </a:cubicBezTo>
                <a:cubicBezTo>
                  <a:pt x="1989767" y="1633443"/>
                  <a:pt x="2000433" y="1609432"/>
                  <a:pt x="2007576" y="1588001"/>
                </a:cubicBezTo>
                <a:lnTo>
                  <a:pt x="2024543" y="1593954"/>
                </a:lnTo>
                <a:cubicBezTo>
                  <a:pt x="2011843" y="1631657"/>
                  <a:pt x="1997953" y="1660828"/>
                  <a:pt x="1982871" y="1681465"/>
                </a:cubicBezTo>
                <a:cubicBezTo>
                  <a:pt x="1964813" y="1705873"/>
                  <a:pt x="1945268" y="1717779"/>
                  <a:pt x="1924233" y="1717184"/>
                </a:cubicBezTo>
                <a:cubicBezTo>
                  <a:pt x="1922050" y="1717184"/>
                  <a:pt x="1918776" y="1716986"/>
                  <a:pt x="1914411" y="1716588"/>
                </a:cubicBezTo>
                <a:cubicBezTo>
                  <a:pt x="1898933" y="1714406"/>
                  <a:pt x="1887324" y="1708453"/>
                  <a:pt x="1879584" y="1698729"/>
                </a:cubicBezTo>
                <a:cubicBezTo>
                  <a:pt x="1873037" y="1691586"/>
                  <a:pt x="1869316" y="1683747"/>
                  <a:pt x="1868423" y="1675215"/>
                </a:cubicBezTo>
                <a:cubicBezTo>
                  <a:pt x="1867530" y="1666681"/>
                  <a:pt x="1867083" y="1658446"/>
                  <a:pt x="1867083" y="1650509"/>
                </a:cubicBezTo>
                <a:lnTo>
                  <a:pt x="1867083" y="1646342"/>
                </a:lnTo>
                <a:cubicBezTo>
                  <a:pt x="1867083" y="1646342"/>
                  <a:pt x="1867083" y="1640389"/>
                  <a:pt x="1867083" y="1628483"/>
                </a:cubicBezTo>
                <a:cubicBezTo>
                  <a:pt x="1867083" y="1616576"/>
                  <a:pt x="1867083" y="1603430"/>
                  <a:pt x="1867083" y="1589043"/>
                </a:cubicBezTo>
                <a:cubicBezTo>
                  <a:pt x="1867083" y="1574656"/>
                  <a:pt x="1867083" y="1561460"/>
                  <a:pt x="1867083" y="1549455"/>
                </a:cubicBezTo>
                <a:cubicBezTo>
                  <a:pt x="1867083" y="1537449"/>
                  <a:pt x="1867083" y="1531447"/>
                  <a:pt x="1867083" y="1531447"/>
                </a:cubicBezTo>
                <a:lnTo>
                  <a:pt x="1867083" y="1524570"/>
                </a:lnTo>
                <a:lnTo>
                  <a:pt x="1850414" y="1540376"/>
                </a:lnTo>
                <a:cubicBezTo>
                  <a:pt x="1844362" y="1545039"/>
                  <a:pt x="1838459" y="1548922"/>
                  <a:pt x="1832703" y="1552022"/>
                </a:cubicBezTo>
                <a:lnTo>
                  <a:pt x="1817365" y="1558368"/>
                </a:lnTo>
                <a:lnTo>
                  <a:pt x="1823328" y="1595145"/>
                </a:lnTo>
                <a:cubicBezTo>
                  <a:pt x="1823328" y="1628483"/>
                  <a:pt x="1813307" y="1657157"/>
                  <a:pt x="1793263" y="1681167"/>
                </a:cubicBezTo>
                <a:cubicBezTo>
                  <a:pt x="1773223" y="1705377"/>
                  <a:pt x="1748715" y="1717482"/>
                  <a:pt x="1719743" y="1717482"/>
                </a:cubicBezTo>
                <a:cubicBezTo>
                  <a:pt x="1687001" y="1717482"/>
                  <a:pt x="1659319" y="1705476"/>
                  <a:pt x="1636697" y="1681465"/>
                </a:cubicBezTo>
                <a:cubicBezTo>
                  <a:pt x="1630992" y="1675562"/>
                  <a:pt x="1626000" y="1669336"/>
                  <a:pt x="1621721" y="1662787"/>
                </a:cubicBezTo>
                <a:lnTo>
                  <a:pt x="1614036" y="1647978"/>
                </a:lnTo>
                <a:lnTo>
                  <a:pt x="1604847" y="1665690"/>
                </a:lnTo>
                <a:cubicBezTo>
                  <a:pt x="1598894" y="1675413"/>
                  <a:pt x="1590907" y="1686476"/>
                  <a:pt x="1580887" y="1698878"/>
                </a:cubicBezTo>
                <a:cubicBezTo>
                  <a:pt x="1570866" y="1711280"/>
                  <a:pt x="1558016" y="1717482"/>
                  <a:pt x="1542340" y="1717482"/>
                </a:cubicBezTo>
                <a:cubicBezTo>
                  <a:pt x="1521306" y="1717482"/>
                  <a:pt x="1505728" y="1711429"/>
                  <a:pt x="1495608" y="1699325"/>
                </a:cubicBezTo>
                <a:cubicBezTo>
                  <a:pt x="1489258" y="1691982"/>
                  <a:pt x="1485586" y="1683995"/>
                  <a:pt x="1484594" y="1675363"/>
                </a:cubicBezTo>
                <a:cubicBezTo>
                  <a:pt x="1483602" y="1666731"/>
                  <a:pt x="1483106" y="1658347"/>
                  <a:pt x="1483106" y="1650212"/>
                </a:cubicBezTo>
                <a:cubicBezTo>
                  <a:pt x="1483106" y="1633543"/>
                  <a:pt x="1483106" y="1616725"/>
                  <a:pt x="1483106" y="1599759"/>
                </a:cubicBezTo>
                <a:cubicBezTo>
                  <a:pt x="1483106" y="1582792"/>
                  <a:pt x="1483106" y="1565876"/>
                  <a:pt x="1483106" y="1549009"/>
                </a:cubicBezTo>
                <a:cubicBezTo>
                  <a:pt x="1483106" y="1541865"/>
                  <a:pt x="1482808" y="1534622"/>
                  <a:pt x="1482213" y="1527280"/>
                </a:cubicBezTo>
                <a:cubicBezTo>
                  <a:pt x="1481618" y="1519937"/>
                  <a:pt x="1480229" y="1513191"/>
                  <a:pt x="1478046" y="1507039"/>
                </a:cubicBezTo>
                <a:cubicBezTo>
                  <a:pt x="1473879" y="1496323"/>
                  <a:pt x="1466735" y="1490767"/>
                  <a:pt x="1456614" y="1490370"/>
                </a:cubicBezTo>
                <a:cubicBezTo>
                  <a:pt x="1442923" y="1490171"/>
                  <a:pt x="1429429" y="1495430"/>
                  <a:pt x="1416134" y="1506146"/>
                </a:cubicBezTo>
                <a:cubicBezTo>
                  <a:pt x="1407204" y="1513290"/>
                  <a:pt x="1398671" y="1522517"/>
                  <a:pt x="1390535" y="1533828"/>
                </a:cubicBezTo>
                <a:cubicBezTo>
                  <a:pt x="1385177" y="1541964"/>
                  <a:pt x="1379373" y="1552481"/>
                  <a:pt x="1373122" y="1565379"/>
                </a:cubicBezTo>
                <a:cubicBezTo>
                  <a:pt x="1366872" y="1578278"/>
                  <a:pt x="1361067" y="1591275"/>
                  <a:pt x="1355709" y="1604372"/>
                </a:cubicBezTo>
                <a:lnTo>
                  <a:pt x="1355709" y="1717482"/>
                </a:lnTo>
                <a:lnTo>
                  <a:pt x="1310466" y="1717482"/>
                </a:lnTo>
                <a:lnTo>
                  <a:pt x="1310466" y="1568058"/>
                </a:lnTo>
                <a:cubicBezTo>
                  <a:pt x="1307688" y="1573614"/>
                  <a:pt x="1304959" y="1579121"/>
                  <a:pt x="1302280" y="1584578"/>
                </a:cubicBezTo>
                <a:cubicBezTo>
                  <a:pt x="1299601" y="1590035"/>
                  <a:pt x="1297071" y="1595443"/>
                  <a:pt x="1294690" y="1600800"/>
                </a:cubicBezTo>
                <a:cubicBezTo>
                  <a:pt x="1282982" y="1624613"/>
                  <a:pt x="1270480" y="1647830"/>
                  <a:pt x="1257185" y="1670452"/>
                </a:cubicBezTo>
                <a:cubicBezTo>
                  <a:pt x="1251232" y="1680969"/>
                  <a:pt x="1243791" y="1691586"/>
                  <a:pt x="1234861" y="1702301"/>
                </a:cubicBezTo>
                <a:cubicBezTo>
                  <a:pt x="1225931" y="1713017"/>
                  <a:pt x="1214124" y="1718077"/>
                  <a:pt x="1199440" y="1717482"/>
                </a:cubicBezTo>
                <a:cubicBezTo>
                  <a:pt x="1195273" y="1717482"/>
                  <a:pt x="1192197" y="1717382"/>
                  <a:pt x="1190212" y="1717184"/>
                </a:cubicBezTo>
                <a:cubicBezTo>
                  <a:pt x="1174734" y="1715001"/>
                  <a:pt x="1163126" y="1709048"/>
                  <a:pt x="1155387" y="1699325"/>
                </a:cubicBezTo>
                <a:cubicBezTo>
                  <a:pt x="1150029" y="1692974"/>
                  <a:pt x="1146358" y="1685682"/>
                  <a:pt x="1144373" y="1677447"/>
                </a:cubicBezTo>
                <a:cubicBezTo>
                  <a:pt x="1142389" y="1669212"/>
                  <a:pt x="1141099" y="1660927"/>
                  <a:pt x="1140504" y="1652593"/>
                </a:cubicBezTo>
                <a:lnTo>
                  <a:pt x="1140504" y="1652295"/>
                </a:lnTo>
                <a:cubicBezTo>
                  <a:pt x="1140504" y="1648922"/>
                  <a:pt x="1140305" y="1643861"/>
                  <a:pt x="1139908" y="1637115"/>
                </a:cubicBezTo>
                <a:cubicBezTo>
                  <a:pt x="1139710" y="1632550"/>
                  <a:pt x="1139561" y="1628185"/>
                  <a:pt x="1139462" y="1624018"/>
                </a:cubicBezTo>
                <a:cubicBezTo>
                  <a:pt x="1139363" y="1619851"/>
                  <a:pt x="1139115" y="1615882"/>
                  <a:pt x="1138718" y="1612111"/>
                </a:cubicBezTo>
                <a:cubicBezTo>
                  <a:pt x="1129788" y="1616874"/>
                  <a:pt x="1121057" y="1619454"/>
                  <a:pt x="1112524" y="1619851"/>
                </a:cubicBezTo>
                <a:cubicBezTo>
                  <a:pt x="1101610" y="1620247"/>
                  <a:pt x="1093375" y="1616874"/>
                  <a:pt x="1087819" y="1609730"/>
                </a:cubicBezTo>
                <a:cubicBezTo>
                  <a:pt x="1083056" y="1603777"/>
                  <a:pt x="1081915" y="1597229"/>
                  <a:pt x="1084396" y="1590084"/>
                </a:cubicBezTo>
                <a:cubicBezTo>
                  <a:pt x="1086876" y="1582941"/>
                  <a:pt x="1091192" y="1577583"/>
                  <a:pt x="1097344" y="1574011"/>
                </a:cubicBezTo>
                <a:cubicBezTo>
                  <a:pt x="1103694" y="1570440"/>
                  <a:pt x="1110838" y="1568753"/>
                  <a:pt x="1118775" y="1568951"/>
                </a:cubicBezTo>
                <a:lnTo>
                  <a:pt x="1118775" y="1568654"/>
                </a:lnTo>
                <a:cubicBezTo>
                  <a:pt x="1125323" y="1568654"/>
                  <a:pt x="1132070" y="1569348"/>
                  <a:pt x="1139015" y="1570737"/>
                </a:cubicBezTo>
                <a:cubicBezTo>
                  <a:pt x="1143579" y="1561411"/>
                  <a:pt x="1146358" y="1553572"/>
                  <a:pt x="1147350" y="1547222"/>
                </a:cubicBezTo>
                <a:cubicBezTo>
                  <a:pt x="1149930" y="1530157"/>
                  <a:pt x="1147945" y="1516365"/>
                  <a:pt x="1141397" y="1505848"/>
                </a:cubicBezTo>
                <a:cubicBezTo>
                  <a:pt x="1135245" y="1496125"/>
                  <a:pt x="1127010" y="1491065"/>
                  <a:pt x="1116691" y="1490668"/>
                </a:cubicBezTo>
                <a:cubicBezTo>
                  <a:pt x="1112326" y="1490668"/>
                  <a:pt x="1109051" y="1490866"/>
                  <a:pt x="1106869" y="1491263"/>
                </a:cubicBezTo>
                <a:cubicBezTo>
                  <a:pt x="1094566" y="1493049"/>
                  <a:pt x="1083900" y="1498853"/>
                  <a:pt x="1074871" y="1508676"/>
                </a:cubicBezTo>
                <a:cubicBezTo>
                  <a:pt x="1065842" y="1518499"/>
                  <a:pt x="1059045" y="1526783"/>
                  <a:pt x="1054481" y="1533530"/>
                </a:cubicBezTo>
                <a:cubicBezTo>
                  <a:pt x="1049123" y="1541865"/>
                  <a:pt x="1043269" y="1552977"/>
                  <a:pt x="1036919" y="1566868"/>
                </a:cubicBezTo>
                <a:cubicBezTo>
                  <a:pt x="1030569" y="1580758"/>
                  <a:pt x="1024716" y="1594550"/>
                  <a:pt x="1019358" y="1608242"/>
                </a:cubicBezTo>
                <a:lnTo>
                  <a:pt x="1019358" y="1717482"/>
                </a:lnTo>
                <a:lnTo>
                  <a:pt x="974114" y="1717482"/>
                </a:lnTo>
                <a:lnTo>
                  <a:pt x="974114" y="1538888"/>
                </a:lnTo>
                <a:cubicBezTo>
                  <a:pt x="962010" y="1560914"/>
                  <a:pt x="949607" y="1583139"/>
                  <a:pt x="936907" y="1605563"/>
                </a:cubicBezTo>
                <a:lnTo>
                  <a:pt x="921131" y="1596633"/>
                </a:lnTo>
                <a:cubicBezTo>
                  <a:pt x="929466" y="1581751"/>
                  <a:pt x="938147" y="1566223"/>
                  <a:pt x="947176" y="1550050"/>
                </a:cubicBezTo>
                <a:cubicBezTo>
                  <a:pt x="956205" y="1533877"/>
                  <a:pt x="965184" y="1517258"/>
                  <a:pt x="974114" y="1500193"/>
                </a:cubicBezTo>
                <a:lnTo>
                  <a:pt x="974114" y="1311479"/>
                </a:lnTo>
                <a:cubicBezTo>
                  <a:pt x="974114" y="1280522"/>
                  <a:pt x="976098" y="1253932"/>
                  <a:pt x="980067" y="1231707"/>
                </a:cubicBezTo>
                <a:cubicBezTo>
                  <a:pt x="985028" y="1202735"/>
                  <a:pt x="993660" y="1176740"/>
                  <a:pt x="1005963" y="1153721"/>
                </a:cubicBezTo>
                <a:cubicBezTo>
                  <a:pt x="1011917" y="1142410"/>
                  <a:pt x="1020945" y="1131347"/>
                  <a:pt x="1033050" y="1120532"/>
                </a:cubicBezTo>
                <a:cubicBezTo>
                  <a:pt x="1045154" y="1109717"/>
                  <a:pt x="1059244" y="1104310"/>
                  <a:pt x="1075317" y="1104310"/>
                </a:cubicBezTo>
                <a:close/>
                <a:moveTo>
                  <a:pt x="4634689" y="558111"/>
                </a:moveTo>
                <a:cubicBezTo>
                  <a:pt x="4630721" y="558111"/>
                  <a:pt x="4624024" y="558904"/>
                  <a:pt x="4614597" y="560492"/>
                </a:cubicBezTo>
                <a:cubicBezTo>
                  <a:pt x="4605171" y="562079"/>
                  <a:pt x="4599765" y="566445"/>
                  <a:pt x="4598375" y="573589"/>
                </a:cubicBezTo>
                <a:cubicBezTo>
                  <a:pt x="4597582" y="577359"/>
                  <a:pt x="4599417" y="580633"/>
                  <a:pt x="4603882" y="583411"/>
                </a:cubicBezTo>
                <a:cubicBezTo>
                  <a:pt x="4608347" y="586190"/>
                  <a:pt x="4611869" y="588075"/>
                  <a:pt x="4614448" y="589067"/>
                </a:cubicBezTo>
                <a:cubicBezTo>
                  <a:pt x="4625958" y="593433"/>
                  <a:pt x="4637566" y="595615"/>
                  <a:pt x="4649274" y="595615"/>
                </a:cubicBezTo>
                <a:cubicBezTo>
                  <a:pt x="4668523" y="595615"/>
                  <a:pt x="4687871" y="590952"/>
                  <a:pt x="4707318" y="581626"/>
                </a:cubicBezTo>
                <a:cubicBezTo>
                  <a:pt x="4706126" y="581030"/>
                  <a:pt x="4703051" y="579740"/>
                  <a:pt x="4698090" y="577756"/>
                </a:cubicBezTo>
                <a:cubicBezTo>
                  <a:pt x="4691541" y="574978"/>
                  <a:pt x="4685142" y="572299"/>
                  <a:pt x="4678891" y="569719"/>
                </a:cubicBezTo>
                <a:cubicBezTo>
                  <a:pt x="4672641" y="567140"/>
                  <a:pt x="4666340" y="564758"/>
                  <a:pt x="4659990" y="562575"/>
                </a:cubicBezTo>
                <a:cubicBezTo>
                  <a:pt x="4653045" y="559996"/>
                  <a:pt x="4644611" y="558507"/>
                  <a:pt x="4634689" y="558111"/>
                </a:cubicBezTo>
                <a:close/>
                <a:moveTo>
                  <a:pt x="6636427" y="385768"/>
                </a:moveTo>
                <a:cubicBezTo>
                  <a:pt x="6619362" y="385768"/>
                  <a:pt x="6603487" y="393904"/>
                  <a:pt x="6588802" y="410175"/>
                </a:cubicBezTo>
                <a:cubicBezTo>
                  <a:pt x="6574912" y="425455"/>
                  <a:pt x="6565982" y="443215"/>
                  <a:pt x="6562013" y="463456"/>
                </a:cubicBezTo>
                <a:cubicBezTo>
                  <a:pt x="6557647" y="487467"/>
                  <a:pt x="6558342" y="511478"/>
                  <a:pt x="6564096" y="535489"/>
                </a:cubicBezTo>
                <a:cubicBezTo>
                  <a:pt x="6581758" y="525567"/>
                  <a:pt x="6597732" y="515645"/>
                  <a:pt x="6612019" y="505723"/>
                </a:cubicBezTo>
                <a:cubicBezTo>
                  <a:pt x="6637022" y="488062"/>
                  <a:pt x="6654286" y="470104"/>
                  <a:pt x="6663811" y="451847"/>
                </a:cubicBezTo>
                <a:cubicBezTo>
                  <a:pt x="6674924" y="432004"/>
                  <a:pt x="6676313" y="414839"/>
                  <a:pt x="6667979" y="400353"/>
                </a:cubicBezTo>
                <a:cubicBezTo>
                  <a:pt x="6662025" y="390629"/>
                  <a:pt x="6651509" y="385768"/>
                  <a:pt x="6636427" y="385768"/>
                </a:cubicBezTo>
                <a:close/>
                <a:moveTo>
                  <a:pt x="5209166" y="385470"/>
                </a:moveTo>
                <a:cubicBezTo>
                  <a:pt x="5187139" y="386264"/>
                  <a:pt x="5168783" y="397972"/>
                  <a:pt x="5154099" y="420594"/>
                </a:cubicBezTo>
                <a:cubicBezTo>
                  <a:pt x="5140804" y="441429"/>
                  <a:pt x="5134156" y="464051"/>
                  <a:pt x="5134156" y="488459"/>
                </a:cubicBezTo>
                <a:cubicBezTo>
                  <a:pt x="5134156" y="514653"/>
                  <a:pt x="5140109" y="537771"/>
                  <a:pt x="5152015" y="557813"/>
                </a:cubicBezTo>
                <a:cubicBezTo>
                  <a:pt x="5156977" y="566544"/>
                  <a:pt x="5164021" y="574779"/>
                  <a:pt x="5173149" y="582519"/>
                </a:cubicBezTo>
                <a:cubicBezTo>
                  <a:pt x="5182278" y="590258"/>
                  <a:pt x="5192794" y="594226"/>
                  <a:pt x="5204700" y="594425"/>
                </a:cubicBezTo>
                <a:cubicBezTo>
                  <a:pt x="5218393" y="594822"/>
                  <a:pt x="5230150" y="590704"/>
                  <a:pt x="5239974" y="582072"/>
                </a:cubicBezTo>
                <a:cubicBezTo>
                  <a:pt x="5249795" y="573440"/>
                  <a:pt x="5257684" y="564957"/>
                  <a:pt x="5263637" y="556622"/>
                </a:cubicBezTo>
                <a:lnTo>
                  <a:pt x="5268515" y="548014"/>
                </a:lnTo>
                <a:lnTo>
                  <a:pt x="5268399" y="545609"/>
                </a:lnTo>
                <a:lnTo>
                  <a:pt x="5268399" y="541740"/>
                </a:lnTo>
                <a:cubicBezTo>
                  <a:pt x="5268399" y="541740"/>
                  <a:pt x="5268399" y="535786"/>
                  <a:pt x="5268399" y="523880"/>
                </a:cubicBezTo>
                <a:cubicBezTo>
                  <a:pt x="5268399" y="511974"/>
                  <a:pt x="5268399" y="498827"/>
                  <a:pt x="5268399" y="484441"/>
                </a:cubicBezTo>
                <a:cubicBezTo>
                  <a:pt x="5268399" y="470054"/>
                  <a:pt x="5268399" y="456858"/>
                  <a:pt x="5268399" y="444853"/>
                </a:cubicBezTo>
                <a:cubicBezTo>
                  <a:pt x="5268399" y="441851"/>
                  <a:pt x="5268399" y="439225"/>
                  <a:pt x="5268399" y="436974"/>
                </a:cubicBezTo>
                <a:lnTo>
                  <a:pt x="5268399" y="432283"/>
                </a:lnTo>
                <a:lnTo>
                  <a:pt x="5263339" y="419403"/>
                </a:lnTo>
                <a:cubicBezTo>
                  <a:pt x="5259371" y="413053"/>
                  <a:pt x="5252971" y="405810"/>
                  <a:pt x="5244140" y="397674"/>
                </a:cubicBezTo>
                <a:cubicBezTo>
                  <a:pt x="5235310" y="389538"/>
                  <a:pt x="5223652" y="385470"/>
                  <a:pt x="5209166" y="385470"/>
                </a:cubicBezTo>
                <a:close/>
                <a:moveTo>
                  <a:pt x="6800733" y="366718"/>
                </a:moveTo>
                <a:cubicBezTo>
                  <a:pt x="6819387" y="366718"/>
                  <a:pt x="6833475" y="371579"/>
                  <a:pt x="6843000" y="381303"/>
                </a:cubicBezTo>
                <a:cubicBezTo>
                  <a:pt x="6850541" y="388844"/>
                  <a:pt x="6855155" y="397724"/>
                  <a:pt x="6856841" y="407943"/>
                </a:cubicBezTo>
                <a:cubicBezTo>
                  <a:pt x="6858529" y="418163"/>
                  <a:pt x="6859371" y="428134"/>
                  <a:pt x="6859371" y="437858"/>
                </a:cubicBezTo>
                <a:lnTo>
                  <a:pt x="6859371" y="463108"/>
                </a:lnTo>
                <a:lnTo>
                  <a:pt x="6860562" y="460182"/>
                </a:lnTo>
                <a:cubicBezTo>
                  <a:pt x="6868698" y="442918"/>
                  <a:pt x="6876040" y="429424"/>
                  <a:pt x="6882589" y="419701"/>
                </a:cubicBezTo>
                <a:cubicBezTo>
                  <a:pt x="6889931" y="408985"/>
                  <a:pt x="6899654" y="398369"/>
                  <a:pt x="6911759" y="387851"/>
                </a:cubicBezTo>
                <a:cubicBezTo>
                  <a:pt x="6923864" y="377334"/>
                  <a:pt x="6937060" y="371083"/>
                  <a:pt x="6951347" y="369099"/>
                </a:cubicBezTo>
                <a:cubicBezTo>
                  <a:pt x="6955514" y="368504"/>
                  <a:pt x="6959682" y="368206"/>
                  <a:pt x="6963849" y="368206"/>
                </a:cubicBezTo>
                <a:cubicBezTo>
                  <a:pt x="6992226" y="369000"/>
                  <a:pt x="7012169" y="377929"/>
                  <a:pt x="7023678" y="394995"/>
                </a:cubicBezTo>
                <a:cubicBezTo>
                  <a:pt x="7028639" y="402734"/>
                  <a:pt x="7031814" y="410920"/>
                  <a:pt x="7033203" y="419552"/>
                </a:cubicBezTo>
                <a:cubicBezTo>
                  <a:pt x="7034592" y="428184"/>
                  <a:pt x="7035286" y="436667"/>
                  <a:pt x="7035286" y="445001"/>
                </a:cubicBezTo>
                <a:cubicBezTo>
                  <a:pt x="7035286" y="519614"/>
                  <a:pt x="7035435" y="560492"/>
                  <a:pt x="7035733" y="567636"/>
                </a:cubicBezTo>
                <a:cubicBezTo>
                  <a:pt x="7036030" y="574779"/>
                  <a:pt x="7037271" y="581030"/>
                  <a:pt x="7039454" y="586388"/>
                </a:cubicBezTo>
                <a:cubicBezTo>
                  <a:pt x="7041239" y="591547"/>
                  <a:pt x="7043720" y="594524"/>
                  <a:pt x="7046895" y="595318"/>
                </a:cubicBezTo>
                <a:cubicBezTo>
                  <a:pt x="7066540" y="596508"/>
                  <a:pt x="7083507" y="583709"/>
                  <a:pt x="7097794" y="556920"/>
                </a:cubicBezTo>
                <a:cubicBezTo>
                  <a:pt x="7112082" y="530131"/>
                  <a:pt x="7122897" y="505922"/>
                  <a:pt x="7130239" y="484292"/>
                </a:cubicBezTo>
                <a:cubicBezTo>
                  <a:pt x="7132819" y="478537"/>
                  <a:pt x="7136738" y="476751"/>
                  <a:pt x="7141996" y="478934"/>
                </a:cubicBezTo>
                <a:cubicBezTo>
                  <a:pt x="7147255" y="481117"/>
                  <a:pt x="7148991" y="484887"/>
                  <a:pt x="7147205" y="490245"/>
                </a:cubicBezTo>
                <a:cubicBezTo>
                  <a:pt x="7134505" y="527948"/>
                  <a:pt x="7120615" y="557118"/>
                  <a:pt x="7105533" y="577756"/>
                </a:cubicBezTo>
                <a:cubicBezTo>
                  <a:pt x="7088071" y="601568"/>
                  <a:pt x="7069219" y="613375"/>
                  <a:pt x="7048979" y="613177"/>
                </a:cubicBezTo>
                <a:lnTo>
                  <a:pt x="7048979" y="613475"/>
                </a:lnTo>
                <a:cubicBezTo>
                  <a:pt x="7028143" y="613475"/>
                  <a:pt x="7012664" y="607422"/>
                  <a:pt x="7002544" y="595318"/>
                </a:cubicBezTo>
                <a:cubicBezTo>
                  <a:pt x="6995996" y="587975"/>
                  <a:pt x="6992226" y="579988"/>
                  <a:pt x="6991233" y="571356"/>
                </a:cubicBezTo>
                <a:cubicBezTo>
                  <a:pt x="6990241" y="562724"/>
                  <a:pt x="6989745" y="539507"/>
                  <a:pt x="6989745" y="501705"/>
                </a:cubicBezTo>
                <a:cubicBezTo>
                  <a:pt x="6989745" y="463902"/>
                  <a:pt x="6989745" y="445001"/>
                  <a:pt x="6989745" y="445001"/>
                </a:cubicBezTo>
                <a:cubicBezTo>
                  <a:pt x="6989745" y="437858"/>
                  <a:pt x="6989447" y="430615"/>
                  <a:pt x="6988852" y="423272"/>
                </a:cubicBezTo>
                <a:cubicBezTo>
                  <a:pt x="6988257" y="415930"/>
                  <a:pt x="6986868" y="409183"/>
                  <a:pt x="6984685" y="403032"/>
                </a:cubicBezTo>
                <a:cubicBezTo>
                  <a:pt x="6980716" y="392713"/>
                  <a:pt x="6973771" y="387157"/>
                  <a:pt x="6963849" y="386363"/>
                </a:cubicBezTo>
                <a:cubicBezTo>
                  <a:pt x="6959483" y="386363"/>
                  <a:pt x="6956110" y="386561"/>
                  <a:pt x="6953729" y="386958"/>
                </a:cubicBezTo>
                <a:cubicBezTo>
                  <a:pt x="6943212" y="388546"/>
                  <a:pt x="6932843" y="393705"/>
                  <a:pt x="6922623" y="402436"/>
                </a:cubicBezTo>
                <a:cubicBezTo>
                  <a:pt x="6912404" y="411168"/>
                  <a:pt x="6904020" y="420296"/>
                  <a:pt x="6897471" y="429821"/>
                </a:cubicBezTo>
                <a:cubicBezTo>
                  <a:pt x="6891717" y="438354"/>
                  <a:pt x="6885466" y="449665"/>
                  <a:pt x="6878719" y="463754"/>
                </a:cubicBezTo>
                <a:cubicBezTo>
                  <a:pt x="6871972" y="477843"/>
                  <a:pt x="6865920" y="491733"/>
                  <a:pt x="6860562" y="505426"/>
                </a:cubicBezTo>
                <a:lnTo>
                  <a:pt x="6859371" y="508898"/>
                </a:lnTo>
                <a:lnTo>
                  <a:pt x="6859371" y="612582"/>
                </a:lnTo>
                <a:lnTo>
                  <a:pt x="6814128" y="612582"/>
                </a:lnTo>
                <a:lnTo>
                  <a:pt x="6814128" y="437858"/>
                </a:lnTo>
                <a:cubicBezTo>
                  <a:pt x="6814128" y="430912"/>
                  <a:pt x="6813731" y="421685"/>
                  <a:pt x="6812937" y="410175"/>
                </a:cubicBezTo>
                <a:cubicBezTo>
                  <a:pt x="6812144" y="398666"/>
                  <a:pt x="6809663" y="390828"/>
                  <a:pt x="6805496" y="386661"/>
                </a:cubicBezTo>
                <a:cubicBezTo>
                  <a:pt x="6804305" y="385470"/>
                  <a:pt x="6802718" y="384875"/>
                  <a:pt x="6800733" y="384875"/>
                </a:cubicBezTo>
                <a:cubicBezTo>
                  <a:pt x="6797161" y="384875"/>
                  <a:pt x="6792548" y="387305"/>
                  <a:pt x="6786892" y="392167"/>
                </a:cubicBezTo>
                <a:cubicBezTo>
                  <a:pt x="6781237" y="397029"/>
                  <a:pt x="6775730" y="404967"/>
                  <a:pt x="6770372" y="415980"/>
                </a:cubicBezTo>
                <a:cubicBezTo>
                  <a:pt x="6765014" y="426993"/>
                  <a:pt x="6758565" y="441925"/>
                  <a:pt x="6751025" y="460777"/>
                </a:cubicBezTo>
                <a:cubicBezTo>
                  <a:pt x="6747254" y="470203"/>
                  <a:pt x="6744055" y="478016"/>
                  <a:pt x="6741425" y="484218"/>
                </a:cubicBezTo>
                <a:lnTo>
                  <a:pt x="6738711" y="490466"/>
                </a:lnTo>
                <a:lnTo>
                  <a:pt x="6741797" y="491733"/>
                </a:lnTo>
                <a:lnTo>
                  <a:pt x="6740011" y="496198"/>
                </a:lnTo>
                <a:cubicBezTo>
                  <a:pt x="6736439" y="504929"/>
                  <a:pt x="6732868" y="513313"/>
                  <a:pt x="6729296" y="521350"/>
                </a:cubicBezTo>
                <a:cubicBezTo>
                  <a:pt x="6725724" y="529387"/>
                  <a:pt x="6721755" y="537275"/>
                  <a:pt x="6717389" y="545014"/>
                </a:cubicBezTo>
                <a:cubicBezTo>
                  <a:pt x="6703102" y="569819"/>
                  <a:pt x="6685838" y="587876"/>
                  <a:pt x="6665597" y="599187"/>
                </a:cubicBezTo>
                <a:cubicBezTo>
                  <a:pt x="6650119" y="608117"/>
                  <a:pt x="6633847" y="612582"/>
                  <a:pt x="6616782" y="612582"/>
                </a:cubicBezTo>
                <a:cubicBezTo>
                  <a:pt x="6590191" y="612383"/>
                  <a:pt x="6568363" y="604545"/>
                  <a:pt x="6551297" y="589067"/>
                </a:cubicBezTo>
                <a:cubicBezTo>
                  <a:pt x="6544948" y="583114"/>
                  <a:pt x="6539788" y="577061"/>
                  <a:pt x="6535819" y="570910"/>
                </a:cubicBezTo>
                <a:cubicBezTo>
                  <a:pt x="6524310" y="576665"/>
                  <a:pt x="6515579" y="580931"/>
                  <a:pt x="6509625" y="583709"/>
                </a:cubicBezTo>
                <a:lnTo>
                  <a:pt x="6501886" y="567636"/>
                </a:lnTo>
                <a:cubicBezTo>
                  <a:pt x="6507641" y="564858"/>
                  <a:pt x="6516075" y="560690"/>
                  <a:pt x="6527187" y="555134"/>
                </a:cubicBezTo>
                <a:cubicBezTo>
                  <a:pt x="6526989" y="554539"/>
                  <a:pt x="6526791" y="553944"/>
                  <a:pt x="6526592" y="553348"/>
                </a:cubicBezTo>
                <a:cubicBezTo>
                  <a:pt x="6526394" y="552753"/>
                  <a:pt x="6526096" y="552158"/>
                  <a:pt x="6525699" y="551562"/>
                </a:cubicBezTo>
                <a:cubicBezTo>
                  <a:pt x="6512999" y="522193"/>
                  <a:pt x="6510618" y="491535"/>
                  <a:pt x="6518555" y="459586"/>
                </a:cubicBezTo>
                <a:cubicBezTo>
                  <a:pt x="6524707" y="435774"/>
                  <a:pt x="6538200" y="415037"/>
                  <a:pt x="6559036" y="397376"/>
                </a:cubicBezTo>
                <a:cubicBezTo>
                  <a:pt x="6582055" y="377533"/>
                  <a:pt x="6607852" y="367611"/>
                  <a:pt x="6636427" y="367611"/>
                </a:cubicBezTo>
                <a:cubicBezTo>
                  <a:pt x="6650119" y="367611"/>
                  <a:pt x="6660537" y="370190"/>
                  <a:pt x="6667681" y="375350"/>
                </a:cubicBezTo>
                <a:cubicBezTo>
                  <a:pt x="6674825" y="380509"/>
                  <a:pt x="6680084" y="385768"/>
                  <a:pt x="6683457" y="391126"/>
                </a:cubicBezTo>
                <a:cubicBezTo>
                  <a:pt x="6695165" y="411168"/>
                  <a:pt x="6693974" y="434286"/>
                  <a:pt x="6679885" y="460479"/>
                </a:cubicBezTo>
                <a:cubicBezTo>
                  <a:pt x="6668177" y="481712"/>
                  <a:pt x="6649028" y="501655"/>
                  <a:pt x="6622437" y="520308"/>
                </a:cubicBezTo>
                <a:cubicBezTo>
                  <a:pt x="6608348" y="530429"/>
                  <a:pt x="6590787" y="541343"/>
                  <a:pt x="6569752" y="553051"/>
                </a:cubicBezTo>
                <a:cubicBezTo>
                  <a:pt x="6573721" y="562973"/>
                  <a:pt x="6578285" y="570811"/>
                  <a:pt x="6583444" y="576565"/>
                </a:cubicBezTo>
                <a:cubicBezTo>
                  <a:pt x="6592969" y="588273"/>
                  <a:pt x="6604082" y="594226"/>
                  <a:pt x="6616782" y="594425"/>
                </a:cubicBezTo>
                <a:cubicBezTo>
                  <a:pt x="6630077" y="594425"/>
                  <a:pt x="6643472" y="590754"/>
                  <a:pt x="6656965" y="583411"/>
                </a:cubicBezTo>
                <a:cubicBezTo>
                  <a:pt x="6674031" y="573886"/>
                  <a:pt x="6688914" y="558111"/>
                  <a:pt x="6701614" y="536084"/>
                </a:cubicBezTo>
                <a:cubicBezTo>
                  <a:pt x="6705781" y="528940"/>
                  <a:pt x="6709552" y="521499"/>
                  <a:pt x="6712925" y="513760"/>
                </a:cubicBezTo>
                <a:lnTo>
                  <a:pt x="6719224" y="498753"/>
                </a:lnTo>
                <a:lnTo>
                  <a:pt x="6718468" y="498021"/>
                </a:lnTo>
                <a:cubicBezTo>
                  <a:pt x="6717849" y="496012"/>
                  <a:pt x="6718184" y="493519"/>
                  <a:pt x="6719473" y="490543"/>
                </a:cubicBezTo>
                <a:cubicBezTo>
                  <a:pt x="6721854" y="484590"/>
                  <a:pt x="6726816" y="472187"/>
                  <a:pt x="6734356" y="453336"/>
                </a:cubicBezTo>
                <a:cubicBezTo>
                  <a:pt x="6741897" y="434484"/>
                  <a:pt x="6747750" y="420842"/>
                  <a:pt x="6751918" y="412408"/>
                </a:cubicBezTo>
                <a:cubicBezTo>
                  <a:pt x="6756085" y="403974"/>
                  <a:pt x="6762286" y="394251"/>
                  <a:pt x="6770521" y="383238"/>
                </a:cubicBezTo>
                <a:cubicBezTo>
                  <a:pt x="6778757" y="372224"/>
                  <a:pt x="6788827" y="366718"/>
                  <a:pt x="6800733" y="366718"/>
                </a:cubicBezTo>
                <a:close/>
                <a:moveTo>
                  <a:pt x="5495808" y="366718"/>
                </a:moveTo>
                <a:cubicBezTo>
                  <a:pt x="5514462" y="366718"/>
                  <a:pt x="5528551" y="371579"/>
                  <a:pt x="5538075" y="381303"/>
                </a:cubicBezTo>
                <a:cubicBezTo>
                  <a:pt x="5545617" y="388844"/>
                  <a:pt x="5550230" y="397724"/>
                  <a:pt x="5551917" y="407943"/>
                </a:cubicBezTo>
                <a:cubicBezTo>
                  <a:pt x="5553604" y="418163"/>
                  <a:pt x="5554448" y="428134"/>
                  <a:pt x="5554448" y="437858"/>
                </a:cubicBezTo>
                <a:lnTo>
                  <a:pt x="5554448" y="451901"/>
                </a:lnTo>
                <a:lnTo>
                  <a:pt x="5567470" y="428184"/>
                </a:lnTo>
                <a:cubicBezTo>
                  <a:pt x="5572182" y="420544"/>
                  <a:pt x="5577168" y="413350"/>
                  <a:pt x="5582426" y="406604"/>
                </a:cubicBezTo>
                <a:cubicBezTo>
                  <a:pt x="5590165" y="396483"/>
                  <a:pt x="5599294" y="387405"/>
                  <a:pt x="5609811" y="379368"/>
                </a:cubicBezTo>
                <a:cubicBezTo>
                  <a:pt x="5620328" y="371331"/>
                  <a:pt x="5633722" y="367313"/>
                  <a:pt x="5649995" y="367313"/>
                </a:cubicBezTo>
                <a:cubicBezTo>
                  <a:pt x="5650193" y="367313"/>
                  <a:pt x="5650441" y="367313"/>
                  <a:pt x="5650740" y="367313"/>
                </a:cubicBezTo>
                <a:cubicBezTo>
                  <a:pt x="5651037" y="367313"/>
                  <a:pt x="5651285" y="367313"/>
                  <a:pt x="5651483" y="367313"/>
                </a:cubicBezTo>
                <a:cubicBezTo>
                  <a:pt x="5673906" y="367710"/>
                  <a:pt x="5691072" y="373663"/>
                  <a:pt x="5702977" y="385172"/>
                </a:cubicBezTo>
                <a:cubicBezTo>
                  <a:pt x="5712304" y="394102"/>
                  <a:pt x="5718952" y="406703"/>
                  <a:pt x="5722920" y="422975"/>
                </a:cubicBezTo>
                <a:cubicBezTo>
                  <a:pt x="5725301" y="432500"/>
                  <a:pt x="5726492" y="443315"/>
                  <a:pt x="5726492" y="455419"/>
                </a:cubicBezTo>
                <a:lnTo>
                  <a:pt x="5726492" y="455717"/>
                </a:lnTo>
                <a:cubicBezTo>
                  <a:pt x="5734033" y="440040"/>
                  <a:pt x="5740780" y="427836"/>
                  <a:pt x="5746734" y="419105"/>
                </a:cubicBezTo>
                <a:cubicBezTo>
                  <a:pt x="5753876" y="408390"/>
                  <a:pt x="5763551" y="397773"/>
                  <a:pt x="5775754" y="387256"/>
                </a:cubicBezTo>
                <a:cubicBezTo>
                  <a:pt x="5787958" y="376739"/>
                  <a:pt x="5801105" y="370488"/>
                  <a:pt x="5815193" y="368504"/>
                </a:cubicBezTo>
                <a:cubicBezTo>
                  <a:pt x="5819559" y="367908"/>
                  <a:pt x="5823727" y="367611"/>
                  <a:pt x="5827695" y="367611"/>
                </a:cubicBezTo>
                <a:cubicBezTo>
                  <a:pt x="5827695" y="367611"/>
                  <a:pt x="5827745" y="367611"/>
                  <a:pt x="5827844" y="367611"/>
                </a:cubicBezTo>
                <a:cubicBezTo>
                  <a:pt x="5827943" y="367611"/>
                  <a:pt x="5827993" y="367611"/>
                  <a:pt x="5827993" y="367611"/>
                </a:cubicBezTo>
                <a:cubicBezTo>
                  <a:pt x="5856369" y="368404"/>
                  <a:pt x="5876312" y="377334"/>
                  <a:pt x="5887821" y="394400"/>
                </a:cubicBezTo>
                <a:cubicBezTo>
                  <a:pt x="5892783" y="402139"/>
                  <a:pt x="5895958" y="410324"/>
                  <a:pt x="5897346" y="418956"/>
                </a:cubicBezTo>
                <a:cubicBezTo>
                  <a:pt x="5898736" y="427589"/>
                  <a:pt x="5899430" y="436072"/>
                  <a:pt x="5899430" y="444406"/>
                </a:cubicBezTo>
                <a:cubicBezTo>
                  <a:pt x="5899430" y="444406"/>
                  <a:pt x="5899430" y="452542"/>
                  <a:pt x="5899430" y="468814"/>
                </a:cubicBezTo>
                <a:cubicBezTo>
                  <a:pt x="5899430" y="485086"/>
                  <a:pt x="5899430" y="493222"/>
                  <a:pt x="5899430" y="493222"/>
                </a:cubicBezTo>
                <a:lnTo>
                  <a:pt x="5899430" y="496496"/>
                </a:lnTo>
                <a:cubicBezTo>
                  <a:pt x="5899430" y="496496"/>
                  <a:pt x="5899430" y="500068"/>
                  <a:pt x="5899430" y="507211"/>
                </a:cubicBezTo>
                <a:cubicBezTo>
                  <a:pt x="5899430" y="514355"/>
                  <a:pt x="5899430" y="517927"/>
                  <a:pt x="5899430" y="517927"/>
                </a:cubicBezTo>
                <a:lnTo>
                  <a:pt x="5899430" y="539656"/>
                </a:lnTo>
                <a:lnTo>
                  <a:pt x="5899430" y="542335"/>
                </a:lnTo>
                <a:lnTo>
                  <a:pt x="5899430" y="545609"/>
                </a:lnTo>
                <a:cubicBezTo>
                  <a:pt x="5899430" y="552753"/>
                  <a:pt x="5899579" y="559897"/>
                  <a:pt x="5899877" y="567040"/>
                </a:cubicBezTo>
                <a:cubicBezTo>
                  <a:pt x="5900174" y="574184"/>
                  <a:pt x="5901415" y="580435"/>
                  <a:pt x="5903597" y="585793"/>
                </a:cubicBezTo>
                <a:cubicBezTo>
                  <a:pt x="5905383" y="590952"/>
                  <a:pt x="5907864" y="593929"/>
                  <a:pt x="5911039" y="594722"/>
                </a:cubicBezTo>
                <a:cubicBezTo>
                  <a:pt x="5930684" y="595913"/>
                  <a:pt x="5947650" y="583114"/>
                  <a:pt x="5961938" y="556325"/>
                </a:cubicBezTo>
                <a:cubicBezTo>
                  <a:pt x="5976225" y="529536"/>
                  <a:pt x="5987040" y="505326"/>
                  <a:pt x="5994382" y="483696"/>
                </a:cubicBezTo>
                <a:lnTo>
                  <a:pt x="6011349" y="489650"/>
                </a:lnTo>
                <a:cubicBezTo>
                  <a:pt x="5998649" y="527353"/>
                  <a:pt x="5984759" y="556523"/>
                  <a:pt x="5969677" y="577161"/>
                </a:cubicBezTo>
                <a:cubicBezTo>
                  <a:pt x="5952215" y="600775"/>
                  <a:pt x="5933363" y="612582"/>
                  <a:pt x="5913122" y="612582"/>
                </a:cubicBezTo>
                <a:lnTo>
                  <a:pt x="5913122" y="612879"/>
                </a:lnTo>
                <a:cubicBezTo>
                  <a:pt x="5892485" y="612879"/>
                  <a:pt x="5876908" y="606827"/>
                  <a:pt x="5866390" y="594722"/>
                </a:cubicBezTo>
                <a:cubicBezTo>
                  <a:pt x="5860041" y="587380"/>
                  <a:pt x="5856369" y="579393"/>
                  <a:pt x="5855377" y="570761"/>
                </a:cubicBezTo>
                <a:cubicBezTo>
                  <a:pt x="5854385" y="562129"/>
                  <a:pt x="5853889" y="553745"/>
                  <a:pt x="5853889" y="545609"/>
                </a:cubicBezTo>
                <a:lnTo>
                  <a:pt x="5853889" y="542335"/>
                </a:lnTo>
                <a:lnTo>
                  <a:pt x="5853889" y="537572"/>
                </a:lnTo>
                <a:cubicBezTo>
                  <a:pt x="5853889" y="537572"/>
                  <a:pt x="5853889" y="534298"/>
                  <a:pt x="5853889" y="527750"/>
                </a:cubicBezTo>
                <a:cubicBezTo>
                  <a:pt x="5853889" y="521201"/>
                  <a:pt x="5853889" y="517927"/>
                  <a:pt x="5853889" y="517927"/>
                </a:cubicBezTo>
                <a:lnTo>
                  <a:pt x="5853889" y="494710"/>
                </a:lnTo>
                <a:cubicBezTo>
                  <a:pt x="5853889" y="494710"/>
                  <a:pt x="5853889" y="494462"/>
                  <a:pt x="5853889" y="493966"/>
                </a:cubicBezTo>
                <a:cubicBezTo>
                  <a:pt x="5853889" y="493470"/>
                  <a:pt x="5853889" y="493222"/>
                  <a:pt x="5853889" y="493222"/>
                </a:cubicBezTo>
                <a:cubicBezTo>
                  <a:pt x="5853889" y="493222"/>
                  <a:pt x="5853889" y="485086"/>
                  <a:pt x="5853889" y="468814"/>
                </a:cubicBezTo>
                <a:cubicBezTo>
                  <a:pt x="5853889" y="452542"/>
                  <a:pt x="5853889" y="444406"/>
                  <a:pt x="5853889" y="444406"/>
                </a:cubicBezTo>
                <a:cubicBezTo>
                  <a:pt x="5853889" y="437262"/>
                  <a:pt x="5853591" y="430019"/>
                  <a:pt x="5852996" y="422677"/>
                </a:cubicBezTo>
                <a:cubicBezTo>
                  <a:pt x="5852400" y="415335"/>
                  <a:pt x="5851012" y="408588"/>
                  <a:pt x="5848829" y="402436"/>
                </a:cubicBezTo>
                <a:cubicBezTo>
                  <a:pt x="5844661" y="392118"/>
                  <a:pt x="5837716" y="386561"/>
                  <a:pt x="5827993" y="385768"/>
                </a:cubicBezTo>
                <a:cubicBezTo>
                  <a:pt x="5823627" y="385768"/>
                  <a:pt x="5820254" y="385966"/>
                  <a:pt x="5817873" y="386363"/>
                </a:cubicBezTo>
                <a:cubicBezTo>
                  <a:pt x="5807356" y="387950"/>
                  <a:pt x="5796987" y="393110"/>
                  <a:pt x="5786768" y="401841"/>
                </a:cubicBezTo>
                <a:cubicBezTo>
                  <a:pt x="5776548" y="410572"/>
                  <a:pt x="5768164" y="419701"/>
                  <a:pt x="5761616" y="429226"/>
                </a:cubicBezTo>
                <a:cubicBezTo>
                  <a:pt x="5756060" y="437361"/>
                  <a:pt x="5750157" y="447978"/>
                  <a:pt x="5743905" y="461075"/>
                </a:cubicBezTo>
                <a:cubicBezTo>
                  <a:pt x="5737654" y="474172"/>
                  <a:pt x="5731850" y="487269"/>
                  <a:pt x="5726492" y="500365"/>
                </a:cubicBezTo>
                <a:lnTo>
                  <a:pt x="5726492" y="611689"/>
                </a:lnTo>
                <a:lnTo>
                  <a:pt x="5680951" y="611689"/>
                </a:lnTo>
                <a:lnTo>
                  <a:pt x="5680951" y="455419"/>
                </a:lnTo>
                <a:cubicBezTo>
                  <a:pt x="5680951" y="444704"/>
                  <a:pt x="5680355" y="434980"/>
                  <a:pt x="5679164" y="426249"/>
                </a:cubicBezTo>
                <a:cubicBezTo>
                  <a:pt x="5677380" y="413152"/>
                  <a:pt x="5674402" y="403230"/>
                  <a:pt x="5670235" y="396483"/>
                </a:cubicBezTo>
                <a:cubicBezTo>
                  <a:pt x="5665274" y="388943"/>
                  <a:pt x="5658527" y="385172"/>
                  <a:pt x="5649995" y="385172"/>
                </a:cubicBezTo>
                <a:cubicBezTo>
                  <a:pt x="5638088" y="385172"/>
                  <a:pt x="5628167" y="388099"/>
                  <a:pt x="5620229" y="393953"/>
                </a:cubicBezTo>
                <a:cubicBezTo>
                  <a:pt x="5612292" y="399807"/>
                  <a:pt x="5604454" y="407695"/>
                  <a:pt x="5596715" y="417617"/>
                </a:cubicBezTo>
                <a:cubicBezTo>
                  <a:pt x="5586395" y="430714"/>
                  <a:pt x="5577665" y="445001"/>
                  <a:pt x="5570520" y="460479"/>
                </a:cubicBezTo>
                <a:lnTo>
                  <a:pt x="5554448" y="498941"/>
                </a:lnTo>
                <a:lnTo>
                  <a:pt x="5554448" y="612582"/>
                </a:lnTo>
                <a:lnTo>
                  <a:pt x="5509203" y="612582"/>
                </a:lnTo>
                <a:lnTo>
                  <a:pt x="5509203" y="437858"/>
                </a:lnTo>
                <a:cubicBezTo>
                  <a:pt x="5509203" y="430912"/>
                  <a:pt x="5508807" y="421685"/>
                  <a:pt x="5508013" y="410175"/>
                </a:cubicBezTo>
                <a:cubicBezTo>
                  <a:pt x="5507219" y="398666"/>
                  <a:pt x="5504738" y="390828"/>
                  <a:pt x="5500571" y="386661"/>
                </a:cubicBezTo>
                <a:cubicBezTo>
                  <a:pt x="5499380" y="385470"/>
                  <a:pt x="5497793" y="384875"/>
                  <a:pt x="5495808" y="384875"/>
                </a:cubicBezTo>
                <a:cubicBezTo>
                  <a:pt x="5492236" y="384875"/>
                  <a:pt x="5487623" y="387305"/>
                  <a:pt x="5481968" y="392167"/>
                </a:cubicBezTo>
                <a:cubicBezTo>
                  <a:pt x="5476312" y="397029"/>
                  <a:pt x="5470806" y="404967"/>
                  <a:pt x="5465448" y="415980"/>
                </a:cubicBezTo>
                <a:cubicBezTo>
                  <a:pt x="5460089" y="426993"/>
                  <a:pt x="5453640" y="441925"/>
                  <a:pt x="5446100" y="460777"/>
                </a:cubicBezTo>
                <a:cubicBezTo>
                  <a:pt x="5438560" y="479629"/>
                  <a:pt x="5433301" y="492031"/>
                  <a:pt x="5430324" y="497984"/>
                </a:cubicBezTo>
                <a:cubicBezTo>
                  <a:pt x="5428836" y="500564"/>
                  <a:pt x="5427087" y="502238"/>
                  <a:pt x="5425078" y="503007"/>
                </a:cubicBezTo>
                <a:lnTo>
                  <a:pt x="5424124" y="502950"/>
                </a:lnTo>
                <a:lnTo>
                  <a:pt x="5418567" y="516885"/>
                </a:lnTo>
                <a:cubicBezTo>
                  <a:pt x="5415591" y="524029"/>
                  <a:pt x="5412862" y="530230"/>
                  <a:pt x="5410381" y="535489"/>
                </a:cubicBezTo>
                <a:cubicBezTo>
                  <a:pt x="5403436" y="549975"/>
                  <a:pt x="5396193" y="562575"/>
                  <a:pt x="5388653" y="573291"/>
                </a:cubicBezTo>
                <a:cubicBezTo>
                  <a:pt x="5369801" y="599485"/>
                  <a:pt x="5348865" y="612582"/>
                  <a:pt x="5325848" y="612582"/>
                </a:cubicBezTo>
                <a:cubicBezTo>
                  <a:pt x="5306202" y="612582"/>
                  <a:pt x="5291220" y="606430"/>
                  <a:pt x="5280901" y="594127"/>
                </a:cubicBezTo>
                <a:lnTo>
                  <a:pt x="5271831" y="575033"/>
                </a:lnTo>
                <a:lnTo>
                  <a:pt x="5264008" y="584453"/>
                </a:lnTo>
                <a:cubicBezTo>
                  <a:pt x="5259197" y="589514"/>
                  <a:pt x="5254311" y="593929"/>
                  <a:pt x="5249349" y="597699"/>
                </a:cubicBezTo>
                <a:cubicBezTo>
                  <a:pt x="5235459" y="607621"/>
                  <a:pt x="5220477" y="612483"/>
                  <a:pt x="5204403" y="612284"/>
                </a:cubicBezTo>
                <a:cubicBezTo>
                  <a:pt x="5167693" y="612086"/>
                  <a:pt x="5138125" y="597302"/>
                  <a:pt x="5115702" y="567933"/>
                </a:cubicBezTo>
                <a:cubicBezTo>
                  <a:pt x="5097842" y="544914"/>
                  <a:pt x="5088913" y="518423"/>
                  <a:pt x="5088913" y="488459"/>
                </a:cubicBezTo>
                <a:cubicBezTo>
                  <a:pt x="5088913" y="459686"/>
                  <a:pt x="5099033" y="433492"/>
                  <a:pt x="5119274" y="409878"/>
                </a:cubicBezTo>
                <a:cubicBezTo>
                  <a:pt x="5142887" y="382493"/>
                  <a:pt x="5172753" y="368404"/>
                  <a:pt x="5208868" y="367611"/>
                </a:cubicBezTo>
                <a:cubicBezTo>
                  <a:pt x="5227919" y="367214"/>
                  <a:pt x="5243098" y="372224"/>
                  <a:pt x="5254409" y="382642"/>
                </a:cubicBezTo>
                <a:lnTo>
                  <a:pt x="5268399" y="396739"/>
                </a:lnTo>
                <a:lnTo>
                  <a:pt x="5268399" y="367313"/>
                </a:lnTo>
                <a:lnTo>
                  <a:pt x="5313643" y="367313"/>
                </a:lnTo>
                <a:cubicBezTo>
                  <a:pt x="5313643" y="367313"/>
                  <a:pt x="5313643" y="377235"/>
                  <a:pt x="5313643" y="397079"/>
                </a:cubicBezTo>
                <a:cubicBezTo>
                  <a:pt x="5313643" y="416922"/>
                  <a:pt x="5313643" y="426844"/>
                  <a:pt x="5313643" y="426844"/>
                </a:cubicBezTo>
                <a:lnTo>
                  <a:pt x="5313643" y="541740"/>
                </a:lnTo>
                <a:lnTo>
                  <a:pt x="5313643" y="545907"/>
                </a:lnTo>
                <a:cubicBezTo>
                  <a:pt x="5313643" y="553051"/>
                  <a:pt x="5313792" y="560045"/>
                  <a:pt x="5314090" y="566891"/>
                </a:cubicBezTo>
                <a:cubicBezTo>
                  <a:pt x="5314387" y="573738"/>
                  <a:pt x="5315528" y="579839"/>
                  <a:pt x="5317512" y="585197"/>
                </a:cubicBezTo>
                <a:cubicBezTo>
                  <a:pt x="5319894" y="591349"/>
                  <a:pt x="5322672" y="594425"/>
                  <a:pt x="5325848" y="594425"/>
                </a:cubicBezTo>
                <a:cubicBezTo>
                  <a:pt x="5342714" y="594425"/>
                  <a:pt x="5358787" y="583908"/>
                  <a:pt x="5374067" y="562873"/>
                </a:cubicBezTo>
                <a:cubicBezTo>
                  <a:pt x="5380615" y="553745"/>
                  <a:pt x="5387264" y="542037"/>
                  <a:pt x="5394010" y="527750"/>
                </a:cubicBezTo>
                <a:cubicBezTo>
                  <a:pt x="5399765" y="515447"/>
                  <a:pt x="5405520" y="501655"/>
                  <a:pt x="5411274" y="486375"/>
                </a:cubicBezTo>
                <a:lnTo>
                  <a:pt x="5415581" y="487962"/>
                </a:lnTo>
                <a:lnTo>
                  <a:pt x="5416819" y="484869"/>
                </a:lnTo>
                <a:cubicBezTo>
                  <a:pt x="5419572" y="477985"/>
                  <a:pt x="5423776" y="467474"/>
                  <a:pt x="5429431" y="453336"/>
                </a:cubicBezTo>
                <a:cubicBezTo>
                  <a:pt x="5436972" y="434484"/>
                  <a:pt x="5442825" y="420842"/>
                  <a:pt x="5446993" y="412408"/>
                </a:cubicBezTo>
                <a:cubicBezTo>
                  <a:pt x="5451160" y="403974"/>
                  <a:pt x="5457361" y="394251"/>
                  <a:pt x="5465596" y="383238"/>
                </a:cubicBezTo>
                <a:cubicBezTo>
                  <a:pt x="5473832" y="372224"/>
                  <a:pt x="5483903" y="366718"/>
                  <a:pt x="5495808" y="366718"/>
                </a:cubicBezTo>
                <a:close/>
                <a:moveTo>
                  <a:pt x="6357002" y="337473"/>
                </a:moveTo>
                <a:cubicBezTo>
                  <a:pt x="6355960" y="337026"/>
                  <a:pt x="6354844" y="337051"/>
                  <a:pt x="6353654" y="337547"/>
                </a:cubicBezTo>
                <a:cubicBezTo>
                  <a:pt x="6352066" y="338540"/>
                  <a:pt x="6351074" y="340325"/>
                  <a:pt x="6350677" y="342905"/>
                </a:cubicBezTo>
                <a:cubicBezTo>
                  <a:pt x="6350876" y="345485"/>
                  <a:pt x="6351769" y="347965"/>
                  <a:pt x="6353356" y="350347"/>
                </a:cubicBezTo>
                <a:lnTo>
                  <a:pt x="6359904" y="358681"/>
                </a:lnTo>
                <a:cubicBezTo>
                  <a:pt x="6360698" y="355506"/>
                  <a:pt x="6361194" y="353224"/>
                  <a:pt x="6361393" y="351835"/>
                </a:cubicBezTo>
                <a:cubicBezTo>
                  <a:pt x="6362187" y="346874"/>
                  <a:pt x="6361690" y="343004"/>
                  <a:pt x="6359904" y="340226"/>
                </a:cubicBezTo>
                <a:cubicBezTo>
                  <a:pt x="6359011" y="338837"/>
                  <a:pt x="6358044" y="337919"/>
                  <a:pt x="6357002" y="337473"/>
                </a:cubicBezTo>
                <a:close/>
                <a:moveTo>
                  <a:pt x="6354844" y="319390"/>
                </a:moveTo>
                <a:cubicBezTo>
                  <a:pt x="6362385" y="319787"/>
                  <a:pt x="6368338" y="322565"/>
                  <a:pt x="6372704" y="327725"/>
                </a:cubicBezTo>
                <a:cubicBezTo>
                  <a:pt x="6378458" y="334670"/>
                  <a:pt x="6380641" y="343500"/>
                  <a:pt x="6379252" y="354216"/>
                </a:cubicBezTo>
                <a:cubicBezTo>
                  <a:pt x="6378458" y="359375"/>
                  <a:pt x="6376772" y="365725"/>
                  <a:pt x="6374192" y="373266"/>
                </a:cubicBezTo>
                <a:cubicBezTo>
                  <a:pt x="6379550" y="378227"/>
                  <a:pt x="6385205" y="383089"/>
                  <a:pt x="6391158" y="387851"/>
                </a:cubicBezTo>
                <a:cubicBezTo>
                  <a:pt x="6397111" y="392614"/>
                  <a:pt x="6403362" y="397376"/>
                  <a:pt x="6409911" y="402139"/>
                </a:cubicBezTo>
                <a:cubicBezTo>
                  <a:pt x="6420031" y="409878"/>
                  <a:pt x="6428564" y="416526"/>
                  <a:pt x="6435509" y="422082"/>
                </a:cubicBezTo>
                <a:cubicBezTo>
                  <a:pt x="6449796" y="433988"/>
                  <a:pt x="6462695" y="448077"/>
                  <a:pt x="6474204" y="464349"/>
                </a:cubicBezTo>
                <a:cubicBezTo>
                  <a:pt x="6485714" y="480621"/>
                  <a:pt x="6490179" y="500365"/>
                  <a:pt x="6487599" y="523583"/>
                </a:cubicBezTo>
                <a:cubicBezTo>
                  <a:pt x="6485416" y="542831"/>
                  <a:pt x="6477280" y="560591"/>
                  <a:pt x="6463191" y="576863"/>
                </a:cubicBezTo>
                <a:cubicBezTo>
                  <a:pt x="6448705" y="593135"/>
                  <a:pt x="6431342" y="603950"/>
                  <a:pt x="6411101" y="609307"/>
                </a:cubicBezTo>
                <a:cubicBezTo>
                  <a:pt x="6402569" y="611490"/>
                  <a:pt x="6391853" y="612582"/>
                  <a:pt x="6378954" y="612582"/>
                </a:cubicBezTo>
                <a:cubicBezTo>
                  <a:pt x="6342045" y="612582"/>
                  <a:pt x="6315256" y="599683"/>
                  <a:pt x="6298587" y="573886"/>
                </a:cubicBezTo>
                <a:lnTo>
                  <a:pt x="6313768" y="564064"/>
                </a:lnTo>
                <a:cubicBezTo>
                  <a:pt x="6320713" y="574779"/>
                  <a:pt x="6330486" y="582568"/>
                  <a:pt x="6343087" y="587430"/>
                </a:cubicBezTo>
                <a:cubicBezTo>
                  <a:pt x="6355688" y="592292"/>
                  <a:pt x="6367643" y="594722"/>
                  <a:pt x="6378954" y="594722"/>
                </a:cubicBezTo>
                <a:cubicBezTo>
                  <a:pt x="6383121" y="594722"/>
                  <a:pt x="6387686" y="593830"/>
                  <a:pt x="6392646" y="592043"/>
                </a:cubicBezTo>
                <a:cubicBezTo>
                  <a:pt x="6405743" y="587480"/>
                  <a:pt x="6416955" y="578649"/>
                  <a:pt x="6426282" y="565552"/>
                </a:cubicBezTo>
                <a:cubicBezTo>
                  <a:pt x="6435410" y="552455"/>
                  <a:pt x="6440768" y="537870"/>
                  <a:pt x="6442355" y="521797"/>
                </a:cubicBezTo>
                <a:cubicBezTo>
                  <a:pt x="6444141" y="502350"/>
                  <a:pt x="6441115" y="485830"/>
                  <a:pt x="6433277" y="472237"/>
                </a:cubicBezTo>
                <a:cubicBezTo>
                  <a:pt x="6425439" y="458644"/>
                  <a:pt x="6416261" y="446291"/>
                  <a:pt x="6405743" y="435179"/>
                </a:cubicBezTo>
                <a:cubicBezTo>
                  <a:pt x="6402569" y="432004"/>
                  <a:pt x="6399245" y="428779"/>
                  <a:pt x="6395772" y="425505"/>
                </a:cubicBezTo>
                <a:cubicBezTo>
                  <a:pt x="6392299" y="422231"/>
                  <a:pt x="6388976" y="419006"/>
                  <a:pt x="6385800" y="415831"/>
                </a:cubicBezTo>
                <a:cubicBezTo>
                  <a:pt x="6382229" y="412656"/>
                  <a:pt x="6378707" y="409382"/>
                  <a:pt x="6375234" y="406008"/>
                </a:cubicBezTo>
                <a:cubicBezTo>
                  <a:pt x="6371761" y="402635"/>
                  <a:pt x="6368437" y="399162"/>
                  <a:pt x="6365262" y="395590"/>
                </a:cubicBezTo>
                <a:cubicBezTo>
                  <a:pt x="6333711" y="472187"/>
                  <a:pt x="6292138" y="545708"/>
                  <a:pt x="6240544" y="616154"/>
                </a:cubicBezTo>
                <a:lnTo>
                  <a:pt x="6226257" y="605736"/>
                </a:lnTo>
                <a:cubicBezTo>
                  <a:pt x="6278248" y="534298"/>
                  <a:pt x="6320118" y="459289"/>
                  <a:pt x="6351868" y="380707"/>
                </a:cubicBezTo>
                <a:cubicBezTo>
                  <a:pt x="6344724" y="371976"/>
                  <a:pt x="6339366" y="364138"/>
                  <a:pt x="6335794" y="357193"/>
                </a:cubicBezTo>
                <a:cubicBezTo>
                  <a:pt x="6334008" y="354216"/>
                  <a:pt x="6333016" y="350247"/>
                  <a:pt x="6332818" y="345286"/>
                </a:cubicBezTo>
                <a:cubicBezTo>
                  <a:pt x="6332421" y="337547"/>
                  <a:pt x="6335100" y="330701"/>
                  <a:pt x="6340854" y="324748"/>
                </a:cubicBezTo>
                <a:cubicBezTo>
                  <a:pt x="6344823" y="321176"/>
                  <a:pt x="6349486" y="319390"/>
                  <a:pt x="6354844" y="319390"/>
                </a:cubicBezTo>
                <a:close/>
                <a:moveTo>
                  <a:pt x="5216904" y="272063"/>
                </a:moveTo>
                <a:lnTo>
                  <a:pt x="5222262" y="277123"/>
                </a:lnTo>
                <a:lnTo>
                  <a:pt x="5275841" y="325343"/>
                </a:lnTo>
                <a:lnTo>
                  <a:pt x="5265422" y="339929"/>
                </a:lnTo>
                <a:lnTo>
                  <a:pt x="5202021" y="305996"/>
                </a:lnTo>
                <a:lnTo>
                  <a:pt x="5172851" y="328618"/>
                </a:lnTo>
                <a:lnTo>
                  <a:pt x="5159457" y="339036"/>
                </a:lnTo>
                <a:lnTo>
                  <a:pt x="5148443" y="324748"/>
                </a:lnTo>
                <a:lnTo>
                  <a:pt x="5210952" y="276528"/>
                </a:lnTo>
                <a:close/>
                <a:moveTo>
                  <a:pt x="5205892" y="185743"/>
                </a:moveTo>
                <a:lnTo>
                  <a:pt x="5214523" y="194970"/>
                </a:lnTo>
                <a:lnTo>
                  <a:pt x="5269888" y="255394"/>
                </a:lnTo>
                <a:lnTo>
                  <a:pt x="5257981" y="268789"/>
                </a:lnTo>
                <a:lnTo>
                  <a:pt x="5193985" y="224140"/>
                </a:lnTo>
                <a:lnTo>
                  <a:pt x="5187139" y="219675"/>
                </a:lnTo>
                <a:lnTo>
                  <a:pt x="5191306" y="212532"/>
                </a:lnTo>
                <a:lnTo>
                  <a:pt x="5199938" y="196756"/>
                </a:lnTo>
                <a:close/>
                <a:moveTo>
                  <a:pt x="4912700" y="39594"/>
                </a:moveTo>
                <a:cubicBezTo>
                  <a:pt x="4903770" y="47729"/>
                  <a:pt x="4895932" y="56659"/>
                  <a:pt x="4889185" y="66382"/>
                </a:cubicBezTo>
                <a:cubicBezTo>
                  <a:pt x="4878073" y="82654"/>
                  <a:pt x="4870135" y="101506"/>
                  <a:pt x="4865372" y="122937"/>
                </a:cubicBezTo>
                <a:cubicBezTo>
                  <a:pt x="4857832" y="158458"/>
                  <a:pt x="4853517" y="193978"/>
                  <a:pt x="4852424" y="229498"/>
                </a:cubicBezTo>
                <a:cubicBezTo>
                  <a:pt x="4851333" y="265018"/>
                  <a:pt x="4850788" y="298753"/>
                  <a:pt x="4850788" y="330701"/>
                </a:cubicBezTo>
                <a:cubicBezTo>
                  <a:pt x="4850788" y="330701"/>
                  <a:pt x="4850788" y="333083"/>
                  <a:pt x="4850788" y="337845"/>
                </a:cubicBezTo>
                <a:cubicBezTo>
                  <a:pt x="4850788" y="342608"/>
                  <a:pt x="4850788" y="344989"/>
                  <a:pt x="4850788" y="344989"/>
                </a:cubicBezTo>
                <a:lnTo>
                  <a:pt x="4850617" y="357193"/>
                </a:lnTo>
                <a:lnTo>
                  <a:pt x="4905258" y="357193"/>
                </a:lnTo>
                <a:lnTo>
                  <a:pt x="4905258" y="375647"/>
                </a:lnTo>
                <a:lnTo>
                  <a:pt x="4850359" y="375647"/>
                </a:lnTo>
                <a:lnTo>
                  <a:pt x="4850043" y="398269"/>
                </a:lnTo>
                <a:cubicBezTo>
                  <a:pt x="4849349" y="415136"/>
                  <a:pt x="4848208" y="431111"/>
                  <a:pt x="4846620" y="446192"/>
                </a:cubicBezTo>
                <a:cubicBezTo>
                  <a:pt x="4843445" y="476354"/>
                  <a:pt x="4834318" y="502747"/>
                  <a:pt x="4819236" y="525368"/>
                </a:cubicBezTo>
                <a:cubicBezTo>
                  <a:pt x="4814474" y="532512"/>
                  <a:pt x="4807875" y="540847"/>
                  <a:pt x="4799442" y="550372"/>
                </a:cubicBezTo>
                <a:cubicBezTo>
                  <a:pt x="4791009" y="559897"/>
                  <a:pt x="4780243" y="568926"/>
                  <a:pt x="4767146" y="577458"/>
                </a:cubicBezTo>
                <a:cubicBezTo>
                  <a:pt x="4780243" y="582221"/>
                  <a:pt x="4793538" y="586338"/>
                  <a:pt x="4807032" y="589811"/>
                </a:cubicBezTo>
                <a:cubicBezTo>
                  <a:pt x="4820526" y="593284"/>
                  <a:pt x="4833920" y="595119"/>
                  <a:pt x="4847216" y="595318"/>
                </a:cubicBezTo>
                <a:cubicBezTo>
                  <a:pt x="4895237" y="594722"/>
                  <a:pt x="4937802" y="574779"/>
                  <a:pt x="4974910" y="535489"/>
                </a:cubicBezTo>
                <a:cubicBezTo>
                  <a:pt x="4996143" y="513264"/>
                  <a:pt x="5013209" y="486574"/>
                  <a:pt x="5026107" y="455419"/>
                </a:cubicBezTo>
                <a:cubicBezTo>
                  <a:pt x="5039601" y="423074"/>
                  <a:pt x="5047340" y="388347"/>
                  <a:pt x="5049324" y="351240"/>
                </a:cubicBezTo>
                <a:cubicBezTo>
                  <a:pt x="5054880" y="253608"/>
                  <a:pt x="5036128" y="173539"/>
                  <a:pt x="4993067" y="111031"/>
                </a:cubicBezTo>
                <a:cubicBezTo>
                  <a:pt x="4971239" y="79479"/>
                  <a:pt x="4944450" y="55667"/>
                  <a:pt x="4912700" y="39594"/>
                </a:cubicBezTo>
                <a:close/>
                <a:moveTo>
                  <a:pt x="4815961" y="5"/>
                </a:moveTo>
                <a:cubicBezTo>
                  <a:pt x="4848307" y="-193"/>
                  <a:pt x="4878668" y="5561"/>
                  <a:pt x="4907045" y="17269"/>
                </a:cubicBezTo>
                <a:cubicBezTo>
                  <a:pt x="4909822" y="15682"/>
                  <a:pt x="4912650" y="14144"/>
                  <a:pt x="4915527" y="12656"/>
                </a:cubicBezTo>
                <a:cubicBezTo>
                  <a:pt x="4918405" y="11167"/>
                  <a:pt x="4921332" y="9530"/>
                  <a:pt x="4924309" y="7744"/>
                </a:cubicBezTo>
                <a:lnTo>
                  <a:pt x="4933536" y="23520"/>
                </a:lnTo>
                <a:cubicBezTo>
                  <a:pt x="4931154" y="25108"/>
                  <a:pt x="4929369" y="26397"/>
                  <a:pt x="4928178" y="27390"/>
                </a:cubicBezTo>
                <a:cubicBezTo>
                  <a:pt x="4959134" y="44455"/>
                  <a:pt x="4985725" y="68863"/>
                  <a:pt x="5007950" y="100613"/>
                </a:cubicBezTo>
                <a:cubicBezTo>
                  <a:pt x="5053591" y="166891"/>
                  <a:pt x="5073434" y="250731"/>
                  <a:pt x="5067481" y="352133"/>
                </a:cubicBezTo>
                <a:cubicBezTo>
                  <a:pt x="5065298" y="391225"/>
                  <a:pt x="5057063" y="427936"/>
                  <a:pt x="5042775" y="462265"/>
                </a:cubicBezTo>
                <a:cubicBezTo>
                  <a:pt x="5028885" y="496000"/>
                  <a:pt x="5010629" y="524476"/>
                  <a:pt x="4988007" y="547693"/>
                </a:cubicBezTo>
                <a:cubicBezTo>
                  <a:pt x="4947525" y="590754"/>
                  <a:pt x="4900595" y="612582"/>
                  <a:pt x="4847216" y="613177"/>
                </a:cubicBezTo>
                <a:cubicBezTo>
                  <a:pt x="4815268" y="614566"/>
                  <a:pt x="4778953" y="608018"/>
                  <a:pt x="4738274" y="593532"/>
                </a:cubicBezTo>
                <a:cubicBezTo>
                  <a:pt x="4709698" y="606629"/>
                  <a:pt x="4680032" y="613177"/>
                  <a:pt x="4649274" y="613177"/>
                </a:cubicBezTo>
                <a:cubicBezTo>
                  <a:pt x="4634590" y="613177"/>
                  <a:pt x="4620798" y="610696"/>
                  <a:pt x="4607900" y="605736"/>
                </a:cubicBezTo>
                <a:cubicBezTo>
                  <a:pt x="4593612" y="600179"/>
                  <a:pt x="4585328" y="593730"/>
                  <a:pt x="4583046" y="586388"/>
                </a:cubicBezTo>
                <a:cubicBezTo>
                  <a:pt x="4580763" y="579046"/>
                  <a:pt x="4579921" y="573589"/>
                  <a:pt x="4580516" y="570017"/>
                </a:cubicBezTo>
                <a:cubicBezTo>
                  <a:pt x="4584683" y="550372"/>
                  <a:pt x="4602641" y="540351"/>
                  <a:pt x="4634391" y="539954"/>
                </a:cubicBezTo>
                <a:cubicBezTo>
                  <a:pt x="4645702" y="539755"/>
                  <a:pt x="4656022" y="540847"/>
                  <a:pt x="4665348" y="543228"/>
                </a:cubicBezTo>
                <a:cubicBezTo>
                  <a:pt x="4675468" y="546205"/>
                  <a:pt x="4686085" y="549479"/>
                  <a:pt x="4697197" y="553051"/>
                </a:cubicBezTo>
                <a:cubicBezTo>
                  <a:pt x="4708310" y="556622"/>
                  <a:pt x="4720414" y="560789"/>
                  <a:pt x="4733511" y="565552"/>
                </a:cubicBezTo>
                <a:cubicBezTo>
                  <a:pt x="4744028" y="557416"/>
                  <a:pt x="4752660" y="548834"/>
                  <a:pt x="4759407" y="539805"/>
                </a:cubicBezTo>
                <a:cubicBezTo>
                  <a:pt x="4766154" y="530776"/>
                  <a:pt x="4771314" y="522789"/>
                  <a:pt x="4774886" y="515844"/>
                </a:cubicBezTo>
                <a:cubicBezTo>
                  <a:pt x="4786196" y="495206"/>
                  <a:pt x="4793042" y="470848"/>
                  <a:pt x="4795423" y="442769"/>
                </a:cubicBezTo>
                <a:cubicBezTo>
                  <a:pt x="4796614" y="428729"/>
                  <a:pt x="4797483" y="413561"/>
                  <a:pt x="4798028" y="397265"/>
                </a:cubicBezTo>
                <a:lnTo>
                  <a:pt x="4798305" y="375647"/>
                </a:lnTo>
                <a:lnTo>
                  <a:pt x="4740357" y="375647"/>
                </a:lnTo>
                <a:lnTo>
                  <a:pt x="4740357" y="357193"/>
                </a:lnTo>
                <a:lnTo>
                  <a:pt x="4798541" y="357193"/>
                </a:lnTo>
                <a:lnTo>
                  <a:pt x="4798698" y="344989"/>
                </a:lnTo>
                <a:lnTo>
                  <a:pt x="4798698" y="330999"/>
                </a:lnTo>
                <a:cubicBezTo>
                  <a:pt x="4798698" y="298455"/>
                  <a:pt x="4799491" y="264076"/>
                  <a:pt x="4801079" y="227861"/>
                </a:cubicBezTo>
                <a:cubicBezTo>
                  <a:pt x="4802666" y="191646"/>
                  <a:pt x="4808917" y="155183"/>
                  <a:pt x="4819831" y="118472"/>
                </a:cubicBezTo>
                <a:cubicBezTo>
                  <a:pt x="4826975" y="94461"/>
                  <a:pt x="4839377" y="73229"/>
                  <a:pt x="4857038" y="54774"/>
                </a:cubicBezTo>
                <a:cubicBezTo>
                  <a:pt x="4866166" y="45447"/>
                  <a:pt x="4876386" y="36915"/>
                  <a:pt x="4887697" y="29176"/>
                </a:cubicBezTo>
                <a:cubicBezTo>
                  <a:pt x="4865075" y="21635"/>
                  <a:pt x="4841163" y="17865"/>
                  <a:pt x="4815961" y="17865"/>
                </a:cubicBezTo>
                <a:cubicBezTo>
                  <a:pt x="4765757" y="18261"/>
                  <a:pt x="4723490" y="27489"/>
                  <a:pt x="4689160" y="45547"/>
                </a:cubicBezTo>
                <a:cubicBezTo>
                  <a:pt x="4669515" y="56461"/>
                  <a:pt x="4653739" y="69756"/>
                  <a:pt x="4641833" y="85433"/>
                </a:cubicBezTo>
                <a:cubicBezTo>
                  <a:pt x="4627943" y="103490"/>
                  <a:pt x="4618417" y="125517"/>
                  <a:pt x="4613258" y="151512"/>
                </a:cubicBezTo>
                <a:cubicBezTo>
                  <a:pt x="4605320" y="193581"/>
                  <a:pt x="4614945" y="229300"/>
                  <a:pt x="4642130" y="258668"/>
                </a:cubicBezTo>
                <a:cubicBezTo>
                  <a:pt x="4658402" y="276131"/>
                  <a:pt x="4675369" y="285160"/>
                  <a:pt x="4693030" y="285755"/>
                </a:cubicBezTo>
                <a:cubicBezTo>
                  <a:pt x="4704936" y="285557"/>
                  <a:pt x="4716941" y="282679"/>
                  <a:pt x="4729046" y="277123"/>
                </a:cubicBezTo>
                <a:cubicBezTo>
                  <a:pt x="4755042" y="265217"/>
                  <a:pt x="4771016" y="243091"/>
                  <a:pt x="4776969" y="210746"/>
                </a:cubicBezTo>
                <a:cubicBezTo>
                  <a:pt x="4783319" y="178599"/>
                  <a:pt x="4776771" y="151314"/>
                  <a:pt x="4757323" y="128890"/>
                </a:cubicBezTo>
                <a:lnTo>
                  <a:pt x="4770718" y="116984"/>
                </a:lnTo>
                <a:cubicBezTo>
                  <a:pt x="4794134" y="143376"/>
                  <a:pt x="4802170" y="175722"/>
                  <a:pt x="4794828" y="214020"/>
                </a:cubicBezTo>
                <a:cubicBezTo>
                  <a:pt x="4787684" y="252517"/>
                  <a:pt x="4768337" y="279008"/>
                  <a:pt x="4736785" y="293494"/>
                </a:cubicBezTo>
                <a:cubicBezTo>
                  <a:pt x="4723093" y="300043"/>
                  <a:pt x="4708805" y="303416"/>
                  <a:pt x="4693923" y="303615"/>
                </a:cubicBezTo>
                <a:cubicBezTo>
                  <a:pt x="4693923" y="303615"/>
                  <a:pt x="4693823" y="303615"/>
                  <a:pt x="4693625" y="303615"/>
                </a:cubicBezTo>
                <a:cubicBezTo>
                  <a:pt x="4693427" y="303615"/>
                  <a:pt x="4693129" y="303615"/>
                  <a:pt x="4692732" y="303615"/>
                </a:cubicBezTo>
                <a:cubicBezTo>
                  <a:pt x="4692732" y="303615"/>
                  <a:pt x="4692683" y="303615"/>
                  <a:pt x="4692584" y="303615"/>
                </a:cubicBezTo>
                <a:cubicBezTo>
                  <a:pt x="4692484" y="303615"/>
                  <a:pt x="4692335" y="303615"/>
                  <a:pt x="4692137" y="303615"/>
                </a:cubicBezTo>
                <a:cubicBezTo>
                  <a:pt x="4660586" y="303416"/>
                  <a:pt x="4633796" y="292601"/>
                  <a:pt x="4611769" y="271170"/>
                </a:cubicBezTo>
                <a:cubicBezTo>
                  <a:pt x="4577441" y="237039"/>
                  <a:pt x="4565335" y="195962"/>
                  <a:pt x="4575455" y="147940"/>
                </a:cubicBezTo>
                <a:cubicBezTo>
                  <a:pt x="4586965" y="93767"/>
                  <a:pt x="4618020" y="54278"/>
                  <a:pt x="4668622" y="29473"/>
                </a:cubicBezTo>
                <a:cubicBezTo>
                  <a:pt x="4709302" y="9828"/>
                  <a:pt x="4758415" y="5"/>
                  <a:pt x="4815961" y="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Rectangle: Rounded Corners 82">
            <a:extLst>
              <a:ext uri="{FF2B5EF4-FFF2-40B4-BE49-F238E27FC236}">
                <a16:creationId xmlns:a16="http://schemas.microsoft.com/office/drawing/2014/main" id="{E0D41B28-CFA7-41BD-8B46-6A1045E67E42}"/>
              </a:ext>
            </a:extLst>
          </p:cNvPr>
          <p:cNvSpPr/>
          <p:nvPr/>
        </p:nvSpPr>
        <p:spPr>
          <a:xfrm>
            <a:off x="165203" y="5351134"/>
            <a:ext cx="1278568" cy="1043953"/>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72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left)">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500"/>
                                        <p:tgtEl>
                                          <p:spTgt spid="8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wipe(left)">
                                      <p:cBhvr>
                                        <p:cTn id="21" dur="500"/>
                                        <p:tgtEl>
                                          <p:spTgt spid="8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wipe(left)">
                                      <p:cBhvr>
                                        <p:cTn id="2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854D5C7-076C-42C3-939F-45E35E5C9C26}"/>
              </a:ext>
            </a:extLst>
          </p:cNvPr>
          <p:cNvGrpSpPr/>
          <p:nvPr/>
        </p:nvGrpSpPr>
        <p:grpSpPr>
          <a:xfrm>
            <a:off x="0" y="73951"/>
            <a:ext cx="2074460" cy="859566"/>
            <a:chOff x="9505637" y="62025"/>
            <a:chExt cx="2686363" cy="1140087"/>
          </a:xfrm>
        </p:grpSpPr>
        <p:sp>
          <p:nvSpPr>
            <p:cNvPr id="33" name="Oval 28"/>
            <p:cNvSpPr>
              <a:spLocks noChangeArrowheads="1"/>
            </p:cNvSpPr>
            <p:nvPr/>
          </p:nvSpPr>
          <p:spPr bwMode="auto">
            <a:xfrm>
              <a:off x="10857245" y="62025"/>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56"/>
            <p:cNvSpPr>
              <a:spLocks/>
            </p:cNvSpPr>
            <p:nvPr/>
          </p:nvSpPr>
          <p:spPr bwMode="auto">
            <a:xfrm>
              <a:off x="11653801" y="211510"/>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57"/>
            <p:cNvSpPr>
              <a:spLocks/>
            </p:cNvSpPr>
            <p:nvPr/>
          </p:nvSpPr>
          <p:spPr bwMode="auto">
            <a:xfrm>
              <a:off x="11377612" y="860537"/>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58"/>
            <p:cNvSpPr>
              <a:spLocks/>
            </p:cNvSpPr>
            <p:nvPr/>
          </p:nvSpPr>
          <p:spPr bwMode="auto">
            <a:xfrm>
              <a:off x="9621321" y="16997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59"/>
            <p:cNvSpPr>
              <a:spLocks/>
            </p:cNvSpPr>
            <p:nvPr/>
          </p:nvSpPr>
          <p:spPr bwMode="auto">
            <a:xfrm>
              <a:off x="10262301" y="169975"/>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60"/>
            <p:cNvSpPr>
              <a:spLocks/>
            </p:cNvSpPr>
            <p:nvPr/>
          </p:nvSpPr>
          <p:spPr bwMode="auto">
            <a:xfrm>
              <a:off x="10826307" y="984624"/>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61"/>
            <p:cNvSpPr>
              <a:spLocks/>
            </p:cNvSpPr>
            <p:nvPr/>
          </p:nvSpPr>
          <p:spPr bwMode="auto">
            <a:xfrm>
              <a:off x="9505637" y="765549"/>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9" name="Freeform 104"/>
            <p:cNvSpPr>
              <a:spLocks/>
            </p:cNvSpPr>
            <p:nvPr/>
          </p:nvSpPr>
          <p:spPr bwMode="auto">
            <a:xfrm>
              <a:off x="10262302" y="744650"/>
              <a:ext cx="493713" cy="231775"/>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12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39" name="组合 48">
            <a:extLst>
              <a:ext uri="{FF2B5EF4-FFF2-40B4-BE49-F238E27FC236}">
                <a16:creationId xmlns:a16="http://schemas.microsoft.com/office/drawing/2014/main" id="{62A372CB-712B-4EEE-8F0F-AB901030951C}"/>
              </a:ext>
            </a:extLst>
          </p:cNvPr>
          <p:cNvGrpSpPr/>
          <p:nvPr/>
        </p:nvGrpSpPr>
        <p:grpSpPr>
          <a:xfrm>
            <a:off x="8889255" y="5474189"/>
            <a:ext cx="3302745" cy="1194179"/>
            <a:chOff x="5033963" y="5529263"/>
            <a:chExt cx="2778125" cy="1331912"/>
          </a:xfrm>
        </p:grpSpPr>
        <p:sp>
          <p:nvSpPr>
            <p:cNvPr id="40" name="Freeform 5">
              <a:extLst>
                <a:ext uri="{FF2B5EF4-FFF2-40B4-BE49-F238E27FC236}">
                  <a16:creationId xmlns:a16="http://schemas.microsoft.com/office/drawing/2014/main" id="{FE35ACD9-13AD-4105-AD4F-BF98EF8E107B}"/>
                </a:ext>
              </a:extLst>
            </p:cNvPr>
            <p:cNvSpPr>
              <a:spLocks/>
            </p:cNvSpPr>
            <p:nvPr/>
          </p:nvSpPr>
          <p:spPr bwMode="auto">
            <a:xfrm>
              <a:off x="5767388" y="5775325"/>
              <a:ext cx="630238" cy="628650"/>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6">
              <a:extLst>
                <a:ext uri="{FF2B5EF4-FFF2-40B4-BE49-F238E27FC236}">
                  <a16:creationId xmlns:a16="http://schemas.microsoft.com/office/drawing/2014/main" id="{F3D29675-3C98-4E7B-9C41-50E564C3A076}"/>
                </a:ext>
              </a:extLst>
            </p:cNvPr>
            <p:cNvSpPr>
              <a:spLocks/>
            </p:cNvSpPr>
            <p:nvPr/>
          </p:nvSpPr>
          <p:spPr bwMode="auto">
            <a:xfrm>
              <a:off x="5951538" y="6092825"/>
              <a:ext cx="273050" cy="623887"/>
            </a:xfrm>
            <a:custGeom>
              <a:avLst/>
              <a:gdLst>
                <a:gd name="T0" fmla="*/ 172 w 172"/>
                <a:gd name="T1" fmla="*/ 69 h 393"/>
                <a:gd name="T2" fmla="*/ 98 w 172"/>
                <a:gd name="T3" fmla="*/ 112 h 393"/>
                <a:gd name="T4" fmla="*/ 86 w 172"/>
                <a:gd name="T5" fmla="*/ 0 h 393"/>
                <a:gd name="T6" fmla="*/ 75 w 172"/>
                <a:gd name="T7" fmla="*/ 112 h 393"/>
                <a:gd name="T8" fmla="*/ 0 w 172"/>
                <a:gd name="T9" fmla="*/ 69 h 393"/>
                <a:gd name="T10" fmla="*/ 69 w 172"/>
                <a:gd name="T11" fmla="*/ 149 h 393"/>
                <a:gd name="T12" fmla="*/ 71 w 172"/>
                <a:gd name="T13" fmla="*/ 393 h 393"/>
                <a:gd name="T14" fmla="*/ 107 w 172"/>
                <a:gd name="T15" fmla="*/ 393 h 393"/>
                <a:gd name="T16" fmla="*/ 104 w 172"/>
                <a:gd name="T17" fmla="*/ 149 h 393"/>
                <a:gd name="T18" fmla="*/ 172 w 172"/>
                <a:gd name="T19" fmla="*/ 6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393">
                  <a:moveTo>
                    <a:pt x="172" y="69"/>
                  </a:moveTo>
                  <a:lnTo>
                    <a:pt x="98" y="112"/>
                  </a:lnTo>
                  <a:lnTo>
                    <a:pt x="86" y="0"/>
                  </a:lnTo>
                  <a:lnTo>
                    <a:pt x="75" y="112"/>
                  </a:lnTo>
                  <a:lnTo>
                    <a:pt x="0" y="69"/>
                  </a:lnTo>
                  <a:lnTo>
                    <a:pt x="69" y="149"/>
                  </a:lnTo>
                  <a:lnTo>
                    <a:pt x="71" y="393"/>
                  </a:lnTo>
                  <a:lnTo>
                    <a:pt x="107" y="393"/>
                  </a:lnTo>
                  <a:lnTo>
                    <a:pt x="104" y="149"/>
                  </a:lnTo>
                  <a:lnTo>
                    <a:pt x="172" y="69"/>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9">
              <a:extLst>
                <a:ext uri="{FF2B5EF4-FFF2-40B4-BE49-F238E27FC236}">
                  <a16:creationId xmlns:a16="http://schemas.microsoft.com/office/drawing/2014/main" id="{81B02FE7-D20F-4DBD-926F-B8024560172C}"/>
                </a:ext>
              </a:extLst>
            </p:cNvPr>
            <p:cNvSpPr>
              <a:spLocks/>
            </p:cNvSpPr>
            <p:nvPr/>
          </p:nvSpPr>
          <p:spPr bwMode="auto">
            <a:xfrm>
              <a:off x="5407025" y="6413500"/>
              <a:ext cx="511175" cy="247650"/>
            </a:xfrm>
            <a:custGeom>
              <a:avLst/>
              <a:gdLst>
                <a:gd name="T0" fmla="*/ 168 w 169"/>
                <a:gd name="T1" fmla="*/ 82 h 82"/>
                <a:gd name="T2" fmla="*/ 169 w 169"/>
                <a:gd name="T3" fmla="*/ 72 h 82"/>
                <a:gd name="T4" fmla="*/ 126 w 169"/>
                <a:gd name="T5" fmla="*/ 29 h 82"/>
                <a:gd name="T6" fmla="*/ 123 w 169"/>
                <a:gd name="T7" fmla="*/ 30 h 82"/>
                <a:gd name="T8" fmla="*/ 86 w 169"/>
                <a:gd name="T9" fmla="*/ 0 h 82"/>
                <a:gd name="T10" fmla="*/ 47 w 169"/>
                <a:gd name="T11" fmla="*/ 38 h 82"/>
                <a:gd name="T12" fmla="*/ 37 w 169"/>
                <a:gd name="T13" fmla="*/ 37 h 82"/>
                <a:gd name="T14" fmla="*/ 0 w 169"/>
                <a:gd name="T15" fmla="*/ 73 h 82"/>
                <a:gd name="T16" fmla="*/ 1 w 169"/>
                <a:gd name="T17" fmla="*/ 82 h 82"/>
                <a:gd name="T18" fmla="*/ 168 w 169"/>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82">
                  <a:moveTo>
                    <a:pt x="168" y="82"/>
                  </a:moveTo>
                  <a:cubicBezTo>
                    <a:pt x="169" y="79"/>
                    <a:pt x="169" y="76"/>
                    <a:pt x="169" y="72"/>
                  </a:cubicBezTo>
                  <a:cubicBezTo>
                    <a:pt x="169" y="49"/>
                    <a:pt x="150" y="29"/>
                    <a:pt x="126" y="29"/>
                  </a:cubicBezTo>
                  <a:cubicBezTo>
                    <a:pt x="125" y="30"/>
                    <a:pt x="124" y="30"/>
                    <a:pt x="123" y="30"/>
                  </a:cubicBezTo>
                  <a:cubicBezTo>
                    <a:pt x="119" y="13"/>
                    <a:pt x="103" y="0"/>
                    <a:pt x="86" y="0"/>
                  </a:cubicBezTo>
                  <a:cubicBezTo>
                    <a:pt x="65" y="0"/>
                    <a:pt x="47" y="18"/>
                    <a:pt x="47" y="38"/>
                  </a:cubicBezTo>
                  <a:cubicBezTo>
                    <a:pt x="44" y="37"/>
                    <a:pt x="41" y="37"/>
                    <a:pt x="37" y="37"/>
                  </a:cubicBezTo>
                  <a:cubicBezTo>
                    <a:pt x="17" y="37"/>
                    <a:pt x="0" y="53"/>
                    <a:pt x="0" y="73"/>
                  </a:cubicBezTo>
                  <a:cubicBezTo>
                    <a:pt x="0" y="76"/>
                    <a:pt x="1" y="79"/>
                    <a:pt x="1" y="82"/>
                  </a:cubicBezTo>
                  <a:cubicBezTo>
                    <a:pt x="168" y="82"/>
                    <a:pt x="168" y="82"/>
                    <a:pt x="168" y="82"/>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0">
              <a:extLst>
                <a:ext uri="{FF2B5EF4-FFF2-40B4-BE49-F238E27FC236}">
                  <a16:creationId xmlns:a16="http://schemas.microsoft.com/office/drawing/2014/main" id="{175C7B80-0559-4146-8496-FE55D44CE5FB}"/>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1">
              <a:extLst>
                <a:ext uri="{FF2B5EF4-FFF2-40B4-BE49-F238E27FC236}">
                  <a16:creationId xmlns:a16="http://schemas.microsoft.com/office/drawing/2014/main" id="{973527A7-F120-4B9B-8952-080A670A2BE2}"/>
                </a:ext>
              </a:extLst>
            </p:cNvPr>
            <p:cNvSpPr>
              <a:spLocks/>
            </p:cNvSpPr>
            <p:nvPr/>
          </p:nvSpPr>
          <p:spPr bwMode="auto">
            <a:xfrm>
              <a:off x="5580063" y="6564313"/>
              <a:ext cx="63500" cy="69850"/>
            </a:xfrm>
            <a:custGeom>
              <a:avLst/>
              <a:gdLst>
                <a:gd name="T0" fmla="*/ 19 w 21"/>
                <a:gd name="T1" fmla="*/ 5 h 23"/>
                <a:gd name="T2" fmla="*/ 8 w 21"/>
                <a:gd name="T3" fmla="*/ 1 h 23"/>
                <a:gd name="T4" fmla="*/ 3 w 21"/>
                <a:gd name="T5" fmla="*/ 4 h 23"/>
                <a:gd name="T6" fmla="*/ 1 w 21"/>
                <a:gd name="T7" fmla="*/ 13 h 23"/>
                <a:gd name="T8" fmla="*/ 17 w 21"/>
                <a:gd name="T9" fmla="*/ 18 h 23"/>
                <a:gd name="T10" fmla="*/ 19 w 21"/>
                <a:gd name="T11" fmla="*/ 5 h 23"/>
              </a:gdLst>
              <a:ahLst/>
              <a:cxnLst>
                <a:cxn ang="0">
                  <a:pos x="T0" y="T1"/>
                </a:cxn>
                <a:cxn ang="0">
                  <a:pos x="T2" y="T3"/>
                </a:cxn>
                <a:cxn ang="0">
                  <a:pos x="T4" y="T5"/>
                </a:cxn>
                <a:cxn ang="0">
                  <a:pos x="T6" y="T7"/>
                </a:cxn>
                <a:cxn ang="0">
                  <a:pos x="T8" y="T9"/>
                </a:cxn>
                <a:cxn ang="0">
                  <a:pos x="T10" y="T11"/>
                </a:cxn>
              </a:cxnLst>
              <a:rect l="0" t="0" r="r" b="b"/>
              <a:pathLst>
                <a:path w="21" h="23">
                  <a:moveTo>
                    <a:pt x="19" y="5"/>
                  </a:moveTo>
                  <a:cubicBezTo>
                    <a:pt x="17" y="1"/>
                    <a:pt x="12" y="0"/>
                    <a:pt x="8" y="1"/>
                  </a:cubicBezTo>
                  <a:cubicBezTo>
                    <a:pt x="6" y="2"/>
                    <a:pt x="4" y="3"/>
                    <a:pt x="3" y="4"/>
                  </a:cubicBezTo>
                  <a:cubicBezTo>
                    <a:pt x="1" y="6"/>
                    <a:pt x="0" y="10"/>
                    <a:pt x="1" y="13"/>
                  </a:cubicBezTo>
                  <a:cubicBezTo>
                    <a:pt x="3" y="20"/>
                    <a:pt x="12" y="23"/>
                    <a:pt x="17" y="18"/>
                  </a:cubicBezTo>
                  <a:cubicBezTo>
                    <a:pt x="20" y="14"/>
                    <a:pt x="21" y="9"/>
                    <a:pt x="19" y="5"/>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2">
              <a:extLst>
                <a:ext uri="{FF2B5EF4-FFF2-40B4-BE49-F238E27FC236}">
                  <a16:creationId xmlns:a16="http://schemas.microsoft.com/office/drawing/2014/main" id="{16119375-F689-47D8-9D7E-271B1A7C420E}"/>
                </a:ext>
              </a:extLst>
            </p:cNvPr>
            <p:cNvSpPr>
              <a:spLocks/>
            </p:cNvSpPr>
            <p:nvPr/>
          </p:nvSpPr>
          <p:spPr bwMode="auto">
            <a:xfrm>
              <a:off x="5586413" y="6483350"/>
              <a:ext cx="84138" cy="63500"/>
            </a:xfrm>
            <a:custGeom>
              <a:avLst/>
              <a:gdLst>
                <a:gd name="T0" fmla="*/ 16 w 28"/>
                <a:gd name="T1" fmla="*/ 0 h 21"/>
                <a:gd name="T2" fmla="*/ 16 w 28"/>
                <a:gd name="T3" fmla="*/ 21 h 21"/>
                <a:gd name="T4" fmla="*/ 16 w 28"/>
                <a:gd name="T5" fmla="*/ 0 h 21"/>
              </a:gdLst>
              <a:ahLst/>
              <a:cxnLst>
                <a:cxn ang="0">
                  <a:pos x="T0" y="T1"/>
                </a:cxn>
                <a:cxn ang="0">
                  <a:pos x="T2" y="T3"/>
                </a:cxn>
                <a:cxn ang="0">
                  <a:pos x="T4" y="T5"/>
                </a:cxn>
              </a:cxnLst>
              <a:rect l="0" t="0" r="r" b="b"/>
              <a:pathLst>
                <a:path w="28" h="21">
                  <a:moveTo>
                    <a:pt x="16" y="0"/>
                  </a:moveTo>
                  <a:cubicBezTo>
                    <a:pt x="0" y="0"/>
                    <a:pt x="0" y="21"/>
                    <a:pt x="16" y="21"/>
                  </a:cubicBezTo>
                  <a:cubicBezTo>
                    <a:pt x="28" y="21"/>
                    <a:pt x="28"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3">
              <a:extLst>
                <a:ext uri="{FF2B5EF4-FFF2-40B4-BE49-F238E27FC236}">
                  <a16:creationId xmlns:a16="http://schemas.microsoft.com/office/drawing/2014/main" id="{0E681B6F-1B32-4885-BAD2-03FA4733B5BE}"/>
                </a:ext>
              </a:extLst>
            </p:cNvPr>
            <p:cNvSpPr>
              <a:spLocks/>
            </p:cNvSpPr>
            <p:nvPr/>
          </p:nvSpPr>
          <p:spPr bwMode="auto">
            <a:xfrm>
              <a:off x="5700713" y="6550025"/>
              <a:ext cx="60325" cy="69850"/>
            </a:xfrm>
            <a:custGeom>
              <a:avLst/>
              <a:gdLst>
                <a:gd name="T0" fmla="*/ 18 w 20"/>
                <a:gd name="T1" fmla="*/ 5 h 23"/>
                <a:gd name="T2" fmla="*/ 15 w 20"/>
                <a:gd name="T3" fmla="*/ 2 h 23"/>
                <a:gd name="T4" fmla="*/ 5 w 20"/>
                <a:gd name="T5" fmla="*/ 3 h 23"/>
                <a:gd name="T6" fmla="*/ 1 w 20"/>
                <a:gd name="T7" fmla="*/ 6 h 23"/>
                <a:gd name="T8" fmla="*/ 0 w 20"/>
                <a:gd name="T9" fmla="*/ 12 h 23"/>
                <a:gd name="T10" fmla="*/ 7 w 20"/>
                <a:gd name="T11" fmla="*/ 21 h 23"/>
                <a:gd name="T12" fmla="*/ 19 w 20"/>
                <a:gd name="T13" fmla="*/ 17 h 23"/>
                <a:gd name="T14" fmla="*/ 20 w 20"/>
                <a:gd name="T15" fmla="*/ 12 h 23"/>
                <a:gd name="T16" fmla="*/ 18 w 20"/>
                <a:gd name="T1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18" y="5"/>
                  </a:moveTo>
                  <a:cubicBezTo>
                    <a:pt x="17" y="4"/>
                    <a:pt x="16" y="3"/>
                    <a:pt x="15" y="2"/>
                  </a:cubicBezTo>
                  <a:cubicBezTo>
                    <a:pt x="12" y="1"/>
                    <a:pt x="8" y="0"/>
                    <a:pt x="5" y="3"/>
                  </a:cubicBezTo>
                  <a:cubicBezTo>
                    <a:pt x="3" y="4"/>
                    <a:pt x="2" y="5"/>
                    <a:pt x="1" y="6"/>
                  </a:cubicBezTo>
                  <a:cubicBezTo>
                    <a:pt x="0" y="8"/>
                    <a:pt x="0" y="10"/>
                    <a:pt x="0" y="12"/>
                  </a:cubicBezTo>
                  <a:cubicBezTo>
                    <a:pt x="0" y="16"/>
                    <a:pt x="3" y="20"/>
                    <a:pt x="7" y="21"/>
                  </a:cubicBezTo>
                  <a:cubicBezTo>
                    <a:pt x="12" y="23"/>
                    <a:pt x="17" y="21"/>
                    <a:pt x="19" y="17"/>
                  </a:cubicBezTo>
                  <a:cubicBezTo>
                    <a:pt x="20" y="15"/>
                    <a:pt x="20" y="13"/>
                    <a:pt x="20" y="12"/>
                  </a:cubicBezTo>
                  <a:cubicBezTo>
                    <a:pt x="20" y="9"/>
                    <a:pt x="20" y="7"/>
                    <a:pt x="18" y="5"/>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4">
              <a:extLst>
                <a:ext uri="{FF2B5EF4-FFF2-40B4-BE49-F238E27FC236}">
                  <a16:creationId xmlns:a16="http://schemas.microsoft.com/office/drawing/2014/main" id="{0B99B5F1-1C64-4EAB-89C4-10185518B59E}"/>
                </a:ext>
              </a:extLst>
            </p:cNvPr>
            <p:cNvSpPr>
              <a:spLocks/>
            </p:cNvSpPr>
            <p:nvPr/>
          </p:nvSpPr>
          <p:spPr bwMode="auto">
            <a:xfrm>
              <a:off x="5791200" y="6567488"/>
              <a:ext cx="73025" cy="57150"/>
            </a:xfrm>
            <a:custGeom>
              <a:avLst/>
              <a:gdLst>
                <a:gd name="T0" fmla="*/ 12 w 24"/>
                <a:gd name="T1" fmla="*/ 0 h 19"/>
                <a:gd name="T2" fmla="*/ 12 w 24"/>
                <a:gd name="T3" fmla="*/ 19 h 19"/>
                <a:gd name="T4" fmla="*/ 12 w 24"/>
                <a:gd name="T5" fmla="*/ 0 h 19"/>
              </a:gdLst>
              <a:ahLst/>
              <a:cxnLst>
                <a:cxn ang="0">
                  <a:pos x="T0" y="T1"/>
                </a:cxn>
                <a:cxn ang="0">
                  <a:pos x="T2" y="T3"/>
                </a:cxn>
                <a:cxn ang="0">
                  <a:pos x="T4" y="T5"/>
                </a:cxn>
              </a:cxnLst>
              <a:rect l="0" t="0" r="r" b="b"/>
              <a:pathLst>
                <a:path w="24" h="19">
                  <a:moveTo>
                    <a:pt x="12" y="0"/>
                  </a:moveTo>
                  <a:cubicBezTo>
                    <a:pt x="0" y="0"/>
                    <a:pt x="0" y="19"/>
                    <a:pt x="12" y="19"/>
                  </a:cubicBezTo>
                  <a:cubicBezTo>
                    <a:pt x="24" y="19"/>
                    <a:pt x="24" y="0"/>
                    <a:pt x="12"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5">
              <a:extLst>
                <a:ext uri="{FF2B5EF4-FFF2-40B4-BE49-F238E27FC236}">
                  <a16:creationId xmlns:a16="http://schemas.microsoft.com/office/drawing/2014/main" id="{F66AF5E0-09CE-455A-B027-9249E135AEE7}"/>
                </a:ext>
              </a:extLst>
            </p:cNvPr>
            <p:cNvSpPr>
              <a:spLocks noEditPoints="1"/>
            </p:cNvSpPr>
            <p:nvPr/>
          </p:nvSpPr>
          <p:spPr bwMode="auto">
            <a:xfrm>
              <a:off x="5407025" y="6523038"/>
              <a:ext cx="142875" cy="111125"/>
            </a:xfrm>
            <a:custGeom>
              <a:avLst/>
              <a:gdLst>
                <a:gd name="T0" fmla="*/ 47 w 47"/>
                <a:gd name="T1" fmla="*/ 2 h 37"/>
                <a:gd name="T2" fmla="*/ 47 w 47"/>
                <a:gd name="T3" fmla="*/ 2 h 37"/>
                <a:gd name="T4" fmla="*/ 47 w 47"/>
                <a:gd name="T5" fmla="*/ 2 h 37"/>
                <a:gd name="T6" fmla="*/ 47 w 47"/>
                <a:gd name="T7" fmla="*/ 2 h 37"/>
                <a:gd name="T8" fmla="*/ 47 w 47"/>
                <a:gd name="T9" fmla="*/ 2 h 37"/>
                <a:gd name="T10" fmla="*/ 47 w 47"/>
                <a:gd name="T11" fmla="*/ 2 h 37"/>
                <a:gd name="T12" fmla="*/ 47 w 47"/>
                <a:gd name="T13" fmla="*/ 2 h 37"/>
                <a:gd name="T14" fmla="*/ 47 w 47"/>
                <a:gd name="T15" fmla="*/ 2 h 37"/>
                <a:gd name="T16" fmla="*/ 47 w 47"/>
                <a:gd name="T17" fmla="*/ 2 h 37"/>
                <a:gd name="T18" fmla="*/ 47 w 47"/>
                <a:gd name="T19" fmla="*/ 2 h 37"/>
                <a:gd name="T20" fmla="*/ 47 w 47"/>
                <a:gd name="T21" fmla="*/ 2 h 37"/>
                <a:gd name="T22" fmla="*/ 47 w 47"/>
                <a:gd name="T23" fmla="*/ 2 h 37"/>
                <a:gd name="T24" fmla="*/ 47 w 47"/>
                <a:gd name="T25" fmla="*/ 2 h 37"/>
                <a:gd name="T26" fmla="*/ 47 w 47"/>
                <a:gd name="T27" fmla="*/ 2 h 37"/>
                <a:gd name="T28" fmla="*/ 47 w 47"/>
                <a:gd name="T29" fmla="*/ 2 h 37"/>
                <a:gd name="T30" fmla="*/ 47 w 47"/>
                <a:gd name="T31" fmla="*/ 2 h 37"/>
                <a:gd name="T32" fmla="*/ 47 w 47"/>
                <a:gd name="T33" fmla="*/ 2 h 37"/>
                <a:gd name="T34" fmla="*/ 47 w 47"/>
                <a:gd name="T35" fmla="*/ 2 h 37"/>
                <a:gd name="T36" fmla="*/ 47 w 47"/>
                <a:gd name="T37" fmla="*/ 1 h 37"/>
                <a:gd name="T38" fmla="*/ 47 w 47"/>
                <a:gd name="T39" fmla="*/ 1 h 37"/>
                <a:gd name="T40" fmla="*/ 47 w 47"/>
                <a:gd name="T41" fmla="*/ 1 h 37"/>
                <a:gd name="T42" fmla="*/ 47 w 47"/>
                <a:gd name="T43" fmla="*/ 1 h 37"/>
                <a:gd name="T44" fmla="*/ 47 w 47"/>
                <a:gd name="T45" fmla="*/ 1 h 37"/>
                <a:gd name="T46" fmla="*/ 47 w 47"/>
                <a:gd name="T47" fmla="*/ 1 h 37"/>
                <a:gd name="T48" fmla="*/ 47 w 47"/>
                <a:gd name="T49" fmla="*/ 1 h 37"/>
                <a:gd name="T50" fmla="*/ 47 w 47"/>
                <a:gd name="T51" fmla="*/ 1 h 37"/>
                <a:gd name="T52" fmla="*/ 47 w 47"/>
                <a:gd name="T53" fmla="*/ 1 h 37"/>
                <a:gd name="T54" fmla="*/ 47 w 47"/>
                <a:gd name="T55" fmla="*/ 1 h 37"/>
                <a:gd name="T56" fmla="*/ 47 w 47"/>
                <a:gd name="T57" fmla="*/ 1 h 37"/>
                <a:gd name="T58" fmla="*/ 47 w 47"/>
                <a:gd name="T59" fmla="*/ 1 h 37"/>
                <a:gd name="T60" fmla="*/ 47 w 47"/>
                <a:gd name="T61" fmla="*/ 1 h 37"/>
                <a:gd name="T62" fmla="*/ 47 w 47"/>
                <a:gd name="T63" fmla="*/ 1 h 37"/>
                <a:gd name="T64" fmla="*/ 47 w 47"/>
                <a:gd name="T65" fmla="*/ 1 h 37"/>
                <a:gd name="T66" fmla="*/ 47 w 47"/>
                <a:gd name="T67" fmla="*/ 1 h 37"/>
                <a:gd name="T68" fmla="*/ 47 w 47"/>
                <a:gd name="T69" fmla="*/ 1 h 37"/>
                <a:gd name="T70" fmla="*/ 47 w 47"/>
                <a:gd name="T71" fmla="*/ 1 h 37"/>
                <a:gd name="T72" fmla="*/ 37 w 47"/>
                <a:gd name="T73" fmla="*/ 1 h 37"/>
                <a:gd name="T74" fmla="*/ 0 w 47"/>
                <a:gd name="T75" fmla="*/ 37 h 37"/>
                <a:gd name="T76" fmla="*/ 0 w 47"/>
                <a:gd name="T77" fmla="*/ 37 h 37"/>
                <a:gd name="T78" fmla="*/ 37 w 47"/>
                <a:gd name="T79" fmla="*/ 1 h 37"/>
                <a:gd name="T80" fmla="*/ 47 w 47"/>
                <a:gd name="T81" fmla="*/ 2 h 37"/>
                <a:gd name="T82" fmla="*/ 47 w 47"/>
                <a:gd name="T83" fmla="*/ 2 h 37"/>
                <a:gd name="T84" fmla="*/ 47 w 47"/>
                <a:gd name="T85" fmla="*/ 2 h 37"/>
                <a:gd name="T86" fmla="*/ 37 w 47"/>
                <a:gd name="T87" fmla="*/ 1 h 37"/>
                <a:gd name="T88" fmla="*/ 47 w 47"/>
                <a:gd name="T89" fmla="*/ 1 h 37"/>
                <a:gd name="T90" fmla="*/ 47 w 47"/>
                <a:gd name="T91" fmla="*/ 1 h 37"/>
                <a:gd name="T92" fmla="*/ 47 w 47"/>
                <a:gd name="T93" fmla="*/ 1 h 37"/>
                <a:gd name="T94" fmla="*/ 47 w 47"/>
                <a:gd name="T95" fmla="*/ 1 h 37"/>
                <a:gd name="T96" fmla="*/ 47 w 47"/>
                <a:gd name="T97" fmla="*/ 1 h 37"/>
                <a:gd name="T98" fmla="*/ 47 w 47"/>
                <a:gd name="T99" fmla="*/ 1 h 37"/>
                <a:gd name="T100" fmla="*/ 47 w 47"/>
                <a:gd name="T101" fmla="*/ 0 h 37"/>
                <a:gd name="T102" fmla="*/ 47 w 47"/>
                <a:gd name="T103" fmla="*/ 0 h 37"/>
                <a:gd name="T104" fmla="*/ 47 w 47"/>
                <a:gd name="T105" fmla="*/ 0 h 37"/>
                <a:gd name="T106" fmla="*/ 47 w 47"/>
                <a:gd name="T107" fmla="*/ 0 h 37"/>
                <a:gd name="T108" fmla="*/ 47 w 47"/>
                <a:gd name="T109" fmla="*/ 0 h 37"/>
                <a:gd name="T110" fmla="*/ 47 w 47"/>
                <a:gd name="T11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 h="37">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37" y="1"/>
                  </a:moveTo>
                  <a:cubicBezTo>
                    <a:pt x="17" y="1"/>
                    <a:pt x="0" y="17"/>
                    <a:pt x="0" y="37"/>
                  </a:cubicBezTo>
                  <a:cubicBezTo>
                    <a:pt x="0" y="37"/>
                    <a:pt x="0" y="37"/>
                    <a:pt x="0" y="37"/>
                  </a:cubicBezTo>
                  <a:cubicBezTo>
                    <a:pt x="0" y="17"/>
                    <a:pt x="17" y="1"/>
                    <a:pt x="37" y="1"/>
                  </a:cubicBezTo>
                  <a:cubicBezTo>
                    <a:pt x="41" y="1"/>
                    <a:pt x="44" y="1"/>
                    <a:pt x="47" y="2"/>
                  </a:cubicBezTo>
                  <a:cubicBezTo>
                    <a:pt x="47" y="2"/>
                    <a:pt x="47" y="2"/>
                    <a:pt x="47" y="2"/>
                  </a:cubicBezTo>
                  <a:cubicBezTo>
                    <a:pt x="47" y="2"/>
                    <a:pt x="47" y="2"/>
                    <a:pt x="47" y="2"/>
                  </a:cubicBezTo>
                  <a:cubicBezTo>
                    <a:pt x="44" y="1"/>
                    <a:pt x="41" y="1"/>
                    <a:pt x="3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0"/>
                  </a:moveTo>
                  <a:cubicBezTo>
                    <a:pt x="47" y="0"/>
                    <a:pt x="47" y="0"/>
                    <a:pt x="47" y="0"/>
                  </a:cubicBezTo>
                  <a:cubicBezTo>
                    <a:pt x="47" y="0"/>
                    <a:pt x="47" y="0"/>
                    <a:pt x="47" y="0"/>
                  </a:cubicBezTo>
                  <a:moveTo>
                    <a:pt x="47" y="0"/>
                  </a:moveTo>
                  <a:cubicBezTo>
                    <a:pt x="47" y="0"/>
                    <a:pt x="47" y="0"/>
                    <a:pt x="47" y="0"/>
                  </a:cubicBezTo>
                  <a:cubicBezTo>
                    <a:pt x="47" y="0"/>
                    <a:pt x="47" y="0"/>
                    <a:pt x="4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6">
              <a:extLst>
                <a:ext uri="{FF2B5EF4-FFF2-40B4-BE49-F238E27FC236}">
                  <a16:creationId xmlns:a16="http://schemas.microsoft.com/office/drawing/2014/main" id="{3CA3E21B-30B8-45F1-B626-AD08B19143D9}"/>
                </a:ext>
              </a:extLst>
            </p:cNvPr>
            <p:cNvSpPr>
              <a:spLocks noEditPoints="1"/>
            </p:cNvSpPr>
            <p:nvPr/>
          </p:nvSpPr>
          <p:spPr bwMode="auto">
            <a:xfrm>
              <a:off x="5407025" y="6416675"/>
              <a:ext cx="242888" cy="244475"/>
            </a:xfrm>
            <a:custGeom>
              <a:avLst/>
              <a:gdLst>
                <a:gd name="T0" fmla="*/ 27 w 80"/>
                <a:gd name="T1" fmla="*/ 69 h 81"/>
                <a:gd name="T2" fmla="*/ 27 w 80"/>
                <a:gd name="T3" fmla="*/ 51 h 81"/>
                <a:gd name="T4" fmla="*/ 27 w 80"/>
                <a:gd name="T5" fmla="*/ 69 h 81"/>
                <a:gd name="T6" fmla="*/ 67 w 80"/>
                <a:gd name="T7" fmla="*/ 69 h 81"/>
                <a:gd name="T8" fmla="*/ 58 w 80"/>
                <a:gd name="T9" fmla="*/ 62 h 81"/>
                <a:gd name="T10" fmla="*/ 60 w 80"/>
                <a:gd name="T11" fmla="*/ 53 h 81"/>
                <a:gd name="T12" fmla="*/ 65 w 80"/>
                <a:gd name="T13" fmla="*/ 50 h 81"/>
                <a:gd name="T14" fmla="*/ 68 w 80"/>
                <a:gd name="T15" fmla="*/ 50 h 81"/>
                <a:gd name="T16" fmla="*/ 76 w 80"/>
                <a:gd name="T17" fmla="*/ 54 h 81"/>
                <a:gd name="T18" fmla="*/ 74 w 80"/>
                <a:gd name="T19" fmla="*/ 67 h 81"/>
                <a:gd name="T20" fmla="*/ 67 w 80"/>
                <a:gd name="T21" fmla="*/ 69 h 81"/>
                <a:gd name="T22" fmla="*/ 80 w 80"/>
                <a:gd name="T23" fmla="*/ 0 h 81"/>
                <a:gd name="T24" fmla="*/ 47 w 80"/>
                <a:gd name="T25" fmla="*/ 35 h 81"/>
                <a:gd name="T26" fmla="*/ 47 w 80"/>
                <a:gd name="T27" fmla="*/ 35 h 81"/>
                <a:gd name="T28" fmla="*/ 47 w 80"/>
                <a:gd name="T29" fmla="*/ 35 h 81"/>
                <a:gd name="T30" fmla="*/ 47 w 80"/>
                <a:gd name="T31" fmla="*/ 35 h 81"/>
                <a:gd name="T32" fmla="*/ 47 w 80"/>
                <a:gd name="T33" fmla="*/ 36 h 81"/>
                <a:gd name="T34" fmla="*/ 47 w 80"/>
                <a:gd name="T35" fmla="*/ 36 h 81"/>
                <a:gd name="T36" fmla="*/ 47 w 80"/>
                <a:gd name="T37" fmla="*/ 36 h 81"/>
                <a:gd name="T38" fmla="*/ 47 w 80"/>
                <a:gd name="T39" fmla="*/ 36 h 81"/>
                <a:gd name="T40" fmla="*/ 47 w 80"/>
                <a:gd name="T41" fmla="*/ 36 h 81"/>
                <a:gd name="T42" fmla="*/ 47 w 80"/>
                <a:gd name="T43" fmla="*/ 36 h 81"/>
                <a:gd name="T44" fmla="*/ 47 w 80"/>
                <a:gd name="T45" fmla="*/ 36 h 81"/>
                <a:gd name="T46" fmla="*/ 47 w 80"/>
                <a:gd name="T47" fmla="*/ 36 h 81"/>
                <a:gd name="T48" fmla="*/ 47 w 80"/>
                <a:gd name="T49" fmla="*/ 36 h 81"/>
                <a:gd name="T50" fmla="*/ 47 w 80"/>
                <a:gd name="T51" fmla="*/ 36 h 81"/>
                <a:gd name="T52" fmla="*/ 47 w 80"/>
                <a:gd name="T53" fmla="*/ 36 h 81"/>
                <a:gd name="T54" fmla="*/ 47 w 80"/>
                <a:gd name="T55" fmla="*/ 36 h 81"/>
                <a:gd name="T56" fmla="*/ 47 w 80"/>
                <a:gd name="T57" fmla="*/ 36 h 81"/>
                <a:gd name="T58" fmla="*/ 47 w 80"/>
                <a:gd name="T59" fmla="*/ 36 h 81"/>
                <a:gd name="T60" fmla="*/ 47 w 80"/>
                <a:gd name="T61" fmla="*/ 36 h 81"/>
                <a:gd name="T62" fmla="*/ 47 w 80"/>
                <a:gd name="T63" fmla="*/ 36 h 81"/>
                <a:gd name="T64" fmla="*/ 47 w 80"/>
                <a:gd name="T65" fmla="*/ 37 h 81"/>
                <a:gd name="T66" fmla="*/ 47 w 80"/>
                <a:gd name="T67" fmla="*/ 37 h 81"/>
                <a:gd name="T68" fmla="*/ 47 w 80"/>
                <a:gd name="T69" fmla="*/ 37 h 81"/>
                <a:gd name="T70" fmla="*/ 47 w 80"/>
                <a:gd name="T71" fmla="*/ 37 h 81"/>
                <a:gd name="T72" fmla="*/ 47 w 80"/>
                <a:gd name="T73" fmla="*/ 37 h 81"/>
                <a:gd name="T74" fmla="*/ 47 w 80"/>
                <a:gd name="T75" fmla="*/ 37 h 81"/>
                <a:gd name="T76" fmla="*/ 47 w 80"/>
                <a:gd name="T77" fmla="*/ 37 h 81"/>
                <a:gd name="T78" fmla="*/ 47 w 80"/>
                <a:gd name="T79" fmla="*/ 37 h 81"/>
                <a:gd name="T80" fmla="*/ 47 w 80"/>
                <a:gd name="T81" fmla="*/ 37 h 81"/>
                <a:gd name="T82" fmla="*/ 47 w 80"/>
                <a:gd name="T83" fmla="*/ 37 h 81"/>
                <a:gd name="T84" fmla="*/ 47 w 80"/>
                <a:gd name="T85" fmla="*/ 37 h 81"/>
                <a:gd name="T86" fmla="*/ 47 w 80"/>
                <a:gd name="T87" fmla="*/ 37 h 81"/>
                <a:gd name="T88" fmla="*/ 47 w 80"/>
                <a:gd name="T89" fmla="*/ 37 h 81"/>
                <a:gd name="T90" fmla="*/ 47 w 80"/>
                <a:gd name="T91" fmla="*/ 37 h 81"/>
                <a:gd name="T92" fmla="*/ 37 w 80"/>
                <a:gd name="T93" fmla="*/ 36 h 81"/>
                <a:gd name="T94" fmla="*/ 0 w 80"/>
                <a:gd name="T95" fmla="*/ 72 h 81"/>
                <a:gd name="T96" fmla="*/ 1 w 80"/>
                <a:gd name="T97" fmla="*/ 81 h 81"/>
                <a:gd name="T98" fmla="*/ 80 w 80"/>
                <a:gd name="T99" fmla="*/ 81 h 81"/>
                <a:gd name="T100" fmla="*/ 80 w 80"/>
                <a:gd name="T101" fmla="*/ 42 h 81"/>
                <a:gd name="T102" fmla="*/ 75 w 80"/>
                <a:gd name="T103" fmla="*/ 43 h 81"/>
                <a:gd name="T104" fmla="*/ 75 w 80"/>
                <a:gd name="T105" fmla="*/ 22 h 81"/>
                <a:gd name="T106" fmla="*/ 80 w 80"/>
                <a:gd name="T107" fmla="*/ 23 h 81"/>
                <a:gd name="T108" fmla="*/ 80 w 80"/>
                <a:gd name="T10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81">
                  <a:moveTo>
                    <a:pt x="27" y="69"/>
                  </a:moveTo>
                  <a:cubicBezTo>
                    <a:pt x="15" y="69"/>
                    <a:pt x="15" y="51"/>
                    <a:pt x="27" y="51"/>
                  </a:cubicBezTo>
                  <a:cubicBezTo>
                    <a:pt x="39" y="51"/>
                    <a:pt x="39" y="69"/>
                    <a:pt x="27" y="69"/>
                  </a:cubicBezTo>
                  <a:moveTo>
                    <a:pt x="67" y="69"/>
                  </a:moveTo>
                  <a:cubicBezTo>
                    <a:pt x="63" y="69"/>
                    <a:pt x="59" y="67"/>
                    <a:pt x="58" y="62"/>
                  </a:cubicBezTo>
                  <a:cubicBezTo>
                    <a:pt x="57" y="59"/>
                    <a:pt x="58" y="55"/>
                    <a:pt x="60" y="53"/>
                  </a:cubicBezTo>
                  <a:cubicBezTo>
                    <a:pt x="61" y="52"/>
                    <a:pt x="63" y="51"/>
                    <a:pt x="65" y="50"/>
                  </a:cubicBezTo>
                  <a:cubicBezTo>
                    <a:pt x="66" y="50"/>
                    <a:pt x="67" y="50"/>
                    <a:pt x="68" y="50"/>
                  </a:cubicBezTo>
                  <a:cubicBezTo>
                    <a:pt x="71" y="50"/>
                    <a:pt x="74" y="51"/>
                    <a:pt x="76" y="54"/>
                  </a:cubicBezTo>
                  <a:cubicBezTo>
                    <a:pt x="78" y="58"/>
                    <a:pt x="77" y="63"/>
                    <a:pt x="74" y="67"/>
                  </a:cubicBezTo>
                  <a:cubicBezTo>
                    <a:pt x="72" y="69"/>
                    <a:pt x="70" y="69"/>
                    <a:pt x="67" y="69"/>
                  </a:cubicBezTo>
                  <a:moveTo>
                    <a:pt x="80" y="0"/>
                  </a:moveTo>
                  <a:cubicBezTo>
                    <a:pt x="62" y="3"/>
                    <a:pt x="48" y="17"/>
                    <a:pt x="47" y="35"/>
                  </a:cubicBezTo>
                  <a:cubicBezTo>
                    <a:pt x="47" y="35"/>
                    <a:pt x="47" y="35"/>
                    <a:pt x="47" y="35"/>
                  </a:cubicBezTo>
                  <a:cubicBezTo>
                    <a:pt x="47" y="35"/>
                    <a:pt x="47" y="35"/>
                    <a:pt x="47" y="35"/>
                  </a:cubicBezTo>
                  <a:cubicBezTo>
                    <a:pt x="47" y="35"/>
                    <a:pt x="47" y="35"/>
                    <a:pt x="47" y="35"/>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4" y="36"/>
                    <a:pt x="41" y="36"/>
                    <a:pt x="37" y="36"/>
                  </a:cubicBezTo>
                  <a:cubicBezTo>
                    <a:pt x="17" y="36"/>
                    <a:pt x="0" y="52"/>
                    <a:pt x="0" y="72"/>
                  </a:cubicBezTo>
                  <a:cubicBezTo>
                    <a:pt x="0" y="75"/>
                    <a:pt x="1" y="78"/>
                    <a:pt x="1" y="81"/>
                  </a:cubicBezTo>
                  <a:cubicBezTo>
                    <a:pt x="80" y="81"/>
                    <a:pt x="80" y="81"/>
                    <a:pt x="80" y="81"/>
                  </a:cubicBezTo>
                  <a:cubicBezTo>
                    <a:pt x="80" y="42"/>
                    <a:pt x="80" y="42"/>
                    <a:pt x="80" y="42"/>
                  </a:cubicBezTo>
                  <a:cubicBezTo>
                    <a:pt x="78" y="42"/>
                    <a:pt x="77" y="43"/>
                    <a:pt x="75" y="43"/>
                  </a:cubicBezTo>
                  <a:cubicBezTo>
                    <a:pt x="59" y="43"/>
                    <a:pt x="59" y="22"/>
                    <a:pt x="75" y="22"/>
                  </a:cubicBezTo>
                  <a:cubicBezTo>
                    <a:pt x="77" y="22"/>
                    <a:pt x="78" y="23"/>
                    <a:pt x="80" y="23"/>
                  </a:cubicBezTo>
                  <a:cubicBezTo>
                    <a:pt x="80" y="0"/>
                    <a:pt x="80" y="0"/>
                    <a:pt x="80"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7">
              <a:extLst>
                <a:ext uri="{FF2B5EF4-FFF2-40B4-BE49-F238E27FC236}">
                  <a16:creationId xmlns:a16="http://schemas.microsoft.com/office/drawing/2014/main" id="{71ABCA35-1B36-4FE4-8C57-2F7D3836B18A}"/>
                </a:ext>
              </a:extLst>
            </p:cNvPr>
            <p:cNvSpPr>
              <a:spLocks/>
            </p:cNvSpPr>
            <p:nvPr/>
          </p:nvSpPr>
          <p:spPr bwMode="auto">
            <a:xfrm>
              <a:off x="5453063" y="6570663"/>
              <a:ext cx="71438" cy="539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8">
              <a:extLst>
                <a:ext uri="{FF2B5EF4-FFF2-40B4-BE49-F238E27FC236}">
                  <a16:creationId xmlns:a16="http://schemas.microsoft.com/office/drawing/2014/main" id="{B4A57162-EFBB-4FDE-8610-A7B8082D3A3C}"/>
                </a:ext>
              </a:extLst>
            </p:cNvPr>
            <p:cNvSpPr>
              <a:spLocks/>
            </p:cNvSpPr>
            <p:nvPr/>
          </p:nvSpPr>
          <p:spPr bwMode="auto">
            <a:xfrm>
              <a:off x="5580063" y="6567488"/>
              <a:ext cx="63500" cy="57150"/>
            </a:xfrm>
            <a:custGeom>
              <a:avLst/>
              <a:gdLst>
                <a:gd name="T0" fmla="*/ 11 w 21"/>
                <a:gd name="T1" fmla="*/ 0 h 19"/>
                <a:gd name="T2" fmla="*/ 8 w 21"/>
                <a:gd name="T3" fmla="*/ 0 h 19"/>
                <a:gd name="T4" fmla="*/ 3 w 21"/>
                <a:gd name="T5" fmla="*/ 3 h 19"/>
                <a:gd name="T6" fmla="*/ 1 w 21"/>
                <a:gd name="T7" fmla="*/ 12 h 19"/>
                <a:gd name="T8" fmla="*/ 10 w 21"/>
                <a:gd name="T9" fmla="*/ 19 h 19"/>
                <a:gd name="T10" fmla="*/ 17 w 21"/>
                <a:gd name="T11" fmla="*/ 17 h 19"/>
                <a:gd name="T12" fmla="*/ 19 w 21"/>
                <a:gd name="T13" fmla="*/ 4 h 19"/>
                <a:gd name="T14" fmla="*/ 11 w 21"/>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1" y="0"/>
                  </a:moveTo>
                  <a:cubicBezTo>
                    <a:pt x="10" y="0"/>
                    <a:pt x="9" y="0"/>
                    <a:pt x="8" y="0"/>
                  </a:cubicBezTo>
                  <a:cubicBezTo>
                    <a:pt x="6" y="1"/>
                    <a:pt x="4" y="2"/>
                    <a:pt x="3" y="3"/>
                  </a:cubicBezTo>
                  <a:cubicBezTo>
                    <a:pt x="1" y="5"/>
                    <a:pt x="0" y="9"/>
                    <a:pt x="1" y="12"/>
                  </a:cubicBezTo>
                  <a:cubicBezTo>
                    <a:pt x="2" y="17"/>
                    <a:pt x="6" y="19"/>
                    <a:pt x="10" y="19"/>
                  </a:cubicBezTo>
                  <a:cubicBezTo>
                    <a:pt x="13" y="19"/>
                    <a:pt x="15" y="19"/>
                    <a:pt x="17" y="17"/>
                  </a:cubicBezTo>
                  <a:cubicBezTo>
                    <a:pt x="20" y="13"/>
                    <a:pt x="21" y="8"/>
                    <a:pt x="19" y="4"/>
                  </a:cubicBezTo>
                  <a:cubicBezTo>
                    <a:pt x="17" y="1"/>
                    <a:pt x="14" y="0"/>
                    <a:pt x="11"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9">
              <a:extLst>
                <a:ext uri="{FF2B5EF4-FFF2-40B4-BE49-F238E27FC236}">
                  <a16:creationId xmlns:a16="http://schemas.microsoft.com/office/drawing/2014/main" id="{5EB757A4-C435-4968-83C5-18674AC89F40}"/>
                </a:ext>
              </a:extLst>
            </p:cNvPr>
            <p:cNvSpPr>
              <a:spLocks/>
            </p:cNvSpPr>
            <p:nvPr/>
          </p:nvSpPr>
          <p:spPr bwMode="auto">
            <a:xfrm>
              <a:off x="5586413" y="6483350"/>
              <a:ext cx="63500" cy="63500"/>
            </a:xfrm>
            <a:custGeom>
              <a:avLst/>
              <a:gdLst>
                <a:gd name="T0" fmla="*/ 16 w 21"/>
                <a:gd name="T1" fmla="*/ 0 h 21"/>
                <a:gd name="T2" fmla="*/ 16 w 21"/>
                <a:gd name="T3" fmla="*/ 21 h 21"/>
                <a:gd name="T4" fmla="*/ 21 w 21"/>
                <a:gd name="T5" fmla="*/ 20 h 21"/>
                <a:gd name="T6" fmla="*/ 21 w 21"/>
                <a:gd name="T7" fmla="*/ 1 h 21"/>
                <a:gd name="T8" fmla="*/ 16 w 21"/>
                <a:gd name="T9" fmla="*/ 0 h 21"/>
              </a:gdLst>
              <a:ahLst/>
              <a:cxnLst>
                <a:cxn ang="0">
                  <a:pos x="T0" y="T1"/>
                </a:cxn>
                <a:cxn ang="0">
                  <a:pos x="T2" y="T3"/>
                </a:cxn>
                <a:cxn ang="0">
                  <a:pos x="T4" y="T5"/>
                </a:cxn>
                <a:cxn ang="0">
                  <a:pos x="T6" y="T7"/>
                </a:cxn>
                <a:cxn ang="0">
                  <a:pos x="T8" y="T9"/>
                </a:cxn>
              </a:cxnLst>
              <a:rect l="0" t="0" r="r" b="b"/>
              <a:pathLst>
                <a:path w="21" h="21">
                  <a:moveTo>
                    <a:pt x="16" y="0"/>
                  </a:moveTo>
                  <a:cubicBezTo>
                    <a:pt x="0" y="0"/>
                    <a:pt x="0" y="21"/>
                    <a:pt x="16" y="21"/>
                  </a:cubicBezTo>
                  <a:cubicBezTo>
                    <a:pt x="18" y="21"/>
                    <a:pt x="19" y="20"/>
                    <a:pt x="21" y="20"/>
                  </a:cubicBezTo>
                  <a:cubicBezTo>
                    <a:pt x="21" y="1"/>
                    <a:pt x="21" y="1"/>
                    <a:pt x="21" y="1"/>
                  </a:cubicBezTo>
                  <a:cubicBezTo>
                    <a:pt x="19" y="1"/>
                    <a:pt x="18"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2">
              <a:extLst>
                <a:ext uri="{FF2B5EF4-FFF2-40B4-BE49-F238E27FC236}">
                  <a16:creationId xmlns:a16="http://schemas.microsoft.com/office/drawing/2014/main" id="{B8E0C92F-9159-4C93-B9C9-D9DD41C0956F}"/>
                </a:ext>
              </a:extLst>
            </p:cNvPr>
            <p:cNvSpPr>
              <a:spLocks/>
            </p:cNvSpPr>
            <p:nvPr/>
          </p:nvSpPr>
          <p:spPr bwMode="auto">
            <a:xfrm>
              <a:off x="5153025" y="6367463"/>
              <a:ext cx="111125" cy="493712"/>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3">
              <a:extLst>
                <a:ext uri="{FF2B5EF4-FFF2-40B4-BE49-F238E27FC236}">
                  <a16:creationId xmlns:a16="http://schemas.microsoft.com/office/drawing/2014/main" id="{410E574E-3836-4E86-845E-E40842DCDE01}"/>
                </a:ext>
              </a:extLst>
            </p:cNvPr>
            <p:cNvSpPr>
              <a:spLocks/>
            </p:cNvSpPr>
            <p:nvPr/>
          </p:nvSpPr>
          <p:spPr bwMode="auto">
            <a:xfrm>
              <a:off x="5076825" y="6159500"/>
              <a:ext cx="376238" cy="3968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
              <a:extLst>
                <a:ext uri="{FF2B5EF4-FFF2-40B4-BE49-F238E27FC236}">
                  <a16:creationId xmlns:a16="http://schemas.microsoft.com/office/drawing/2014/main" id="{7B816AF1-3EED-47C7-B5B6-B9229E9CE14C}"/>
                </a:ext>
              </a:extLst>
            </p:cNvPr>
            <p:cNvSpPr>
              <a:spLocks/>
            </p:cNvSpPr>
            <p:nvPr/>
          </p:nvSpPr>
          <p:spPr bwMode="auto">
            <a:xfrm>
              <a:off x="5160963" y="6259513"/>
              <a:ext cx="228600" cy="207962"/>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5">
              <a:extLst>
                <a:ext uri="{FF2B5EF4-FFF2-40B4-BE49-F238E27FC236}">
                  <a16:creationId xmlns:a16="http://schemas.microsoft.com/office/drawing/2014/main" id="{AD714997-3339-4CA8-85B1-318EF947B0AD}"/>
                </a:ext>
              </a:extLst>
            </p:cNvPr>
            <p:cNvSpPr>
              <a:spLocks/>
            </p:cNvSpPr>
            <p:nvPr/>
          </p:nvSpPr>
          <p:spPr bwMode="auto">
            <a:xfrm>
              <a:off x="5033963" y="6519863"/>
              <a:ext cx="166688" cy="131762"/>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6">
              <a:extLst>
                <a:ext uri="{FF2B5EF4-FFF2-40B4-BE49-F238E27FC236}">
                  <a16:creationId xmlns:a16="http://schemas.microsoft.com/office/drawing/2014/main" id="{6C1AED14-83E3-407C-BD5A-9B5D67BF004F}"/>
                </a:ext>
              </a:extLst>
            </p:cNvPr>
            <p:cNvSpPr>
              <a:spLocks/>
            </p:cNvSpPr>
            <p:nvPr/>
          </p:nvSpPr>
          <p:spPr bwMode="auto">
            <a:xfrm>
              <a:off x="6797675" y="5759450"/>
              <a:ext cx="968375" cy="860425"/>
            </a:xfrm>
            <a:custGeom>
              <a:avLst/>
              <a:gdLst>
                <a:gd name="T0" fmla="*/ 610 w 610"/>
                <a:gd name="T1" fmla="*/ 542 h 542"/>
                <a:gd name="T2" fmla="*/ 610 w 610"/>
                <a:gd name="T3" fmla="*/ 259 h 542"/>
                <a:gd name="T4" fmla="*/ 328 w 610"/>
                <a:gd name="T5" fmla="*/ 0 h 542"/>
                <a:gd name="T6" fmla="*/ 0 w 610"/>
                <a:gd name="T7" fmla="*/ 0 h 542"/>
                <a:gd name="T8" fmla="*/ 0 w 610"/>
                <a:gd name="T9" fmla="*/ 542 h 542"/>
                <a:gd name="T10" fmla="*/ 610 w 610"/>
                <a:gd name="T11" fmla="*/ 542 h 542"/>
              </a:gdLst>
              <a:ahLst/>
              <a:cxnLst>
                <a:cxn ang="0">
                  <a:pos x="T0" y="T1"/>
                </a:cxn>
                <a:cxn ang="0">
                  <a:pos x="T2" y="T3"/>
                </a:cxn>
                <a:cxn ang="0">
                  <a:pos x="T4" y="T5"/>
                </a:cxn>
                <a:cxn ang="0">
                  <a:pos x="T6" y="T7"/>
                </a:cxn>
                <a:cxn ang="0">
                  <a:pos x="T8" y="T9"/>
                </a:cxn>
                <a:cxn ang="0">
                  <a:pos x="T10" y="T11"/>
                </a:cxn>
              </a:cxnLst>
              <a:rect l="0" t="0" r="r" b="b"/>
              <a:pathLst>
                <a:path w="610" h="542">
                  <a:moveTo>
                    <a:pt x="610" y="542"/>
                  </a:moveTo>
                  <a:lnTo>
                    <a:pt x="610" y="259"/>
                  </a:lnTo>
                  <a:lnTo>
                    <a:pt x="328" y="0"/>
                  </a:lnTo>
                  <a:lnTo>
                    <a:pt x="0" y="0"/>
                  </a:lnTo>
                  <a:lnTo>
                    <a:pt x="0" y="542"/>
                  </a:lnTo>
                  <a:lnTo>
                    <a:pt x="610" y="542"/>
                  </a:lnTo>
                  <a:close/>
                </a:path>
              </a:pathLst>
            </a:custGeom>
            <a:solidFill>
              <a:srgbClr val="FFD9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7">
              <a:extLst>
                <a:ext uri="{FF2B5EF4-FFF2-40B4-BE49-F238E27FC236}">
                  <a16:creationId xmlns:a16="http://schemas.microsoft.com/office/drawing/2014/main" id="{C59B1BE8-46FE-47FD-824D-446477DA02AB}"/>
                </a:ext>
              </a:extLst>
            </p:cNvPr>
            <p:cNvSpPr>
              <a:spLocks/>
            </p:cNvSpPr>
            <p:nvPr/>
          </p:nvSpPr>
          <p:spPr bwMode="auto">
            <a:xfrm>
              <a:off x="6380163" y="5799138"/>
              <a:ext cx="887413" cy="820737"/>
            </a:xfrm>
            <a:custGeom>
              <a:avLst/>
              <a:gdLst>
                <a:gd name="T0" fmla="*/ 559 w 559"/>
                <a:gd name="T1" fmla="*/ 517 h 517"/>
                <a:gd name="T2" fmla="*/ 559 w 559"/>
                <a:gd name="T3" fmla="*/ 210 h 517"/>
                <a:gd name="T4" fmla="*/ 280 w 559"/>
                <a:gd name="T5" fmla="*/ 0 h 517"/>
                <a:gd name="T6" fmla="*/ 0 w 559"/>
                <a:gd name="T7" fmla="*/ 210 h 517"/>
                <a:gd name="T8" fmla="*/ 0 w 559"/>
                <a:gd name="T9" fmla="*/ 517 h 517"/>
                <a:gd name="T10" fmla="*/ 559 w 559"/>
                <a:gd name="T11" fmla="*/ 517 h 517"/>
              </a:gdLst>
              <a:ahLst/>
              <a:cxnLst>
                <a:cxn ang="0">
                  <a:pos x="T0" y="T1"/>
                </a:cxn>
                <a:cxn ang="0">
                  <a:pos x="T2" y="T3"/>
                </a:cxn>
                <a:cxn ang="0">
                  <a:pos x="T4" y="T5"/>
                </a:cxn>
                <a:cxn ang="0">
                  <a:pos x="T6" y="T7"/>
                </a:cxn>
                <a:cxn ang="0">
                  <a:pos x="T8" y="T9"/>
                </a:cxn>
                <a:cxn ang="0">
                  <a:pos x="T10" y="T11"/>
                </a:cxn>
              </a:cxnLst>
              <a:rect l="0" t="0" r="r" b="b"/>
              <a:pathLst>
                <a:path w="559" h="517">
                  <a:moveTo>
                    <a:pt x="559" y="517"/>
                  </a:moveTo>
                  <a:lnTo>
                    <a:pt x="559" y="210"/>
                  </a:lnTo>
                  <a:lnTo>
                    <a:pt x="280" y="0"/>
                  </a:lnTo>
                  <a:lnTo>
                    <a:pt x="0" y="210"/>
                  </a:lnTo>
                  <a:lnTo>
                    <a:pt x="0" y="517"/>
                  </a:lnTo>
                  <a:lnTo>
                    <a:pt x="559" y="517"/>
                  </a:ln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8">
              <a:extLst>
                <a:ext uri="{FF2B5EF4-FFF2-40B4-BE49-F238E27FC236}">
                  <a16:creationId xmlns:a16="http://schemas.microsoft.com/office/drawing/2014/main" id="{E2AF7A46-F0F2-4D93-B75A-1B57B4FE8711}"/>
                </a:ext>
              </a:extLst>
            </p:cNvPr>
            <p:cNvSpPr>
              <a:spLocks/>
            </p:cNvSpPr>
            <p:nvPr/>
          </p:nvSpPr>
          <p:spPr bwMode="auto">
            <a:xfrm>
              <a:off x="6488113" y="6196013"/>
              <a:ext cx="109538" cy="247650"/>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9">
              <a:extLst>
                <a:ext uri="{FF2B5EF4-FFF2-40B4-BE49-F238E27FC236}">
                  <a16:creationId xmlns:a16="http://schemas.microsoft.com/office/drawing/2014/main" id="{EB2E0D20-43DA-4698-90A7-D41594F15B1B}"/>
                </a:ext>
              </a:extLst>
            </p:cNvPr>
            <p:cNvSpPr>
              <a:spLocks/>
            </p:cNvSpPr>
            <p:nvPr/>
          </p:nvSpPr>
          <p:spPr bwMode="auto">
            <a:xfrm>
              <a:off x="6457950" y="6165850"/>
              <a:ext cx="169863" cy="307975"/>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30">
              <a:extLst>
                <a:ext uri="{FF2B5EF4-FFF2-40B4-BE49-F238E27FC236}">
                  <a16:creationId xmlns:a16="http://schemas.microsoft.com/office/drawing/2014/main" id="{F6E27761-CBBD-4088-992D-35D0C4A5EA59}"/>
                </a:ext>
              </a:extLst>
            </p:cNvPr>
            <p:cNvSpPr>
              <a:spLocks/>
            </p:cNvSpPr>
            <p:nvPr/>
          </p:nvSpPr>
          <p:spPr bwMode="auto">
            <a:xfrm>
              <a:off x="7061200" y="6196013"/>
              <a:ext cx="111125" cy="247650"/>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31">
              <a:extLst>
                <a:ext uri="{FF2B5EF4-FFF2-40B4-BE49-F238E27FC236}">
                  <a16:creationId xmlns:a16="http://schemas.microsoft.com/office/drawing/2014/main" id="{CB658146-376E-4330-B2D8-4C900ACE65B5}"/>
                </a:ext>
              </a:extLst>
            </p:cNvPr>
            <p:cNvSpPr>
              <a:spLocks/>
            </p:cNvSpPr>
            <p:nvPr/>
          </p:nvSpPr>
          <p:spPr bwMode="auto">
            <a:xfrm>
              <a:off x="7031038" y="6165850"/>
              <a:ext cx="169863" cy="307975"/>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32">
              <a:extLst>
                <a:ext uri="{FF2B5EF4-FFF2-40B4-BE49-F238E27FC236}">
                  <a16:creationId xmlns:a16="http://schemas.microsoft.com/office/drawing/2014/main" id="{F3A3BF79-5B2F-4AB6-BCF2-488F648A9E4A}"/>
                </a:ext>
              </a:extLst>
            </p:cNvPr>
            <p:cNvSpPr>
              <a:spLocks/>
            </p:cNvSpPr>
            <p:nvPr/>
          </p:nvSpPr>
          <p:spPr bwMode="auto">
            <a:xfrm>
              <a:off x="7448550" y="6267450"/>
              <a:ext cx="112713" cy="249237"/>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33">
              <a:extLst>
                <a:ext uri="{FF2B5EF4-FFF2-40B4-BE49-F238E27FC236}">
                  <a16:creationId xmlns:a16="http://schemas.microsoft.com/office/drawing/2014/main" id="{F1C8A386-0927-401E-B8E2-369EBB219780}"/>
                </a:ext>
              </a:extLst>
            </p:cNvPr>
            <p:cNvSpPr>
              <a:spLocks/>
            </p:cNvSpPr>
            <p:nvPr/>
          </p:nvSpPr>
          <p:spPr bwMode="auto">
            <a:xfrm>
              <a:off x="7418388" y="6237288"/>
              <a:ext cx="169863" cy="309562"/>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Rectangle 34">
              <a:extLst>
                <a:ext uri="{FF2B5EF4-FFF2-40B4-BE49-F238E27FC236}">
                  <a16:creationId xmlns:a16="http://schemas.microsoft.com/office/drawing/2014/main" id="{C9904889-EF35-4719-BCF4-659696006149}"/>
                </a:ext>
              </a:extLst>
            </p:cNvPr>
            <p:cNvSpPr>
              <a:spLocks noChangeArrowheads="1"/>
            </p:cNvSpPr>
            <p:nvPr/>
          </p:nvSpPr>
          <p:spPr bwMode="auto">
            <a:xfrm>
              <a:off x="6710363" y="6330950"/>
              <a:ext cx="227013" cy="2889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35">
              <a:extLst>
                <a:ext uri="{FF2B5EF4-FFF2-40B4-BE49-F238E27FC236}">
                  <a16:creationId xmlns:a16="http://schemas.microsoft.com/office/drawing/2014/main" id="{3A2653E9-E9BA-468E-BB46-1D2AE63D096B}"/>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 name="T12" fmla="*/ 292 w 887"/>
                <a:gd name="T13" fmla="*/ 0 h 247"/>
              </a:gdLst>
              <a:ahLst/>
              <a:cxnLst>
                <a:cxn ang="0">
                  <a:pos x="T0" y="T1"/>
                </a:cxn>
                <a:cxn ang="0">
                  <a:pos x="T2" y="T3"/>
                </a:cxn>
                <a:cxn ang="0">
                  <a:pos x="T4" y="T5"/>
                </a:cxn>
                <a:cxn ang="0">
                  <a:pos x="T6" y="T7"/>
                </a:cxn>
                <a:cxn ang="0">
                  <a:pos x="T8" y="T9"/>
                </a:cxn>
                <a:cxn ang="0">
                  <a:pos x="T10" y="T11"/>
                </a:cxn>
                <a:cxn ang="0">
                  <a:pos x="T12" y="T13"/>
                </a:cxn>
              </a:cxnLst>
              <a:rect l="0" t="0" r="r" b="b"/>
              <a:pathLst>
                <a:path w="887" h="247">
                  <a:moveTo>
                    <a:pt x="292" y="0"/>
                  </a:moveTo>
                  <a:lnTo>
                    <a:pt x="605" y="0"/>
                  </a:lnTo>
                  <a:lnTo>
                    <a:pt x="887" y="247"/>
                  </a:lnTo>
                  <a:lnTo>
                    <a:pt x="584" y="240"/>
                  </a:lnTo>
                  <a:lnTo>
                    <a:pt x="290" y="2"/>
                  </a:lnTo>
                  <a:lnTo>
                    <a:pt x="0" y="228"/>
                  </a:lnTo>
                  <a:lnTo>
                    <a:pt x="292" y="0"/>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36">
              <a:extLst>
                <a:ext uri="{FF2B5EF4-FFF2-40B4-BE49-F238E27FC236}">
                  <a16:creationId xmlns:a16="http://schemas.microsoft.com/office/drawing/2014/main" id="{9CD91660-5E6C-4BEF-8CAD-D77ECD581E83}"/>
                </a:ext>
              </a:extLst>
            </p:cNvPr>
            <p:cNvSpPr>
              <a:spLocks/>
            </p:cNvSpPr>
            <p:nvPr/>
          </p:nvSpPr>
          <p:spPr bwMode="auto">
            <a:xfrm>
              <a:off x="6357938" y="5778500"/>
              <a:ext cx="1408113" cy="392112"/>
            </a:xfrm>
            <a:custGeom>
              <a:avLst/>
              <a:gdLst>
                <a:gd name="T0" fmla="*/ 292 w 887"/>
                <a:gd name="T1" fmla="*/ 0 h 247"/>
                <a:gd name="T2" fmla="*/ 605 w 887"/>
                <a:gd name="T3" fmla="*/ 0 h 247"/>
                <a:gd name="T4" fmla="*/ 887 w 887"/>
                <a:gd name="T5" fmla="*/ 247 h 247"/>
                <a:gd name="T6" fmla="*/ 584 w 887"/>
                <a:gd name="T7" fmla="*/ 240 h 247"/>
                <a:gd name="T8" fmla="*/ 290 w 887"/>
                <a:gd name="T9" fmla="*/ 2 h 247"/>
                <a:gd name="T10" fmla="*/ 0 w 887"/>
                <a:gd name="T11" fmla="*/ 228 h 247"/>
              </a:gdLst>
              <a:ahLst/>
              <a:cxnLst>
                <a:cxn ang="0">
                  <a:pos x="T0" y="T1"/>
                </a:cxn>
                <a:cxn ang="0">
                  <a:pos x="T2" y="T3"/>
                </a:cxn>
                <a:cxn ang="0">
                  <a:pos x="T4" y="T5"/>
                </a:cxn>
                <a:cxn ang="0">
                  <a:pos x="T6" y="T7"/>
                </a:cxn>
                <a:cxn ang="0">
                  <a:pos x="T8" y="T9"/>
                </a:cxn>
                <a:cxn ang="0">
                  <a:pos x="T10" y="T11"/>
                </a:cxn>
              </a:cxnLst>
              <a:rect l="0" t="0" r="r" b="b"/>
              <a:pathLst>
                <a:path w="887" h="247">
                  <a:moveTo>
                    <a:pt x="292" y="0"/>
                  </a:moveTo>
                  <a:lnTo>
                    <a:pt x="605" y="0"/>
                  </a:lnTo>
                  <a:lnTo>
                    <a:pt x="887" y="247"/>
                  </a:lnTo>
                  <a:lnTo>
                    <a:pt x="584" y="240"/>
                  </a:lnTo>
                  <a:lnTo>
                    <a:pt x="290" y="2"/>
                  </a:lnTo>
                  <a:lnTo>
                    <a:pt x="0" y="2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37">
              <a:extLst>
                <a:ext uri="{FF2B5EF4-FFF2-40B4-BE49-F238E27FC236}">
                  <a16:creationId xmlns:a16="http://schemas.microsoft.com/office/drawing/2014/main" id="{52682B5F-357A-4153-8810-C7C20CD718D9}"/>
                </a:ext>
              </a:extLst>
            </p:cNvPr>
            <p:cNvSpPr>
              <a:spLocks/>
            </p:cNvSpPr>
            <p:nvPr/>
          </p:nvSpPr>
          <p:spPr bwMode="auto">
            <a:xfrm>
              <a:off x="6330950" y="5735638"/>
              <a:ext cx="1481138" cy="477837"/>
            </a:xfrm>
            <a:custGeom>
              <a:avLst/>
              <a:gdLst>
                <a:gd name="T0" fmla="*/ 162 w 489"/>
                <a:gd name="T1" fmla="*/ 28 h 158"/>
                <a:gd name="T2" fmla="*/ 321 w 489"/>
                <a:gd name="T3" fmla="*/ 28 h 158"/>
                <a:gd name="T4" fmla="*/ 436 w 489"/>
                <a:gd name="T5" fmla="*/ 129 h 158"/>
                <a:gd name="T6" fmla="*/ 321 w 489"/>
                <a:gd name="T7" fmla="*/ 126 h 158"/>
                <a:gd name="T8" fmla="*/ 170 w 489"/>
                <a:gd name="T9" fmla="*/ 4 h 158"/>
                <a:gd name="T10" fmla="*/ 153 w 489"/>
                <a:gd name="T11" fmla="*/ 4 h 158"/>
                <a:gd name="T12" fmla="*/ 0 w 489"/>
                <a:gd name="T13" fmla="*/ 123 h 158"/>
                <a:gd name="T14" fmla="*/ 18 w 489"/>
                <a:gd name="T15" fmla="*/ 145 h 158"/>
                <a:gd name="T16" fmla="*/ 161 w 489"/>
                <a:gd name="T17" fmla="*/ 33 h 158"/>
                <a:gd name="T18" fmla="*/ 307 w 489"/>
                <a:gd name="T19" fmla="*/ 151 h 158"/>
                <a:gd name="T20" fmla="*/ 315 w 489"/>
                <a:gd name="T21" fmla="*/ 154 h 158"/>
                <a:gd name="T22" fmla="*/ 474 w 489"/>
                <a:gd name="T23" fmla="*/ 158 h 158"/>
                <a:gd name="T24" fmla="*/ 487 w 489"/>
                <a:gd name="T25" fmla="*/ 149 h 158"/>
                <a:gd name="T26" fmla="*/ 483 w 489"/>
                <a:gd name="T27" fmla="*/ 133 h 158"/>
                <a:gd name="T28" fmla="*/ 335 w 489"/>
                <a:gd name="T29" fmla="*/ 3 h 158"/>
                <a:gd name="T30" fmla="*/ 326 w 489"/>
                <a:gd name="T31" fmla="*/ 0 h 158"/>
                <a:gd name="T32" fmla="*/ 162 w 489"/>
                <a:gd name="T33" fmla="*/ 0 h 158"/>
                <a:gd name="T34" fmla="*/ 162 w 489"/>
                <a:gd name="T35" fmla="*/ 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9" h="158">
                  <a:moveTo>
                    <a:pt x="162" y="28"/>
                  </a:moveTo>
                  <a:cubicBezTo>
                    <a:pt x="321" y="28"/>
                    <a:pt x="321" y="28"/>
                    <a:pt x="321" y="28"/>
                  </a:cubicBezTo>
                  <a:cubicBezTo>
                    <a:pt x="436" y="129"/>
                    <a:pt x="436" y="129"/>
                    <a:pt x="436" y="129"/>
                  </a:cubicBezTo>
                  <a:cubicBezTo>
                    <a:pt x="321" y="126"/>
                    <a:pt x="321" y="126"/>
                    <a:pt x="321" y="126"/>
                  </a:cubicBezTo>
                  <a:cubicBezTo>
                    <a:pt x="170" y="4"/>
                    <a:pt x="170" y="4"/>
                    <a:pt x="170" y="4"/>
                  </a:cubicBezTo>
                  <a:cubicBezTo>
                    <a:pt x="165" y="0"/>
                    <a:pt x="158" y="0"/>
                    <a:pt x="153" y="4"/>
                  </a:cubicBezTo>
                  <a:cubicBezTo>
                    <a:pt x="0" y="123"/>
                    <a:pt x="0" y="123"/>
                    <a:pt x="0" y="123"/>
                  </a:cubicBezTo>
                  <a:cubicBezTo>
                    <a:pt x="18" y="145"/>
                    <a:pt x="18" y="145"/>
                    <a:pt x="18" y="145"/>
                  </a:cubicBezTo>
                  <a:cubicBezTo>
                    <a:pt x="161" y="33"/>
                    <a:pt x="161" y="33"/>
                    <a:pt x="161" y="33"/>
                  </a:cubicBezTo>
                  <a:cubicBezTo>
                    <a:pt x="307" y="151"/>
                    <a:pt x="307" y="151"/>
                    <a:pt x="307" y="151"/>
                  </a:cubicBezTo>
                  <a:cubicBezTo>
                    <a:pt x="309" y="153"/>
                    <a:pt x="312" y="154"/>
                    <a:pt x="315" y="154"/>
                  </a:cubicBezTo>
                  <a:cubicBezTo>
                    <a:pt x="474" y="158"/>
                    <a:pt x="474" y="158"/>
                    <a:pt x="474" y="158"/>
                  </a:cubicBezTo>
                  <a:cubicBezTo>
                    <a:pt x="480" y="158"/>
                    <a:pt x="485" y="155"/>
                    <a:pt x="487" y="149"/>
                  </a:cubicBezTo>
                  <a:cubicBezTo>
                    <a:pt x="489" y="144"/>
                    <a:pt x="488" y="137"/>
                    <a:pt x="483" y="133"/>
                  </a:cubicBezTo>
                  <a:cubicBezTo>
                    <a:pt x="335" y="3"/>
                    <a:pt x="335" y="3"/>
                    <a:pt x="335" y="3"/>
                  </a:cubicBezTo>
                  <a:cubicBezTo>
                    <a:pt x="333" y="1"/>
                    <a:pt x="329" y="0"/>
                    <a:pt x="326" y="0"/>
                  </a:cubicBezTo>
                  <a:cubicBezTo>
                    <a:pt x="162" y="0"/>
                    <a:pt x="162" y="0"/>
                    <a:pt x="162" y="0"/>
                  </a:cubicBezTo>
                  <a:cubicBezTo>
                    <a:pt x="162" y="28"/>
                    <a:pt x="162" y="28"/>
                    <a:pt x="162" y="28"/>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Rectangle 38">
              <a:extLst>
                <a:ext uri="{FF2B5EF4-FFF2-40B4-BE49-F238E27FC236}">
                  <a16:creationId xmlns:a16="http://schemas.microsoft.com/office/drawing/2014/main" id="{F1D38126-4751-4868-ADB3-DE7106DB2C23}"/>
                </a:ext>
              </a:extLst>
            </p:cNvPr>
            <p:cNvSpPr>
              <a:spLocks noChangeArrowheads="1"/>
            </p:cNvSpPr>
            <p:nvPr/>
          </p:nvSpPr>
          <p:spPr bwMode="auto">
            <a:xfrm>
              <a:off x="7197725" y="5614988"/>
              <a:ext cx="180975" cy="338137"/>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Rectangle 39">
              <a:extLst>
                <a:ext uri="{FF2B5EF4-FFF2-40B4-BE49-F238E27FC236}">
                  <a16:creationId xmlns:a16="http://schemas.microsoft.com/office/drawing/2014/main" id="{74EB2F6B-DCB4-4C65-AB81-4A5E27F48BBA}"/>
                </a:ext>
              </a:extLst>
            </p:cNvPr>
            <p:cNvSpPr>
              <a:spLocks noChangeArrowheads="1"/>
            </p:cNvSpPr>
            <p:nvPr/>
          </p:nvSpPr>
          <p:spPr bwMode="auto">
            <a:xfrm>
              <a:off x="7197725" y="5529263"/>
              <a:ext cx="180975" cy="96837"/>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7" name="Group 126">
            <a:extLst>
              <a:ext uri="{FF2B5EF4-FFF2-40B4-BE49-F238E27FC236}">
                <a16:creationId xmlns:a16="http://schemas.microsoft.com/office/drawing/2014/main" id="{E03E2BA6-7AE3-4827-9438-88B4C1A89878}"/>
              </a:ext>
            </a:extLst>
          </p:cNvPr>
          <p:cNvGrpSpPr/>
          <p:nvPr/>
        </p:nvGrpSpPr>
        <p:grpSpPr>
          <a:xfrm>
            <a:off x="154290" y="999927"/>
            <a:ext cx="5494657" cy="1251034"/>
            <a:chOff x="1650270" y="309195"/>
            <a:chExt cx="4120993" cy="938275"/>
          </a:xfrm>
        </p:grpSpPr>
        <p:grpSp>
          <p:nvGrpSpPr>
            <p:cNvPr id="129" name="Group 128">
              <a:extLst>
                <a:ext uri="{FF2B5EF4-FFF2-40B4-BE49-F238E27FC236}">
                  <a16:creationId xmlns:a16="http://schemas.microsoft.com/office/drawing/2014/main" id="{9031E670-5233-4AE5-AA8E-6142A9C56DC5}"/>
                </a:ext>
              </a:extLst>
            </p:cNvPr>
            <p:cNvGrpSpPr/>
            <p:nvPr/>
          </p:nvGrpSpPr>
          <p:grpSpPr>
            <a:xfrm>
              <a:off x="1650270" y="309195"/>
              <a:ext cx="4120993" cy="938275"/>
              <a:chOff x="231519" y="401939"/>
              <a:chExt cx="4986402" cy="1135313"/>
            </a:xfrm>
          </p:grpSpPr>
          <p:grpSp>
            <p:nvGrpSpPr>
              <p:cNvPr id="132" name="Group 131">
                <a:extLst>
                  <a:ext uri="{FF2B5EF4-FFF2-40B4-BE49-F238E27FC236}">
                    <a16:creationId xmlns:a16="http://schemas.microsoft.com/office/drawing/2014/main" id="{F7A95DD7-0B4B-4E34-80BC-2EE283C14BE3}"/>
                  </a:ext>
                </a:extLst>
              </p:cNvPr>
              <p:cNvGrpSpPr/>
              <p:nvPr/>
            </p:nvGrpSpPr>
            <p:grpSpPr>
              <a:xfrm>
                <a:off x="714649" y="424070"/>
                <a:ext cx="4503272" cy="1113182"/>
                <a:chOff x="814392" y="214313"/>
                <a:chExt cx="5707094" cy="876789"/>
              </a:xfrm>
            </p:grpSpPr>
            <p:sp>
              <p:nvSpPr>
                <p:cNvPr id="136" name="Rectangle: Rounded Corners 103">
                  <a:extLst>
                    <a:ext uri="{FF2B5EF4-FFF2-40B4-BE49-F238E27FC236}">
                      <a16:creationId xmlns:a16="http://schemas.microsoft.com/office/drawing/2014/main" id="{585314BC-2B60-4B09-85AC-D809592F875B}"/>
                    </a:ext>
                  </a:extLst>
                </p:cNvPr>
                <p:cNvSpPr/>
                <p:nvPr/>
              </p:nvSpPr>
              <p:spPr>
                <a:xfrm>
                  <a:off x="814392" y="214313"/>
                  <a:ext cx="5707094" cy="876789"/>
                </a:xfrm>
                <a:prstGeom prst="roundRect">
                  <a:avLst>
                    <a:gd name="adj" fmla="val 5534"/>
                  </a:avLst>
                </a:prstGeom>
                <a:solidFill>
                  <a:srgbClr val="70AD47">
                    <a:lumMod val="75000"/>
                  </a:srgbClr>
                </a:solid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37" name="Rectangle 136">
                  <a:extLst>
                    <a:ext uri="{FF2B5EF4-FFF2-40B4-BE49-F238E27FC236}">
                      <a16:creationId xmlns:a16="http://schemas.microsoft.com/office/drawing/2014/main" id="{B2D869D0-E1DC-4D34-8EF1-6D241225567C}"/>
                    </a:ext>
                  </a:extLst>
                </p:cNvPr>
                <p:cNvSpPr/>
                <p:nvPr/>
              </p:nvSpPr>
              <p:spPr>
                <a:xfrm>
                  <a:off x="1129027" y="295333"/>
                  <a:ext cx="5167968" cy="681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00</a:t>
                  </a:r>
                </a:p>
              </p:txBody>
            </p:sp>
          </p:grpSp>
          <p:sp>
            <p:nvSpPr>
              <p:cNvPr id="133" name="Oval 132">
                <a:extLst>
                  <a:ext uri="{FF2B5EF4-FFF2-40B4-BE49-F238E27FC236}">
                    <a16:creationId xmlns:a16="http://schemas.microsoft.com/office/drawing/2014/main" id="{52B95E71-F0AC-4757-B497-0A1362DF4255}"/>
                  </a:ext>
                </a:extLst>
              </p:cNvPr>
              <p:cNvSpPr/>
              <p:nvPr/>
            </p:nvSpPr>
            <p:spPr>
              <a:xfrm>
                <a:off x="231519" y="401939"/>
                <a:ext cx="1080000" cy="1080000"/>
              </a:xfrm>
              <a:prstGeom prst="ellipse">
                <a:avLst/>
              </a:prstGeom>
              <a:solidFill>
                <a:sysClr val="window" lastClr="FFFFFF"/>
              </a:solid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34" name="Oval 133">
                <a:extLst>
                  <a:ext uri="{FF2B5EF4-FFF2-40B4-BE49-F238E27FC236}">
                    <a16:creationId xmlns:a16="http://schemas.microsoft.com/office/drawing/2014/main" id="{FAE95271-1762-4A1E-A7CD-CF70A56E627E}"/>
                  </a:ext>
                </a:extLst>
              </p:cNvPr>
              <p:cNvSpPr/>
              <p:nvPr/>
            </p:nvSpPr>
            <p:spPr>
              <a:xfrm>
                <a:off x="402973" y="565060"/>
                <a:ext cx="720000" cy="720000"/>
              </a:xfrm>
              <a:prstGeom prst="ellipse">
                <a:avLst/>
              </a:prstGeom>
              <a:solidFill>
                <a:srgbClr val="70AD47">
                  <a:lumMod val="75000"/>
                </a:srgbClr>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35" name="Rectangle 134">
                <a:extLst>
                  <a:ext uri="{FF2B5EF4-FFF2-40B4-BE49-F238E27FC236}">
                    <a16:creationId xmlns:a16="http://schemas.microsoft.com/office/drawing/2014/main" id="{572938CF-C846-44F9-8BB1-E72D44E8E1C4}"/>
                  </a:ext>
                </a:extLst>
              </p:cNvPr>
              <p:cNvSpPr/>
              <p:nvPr/>
            </p:nvSpPr>
            <p:spPr>
              <a:xfrm>
                <a:off x="682663" y="473379"/>
                <a:ext cx="223505" cy="931083"/>
              </a:xfrm>
              <a:prstGeom prst="rect">
                <a:avLst/>
              </a:prstGeom>
              <a:noFill/>
            </p:spPr>
            <p:txBody>
              <a:bodyPr wrap="none" lIns="121920" tIns="60960" rIns="121920" bIns="6096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5867" b="0" i="0" u="none" strike="noStrike" kern="0" cap="none" spc="0" normalizeH="0" baseline="0" noProof="0">
                  <a:ln w="0"/>
                  <a:solidFill>
                    <a:srgbClr val="FFFFFF"/>
                  </a:solidFill>
                  <a:effectLst>
                    <a:outerShdw blurRad="38100" dist="19050" dir="2700000" algn="tl" rotWithShape="0">
                      <a:srgbClr val="3B2774">
                        <a:alpha val="40000"/>
                      </a:srgbClr>
                    </a:outerShdw>
                  </a:effectLst>
                  <a:uLnTx/>
                  <a:uFillTx/>
                  <a:latin typeface="Arial"/>
                  <a:cs typeface="Arial"/>
                  <a:sym typeface="Arial"/>
                </a:endParaRPr>
              </a:p>
            </p:txBody>
          </p:sp>
        </p:grpSp>
        <p:sp>
          <p:nvSpPr>
            <p:cNvPr id="130" name="Rectangle 129">
              <a:extLst>
                <a:ext uri="{FF2B5EF4-FFF2-40B4-BE49-F238E27FC236}">
                  <a16:creationId xmlns:a16="http://schemas.microsoft.com/office/drawing/2014/main" id="{11FF03B5-2469-4B6D-A466-BE6B0147E0F3}"/>
                </a:ext>
              </a:extLst>
            </p:cNvPr>
            <p:cNvSpPr/>
            <p:nvPr/>
          </p:nvSpPr>
          <p:spPr>
            <a:xfrm>
              <a:off x="2246898" y="352674"/>
              <a:ext cx="3478697" cy="769490"/>
            </a:xfrm>
            <a:prstGeom prst="rect">
              <a:avLst/>
            </a:prstGeom>
            <a:noFill/>
          </p:spPr>
          <p:txBody>
            <a:bodyPr wrap="square" lIns="121920" tIns="60960" rIns="121920" bIns="6096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867" b="0" i="0" u="none" strike="noStrike" kern="0" cap="none" spc="0" normalizeH="0" baseline="0" noProof="0">
                  <a:ln w="0"/>
                  <a:solidFill>
                    <a:srgbClr val="3B2774"/>
                  </a:solidFill>
                  <a:effectLst>
                    <a:outerShdw blurRad="38100" dist="19050" dir="2700000" algn="tl" rotWithShape="0">
                      <a:srgbClr val="3B2774">
                        <a:alpha val="40000"/>
                      </a:srgbClr>
                    </a:outerShdw>
                  </a:effectLst>
                  <a:uLnTx/>
                  <a:uFillTx/>
                  <a:latin typeface="Arial"/>
                  <a:cs typeface="Arial"/>
                  <a:sym typeface="Arial"/>
                </a:rPr>
                <a:t>lối rẽ</a:t>
              </a:r>
              <a:endParaRPr kumimoji="0" lang="en-US" sz="5867" b="0" i="0" u="none" strike="noStrike" kern="0" cap="none" spc="0" normalizeH="0" baseline="0" noProof="0" dirty="0">
                <a:ln w="0"/>
                <a:solidFill>
                  <a:srgbClr val="3B2774"/>
                </a:solidFill>
                <a:effectLst>
                  <a:outerShdw blurRad="38100" dist="19050" dir="2700000" algn="tl" rotWithShape="0">
                    <a:srgbClr val="3B2774">
                      <a:alpha val="40000"/>
                    </a:srgbClr>
                  </a:outerShdw>
                </a:effectLst>
                <a:uLnTx/>
                <a:uFillTx/>
                <a:latin typeface="Arial"/>
                <a:cs typeface="Arial"/>
                <a:sym typeface="Arial"/>
              </a:endParaRPr>
            </a:p>
          </p:txBody>
        </p:sp>
        <p:sp>
          <p:nvSpPr>
            <p:cNvPr id="131" name="Rectangle 130">
              <a:extLst>
                <a:ext uri="{FF2B5EF4-FFF2-40B4-BE49-F238E27FC236}">
                  <a16:creationId xmlns:a16="http://schemas.microsoft.com/office/drawing/2014/main" id="{88123158-0B9C-4069-A337-B04A3D48892A}"/>
                </a:ext>
              </a:extLst>
            </p:cNvPr>
            <p:cNvSpPr/>
            <p:nvPr/>
          </p:nvSpPr>
          <p:spPr>
            <a:xfrm>
              <a:off x="1871161" y="436904"/>
              <a:ext cx="441948" cy="646330"/>
            </a:xfrm>
            <a:prstGeom prst="rect">
              <a:avLst/>
            </a:prstGeom>
            <a:noFill/>
          </p:spPr>
          <p:txBody>
            <a:bodyPr wrap="none" lIns="121920" tIns="60960" rIns="121920" bIns="6096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a:ln w="0"/>
                  <a:solidFill>
                    <a:srgbClr val="FFFFFF"/>
                  </a:solidFill>
                  <a:effectLst>
                    <a:outerShdw blurRad="38100" dist="19050" dir="2700000" algn="tl" rotWithShape="0">
                      <a:srgbClr val="3B2774">
                        <a:alpha val="40000"/>
                      </a:srgbClr>
                    </a:outerShdw>
                  </a:effectLst>
                  <a:uLnTx/>
                  <a:uFillTx/>
                  <a:cs typeface="Arial"/>
                  <a:sym typeface="Arial"/>
                </a:rPr>
                <a:t>1</a:t>
              </a:r>
              <a:endParaRPr kumimoji="0" lang="en-US" sz="4800" b="0" i="0" u="none" strike="noStrike" kern="0" cap="none" spc="0" normalizeH="0" baseline="0" noProof="0">
                <a:ln w="0"/>
                <a:solidFill>
                  <a:srgbClr val="FFFFFF"/>
                </a:solidFill>
                <a:effectLst>
                  <a:outerShdw blurRad="38100" dist="19050" dir="2700000" algn="tl" rotWithShape="0">
                    <a:srgbClr val="3B2774">
                      <a:alpha val="40000"/>
                    </a:srgbClr>
                  </a:outerShdw>
                </a:effectLst>
                <a:uLnTx/>
                <a:uFillTx/>
                <a:latin typeface="Arial"/>
                <a:cs typeface="Arial"/>
                <a:sym typeface="Arial"/>
              </a:endParaRPr>
            </a:p>
          </p:txBody>
        </p:sp>
      </p:grpSp>
      <p:grpSp>
        <p:nvGrpSpPr>
          <p:cNvPr id="138" name="Group 137">
            <a:extLst>
              <a:ext uri="{FF2B5EF4-FFF2-40B4-BE49-F238E27FC236}">
                <a16:creationId xmlns:a16="http://schemas.microsoft.com/office/drawing/2014/main" id="{021FACA0-9F45-44AD-B96E-088693CA94A2}"/>
              </a:ext>
            </a:extLst>
          </p:cNvPr>
          <p:cNvGrpSpPr/>
          <p:nvPr/>
        </p:nvGrpSpPr>
        <p:grpSpPr>
          <a:xfrm>
            <a:off x="154290" y="3116226"/>
            <a:ext cx="5915670" cy="1251034"/>
            <a:chOff x="1650270" y="309195"/>
            <a:chExt cx="4436753" cy="938275"/>
          </a:xfrm>
        </p:grpSpPr>
        <p:grpSp>
          <p:nvGrpSpPr>
            <p:cNvPr id="139" name="Group 138">
              <a:extLst>
                <a:ext uri="{FF2B5EF4-FFF2-40B4-BE49-F238E27FC236}">
                  <a16:creationId xmlns:a16="http://schemas.microsoft.com/office/drawing/2014/main" id="{56014DD6-14F3-46F0-A5FF-75A126B6C164}"/>
                </a:ext>
              </a:extLst>
            </p:cNvPr>
            <p:cNvGrpSpPr/>
            <p:nvPr/>
          </p:nvGrpSpPr>
          <p:grpSpPr>
            <a:xfrm>
              <a:off x="1650270" y="309195"/>
              <a:ext cx="4436753" cy="938275"/>
              <a:chOff x="231519" y="401939"/>
              <a:chExt cx="5368472" cy="1135313"/>
            </a:xfrm>
          </p:grpSpPr>
          <p:grpSp>
            <p:nvGrpSpPr>
              <p:cNvPr id="142" name="Group 141">
                <a:extLst>
                  <a:ext uri="{FF2B5EF4-FFF2-40B4-BE49-F238E27FC236}">
                    <a16:creationId xmlns:a16="http://schemas.microsoft.com/office/drawing/2014/main" id="{96511424-EF13-4673-9E4E-0C91298DBA0C}"/>
                  </a:ext>
                </a:extLst>
              </p:cNvPr>
              <p:cNvGrpSpPr/>
              <p:nvPr/>
            </p:nvGrpSpPr>
            <p:grpSpPr>
              <a:xfrm>
                <a:off x="714649" y="424070"/>
                <a:ext cx="4885342" cy="1113182"/>
                <a:chOff x="814392" y="214313"/>
                <a:chExt cx="6191300" cy="876789"/>
              </a:xfrm>
            </p:grpSpPr>
            <p:sp>
              <p:nvSpPr>
                <p:cNvPr id="146" name="Rectangle: Rounded Corners 113">
                  <a:extLst>
                    <a:ext uri="{FF2B5EF4-FFF2-40B4-BE49-F238E27FC236}">
                      <a16:creationId xmlns:a16="http://schemas.microsoft.com/office/drawing/2014/main" id="{1EA2E3FA-5A25-4FB7-AEC4-C0FE87E21D68}"/>
                    </a:ext>
                  </a:extLst>
                </p:cNvPr>
                <p:cNvSpPr/>
                <p:nvPr/>
              </p:nvSpPr>
              <p:spPr>
                <a:xfrm>
                  <a:off x="814392" y="214313"/>
                  <a:ext cx="6191300" cy="876789"/>
                </a:xfrm>
                <a:prstGeom prst="roundRect">
                  <a:avLst>
                    <a:gd name="adj" fmla="val 5534"/>
                  </a:avLst>
                </a:prstGeom>
                <a:solidFill>
                  <a:srgbClr val="5B9BD5">
                    <a:lumMod val="60000"/>
                    <a:lumOff val="40000"/>
                  </a:srgbClr>
                </a:solid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47" name="Rectangle 146">
                  <a:extLst>
                    <a:ext uri="{FF2B5EF4-FFF2-40B4-BE49-F238E27FC236}">
                      <a16:creationId xmlns:a16="http://schemas.microsoft.com/office/drawing/2014/main" id="{D573C957-F042-42FE-AA3B-62AD147EF77A}"/>
                    </a:ext>
                  </a:extLst>
                </p:cNvPr>
                <p:cNvSpPr/>
                <p:nvPr/>
              </p:nvSpPr>
              <p:spPr>
                <a:xfrm>
                  <a:off x="1129027" y="295333"/>
                  <a:ext cx="5721467" cy="681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00</a:t>
                  </a:r>
                </a:p>
              </p:txBody>
            </p:sp>
          </p:grpSp>
          <p:sp>
            <p:nvSpPr>
              <p:cNvPr id="143" name="Oval 142">
                <a:extLst>
                  <a:ext uri="{FF2B5EF4-FFF2-40B4-BE49-F238E27FC236}">
                    <a16:creationId xmlns:a16="http://schemas.microsoft.com/office/drawing/2014/main" id="{5134AC5E-6B16-4561-8777-F613BDC1B3AC}"/>
                  </a:ext>
                </a:extLst>
              </p:cNvPr>
              <p:cNvSpPr/>
              <p:nvPr/>
            </p:nvSpPr>
            <p:spPr>
              <a:xfrm>
                <a:off x="231519" y="401939"/>
                <a:ext cx="1080000" cy="1080000"/>
              </a:xfrm>
              <a:prstGeom prst="ellipse">
                <a:avLst/>
              </a:prstGeom>
              <a:solidFill>
                <a:sysClr val="window" lastClr="FFFFFF"/>
              </a:solid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44" name="Oval 143">
                <a:extLst>
                  <a:ext uri="{FF2B5EF4-FFF2-40B4-BE49-F238E27FC236}">
                    <a16:creationId xmlns:a16="http://schemas.microsoft.com/office/drawing/2014/main" id="{B8005637-28CC-495A-9447-F15A0076EA19}"/>
                  </a:ext>
                </a:extLst>
              </p:cNvPr>
              <p:cNvSpPr/>
              <p:nvPr/>
            </p:nvSpPr>
            <p:spPr>
              <a:xfrm>
                <a:off x="402973" y="565060"/>
                <a:ext cx="720000" cy="7200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45" name="Rectangle 144">
                <a:extLst>
                  <a:ext uri="{FF2B5EF4-FFF2-40B4-BE49-F238E27FC236}">
                    <a16:creationId xmlns:a16="http://schemas.microsoft.com/office/drawing/2014/main" id="{E213BFEC-588F-4806-AEE0-3B368571E835}"/>
                  </a:ext>
                </a:extLst>
              </p:cNvPr>
              <p:cNvSpPr/>
              <p:nvPr/>
            </p:nvSpPr>
            <p:spPr>
              <a:xfrm>
                <a:off x="682663" y="473379"/>
                <a:ext cx="223505" cy="931083"/>
              </a:xfrm>
              <a:prstGeom prst="rect">
                <a:avLst/>
              </a:prstGeom>
              <a:noFill/>
            </p:spPr>
            <p:txBody>
              <a:bodyPr wrap="none" lIns="121920" tIns="60960" rIns="121920" bIns="6096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5867" b="0" i="0" u="none" strike="noStrike" kern="0" cap="none" spc="0" normalizeH="0" baseline="0" noProof="0">
                  <a:ln w="0"/>
                  <a:solidFill>
                    <a:srgbClr val="FFFFFF"/>
                  </a:solidFill>
                  <a:effectLst>
                    <a:outerShdw blurRad="38100" dist="19050" dir="2700000" algn="tl" rotWithShape="0">
                      <a:srgbClr val="3B2774">
                        <a:alpha val="40000"/>
                      </a:srgbClr>
                    </a:outerShdw>
                  </a:effectLst>
                  <a:uLnTx/>
                  <a:uFillTx/>
                  <a:latin typeface="Arial"/>
                  <a:cs typeface="Arial"/>
                  <a:sym typeface="Arial"/>
                </a:endParaRPr>
              </a:p>
            </p:txBody>
          </p:sp>
        </p:grpSp>
        <p:sp>
          <p:nvSpPr>
            <p:cNvPr id="140" name="Rectangle 139">
              <a:extLst>
                <a:ext uri="{FF2B5EF4-FFF2-40B4-BE49-F238E27FC236}">
                  <a16:creationId xmlns:a16="http://schemas.microsoft.com/office/drawing/2014/main" id="{B8770F79-7AC1-40F9-984F-C5AA91AE8E51}"/>
                </a:ext>
              </a:extLst>
            </p:cNvPr>
            <p:cNvSpPr/>
            <p:nvPr/>
          </p:nvSpPr>
          <p:spPr>
            <a:xfrm>
              <a:off x="2506535" y="402896"/>
              <a:ext cx="3478697" cy="784830"/>
            </a:xfrm>
            <a:prstGeom prst="rect">
              <a:avLst/>
            </a:prstGeom>
            <a:noFill/>
          </p:spPr>
          <p:txBody>
            <a:bodyPr wrap="square" lIns="121920" tIns="60960" rIns="121920" bIns="6096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a:ln w="0"/>
                  <a:solidFill>
                    <a:srgbClr val="3B2774"/>
                  </a:solidFill>
                  <a:effectLst>
                    <a:outerShdw blurRad="38100" dist="19050" dir="2700000" algn="tl" rotWithShape="0">
                      <a:srgbClr val="3B2774">
                        <a:alpha val="40000"/>
                      </a:srgbClr>
                    </a:outerShdw>
                  </a:effectLst>
                  <a:uLnTx/>
                  <a:uFillTx/>
                  <a:latin typeface="Arial"/>
                  <a:cs typeface="Arial"/>
                  <a:sym typeface="Arial"/>
                </a:rPr>
                <a:t>khoan khoái</a:t>
              </a:r>
              <a:endParaRPr kumimoji="0" lang="en-US" sz="6000" b="0" i="0" u="none" strike="noStrike" kern="0" cap="none" spc="0" normalizeH="0" baseline="0" noProof="0" dirty="0">
                <a:ln w="0"/>
                <a:solidFill>
                  <a:srgbClr val="3B2774"/>
                </a:solidFill>
                <a:effectLst>
                  <a:outerShdw blurRad="38100" dist="19050" dir="2700000" algn="tl" rotWithShape="0">
                    <a:srgbClr val="3B2774">
                      <a:alpha val="40000"/>
                    </a:srgbClr>
                  </a:outerShdw>
                </a:effectLst>
                <a:uLnTx/>
                <a:uFillTx/>
                <a:latin typeface="Arial"/>
                <a:cs typeface="Arial"/>
                <a:sym typeface="Arial"/>
              </a:endParaRPr>
            </a:p>
          </p:txBody>
        </p:sp>
        <p:sp>
          <p:nvSpPr>
            <p:cNvPr id="141" name="Rectangle 140">
              <a:extLst>
                <a:ext uri="{FF2B5EF4-FFF2-40B4-BE49-F238E27FC236}">
                  <a16:creationId xmlns:a16="http://schemas.microsoft.com/office/drawing/2014/main" id="{E033EFED-C5D6-43FD-9B13-B19E5D350B58}"/>
                </a:ext>
              </a:extLst>
            </p:cNvPr>
            <p:cNvSpPr/>
            <p:nvPr/>
          </p:nvSpPr>
          <p:spPr>
            <a:xfrm>
              <a:off x="1871161" y="436904"/>
              <a:ext cx="441948" cy="646330"/>
            </a:xfrm>
            <a:prstGeom prst="rect">
              <a:avLst/>
            </a:prstGeom>
            <a:noFill/>
          </p:spPr>
          <p:txBody>
            <a:bodyPr wrap="none" lIns="121920" tIns="60960" rIns="121920" bIns="6096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a:ln w="0"/>
                  <a:solidFill>
                    <a:srgbClr val="FFFFFF"/>
                  </a:solidFill>
                  <a:effectLst>
                    <a:outerShdw blurRad="38100" dist="19050" dir="2700000" algn="tl" rotWithShape="0">
                      <a:srgbClr val="3B2774">
                        <a:alpha val="40000"/>
                      </a:srgbClr>
                    </a:outerShdw>
                  </a:effectLst>
                  <a:uLnTx/>
                  <a:uFillTx/>
                  <a:cs typeface="Arial"/>
                  <a:sym typeface="Arial"/>
                </a:rPr>
                <a:t>2</a:t>
              </a:r>
              <a:endParaRPr kumimoji="0" lang="en-US" sz="4800" b="0" i="0" u="none" strike="noStrike" kern="0" cap="none" spc="0" normalizeH="0" baseline="0" noProof="0">
                <a:ln w="0"/>
                <a:solidFill>
                  <a:srgbClr val="FFFFFF"/>
                </a:solidFill>
                <a:effectLst>
                  <a:outerShdw blurRad="38100" dist="19050" dir="2700000" algn="tl" rotWithShape="0">
                    <a:srgbClr val="3B2774">
                      <a:alpha val="40000"/>
                    </a:srgbClr>
                  </a:outerShdw>
                </a:effectLst>
                <a:uLnTx/>
                <a:uFillTx/>
                <a:latin typeface="Arial"/>
                <a:cs typeface="Arial"/>
                <a:sym typeface="Arial"/>
              </a:endParaRPr>
            </a:p>
          </p:txBody>
        </p:sp>
      </p:grpSp>
      <p:grpSp>
        <p:nvGrpSpPr>
          <p:cNvPr id="148" name="Group 147">
            <a:extLst>
              <a:ext uri="{FF2B5EF4-FFF2-40B4-BE49-F238E27FC236}">
                <a16:creationId xmlns:a16="http://schemas.microsoft.com/office/drawing/2014/main" id="{8EA278BC-B07E-457B-94B9-B16C6DD3845B}"/>
              </a:ext>
            </a:extLst>
          </p:cNvPr>
          <p:cNvGrpSpPr/>
          <p:nvPr/>
        </p:nvGrpSpPr>
        <p:grpSpPr>
          <a:xfrm>
            <a:off x="6265155" y="1578936"/>
            <a:ext cx="5494657" cy="1251034"/>
            <a:chOff x="1650270" y="309195"/>
            <a:chExt cx="4120993" cy="938275"/>
          </a:xfrm>
        </p:grpSpPr>
        <p:grpSp>
          <p:nvGrpSpPr>
            <p:cNvPr id="149" name="Group 148">
              <a:extLst>
                <a:ext uri="{FF2B5EF4-FFF2-40B4-BE49-F238E27FC236}">
                  <a16:creationId xmlns:a16="http://schemas.microsoft.com/office/drawing/2014/main" id="{09EDC058-C93C-42EA-976C-5E9D88632BD0}"/>
                </a:ext>
              </a:extLst>
            </p:cNvPr>
            <p:cNvGrpSpPr/>
            <p:nvPr/>
          </p:nvGrpSpPr>
          <p:grpSpPr>
            <a:xfrm>
              <a:off x="1650270" y="309195"/>
              <a:ext cx="4120993" cy="938275"/>
              <a:chOff x="231519" y="401939"/>
              <a:chExt cx="4986402" cy="1135313"/>
            </a:xfrm>
          </p:grpSpPr>
          <p:grpSp>
            <p:nvGrpSpPr>
              <p:cNvPr id="152" name="Group 151">
                <a:extLst>
                  <a:ext uri="{FF2B5EF4-FFF2-40B4-BE49-F238E27FC236}">
                    <a16:creationId xmlns:a16="http://schemas.microsoft.com/office/drawing/2014/main" id="{115FF520-4881-4BE7-A0C3-16BBD83C257B}"/>
                  </a:ext>
                </a:extLst>
              </p:cNvPr>
              <p:cNvGrpSpPr/>
              <p:nvPr/>
            </p:nvGrpSpPr>
            <p:grpSpPr>
              <a:xfrm>
                <a:off x="714649" y="424070"/>
                <a:ext cx="4503272" cy="1113182"/>
                <a:chOff x="814392" y="214313"/>
                <a:chExt cx="5707094" cy="876789"/>
              </a:xfrm>
            </p:grpSpPr>
            <p:sp>
              <p:nvSpPr>
                <p:cNvPr id="156" name="Rectangle: Rounded Corners 123">
                  <a:extLst>
                    <a:ext uri="{FF2B5EF4-FFF2-40B4-BE49-F238E27FC236}">
                      <a16:creationId xmlns:a16="http://schemas.microsoft.com/office/drawing/2014/main" id="{784D650E-BF2A-4790-ABBB-A4D525800DDA}"/>
                    </a:ext>
                  </a:extLst>
                </p:cNvPr>
                <p:cNvSpPr/>
                <p:nvPr/>
              </p:nvSpPr>
              <p:spPr>
                <a:xfrm>
                  <a:off x="814392" y="214313"/>
                  <a:ext cx="5707094" cy="876789"/>
                </a:xfrm>
                <a:prstGeom prst="roundRect">
                  <a:avLst>
                    <a:gd name="adj" fmla="val 5534"/>
                  </a:avLst>
                </a:prstGeom>
                <a:solidFill>
                  <a:srgbClr val="00B050"/>
                </a:solid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7" name="Rectangle 156">
                  <a:extLst>
                    <a:ext uri="{FF2B5EF4-FFF2-40B4-BE49-F238E27FC236}">
                      <a16:creationId xmlns:a16="http://schemas.microsoft.com/office/drawing/2014/main" id="{7F48E44A-639B-44D5-A68C-22602F9BDEDE}"/>
                    </a:ext>
                  </a:extLst>
                </p:cNvPr>
                <p:cNvSpPr/>
                <p:nvPr/>
              </p:nvSpPr>
              <p:spPr>
                <a:xfrm>
                  <a:off x="1129027" y="295333"/>
                  <a:ext cx="5167968" cy="681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00</a:t>
                  </a:r>
                </a:p>
              </p:txBody>
            </p:sp>
          </p:grpSp>
          <p:sp>
            <p:nvSpPr>
              <p:cNvPr id="153" name="Oval 152">
                <a:extLst>
                  <a:ext uri="{FF2B5EF4-FFF2-40B4-BE49-F238E27FC236}">
                    <a16:creationId xmlns:a16="http://schemas.microsoft.com/office/drawing/2014/main" id="{E6DEAC62-0623-45EF-BA1C-99FD951A4871}"/>
                  </a:ext>
                </a:extLst>
              </p:cNvPr>
              <p:cNvSpPr/>
              <p:nvPr/>
            </p:nvSpPr>
            <p:spPr>
              <a:xfrm>
                <a:off x="231519" y="401939"/>
                <a:ext cx="1080000" cy="1080000"/>
              </a:xfrm>
              <a:prstGeom prst="ellipse">
                <a:avLst/>
              </a:prstGeom>
              <a:solidFill>
                <a:sysClr val="window" lastClr="FFFFFF"/>
              </a:solid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4" name="Oval 153">
                <a:extLst>
                  <a:ext uri="{FF2B5EF4-FFF2-40B4-BE49-F238E27FC236}">
                    <a16:creationId xmlns:a16="http://schemas.microsoft.com/office/drawing/2014/main" id="{5063C648-C437-4877-9DFF-D6372E19EED6}"/>
                  </a:ext>
                </a:extLst>
              </p:cNvPr>
              <p:cNvSpPr/>
              <p:nvPr/>
            </p:nvSpPr>
            <p:spPr>
              <a:xfrm>
                <a:off x="402973" y="565060"/>
                <a:ext cx="720000" cy="720000"/>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5" name="Rectangle 154">
                <a:extLst>
                  <a:ext uri="{FF2B5EF4-FFF2-40B4-BE49-F238E27FC236}">
                    <a16:creationId xmlns:a16="http://schemas.microsoft.com/office/drawing/2014/main" id="{0720D252-F03C-4F13-ACFD-39C1A09E4719}"/>
                  </a:ext>
                </a:extLst>
              </p:cNvPr>
              <p:cNvSpPr/>
              <p:nvPr/>
            </p:nvSpPr>
            <p:spPr>
              <a:xfrm>
                <a:off x="682663" y="473379"/>
                <a:ext cx="223505" cy="931083"/>
              </a:xfrm>
              <a:prstGeom prst="rect">
                <a:avLst/>
              </a:prstGeom>
              <a:noFill/>
            </p:spPr>
            <p:txBody>
              <a:bodyPr wrap="none" lIns="121920" tIns="60960" rIns="121920" bIns="6096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5867" b="0" i="0" u="none" strike="noStrike" kern="0" cap="none" spc="0" normalizeH="0" baseline="0" noProof="0">
                  <a:ln w="0"/>
                  <a:solidFill>
                    <a:srgbClr val="FFFFFF"/>
                  </a:solidFill>
                  <a:effectLst>
                    <a:outerShdw blurRad="38100" dist="19050" dir="2700000" algn="tl" rotWithShape="0">
                      <a:srgbClr val="3B2774">
                        <a:alpha val="40000"/>
                      </a:srgbClr>
                    </a:outerShdw>
                  </a:effectLst>
                  <a:uLnTx/>
                  <a:uFillTx/>
                  <a:latin typeface="Arial"/>
                  <a:cs typeface="Arial"/>
                  <a:sym typeface="Arial"/>
                </a:endParaRPr>
              </a:p>
            </p:txBody>
          </p:sp>
        </p:grpSp>
        <p:sp>
          <p:nvSpPr>
            <p:cNvPr id="150" name="Rectangle 149">
              <a:extLst>
                <a:ext uri="{FF2B5EF4-FFF2-40B4-BE49-F238E27FC236}">
                  <a16:creationId xmlns:a16="http://schemas.microsoft.com/office/drawing/2014/main" id="{6246EBBA-5E61-46A0-B0B7-2FEEDF31747C}"/>
                </a:ext>
              </a:extLst>
            </p:cNvPr>
            <p:cNvSpPr/>
            <p:nvPr/>
          </p:nvSpPr>
          <p:spPr>
            <a:xfrm>
              <a:off x="2246898" y="352674"/>
              <a:ext cx="3478697" cy="769490"/>
            </a:xfrm>
            <a:prstGeom prst="rect">
              <a:avLst/>
            </a:prstGeom>
            <a:noFill/>
          </p:spPr>
          <p:txBody>
            <a:bodyPr wrap="square" lIns="121920" tIns="60960" rIns="121920" bIns="6096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867" b="0" i="0" u="none" strike="noStrike" kern="0" cap="none" spc="0" normalizeH="0" baseline="0" noProof="0">
                  <a:ln w="0"/>
                  <a:solidFill>
                    <a:srgbClr val="3B2774"/>
                  </a:solidFill>
                  <a:effectLst>
                    <a:outerShdw blurRad="38100" dist="19050" dir="2700000" algn="tl" rotWithShape="0">
                      <a:srgbClr val="3B2774">
                        <a:alpha val="40000"/>
                      </a:srgbClr>
                    </a:outerShdw>
                  </a:effectLst>
                  <a:uLnTx/>
                  <a:uFillTx/>
                  <a:latin typeface="Arial"/>
                  <a:cs typeface="Arial"/>
                  <a:sym typeface="Arial"/>
                </a:rPr>
                <a:t>dịu hẳn</a:t>
              </a:r>
              <a:endParaRPr kumimoji="0" lang="en-US" sz="5867" b="0" i="0" u="none" strike="noStrike" kern="0" cap="none" spc="0" normalizeH="0" baseline="0" noProof="0" dirty="0">
                <a:ln w="0"/>
                <a:solidFill>
                  <a:srgbClr val="3B2774"/>
                </a:solidFill>
                <a:effectLst>
                  <a:outerShdw blurRad="38100" dist="19050" dir="2700000" algn="tl" rotWithShape="0">
                    <a:srgbClr val="3B2774">
                      <a:alpha val="40000"/>
                    </a:srgbClr>
                  </a:outerShdw>
                </a:effectLst>
                <a:uLnTx/>
                <a:uFillTx/>
                <a:latin typeface="Arial"/>
                <a:cs typeface="Arial"/>
                <a:sym typeface="Arial"/>
              </a:endParaRPr>
            </a:p>
          </p:txBody>
        </p:sp>
        <p:sp>
          <p:nvSpPr>
            <p:cNvPr id="151" name="Rectangle 150">
              <a:extLst>
                <a:ext uri="{FF2B5EF4-FFF2-40B4-BE49-F238E27FC236}">
                  <a16:creationId xmlns:a16="http://schemas.microsoft.com/office/drawing/2014/main" id="{9F0D0ACC-2E6D-41AD-9EFE-3FD201CEA213}"/>
                </a:ext>
              </a:extLst>
            </p:cNvPr>
            <p:cNvSpPr/>
            <p:nvPr/>
          </p:nvSpPr>
          <p:spPr>
            <a:xfrm>
              <a:off x="1871161" y="436904"/>
              <a:ext cx="441948" cy="646330"/>
            </a:xfrm>
            <a:prstGeom prst="rect">
              <a:avLst/>
            </a:prstGeom>
            <a:noFill/>
          </p:spPr>
          <p:txBody>
            <a:bodyPr wrap="none" lIns="121920" tIns="60960" rIns="121920" bIns="6096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a:ln w="0"/>
                  <a:solidFill>
                    <a:srgbClr val="FFFFFF"/>
                  </a:solidFill>
                  <a:effectLst>
                    <a:outerShdw blurRad="38100" dist="19050" dir="2700000" algn="tl" rotWithShape="0">
                      <a:srgbClr val="3B2774">
                        <a:alpha val="40000"/>
                      </a:srgbClr>
                    </a:outerShdw>
                  </a:effectLst>
                  <a:uLnTx/>
                  <a:uFillTx/>
                  <a:cs typeface="Arial"/>
                  <a:sym typeface="Arial"/>
                </a:rPr>
                <a:t>3</a:t>
              </a:r>
              <a:endParaRPr kumimoji="0" lang="en-US" sz="4800" b="0" i="0" u="none" strike="noStrike" kern="0" cap="none" spc="0" normalizeH="0" baseline="0" noProof="0">
                <a:ln w="0"/>
                <a:solidFill>
                  <a:srgbClr val="FFFFFF"/>
                </a:solidFill>
                <a:effectLst>
                  <a:outerShdw blurRad="38100" dist="19050" dir="2700000" algn="tl" rotWithShape="0">
                    <a:srgbClr val="3B2774">
                      <a:alpha val="40000"/>
                    </a:srgbClr>
                  </a:outerShdw>
                </a:effectLst>
                <a:uLnTx/>
                <a:uFillTx/>
                <a:latin typeface="Arial"/>
                <a:cs typeface="Arial"/>
                <a:sym typeface="Arial"/>
              </a:endParaRPr>
            </a:p>
          </p:txBody>
        </p:sp>
      </p:grpSp>
      <p:grpSp>
        <p:nvGrpSpPr>
          <p:cNvPr id="158" name="Group 157">
            <a:extLst>
              <a:ext uri="{FF2B5EF4-FFF2-40B4-BE49-F238E27FC236}">
                <a16:creationId xmlns:a16="http://schemas.microsoft.com/office/drawing/2014/main" id="{2FA16D40-F2FE-4971-B049-3F633E5146A0}"/>
              </a:ext>
            </a:extLst>
          </p:cNvPr>
          <p:cNvGrpSpPr/>
          <p:nvPr/>
        </p:nvGrpSpPr>
        <p:grpSpPr>
          <a:xfrm>
            <a:off x="6076225" y="4096748"/>
            <a:ext cx="5494657" cy="1251034"/>
            <a:chOff x="1650270" y="309195"/>
            <a:chExt cx="4120993" cy="938275"/>
          </a:xfrm>
        </p:grpSpPr>
        <p:grpSp>
          <p:nvGrpSpPr>
            <p:cNvPr id="159" name="Group 158">
              <a:extLst>
                <a:ext uri="{FF2B5EF4-FFF2-40B4-BE49-F238E27FC236}">
                  <a16:creationId xmlns:a16="http://schemas.microsoft.com/office/drawing/2014/main" id="{10DE4BE7-F1E7-49EF-A55E-A7564EDD0D5C}"/>
                </a:ext>
              </a:extLst>
            </p:cNvPr>
            <p:cNvGrpSpPr/>
            <p:nvPr/>
          </p:nvGrpSpPr>
          <p:grpSpPr>
            <a:xfrm>
              <a:off x="1650270" y="309195"/>
              <a:ext cx="4120993" cy="938275"/>
              <a:chOff x="231519" y="401939"/>
              <a:chExt cx="4986402" cy="1135313"/>
            </a:xfrm>
          </p:grpSpPr>
          <p:grpSp>
            <p:nvGrpSpPr>
              <p:cNvPr id="162" name="Group 161">
                <a:extLst>
                  <a:ext uri="{FF2B5EF4-FFF2-40B4-BE49-F238E27FC236}">
                    <a16:creationId xmlns:a16="http://schemas.microsoft.com/office/drawing/2014/main" id="{952259F5-9C5E-4A4A-8423-DE65273F21E9}"/>
                  </a:ext>
                </a:extLst>
              </p:cNvPr>
              <p:cNvGrpSpPr/>
              <p:nvPr/>
            </p:nvGrpSpPr>
            <p:grpSpPr>
              <a:xfrm>
                <a:off x="714649" y="424070"/>
                <a:ext cx="4503272" cy="1113182"/>
                <a:chOff x="814392" y="214313"/>
                <a:chExt cx="5707094" cy="876789"/>
              </a:xfrm>
            </p:grpSpPr>
            <p:sp>
              <p:nvSpPr>
                <p:cNvPr id="166" name="Rectangle: Rounded Corners 133">
                  <a:extLst>
                    <a:ext uri="{FF2B5EF4-FFF2-40B4-BE49-F238E27FC236}">
                      <a16:creationId xmlns:a16="http://schemas.microsoft.com/office/drawing/2014/main" id="{7FE5321D-C722-4967-AA8D-C5486BE1CBBE}"/>
                    </a:ext>
                  </a:extLst>
                </p:cNvPr>
                <p:cNvSpPr/>
                <p:nvPr/>
              </p:nvSpPr>
              <p:spPr>
                <a:xfrm>
                  <a:off x="814392" y="214313"/>
                  <a:ext cx="5707094" cy="876789"/>
                </a:xfrm>
                <a:prstGeom prst="roundRect">
                  <a:avLst>
                    <a:gd name="adj" fmla="val 5534"/>
                  </a:avLst>
                </a:prstGeom>
                <a:solidFill>
                  <a:srgbClr val="C00000"/>
                </a:solid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67" name="Rectangle 166">
                  <a:extLst>
                    <a:ext uri="{FF2B5EF4-FFF2-40B4-BE49-F238E27FC236}">
                      <a16:creationId xmlns:a16="http://schemas.microsoft.com/office/drawing/2014/main" id="{C17A1165-50B9-4374-BCC6-2B8F6FDCFFAD}"/>
                    </a:ext>
                  </a:extLst>
                </p:cNvPr>
                <p:cNvSpPr/>
                <p:nvPr/>
              </p:nvSpPr>
              <p:spPr>
                <a:xfrm>
                  <a:off x="1129027" y="295333"/>
                  <a:ext cx="5167968" cy="681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00</a:t>
                  </a:r>
                </a:p>
              </p:txBody>
            </p:sp>
          </p:grpSp>
          <p:sp>
            <p:nvSpPr>
              <p:cNvPr id="163" name="Oval 162">
                <a:extLst>
                  <a:ext uri="{FF2B5EF4-FFF2-40B4-BE49-F238E27FC236}">
                    <a16:creationId xmlns:a16="http://schemas.microsoft.com/office/drawing/2014/main" id="{9B52EED8-45D1-4332-88B4-10C326872383}"/>
                  </a:ext>
                </a:extLst>
              </p:cNvPr>
              <p:cNvSpPr/>
              <p:nvPr/>
            </p:nvSpPr>
            <p:spPr>
              <a:xfrm>
                <a:off x="231519" y="401939"/>
                <a:ext cx="1080000" cy="1080000"/>
              </a:xfrm>
              <a:prstGeom prst="ellipse">
                <a:avLst/>
              </a:prstGeom>
              <a:solidFill>
                <a:sysClr val="window" lastClr="FFFFFF"/>
              </a:solidFill>
              <a:ln w="12700" cap="flat" cmpd="sng" algn="ctr">
                <a:noFill/>
                <a:prstDash val="solid"/>
                <a:miter lim="800000"/>
              </a:ln>
              <a:effectLst/>
              <a:scene3d>
                <a:camera prst="orthographicFront"/>
                <a:lightRig rig="threePt" dir="t"/>
              </a:scene3d>
              <a:sp3d>
                <a:bevelT prst="angle"/>
              </a:sp3d>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64" name="Oval 163">
                <a:extLst>
                  <a:ext uri="{FF2B5EF4-FFF2-40B4-BE49-F238E27FC236}">
                    <a16:creationId xmlns:a16="http://schemas.microsoft.com/office/drawing/2014/main" id="{DCC8ECD7-AB93-4281-84F8-A7DAAC60FC38}"/>
                  </a:ext>
                </a:extLst>
              </p:cNvPr>
              <p:cNvSpPr/>
              <p:nvPr/>
            </p:nvSpPr>
            <p:spPr>
              <a:xfrm>
                <a:off x="402973" y="565060"/>
                <a:ext cx="720000" cy="720000"/>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65" name="Rectangle 164">
                <a:extLst>
                  <a:ext uri="{FF2B5EF4-FFF2-40B4-BE49-F238E27FC236}">
                    <a16:creationId xmlns:a16="http://schemas.microsoft.com/office/drawing/2014/main" id="{EDA5B7C6-3977-43D9-8138-DA60230D3725}"/>
                  </a:ext>
                </a:extLst>
              </p:cNvPr>
              <p:cNvSpPr/>
              <p:nvPr/>
            </p:nvSpPr>
            <p:spPr>
              <a:xfrm>
                <a:off x="682663" y="473379"/>
                <a:ext cx="223505" cy="931083"/>
              </a:xfrm>
              <a:prstGeom prst="rect">
                <a:avLst/>
              </a:prstGeom>
              <a:noFill/>
            </p:spPr>
            <p:txBody>
              <a:bodyPr wrap="none" lIns="121920" tIns="60960" rIns="121920" bIns="6096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5867" b="0" i="0" u="none" strike="noStrike" kern="0" cap="none" spc="0" normalizeH="0" baseline="0" noProof="0">
                  <a:ln w="0"/>
                  <a:solidFill>
                    <a:srgbClr val="FFFFFF"/>
                  </a:solidFill>
                  <a:effectLst>
                    <a:outerShdw blurRad="38100" dist="19050" dir="2700000" algn="tl" rotWithShape="0">
                      <a:srgbClr val="3B2774">
                        <a:alpha val="40000"/>
                      </a:srgbClr>
                    </a:outerShdw>
                  </a:effectLst>
                  <a:uLnTx/>
                  <a:uFillTx/>
                  <a:latin typeface="Arial"/>
                  <a:cs typeface="Arial"/>
                  <a:sym typeface="Arial"/>
                </a:endParaRPr>
              </a:p>
            </p:txBody>
          </p:sp>
        </p:grpSp>
        <p:sp>
          <p:nvSpPr>
            <p:cNvPr id="160" name="Rectangle 159">
              <a:extLst>
                <a:ext uri="{FF2B5EF4-FFF2-40B4-BE49-F238E27FC236}">
                  <a16:creationId xmlns:a16="http://schemas.microsoft.com/office/drawing/2014/main" id="{E3AAC21F-9616-4EA6-99DD-8AA23A088D7E}"/>
                </a:ext>
              </a:extLst>
            </p:cNvPr>
            <p:cNvSpPr/>
            <p:nvPr/>
          </p:nvSpPr>
          <p:spPr>
            <a:xfrm>
              <a:off x="2246898" y="352674"/>
              <a:ext cx="3478697" cy="769490"/>
            </a:xfrm>
            <a:prstGeom prst="rect">
              <a:avLst/>
            </a:prstGeom>
            <a:noFill/>
          </p:spPr>
          <p:txBody>
            <a:bodyPr wrap="square" lIns="121920" tIns="60960" rIns="121920" bIns="6096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867" b="0" i="0" u="none" strike="noStrike" kern="0" cap="none" spc="0" normalizeH="0" baseline="0" noProof="0">
                  <a:ln w="0"/>
                  <a:solidFill>
                    <a:srgbClr val="3B2774"/>
                  </a:solidFill>
                  <a:effectLst>
                    <a:outerShdw blurRad="38100" dist="19050" dir="2700000" algn="tl" rotWithShape="0">
                      <a:srgbClr val="3B2774">
                        <a:alpha val="40000"/>
                      </a:srgbClr>
                    </a:outerShdw>
                  </a:effectLst>
                  <a:uLnTx/>
                  <a:uFillTx/>
                  <a:latin typeface="Arial"/>
                  <a:cs typeface="Arial"/>
                  <a:sym typeface="Arial"/>
                </a:rPr>
                <a:t>ngột ngạt</a:t>
              </a:r>
              <a:endParaRPr kumimoji="0" lang="en-US" sz="5867" b="0" i="0" u="none" strike="noStrike" kern="0" cap="none" spc="0" normalizeH="0" baseline="0" noProof="0" dirty="0">
                <a:ln w="0"/>
                <a:solidFill>
                  <a:srgbClr val="3B2774"/>
                </a:solidFill>
                <a:effectLst>
                  <a:outerShdw blurRad="38100" dist="19050" dir="2700000" algn="tl" rotWithShape="0">
                    <a:srgbClr val="3B2774">
                      <a:alpha val="40000"/>
                    </a:srgbClr>
                  </a:outerShdw>
                </a:effectLst>
                <a:uLnTx/>
                <a:uFillTx/>
                <a:latin typeface="Arial"/>
                <a:cs typeface="Arial"/>
                <a:sym typeface="Arial"/>
              </a:endParaRPr>
            </a:p>
          </p:txBody>
        </p:sp>
        <p:sp>
          <p:nvSpPr>
            <p:cNvPr id="161" name="Rectangle 160">
              <a:extLst>
                <a:ext uri="{FF2B5EF4-FFF2-40B4-BE49-F238E27FC236}">
                  <a16:creationId xmlns:a16="http://schemas.microsoft.com/office/drawing/2014/main" id="{37F352BD-A1EA-4D54-8A8C-4E9C7CAD2E8C}"/>
                </a:ext>
              </a:extLst>
            </p:cNvPr>
            <p:cNvSpPr/>
            <p:nvPr/>
          </p:nvSpPr>
          <p:spPr>
            <a:xfrm>
              <a:off x="1871161" y="436904"/>
              <a:ext cx="441948" cy="646330"/>
            </a:xfrm>
            <a:prstGeom prst="rect">
              <a:avLst/>
            </a:prstGeom>
            <a:noFill/>
          </p:spPr>
          <p:txBody>
            <a:bodyPr wrap="none" lIns="121920" tIns="60960" rIns="121920" bIns="6096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a:ln w="0"/>
                  <a:solidFill>
                    <a:srgbClr val="FFFFFF"/>
                  </a:solidFill>
                  <a:effectLst>
                    <a:outerShdw blurRad="38100" dist="19050" dir="2700000" algn="tl" rotWithShape="0">
                      <a:srgbClr val="3B2774">
                        <a:alpha val="40000"/>
                      </a:srgbClr>
                    </a:outerShdw>
                  </a:effectLst>
                  <a:uLnTx/>
                  <a:uFillTx/>
                  <a:cs typeface="Arial"/>
                  <a:sym typeface="Arial"/>
                </a:rPr>
                <a:t>4</a:t>
              </a:r>
              <a:endParaRPr kumimoji="0" lang="en-US" sz="4800" b="0" i="0" u="none" strike="noStrike" kern="0" cap="none" spc="0" normalizeH="0" baseline="0" noProof="0">
                <a:ln w="0"/>
                <a:solidFill>
                  <a:srgbClr val="FFFFFF"/>
                </a:solidFill>
                <a:effectLst>
                  <a:outerShdw blurRad="38100" dist="19050" dir="2700000" algn="tl" rotWithShape="0">
                    <a:srgbClr val="3B2774">
                      <a:alpha val="40000"/>
                    </a:srgbClr>
                  </a:outerShdw>
                </a:effectLst>
                <a:uLnTx/>
                <a:uFillTx/>
                <a:latin typeface="Arial"/>
                <a:cs typeface="Arial"/>
                <a:sym typeface="Arial"/>
              </a:endParaRPr>
            </a:p>
          </p:txBody>
        </p:sp>
      </p:grpSp>
      <p:sp>
        <p:nvSpPr>
          <p:cNvPr id="168" name="Rectangle 167">
            <a:extLst>
              <a:ext uri="{FF2B5EF4-FFF2-40B4-BE49-F238E27FC236}">
                <a16:creationId xmlns:a16="http://schemas.microsoft.com/office/drawing/2014/main" id="{BCD5043D-E906-4AA0-902A-EAD6839952F5}"/>
              </a:ext>
            </a:extLst>
          </p:cNvPr>
          <p:cNvSpPr/>
          <p:nvPr/>
        </p:nvSpPr>
        <p:spPr>
          <a:xfrm>
            <a:off x="1188698" y="1052879"/>
            <a:ext cx="4161405" cy="1025987"/>
          </a:xfrm>
          <a:prstGeom prst="rect">
            <a:avLst/>
          </a:prstGeom>
          <a:noFill/>
        </p:spPr>
        <p:txBody>
          <a:bodyPr wrap="square" lIns="121920" tIns="60960" rIns="121920" bIns="60960">
            <a:spAutoFit/>
          </a:bodyPr>
          <a:lstStyle/>
          <a:p>
            <a:pPr lvl="0" algn="ctr" defTabSz="1219170">
              <a:buClr>
                <a:srgbClr val="000000"/>
              </a:buClr>
              <a:defRPr/>
            </a:pPr>
            <a:r>
              <a:rPr lang="en-US" sz="5867" kern="0">
                <a:ln w="0"/>
                <a:solidFill>
                  <a:srgbClr val="3B2774"/>
                </a:solidFill>
                <a:effectLst>
                  <a:outerShdw blurRad="38100" dist="19050" dir="2700000" algn="tl" rotWithShape="0">
                    <a:srgbClr val="3B2774">
                      <a:alpha val="40000"/>
                    </a:srgbClr>
                  </a:outerShdw>
                </a:effectLst>
                <a:latin typeface="Arial"/>
                <a:cs typeface="Arial"/>
                <a:sym typeface="Arial"/>
              </a:rPr>
              <a:t>lối </a:t>
            </a:r>
            <a:r>
              <a:rPr lang="en-US" sz="5867" kern="0">
                <a:ln w="0"/>
                <a:solidFill>
                  <a:srgbClr val="FF0000"/>
                </a:solidFill>
                <a:effectLst>
                  <a:outerShdw blurRad="38100" dist="19050" dir="2700000" algn="tl" rotWithShape="0">
                    <a:srgbClr val="3B2774">
                      <a:alpha val="40000"/>
                    </a:srgbClr>
                  </a:outerShdw>
                </a:effectLst>
                <a:latin typeface="Arial"/>
                <a:cs typeface="Arial"/>
                <a:sym typeface="Arial"/>
              </a:rPr>
              <a:t>rẽ</a:t>
            </a:r>
            <a:endParaRPr lang="en-US" sz="5867" kern="0" dirty="0">
              <a:ln w="0"/>
              <a:solidFill>
                <a:srgbClr val="FF0000"/>
              </a:solidFill>
              <a:effectLst>
                <a:outerShdw blurRad="38100" dist="19050" dir="2700000" algn="tl" rotWithShape="0">
                  <a:srgbClr val="3B2774">
                    <a:alpha val="40000"/>
                  </a:srgbClr>
                </a:outerShdw>
              </a:effectLst>
              <a:latin typeface="Arial"/>
              <a:cs typeface="Arial"/>
              <a:sym typeface="Arial"/>
            </a:endParaRPr>
          </a:p>
        </p:txBody>
      </p:sp>
      <p:sp>
        <p:nvSpPr>
          <p:cNvPr id="169" name="Rectangle 168">
            <a:extLst>
              <a:ext uri="{FF2B5EF4-FFF2-40B4-BE49-F238E27FC236}">
                <a16:creationId xmlns:a16="http://schemas.microsoft.com/office/drawing/2014/main" id="{A7E81D68-40F6-4512-8C30-00E51A1652D5}"/>
              </a:ext>
            </a:extLst>
          </p:cNvPr>
          <p:cNvSpPr/>
          <p:nvPr/>
        </p:nvSpPr>
        <p:spPr>
          <a:xfrm>
            <a:off x="915776" y="3236060"/>
            <a:ext cx="5383295" cy="1046440"/>
          </a:xfrm>
          <a:prstGeom prst="rect">
            <a:avLst/>
          </a:prstGeom>
          <a:noFill/>
        </p:spPr>
        <p:txBody>
          <a:bodyPr wrap="square" lIns="121920" tIns="60960" rIns="121920" bIns="60960">
            <a:spAutoFit/>
          </a:bodyPr>
          <a:lstStyle/>
          <a:p>
            <a:pPr lvl="0" algn="ctr" defTabSz="1219170">
              <a:buClr>
                <a:srgbClr val="000000"/>
              </a:buClr>
              <a:defRPr/>
            </a:pPr>
            <a:r>
              <a:rPr lang="en-US" sz="6000" kern="0">
                <a:ln w="0"/>
                <a:solidFill>
                  <a:srgbClr val="3B2774"/>
                </a:solidFill>
                <a:effectLst>
                  <a:outerShdw blurRad="38100" dist="19050" dir="2700000" algn="tl" rotWithShape="0">
                    <a:srgbClr val="3B2774">
                      <a:alpha val="40000"/>
                    </a:srgbClr>
                  </a:outerShdw>
                </a:effectLst>
                <a:latin typeface="Arial"/>
                <a:cs typeface="Arial"/>
                <a:sym typeface="Arial"/>
              </a:rPr>
              <a:t>kh</a:t>
            </a:r>
            <a:r>
              <a:rPr lang="en-US" sz="6000" kern="0">
                <a:ln w="0"/>
                <a:solidFill>
                  <a:srgbClr val="FF0000"/>
                </a:solidFill>
                <a:effectLst>
                  <a:outerShdw blurRad="38100" dist="19050" dir="2700000" algn="tl" rotWithShape="0">
                    <a:srgbClr val="3B2774">
                      <a:alpha val="40000"/>
                    </a:srgbClr>
                  </a:outerShdw>
                </a:effectLst>
                <a:latin typeface="Arial"/>
                <a:cs typeface="Arial"/>
                <a:sym typeface="Arial"/>
              </a:rPr>
              <a:t>oan </a:t>
            </a:r>
            <a:r>
              <a:rPr lang="en-US" sz="6000" kern="0">
                <a:ln w="0"/>
                <a:solidFill>
                  <a:srgbClr val="3B2774"/>
                </a:solidFill>
                <a:effectLst>
                  <a:outerShdw blurRad="38100" dist="19050" dir="2700000" algn="tl" rotWithShape="0">
                    <a:srgbClr val="3B2774">
                      <a:alpha val="40000"/>
                    </a:srgbClr>
                  </a:outerShdw>
                </a:effectLst>
                <a:latin typeface="Arial"/>
                <a:cs typeface="Arial"/>
                <a:sym typeface="Arial"/>
              </a:rPr>
              <a:t>kh</a:t>
            </a:r>
            <a:r>
              <a:rPr lang="en-US" sz="6000" kern="0">
                <a:ln w="0"/>
                <a:solidFill>
                  <a:srgbClr val="FF0000"/>
                </a:solidFill>
                <a:effectLst>
                  <a:outerShdw blurRad="38100" dist="19050" dir="2700000" algn="tl" rotWithShape="0">
                    <a:srgbClr val="3B2774">
                      <a:alpha val="40000"/>
                    </a:srgbClr>
                  </a:outerShdw>
                </a:effectLst>
                <a:latin typeface="Arial"/>
                <a:cs typeface="Arial"/>
                <a:sym typeface="Arial"/>
              </a:rPr>
              <a:t>oái</a:t>
            </a:r>
            <a:endParaRPr lang="en-US" sz="6000" kern="0" dirty="0">
              <a:ln w="0"/>
              <a:solidFill>
                <a:srgbClr val="FF0000"/>
              </a:solidFill>
              <a:effectLst>
                <a:outerShdw blurRad="38100" dist="19050" dir="2700000" algn="tl" rotWithShape="0">
                  <a:srgbClr val="3B2774">
                    <a:alpha val="40000"/>
                  </a:srgbClr>
                </a:outerShdw>
              </a:effectLst>
              <a:latin typeface="Arial"/>
              <a:cs typeface="Arial"/>
              <a:sym typeface="Arial"/>
            </a:endParaRPr>
          </a:p>
        </p:txBody>
      </p:sp>
      <p:sp>
        <p:nvSpPr>
          <p:cNvPr id="170" name="Rectangle 169">
            <a:extLst>
              <a:ext uri="{FF2B5EF4-FFF2-40B4-BE49-F238E27FC236}">
                <a16:creationId xmlns:a16="http://schemas.microsoft.com/office/drawing/2014/main" id="{C6DF678F-3586-4B52-BB4F-46A511F1FA02}"/>
              </a:ext>
            </a:extLst>
          </p:cNvPr>
          <p:cNvSpPr/>
          <p:nvPr/>
        </p:nvSpPr>
        <p:spPr>
          <a:xfrm>
            <a:off x="7219984" y="1636363"/>
            <a:ext cx="4319611" cy="1025987"/>
          </a:xfrm>
          <a:prstGeom prst="rect">
            <a:avLst/>
          </a:prstGeom>
          <a:noFill/>
        </p:spPr>
        <p:txBody>
          <a:bodyPr wrap="square" lIns="121920" tIns="60960" rIns="121920" bIns="60960">
            <a:spAutoFit/>
          </a:bodyPr>
          <a:lstStyle/>
          <a:p>
            <a:pPr lvl="0" algn="ctr" defTabSz="1219170">
              <a:buClr>
                <a:srgbClr val="000000"/>
              </a:buClr>
              <a:defRPr/>
            </a:pPr>
            <a:r>
              <a:rPr lang="en-US" sz="5867" kern="0">
                <a:ln w="0"/>
                <a:solidFill>
                  <a:srgbClr val="3B2774"/>
                </a:solidFill>
                <a:effectLst>
                  <a:outerShdw blurRad="38100" dist="19050" dir="2700000" algn="tl" rotWithShape="0">
                    <a:srgbClr val="3B2774">
                      <a:alpha val="40000"/>
                    </a:srgbClr>
                  </a:outerShdw>
                </a:effectLst>
                <a:latin typeface="Arial"/>
                <a:cs typeface="Arial"/>
                <a:sym typeface="Arial"/>
              </a:rPr>
              <a:t>d</a:t>
            </a:r>
            <a:r>
              <a:rPr lang="en-US" sz="5867" kern="0">
                <a:ln w="0"/>
                <a:solidFill>
                  <a:srgbClr val="FF0000"/>
                </a:solidFill>
                <a:effectLst>
                  <a:outerShdw blurRad="38100" dist="19050" dir="2700000" algn="tl" rotWithShape="0">
                    <a:srgbClr val="3B2774">
                      <a:alpha val="40000"/>
                    </a:srgbClr>
                  </a:outerShdw>
                </a:effectLst>
                <a:latin typeface="Arial"/>
                <a:cs typeface="Arial"/>
                <a:sym typeface="Arial"/>
              </a:rPr>
              <a:t>ịu</a:t>
            </a:r>
            <a:r>
              <a:rPr lang="en-US" sz="5867" kern="0">
                <a:ln w="0"/>
                <a:solidFill>
                  <a:srgbClr val="3B2774"/>
                </a:solidFill>
                <a:effectLst>
                  <a:outerShdw blurRad="38100" dist="19050" dir="2700000" algn="tl" rotWithShape="0">
                    <a:srgbClr val="3B2774">
                      <a:alpha val="40000"/>
                    </a:srgbClr>
                  </a:outerShdw>
                </a:effectLst>
                <a:latin typeface="Arial"/>
                <a:cs typeface="Arial"/>
                <a:sym typeface="Arial"/>
              </a:rPr>
              <a:t> h</a:t>
            </a:r>
            <a:r>
              <a:rPr lang="en-US" sz="5867" kern="0">
                <a:ln w="0"/>
                <a:solidFill>
                  <a:srgbClr val="FF0000"/>
                </a:solidFill>
                <a:effectLst>
                  <a:outerShdw blurRad="38100" dist="19050" dir="2700000" algn="tl" rotWithShape="0">
                    <a:srgbClr val="3B2774">
                      <a:alpha val="40000"/>
                    </a:srgbClr>
                  </a:outerShdw>
                </a:effectLst>
                <a:latin typeface="Arial"/>
                <a:cs typeface="Arial"/>
                <a:sym typeface="Arial"/>
              </a:rPr>
              <a:t>ẳn</a:t>
            </a:r>
            <a:endParaRPr lang="en-US" sz="5867" kern="0" dirty="0">
              <a:ln w="0"/>
              <a:solidFill>
                <a:srgbClr val="FF0000"/>
              </a:solidFill>
              <a:effectLst>
                <a:outerShdw blurRad="38100" dist="19050" dir="2700000" algn="tl" rotWithShape="0">
                  <a:srgbClr val="3B2774">
                    <a:alpha val="40000"/>
                  </a:srgbClr>
                </a:outerShdw>
              </a:effectLst>
              <a:latin typeface="Arial"/>
              <a:cs typeface="Arial"/>
              <a:sym typeface="Arial"/>
            </a:endParaRPr>
          </a:p>
        </p:txBody>
      </p:sp>
      <p:sp>
        <p:nvSpPr>
          <p:cNvPr id="171" name="Rectangle 170">
            <a:extLst>
              <a:ext uri="{FF2B5EF4-FFF2-40B4-BE49-F238E27FC236}">
                <a16:creationId xmlns:a16="http://schemas.microsoft.com/office/drawing/2014/main" id="{B9FC4F9D-7FC2-424A-AAD2-022890306FD3}"/>
              </a:ext>
            </a:extLst>
          </p:cNvPr>
          <p:cNvSpPr/>
          <p:nvPr/>
        </p:nvSpPr>
        <p:spPr>
          <a:xfrm>
            <a:off x="7264713" y="4167447"/>
            <a:ext cx="3852293" cy="1025987"/>
          </a:xfrm>
          <a:prstGeom prst="rect">
            <a:avLst/>
          </a:prstGeom>
          <a:noFill/>
        </p:spPr>
        <p:txBody>
          <a:bodyPr wrap="square" lIns="121920" tIns="60960" rIns="121920" bIns="60960">
            <a:spAutoFit/>
          </a:bodyPr>
          <a:lstStyle/>
          <a:p>
            <a:pPr lvl="0" algn="ctr" defTabSz="1219170">
              <a:buClr>
                <a:srgbClr val="000000"/>
              </a:buClr>
              <a:defRPr/>
            </a:pPr>
            <a:r>
              <a:rPr lang="en-US" sz="5867" kern="0">
                <a:ln w="0"/>
                <a:solidFill>
                  <a:srgbClr val="3B2774"/>
                </a:solidFill>
                <a:effectLst>
                  <a:outerShdw blurRad="38100" dist="19050" dir="2700000" algn="tl" rotWithShape="0">
                    <a:srgbClr val="3B2774">
                      <a:alpha val="40000"/>
                    </a:srgbClr>
                  </a:outerShdw>
                </a:effectLst>
                <a:latin typeface="Arial"/>
                <a:cs typeface="Arial"/>
                <a:sym typeface="Arial"/>
              </a:rPr>
              <a:t>ng</a:t>
            </a:r>
            <a:r>
              <a:rPr lang="en-US" sz="5867" kern="0">
                <a:ln w="0"/>
                <a:solidFill>
                  <a:srgbClr val="FF0000"/>
                </a:solidFill>
                <a:effectLst>
                  <a:outerShdw blurRad="38100" dist="19050" dir="2700000" algn="tl" rotWithShape="0">
                    <a:srgbClr val="3B2774">
                      <a:alpha val="40000"/>
                    </a:srgbClr>
                  </a:outerShdw>
                </a:effectLst>
                <a:latin typeface="Arial"/>
                <a:cs typeface="Arial"/>
                <a:sym typeface="Arial"/>
              </a:rPr>
              <a:t>ột</a:t>
            </a:r>
            <a:r>
              <a:rPr lang="en-US" sz="5867" kern="0">
                <a:ln w="0"/>
                <a:solidFill>
                  <a:srgbClr val="3B2774"/>
                </a:solidFill>
                <a:effectLst>
                  <a:outerShdw blurRad="38100" dist="19050" dir="2700000" algn="tl" rotWithShape="0">
                    <a:srgbClr val="3B2774">
                      <a:alpha val="40000"/>
                    </a:srgbClr>
                  </a:outerShdw>
                </a:effectLst>
                <a:latin typeface="Arial"/>
                <a:cs typeface="Arial"/>
                <a:sym typeface="Arial"/>
              </a:rPr>
              <a:t> ng</a:t>
            </a:r>
            <a:r>
              <a:rPr lang="en-US" sz="5867" kern="0">
                <a:ln w="0"/>
                <a:solidFill>
                  <a:srgbClr val="FF0000"/>
                </a:solidFill>
                <a:effectLst>
                  <a:outerShdw blurRad="38100" dist="19050" dir="2700000" algn="tl" rotWithShape="0">
                    <a:srgbClr val="3B2774">
                      <a:alpha val="40000"/>
                    </a:srgbClr>
                  </a:outerShdw>
                </a:effectLst>
                <a:latin typeface="Arial"/>
                <a:cs typeface="Arial"/>
                <a:sym typeface="Arial"/>
              </a:rPr>
              <a:t>ạt</a:t>
            </a:r>
            <a:endParaRPr lang="en-US" sz="5867" kern="0" dirty="0">
              <a:ln w="0"/>
              <a:solidFill>
                <a:srgbClr val="FF0000"/>
              </a:solidFill>
              <a:effectLst>
                <a:outerShdw blurRad="38100" dist="19050" dir="2700000" algn="tl" rotWithShape="0">
                  <a:srgbClr val="3B2774">
                    <a:alpha val="40000"/>
                  </a:srgbClr>
                </a:outerShdw>
              </a:effectLst>
              <a:latin typeface="Arial"/>
              <a:cs typeface="Arial"/>
              <a:sym typeface="Arial"/>
            </a:endParaRPr>
          </a:p>
        </p:txBody>
      </p:sp>
    </p:spTree>
    <p:extLst>
      <p:ext uri="{BB962C8B-B14F-4D97-AF65-F5344CB8AC3E}">
        <p14:creationId xmlns:p14="http://schemas.microsoft.com/office/powerpoint/2010/main" val="349155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fill="hold"/>
                                        <p:tgtEl>
                                          <p:spTgt spid="127"/>
                                        </p:tgtEl>
                                        <p:attrNameLst>
                                          <p:attrName>ppt_x</p:attrName>
                                        </p:attrNameLst>
                                      </p:cBhvr>
                                      <p:tavLst>
                                        <p:tav tm="0">
                                          <p:val>
                                            <p:strVal val="0-#ppt_w/2"/>
                                          </p:val>
                                        </p:tav>
                                        <p:tav tm="100000">
                                          <p:val>
                                            <p:strVal val="#ppt_x"/>
                                          </p:val>
                                        </p:tav>
                                      </p:tavLst>
                                    </p:anim>
                                    <p:anim calcmode="lin" valueType="num">
                                      <p:cBhvr additive="base">
                                        <p:cTn id="8" dur="500" fill="hold"/>
                                        <p:tgtEl>
                                          <p:spTgt spid="1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8"/>
                                        </p:tgtEl>
                                        <p:attrNameLst>
                                          <p:attrName>style.visibility</p:attrName>
                                        </p:attrNameLst>
                                      </p:cBhvr>
                                      <p:to>
                                        <p:strVal val="visible"/>
                                      </p:to>
                                    </p:set>
                                    <p:animEffect transition="in" filter="fade">
                                      <p:cBhvr>
                                        <p:cTn id="13" dur="500"/>
                                        <p:tgtEl>
                                          <p:spTgt spid="16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38"/>
                                        </p:tgtEl>
                                        <p:attrNameLst>
                                          <p:attrName>style.visibility</p:attrName>
                                        </p:attrNameLst>
                                      </p:cBhvr>
                                      <p:to>
                                        <p:strVal val="visible"/>
                                      </p:to>
                                    </p:set>
                                    <p:anim calcmode="lin" valueType="num">
                                      <p:cBhvr additive="base">
                                        <p:cTn id="18" dur="500" fill="hold"/>
                                        <p:tgtEl>
                                          <p:spTgt spid="138"/>
                                        </p:tgtEl>
                                        <p:attrNameLst>
                                          <p:attrName>ppt_x</p:attrName>
                                        </p:attrNameLst>
                                      </p:cBhvr>
                                      <p:tavLst>
                                        <p:tav tm="0">
                                          <p:val>
                                            <p:strVal val="0-#ppt_w/2"/>
                                          </p:val>
                                        </p:tav>
                                        <p:tav tm="100000">
                                          <p:val>
                                            <p:strVal val="#ppt_x"/>
                                          </p:val>
                                        </p:tav>
                                      </p:tavLst>
                                    </p:anim>
                                    <p:anim calcmode="lin" valueType="num">
                                      <p:cBhvr additive="base">
                                        <p:cTn id="19" dur="500" fill="hold"/>
                                        <p:tgtEl>
                                          <p:spTgt spid="13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9"/>
                                        </p:tgtEl>
                                        <p:attrNameLst>
                                          <p:attrName>style.visibility</p:attrName>
                                        </p:attrNameLst>
                                      </p:cBhvr>
                                      <p:to>
                                        <p:strVal val="visible"/>
                                      </p:to>
                                    </p:set>
                                    <p:animEffect transition="in" filter="fade">
                                      <p:cBhvr>
                                        <p:cTn id="24" dur="500"/>
                                        <p:tgtEl>
                                          <p:spTgt spid="16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38"/>
                                        </p:tgtEl>
                                      </p:cBhvr>
                                    </p:animEffect>
                                    <p:set>
                                      <p:cBhvr>
                                        <p:cTn id="29" dur="1" fill="hold">
                                          <p:stCondLst>
                                            <p:cond delay="499"/>
                                          </p:stCondLst>
                                        </p:cTn>
                                        <p:tgtEl>
                                          <p:spTgt spid="138"/>
                                        </p:tgtEl>
                                        <p:attrNameLst>
                                          <p:attrName>style.visibility</p:attrName>
                                        </p:attrNameLst>
                                      </p:cBhvr>
                                      <p:to>
                                        <p:strVal val="hidden"/>
                                      </p:to>
                                    </p:set>
                                  </p:childTnLst>
                                </p:cTn>
                              </p:par>
                              <p:par>
                                <p:cTn id="30" presetID="14" presetClass="exit" presetSubtype="10" fill="hold" grpId="1" nodeType="withEffect">
                                  <p:stCondLst>
                                    <p:cond delay="0"/>
                                  </p:stCondLst>
                                  <p:childTnLst>
                                    <p:animEffect transition="out" filter="randombar(horizontal)">
                                      <p:cBhvr>
                                        <p:cTn id="31" dur="500"/>
                                        <p:tgtEl>
                                          <p:spTgt spid="169"/>
                                        </p:tgtEl>
                                      </p:cBhvr>
                                    </p:animEffect>
                                    <p:set>
                                      <p:cBhvr>
                                        <p:cTn id="32" dur="1" fill="hold">
                                          <p:stCondLst>
                                            <p:cond delay="499"/>
                                          </p:stCondLst>
                                        </p:cTn>
                                        <p:tgtEl>
                                          <p:spTgt spid="169"/>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27"/>
                                        </p:tgtEl>
                                      </p:cBhvr>
                                    </p:animEffect>
                                    <p:set>
                                      <p:cBhvr>
                                        <p:cTn id="35" dur="1" fill="hold">
                                          <p:stCondLst>
                                            <p:cond delay="499"/>
                                          </p:stCondLst>
                                        </p:cTn>
                                        <p:tgtEl>
                                          <p:spTgt spid="127"/>
                                        </p:tgtEl>
                                        <p:attrNameLst>
                                          <p:attrName>style.visibility</p:attrName>
                                        </p:attrNameLst>
                                      </p:cBhvr>
                                      <p:to>
                                        <p:strVal val="hidden"/>
                                      </p:to>
                                    </p:set>
                                  </p:childTnLst>
                                </p:cTn>
                              </p:par>
                              <p:par>
                                <p:cTn id="36" presetID="14" presetClass="exit" presetSubtype="10" fill="hold" grpId="1" nodeType="withEffect">
                                  <p:stCondLst>
                                    <p:cond delay="0"/>
                                  </p:stCondLst>
                                  <p:childTnLst>
                                    <p:animEffect transition="out" filter="randombar(horizontal)">
                                      <p:cBhvr>
                                        <p:cTn id="37" dur="500"/>
                                        <p:tgtEl>
                                          <p:spTgt spid="168"/>
                                        </p:tgtEl>
                                      </p:cBhvr>
                                    </p:animEffect>
                                    <p:set>
                                      <p:cBhvr>
                                        <p:cTn id="38" dur="1" fill="hold">
                                          <p:stCondLst>
                                            <p:cond delay="499"/>
                                          </p:stCondLst>
                                        </p:cTn>
                                        <p:tgtEl>
                                          <p:spTgt spid="16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38"/>
                                        </p:tgtEl>
                                        <p:attrNameLst>
                                          <p:attrName>style.visibility</p:attrName>
                                        </p:attrNameLst>
                                      </p:cBhvr>
                                      <p:to>
                                        <p:strVal val="visible"/>
                                      </p:to>
                                    </p:set>
                                    <p:animEffect transition="in" filter="randombar(horizontal)">
                                      <p:cBhvr>
                                        <p:cTn id="43" dur="500"/>
                                        <p:tgtEl>
                                          <p:spTgt spid="138"/>
                                        </p:tgtEl>
                                      </p:cBhvr>
                                    </p:animEffect>
                                  </p:childTnLst>
                                </p:cTn>
                              </p:par>
                              <p:par>
                                <p:cTn id="44" presetID="14" presetClass="entr" presetSubtype="10" fill="hold" grpId="2" nodeType="withEffect">
                                  <p:stCondLst>
                                    <p:cond delay="0"/>
                                  </p:stCondLst>
                                  <p:childTnLst>
                                    <p:set>
                                      <p:cBhvr>
                                        <p:cTn id="45" dur="1" fill="hold">
                                          <p:stCondLst>
                                            <p:cond delay="0"/>
                                          </p:stCondLst>
                                        </p:cTn>
                                        <p:tgtEl>
                                          <p:spTgt spid="169"/>
                                        </p:tgtEl>
                                        <p:attrNameLst>
                                          <p:attrName>style.visibility</p:attrName>
                                        </p:attrNameLst>
                                      </p:cBhvr>
                                      <p:to>
                                        <p:strVal val="visible"/>
                                      </p:to>
                                    </p:set>
                                    <p:animEffect transition="in" filter="randombar(horizontal)">
                                      <p:cBhvr>
                                        <p:cTn id="46" dur="500"/>
                                        <p:tgtEl>
                                          <p:spTgt spid="169"/>
                                        </p:tgtEl>
                                      </p:cBhvr>
                                    </p:animEffect>
                                  </p:childTnLst>
                                </p:cTn>
                              </p:par>
                              <p:par>
                                <p:cTn id="47" presetID="14" presetClass="entr" presetSubtype="10" fill="hold" nodeType="withEffect">
                                  <p:stCondLst>
                                    <p:cond delay="0"/>
                                  </p:stCondLst>
                                  <p:childTnLst>
                                    <p:set>
                                      <p:cBhvr>
                                        <p:cTn id="48" dur="1" fill="hold">
                                          <p:stCondLst>
                                            <p:cond delay="0"/>
                                          </p:stCondLst>
                                        </p:cTn>
                                        <p:tgtEl>
                                          <p:spTgt spid="127"/>
                                        </p:tgtEl>
                                        <p:attrNameLst>
                                          <p:attrName>style.visibility</p:attrName>
                                        </p:attrNameLst>
                                      </p:cBhvr>
                                      <p:to>
                                        <p:strVal val="visible"/>
                                      </p:to>
                                    </p:set>
                                    <p:animEffect transition="in" filter="randombar(horizontal)">
                                      <p:cBhvr>
                                        <p:cTn id="49" dur="500"/>
                                        <p:tgtEl>
                                          <p:spTgt spid="127"/>
                                        </p:tgtEl>
                                      </p:cBhvr>
                                    </p:animEffect>
                                  </p:childTnLst>
                                </p:cTn>
                              </p:par>
                              <p:par>
                                <p:cTn id="50" presetID="14" presetClass="entr" presetSubtype="10" fill="hold" grpId="2" nodeType="withEffect">
                                  <p:stCondLst>
                                    <p:cond delay="0"/>
                                  </p:stCondLst>
                                  <p:childTnLst>
                                    <p:set>
                                      <p:cBhvr>
                                        <p:cTn id="51" dur="1" fill="hold">
                                          <p:stCondLst>
                                            <p:cond delay="0"/>
                                          </p:stCondLst>
                                        </p:cTn>
                                        <p:tgtEl>
                                          <p:spTgt spid="168"/>
                                        </p:tgtEl>
                                        <p:attrNameLst>
                                          <p:attrName>style.visibility</p:attrName>
                                        </p:attrNameLst>
                                      </p:cBhvr>
                                      <p:to>
                                        <p:strVal val="visible"/>
                                      </p:to>
                                    </p:set>
                                    <p:animEffect transition="in" filter="randombar(horizontal)">
                                      <p:cBhvr>
                                        <p:cTn id="52" dur="500"/>
                                        <p:tgtEl>
                                          <p:spTgt spid="16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48"/>
                                        </p:tgtEl>
                                        <p:attrNameLst>
                                          <p:attrName>style.visibility</p:attrName>
                                        </p:attrNameLst>
                                      </p:cBhvr>
                                      <p:to>
                                        <p:strVal val="visible"/>
                                      </p:to>
                                    </p:set>
                                    <p:anim calcmode="lin" valueType="num">
                                      <p:cBhvr additive="base">
                                        <p:cTn id="57" dur="500" fill="hold"/>
                                        <p:tgtEl>
                                          <p:spTgt spid="148"/>
                                        </p:tgtEl>
                                        <p:attrNameLst>
                                          <p:attrName>ppt_x</p:attrName>
                                        </p:attrNameLst>
                                      </p:cBhvr>
                                      <p:tavLst>
                                        <p:tav tm="0">
                                          <p:val>
                                            <p:strVal val="0-#ppt_w/2"/>
                                          </p:val>
                                        </p:tav>
                                        <p:tav tm="100000">
                                          <p:val>
                                            <p:strVal val="#ppt_x"/>
                                          </p:val>
                                        </p:tav>
                                      </p:tavLst>
                                    </p:anim>
                                    <p:anim calcmode="lin" valueType="num">
                                      <p:cBhvr additive="base">
                                        <p:cTn id="58" dur="500" fill="hold"/>
                                        <p:tgtEl>
                                          <p:spTgt spid="14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0"/>
                                        </p:tgtEl>
                                        <p:attrNameLst>
                                          <p:attrName>style.visibility</p:attrName>
                                        </p:attrNameLst>
                                      </p:cBhvr>
                                      <p:to>
                                        <p:strVal val="visible"/>
                                      </p:to>
                                    </p:set>
                                    <p:animEffect transition="in" filter="fade">
                                      <p:cBhvr>
                                        <p:cTn id="63" dur="500"/>
                                        <p:tgtEl>
                                          <p:spTgt spid="170"/>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nodeType="clickEffect">
                                  <p:stCondLst>
                                    <p:cond delay="0"/>
                                  </p:stCondLst>
                                  <p:childTnLst>
                                    <p:set>
                                      <p:cBhvr>
                                        <p:cTn id="67" dur="1" fill="hold">
                                          <p:stCondLst>
                                            <p:cond delay="0"/>
                                          </p:stCondLst>
                                        </p:cTn>
                                        <p:tgtEl>
                                          <p:spTgt spid="158"/>
                                        </p:tgtEl>
                                        <p:attrNameLst>
                                          <p:attrName>style.visibility</p:attrName>
                                        </p:attrNameLst>
                                      </p:cBhvr>
                                      <p:to>
                                        <p:strVal val="visible"/>
                                      </p:to>
                                    </p:set>
                                    <p:anim calcmode="lin" valueType="num">
                                      <p:cBhvr additive="base">
                                        <p:cTn id="68" dur="500" fill="hold"/>
                                        <p:tgtEl>
                                          <p:spTgt spid="158"/>
                                        </p:tgtEl>
                                        <p:attrNameLst>
                                          <p:attrName>ppt_x</p:attrName>
                                        </p:attrNameLst>
                                      </p:cBhvr>
                                      <p:tavLst>
                                        <p:tav tm="0">
                                          <p:val>
                                            <p:strVal val="0-#ppt_w/2"/>
                                          </p:val>
                                        </p:tav>
                                        <p:tav tm="100000">
                                          <p:val>
                                            <p:strVal val="#ppt_x"/>
                                          </p:val>
                                        </p:tav>
                                      </p:tavLst>
                                    </p:anim>
                                    <p:anim calcmode="lin" valueType="num">
                                      <p:cBhvr additive="base">
                                        <p:cTn id="69" dur="5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71"/>
                                        </p:tgtEl>
                                        <p:attrNameLst>
                                          <p:attrName>style.visibility</p:attrName>
                                        </p:attrNameLst>
                                      </p:cBhvr>
                                      <p:to>
                                        <p:strVal val="visible"/>
                                      </p:to>
                                    </p:set>
                                    <p:animEffect transition="in" filter="fade">
                                      <p:cBhvr>
                                        <p:cTn id="74" dur="500"/>
                                        <p:tgtEl>
                                          <p:spTgt spid="171"/>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xit" presetSubtype="10" fill="hold" nodeType="clickEffect">
                                  <p:stCondLst>
                                    <p:cond delay="0"/>
                                  </p:stCondLst>
                                  <p:childTnLst>
                                    <p:animEffect transition="out" filter="randombar(horizontal)">
                                      <p:cBhvr>
                                        <p:cTn id="78" dur="500"/>
                                        <p:tgtEl>
                                          <p:spTgt spid="158"/>
                                        </p:tgtEl>
                                      </p:cBhvr>
                                    </p:animEffect>
                                    <p:set>
                                      <p:cBhvr>
                                        <p:cTn id="79" dur="1" fill="hold">
                                          <p:stCondLst>
                                            <p:cond delay="499"/>
                                          </p:stCondLst>
                                        </p:cTn>
                                        <p:tgtEl>
                                          <p:spTgt spid="158"/>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171"/>
                                        </p:tgtEl>
                                      </p:cBhvr>
                                    </p:animEffect>
                                    <p:set>
                                      <p:cBhvr>
                                        <p:cTn id="82" dur="1" fill="hold">
                                          <p:stCondLst>
                                            <p:cond delay="499"/>
                                          </p:stCondLst>
                                        </p:cTn>
                                        <p:tgtEl>
                                          <p:spTgt spid="171"/>
                                        </p:tgtEl>
                                        <p:attrNameLst>
                                          <p:attrName>style.visibility</p:attrName>
                                        </p:attrNameLst>
                                      </p:cBhvr>
                                      <p:to>
                                        <p:strVal val="hidden"/>
                                      </p:to>
                                    </p:set>
                                  </p:childTnLst>
                                </p:cTn>
                              </p:par>
                              <p:par>
                                <p:cTn id="83" presetID="14" presetClass="exit" presetSubtype="10" fill="hold" nodeType="withEffect">
                                  <p:stCondLst>
                                    <p:cond delay="0"/>
                                  </p:stCondLst>
                                  <p:childTnLst>
                                    <p:animEffect transition="out" filter="randombar(horizontal)">
                                      <p:cBhvr>
                                        <p:cTn id="84" dur="500"/>
                                        <p:tgtEl>
                                          <p:spTgt spid="148"/>
                                        </p:tgtEl>
                                      </p:cBhvr>
                                    </p:animEffect>
                                    <p:set>
                                      <p:cBhvr>
                                        <p:cTn id="85" dur="1" fill="hold">
                                          <p:stCondLst>
                                            <p:cond delay="499"/>
                                          </p:stCondLst>
                                        </p:cTn>
                                        <p:tgtEl>
                                          <p:spTgt spid="148"/>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170"/>
                                        </p:tgtEl>
                                      </p:cBhvr>
                                    </p:animEffect>
                                    <p:set>
                                      <p:cBhvr>
                                        <p:cTn id="88" dur="1" fill="hold">
                                          <p:stCondLst>
                                            <p:cond delay="499"/>
                                          </p:stCondLst>
                                        </p:cTn>
                                        <p:tgtEl>
                                          <p:spTgt spid="17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nodeType="clickEffect">
                                  <p:stCondLst>
                                    <p:cond delay="0"/>
                                  </p:stCondLst>
                                  <p:childTnLst>
                                    <p:set>
                                      <p:cBhvr>
                                        <p:cTn id="92" dur="1" fill="hold">
                                          <p:stCondLst>
                                            <p:cond delay="0"/>
                                          </p:stCondLst>
                                        </p:cTn>
                                        <p:tgtEl>
                                          <p:spTgt spid="158"/>
                                        </p:tgtEl>
                                        <p:attrNameLst>
                                          <p:attrName>style.visibility</p:attrName>
                                        </p:attrNameLst>
                                      </p:cBhvr>
                                      <p:to>
                                        <p:strVal val="visible"/>
                                      </p:to>
                                    </p:set>
                                    <p:animEffect transition="in" filter="randombar(horizontal)">
                                      <p:cBhvr>
                                        <p:cTn id="93" dur="500"/>
                                        <p:tgtEl>
                                          <p:spTgt spid="158"/>
                                        </p:tgtEl>
                                      </p:cBhvr>
                                    </p:animEffect>
                                  </p:childTnLst>
                                </p:cTn>
                              </p:par>
                              <p:par>
                                <p:cTn id="94" presetID="14" presetClass="entr" presetSubtype="10" fill="hold" nodeType="withEffect">
                                  <p:stCondLst>
                                    <p:cond delay="0"/>
                                  </p:stCondLst>
                                  <p:childTnLst>
                                    <p:set>
                                      <p:cBhvr>
                                        <p:cTn id="95" dur="1" fill="hold">
                                          <p:stCondLst>
                                            <p:cond delay="0"/>
                                          </p:stCondLst>
                                        </p:cTn>
                                        <p:tgtEl>
                                          <p:spTgt spid="148"/>
                                        </p:tgtEl>
                                        <p:attrNameLst>
                                          <p:attrName>style.visibility</p:attrName>
                                        </p:attrNameLst>
                                      </p:cBhvr>
                                      <p:to>
                                        <p:strVal val="visible"/>
                                      </p:to>
                                    </p:set>
                                    <p:animEffect transition="in" filter="randombar(horizontal)">
                                      <p:cBhvr>
                                        <p:cTn id="96" dur="500"/>
                                        <p:tgtEl>
                                          <p:spTgt spid="148"/>
                                        </p:tgtEl>
                                      </p:cBhvr>
                                    </p:animEffect>
                                  </p:childTnLst>
                                </p:cTn>
                              </p:par>
                              <p:par>
                                <p:cTn id="97" presetID="14" presetClass="entr" presetSubtype="10" fill="hold" grpId="2" nodeType="withEffect">
                                  <p:stCondLst>
                                    <p:cond delay="0"/>
                                  </p:stCondLst>
                                  <p:childTnLst>
                                    <p:set>
                                      <p:cBhvr>
                                        <p:cTn id="98" dur="1" fill="hold">
                                          <p:stCondLst>
                                            <p:cond delay="0"/>
                                          </p:stCondLst>
                                        </p:cTn>
                                        <p:tgtEl>
                                          <p:spTgt spid="170"/>
                                        </p:tgtEl>
                                        <p:attrNameLst>
                                          <p:attrName>style.visibility</p:attrName>
                                        </p:attrNameLst>
                                      </p:cBhvr>
                                      <p:to>
                                        <p:strVal val="visible"/>
                                      </p:to>
                                    </p:set>
                                    <p:animEffect transition="in" filter="randombar(horizontal)">
                                      <p:cBhvr>
                                        <p:cTn id="99" dur="500"/>
                                        <p:tgtEl>
                                          <p:spTgt spid="170"/>
                                        </p:tgtEl>
                                      </p:cBhvr>
                                    </p:animEffect>
                                  </p:childTnLst>
                                </p:cTn>
                              </p:par>
                              <p:par>
                                <p:cTn id="100" presetID="14" presetClass="entr" presetSubtype="10" fill="hold" grpId="2" nodeType="withEffect">
                                  <p:stCondLst>
                                    <p:cond delay="0"/>
                                  </p:stCondLst>
                                  <p:childTnLst>
                                    <p:set>
                                      <p:cBhvr>
                                        <p:cTn id="101" dur="1" fill="hold">
                                          <p:stCondLst>
                                            <p:cond delay="0"/>
                                          </p:stCondLst>
                                        </p:cTn>
                                        <p:tgtEl>
                                          <p:spTgt spid="171"/>
                                        </p:tgtEl>
                                        <p:attrNameLst>
                                          <p:attrName>style.visibility</p:attrName>
                                        </p:attrNameLst>
                                      </p:cBhvr>
                                      <p:to>
                                        <p:strVal val="visible"/>
                                      </p:to>
                                    </p:set>
                                    <p:animEffect transition="in" filter="randombar(horizontal)">
                                      <p:cBhvr>
                                        <p:cTn id="102"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68" grpId="1"/>
      <p:bldP spid="168" grpId="2"/>
      <p:bldP spid="169" grpId="0"/>
      <p:bldP spid="169" grpId="1"/>
      <p:bldP spid="169" grpId="2"/>
      <p:bldP spid="170" grpId="0"/>
      <p:bldP spid="170" grpId="1"/>
      <p:bldP spid="170" grpId="2"/>
      <p:bldP spid="171" grpId="0"/>
      <p:bldP spid="171" grpId="1"/>
      <p:bldP spid="171"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717A30-F136-4A99-B1FA-D2188AD921E3}"/>
              </a:ext>
            </a:extLst>
          </p:cNvPr>
          <p:cNvPicPr>
            <a:picLocks noChangeAspect="1"/>
          </p:cNvPicPr>
          <p:nvPr/>
        </p:nvPicPr>
        <p:blipFill>
          <a:blip r:embed="rId2"/>
          <a:stretch>
            <a:fillRect/>
          </a:stretch>
        </p:blipFill>
        <p:spPr>
          <a:xfrm>
            <a:off x="1557477" y="142875"/>
            <a:ext cx="8771137" cy="6857999"/>
          </a:xfrm>
          <a:prstGeom prst="rect">
            <a:avLst/>
          </a:prstGeom>
        </p:spPr>
      </p:pic>
      <p:sp>
        <p:nvSpPr>
          <p:cNvPr id="9" name="Rectangle 8">
            <a:extLst>
              <a:ext uri="{FF2B5EF4-FFF2-40B4-BE49-F238E27FC236}">
                <a16:creationId xmlns:a16="http://schemas.microsoft.com/office/drawing/2014/main" id="{A434687F-2861-4CDC-984A-F71D7115FF00}"/>
              </a:ext>
            </a:extLst>
          </p:cNvPr>
          <p:cNvSpPr/>
          <p:nvPr/>
        </p:nvSpPr>
        <p:spPr>
          <a:xfrm>
            <a:off x="2286822" y="786517"/>
            <a:ext cx="7382934" cy="567847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lang="en-US" sz="2300" b="1" dirty="0" err="1">
                <a:solidFill>
                  <a:srgbClr val="FF0000"/>
                </a:solidFill>
                <a:latin typeface="HP001 4 hàng" panose="020B0603050302020204" pitchFamily="34" charset="0"/>
              </a:rPr>
              <a:t>Đầm</a:t>
            </a:r>
            <a:r>
              <a:rPr lang="en-US" sz="2300" b="1" dirty="0">
                <a:solidFill>
                  <a:srgbClr val="FF0000"/>
                </a:solidFill>
                <a:latin typeface="HP001 4 hàng" panose="020B0603050302020204" pitchFamily="34" charset="0"/>
              </a:rPr>
              <a:t> </a:t>
            </a:r>
            <a:r>
              <a:rPr lang="en-US" sz="2300" b="1" dirty="0" err="1">
                <a:solidFill>
                  <a:srgbClr val="FF0000"/>
                </a:solidFill>
                <a:latin typeface="HP001 4 hàng" panose="020B0603050302020204" pitchFamily="34" charset="0"/>
              </a:rPr>
              <a:t>sen</a:t>
            </a:r>
            <a:endParaRPr kumimoji="0" lang="en-US" sz="23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HP001 4 hàng" panose="020B0603050302020204" pitchFamily="34" charset="0"/>
                <a:ea typeface="+mn-ea"/>
                <a:cs typeface="+mn-cs"/>
              </a:rPr>
              <a:t>         </a:t>
            </a:r>
            <a:r>
              <a:rPr lang="vi-VN" sz="2400" b="1" i="0" dirty="0">
                <a:solidFill>
                  <a:srgbClr val="000000"/>
                </a:solidFill>
                <a:effectLst/>
                <a:latin typeface="HP001 4 hàng" panose="020B0603050302020204" pitchFamily="34" charset="0"/>
              </a:rPr>
              <a:t>Đi khỏi dốc đê, lối rẽ vào làng, tự nhiên Minh cảm thấy rất khoan khoái, dễ chịu. Minh dừng lại hít một hơi dài. Hương sen thơm mát từ cánh đồng đưa lên làm dịu hẳn cái nóng ngột ngạt của trưa hè.</a:t>
            </a:r>
            <a:br>
              <a:rPr lang="vi-VN" sz="2400" b="1" i="0" dirty="0">
                <a:solidFill>
                  <a:srgbClr val="000000"/>
                </a:solidFill>
                <a:effectLst/>
                <a:latin typeface="HP001 4 hàng" panose="020B0603050302020204" pitchFamily="34" charset="0"/>
              </a:rPr>
            </a:br>
            <a:br>
              <a:rPr lang="vi-VN" sz="2400" b="1" i="0" dirty="0">
                <a:solidFill>
                  <a:srgbClr val="000000"/>
                </a:solidFill>
                <a:effectLst/>
                <a:latin typeface="HP001 4 hàng" panose="020B0603050302020204" pitchFamily="34" charset="0"/>
              </a:rPr>
            </a:br>
            <a:br>
              <a:rPr kumimoji="0" lang="vi-VN" sz="2800" b="1" i="0" u="none" strike="noStrike" kern="1200" cap="none" spc="0" normalizeH="0" baseline="0" noProof="0" dirty="0">
                <a:ln>
                  <a:noFill/>
                </a:ln>
                <a:solidFill>
                  <a:srgbClr val="000000"/>
                </a:solidFill>
                <a:effectLst/>
                <a:uLnTx/>
                <a:uFillTx/>
                <a:latin typeface="HP001 4 hàng" panose="020B0603050302020204" pitchFamily="34" charset="0"/>
                <a:ea typeface="+mn-ea"/>
                <a:cs typeface="+mn-cs"/>
              </a:rPr>
            </a:br>
            <a:br>
              <a:rPr kumimoji="0" lang="vi-VN" sz="2400" b="0" i="0" u="none" strike="noStrike" kern="1200" cap="none" spc="0" normalizeH="0" baseline="0" noProof="0" dirty="0">
                <a:ln>
                  <a:noFill/>
                </a:ln>
                <a:solidFill>
                  <a:srgbClr val="000000"/>
                </a:solidFill>
                <a:effectLst/>
                <a:uLnTx/>
                <a:uFillTx/>
                <a:latin typeface="OpenSans"/>
                <a:ea typeface="+mn-ea"/>
                <a:cs typeface="+mn-cs"/>
              </a:rPr>
            </a:br>
            <a:endParaRPr kumimoji="0" lang="en-GB" sz="23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4727615C-0736-4DEA-8123-4C1E4EF63026}"/>
              </a:ext>
            </a:extLst>
          </p:cNvPr>
          <p:cNvPicPr>
            <a:picLocks noChangeAspect="1"/>
          </p:cNvPicPr>
          <p:nvPr/>
        </p:nvPicPr>
        <p:blipFill>
          <a:blip r:embed="rId3"/>
          <a:stretch>
            <a:fillRect/>
          </a:stretch>
        </p:blipFill>
        <p:spPr>
          <a:xfrm>
            <a:off x="1385887" y="85725"/>
            <a:ext cx="9667875" cy="600075"/>
          </a:xfrm>
          <a:prstGeom prst="rect">
            <a:avLst/>
          </a:prstGeom>
        </p:spPr>
      </p:pic>
    </p:spTree>
    <p:extLst>
      <p:ext uri="{BB962C8B-B14F-4D97-AF65-F5344CB8AC3E}">
        <p14:creationId xmlns:p14="http://schemas.microsoft.com/office/powerpoint/2010/main" val="2275659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组合 6">
            <a:extLst>
              <a:ext uri="{FF2B5EF4-FFF2-40B4-BE49-F238E27FC236}">
                <a16:creationId xmlns:a16="http://schemas.microsoft.com/office/drawing/2014/main" id="{9B40A116-7031-4360-B29C-BE095D976827}"/>
              </a:ext>
            </a:extLst>
          </p:cNvPr>
          <p:cNvGrpSpPr>
            <a:grpSpLocks/>
          </p:cNvGrpSpPr>
          <p:nvPr/>
        </p:nvGrpSpPr>
        <p:grpSpPr bwMode="auto">
          <a:xfrm>
            <a:off x="4042703" y="1375714"/>
            <a:ext cx="3935593" cy="986835"/>
            <a:chOff x="6955" y="2361"/>
            <a:chExt cx="5473" cy="4228"/>
          </a:xfrm>
        </p:grpSpPr>
        <p:pic>
          <p:nvPicPr>
            <p:cNvPr id="5" name="图片 2" descr="999ba5066198f2db59d550c4dbd2090b">
              <a:extLst>
                <a:ext uri="{FF2B5EF4-FFF2-40B4-BE49-F238E27FC236}">
                  <a16:creationId xmlns:a16="http://schemas.microsoft.com/office/drawing/2014/main" id="{80A89650-8EF1-4965-97D5-E0F2A6081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149" r="34357"/>
            <a:stretch>
              <a:fillRect/>
            </a:stretch>
          </p:blipFill>
          <p:spPr bwMode="auto">
            <a:xfrm>
              <a:off x="6955" y="2361"/>
              <a:ext cx="5473" cy="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3">
              <a:extLst>
                <a:ext uri="{FF2B5EF4-FFF2-40B4-BE49-F238E27FC236}">
                  <a16:creationId xmlns:a16="http://schemas.microsoft.com/office/drawing/2014/main" id="{8CF36DA2-F368-457C-8979-2F4AA3DDCF66}"/>
                </a:ext>
              </a:extLst>
            </p:cNvPr>
            <p:cNvSpPr txBox="1"/>
            <p:nvPr/>
          </p:nvSpPr>
          <p:spPr>
            <a:xfrm>
              <a:off x="7674" y="3421"/>
              <a:ext cx="4096" cy="127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HP001 4 hàng" panose="020B0603050302020204" pitchFamily="34" charset="0"/>
                  <a:ea typeface="等线" panose="02010600030101010101" pitchFamily="2" charset="-122"/>
                  <a:cs typeface="+mn-ea"/>
                  <a:sym typeface="+mn-lt"/>
                </a:rPr>
                <a:t>Tư</a:t>
              </a:r>
              <a:r>
                <a:rPr kumimoji="0" lang="en-US" altLang="zh-CN" sz="4000" b="1" i="0" u="none" strike="noStrike" kern="1200" cap="none" spc="0" normalizeH="0" baseline="0" noProof="0" dirty="0">
                  <a:ln>
                    <a:noFill/>
                  </a:ln>
                  <a:solidFill>
                    <a:srgbClr val="FF0000"/>
                  </a:solidFill>
                  <a:effectLst/>
                  <a:uLnTx/>
                  <a:uFillTx/>
                  <a:latin typeface="HP001 4 hàng" panose="020B0603050302020204" pitchFamily="34" charset="0"/>
                  <a:ea typeface="等线" panose="02010600030101010101" pitchFamily="2" charset="-122"/>
                  <a:cs typeface="+mn-ea"/>
                  <a:sym typeface="+mn-lt"/>
                </a:rPr>
                <a:t> </a:t>
              </a:r>
              <a:r>
                <a:rPr kumimoji="0" lang="en-US" altLang="zh-CN" sz="4000" b="1" i="0" u="none" strike="noStrike" kern="1200" cap="none" spc="0" normalizeH="0" baseline="0" noProof="0" dirty="0" err="1">
                  <a:ln>
                    <a:noFill/>
                  </a:ln>
                  <a:solidFill>
                    <a:srgbClr val="FF0000"/>
                  </a:solidFill>
                  <a:effectLst/>
                  <a:uLnTx/>
                  <a:uFillTx/>
                  <a:latin typeface="HP001 4 hàng" panose="020B0603050302020204" pitchFamily="34" charset="0"/>
                  <a:ea typeface="等线" panose="02010600030101010101" pitchFamily="2" charset="-122"/>
                  <a:cs typeface="+mn-ea"/>
                  <a:sym typeface="+mn-lt"/>
                </a:rPr>
                <a:t>thế</a:t>
              </a:r>
              <a:r>
                <a:rPr kumimoji="0" lang="en-US" altLang="zh-CN" sz="4000" b="1" i="0" u="none" strike="noStrike" kern="1200" cap="none" spc="0" normalizeH="0" baseline="0" noProof="0" dirty="0">
                  <a:ln>
                    <a:noFill/>
                  </a:ln>
                  <a:solidFill>
                    <a:srgbClr val="FF0000"/>
                  </a:solidFill>
                  <a:effectLst/>
                  <a:uLnTx/>
                  <a:uFillTx/>
                  <a:latin typeface="HP001 4 hàng" panose="020B0603050302020204" pitchFamily="34" charset="0"/>
                  <a:ea typeface="等线" panose="02010600030101010101" pitchFamily="2" charset="-122"/>
                  <a:cs typeface="+mn-ea"/>
                  <a:sym typeface="+mn-lt"/>
                </a:rPr>
                <a:t> </a:t>
              </a:r>
              <a:r>
                <a:rPr kumimoji="0" lang="en-US" altLang="zh-CN" sz="4000" b="1" i="0" u="none" strike="noStrike" kern="1200" cap="none" spc="0" normalizeH="0" baseline="0" noProof="0" dirty="0" err="1">
                  <a:ln>
                    <a:noFill/>
                  </a:ln>
                  <a:solidFill>
                    <a:srgbClr val="FF0000"/>
                  </a:solidFill>
                  <a:effectLst/>
                  <a:uLnTx/>
                  <a:uFillTx/>
                  <a:latin typeface="HP001 4 hàng" panose="020B0603050302020204" pitchFamily="34" charset="0"/>
                  <a:ea typeface="等线" panose="02010600030101010101" pitchFamily="2" charset="-122"/>
                  <a:cs typeface="+mn-ea"/>
                  <a:sym typeface="+mn-lt"/>
                </a:rPr>
                <a:t>ngồi</a:t>
              </a:r>
              <a:endParaRPr kumimoji="0" lang="en-US" altLang="zh-CN" sz="4000" b="1" i="0" u="none" strike="noStrike" kern="1200" cap="none" spc="0" normalizeH="0" baseline="0" noProof="0" dirty="0">
                <a:ln>
                  <a:noFill/>
                </a:ln>
                <a:solidFill>
                  <a:srgbClr val="FF0000"/>
                </a:solidFill>
                <a:effectLst/>
                <a:uLnTx/>
                <a:uFillTx/>
                <a:latin typeface="HP001 4 hàng" panose="020B0603050302020204" pitchFamily="34" charset="0"/>
                <a:ea typeface="等线" panose="02010600030101010101" pitchFamily="2" charset="-122"/>
                <a:cs typeface="+mn-ea"/>
                <a:sym typeface="+mn-lt"/>
              </a:endParaRPr>
            </a:p>
          </p:txBody>
        </p:sp>
      </p:grpSp>
      <p:sp>
        <p:nvSpPr>
          <p:cNvPr id="8" name="Rectangle 7">
            <a:extLst>
              <a:ext uri="{FF2B5EF4-FFF2-40B4-BE49-F238E27FC236}">
                <a16:creationId xmlns:a16="http://schemas.microsoft.com/office/drawing/2014/main" id="{F1AB8B25-7B97-4F3F-8392-EB703CF2C72C}"/>
              </a:ext>
            </a:extLst>
          </p:cNvPr>
          <p:cNvSpPr/>
          <p:nvPr/>
        </p:nvSpPr>
        <p:spPr>
          <a:xfrm>
            <a:off x="2467006" y="2582731"/>
            <a:ext cx="4021258" cy="448155"/>
          </a:xfrm>
          <a:prstGeom prst="rect">
            <a:avLst/>
          </a:prstGeom>
          <a:solidFill>
            <a:srgbClr val="368F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Thoải mái</a:t>
            </a:r>
          </a:p>
        </p:txBody>
      </p:sp>
      <p:sp>
        <p:nvSpPr>
          <p:cNvPr id="9" name="Rectangle 8">
            <a:extLst>
              <a:ext uri="{FF2B5EF4-FFF2-40B4-BE49-F238E27FC236}">
                <a16:creationId xmlns:a16="http://schemas.microsoft.com/office/drawing/2014/main" id="{B66C5A11-287E-4AAE-A653-570F25247386}"/>
              </a:ext>
            </a:extLst>
          </p:cNvPr>
          <p:cNvSpPr/>
          <p:nvPr/>
        </p:nvSpPr>
        <p:spPr>
          <a:xfrm>
            <a:off x="2449530" y="3762964"/>
            <a:ext cx="4013306" cy="44815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Mắt cách vở 20-25cm</a:t>
            </a:r>
          </a:p>
        </p:txBody>
      </p:sp>
      <p:sp>
        <p:nvSpPr>
          <p:cNvPr id="10" name="Rectangle 9">
            <a:extLst>
              <a:ext uri="{FF2B5EF4-FFF2-40B4-BE49-F238E27FC236}">
                <a16:creationId xmlns:a16="http://schemas.microsoft.com/office/drawing/2014/main" id="{362BE2CF-10D7-4116-AD03-60CC719C0D7D}"/>
              </a:ext>
            </a:extLst>
          </p:cNvPr>
          <p:cNvSpPr/>
          <p:nvPr/>
        </p:nvSpPr>
        <p:spPr>
          <a:xfrm>
            <a:off x="2440004" y="3143354"/>
            <a:ext cx="4029210" cy="44815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Cột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thẳng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hơi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cuối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21A538ED-935D-43B8-97D5-906AD715FA2A}"/>
              </a:ext>
            </a:extLst>
          </p:cNvPr>
          <p:cNvSpPr/>
          <p:nvPr/>
        </p:nvSpPr>
        <p:spPr>
          <a:xfrm>
            <a:off x="2440005" y="4352941"/>
            <a:ext cx="4013306" cy="773086"/>
          </a:xfrm>
          <a:prstGeom prst="rect">
            <a:avLst/>
          </a:prstGeom>
          <a:solidFill>
            <a:srgbClr val="D94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Chân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thả</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lỏng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đặt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song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song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nhau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2" name="Oval 11">
            <a:extLst>
              <a:ext uri="{FF2B5EF4-FFF2-40B4-BE49-F238E27FC236}">
                <a16:creationId xmlns:a16="http://schemas.microsoft.com/office/drawing/2014/main" id="{79BC5309-43EC-45C8-85DF-0F04335A13E1}"/>
              </a:ext>
            </a:extLst>
          </p:cNvPr>
          <p:cNvSpPr/>
          <p:nvPr/>
        </p:nvSpPr>
        <p:spPr>
          <a:xfrm>
            <a:off x="6637070" y="2239367"/>
            <a:ext cx="4977117" cy="45129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73522760-FB40-42B3-A09E-013A077ED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927"/>
          <a:stretch/>
        </p:blipFill>
        <p:spPr>
          <a:xfrm>
            <a:off x="7606605" y="2603351"/>
            <a:ext cx="3260838" cy="3777735"/>
          </a:xfrm>
          <a:prstGeom prst="rect">
            <a:avLst/>
          </a:prstGeom>
          <a:noFill/>
        </p:spPr>
      </p:pic>
      <p:sp>
        <p:nvSpPr>
          <p:cNvPr id="14" name="Rectangle 13">
            <a:extLst>
              <a:ext uri="{FF2B5EF4-FFF2-40B4-BE49-F238E27FC236}">
                <a16:creationId xmlns:a16="http://schemas.microsoft.com/office/drawing/2014/main" id="{40D58C42-2986-449D-B714-6965B8AE9F89}"/>
              </a:ext>
            </a:extLst>
          </p:cNvPr>
          <p:cNvSpPr/>
          <p:nvPr/>
        </p:nvSpPr>
        <p:spPr>
          <a:xfrm>
            <a:off x="2406627" y="5261892"/>
            <a:ext cx="4029210" cy="764124"/>
          </a:xfrm>
          <a:prstGeom prst="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Tay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phải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cầm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tay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trái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tì</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nhẹ</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mép</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01337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6"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80">
                                          <p:stCondLst>
                                            <p:cond delay="0"/>
                                          </p:stCondLst>
                                        </p:cTn>
                                        <p:tgtEl>
                                          <p:spTgt spid="14"/>
                                        </p:tgtEl>
                                      </p:cBhvr>
                                    </p:animEffect>
                                    <p:anim calcmode="lin" valueType="num">
                                      <p:cBhvr>
                                        <p:cTn id="3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3" dur="26">
                                          <p:stCondLst>
                                            <p:cond delay="650"/>
                                          </p:stCondLst>
                                        </p:cTn>
                                        <p:tgtEl>
                                          <p:spTgt spid="14"/>
                                        </p:tgtEl>
                                      </p:cBhvr>
                                      <p:to x="100000" y="60000"/>
                                    </p:animScale>
                                    <p:animScale>
                                      <p:cBhvr>
                                        <p:cTn id="44" dur="166" decel="50000">
                                          <p:stCondLst>
                                            <p:cond delay="676"/>
                                          </p:stCondLst>
                                        </p:cTn>
                                        <p:tgtEl>
                                          <p:spTgt spid="14"/>
                                        </p:tgtEl>
                                      </p:cBhvr>
                                      <p:to x="100000" y="100000"/>
                                    </p:animScale>
                                    <p:animScale>
                                      <p:cBhvr>
                                        <p:cTn id="45" dur="26">
                                          <p:stCondLst>
                                            <p:cond delay="1312"/>
                                          </p:stCondLst>
                                        </p:cTn>
                                        <p:tgtEl>
                                          <p:spTgt spid="14"/>
                                        </p:tgtEl>
                                      </p:cBhvr>
                                      <p:to x="100000" y="80000"/>
                                    </p:animScale>
                                    <p:animScale>
                                      <p:cBhvr>
                                        <p:cTn id="46" dur="166" decel="50000">
                                          <p:stCondLst>
                                            <p:cond delay="1338"/>
                                          </p:stCondLst>
                                        </p:cTn>
                                        <p:tgtEl>
                                          <p:spTgt spid="14"/>
                                        </p:tgtEl>
                                      </p:cBhvr>
                                      <p:to x="100000" y="100000"/>
                                    </p:animScale>
                                    <p:animScale>
                                      <p:cBhvr>
                                        <p:cTn id="47" dur="26">
                                          <p:stCondLst>
                                            <p:cond delay="1642"/>
                                          </p:stCondLst>
                                        </p:cTn>
                                        <p:tgtEl>
                                          <p:spTgt spid="14"/>
                                        </p:tgtEl>
                                      </p:cBhvr>
                                      <p:to x="100000" y="90000"/>
                                    </p:animScale>
                                    <p:animScale>
                                      <p:cBhvr>
                                        <p:cTn id="48" dur="166" decel="50000">
                                          <p:stCondLst>
                                            <p:cond delay="1668"/>
                                          </p:stCondLst>
                                        </p:cTn>
                                        <p:tgtEl>
                                          <p:spTgt spid="14"/>
                                        </p:tgtEl>
                                      </p:cBhvr>
                                      <p:to x="100000" y="100000"/>
                                    </p:animScale>
                                    <p:animScale>
                                      <p:cBhvr>
                                        <p:cTn id="49" dur="26">
                                          <p:stCondLst>
                                            <p:cond delay="1808"/>
                                          </p:stCondLst>
                                        </p:cTn>
                                        <p:tgtEl>
                                          <p:spTgt spid="14"/>
                                        </p:tgtEl>
                                      </p:cBhvr>
                                      <p:to x="100000" y="95000"/>
                                    </p:animScale>
                                    <p:animScale>
                                      <p:cBhvr>
                                        <p:cTn id="5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7850188" y="3205163"/>
            <a:ext cx="4335463" cy="3616325"/>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7850188" y="3211513"/>
            <a:ext cx="2098675" cy="3609975"/>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6553200" y="3962400"/>
            <a:ext cx="3328988" cy="2779712"/>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0"/>
          <p:cNvSpPr>
            <a:spLocks noEditPoints="1"/>
          </p:cNvSpPr>
          <p:nvPr/>
        </p:nvSpPr>
        <p:spPr bwMode="auto">
          <a:xfrm>
            <a:off x="6553200" y="6488113"/>
            <a:ext cx="6350" cy="187325"/>
          </a:xfrm>
          <a:custGeom>
            <a:avLst/>
            <a:gdLst>
              <a:gd name="T0" fmla="*/ 0 w 1"/>
              <a:gd name="T1" fmla="*/ 31 h 31"/>
              <a:gd name="T2" fmla="*/ 0 w 1"/>
              <a:gd name="T3" fmla="*/ 30 h 31"/>
              <a:gd name="T4" fmla="*/ 0 w 1"/>
              <a:gd name="T5" fmla="*/ 30 h 31"/>
              <a:gd name="T6" fmla="*/ 0 w 1"/>
              <a:gd name="T7" fmla="*/ 29 h 31"/>
              <a:gd name="T8" fmla="*/ 1 w 1"/>
              <a:gd name="T9" fmla="*/ 28 h 31"/>
              <a:gd name="T10" fmla="*/ 1 w 1"/>
              <a:gd name="T11" fmla="*/ 28 h 31"/>
              <a:gd name="T12" fmla="*/ 1 w 1"/>
              <a:gd name="T13" fmla="*/ 28 h 31"/>
              <a:gd name="T14" fmla="*/ 1 w 1"/>
              <a:gd name="T15" fmla="*/ 27 h 31"/>
              <a:gd name="T16" fmla="*/ 1 w 1"/>
              <a:gd name="T17" fmla="*/ 27 h 31"/>
              <a:gd name="T18" fmla="*/ 1 w 1"/>
              <a:gd name="T19" fmla="*/ 26 h 31"/>
              <a:gd name="T20" fmla="*/ 1 w 1"/>
              <a:gd name="T21" fmla="*/ 26 h 31"/>
              <a:gd name="T22" fmla="*/ 1 w 1"/>
              <a:gd name="T23" fmla="*/ 25 h 31"/>
              <a:gd name="T24" fmla="*/ 1 w 1"/>
              <a:gd name="T25" fmla="*/ 25 h 31"/>
              <a:gd name="T26" fmla="*/ 1 w 1"/>
              <a:gd name="T27" fmla="*/ 24 h 31"/>
              <a:gd name="T28" fmla="*/ 1 w 1"/>
              <a:gd name="T29" fmla="*/ 24 h 31"/>
              <a:gd name="T30" fmla="*/ 1 w 1"/>
              <a:gd name="T31" fmla="*/ 23 h 31"/>
              <a:gd name="T32" fmla="*/ 1 w 1"/>
              <a:gd name="T33" fmla="*/ 23 h 31"/>
              <a:gd name="T34" fmla="*/ 1 w 1"/>
              <a:gd name="T35" fmla="*/ 23 h 31"/>
              <a:gd name="T36" fmla="*/ 1 w 1"/>
              <a:gd name="T37" fmla="*/ 22 h 31"/>
              <a:gd name="T38" fmla="*/ 1 w 1"/>
              <a:gd name="T39" fmla="*/ 21 h 31"/>
              <a:gd name="T40" fmla="*/ 1 w 1"/>
              <a:gd name="T41" fmla="*/ 21 h 31"/>
              <a:gd name="T42" fmla="*/ 1 w 1"/>
              <a:gd name="T43" fmla="*/ 21 h 31"/>
              <a:gd name="T44" fmla="*/ 1 w 1"/>
              <a:gd name="T45" fmla="*/ 20 h 31"/>
              <a:gd name="T46" fmla="*/ 1 w 1"/>
              <a:gd name="T47" fmla="*/ 20 h 31"/>
              <a:gd name="T48" fmla="*/ 1 w 1"/>
              <a:gd name="T49" fmla="*/ 19 h 31"/>
              <a:gd name="T50" fmla="*/ 1 w 1"/>
              <a:gd name="T51" fmla="*/ 18 h 31"/>
              <a:gd name="T52" fmla="*/ 1 w 1"/>
              <a:gd name="T53" fmla="*/ 18 h 31"/>
              <a:gd name="T54" fmla="*/ 1 w 1"/>
              <a:gd name="T55" fmla="*/ 18 h 31"/>
              <a:gd name="T56" fmla="*/ 1 w 1"/>
              <a:gd name="T57" fmla="*/ 17 h 31"/>
              <a:gd name="T58" fmla="*/ 1 w 1"/>
              <a:gd name="T59" fmla="*/ 17 h 31"/>
              <a:gd name="T60" fmla="*/ 1 w 1"/>
              <a:gd name="T61" fmla="*/ 16 h 31"/>
              <a:gd name="T62" fmla="*/ 1 w 1"/>
              <a:gd name="T63" fmla="*/ 16 h 31"/>
              <a:gd name="T64" fmla="*/ 1 w 1"/>
              <a:gd name="T65" fmla="*/ 15 h 31"/>
              <a:gd name="T66" fmla="*/ 1 w 1"/>
              <a:gd name="T67" fmla="*/ 15 h 31"/>
              <a:gd name="T68" fmla="*/ 1 w 1"/>
              <a:gd name="T69" fmla="*/ 14 h 31"/>
              <a:gd name="T70" fmla="*/ 1 w 1"/>
              <a:gd name="T71" fmla="*/ 14 h 31"/>
              <a:gd name="T72" fmla="*/ 1 w 1"/>
              <a:gd name="T73" fmla="*/ 12 h 31"/>
              <a:gd name="T74" fmla="*/ 1 w 1"/>
              <a:gd name="T75" fmla="*/ 11 h 31"/>
              <a:gd name="T76" fmla="*/ 1 w 1"/>
              <a:gd name="T77" fmla="*/ 11 h 31"/>
              <a:gd name="T78" fmla="*/ 1 w 1"/>
              <a:gd name="T79" fmla="*/ 10 h 31"/>
              <a:gd name="T80" fmla="*/ 1 w 1"/>
              <a:gd name="T81" fmla="*/ 9 h 31"/>
              <a:gd name="T82" fmla="*/ 1 w 1"/>
              <a:gd name="T83" fmla="*/ 9 h 31"/>
              <a:gd name="T84" fmla="*/ 1 w 1"/>
              <a:gd name="T85" fmla="*/ 9 h 31"/>
              <a:gd name="T86" fmla="*/ 1 w 1"/>
              <a:gd name="T87" fmla="*/ 8 h 31"/>
              <a:gd name="T88" fmla="*/ 1 w 1"/>
              <a:gd name="T89" fmla="*/ 8 h 31"/>
              <a:gd name="T90" fmla="*/ 1 w 1"/>
              <a:gd name="T91" fmla="*/ 7 h 31"/>
              <a:gd name="T92" fmla="*/ 1 w 1"/>
              <a:gd name="T93" fmla="*/ 7 h 31"/>
              <a:gd name="T94" fmla="*/ 1 w 1"/>
              <a:gd name="T95" fmla="*/ 6 h 31"/>
              <a:gd name="T96" fmla="*/ 1 w 1"/>
              <a:gd name="T97" fmla="*/ 6 h 31"/>
              <a:gd name="T98" fmla="*/ 1 w 1"/>
              <a:gd name="T99" fmla="*/ 5 h 31"/>
              <a:gd name="T100" fmla="*/ 1 w 1"/>
              <a:gd name="T101" fmla="*/ 5 h 31"/>
              <a:gd name="T102" fmla="*/ 1 w 1"/>
              <a:gd name="T103" fmla="*/ 4 h 31"/>
              <a:gd name="T104" fmla="*/ 1 w 1"/>
              <a:gd name="T105" fmla="*/ 4 h 31"/>
              <a:gd name="T106" fmla="*/ 1 w 1"/>
              <a:gd name="T107" fmla="*/ 3 h 31"/>
              <a:gd name="T108" fmla="*/ 1 w 1"/>
              <a:gd name="T109" fmla="*/ 3 h 31"/>
              <a:gd name="T110" fmla="*/ 1 w 1"/>
              <a:gd name="T111" fmla="*/ 2 h 31"/>
              <a:gd name="T112" fmla="*/ 1 w 1"/>
              <a:gd name="T113" fmla="*/ 2 h 31"/>
              <a:gd name="T114" fmla="*/ 1 w 1"/>
              <a:gd name="T115" fmla="*/ 2 h 31"/>
              <a:gd name="T116" fmla="*/ 1 w 1"/>
              <a:gd name="T117" fmla="*/ 1 h 31"/>
              <a:gd name="T118" fmla="*/ 1 w 1"/>
              <a:gd name="T119" fmla="*/ 1 h 31"/>
              <a:gd name="T120" fmla="*/ 1 w 1"/>
              <a:gd name="T1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 h="31">
                <a:moveTo>
                  <a:pt x="0" y="31"/>
                </a:moveTo>
                <a:cubicBezTo>
                  <a:pt x="0" y="31"/>
                  <a:pt x="0" y="31"/>
                  <a:pt x="0" y="31"/>
                </a:cubicBez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1" y="28"/>
                </a:moveTo>
                <a:cubicBezTo>
                  <a:pt x="0" y="28"/>
                  <a:pt x="0" y="29"/>
                  <a:pt x="0" y="29"/>
                </a:cubicBezTo>
                <a:cubicBezTo>
                  <a:pt x="0" y="29"/>
                  <a:pt x="0" y="28"/>
                  <a:pt x="1" y="28"/>
                </a:cubicBezTo>
                <a:moveTo>
                  <a:pt x="1" y="28"/>
                </a:moveTo>
                <a:cubicBezTo>
                  <a:pt x="1" y="28"/>
                  <a:pt x="1" y="28"/>
                  <a:pt x="1" y="28"/>
                </a:cubicBezTo>
                <a:cubicBezTo>
                  <a:pt x="1" y="28"/>
                  <a:pt x="1" y="28"/>
                  <a:pt x="1" y="28"/>
                </a:cubicBezTo>
                <a:moveTo>
                  <a:pt x="1" y="28"/>
                </a:moveTo>
                <a:cubicBezTo>
                  <a:pt x="1" y="28"/>
                  <a:pt x="1" y="28"/>
                  <a:pt x="1" y="28"/>
                </a:cubicBezTo>
                <a:cubicBezTo>
                  <a:pt x="1" y="28"/>
                  <a:pt x="1" y="28"/>
                  <a:pt x="1" y="28"/>
                </a:cubicBezTo>
                <a:moveTo>
                  <a:pt x="1" y="27"/>
                </a:moveTo>
                <a:cubicBezTo>
                  <a:pt x="1" y="27"/>
                  <a:pt x="1" y="27"/>
                  <a:pt x="1" y="28"/>
                </a:cubicBezTo>
                <a:cubicBezTo>
                  <a:pt x="1" y="27"/>
                  <a:pt x="1" y="27"/>
                  <a:pt x="1" y="27"/>
                </a:cubicBezTo>
                <a:moveTo>
                  <a:pt x="1" y="27"/>
                </a:moveTo>
                <a:cubicBezTo>
                  <a:pt x="1" y="27"/>
                  <a:pt x="1" y="27"/>
                  <a:pt x="1" y="27"/>
                </a:cubicBezTo>
                <a:cubicBezTo>
                  <a:pt x="1" y="27"/>
                  <a:pt x="1" y="27"/>
                  <a:pt x="1" y="27"/>
                </a:cubicBezTo>
                <a:moveTo>
                  <a:pt x="1" y="27"/>
                </a:moveTo>
                <a:cubicBezTo>
                  <a:pt x="1" y="27"/>
                  <a:pt x="1" y="27"/>
                  <a:pt x="1" y="27"/>
                </a:cubicBezTo>
                <a:cubicBezTo>
                  <a:pt x="1" y="27"/>
                  <a:pt x="1" y="27"/>
                  <a:pt x="1" y="27"/>
                </a:cubicBezTo>
                <a:moveTo>
                  <a:pt x="1" y="26"/>
                </a:moveTo>
                <a:cubicBezTo>
                  <a:pt x="1" y="26"/>
                  <a:pt x="1" y="26"/>
                  <a:pt x="1" y="26"/>
                </a:cubicBezTo>
                <a:cubicBezTo>
                  <a:pt x="1" y="26"/>
                  <a:pt x="1" y="26"/>
                  <a:pt x="1" y="26"/>
                </a:cubicBezTo>
                <a:moveTo>
                  <a:pt x="1" y="26"/>
                </a:moveTo>
                <a:cubicBezTo>
                  <a:pt x="1" y="26"/>
                  <a:pt x="1" y="26"/>
                  <a:pt x="1" y="26"/>
                </a:cubicBezTo>
                <a:cubicBezTo>
                  <a:pt x="1" y="26"/>
                  <a:pt x="1" y="26"/>
                  <a:pt x="1" y="26"/>
                </a:cubicBezTo>
                <a:moveTo>
                  <a:pt x="1" y="26"/>
                </a:moveTo>
                <a:cubicBezTo>
                  <a:pt x="1" y="26"/>
                  <a:pt x="1" y="26"/>
                  <a:pt x="1" y="26"/>
                </a:cubicBezTo>
                <a:cubicBezTo>
                  <a:pt x="1" y="26"/>
                  <a:pt x="1" y="26"/>
                  <a:pt x="1" y="26"/>
                </a:cubicBezTo>
                <a:moveTo>
                  <a:pt x="1" y="25"/>
                </a:moveTo>
                <a:cubicBezTo>
                  <a:pt x="1" y="25"/>
                  <a:pt x="1" y="25"/>
                  <a:pt x="1" y="25"/>
                </a:cubicBezTo>
                <a:cubicBezTo>
                  <a:pt x="1" y="25"/>
                  <a:pt x="1" y="25"/>
                  <a:pt x="1" y="25"/>
                </a:cubicBezTo>
                <a:moveTo>
                  <a:pt x="1" y="25"/>
                </a:moveTo>
                <a:cubicBezTo>
                  <a:pt x="1" y="25"/>
                  <a:pt x="1" y="25"/>
                  <a:pt x="1" y="25"/>
                </a:cubicBezTo>
                <a:cubicBezTo>
                  <a:pt x="1" y="25"/>
                  <a:pt x="1" y="25"/>
                  <a:pt x="1" y="25"/>
                </a:cubicBezTo>
                <a:moveTo>
                  <a:pt x="1" y="24"/>
                </a:moveTo>
                <a:cubicBezTo>
                  <a:pt x="1" y="25"/>
                  <a:pt x="1" y="25"/>
                  <a:pt x="1" y="25"/>
                </a:cubicBezTo>
                <a:cubicBezTo>
                  <a:pt x="1" y="25"/>
                  <a:pt x="1" y="25"/>
                  <a:pt x="1" y="24"/>
                </a:cubicBezTo>
                <a:moveTo>
                  <a:pt x="1" y="24"/>
                </a:moveTo>
                <a:cubicBezTo>
                  <a:pt x="1" y="24"/>
                  <a:pt x="1" y="24"/>
                  <a:pt x="1" y="24"/>
                </a:cubicBezTo>
                <a:cubicBezTo>
                  <a:pt x="1" y="24"/>
                  <a:pt x="1" y="24"/>
                  <a:pt x="1" y="24"/>
                </a:cubicBezTo>
                <a:moveTo>
                  <a:pt x="1" y="24"/>
                </a:moveTo>
                <a:cubicBezTo>
                  <a:pt x="1" y="24"/>
                  <a:pt x="1" y="24"/>
                  <a:pt x="1" y="24"/>
                </a:cubicBezTo>
                <a:cubicBezTo>
                  <a:pt x="1" y="24"/>
                  <a:pt x="1" y="24"/>
                  <a:pt x="1" y="24"/>
                </a:cubicBezTo>
                <a:moveTo>
                  <a:pt x="1" y="23"/>
                </a:moveTo>
                <a:cubicBezTo>
                  <a:pt x="1" y="23"/>
                  <a:pt x="1" y="24"/>
                  <a:pt x="1" y="24"/>
                </a:cubicBezTo>
                <a:cubicBezTo>
                  <a:pt x="1" y="24"/>
                  <a:pt x="1" y="23"/>
                  <a:pt x="1" y="23"/>
                </a:cubicBezTo>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3"/>
                </a:cubicBezTo>
                <a:cubicBezTo>
                  <a:pt x="1" y="22"/>
                  <a:pt x="1" y="22"/>
                  <a:pt x="1" y="22"/>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19"/>
                </a:moveTo>
                <a:cubicBezTo>
                  <a:pt x="1" y="19"/>
                  <a:pt x="1" y="19"/>
                  <a:pt x="1" y="19"/>
                </a:cubicBezTo>
                <a:cubicBezTo>
                  <a:pt x="1" y="19"/>
                  <a:pt x="1" y="19"/>
                  <a:pt x="1" y="19"/>
                </a:cubicBezTo>
                <a:moveTo>
                  <a:pt x="1" y="19"/>
                </a:moveTo>
                <a:cubicBezTo>
                  <a:pt x="1" y="19"/>
                  <a:pt x="1" y="19"/>
                  <a:pt x="1" y="19"/>
                </a:cubicBezTo>
                <a:cubicBezTo>
                  <a:pt x="1" y="19"/>
                  <a:pt x="1" y="19"/>
                  <a:pt x="1" y="19"/>
                </a:cubicBezTo>
                <a:moveTo>
                  <a:pt x="1" y="18"/>
                </a:moveTo>
                <a:cubicBezTo>
                  <a:pt x="1" y="18"/>
                  <a:pt x="1" y="19"/>
                  <a:pt x="1" y="19"/>
                </a:cubicBezTo>
                <a:cubicBezTo>
                  <a:pt x="1" y="19"/>
                  <a:pt x="1" y="18"/>
                  <a:pt x="1" y="18"/>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7"/>
                </a:moveTo>
                <a:cubicBezTo>
                  <a:pt x="1" y="17"/>
                  <a:pt x="1" y="17"/>
                  <a:pt x="1" y="18"/>
                </a:cubicBezTo>
                <a:cubicBezTo>
                  <a:pt x="1" y="17"/>
                  <a:pt x="1" y="17"/>
                  <a:pt x="1" y="17"/>
                </a:cubicBezTo>
                <a:moveTo>
                  <a:pt x="1" y="17"/>
                </a:moveTo>
                <a:cubicBezTo>
                  <a:pt x="1" y="17"/>
                  <a:pt x="1" y="17"/>
                  <a:pt x="1" y="17"/>
                </a:cubicBezTo>
                <a:cubicBezTo>
                  <a:pt x="1" y="17"/>
                  <a:pt x="1" y="17"/>
                  <a:pt x="1" y="17"/>
                </a:cubicBezTo>
                <a:moveTo>
                  <a:pt x="1" y="17"/>
                </a:moveTo>
                <a:cubicBezTo>
                  <a:pt x="1" y="17"/>
                  <a:pt x="1" y="17"/>
                  <a:pt x="1" y="17"/>
                </a:cubicBezTo>
                <a:cubicBezTo>
                  <a:pt x="1" y="17"/>
                  <a:pt x="1" y="17"/>
                  <a:pt x="1" y="17"/>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5"/>
                  <a:pt x="1" y="4"/>
                  <a:pt x="1" y="5"/>
                </a:cubicBezTo>
                <a:cubicBezTo>
                  <a:pt x="1" y="5"/>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6553200" y="3968750"/>
            <a:ext cx="1612900" cy="277336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Rectangle 18"/>
          <p:cNvSpPr>
            <a:spLocks noChangeArrowheads="1"/>
          </p:cNvSpPr>
          <p:nvPr/>
        </p:nvSpPr>
        <p:spPr bwMode="auto">
          <a:xfrm>
            <a:off x="646112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9"/>
          <p:cNvSpPr>
            <a:spLocks/>
          </p:cNvSpPr>
          <p:nvPr/>
        </p:nvSpPr>
        <p:spPr bwMode="auto">
          <a:xfrm>
            <a:off x="646112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0" name="Bkgr tên lửa">
            <a:extLst>
              <a:ext uri="{FF2B5EF4-FFF2-40B4-BE49-F238E27FC236}">
                <a16:creationId xmlns:a16="http://schemas.microsoft.com/office/drawing/2014/main" id="{5E59DCFA-1A8A-4790-BF2A-5B9E3338E7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0263" y="236692"/>
            <a:ext cx="874558" cy="874558"/>
          </a:xfrm>
          <a:prstGeom prst="rect">
            <a:avLst/>
          </a:prstGeom>
        </p:spPr>
      </p:pic>
      <p:sp>
        <p:nvSpPr>
          <p:cNvPr id="81" name="TextBox 80">
            <a:extLst>
              <a:ext uri="{FF2B5EF4-FFF2-40B4-BE49-F238E27FC236}">
                <a16:creationId xmlns:a16="http://schemas.microsoft.com/office/drawing/2014/main" id="{3405BF91-C44A-419B-A185-3122279CA1D4}"/>
              </a:ext>
            </a:extLst>
          </p:cNvPr>
          <p:cNvSpPr txBox="1"/>
          <p:nvPr/>
        </p:nvSpPr>
        <p:spPr>
          <a:xfrm>
            <a:off x="1134821" y="325399"/>
            <a:ext cx="10418865" cy="646331"/>
          </a:xfrm>
          <a:prstGeom prst="rect">
            <a:avLst/>
          </a:prstGeom>
          <a:noFill/>
        </p:spPr>
        <p:txBody>
          <a:bodyPr wrap="square">
            <a:spAutoFit/>
          </a:bodyPr>
          <a:lstStyle/>
          <a:p>
            <a:r>
              <a:rPr lang="en-US" sz="3600" b="0" i="0">
                <a:solidFill>
                  <a:srgbClr val="FF0000"/>
                </a:solidFill>
                <a:effectLst/>
                <a:latin typeface="Arial" panose="020B0604020202020204" pitchFamily="34" charset="0"/>
                <a:cs typeface="Arial" panose="020B0604020202020204" pitchFamily="34" charset="0"/>
              </a:rPr>
              <a:t>Nói về một loài hoa mà em biết theo gợi ý:</a:t>
            </a:r>
            <a:endParaRPr lang="en-US" sz="3600" cap="none" spc="0">
              <a:ln w="0"/>
              <a:solidFill>
                <a:srgbClr val="FF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C6C998A-9FCA-4294-A3DC-0A256FBAA42B}"/>
              </a:ext>
            </a:extLst>
          </p:cNvPr>
          <p:cNvGrpSpPr/>
          <p:nvPr/>
        </p:nvGrpSpPr>
        <p:grpSpPr>
          <a:xfrm>
            <a:off x="1134821" y="1306022"/>
            <a:ext cx="3300245" cy="1312942"/>
            <a:chOff x="1362290" y="1248802"/>
            <a:chExt cx="3300245" cy="1312942"/>
          </a:xfrm>
        </p:grpSpPr>
        <p:sp>
          <p:nvSpPr>
            <p:cNvPr id="5" name="Rectangle 4">
              <a:extLst>
                <a:ext uri="{FF2B5EF4-FFF2-40B4-BE49-F238E27FC236}">
                  <a16:creationId xmlns:a16="http://schemas.microsoft.com/office/drawing/2014/main" id="{C4CD8B1C-FA0A-4E4E-9AAB-1CE7A3FAA5C6}"/>
                </a:ext>
              </a:extLst>
            </p:cNvPr>
            <p:cNvSpPr/>
            <p:nvPr/>
          </p:nvSpPr>
          <p:spPr>
            <a:xfrm>
              <a:off x="1611517" y="1590194"/>
              <a:ext cx="3051018" cy="971550"/>
            </a:xfrm>
            <a:prstGeom prst="rect">
              <a:avLst/>
            </a:prstGeom>
            <a:solidFill>
              <a:srgbClr val="FFF5D2"/>
            </a:solidFill>
            <a:ln w="76200">
              <a:solidFill>
                <a:srgbClr val="FEE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tên</a:t>
              </a:r>
            </a:p>
          </p:txBody>
        </p:sp>
        <p:pic>
          <p:nvPicPr>
            <p:cNvPr id="1026" name="Picture 2">
              <a:extLst>
                <a:ext uri="{FF2B5EF4-FFF2-40B4-BE49-F238E27FC236}">
                  <a16:creationId xmlns:a16="http://schemas.microsoft.com/office/drawing/2014/main" id="{5065612D-FA06-492F-A715-1CCE95895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2704">
              <a:off x="1362290" y="1326644"/>
              <a:ext cx="560831" cy="5608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7E76FAE-5AE9-4FE2-B988-6833CC56D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65275">
              <a:off x="1845961" y="1248802"/>
              <a:ext cx="386119" cy="386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9F0AC1CF-5752-474E-9AB2-5B311EF16C54}"/>
              </a:ext>
            </a:extLst>
          </p:cNvPr>
          <p:cNvGrpSpPr/>
          <p:nvPr/>
        </p:nvGrpSpPr>
        <p:grpSpPr>
          <a:xfrm>
            <a:off x="1134821" y="2924929"/>
            <a:ext cx="3300245" cy="1312942"/>
            <a:chOff x="1362290" y="1248802"/>
            <a:chExt cx="3300245" cy="1312942"/>
          </a:xfrm>
        </p:grpSpPr>
        <p:sp>
          <p:nvSpPr>
            <p:cNvPr id="47" name="Rectangle 46">
              <a:extLst>
                <a:ext uri="{FF2B5EF4-FFF2-40B4-BE49-F238E27FC236}">
                  <a16:creationId xmlns:a16="http://schemas.microsoft.com/office/drawing/2014/main" id="{919FDC49-B988-4570-8B83-B8372EF47880}"/>
                </a:ext>
              </a:extLst>
            </p:cNvPr>
            <p:cNvSpPr/>
            <p:nvPr/>
          </p:nvSpPr>
          <p:spPr>
            <a:xfrm>
              <a:off x="1611517" y="1590194"/>
              <a:ext cx="3051018" cy="971550"/>
            </a:xfrm>
            <a:prstGeom prst="rect">
              <a:avLst/>
            </a:prstGeom>
            <a:solidFill>
              <a:srgbClr val="FFF5D2"/>
            </a:solidFill>
            <a:ln w="76200">
              <a:solidFill>
                <a:srgbClr val="FEE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màu sắc</a:t>
              </a:r>
            </a:p>
          </p:txBody>
        </p:sp>
        <p:pic>
          <p:nvPicPr>
            <p:cNvPr id="48" name="Picture 2">
              <a:extLst>
                <a:ext uri="{FF2B5EF4-FFF2-40B4-BE49-F238E27FC236}">
                  <a16:creationId xmlns:a16="http://schemas.microsoft.com/office/drawing/2014/main" id="{AAB15ECD-2B99-495D-A559-2028B4C72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2704">
              <a:off x="1362290" y="1326644"/>
              <a:ext cx="560831" cy="5608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4FAE53C8-6448-4184-96B8-45B9185F3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65275">
              <a:off x="1845961" y="1248802"/>
              <a:ext cx="386119" cy="386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EDE30286-B7BD-4707-B458-0578181014DC}"/>
              </a:ext>
            </a:extLst>
          </p:cNvPr>
          <p:cNvGrpSpPr/>
          <p:nvPr/>
        </p:nvGrpSpPr>
        <p:grpSpPr>
          <a:xfrm>
            <a:off x="592486" y="4525704"/>
            <a:ext cx="4253153" cy="1312942"/>
            <a:chOff x="1362290" y="1248802"/>
            <a:chExt cx="4253153" cy="1312942"/>
          </a:xfrm>
        </p:grpSpPr>
        <p:sp>
          <p:nvSpPr>
            <p:cNvPr id="51" name="Rectangle 50">
              <a:extLst>
                <a:ext uri="{FF2B5EF4-FFF2-40B4-BE49-F238E27FC236}">
                  <a16:creationId xmlns:a16="http://schemas.microsoft.com/office/drawing/2014/main" id="{44A7069A-F312-4425-B07C-D18A3B5F7DB7}"/>
                </a:ext>
              </a:extLst>
            </p:cNvPr>
            <p:cNvSpPr/>
            <p:nvPr/>
          </p:nvSpPr>
          <p:spPr>
            <a:xfrm>
              <a:off x="1611516" y="1590194"/>
              <a:ext cx="4003927" cy="971550"/>
            </a:xfrm>
            <a:prstGeom prst="rect">
              <a:avLst/>
            </a:prstGeom>
            <a:solidFill>
              <a:srgbClr val="FFF5D2"/>
            </a:solidFill>
            <a:ln w="76200">
              <a:solidFill>
                <a:srgbClr val="FEE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mùi hương</a:t>
              </a:r>
            </a:p>
          </p:txBody>
        </p:sp>
        <p:pic>
          <p:nvPicPr>
            <p:cNvPr id="52" name="Picture 2">
              <a:extLst>
                <a:ext uri="{FF2B5EF4-FFF2-40B4-BE49-F238E27FC236}">
                  <a16:creationId xmlns:a16="http://schemas.microsoft.com/office/drawing/2014/main" id="{A5C582B2-4F14-4A05-953A-005963F7D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2704">
              <a:off x="1362290" y="1326644"/>
              <a:ext cx="560831" cy="56083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EA5B0280-377B-4F23-92DF-2041A96AE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65275">
              <a:off x="1845961" y="1248802"/>
              <a:ext cx="386119" cy="3861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2125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out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outVertic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out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组合 6">
            <a:extLst>
              <a:ext uri="{FF2B5EF4-FFF2-40B4-BE49-F238E27FC236}">
                <a16:creationId xmlns:a16="http://schemas.microsoft.com/office/drawing/2014/main" id="{9B40A116-7031-4360-B29C-BE095D976827}"/>
              </a:ext>
            </a:extLst>
          </p:cNvPr>
          <p:cNvGrpSpPr>
            <a:grpSpLocks/>
          </p:cNvGrpSpPr>
          <p:nvPr/>
        </p:nvGrpSpPr>
        <p:grpSpPr bwMode="auto">
          <a:xfrm>
            <a:off x="2290103" y="1594789"/>
            <a:ext cx="3935593" cy="986835"/>
            <a:chOff x="6955" y="2361"/>
            <a:chExt cx="5473" cy="4228"/>
          </a:xfrm>
        </p:grpSpPr>
        <p:pic>
          <p:nvPicPr>
            <p:cNvPr id="5" name="图片 2" descr="999ba5066198f2db59d550c4dbd2090b">
              <a:extLst>
                <a:ext uri="{FF2B5EF4-FFF2-40B4-BE49-F238E27FC236}">
                  <a16:creationId xmlns:a16="http://schemas.microsoft.com/office/drawing/2014/main" id="{80A89650-8EF1-4965-97D5-E0F2A6081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149" r="34357"/>
            <a:stretch>
              <a:fillRect/>
            </a:stretch>
          </p:blipFill>
          <p:spPr bwMode="auto">
            <a:xfrm>
              <a:off x="6955" y="2361"/>
              <a:ext cx="5473" cy="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3">
              <a:extLst>
                <a:ext uri="{FF2B5EF4-FFF2-40B4-BE49-F238E27FC236}">
                  <a16:creationId xmlns:a16="http://schemas.microsoft.com/office/drawing/2014/main" id="{8CF36DA2-F368-457C-8979-2F4AA3DDCF66}"/>
                </a:ext>
              </a:extLst>
            </p:cNvPr>
            <p:cNvSpPr txBox="1"/>
            <p:nvPr/>
          </p:nvSpPr>
          <p:spPr>
            <a:xfrm>
              <a:off x="7674" y="3421"/>
              <a:ext cx="4096" cy="303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HP001 4 hàng" panose="020B0603050302020204" pitchFamily="34" charset="0"/>
                  <a:ea typeface="等线" panose="02010600030101010101" pitchFamily="2" charset="-122"/>
                  <a:cs typeface="+mn-ea"/>
                  <a:sym typeface="+mn-lt"/>
                </a:rPr>
                <a:t>Nghe </a:t>
              </a:r>
              <a:r>
                <a:rPr kumimoji="0" lang="en-US" altLang="zh-CN" sz="4000" b="1" i="0" u="none" strike="noStrike" kern="1200" cap="none" spc="0" normalizeH="0" baseline="0" noProof="0" dirty="0" err="1">
                  <a:ln>
                    <a:noFill/>
                  </a:ln>
                  <a:solidFill>
                    <a:srgbClr val="FF0000"/>
                  </a:solidFill>
                  <a:effectLst/>
                  <a:uLnTx/>
                  <a:uFillTx/>
                  <a:latin typeface="HP001 4 hàng" panose="020B0603050302020204" pitchFamily="34" charset="0"/>
                  <a:ea typeface="等线" panose="02010600030101010101" pitchFamily="2" charset="-122"/>
                  <a:cs typeface="+mn-ea"/>
                  <a:sym typeface="+mn-lt"/>
                </a:rPr>
                <a:t>viết</a:t>
              </a:r>
              <a:endParaRPr kumimoji="0" lang="en-US" altLang="zh-CN" sz="4000" b="1" i="0" u="none" strike="noStrike" kern="1200" cap="none" spc="0" normalizeH="0" baseline="0" noProof="0" dirty="0">
                <a:ln>
                  <a:noFill/>
                </a:ln>
                <a:solidFill>
                  <a:srgbClr val="FF0000"/>
                </a:solidFill>
                <a:effectLst/>
                <a:uLnTx/>
                <a:uFillTx/>
                <a:latin typeface="HP001 4 hàng" panose="020B0603050302020204" pitchFamily="34" charset="0"/>
                <a:ea typeface="等线" panose="02010600030101010101" pitchFamily="2" charset="-122"/>
                <a:cs typeface="+mn-ea"/>
                <a:sym typeface="+mn-lt"/>
              </a:endParaRPr>
            </a:p>
          </p:txBody>
        </p:sp>
      </p:grpSp>
      <p:sp>
        <p:nvSpPr>
          <p:cNvPr id="12" name="Oval 11">
            <a:extLst>
              <a:ext uri="{FF2B5EF4-FFF2-40B4-BE49-F238E27FC236}">
                <a16:creationId xmlns:a16="http://schemas.microsoft.com/office/drawing/2014/main" id="{79BC5309-43EC-45C8-85DF-0F04335A13E1}"/>
              </a:ext>
            </a:extLst>
          </p:cNvPr>
          <p:cNvSpPr/>
          <p:nvPr/>
        </p:nvSpPr>
        <p:spPr>
          <a:xfrm>
            <a:off x="6637070" y="2239367"/>
            <a:ext cx="4977117" cy="45129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73522760-FB40-42B3-A09E-013A077ED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927"/>
          <a:stretch/>
        </p:blipFill>
        <p:spPr>
          <a:xfrm>
            <a:off x="7606605" y="2603351"/>
            <a:ext cx="3260838" cy="3777735"/>
          </a:xfrm>
          <a:prstGeom prst="rect">
            <a:avLst/>
          </a:prstGeom>
          <a:noFill/>
        </p:spPr>
      </p:pic>
    </p:spTree>
    <p:extLst>
      <p:ext uri="{BB962C8B-B14F-4D97-AF65-F5344CB8AC3E}">
        <p14:creationId xmlns:p14="http://schemas.microsoft.com/office/powerpoint/2010/main" val="1537841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717A30-F136-4A99-B1FA-D2188AD921E3}"/>
              </a:ext>
            </a:extLst>
          </p:cNvPr>
          <p:cNvPicPr>
            <a:picLocks noChangeAspect="1"/>
          </p:cNvPicPr>
          <p:nvPr/>
        </p:nvPicPr>
        <p:blipFill>
          <a:blip r:embed="rId2"/>
          <a:stretch>
            <a:fillRect/>
          </a:stretch>
        </p:blipFill>
        <p:spPr>
          <a:xfrm>
            <a:off x="1557477" y="142875"/>
            <a:ext cx="8771137" cy="6715125"/>
          </a:xfrm>
          <a:prstGeom prst="rect">
            <a:avLst/>
          </a:prstGeom>
        </p:spPr>
      </p:pic>
      <p:sp>
        <p:nvSpPr>
          <p:cNvPr id="9" name="Rectangle 8">
            <a:extLst>
              <a:ext uri="{FF2B5EF4-FFF2-40B4-BE49-F238E27FC236}">
                <a16:creationId xmlns:a16="http://schemas.microsoft.com/office/drawing/2014/main" id="{A434687F-2861-4CDC-984A-F71D7115FF00}"/>
              </a:ext>
            </a:extLst>
          </p:cNvPr>
          <p:cNvSpPr/>
          <p:nvPr/>
        </p:nvSpPr>
        <p:spPr>
          <a:xfrm>
            <a:off x="2286822" y="786517"/>
            <a:ext cx="7382934" cy="567847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23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Đầm</a:t>
            </a:r>
            <a:r>
              <a:rPr kumimoji="0" lang="en-US" sz="23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23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sen</a:t>
            </a:r>
            <a:endParaRPr kumimoji="0" lang="en-US" sz="23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HP001 4 hàng" panose="020B0603050302020204" pitchFamily="34" charset="0"/>
                <a:ea typeface="+mn-ea"/>
                <a:cs typeface="+mn-cs"/>
              </a:rPr>
              <a:t>         </a:t>
            </a:r>
            <a:r>
              <a:rPr kumimoji="0" lang="vi-VN" sz="2400" b="1" i="0" u="none" strike="noStrike" kern="1200" cap="none" spc="0" normalizeH="0" baseline="0" noProof="0" dirty="0">
                <a:ln>
                  <a:noFill/>
                </a:ln>
                <a:solidFill>
                  <a:srgbClr val="000000"/>
                </a:solidFill>
                <a:effectLst/>
                <a:uLnTx/>
                <a:uFillTx/>
                <a:latin typeface="HP001 4 hàng" panose="020B0603050302020204" pitchFamily="34" charset="0"/>
                <a:ea typeface="+mn-ea"/>
                <a:cs typeface="+mn-cs"/>
              </a:rPr>
              <a:t>Đi khỏi dốc đê, lối r</a:t>
            </a:r>
            <a:r>
              <a:rPr lang="en-US" sz="2400" b="1" dirty="0">
                <a:solidFill>
                  <a:srgbClr val="000000"/>
                </a:solidFill>
                <a:latin typeface="HP001 4 hàng" panose="020B0603050302020204" pitchFamily="34" charset="0"/>
              </a:rPr>
              <a:t>ẻ</a:t>
            </a:r>
            <a:r>
              <a:rPr kumimoji="0" lang="vi-VN" sz="2400" b="1" i="0" u="none" strike="noStrike" kern="1200" cap="none" spc="0" normalizeH="0" baseline="0" noProof="0" dirty="0">
                <a:ln>
                  <a:noFill/>
                </a:ln>
                <a:solidFill>
                  <a:srgbClr val="000000"/>
                </a:solidFill>
                <a:effectLst/>
                <a:uLnTx/>
                <a:uFillTx/>
                <a:latin typeface="HP001 4 hàng" panose="020B0603050302020204" pitchFamily="34" charset="0"/>
                <a:ea typeface="+mn-ea"/>
                <a:cs typeface="+mn-cs"/>
              </a:rPr>
              <a:t> vào làng, tự nhiên Minh cảm thấy rất khoan khoái, dễ chịu. Minh dừng lại hít một hơi dài. Hương sen thơm mát từ cánh đồng đưa lên làm dịu hẳn cái nóng ngột ngạ</a:t>
            </a:r>
            <a:r>
              <a:rPr kumimoji="0" lang="en-US" sz="2400" b="1" i="0" u="none" strike="noStrike" kern="1200" cap="none" spc="0" normalizeH="0" baseline="0" noProof="0" dirty="0">
                <a:ln>
                  <a:noFill/>
                </a:ln>
                <a:solidFill>
                  <a:srgbClr val="000000"/>
                </a:solidFill>
                <a:effectLst/>
                <a:uLnTx/>
                <a:uFillTx/>
                <a:latin typeface="HP001 4 hàng" panose="020B0603050302020204" pitchFamily="34" charset="0"/>
                <a:ea typeface="+mn-ea"/>
                <a:cs typeface="+mn-cs"/>
              </a:rPr>
              <a:t>c</a:t>
            </a:r>
            <a:r>
              <a:rPr kumimoji="0" lang="vi-VN" sz="2400" b="1" i="0" u="none" strike="noStrike" kern="1200" cap="none" spc="0" normalizeH="0" baseline="0" noProof="0" dirty="0">
                <a:ln>
                  <a:noFill/>
                </a:ln>
                <a:solidFill>
                  <a:srgbClr val="000000"/>
                </a:solidFill>
                <a:effectLst/>
                <a:uLnTx/>
                <a:uFillTx/>
                <a:latin typeface="HP001 4 hàng" panose="020B0603050302020204" pitchFamily="34" charset="0"/>
                <a:ea typeface="+mn-ea"/>
                <a:cs typeface="+mn-cs"/>
              </a:rPr>
              <a:t> của trưa hè.</a:t>
            </a:r>
            <a:br>
              <a:rPr kumimoji="0" lang="vi-VN" sz="2400" b="1" i="0" u="none" strike="noStrike" kern="1200" cap="none" spc="0" normalizeH="0" baseline="0" noProof="0" dirty="0">
                <a:ln>
                  <a:noFill/>
                </a:ln>
                <a:solidFill>
                  <a:srgbClr val="000000"/>
                </a:solidFill>
                <a:effectLst/>
                <a:uLnTx/>
                <a:uFillTx/>
                <a:latin typeface="HP001 4 hàng" panose="020B0603050302020204" pitchFamily="34" charset="0"/>
                <a:ea typeface="+mn-ea"/>
                <a:cs typeface="+mn-cs"/>
              </a:rPr>
            </a:br>
            <a:br>
              <a:rPr kumimoji="0" lang="vi-VN" sz="2400" b="1" i="0" u="none" strike="noStrike" kern="1200" cap="none" spc="0" normalizeH="0" baseline="0" noProof="0" dirty="0">
                <a:ln>
                  <a:noFill/>
                </a:ln>
                <a:solidFill>
                  <a:srgbClr val="000000"/>
                </a:solidFill>
                <a:effectLst/>
                <a:uLnTx/>
                <a:uFillTx/>
                <a:latin typeface="HP001 4 hàng" panose="020B0603050302020204" pitchFamily="34" charset="0"/>
                <a:ea typeface="+mn-ea"/>
                <a:cs typeface="+mn-cs"/>
              </a:rPr>
            </a:br>
            <a:br>
              <a:rPr kumimoji="0" lang="vi-VN" sz="2800" b="1" i="0" u="none" strike="noStrike" kern="1200" cap="none" spc="0" normalizeH="0" baseline="0" noProof="0" dirty="0">
                <a:ln>
                  <a:noFill/>
                </a:ln>
                <a:solidFill>
                  <a:srgbClr val="000000"/>
                </a:solidFill>
                <a:effectLst/>
                <a:uLnTx/>
                <a:uFillTx/>
                <a:latin typeface="HP001 4 hàng" panose="020B0603050302020204" pitchFamily="34" charset="0"/>
                <a:ea typeface="+mn-ea"/>
                <a:cs typeface="+mn-cs"/>
              </a:rPr>
            </a:br>
            <a:br>
              <a:rPr kumimoji="0" lang="vi-VN" sz="2400" b="0" i="0" u="none" strike="noStrike" kern="1200" cap="none" spc="0" normalizeH="0" baseline="0" noProof="0" dirty="0">
                <a:ln>
                  <a:noFill/>
                </a:ln>
                <a:solidFill>
                  <a:srgbClr val="000000"/>
                </a:solidFill>
                <a:effectLst/>
                <a:uLnTx/>
                <a:uFillTx/>
                <a:latin typeface="OpenSans"/>
                <a:ea typeface="+mn-ea"/>
                <a:cs typeface="+mn-cs"/>
              </a:rPr>
            </a:br>
            <a:endParaRPr kumimoji="0" lang="en-GB" sz="23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4727615C-0736-4DEA-8123-4C1E4EF63026}"/>
              </a:ext>
            </a:extLst>
          </p:cNvPr>
          <p:cNvPicPr>
            <a:picLocks noChangeAspect="1"/>
          </p:cNvPicPr>
          <p:nvPr/>
        </p:nvPicPr>
        <p:blipFill>
          <a:blip r:embed="rId3"/>
          <a:stretch>
            <a:fillRect/>
          </a:stretch>
        </p:blipFill>
        <p:spPr>
          <a:xfrm>
            <a:off x="1385887" y="85725"/>
            <a:ext cx="9667875" cy="600075"/>
          </a:xfrm>
          <a:prstGeom prst="rect">
            <a:avLst/>
          </a:prstGeom>
        </p:spPr>
      </p:pic>
      <p:sp>
        <p:nvSpPr>
          <p:cNvPr id="6" name="Rectangle 5">
            <a:extLst>
              <a:ext uri="{FF2B5EF4-FFF2-40B4-BE49-F238E27FC236}">
                <a16:creationId xmlns:a16="http://schemas.microsoft.com/office/drawing/2014/main" id="{A1A295A8-5E81-46CA-A0F8-CCCD1BA860A7}"/>
              </a:ext>
            </a:extLst>
          </p:cNvPr>
          <p:cNvSpPr/>
          <p:nvPr/>
        </p:nvSpPr>
        <p:spPr>
          <a:xfrm>
            <a:off x="-124651" y="0"/>
            <a:ext cx="1788412" cy="73866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w="0"/>
                <a:solidFill>
                  <a:srgbClr val="C00000"/>
                </a:solidFill>
                <a:effectLst>
                  <a:outerShdw blurRad="38100" dist="19050" dir="2700000" algn="tl" rotWithShape="0">
                    <a:srgbClr val="3B2774">
                      <a:alpha val="40000"/>
                    </a:srgbClr>
                  </a:outerShdw>
                </a:effectLst>
                <a:uLnTx/>
                <a:uFillTx/>
                <a:latin typeface="Calibri Light" panose="020F0302020204030204"/>
                <a:ea typeface="+mn-ea"/>
                <a:cs typeface="Arial"/>
                <a:sym typeface="Arial"/>
              </a:rPr>
              <a:t>Sửa</a:t>
            </a:r>
            <a:r>
              <a:rPr kumimoji="0" lang="en-US" sz="4000" b="1" i="0" u="none" strike="noStrike" kern="0" cap="none" spc="0" normalizeH="0" baseline="0" noProof="0" dirty="0">
                <a:ln w="0"/>
                <a:solidFill>
                  <a:srgbClr val="C00000"/>
                </a:solidFill>
                <a:effectLst>
                  <a:outerShdw blurRad="38100" dist="19050" dir="2700000" algn="tl" rotWithShape="0">
                    <a:srgbClr val="3B2774">
                      <a:alpha val="40000"/>
                    </a:srgbClr>
                  </a:outerShdw>
                </a:effectLst>
                <a:uLnTx/>
                <a:uFillTx/>
                <a:latin typeface="Calibri Light" panose="020F0302020204030204"/>
                <a:ea typeface="+mn-ea"/>
                <a:cs typeface="Arial"/>
                <a:sym typeface="Arial"/>
              </a:rPr>
              <a:t> </a:t>
            </a:r>
            <a:r>
              <a:rPr kumimoji="0" lang="en-US" sz="4000" b="1" i="0" u="none" strike="noStrike" kern="0" cap="none" spc="0" normalizeH="0" baseline="0" noProof="0" dirty="0" err="1">
                <a:ln w="0"/>
                <a:solidFill>
                  <a:srgbClr val="C00000"/>
                </a:solidFill>
                <a:effectLst>
                  <a:outerShdw blurRad="38100" dist="19050" dir="2700000" algn="tl" rotWithShape="0">
                    <a:srgbClr val="3B2774">
                      <a:alpha val="40000"/>
                    </a:srgbClr>
                  </a:outerShdw>
                </a:effectLst>
                <a:uLnTx/>
                <a:uFillTx/>
                <a:latin typeface="Calibri Light" panose="020F0302020204030204"/>
                <a:ea typeface="+mn-ea"/>
                <a:cs typeface="Arial"/>
                <a:sym typeface="Arial"/>
              </a:rPr>
              <a:t>lỗi</a:t>
            </a:r>
            <a:r>
              <a:rPr kumimoji="0" lang="en-US" sz="4000" b="1" i="0" u="none" strike="noStrike" kern="0" cap="none" spc="0" normalizeH="0" baseline="0" noProof="0" dirty="0">
                <a:ln w="0"/>
                <a:solidFill>
                  <a:srgbClr val="C00000"/>
                </a:solidFill>
                <a:effectLst>
                  <a:outerShdw blurRad="38100" dist="19050" dir="2700000" algn="tl" rotWithShape="0">
                    <a:srgbClr val="3B2774">
                      <a:alpha val="40000"/>
                    </a:srgbClr>
                  </a:outerShdw>
                </a:effectLst>
                <a:uLnTx/>
                <a:uFillTx/>
                <a:latin typeface="Calibri Light" panose="020F0302020204030204"/>
                <a:ea typeface="+mn-ea"/>
                <a:cs typeface="Arial"/>
                <a:sym typeface="Arial"/>
              </a:rPr>
              <a:t>:</a:t>
            </a:r>
          </a:p>
        </p:txBody>
      </p:sp>
      <p:cxnSp>
        <p:nvCxnSpPr>
          <p:cNvPr id="7" name="Straight Connector 6">
            <a:extLst>
              <a:ext uri="{FF2B5EF4-FFF2-40B4-BE49-F238E27FC236}">
                <a16:creationId xmlns:a16="http://schemas.microsoft.com/office/drawing/2014/main" id="{8D8DB1C5-5730-4270-B951-A6F5D43BB919}"/>
              </a:ext>
            </a:extLst>
          </p:cNvPr>
          <p:cNvCxnSpPr>
            <a:cxnSpLocks/>
          </p:cNvCxnSpPr>
          <p:nvPr/>
        </p:nvCxnSpPr>
        <p:spPr>
          <a:xfrm>
            <a:off x="8725253" y="3500345"/>
            <a:ext cx="571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E775FB4-072E-4FBD-B6CA-4FF97758FB96}"/>
              </a:ext>
            </a:extLst>
          </p:cNvPr>
          <p:cNvCxnSpPr>
            <a:cxnSpLocks/>
          </p:cNvCxnSpPr>
          <p:nvPr/>
        </p:nvCxnSpPr>
        <p:spPr>
          <a:xfrm>
            <a:off x="5825613" y="1816158"/>
            <a:ext cx="3084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61472E1-37DE-41B3-9EB7-4590477CD0B7}"/>
              </a:ext>
            </a:extLst>
          </p:cNvPr>
          <p:cNvSpPr/>
          <p:nvPr/>
        </p:nvSpPr>
        <p:spPr>
          <a:xfrm>
            <a:off x="1720948" y="5690953"/>
            <a:ext cx="1936651" cy="52322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600" b="1" dirty="0">
                <a:ln w="0"/>
                <a:solidFill>
                  <a:srgbClr val="FF00FF"/>
                </a:solidFill>
                <a:effectLst>
                  <a:outerShdw blurRad="38100" dist="19050" dir="2700000" algn="tl" rotWithShape="0">
                    <a:srgbClr val="3B2774">
                      <a:alpha val="40000"/>
                    </a:srgbClr>
                  </a:outerShdw>
                </a:effectLst>
                <a:latin typeface="HP001 4 hàng" panose="020B0603050302020204" pitchFamily="34" charset="0"/>
                <a:sym typeface="Arial"/>
              </a:rPr>
              <a:t>l</a:t>
            </a:r>
            <a:r>
              <a:rPr kumimoji="0" lang="en-US" sz="2600" b="1" i="0" u="none" strike="noStrike" kern="1200" cap="none" spc="0" normalizeH="0" baseline="0" noProof="0" dirty="0" err="1">
                <a:ln w="0"/>
                <a:solidFill>
                  <a:srgbClr val="FF00FF"/>
                </a:solidFill>
                <a:effectLst>
                  <a:outerShdw blurRad="38100" dist="19050" dir="2700000" algn="tl" rotWithShape="0">
                    <a:srgbClr val="3B2774">
                      <a:alpha val="40000"/>
                    </a:srgbClr>
                  </a:outerShdw>
                </a:effectLst>
                <a:uLnTx/>
                <a:uFillTx/>
                <a:latin typeface="HP001 4 hàng" panose="020B0603050302020204" pitchFamily="34" charset="0"/>
                <a:ea typeface="+mn-ea"/>
                <a:cs typeface="+mn-cs"/>
                <a:sym typeface="Arial"/>
              </a:rPr>
              <a:t>ối</a:t>
            </a:r>
            <a:r>
              <a:rPr kumimoji="0" lang="en-US" sz="2600" b="1" i="0" u="none" strike="noStrike" kern="1200" cap="none" spc="0" normalizeH="0" baseline="0" noProof="0" dirty="0">
                <a:ln w="0"/>
                <a:solidFill>
                  <a:srgbClr val="FF00FF"/>
                </a:solidFill>
                <a:effectLst>
                  <a:outerShdw blurRad="38100" dist="19050" dir="2700000" algn="tl" rotWithShape="0">
                    <a:srgbClr val="3B2774">
                      <a:alpha val="40000"/>
                    </a:srgbClr>
                  </a:outerShdw>
                </a:effectLst>
                <a:uLnTx/>
                <a:uFillTx/>
                <a:latin typeface="HP001 4 hàng" panose="020B0603050302020204" pitchFamily="34" charset="0"/>
                <a:ea typeface="+mn-ea"/>
                <a:cs typeface="+mn-cs"/>
                <a:sym typeface="Arial"/>
              </a:rPr>
              <a:t> </a:t>
            </a:r>
            <a:r>
              <a:rPr kumimoji="0" lang="en-US" sz="2600" b="1" i="0" u="none" strike="noStrike" kern="1200" cap="none" spc="0" normalizeH="0" baseline="0" noProof="0" dirty="0" err="1">
                <a:ln w="0"/>
                <a:solidFill>
                  <a:srgbClr val="FF00FF"/>
                </a:solidFill>
                <a:effectLst>
                  <a:outerShdw blurRad="38100" dist="19050" dir="2700000" algn="tl" rotWithShape="0">
                    <a:srgbClr val="3B2774">
                      <a:alpha val="40000"/>
                    </a:srgbClr>
                  </a:outerShdw>
                </a:effectLst>
                <a:uLnTx/>
                <a:uFillTx/>
                <a:latin typeface="HP001 4 hàng" panose="020B0603050302020204" pitchFamily="34" charset="0"/>
                <a:ea typeface="+mn-ea"/>
                <a:cs typeface="+mn-cs"/>
                <a:sym typeface="Arial"/>
              </a:rPr>
              <a:t>rẽ</a:t>
            </a:r>
            <a:endParaRPr kumimoji="0" lang="en-US" sz="2600" b="1" i="0" u="none" strike="noStrike" kern="0" cap="none" spc="0" normalizeH="0" baseline="0" noProof="0" dirty="0">
              <a:ln w="0"/>
              <a:solidFill>
                <a:srgbClr val="FF00FF"/>
              </a:solidFill>
              <a:effectLst>
                <a:outerShdw blurRad="38100" dist="19050" dir="2700000" algn="tl" rotWithShape="0">
                  <a:srgbClr val="3B2774">
                    <a:alpha val="40000"/>
                  </a:srgbClr>
                </a:outerShdw>
              </a:effectLst>
              <a:uLnTx/>
              <a:uFillTx/>
              <a:latin typeface="HP001 4 hàng" panose="020B0603050302020204" pitchFamily="34" charset="0"/>
              <a:ea typeface="+mn-ea"/>
              <a:cs typeface="Arial"/>
              <a:sym typeface="Arial"/>
            </a:endParaRPr>
          </a:p>
        </p:txBody>
      </p:sp>
      <p:sp>
        <p:nvSpPr>
          <p:cNvPr id="11" name="Rectangle 10">
            <a:extLst>
              <a:ext uri="{FF2B5EF4-FFF2-40B4-BE49-F238E27FC236}">
                <a16:creationId xmlns:a16="http://schemas.microsoft.com/office/drawing/2014/main" id="{7419CB9F-F9EA-45D8-A648-57B7B0DAFCB7}"/>
              </a:ext>
            </a:extLst>
          </p:cNvPr>
          <p:cNvSpPr/>
          <p:nvPr/>
        </p:nvSpPr>
        <p:spPr>
          <a:xfrm>
            <a:off x="1811809" y="6172855"/>
            <a:ext cx="2319543" cy="52322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600" b="1" dirty="0" err="1">
                <a:ln w="0"/>
                <a:solidFill>
                  <a:srgbClr val="FF00FF"/>
                </a:solidFill>
                <a:effectLst>
                  <a:outerShdw blurRad="38100" dist="19050" dir="2700000" algn="tl" rotWithShape="0">
                    <a:srgbClr val="3B2774">
                      <a:alpha val="40000"/>
                    </a:srgbClr>
                  </a:outerShdw>
                </a:effectLst>
                <a:latin typeface="HP001 4 hàng" panose="020B0603050302020204" pitchFamily="34" charset="0"/>
                <a:sym typeface="Arial"/>
              </a:rPr>
              <a:t>ngột</a:t>
            </a:r>
            <a:r>
              <a:rPr lang="en-US" sz="2600" b="1" dirty="0">
                <a:ln w="0"/>
                <a:solidFill>
                  <a:srgbClr val="FF00FF"/>
                </a:solidFill>
                <a:effectLst>
                  <a:outerShdw blurRad="38100" dist="19050" dir="2700000" algn="tl" rotWithShape="0">
                    <a:srgbClr val="3B2774">
                      <a:alpha val="40000"/>
                    </a:srgbClr>
                  </a:outerShdw>
                </a:effectLst>
                <a:latin typeface="HP001 4 hàng" panose="020B0603050302020204" pitchFamily="34" charset="0"/>
                <a:sym typeface="Arial"/>
              </a:rPr>
              <a:t> </a:t>
            </a:r>
            <a:r>
              <a:rPr lang="en-US" sz="2600" b="1" dirty="0" err="1">
                <a:ln w="0"/>
                <a:solidFill>
                  <a:srgbClr val="FF00FF"/>
                </a:solidFill>
                <a:effectLst>
                  <a:outerShdw blurRad="38100" dist="19050" dir="2700000" algn="tl" rotWithShape="0">
                    <a:srgbClr val="3B2774">
                      <a:alpha val="40000"/>
                    </a:srgbClr>
                  </a:outerShdw>
                </a:effectLst>
                <a:latin typeface="HP001 4 hàng" panose="020B0603050302020204" pitchFamily="34" charset="0"/>
                <a:sym typeface="Arial"/>
              </a:rPr>
              <a:t>ngạc</a:t>
            </a:r>
            <a:endParaRPr kumimoji="0" lang="en-US" sz="2600" b="1" i="0" u="none" strike="noStrike" kern="0" cap="none" spc="0" normalizeH="0" baseline="0" noProof="0" dirty="0">
              <a:ln w="0"/>
              <a:solidFill>
                <a:srgbClr val="FF00FF"/>
              </a:solidFill>
              <a:effectLst>
                <a:outerShdw blurRad="38100" dist="19050" dir="2700000" algn="tl" rotWithShape="0">
                  <a:srgbClr val="3B2774">
                    <a:alpha val="40000"/>
                  </a:srgbClr>
                </a:outerShdw>
              </a:effectLst>
              <a:uLnTx/>
              <a:uFillTx/>
              <a:latin typeface="HP001 4 hàng" panose="020B0603050302020204" pitchFamily="34" charset="0"/>
              <a:ea typeface="+mn-ea"/>
              <a:cs typeface="Arial"/>
              <a:sym typeface="Arial"/>
            </a:endParaRPr>
          </a:p>
        </p:txBody>
      </p:sp>
    </p:spTree>
    <p:extLst>
      <p:ext uri="{BB962C8B-B14F-4D97-AF65-F5344CB8AC3E}">
        <p14:creationId xmlns:p14="http://schemas.microsoft.com/office/powerpoint/2010/main" val="316246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122">
            <a:extLst>
              <a:ext uri="{FF2B5EF4-FFF2-40B4-BE49-F238E27FC236}">
                <a16:creationId xmlns:a16="http://schemas.microsoft.com/office/drawing/2014/main" id="{E63DBE45-F751-4D41-9A82-D6937CC4C733}"/>
              </a:ext>
            </a:extLst>
          </p:cNvPr>
          <p:cNvSpPr>
            <a:spLocks/>
          </p:cNvSpPr>
          <p:nvPr/>
        </p:nvSpPr>
        <p:spPr bwMode="auto">
          <a:xfrm>
            <a:off x="-130969" y="6651176"/>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Rectangle: Rounded Corners 40">
            <a:extLst>
              <a:ext uri="{FF2B5EF4-FFF2-40B4-BE49-F238E27FC236}">
                <a16:creationId xmlns:a16="http://schemas.microsoft.com/office/drawing/2014/main" id="{0E0774BD-7E3C-4637-B1B3-A5FF3428990B}"/>
              </a:ext>
            </a:extLst>
          </p:cNvPr>
          <p:cNvSpPr/>
          <p:nvPr/>
        </p:nvSpPr>
        <p:spPr>
          <a:xfrm>
            <a:off x="1" y="37676"/>
            <a:ext cx="12192000" cy="1567840"/>
          </a:xfrm>
          <a:prstGeom prst="roundRect">
            <a:avLst>
              <a:gd name="adj" fmla="val 50000"/>
            </a:avLst>
          </a:prstGeom>
          <a:solidFill>
            <a:srgbClr val="F59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00000"/>
              </a:lnSpc>
              <a:spcBef>
                <a:spcPts val="0"/>
              </a:spcBef>
              <a:spcAft>
                <a:spcPts val="0"/>
              </a:spcAft>
              <a:buClrTx/>
              <a:buSzTx/>
              <a:buFontTx/>
              <a:buNone/>
              <a:tabLst/>
              <a:defRPr/>
            </a:pPr>
            <a:r>
              <a:rPr lang="en-US" sz="4400" b="0" i="0">
                <a:solidFill>
                  <a:schemeClr val="bg1">
                    <a:lumMod val="95000"/>
                  </a:schemeClr>
                </a:solidFill>
                <a:effectLst/>
                <a:latin typeface="Arial" panose="020B0604020202020204" pitchFamily="34" charset="0"/>
                <a:cs typeface="Arial" panose="020B0604020202020204" pitchFamily="34" charset="0"/>
              </a:rPr>
              <a:t>    Chọn vần </a:t>
            </a:r>
            <a:r>
              <a:rPr lang="en-US" sz="4400" b="0" i="1">
                <a:solidFill>
                  <a:srgbClr val="00B0F0"/>
                </a:solidFill>
                <a:effectLst/>
                <a:latin typeface="Arial" panose="020B0604020202020204" pitchFamily="34" charset="0"/>
                <a:cs typeface="Arial" panose="020B0604020202020204" pitchFamily="34" charset="0"/>
              </a:rPr>
              <a:t>êu</a:t>
            </a:r>
            <a:r>
              <a:rPr lang="en-US" sz="4400" b="0" i="0">
                <a:solidFill>
                  <a:schemeClr val="bg1">
                    <a:lumMod val="95000"/>
                  </a:schemeClr>
                </a:solidFill>
                <a:effectLst/>
                <a:latin typeface="Arial" panose="020B0604020202020204" pitchFamily="34" charset="0"/>
                <a:cs typeface="Arial" panose="020B0604020202020204" pitchFamily="34" charset="0"/>
              </a:rPr>
              <a:t> hoặc vần </a:t>
            </a:r>
            <a:r>
              <a:rPr lang="en-US" sz="4400" b="0" i="1">
                <a:solidFill>
                  <a:srgbClr val="00B0F0"/>
                </a:solidFill>
                <a:effectLst/>
                <a:latin typeface="Arial" panose="020B0604020202020204" pitchFamily="34" charset="0"/>
                <a:cs typeface="Arial" panose="020B0604020202020204" pitchFamily="34" charset="0"/>
              </a:rPr>
              <a:t>uê</a:t>
            </a:r>
            <a:r>
              <a:rPr lang="en-US" sz="4400" b="0" i="0">
                <a:solidFill>
                  <a:schemeClr val="bg1">
                    <a:lumMod val="95000"/>
                  </a:schemeClr>
                </a:solidFill>
                <a:effectLst/>
                <a:latin typeface="Arial" panose="020B0604020202020204" pitchFamily="34" charset="0"/>
                <a:cs typeface="Arial" panose="020B0604020202020204" pitchFamily="34" charset="0"/>
              </a:rPr>
              <a:t> thích hợp với mỗi </a:t>
            </a:r>
            <a:r>
              <a:rPr lang="en-US" sz="44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r>
              <a:rPr lang="en-US" sz="4400" b="0" i="0">
                <a:solidFill>
                  <a:schemeClr val="bg1">
                    <a:lumMod val="95000"/>
                  </a:schemeClr>
                </a:solidFill>
                <a:effectLst/>
                <a:latin typeface="Arial" panose="020B0604020202020204" pitchFamily="34" charset="0"/>
                <a:cs typeface="Arial" panose="020B0604020202020204" pitchFamily="34" charset="0"/>
                <a:sym typeface="Wingdings" panose="05000000000000000000" pitchFamily="2" charset="2"/>
              </a:rPr>
              <a:t> </a:t>
            </a:r>
            <a:r>
              <a:rPr lang="en-US" sz="4400" b="0" i="0">
                <a:solidFill>
                  <a:schemeClr val="bg1">
                    <a:lumMod val="95000"/>
                  </a:schemeClr>
                </a:solidFill>
                <a:effectLst/>
                <a:latin typeface="Arial" panose="020B0604020202020204" pitchFamily="34" charset="0"/>
                <a:cs typeface="Arial" panose="020B0604020202020204" pitchFamily="34" charset="0"/>
              </a:rPr>
              <a:t>và thêm dấu thanh (nếu cần):</a:t>
            </a:r>
            <a:endParaRPr kumimoji="0" lang="en-US" sz="4400" b="0" i="0" u="none" strike="noStrike" kern="1200" cap="none" spc="0" normalizeH="0" baseline="0" noProof="0">
              <a:ln>
                <a:noFill/>
              </a:ln>
              <a:solidFill>
                <a:schemeClr val="bg1">
                  <a:lumMod val="95000"/>
                </a:schemeClr>
              </a:solidFill>
              <a:effectLst/>
              <a:uLnTx/>
              <a:uFillTx/>
              <a:latin typeface="Arial" panose="020B0604020202020204" pitchFamily="34" charset="0"/>
              <a:cs typeface="Arial" panose="020B0604020202020204" pitchFamily="34" charset="0"/>
            </a:endParaRPr>
          </a:p>
        </p:txBody>
      </p:sp>
      <p:grpSp>
        <p:nvGrpSpPr>
          <p:cNvPr id="37" name="PA_库_组合 5">
            <a:extLst>
              <a:ext uri="{FF2B5EF4-FFF2-40B4-BE49-F238E27FC236}">
                <a16:creationId xmlns:a16="http://schemas.microsoft.com/office/drawing/2014/main" id="{777141DC-59F5-4172-B437-46F5894664AA}"/>
              </a:ext>
            </a:extLst>
          </p:cNvPr>
          <p:cNvGrpSpPr/>
          <p:nvPr>
            <p:custDataLst>
              <p:tags r:id="rId1"/>
            </p:custDataLst>
          </p:nvPr>
        </p:nvGrpSpPr>
        <p:grpSpPr>
          <a:xfrm>
            <a:off x="0" y="262090"/>
            <a:ext cx="733647" cy="947311"/>
            <a:chOff x="1836100" y="2332000"/>
            <a:chExt cx="1572829" cy="914643"/>
          </a:xfrm>
        </p:grpSpPr>
        <p:sp>
          <p:nvSpPr>
            <p:cNvPr id="38" name="任意多边形 10">
              <a:extLst>
                <a:ext uri="{FF2B5EF4-FFF2-40B4-BE49-F238E27FC236}">
                  <a16:creationId xmlns:a16="http://schemas.microsoft.com/office/drawing/2014/main" id="{DBB1D69D-186F-44A3-99E6-D73982595575}"/>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9" name="任意多边形 11">
              <a:extLst>
                <a:ext uri="{FF2B5EF4-FFF2-40B4-BE49-F238E27FC236}">
                  <a16:creationId xmlns:a16="http://schemas.microsoft.com/office/drawing/2014/main" id="{933CC8A9-9D19-4DF0-884A-C268A47DAC7E}"/>
                </a:ext>
              </a:extLst>
            </p:cNvPr>
            <p:cNvSpPr/>
            <p:nvPr/>
          </p:nvSpPr>
          <p:spPr>
            <a:xfrm>
              <a:off x="1836100" y="2454748"/>
              <a:ext cx="1456447"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0" name="文本框 12">
              <a:extLst>
                <a:ext uri="{FF2B5EF4-FFF2-40B4-BE49-F238E27FC236}">
                  <a16:creationId xmlns:a16="http://schemas.microsoft.com/office/drawing/2014/main" id="{96AE5EEB-E921-4CEC-9FA6-6D05836799F8}"/>
                </a:ext>
              </a:extLst>
            </p:cNvPr>
            <p:cNvSpPr txBox="1"/>
            <p:nvPr/>
          </p:nvSpPr>
          <p:spPr>
            <a:xfrm>
              <a:off x="2222349" y="2332000"/>
              <a:ext cx="756775" cy="914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F59C1F"/>
                  </a:solidFill>
                  <a:effectLst/>
                  <a:uLnTx/>
                  <a:uFillTx/>
                  <a:latin typeface="Calibri Light" panose="020F0302020204030204"/>
                  <a:ea typeface="方正静蕾简体" panose="02000000000000000000" pitchFamily="2" charset="-122"/>
                  <a:cs typeface="+mn-cs"/>
                </a:rPr>
                <a:t>b</a:t>
              </a:r>
              <a:endParaRPr kumimoji="0" lang="en-US" altLang="zh-CN" sz="4800" b="1" i="0" u="none" strike="noStrike" kern="1200" cap="none" spc="0" normalizeH="0" baseline="0" noProof="0" dirty="0">
                <a:ln>
                  <a:noFill/>
                </a:ln>
                <a:solidFill>
                  <a:srgbClr val="F59C1F"/>
                </a:solidFill>
                <a:effectLst/>
                <a:uLnTx/>
                <a:uFillTx/>
                <a:latin typeface="Calibri Light" panose="020F0302020204030204"/>
                <a:ea typeface="方正静蕾简体" panose="02000000000000000000" pitchFamily="2" charset="-122"/>
                <a:cs typeface="+mn-cs"/>
              </a:endParaRPr>
            </a:p>
          </p:txBody>
        </p:sp>
      </p:grpSp>
      <p:sp>
        <p:nvSpPr>
          <p:cNvPr id="5" name="Rectangle 4">
            <a:extLst>
              <a:ext uri="{FF2B5EF4-FFF2-40B4-BE49-F238E27FC236}">
                <a16:creationId xmlns:a16="http://schemas.microsoft.com/office/drawing/2014/main" id="{A2F3A0A8-5223-4201-A76E-1B91EB35B7D1}"/>
              </a:ext>
            </a:extLst>
          </p:cNvPr>
          <p:cNvSpPr/>
          <p:nvPr/>
        </p:nvSpPr>
        <p:spPr>
          <a:xfrm>
            <a:off x="356665" y="1829930"/>
            <a:ext cx="1691489" cy="769441"/>
          </a:xfrm>
          <a:prstGeom prst="rect">
            <a:avLst/>
          </a:prstGeom>
          <a:noFill/>
        </p:spPr>
        <p:txBody>
          <a:bodyPr wrap="none" lIns="91440" tIns="45720" rIns="91440" bIns="45720">
            <a:spAutoFit/>
          </a:bodyPr>
          <a:lstStyle/>
          <a:p>
            <a:pPr algn="ctr"/>
            <a:r>
              <a:rPr lang="en-US" sz="4400" b="0" cap="none" spc="0">
                <a:ln w="0"/>
                <a:solidFill>
                  <a:schemeClr val="tx1"/>
                </a:solidFill>
                <a:latin typeface="Arial" panose="020B0604020202020204" pitchFamily="34" charset="0"/>
                <a:cs typeface="Arial" panose="020B0604020202020204" pitchFamily="34" charset="0"/>
              </a:rPr>
              <a:t>cái l</a:t>
            </a:r>
            <a:r>
              <a:rPr lang="en-US" sz="44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endParaRPr lang="en-US" sz="4400" b="0" cap="none" spc="0">
              <a:ln w="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25382886-8B0B-41FB-817C-03BC6E55E351}"/>
              </a:ext>
            </a:extLst>
          </p:cNvPr>
          <p:cNvSpPr/>
          <p:nvPr/>
        </p:nvSpPr>
        <p:spPr>
          <a:xfrm>
            <a:off x="2745437" y="1829930"/>
            <a:ext cx="3201517" cy="769441"/>
          </a:xfrm>
          <a:prstGeom prst="rect">
            <a:avLst/>
          </a:prstGeom>
          <a:noFill/>
        </p:spPr>
        <p:txBody>
          <a:bodyPr wrap="none" lIns="91440" tIns="45720" rIns="91440" bIns="45720">
            <a:spAutoFit/>
          </a:bodyPr>
          <a:lstStyle/>
          <a:p>
            <a:pPr algn="ctr"/>
            <a:r>
              <a:rPr lang="en-US" sz="4400">
                <a:ln w="0"/>
                <a:latin typeface="Arial" panose="020B0604020202020204" pitchFamily="34" charset="0"/>
                <a:cs typeface="Arial" panose="020B0604020202020204" pitchFamily="34" charset="0"/>
              </a:rPr>
              <a:t>áo</a:t>
            </a:r>
            <a:r>
              <a:rPr lang="en-US" sz="4400" b="0" cap="none" spc="0">
                <a:ln w="0"/>
                <a:solidFill>
                  <a:schemeClr val="tx1"/>
                </a:solidFill>
                <a:latin typeface="Arial" panose="020B0604020202020204" pitchFamily="34" charset="0"/>
                <a:cs typeface="Arial" panose="020B0604020202020204" pitchFamily="34" charset="0"/>
              </a:rPr>
              <a:t> th</a:t>
            </a:r>
            <a:r>
              <a:rPr lang="en-US" sz="4400" b="0" i="0">
                <a:solidFill>
                  <a:srgbClr val="FF0066"/>
                </a:solidFill>
                <a:effectLst/>
                <a:latin typeface="Arial" panose="020B0604020202020204" pitchFamily="34" charset="0"/>
                <a:cs typeface="Arial" panose="020B0604020202020204" pitchFamily="34" charset="0"/>
                <a:sym typeface="Wingdings" panose="05000000000000000000" pitchFamily="2" charset="2"/>
              </a:rPr>
              <a:t>  </a:t>
            </a:r>
            <a:r>
              <a:rPr lang="en-US" sz="4400" b="0" i="0">
                <a:effectLst/>
                <a:latin typeface="Arial" panose="020B0604020202020204" pitchFamily="34" charset="0"/>
                <a:cs typeface="Arial" panose="020B0604020202020204" pitchFamily="34" charset="0"/>
                <a:sym typeface="Wingdings" panose="05000000000000000000" pitchFamily="2" charset="2"/>
              </a:rPr>
              <a:t>hoa</a:t>
            </a:r>
            <a:endParaRPr lang="en-US" sz="4400" b="0" cap="none" spc="0">
              <a:ln w="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D57445A1-88B1-4D99-9858-BD034AB1692D}"/>
              </a:ext>
            </a:extLst>
          </p:cNvPr>
          <p:cNvSpPr/>
          <p:nvPr/>
        </p:nvSpPr>
        <p:spPr>
          <a:xfrm>
            <a:off x="6448562" y="1829930"/>
            <a:ext cx="2101857" cy="769441"/>
          </a:xfrm>
          <a:prstGeom prst="rect">
            <a:avLst/>
          </a:prstGeom>
          <a:noFill/>
        </p:spPr>
        <p:txBody>
          <a:bodyPr wrap="none" lIns="91440" tIns="45720" rIns="91440" bIns="45720">
            <a:spAutoFit/>
          </a:bodyPr>
          <a:lstStyle/>
          <a:p>
            <a:pPr algn="ctr"/>
            <a:r>
              <a:rPr lang="en-US" sz="4400" b="0" cap="none" spc="0">
                <a:ln w="0"/>
                <a:solidFill>
                  <a:schemeClr val="tx1"/>
                </a:solidFill>
                <a:latin typeface="Arial" panose="020B0604020202020204" pitchFamily="34" charset="0"/>
                <a:cs typeface="Arial" panose="020B0604020202020204" pitchFamily="34" charset="0"/>
              </a:rPr>
              <a:t>hoa h</a:t>
            </a:r>
            <a:r>
              <a:rPr lang="en-US" sz="44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endParaRPr lang="en-US" sz="4400" b="0" cap="none" spc="0">
              <a:ln w="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A5092F3-79E7-4C79-8412-43098E991E62}"/>
              </a:ext>
            </a:extLst>
          </p:cNvPr>
          <p:cNvSpPr/>
          <p:nvPr/>
        </p:nvSpPr>
        <p:spPr>
          <a:xfrm>
            <a:off x="9280180" y="1829930"/>
            <a:ext cx="2541080" cy="769441"/>
          </a:xfrm>
          <a:prstGeom prst="rect">
            <a:avLst/>
          </a:prstGeom>
          <a:noFill/>
        </p:spPr>
        <p:txBody>
          <a:bodyPr wrap="none" lIns="91440" tIns="45720" rIns="91440" bIns="45720">
            <a:spAutoFit/>
          </a:bodyPr>
          <a:lstStyle/>
          <a:p>
            <a:pPr algn="ctr"/>
            <a:r>
              <a:rPr lang="en-US" sz="4400">
                <a:ln w="0"/>
                <a:latin typeface="Arial" panose="020B0604020202020204" pitchFamily="34" charset="0"/>
                <a:cs typeface="Arial" panose="020B0604020202020204" pitchFamily="34" charset="0"/>
              </a:rPr>
              <a:t>tập đi</a:t>
            </a:r>
            <a:r>
              <a:rPr lang="en-US" sz="4400" b="0" cap="none" spc="0">
                <a:ln w="0"/>
                <a:solidFill>
                  <a:schemeClr val="tx1"/>
                </a:solidFill>
                <a:latin typeface="Arial" panose="020B0604020202020204" pitchFamily="34" charset="0"/>
                <a:cs typeface="Arial" panose="020B0604020202020204" pitchFamily="34" charset="0"/>
              </a:rPr>
              <a:t> đ</a:t>
            </a:r>
            <a:r>
              <a:rPr lang="en-US" sz="44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endParaRPr lang="en-US" sz="4400" b="0" cap="none" spc="0">
              <a:ln w="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AD85131E-F2EB-4A03-BE05-EEC56AD9135D}"/>
              </a:ext>
            </a:extLst>
          </p:cNvPr>
          <p:cNvSpPr/>
          <p:nvPr/>
        </p:nvSpPr>
        <p:spPr>
          <a:xfrm>
            <a:off x="1433562" y="1829930"/>
            <a:ext cx="813043" cy="769441"/>
          </a:xfrm>
          <a:prstGeom prst="rect">
            <a:avLst/>
          </a:prstGeom>
          <a:solidFill>
            <a:schemeClr val="bg1">
              <a:lumMod val="95000"/>
            </a:schemeClr>
          </a:solidFill>
        </p:spPr>
        <p:txBody>
          <a:bodyPr wrap="none" lIns="91440" tIns="45720" rIns="91440" bIns="45720">
            <a:spAutoFit/>
          </a:bodyPr>
          <a:lstStyle/>
          <a:p>
            <a:pPr algn="ctr"/>
            <a:r>
              <a:rPr lang="en-US" sz="4400" b="0" cap="none" spc="0">
                <a:ln w="0"/>
                <a:solidFill>
                  <a:srgbClr val="FF0066"/>
                </a:solidFill>
                <a:latin typeface="Arial" panose="020B0604020202020204" pitchFamily="34" charset="0"/>
                <a:cs typeface="Arial" panose="020B0604020202020204" pitchFamily="34" charset="0"/>
              </a:rPr>
              <a:t>ều</a:t>
            </a:r>
          </a:p>
        </p:txBody>
      </p:sp>
      <p:sp>
        <p:nvSpPr>
          <p:cNvPr id="23" name="Rectangle 22">
            <a:extLst>
              <a:ext uri="{FF2B5EF4-FFF2-40B4-BE49-F238E27FC236}">
                <a16:creationId xmlns:a16="http://schemas.microsoft.com/office/drawing/2014/main" id="{6EAD7045-0FE3-4704-9FBB-D067F3BDDC82}"/>
              </a:ext>
            </a:extLst>
          </p:cNvPr>
          <p:cNvSpPr/>
          <p:nvPr/>
        </p:nvSpPr>
        <p:spPr>
          <a:xfrm>
            <a:off x="4020683" y="1829930"/>
            <a:ext cx="813043" cy="769441"/>
          </a:xfrm>
          <a:prstGeom prst="rect">
            <a:avLst/>
          </a:prstGeom>
          <a:solidFill>
            <a:schemeClr val="bg1">
              <a:lumMod val="95000"/>
            </a:schemeClr>
          </a:solidFill>
          <a:effectLst>
            <a:softEdge rad="31750"/>
          </a:effectLst>
        </p:spPr>
        <p:txBody>
          <a:bodyPr wrap="square" lIns="91440" tIns="45720" rIns="91440" bIns="45720">
            <a:spAutoFit/>
          </a:bodyPr>
          <a:lstStyle/>
          <a:p>
            <a:pPr algn="ctr"/>
            <a:r>
              <a:rPr lang="en-US" sz="4400">
                <a:ln w="0"/>
                <a:solidFill>
                  <a:srgbClr val="FF0066"/>
                </a:solidFill>
                <a:latin typeface="Arial" panose="020B0604020202020204" pitchFamily="34" charset="0"/>
                <a:cs typeface="Arial" panose="020B0604020202020204" pitchFamily="34" charset="0"/>
              </a:rPr>
              <a:t>ê</a:t>
            </a:r>
            <a:r>
              <a:rPr lang="en-US" sz="4400" b="0" cap="none" spc="0">
                <a:ln w="0"/>
                <a:solidFill>
                  <a:srgbClr val="FF0066"/>
                </a:solidFill>
                <a:latin typeface="Arial" panose="020B0604020202020204" pitchFamily="34" charset="0"/>
                <a:cs typeface="Arial" panose="020B0604020202020204" pitchFamily="34" charset="0"/>
              </a:rPr>
              <a:t>u</a:t>
            </a:r>
          </a:p>
        </p:txBody>
      </p:sp>
      <p:sp>
        <p:nvSpPr>
          <p:cNvPr id="24" name="Rectangle 23">
            <a:extLst>
              <a:ext uri="{FF2B5EF4-FFF2-40B4-BE49-F238E27FC236}">
                <a16:creationId xmlns:a16="http://schemas.microsoft.com/office/drawing/2014/main" id="{12B78FB0-398A-455D-AE72-043A9C21A0D8}"/>
              </a:ext>
            </a:extLst>
          </p:cNvPr>
          <p:cNvSpPr/>
          <p:nvPr/>
        </p:nvSpPr>
        <p:spPr>
          <a:xfrm>
            <a:off x="7906880" y="1829930"/>
            <a:ext cx="813043" cy="769441"/>
          </a:xfrm>
          <a:prstGeom prst="rect">
            <a:avLst/>
          </a:prstGeom>
          <a:solidFill>
            <a:schemeClr val="bg1">
              <a:lumMod val="95000"/>
            </a:schemeClr>
          </a:solidFill>
          <a:effectLst>
            <a:softEdge rad="31750"/>
          </a:effectLst>
        </p:spPr>
        <p:txBody>
          <a:bodyPr wrap="square" lIns="91440" tIns="45720" rIns="91440" bIns="45720">
            <a:spAutoFit/>
          </a:bodyPr>
          <a:lstStyle/>
          <a:p>
            <a:pPr algn="ctr"/>
            <a:r>
              <a:rPr lang="en-US" sz="4400">
                <a:ln w="0"/>
                <a:solidFill>
                  <a:srgbClr val="FF0066"/>
                </a:solidFill>
                <a:latin typeface="Arial" panose="020B0604020202020204" pitchFamily="34" charset="0"/>
                <a:cs typeface="Arial" panose="020B0604020202020204" pitchFamily="34" charset="0"/>
              </a:rPr>
              <a:t>uệ</a:t>
            </a:r>
            <a:endParaRPr lang="en-US" sz="4400" b="0" cap="none" spc="0">
              <a:ln w="0"/>
              <a:solidFill>
                <a:srgbClr val="FF0066"/>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1ED972F-1387-454D-B61E-2B4BA574A3C4}"/>
              </a:ext>
            </a:extLst>
          </p:cNvPr>
          <p:cNvSpPr/>
          <p:nvPr/>
        </p:nvSpPr>
        <p:spPr>
          <a:xfrm>
            <a:off x="11209816" y="1829930"/>
            <a:ext cx="813043" cy="769441"/>
          </a:xfrm>
          <a:prstGeom prst="rect">
            <a:avLst/>
          </a:prstGeom>
          <a:solidFill>
            <a:schemeClr val="bg1">
              <a:lumMod val="95000"/>
            </a:schemeClr>
          </a:solidFill>
          <a:effectLst>
            <a:softEdge rad="31750"/>
          </a:effectLst>
        </p:spPr>
        <p:txBody>
          <a:bodyPr wrap="square" lIns="91440" tIns="45720" rIns="91440" bIns="45720">
            <a:spAutoFit/>
          </a:bodyPr>
          <a:lstStyle/>
          <a:p>
            <a:pPr algn="ctr"/>
            <a:r>
              <a:rPr lang="en-US" sz="4400">
                <a:ln w="0"/>
                <a:solidFill>
                  <a:srgbClr val="FF0066"/>
                </a:solidFill>
                <a:latin typeface="Arial" panose="020B0604020202020204" pitchFamily="34" charset="0"/>
                <a:cs typeface="Arial" panose="020B0604020202020204" pitchFamily="34" charset="0"/>
              </a:rPr>
              <a:t>ều</a:t>
            </a:r>
            <a:endParaRPr lang="en-US" sz="4400" b="0" cap="none" spc="0">
              <a:ln w="0"/>
              <a:solidFill>
                <a:srgbClr val="FF0066"/>
              </a:solidFill>
              <a:latin typeface="Arial" panose="020B0604020202020204" pitchFamily="34" charset="0"/>
              <a:cs typeface="Arial" panose="020B0604020202020204" pitchFamily="34" charset="0"/>
            </a:endParaRPr>
          </a:p>
        </p:txBody>
      </p:sp>
      <p:pic>
        <p:nvPicPr>
          <p:cNvPr id="4098" name="Picture 2" descr="LỀU VIỆT">
            <a:extLst>
              <a:ext uri="{FF2B5EF4-FFF2-40B4-BE49-F238E27FC236}">
                <a16:creationId xmlns:a16="http://schemas.microsoft.com/office/drawing/2014/main" id="{882F3DCF-C2BB-4602-B135-031F3AA7E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66" y="2763348"/>
            <a:ext cx="2232643" cy="16350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54E067C-7145-4091-B85A-4F8AA66264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37" r="4091" b="13158"/>
          <a:stretch/>
        </p:blipFill>
        <p:spPr bwMode="auto">
          <a:xfrm>
            <a:off x="3241742" y="2631578"/>
            <a:ext cx="2370924" cy="394422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án Củ Giống Hoa Huệ Trắng Tặng Kèm Phân Bón + Kích Rể +, Cung Cấp Củ Giống  Hoa Huệ Trắng">
            <a:extLst>
              <a:ext uri="{FF2B5EF4-FFF2-40B4-BE49-F238E27FC236}">
                <a16:creationId xmlns:a16="http://schemas.microsoft.com/office/drawing/2014/main" id="{FAE5B078-DF16-44BB-BE55-1B12652578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5155" y="2631578"/>
            <a:ext cx="2603465" cy="328562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ghi thức đội] Phần 1. Thực hành các động tác cá nhân và di động tại chỗ -  Huong TV - YouTube">
            <a:extLst>
              <a:ext uri="{FF2B5EF4-FFF2-40B4-BE49-F238E27FC236}">
                <a16:creationId xmlns:a16="http://schemas.microsoft.com/office/drawing/2014/main" id="{73EC0219-A794-482F-8F19-F373BE2103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731" b="11316"/>
          <a:stretch/>
        </p:blipFill>
        <p:spPr bwMode="auto">
          <a:xfrm>
            <a:off x="8972578" y="2714576"/>
            <a:ext cx="3156284"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35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16" presetClass="entr" presetSubtype="37"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outVertic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16" presetClass="entr" presetSubtype="37"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outVertical)">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16" presetClass="entr" presetSubtype="37"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barn(outVertical)">
                                      <p:cBhvr>
                                        <p:cTn id="26" dur="500"/>
                                        <p:tgtEl>
                                          <p:spTgt spid="410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16" presetClass="entr" presetSubtype="37" fill="hold" nodeType="withEffect">
                                  <p:stCondLst>
                                    <p:cond delay="0"/>
                                  </p:stCondLst>
                                  <p:childTnLst>
                                    <p:set>
                                      <p:cBhvr>
                                        <p:cTn id="33" dur="1" fill="hold">
                                          <p:stCondLst>
                                            <p:cond delay="0"/>
                                          </p:stCondLst>
                                        </p:cTn>
                                        <p:tgtEl>
                                          <p:spTgt spid="4106"/>
                                        </p:tgtEl>
                                        <p:attrNameLst>
                                          <p:attrName>style.visibility</p:attrName>
                                        </p:attrNameLst>
                                      </p:cBhvr>
                                      <p:to>
                                        <p:strVal val="visible"/>
                                      </p:to>
                                    </p:set>
                                    <p:animEffect transition="in" filter="barn(outVertical)">
                                      <p:cBhvr>
                                        <p:cTn id="34"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122">
            <a:extLst>
              <a:ext uri="{FF2B5EF4-FFF2-40B4-BE49-F238E27FC236}">
                <a16:creationId xmlns:a16="http://schemas.microsoft.com/office/drawing/2014/main" id="{E63DBE45-F751-4D41-9A82-D6937CC4C733}"/>
              </a:ext>
            </a:extLst>
          </p:cNvPr>
          <p:cNvSpPr>
            <a:spLocks/>
          </p:cNvSpPr>
          <p:nvPr/>
        </p:nvSpPr>
        <p:spPr bwMode="auto">
          <a:xfrm>
            <a:off x="-130969" y="6406564"/>
            <a:ext cx="12552363" cy="689114"/>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Rectangle: Rounded Corners 40">
            <a:extLst>
              <a:ext uri="{FF2B5EF4-FFF2-40B4-BE49-F238E27FC236}">
                <a16:creationId xmlns:a16="http://schemas.microsoft.com/office/drawing/2014/main" id="{0E0774BD-7E3C-4637-B1B3-A5FF3428990B}"/>
              </a:ext>
            </a:extLst>
          </p:cNvPr>
          <p:cNvSpPr/>
          <p:nvPr/>
        </p:nvSpPr>
        <p:spPr>
          <a:xfrm>
            <a:off x="1" y="37676"/>
            <a:ext cx="12192000" cy="844826"/>
          </a:xfrm>
          <a:prstGeom prst="roundRect">
            <a:avLst>
              <a:gd name="adj" fmla="val 50000"/>
            </a:avLst>
          </a:prstGeom>
          <a:solidFill>
            <a:srgbClr val="F59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r>
              <a:rPr lang="en-US" sz="4400">
                <a:solidFill>
                  <a:schemeClr val="bg1">
                    <a:lumMod val="95000"/>
                  </a:schemeClr>
                </a:solidFill>
                <a:latin typeface="Arial" panose="020B0604020202020204" pitchFamily="34" charset="0"/>
                <a:cs typeface="Arial" panose="020B0604020202020204" pitchFamily="34" charset="0"/>
              </a:rPr>
              <a:t>    Chọn chữ hoặc vần thích hợp với mỗi hoa:</a:t>
            </a:r>
          </a:p>
        </p:txBody>
      </p:sp>
      <p:grpSp>
        <p:nvGrpSpPr>
          <p:cNvPr id="37" name="PA_库_组合 5">
            <a:extLst>
              <a:ext uri="{FF2B5EF4-FFF2-40B4-BE49-F238E27FC236}">
                <a16:creationId xmlns:a16="http://schemas.microsoft.com/office/drawing/2014/main" id="{777141DC-59F5-4172-B437-46F5894664AA}"/>
              </a:ext>
            </a:extLst>
          </p:cNvPr>
          <p:cNvGrpSpPr/>
          <p:nvPr>
            <p:custDataLst>
              <p:tags r:id="rId1"/>
            </p:custDataLst>
          </p:nvPr>
        </p:nvGrpSpPr>
        <p:grpSpPr>
          <a:xfrm>
            <a:off x="41408" y="-134317"/>
            <a:ext cx="733647" cy="947311"/>
            <a:chOff x="1836100" y="2237417"/>
            <a:chExt cx="1572829" cy="914643"/>
          </a:xfrm>
        </p:grpSpPr>
        <p:sp>
          <p:nvSpPr>
            <p:cNvPr id="38" name="任意多边形 10">
              <a:extLst>
                <a:ext uri="{FF2B5EF4-FFF2-40B4-BE49-F238E27FC236}">
                  <a16:creationId xmlns:a16="http://schemas.microsoft.com/office/drawing/2014/main" id="{DBB1D69D-186F-44A3-99E6-D73982595575}"/>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9" name="任意多边形 11">
              <a:extLst>
                <a:ext uri="{FF2B5EF4-FFF2-40B4-BE49-F238E27FC236}">
                  <a16:creationId xmlns:a16="http://schemas.microsoft.com/office/drawing/2014/main" id="{933CC8A9-9D19-4DF0-884A-C268A47DAC7E}"/>
                </a:ext>
              </a:extLst>
            </p:cNvPr>
            <p:cNvSpPr/>
            <p:nvPr/>
          </p:nvSpPr>
          <p:spPr>
            <a:xfrm>
              <a:off x="1836100" y="2454748"/>
              <a:ext cx="1456447"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0" name="文本框 12">
              <a:extLst>
                <a:ext uri="{FF2B5EF4-FFF2-40B4-BE49-F238E27FC236}">
                  <a16:creationId xmlns:a16="http://schemas.microsoft.com/office/drawing/2014/main" id="{96AE5EEB-E921-4CEC-9FA6-6D05836799F8}"/>
                </a:ext>
              </a:extLst>
            </p:cNvPr>
            <p:cNvSpPr txBox="1"/>
            <p:nvPr/>
          </p:nvSpPr>
          <p:spPr>
            <a:xfrm>
              <a:off x="2185936" y="2237417"/>
              <a:ext cx="756775" cy="914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F59C1F"/>
                  </a:solidFill>
                  <a:effectLst/>
                  <a:uLnTx/>
                  <a:uFillTx/>
                  <a:latin typeface="Calibri Light" panose="020F0302020204030204"/>
                  <a:ea typeface="方正静蕾简体" panose="02000000000000000000" pitchFamily="2" charset="-122"/>
                  <a:cs typeface="+mn-cs"/>
                </a:rPr>
                <a:t>c</a:t>
              </a:r>
              <a:endParaRPr kumimoji="0" lang="en-US" altLang="zh-CN" sz="4800" b="1" i="0" u="none" strike="noStrike" kern="1200" cap="none" spc="0" normalizeH="0" baseline="0" noProof="0" dirty="0">
                <a:ln>
                  <a:noFill/>
                </a:ln>
                <a:solidFill>
                  <a:srgbClr val="F59C1F"/>
                </a:solidFill>
                <a:effectLst/>
                <a:uLnTx/>
                <a:uFillTx/>
                <a:latin typeface="Calibri Light" panose="020F0302020204030204"/>
                <a:ea typeface="方正静蕾简体" panose="02000000000000000000" pitchFamily="2" charset="-122"/>
                <a:cs typeface="+mn-cs"/>
              </a:endParaRPr>
            </a:p>
          </p:txBody>
        </p:sp>
      </p:grpSp>
      <p:pic>
        <p:nvPicPr>
          <p:cNvPr id="4" name="Picture 3">
            <a:extLst>
              <a:ext uri="{FF2B5EF4-FFF2-40B4-BE49-F238E27FC236}">
                <a16:creationId xmlns:a16="http://schemas.microsoft.com/office/drawing/2014/main" id="{19B2D83C-663C-44FC-B557-7B788B79FBF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64945" y="1054495"/>
            <a:ext cx="12115761" cy="4504094"/>
          </a:xfrm>
          <a:prstGeom prst="rect">
            <a:avLst/>
          </a:prstGeom>
        </p:spPr>
      </p:pic>
      <p:sp>
        <p:nvSpPr>
          <p:cNvPr id="6" name="Rectangle 5">
            <a:extLst>
              <a:ext uri="{FF2B5EF4-FFF2-40B4-BE49-F238E27FC236}">
                <a16:creationId xmlns:a16="http://schemas.microsoft.com/office/drawing/2014/main" id="{EF80B49A-4ADE-4FBA-9572-7573C8C313B8}"/>
              </a:ext>
            </a:extLst>
          </p:cNvPr>
          <p:cNvSpPr/>
          <p:nvPr/>
        </p:nvSpPr>
        <p:spPr>
          <a:xfrm>
            <a:off x="2370223" y="2040903"/>
            <a:ext cx="610355" cy="707886"/>
          </a:xfrm>
          <a:prstGeom prst="rect">
            <a:avLst/>
          </a:prstGeom>
          <a:solidFill>
            <a:srgbClr val="FFFEEF"/>
          </a:solidFill>
          <a:effectLst>
            <a:softEdge rad="63500"/>
          </a:effectLst>
        </p:spPr>
        <p:txBody>
          <a:bodyPr wrap="square" lIns="91440" tIns="45720" rIns="91440" bIns="45720">
            <a:spAutoFit/>
          </a:bodyPr>
          <a:lstStyle/>
          <a:p>
            <a:pPr algn="ctr"/>
            <a:r>
              <a:rPr lang="en-US" sz="4000" b="0" cap="none" spc="0">
                <a:ln w="0"/>
                <a:solidFill>
                  <a:srgbClr val="FF006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t>
            </a:r>
          </a:p>
        </p:txBody>
      </p:sp>
      <p:sp>
        <p:nvSpPr>
          <p:cNvPr id="19" name="Rectangle 18">
            <a:extLst>
              <a:ext uri="{FF2B5EF4-FFF2-40B4-BE49-F238E27FC236}">
                <a16:creationId xmlns:a16="http://schemas.microsoft.com/office/drawing/2014/main" id="{A2CBF98D-3CFF-49DA-81F4-9ABB29D4FD46}"/>
              </a:ext>
            </a:extLst>
          </p:cNvPr>
          <p:cNvSpPr/>
          <p:nvPr/>
        </p:nvSpPr>
        <p:spPr>
          <a:xfrm>
            <a:off x="4992710" y="2040903"/>
            <a:ext cx="577911" cy="707886"/>
          </a:xfrm>
          <a:prstGeom prst="rect">
            <a:avLst/>
          </a:prstGeom>
          <a:solidFill>
            <a:srgbClr val="FFFEEF"/>
          </a:solidFill>
          <a:effectLst>
            <a:softEdge rad="63500"/>
          </a:effectLst>
        </p:spPr>
        <p:txBody>
          <a:bodyPr wrap="square" lIns="91440" tIns="45720" rIns="91440" bIns="45720">
            <a:spAutoFit/>
          </a:bodyPr>
          <a:lstStyle/>
          <a:p>
            <a:pPr algn="ctr"/>
            <a:r>
              <a:rPr lang="en-US" sz="4000" b="0" cap="none" spc="0">
                <a:ln w="0"/>
                <a:solidFill>
                  <a:srgbClr val="FF006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a:t>
            </a:r>
          </a:p>
        </p:txBody>
      </p:sp>
      <p:sp>
        <p:nvSpPr>
          <p:cNvPr id="20" name="Rectangle 19">
            <a:extLst>
              <a:ext uri="{FF2B5EF4-FFF2-40B4-BE49-F238E27FC236}">
                <a16:creationId xmlns:a16="http://schemas.microsoft.com/office/drawing/2014/main" id="{244A71E1-1F2F-4376-9018-295B9F64955D}"/>
              </a:ext>
            </a:extLst>
          </p:cNvPr>
          <p:cNvSpPr/>
          <p:nvPr/>
        </p:nvSpPr>
        <p:spPr>
          <a:xfrm>
            <a:off x="3111773" y="3290590"/>
            <a:ext cx="577911" cy="707886"/>
          </a:xfrm>
          <a:prstGeom prst="rect">
            <a:avLst/>
          </a:prstGeom>
          <a:solidFill>
            <a:srgbClr val="FFFEEF"/>
          </a:solidFill>
          <a:effectLst>
            <a:softEdge rad="63500"/>
          </a:effectLst>
        </p:spPr>
        <p:txBody>
          <a:bodyPr wrap="square" lIns="91440" tIns="45720" rIns="91440" bIns="45720">
            <a:spAutoFit/>
          </a:bodyPr>
          <a:lstStyle/>
          <a:p>
            <a:pPr algn="ctr"/>
            <a:r>
              <a:rPr lang="en-US" sz="4000" b="0" cap="none" spc="0">
                <a:ln w="0"/>
                <a:solidFill>
                  <a:srgbClr val="FF006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a:t>
            </a:r>
          </a:p>
        </p:txBody>
      </p:sp>
    </p:spTree>
    <p:extLst>
      <p:ext uri="{BB962C8B-B14F-4D97-AF65-F5344CB8AC3E}">
        <p14:creationId xmlns:p14="http://schemas.microsoft.com/office/powerpoint/2010/main" val="4242549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6159F2-13C6-4D03-BD2F-3C1BCE5E3E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0" y="984987"/>
            <a:ext cx="12192000" cy="5249227"/>
          </a:xfrm>
          <a:prstGeom prst="rect">
            <a:avLst/>
          </a:prstGeom>
        </p:spPr>
      </p:pic>
      <p:sp>
        <p:nvSpPr>
          <p:cNvPr id="36" name="Freeform 122">
            <a:extLst>
              <a:ext uri="{FF2B5EF4-FFF2-40B4-BE49-F238E27FC236}">
                <a16:creationId xmlns:a16="http://schemas.microsoft.com/office/drawing/2014/main" id="{E63DBE45-F751-4D41-9A82-D6937CC4C733}"/>
              </a:ext>
            </a:extLst>
          </p:cNvPr>
          <p:cNvSpPr>
            <a:spLocks/>
          </p:cNvSpPr>
          <p:nvPr/>
        </p:nvSpPr>
        <p:spPr bwMode="auto">
          <a:xfrm>
            <a:off x="-130969" y="6406564"/>
            <a:ext cx="12552363" cy="689114"/>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Rectangle: Rounded Corners 40">
            <a:extLst>
              <a:ext uri="{FF2B5EF4-FFF2-40B4-BE49-F238E27FC236}">
                <a16:creationId xmlns:a16="http://schemas.microsoft.com/office/drawing/2014/main" id="{0E0774BD-7E3C-4637-B1B3-A5FF3428990B}"/>
              </a:ext>
            </a:extLst>
          </p:cNvPr>
          <p:cNvSpPr/>
          <p:nvPr/>
        </p:nvSpPr>
        <p:spPr>
          <a:xfrm>
            <a:off x="1" y="37676"/>
            <a:ext cx="12192000" cy="844826"/>
          </a:xfrm>
          <a:prstGeom prst="roundRect">
            <a:avLst>
              <a:gd name="adj" fmla="val 50000"/>
            </a:avLst>
          </a:prstGeom>
          <a:solidFill>
            <a:srgbClr val="F59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r>
              <a:rPr lang="en-US" sz="4400">
                <a:solidFill>
                  <a:schemeClr val="bg1">
                    <a:lumMod val="95000"/>
                  </a:schemeClr>
                </a:solidFill>
                <a:latin typeface="Arial" panose="020B0604020202020204" pitchFamily="34" charset="0"/>
                <a:cs typeface="Arial" panose="020B0604020202020204" pitchFamily="34" charset="0"/>
              </a:rPr>
              <a:t>    Chọn chữ hoặc vần thích hợp với mỗi hoa:</a:t>
            </a:r>
          </a:p>
        </p:txBody>
      </p:sp>
      <p:grpSp>
        <p:nvGrpSpPr>
          <p:cNvPr id="37" name="PA_库_组合 5">
            <a:extLst>
              <a:ext uri="{FF2B5EF4-FFF2-40B4-BE49-F238E27FC236}">
                <a16:creationId xmlns:a16="http://schemas.microsoft.com/office/drawing/2014/main" id="{777141DC-59F5-4172-B437-46F5894664AA}"/>
              </a:ext>
            </a:extLst>
          </p:cNvPr>
          <p:cNvGrpSpPr/>
          <p:nvPr>
            <p:custDataLst>
              <p:tags r:id="rId1"/>
            </p:custDataLst>
          </p:nvPr>
        </p:nvGrpSpPr>
        <p:grpSpPr>
          <a:xfrm>
            <a:off x="41408" y="-134317"/>
            <a:ext cx="733647" cy="947311"/>
            <a:chOff x="1836100" y="2237417"/>
            <a:chExt cx="1572829" cy="914643"/>
          </a:xfrm>
        </p:grpSpPr>
        <p:sp>
          <p:nvSpPr>
            <p:cNvPr id="38" name="任意多边形 10">
              <a:extLst>
                <a:ext uri="{FF2B5EF4-FFF2-40B4-BE49-F238E27FC236}">
                  <a16:creationId xmlns:a16="http://schemas.microsoft.com/office/drawing/2014/main" id="{DBB1D69D-186F-44A3-99E6-D73982595575}"/>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9" name="任意多边形 11">
              <a:extLst>
                <a:ext uri="{FF2B5EF4-FFF2-40B4-BE49-F238E27FC236}">
                  <a16:creationId xmlns:a16="http://schemas.microsoft.com/office/drawing/2014/main" id="{933CC8A9-9D19-4DF0-884A-C268A47DAC7E}"/>
                </a:ext>
              </a:extLst>
            </p:cNvPr>
            <p:cNvSpPr/>
            <p:nvPr/>
          </p:nvSpPr>
          <p:spPr>
            <a:xfrm>
              <a:off x="1836100" y="2454748"/>
              <a:ext cx="1456447"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0" name="文本框 12">
              <a:extLst>
                <a:ext uri="{FF2B5EF4-FFF2-40B4-BE49-F238E27FC236}">
                  <a16:creationId xmlns:a16="http://schemas.microsoft.com/office/drawing/2014/main" id="{96AE5EEB-E921-4CEC-9FA6-6D05836799F8}"/>
                </a:ext>
              </a:extLst>
            </p:cNvPr>
            <p:cNvSpPr txBox="1"/>
            <p:nvPr/>
          </p:nvSpPr>
          <p:spPr>
            <a:xfrm>
              <a:off x="2185936" y="2237417"/>
              <a:ext cx="756775" cy="914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F59C1F"/>
                  </a:solidFill>
                  <a:effectLst/>
                  <a:uLnTx/>
                  <a:uFillTx/>
                  <a:latin typeface="Calibri Light" panose="020F0302020204030204"/>
                  <a:ea typeface="方正静蕾简体" panose="02000000000000000000" pitchFamily="2" charset="-122"/>
                  <a:cs typeface="+mn-cs"/>
                </a:rPr>
                <a:t>c</a:t>
              </a:r>
              <a:endParaRPr kumimoji="0" lang="en-US" altLang="zh-CN" sz="4800" b="1" i="0" u="none" strike="noStrike" kern="1200" cap="none" spc="0" normalizeH="0" baseline="0" noProof="0" dirty="0">
                <a:ln>
                  <a:noFill/>
                </a:ln>
                <a:solidFill>
                  <a:srgbClr val="F59C1F"/>
                </a:solidFill>
                <a:effectLst/>
                <a:uLnTx/>
                <a:uFillTx/>
                <a:latin typeface="Calibri Light" panose="020F0302020204030204"/>
                <a:ea typeface="方正静蕾简体" panose="02000000000000000000" pitchFamily="2" charset="-122"/>
                <a:cs typeface="+mn-cs"/>
              </a:endParaRPr>
            </a:p>
          </p:txBody>
        </p:sp>
      </p:grpSp>
      <p:sp>
        <p:nvSpPr>
          <p:cNvPr id="6" name="Rectangle 5">
            <a:extLst>
              <a:ext uri="{FF2B5EF4-FFF2-40B4-BE49-F238E27FC236}">
                <a16:creationId xmlns:a16="http://schemas.microsoft.com/office/drawing/2014/main" id="{EF80B49A-4ADE-4FBA-9572-7573C8C313B8}"/>
              </a:ext>
            </a:extLst>
          </p:cNvPr>
          <p:cNvSpPr/>
          <p:nvPr/>
        </p:nvSpPr>
        <p:spPr>
          <a:xfrm>
            <a:off x="5017168" y="2728834"/>
            <a:ext cx="934452" cy="569387"/>
          </a:xfrm>
          <a:prstGeom prst="rect">
            <a:avLst/>
          </a:prstGeom>
          <a:solidFill>
            <a:srgbClr val="D0EDFB"/>
          </a:solidFill>
          <a:effectLst>
            <a:softEdge rad="63500"/>
          </a:effectLst>
        </p:spPr>
        <p:txBody>
          <a:bodyPr wrap="square" lIns="91440" tIns="45720" rIns="91440" bIns="45720">
            <a:spAutoFit/>
          </a:bodyPr>
          <a:lstStyle/>
          <a:p>
            <a:pPr algn="ctr"/>
            <a:r>
              <a:rPr lang="en-US" sz="31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a:t>
            </a:r>
            <a:r>
              <a:rPr lang="en-US" sz="3100" b="0" cap="none" spc="0">
                <a:ln w="0"/>
                <a:solidFill>
                  <a:srgbClr val="FF006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inh</a:t>
            </a:r>
          </a:p>
        </p:txBody>
      </p:sp>
      <p:sp>
        <p:nvSpPr>
          <p:cNvPr id="14" name="Rectangle 13">
            <a:extLst>
              <a:ext uri="{FF2B5EF4-FFF2-40B4-BE49-F238E27FC236}">
                <a16:creationId xmlns:a16="http://schemas.microsoft.com/office/drawing/2014/main" id="{CF317685-E847-4EBE-82DF-D12A74DCA7D5}"/>
              </a:ext>
            </a:extLst>
          </p:cNvPr>
          <p:cNvSpPr/>
          <p:nvPr/>
        </p:nvSpPr>
        <p:spPr>
          <a:xfrm>
            <a:off x="3248527" y="3502650"/>
            <a:ext cx="866273" cy="569387"/>
          </a:xfrm>
          <a:prstGeom prst="rect">
            <a:avLst/>
          </a:prstGeom>
          <a:solidFill>
            <a:srgbClr val="D0EDFB"/>
          </a:solidFill>
          <a:effectLst>
            <a:softEdge rad="63500"/>
          </a:effectLst>
        </p:spPr>
        <p:txBody>
          <a:bodyPr wrap="square" lIns="91440" tIns="45720" rIns="91440" bIns="45720">
            <a:spAutoFit/>
          </a:bodyPr>
          <a:lstStyle/>
          <a:p>
            <a:pPr algn="ctr"/>
            <a:r>
              <a:rPr lang="en-US" sz="31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a:t>
            </a:r>
            <a:r>
              <a:rPr lang="en-US" sz="3100" b="0" cap="none" spc="0">
                <a:ln w="0"/>
                <a:solidFill>
                  <a:srgbClr val="FF006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inh</a:t>
            </a:r>
          </a:p>
        </p:txBody>
      </p:sp>
      <p:sp>
        <p:nvSpPr>
          <p:cNvPr id="15" name="Rectangle 14">
            <a:extLst>
              <a:ext uri="{FF2B5EF4-FFF2-40B4-BE49-F238E27FC236}">
                <a16:creationId xmlns:a16="http://schemas.microsoft.com/office/drawing/2014/main" id="{0802A41D-1E93-44BF-9CA7-BCFFB3234921}"/>
              </a:ext>
            </a:extLst>
          </p:cNvPr>
          <p:cNvSpPr/>
          <p:nvPr/>
        </p:nvSpPr>
        <p:spPr>
          <a:xfrm>
            <a:off x="3994487" y="4316792"/>
            <a:ext cx="1118938" cy="553998"/>
          </a:xfrm>
          <a:prstGeom prst="rect">
            <a:avLst/>
          </a:prstGeom>
          <a:solidFill>
            <a:srgbClr val="D0EDFB"/>
          </a:solidFill>
          <a:effectLst>
            <a:softEdge rad="31750"/>
          </a:effectLst>
        </p:spPr>
        <p:txBody>
          <a:bodyPr wrap="square" lIns="91440" tIns="45720" rIns="91440" bIns="45720">
            <a:spAutoFit/>
          </a:bodyPr>
          <a:lstStyle/>
          <a:p>
            <a:pPr algn="ctr"/>
            <a:r>
              <a:rPr lang="en-US" sz="30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a:t>
            </a:r>
            <a:r>
              <a:rPr lang="en-US" sz="3000">
                <a:ln w="0"/>
                <a:solidFill>
                  <a:srgbClr val="FF006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ín</a:t>
            </a:r>
            <a:endParaRPr lang="en-US" sz="3000" b="0" cap="none" spc="0">
              <a:ln w="0"/>
              <a:solidFill>
                <a:srgbClr val="FF006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8219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5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playback (2)">
            <a:hlinkClick r:id="" action="ppaction://media"/>
            <a:extLst>
              <a:ext uri="{FF2B5EF4-FFF2-40B4-BE49-F238E27FC236}">
                <a16:creationId xmlns:a16="http://schemas.microsoft.com/office/drawing/2014/main" id="{B2F194A5-5F3F-4B25-9E85-4FB449CD9886}"/>
              </a:ext>
            </a:extLst>
          </p:cNvPr>
          <p:cNvPicPr>
            <a:picLocks noChangeAspect="1"/>
          </p:cNvPicPr>
          <p:nvPr>
            <a:videoFile r:link="rId1"/>
            <p:extLst>
              <p:ext uri="{DAA4B4D4-6D71-4841-9C94-3DE7FCFB9230}">
                <p14:media xmlns:p14="http://schemas.microsoft.com/office/powerpoint/2010/main" r:embed="rId2">
                  <p14:trim st="20922" end="23536.5666"/>
                </p14:media>
              </p:ext>
            </p:extLst>
          </p:nvPr>
        </p:nvPicPr>
        <p:blipFill>
          <a:blip r:embed="rId4"/>
          <a:stretch>
            <a:fillRect/>
          </a:stretch>
        </p:blipFill>
        <p:spPr>
          <a:xfrm>
            <a:off x="1165852" y="643467"/>
            <a:ext cx="9860296" cy="5571066"/>
          </a:xfrm>
          <a:prstGeom prst="rect">
            <a:avLst/>
          </a:prstGeom>
        </p:spPr>
      </p:pic>
    </p:spTree>
    <p:extLst>
      <p:ext uri="{BB962C8B-B14F-4D97-AF65-F5344CB8AC3E}">
        <p14:creationId xmlns:p14="http://schemas.microsoft.com/office/powerpoint/2010/main" val="203045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10;&#10;Description automatically generated">
            <a:extLst>
              <a:ext uri="{FF2B5EF4-FFF2-40B4-BE49-F238E27FC236}">
                <a16:creationId xmlns:a16="http://schemas.microsoft.com/office/drawing/2014/main" id="{BD6E1C84-F70B-4498-B41E-916616F19E3F}"/>
              </a:ext>
            </a:extLst>
          </p:cNvPr>
          <p:cNvPicPr>
            <a:picLocks noChangeAspect="1"/>
          </p:cNvPicPr>
          <p:nvPr/>
        </p:nvPicPr>
        <p:blipFill rotWithShape="1">
          <a:blip r:embed="rId2">
            <a:extLst>
              <a:ext uri="{28A0092B-C50C-407E-A947-70E740481C1C}">
                <a14:useLocalDpi xmlns:a14="http://schemas.microsoft.com/office/drawing/2010/main" val="0"/>
              </a:ext>
            </a:extLst>
          </a:blip>
          <a:srcRect t="4875" r="1" b="1358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63003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3410DBB-11F8-47E0-AF9D-B5A24401E404}"/>
              </a:ext>
            </a:extLst>
          </p:cNvPr>
          <p:cNvPicPr>
            <a:picLocks noChangeAspect="1"/>
          </p:cNvPicPr>
          <p:nvPr/>
        </p:nvPicPr>
        <p:blipFill>
          <a:blip r:embed="rId2">
            <a:alphaModFix amt="18000"/>
          </a:blip>
          <a:stretch>
            <a:fillRect/>
          </a:stretch>
        </p:blipFill>
        <p:spPr>
          <a:xfrm>
            <a:off x="358588" y="116541"/>
            <a:ext cx="11833412" cy="6741459"/>
          </a:xfrm>
          <a:prstGeom prst="rect">
            <a:avLst/>
          </a:prstGeom>
        </p:spPr>
      </p:pic>
      <p:sp>
        <p:nvSpPr>
          <p:cNvPr id="23" name="TextBox 22">
            <a:extLst>
              <a:ext uri="{FF2B5EF4-FFF2-40B4-BE49-F238E27FC236}">
                <a16:creationId xmlns:a16="http://schemas.microsoft.com/office/drawing/2014/main" id="{DCF93DCA-FA1B-427F-87B5-5EF1C08A6865}"/>
              </a:ext>
            </a:extLst>
          </p:cNvPr>
          <p:cNvSpPr txBox="1"/>
          <p:nvPr/>
        </p:nvSpPr>
        <p:spPr>
          <a:xfrm>
            <a:off x="99144" y="-44466"/>
            <a:ext cx="11993711" cy="7063472"/>
          </a:xfrm>
          <a:prstGeom prst="rect">
            <a:avLst/>
          </a:prstGeom>
          <a:noFill/>
        </p:spPr>
        <p:txBody>
          <a:bodyPr wrap="square">
            <a:spAutoFit/>
          </a:bodyPr>
          <a:lstStyle/>
          <a:p>
            <a:pPr algn="ctr">
              <a:spcBef>
                <a:spcPts val="600"/>
              </a:spcBef>
              <a:spcAft>
                <a:spcPts val="600"/>
              </a:spcAft>
            </a:pPr>
            <a:r>
              <a:rPr lang="vi-VN" sz="3100" b="1" i="0">
                <a:solidFill>
                  <a:srgbClr val="00B0F0"/>
                </a:solidFill>
                <a:effectLst/>
              </a:rPr>
              <a:t>Đầm sen</a:t>
            </a:r>
            <a:endParaRPr lang="vi-VN" sz="3100" b="0" i="0">
              <a:solidFill>
                <a:srgbClr val="00B0F0"/>
              </a:solidFill>
              <a:effectLst/>
            </a:endParaRPr>
          </a:p>
          <a:p>
            <a:pPr indent="457200" algn="l">
              <a:spcBef>
                <a:spcPts val="600"/>
              </a:spcBef>
              <a:spcAft>
                <a:spcPts val="600"/>
              </a:spcAft>
            </a:pPr>
            <a:r>
              <a:rPr lang="vi-VN" sz="3100" b="0" i="0">
                <a:solidFill>
                  <a:srgbClr val="000000"/>
                </a:solidFill>
                <a:effectLst/>
              </a:rPr>
              <a:t>Đi khỏi dốc đê, lối rẽ vào làng, tự nhiên Minh cảm thấy rất khoan khoái, dễ chịu. Minh dừng lại hít một hơi dài. Hương sen thơm mát từ cánh đồng đưa lên làm dịu hẳn cái nóng ngột ngạt của trưa hè.</a:t>
            </a:r>
          </a:p>
          <a:p>
            <a:pPr indent="457200" algn="l">
              <a:spcBef>
                <a:spcPts val="600"/>
              </a:spcBef>
              <a:spcAft>
                <a:spcPts val="600"/>
              </a:spcAft>
            </a:pPr>
            <a:r>
              <a:rPr lang="vi-VN" sz="3100" b="0" i="0">
                <a:solidFill>
                  <a:srgbClr val="000000"/>
                </a:solidFill>
                <a:effectLst/>
              </a:rPr>
              <a:t>Trước mặt Minh, đầm sen rộng mênh mông. Những bông sen trắng, sen hồng khẽ đu đưa nổi bật trên nền lá xanh mượt.</a:t>
            </a:r>
          </a:p>
          <a:p>
            <a:pPr indent="457200" algn="l">
              <a:spcBef>
                <a:spcPts val="600"/>
              </a:spcBef>
              <a:spcAft>
                <a:spcPts val="600"/>
              </a:spcAft>
            </a:pPr>
            <a:r>
              <a:rPr lang="vi-VN" sz="3100" b="0" i="0">
                <a:solidFill>
                  <a:srgbClr val="000000"/>
                </a:solidFill>
                <a:effectLst/>
              </a:rPr>
              <a:t>Giữa đầm, mẹ con bác Tâm đang bơi chiếc mủng đi hái sen. Bác cẩn thận ngắt từng bông, bó thành từng bó, bọc bên ngoài một chiếc lá, rồi để nhè nhẹ vào lòng thuyền.</a:t>
            </a:r>
          </a:p>
          <a:p>
            <a:pPr indent="457200" algn="l">
              <a:spcBef>
                <a:spcPts val="600"/>
              </a:spcBef>
              <a:spcAft>
                <a:spcPts val="600"/>
              </a:spcAft>
            </a:pPr>
            <a:r>
              <a:rPr lang="vi-VN" sz="3100" b="0" i="0">
                <a:solidFill>
                  <a:srgbClr val="000000"/>
                </a:solidFill>
                <a:effectLst/>
              </a:rPr>
              <a:t>Minh chợt nhớ đến ngày giỗ ông năm ngoái. Hôm đó có bà ngoại em sang chơi. Mẹ nấu chè hạt sen, bà ăn tấm tắc khen ngon mãi.</a:t>
            </a:r>
          </a:p>
          <a:p>
            <a:pPr algn="r">
              <a:spcBef>
                <a:spcPts val="600"/>
              </a:spcBef>
              <a:spcAft>
                <a:spcPts val="600"/>
              </a:spcAft>
            </a:pPr>
            <a:r>
              <a:rPr lang="vi-VN" sz="3100" b="0" i="0">
                <a:solidFill>
                  <a:srgbClr val="000000"/>
                </a:solidFill>
                <a:effectLst/>
              </a:rPr>
              <a:t>Tập đọc lớp 2, 1980</a:t>
            </a:r>
          </a:p>
        </p:txBody>
      </p:sp>
      <p:pic>
        <p:nvPicPr>
          <p:cNvPr id="44" name="Picture 43">
            <a:extLst>
              <a:ext uri="{FF2B5EF4-FFF2-40B4-BE49-F238E27FC236}">
                <a16:creationId xmlns:a16="http://schemas.microsoft.com/office/drawing/2014/main" id="{6ADDFB5D-EFC9-4AAF-A05A-20209D86132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973" r="85486" b="86520"/>
          <a:stretch/>
        </p:blipFill>
        <p:spPr>
          <a:xfrm>
            <a:off x="99144" y="0"/>
            <a:ext cx="445693" cy="508094"/>
          </a:xfrm>
          <a:prstGeom prst="rect">
            <a:avLst/>
          </a:prstGeom>
        </p:spPr>
      </p:pic>
    </p:spTree>
    <p:extLst>
      <p:ext uri="{BB962C8B-B14F-4D97-AF65-F5344CB8AC3E}">
        <p14:creationId xmlns:p14="http://schemas.microsoft.com/office/powerpoint/2010/main" val="3638650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674CB628-87A2-43AF-8315-486851F98E87}"/>
              </a:ext>
            </a:extLst>
          </p:cNvPr>
          <p:cNvSpPr txBox="1"/>
          <p:nvPr/>
        </p:nvSpPr>
        <p:spPr>
          <a:xfrm>
            <a:off x="33739" y="571501"/>
            <a:ext cx="11993711" cy="6032421"/>
          </a:xfrm>
          <a:prstGeom prst="rect">
            <a:avLst/>
          </a:prstGeom>
          <a:noFill/>
        </p:spPr>
        <p:txBody>
          <a:bodyPr wrap="square">
            <a:spAutoFit/>
          </a:bodyPr>
          <a:lstStyle/>
          <a:p>
            <a:pPr algn="ctr">
              <a:spcBef>
                <a:spcPts val="600"/>
              </a:spcBef>
              <a:spcAft>
                <a:spcPts val="600"/>
              </a:spcAft>
            </a:pPr>
            <a:r>
              <a:rPr lang="vi-VN" sz="2800" b="1" i="0">
                <a:solidFill>
                  <a:srgbClr val="00B0F0"/>
                </a:solidFill>
                <a:effectLst/>
              </a:rPr>
              <a:t>Đầm sen</a:t>
            </a:r>
            <a:endParaRPr lang="vi-VN" sz="2800" b="0" i="0">
              <a:solidFill>
                <a:srgbClr val="00B0F0"/>
              </a:solidFill>
              <a:effectLst/>
            </a:endParaRPr>
          </a:p>
          <a:p>
            <a:pPr indent="457200" algn="l">
              <a:spcBef>
                <a:spcPts val="600"/>
              </a:spcBef>
              <a:spcAft>
                <a:spcPts val="600"/>
              </a:spcAft>
            </a:pPr>
            <a:r>
              <a:rPr lang="vi-VN" sz="2800" b="0" i="0">
                <a:solidFill>
                  <a:srgbClr val="000000"/>
                </a:solidFill>
                <a:effectLst/>
              </a:rPr>
              <a:t>Đi khỏi dốc đê, lối rẽ vào làng, tự nhiên Minh cảm thấy rất khoan khoái, dễ chịu. Minh dừng lại hít một hơi dài. Hương sen thơm mát từ cánh đồng đưa lên làm dịu hẳn cái nóng ngột ngạt của trưa hè.</a:t>
            </a:r>
          </a:p>
          <a:p>
            <a:pPr indent="457200" algn="l">
              <a:spcBef>
                <a:spcPts val="600"/>
              </a:spcBef>
              <a:spcAft>
                <a:spcPts val="600"/>
              </a:spcAft>
            </a:pPr>
            <a:r>
              <a:rPr lang="vi-VN" sz="2800" b="0" i="0">
                <a:solidFill>
                  <a:srgbClr val="000000"/>
                </a:solidFill>
                <a:effectLst/>
              </a:rPr>
              <a:t>Trước mặt Minh, đầm sen rộng mênh mông. Những bông sen trắng, sen hồng khẽ đu đưa nổi bật trên nền lá xanh mượt.</a:t>
            </a:r>
          </a:p>
          <a:p>
            <a:pPr indent="457200" algn="l">
              <a:spcBef>
                <a:spcPts val="600"/>
              </a:spcBef>
              <a:spcAft>
                <a:spcPts val="600"/>
              </a:spcAft>
            </a:pPr>
            <a:r>
              <a:rPr lang="vi-VN" sz="2800" b="0" i="0">
                <a:solidFill>
                  <a:srgbClr val="000000"/>
                </a:solidFill>
                <a:effectLst/>
              </a:rPr>
              <a:t>Giữa đầm, mẹ con bác Tâm đang bơi chiếc mủng đi hái sen. Bác cẩn thận ngắt từng bông, bó thành từng bó, bọc bên ngoài một chiếc lá, rồi để nhè nhẹ vào lòng thuyền.</a:t>
            </a:r>
          </a:p>
          <a:p>
            <a:pPr indent="457200" algn="l">
              <a:spcBef>
                <a:spcPts val="600"/>
              </a:spcBef>
              <a:spcAft>
                <a:spcPts val="600"/>
              </a:spcAft>
            </a:pPr>
            <a:r>
              <a:rPr lang="vi-VN" sz="2800" b="0" i="0">
                <a:solidFill>
                  <a:srgbClr val="000000"/>
                </a:solidFill>
                <a:effectLst/>
              </a:rPr>
              <a:t>Minh chợt nhớ đến ngày giỗ ông năm ngoái. Hôm đó có bà ngoại em sang chơi. Mẹ nấu chè hạt sen, bà ăn tấm tắc khen ngon mãi.</a:t>
            </a:r>
          </a:p>
          <a:p>
            <a:pPr algn="r">
              <a:spcBef>
                <a:spcPts val="600"/>
              </a:spcBef>
              <a:spcAft>
                <a:spcPts val="600"/>
              </a:spcAft>
            </a:pPr>
            <a:r>
              <a:rPr lang="vi-VN" sz="2800" b="0" i="0">
                <a:solidFill>
                  <a:srgbClr val="000000"/>
                </a:solidFill>
                <a:effectLst/>
              </a:rPr>
              <a:t>Tập đọc lớp 2, 1980</a:t>
            </a:r>
          </a:p>
        </p:txBody>
      </p:sp>
      <p:pic>
        <p:nvPicPr>
          <p:cNvPr id="44" name="Picture 43">
            <a:extLst>
              <a:ext uri="{FF2B5EF4-FFF2-40B4-BE49-F238E27FC236}">
                <a16:creationId xmlns:a16="http://schemas.microsoft.com/office/drawing/2014/main" id="{6ADDFB5D-EFC9-4AAF-A05A-20209D86132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973" r="85486" b="86520"/>
          <a:stretch/>
        </p:blipFill>
        <p:spPr>
          <a:xfrm>
            <a:off x="33739" y="-50894"/>
            <a:ext cx="701673" cy="799913"/>
          </a:xfrm>
          <a:prstGeom prst="rect">
            <a:avLst/>
          </a:prstGeom>
        </p:spPr>
      </p:pic>
      <p:sp>
        <p:nvSpPr>
          <p:cNvPr id="4" name="Rectangle: Rounded Corners 3">
            <a:extLst>
              <a:ext uri="{FF2B5EF4-FFF2-40B4-BE49-F238E27FC236}">
                <a16:creationId xmlns:a16="http://schemas.microsoft.com/office/drawing/2014/main" id="{D9347189-F4F6-4F6B-8C4B-90F3139B822E}"/>
              </a:ext>
            </a:extLst>
          </p:cNvPr>
          <p:cNvSpPr/>
          <p:nvPr/>
        </p:nvSpPr>
        <p:spPr>
          <a:xfrm>
            <a:off x="735412" y="1913"/>
            <a:ext cx="3225975" cy="569588"/>
          </a:xfrm>
          <a:prstGeom prst="roundRect">
            <a:avLst>
              <a:gd name="adj" fmla="val 36056"/>
            </a:avLst>
          </a:prstGeom>
          <a:solidFill>
            <a:srgbClr val="FFD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Rèn đọc từ khó</a:t>
            </a:r>
          </a:p>
        </p:txBody>
      </p:sp>
      <p:sp>
        <p:nvSpPr>
          <p:cNvPr id="57" name="Rectangle: Rounded Corners 56">
            <a:extLst>
              <a:ext uri="{FF2B5EF4-FFF2-40B4-BE49-F238E27FC236}">
                <a16:creationId xmlns:a16="http://schemas.microsoft.com/office/drawing/2014/main" id="{CDA13E5A-7D42-4262-A937-F4B1CD94FA0B}"/>
              </a:ext>
            </a:extLst>
          </p:cNvPr>
          <p:cNvSpPr/>
          <p:nvPr/>
        </p:nvSpPr>
        <p:spPr>
          <a:xfrm>
            <a:off x="1737446" y="1222471"/>
            <a:ext cx="1139104" cy="356932"/>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03E3F446-A02F-454A-8705-20D02C3C461D}"/>
              </a:ext>
            </a:extLst>
          </p:cNvPr>
          <p:cNvSpPr/>
          <p:nvPr/>
        </p:nvSpPr>
        <p:spPr>
          <a:xfrm>
            <a:off x="3013796" y="1222471"/>
            <a:ext cx="843829" cy="356932"/>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0D5B6EA6-9995-40B2-9C2A-682F37B0AF4D}"/>
              </a:ext>
            </a:extLst>
          </p:cNvPr>
          <p:cNvSpPr/>
          <p:nvPr/>
        </p:nvSpPr>
        <p:spPr>
          <a:xfrm>
            <a:off x="9709871" y="1222471"/>
            <a:ext cx="2120179" cy="356932"/>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73541A31-B991-4095-89B2-35659B15AFE4}"/>
              </a:ext>
            </a:extLst>
          </p:cNvPr>
          <p:cNvSpPr/>
          <p:nvPr/>
        </p:nvSpPr>
        <p:spPr>
          <a:xfrm>
            <a:off x="3699596" y="1655603"/>
            <a:ext cx="462829" cy="356932"/>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B8B848D9-9077-4F03-B08B-B03A4AFF7AB4}"/>
              </a:ext>
            </a:extLst>
          </p:cNvPr>
          <p:cNvSpPr/>
          <p:nvPr/>
        </p:nvSpPr>
        <p:spPr>
          <a:xfrm>
            <a:off x="4804496" y="2101366"/>
            <a:ext cx="1558204" cy="356932"/>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0F7E06DD-774D-4223-BAC2-5ED0B7D2C493}"/>
              </a:ext>
            </a:extLst>
          </p:cNvPr>
          <p:cNvSpPr/>
          <p:nvPr/>
        </p:nvSpPr>
        <p:spPr>
          <a:xfrm>
            <a:off x="5583598" y="2723761"/>
            <a:ext cx="1903052" cy="356932"/>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E6505C9F-9C7F-4790-843F-531EBD8F2358}"/>
              </a:ext>
            </a:extLst>
          </p:cNvPr>
          <p:cNvSpPr/>
          <p:nvPr/>
        </p:nvSpPr>
        <p:spPr>
          <a:xfrm>
            <a:off x="1657350" y="3071363"/>
            <a:ext cx="1903052" cy="356932"/>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177AEE68-42BE-4EAF-8A15-9DEC7EC4FC45}"/>
              </a:ext>
            </a:extLst>
          </p:cNvPr>
          <p:cNvSpPr/>
          <p:nvPr/>
        </p:nvSpPr>
        <p:spPr>
          <a:xfrm>
            <a:off x="6535124" y="3071363"/>
            <a:ext cx="1903052" cy="356932"/>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9A2EE7D3-89EE-4C1C-8A75-534A6717D3D2}"/>
              </a:ext>
            </a:extLst>
          </p:cNvPr>
          <p:cNvSpPr/>
          <p:nvPr/>
        </p:nvSpPr>
        <p:spPr>
          <a:xfrm>
            <a:off x="6535124" y="3685734"/>
            <a:ext cx="1903052" cy="356932"/>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5EEE841A-16F3-45B7-AB69-0FD1BEF2296B}"/>
              </a:ext>
            </a:extLst>
          </p:cNvPr>
          <p:cNvSpPr/>
          <p:nvPr/>
        </p:nvSpPr>
        <p:spPr>
          <a:xfrm>
            <a:off x="6201749" y="5499143"/>
            <a:ext cx="1199176" cy="356932"/>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364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left)">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left)">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left)">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left)">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wipe(left)">
                                      <p:cBhvr>
                                        <p:cTn id="47" dur="500"/>
                                        <p:tgtEl>
                                          <p:spTgt spid="6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wipe(left)">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left)">
                                      <p:cBhvr>
                                        <p:cTn id="5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7" grpId="0" animBg="1"/>
      <p:bldP spid="56" grpId="0" animBg="1"/>
      <p:bldP spid="58" grpId="0" animBg="1"/>
      <p:bldP spid="59" grpId="0" animBg="1"/>
      <p:bldP spid="60" grpId="0" animBg="1"/>
      <p:bldP spid="61" grpId="0" animBg="1"/>
      <p:bldP spid="62" grpId="0" animBg="1"/>
      <p:bldP spid="63" grpId="0" animBg="1"/>
      <p:bldP spid="64" grpId="0" animBg="1"/>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674CB628-87A2-43AF-8315-486851F98E87}"/>
              </a:ext>
            </a:extLst>
          </p:cNvPr>
          <p:cNvSpPr txBox="1"/>
          <p:nvPr/>
        </p:nvSpPr>
        <p:spPr>
          <a:xfrm>
            <a:off x="33739" y="571501"/>
            <a:ext cx="11993711" cy="6032421"/>
          </a:xfrm>
          <a:prstGeom prst="rect">
            <a:avLst/>
          </a:prstGeom>
          <a:noFill/>
        </p:spPr>
        <p:txBody>
          <a:bodyPr wrap="square">
            <a:spAutoFit/>
          </a:bodyPr>
          <a:lstStyle/>
          <a:p>
            <a:pPr algn="ctr">
              <a:spcBef>
                <a:spcPts val="600"/>
              </a:spcBef>
              <a:spcAft>
                <a:spcPts val="600"/>
              </a:spcAft>
            </a:pPr>
            <a:r>
              <a:rPr lang="vi-VN" sz="2800" b="1" i="0">
                <a:solidFill>
                  <a:srgbClr val="00B0F0"/>
                </a:solidFill>
                <a:effectLst/>
              </a:rPr>
              <a:t>Đầm sen</a:t>
            </a:r>
            <a:endParaRPr lang="vi-VN" sz="2800" b="0" i="0">
              <a:solidFill>
                <a:srgbClr val="00B0F0"/>
              </a:solidFill>
              <a:effectLst/>
            </a:endParaRPr>
          </a:p>
          <a:p>
            <a:pPr indent="457200" algn="l">
              <a:spcBef>
                <a:spcPts val="600"/>
              </a:spcBef>
              <a:spcAft>
                <a:spcPts val="600"/>
              </a:spcAft>
            </a:pPr>
            <a:r>
              <a:rPr lang="vi-VN" sz="2800" b="0" i="0">
                <a:solidFill>
                  <a:srgbClr val="000000"/>
                </a:solidFill>
                <a:effectLst/>
              </a:rPr>
              <a:t>Đi khỏi dốc đê, lối rẽ vào làng, tự nhiên Minh cảm thấy rất khoan khoái, dễ chịu. Minh dừng lại hít một hơi dài. Hương sen thơm mát từ cánh đồng đưa lên làm dịu hẳn cái nóng ngột ngạt của trưa hè.</a:t>
            </a:r>
          </a:p>
          <a:p>
            <a:pPr indent="457200" algn="l">
              <a:spcBef>
                <a:spcPts val="600"/>
              </a:spcBef>
              <a:spcAft>
                <a:spcPts val="600"/>
              </a:spcAft>
            </a:pPr>
            <a:r>
              <a:rPr lang="vi-VN" sz="2800" b="0" i="0">
                <a:solidFill>
                  <a:srgbClr val="000000"/>
                </a:solidFill>
                <a:effectLst/>
              </a:rPr>
              <a:t>Trước mặt Minh, đầm sen rộng mênh mông. Những bông sen trắng, sen hồng khẽ đu đưa nổi bật trên nền lá xanh mượt.</a:t>
            </a:r>
          </a:p>
          <a:p>
            <a:pPr indent="457200" algn="l">
              <a:spcBef>
                <a:spcPts val="600"/>
              </a:spcBef>
              <a:spcAft>
                <a:spcPts val="600"/>
              </a:spcAft>
            </a:pPr>
            <a:r>
              <a:rPr lang="vi-VN" sz="2800" b="0" i="0">
                <a:solidFill>
                  <a:srgbClr val="000000"/>
                </a:solidFill>
                <a:effectLst/>
              </a:rPr>
              <a:t>Giữa đầm, mẹ con bác Tâm đang bơi chiếc mủng đi hái sen. Bác cẩn thận ngắt từng bông, bó thành từng bó, bọc bên ngoài một chiếc lá, rồi để nhè nhẹ vào lòng thuyền.</a:t>
            </a:r>
          </a:p>
          <a:p>
            <a:pPr indent="457200" algn="l">
              <a:spcBef>
                <a:spcPts val="600"/>
              </a:spcBef>
              <a:spcAft>
                <a:spcPts val="600"/>
              </a:spcAft>
            </a:pPr>
            <a:r>
              <a:rPr lang="vi-VN" sz="2800" b="0" i="0">
                <a:solidFill>
                  <a:srgbClr val="000000"/>
                </a:solidFill>
                <a:effectLst/>
              </a:rPr>
              <a:t>Minh chợt nhớ đến ngày giỗ ông năm ngoái. Hôm đó có bà ngoại em sang chơi. Mẹ nấu chè hạt sen, bà ăn tấm tắc khen ngon mãi.</a:t>
            </a:r>
          </a:p>
          <a:p>
            <a:pPr algn="r">
              <a:spcBef>
                <a:spcPts val="600"/>
              </a:spcBef>
              <a:spcAft>
                <a:spcPts val="600"/>
              </a:spcAft>
            </a:pPr>
            <a:r>
              <a:rPr lang="vi-VN" sz="2800" b="0" i="0">
                <a:solidFill>
                  <a:srgbClr val="000000"/>
                </a:solidFill>
                <a:effectLst/>
              </a:rPr>
              <a:t>Tập đọc lớp 2, 1980</a:t>
            </a:r>
          </a:p>
        </p:txBody>
      </p:sp>
      <p:pic>
        <p:nvPicPr>
          <p:cNvPr id="44" name="Picture 43">
            <a:extLst>
              <a:ext uri="{FF2B5EF4-FFF2-40B4-BE49-F238E27FC236}">
                <a16:creationId xmlns:a16="http://schemas.microsoft.com/office/drawing/2014/main" id="{6ADDFB5D-EFC9-4AAF-A05A-20209D86132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973" r="85486" b="86520"/>
          <a:stretch/>
        </p:blipFill>
        <p:spPr>
          <a:xfrm>
            <a:off x="33739" y="-50894"/>
            <a:ext cx="701673" cy="799913"/>
          </a:xfrm>
          <a:prstGeom prst="rect">
            <a:avLst/>
          </a:prstGeom>
        </p:spPr>
      </p:pic>
      <p:sp>
        <p:nvSpPr>
          <p:cNvPr id="4" name="Rectangle: Rounded Corners 3">
            <a:extLst>
              <a:ext uri="{FF2B5EF4-FFF2-40B4-BE49-F238E27FC236}">
                <a16:creationId xmlns:a16="http://schemas.microsoft.com/office/drawing/2014/main" id="{D9347189-F4F6-4F6B-8C4B-90F3139B822E}"/>
              </a:ext>
            </a:extLst>
          </p:cNvPr>
          <p:cNvSpPr/>
          <p:nvPr/>
        </p:nvSpPr>
        <p:spPr>
          <a:xfrm>
            <a:off x="735412" y="1913"/>
            <a:ext cx="3225975" cy="569588"/>
          </a:xfrm>
          <a:prstGeom prst="roundRect">
            <a:avLst>
              <a:gd name="adj" fmla="val 36056"/>
            </a:avLst>
          </a:prstGeom>
          <a:solidFill>
            <a:srgbClr val="FFD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Rèn nghỉ hơi</a:t>
            </a:r>
          </a:p>
        </p:txBody>
      </p:sp>
      <p:sp>
        <p:nvSpPr>
          <p:cNvPr id="15" name="Rectangle 14">
            <a:extLst>
              <a:ext uri="{FF2B5EF4-FFF2-40B4-BE49-F238E27FC236}">
                <a16:creationId xmlns:a16="http://schemas.microsoft.com/office/drawing/2014/main" id="{DBC51720-3E23-4DDB-9E40-EEB51BB676DF}"/>
              </a:ext>
            </a:extLst>
          </p:cNvPr>
          <p:cNvSpPr/>
          <p:nvPr/>
        </p:nvSpPr>
        <p:spPr>
          <a:xfrm>
            <a:off x="2709703" y="1141089"/>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16" name="Rectangle 15">
            <a:extLst>
              <a:ext uri="{FF2B5EF4-FFF2-40B4-BE49-F238E27FC236}">
                <a16:creationId xmlns:a16="http://schemas.microsoft.com/office/drawing/2014/main" id="{5BC99E5D-D0BF-4CAF-969A-A05D0E03E7C6}"/>
              </a:ext>
            </a:extLst>
          </p:cNvPr>
          <p:cNvSpPr/>
          <p:nvPr/>
        </p:nvSpPr>
        <p:spPr>
          <a:xfrm>
            <a:off x="1158262" y="1548982"/>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17" name="Rectangle 16">
            <a:extLst>
              <a:ext uri="{FF2B5EF4-FFF2-40B4-BE49-F238E27FC236}">
                <a16:creationId xmlns:a16="http://schemas.microsoft.com/office/drawing/2014/main" id="{5AFE68C1-44F3-48C0-869F-84B74BA7EFB9}"/>
              </a:ext>
            </a:extLst>
          </p:cNvPr>
          <p:cNvSpPr/>
          <p:nvPr/>
        </p:nvSpPr>
        <p:spPr>
          <a:xfrm>
            <a:off x="5176678" y="1141089"/>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8F0DFBD8-9F64-499F-8083-D2773295CD1E}"/>
              </a:ext>
            </a:extLst>
          </p:cNvPr>
          <p:cNvSpPr/>
          <p:nvPr/>
        </p:nvSpPr>
        <p:spPr>
          <a:xfrm>
            <a:off x="11600532" y="1141089"/>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50E937F6-FC40-444B-8616-9CFBCE34B99C}"/>
              </a:ext>
            </a:extLst>
          </p:cNvPr>
          <p:cNvSpPr/>
          <p:nvPr/>
        </p:nvSpPr>
        <p:spPr>
          <a:xfrm>
            <a:off x="5921630" y="1548982"/>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20" name="Rectangle 19">
            <a:extLst>
              <a:ext uri="{FF2B5EF4-FFF2-40B4-BE49-F238E27FC236}">
                <a16:creationId xmlns:a16="http://schemas.microsoft.com/office/drawing/2014/main" id="{B3CC9ED3-226A-450B-BD72-D09CD8B16E6E}"/>
              </a:ext>
            </a:extLst>
          </p:cNvPr>
          <p:cNvSpPr/>
          <p:nvPr/>
        </p:nvSpPr>
        <p:spPr>
          <a:xfrm>
            <a:off x="9481271" y="1548982"/>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21" name="Rectangle 20">
            <a:extLst>
              <a:ext uri="{FF2B5EF4-FFF2-40B4-BE49-F238E27FC236}">
                <a16:creationId xmlns:a16="http://schemas.microsoft.com/office/drawing/2014/main" id="{2D5B0B84-2231-4841-B83A-E6D25E26507E}"/>
              </a:ext>
            </a:extLst>
          </p:cNvPr>
          <p:cNvSpPr/>
          <p:nvPr/>
        </p:nvSpPr>
        <p:spPr>
          <a:xfrm>
            <a:off x="1178381" y="1970322"/>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23" name="Rectangle 22">
            <a:extLst>
              <a:ext uri="{FF2B5EF4-FFF2-40B4-BE49-F238E27FC236}">
                <a16:creationId xmlns:a16="http://schemas.microsoft.com/office/drawing/2014/main" id="{8B8546B9-A33A-40B2-ABAC-59A726D31611}"/>
              </a:ext>
            </a:extLst>
          </p:cNvPr>
          <p:cNvSpPr/>
          <p:nvPr/>
        </p:nvSpPr>
        <p:spPr>
          <a:xfrm>
            <a:off x="8261418" y="1970322"/>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24" name="Rectangle 23">
            <a:extLst>
              <a:ext uri="{FF2B5EF4-FFF2-40B4-BE49-F238E27FC236}">
                <a16:creationId xmlns:a16="http://schemas.microsoft.com/office/drawing/2014/main" id="{6ADF0812-D7F9-41F3-8DF4-4F5857F9E10B}"/>
              </a:ext>
            </a:extLst>
          </p:cNvPr>
          <p:cNvSpPr/>
          <p:nvPr/>
        </p:nvSpPr>
        <p:spPr>
          <a:xfrm>
            <a:off x="3061397" y="2555097"/>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id="{1FC264AD-CF57-48F1-AFE1-C8E3B95292F7}"/>
              </a:ext>
            </a:extLst>
          </p:cNvPr>
          <p:cNvSpPr/>
          <p:nvPr/>
        </p:nvSpPr>
        <p:spPr>
          <a:xfrm>
            <a:off x="7400807" y="2555096"/>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26" name="Rectangle 25">
            <a:extLst>
              <a:ext uri="{FF2B5EF4-FFF2-40B4-BE49-F238E27FC236}">
                <a16:creationId xmlns:a16="http://schemas.microsoft.com/office/drawing/2014/main" id="{B31D5609-8C38-42CC-839B-4B2AB4CB03B7}"/>
              </a:ext>
            </a:extLst>
          </p:cNvPr>
          <p:cNvSpPr/>
          <p:nvPr/>
        </p:nvSpPr>
        <p:spPr>
          <a:xfrm>
            <a:off x="11169081" y="2555097"/>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id="{BFCCA7B3-53AD-4E52-96DD-8006340660B9}"/>
              </a:ext>
            </a:extLst>
          </p:cNvPr>
          <p:cNvSpPr/>
          <p:nvPr/>
        </p:nvSpPr>
        <p:spPr>
          <a:xfrm>
            <a:off x="1445630" y="2976437"/>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28" name="Rectangle 27">
            <a:extLst>
              <a:ext uri="{FF2B5EF4-FFF2-40B4-BE49-F238E27FC236}">
                <a16:creationId xmlns:a16="http://schemas.microsoft.com/office/drawing/2014/main" id="{4E595A77-3BB4-41DA-94E9-A118C1444E0A}"/>
              </a:ext>
            </a:extLst>
          </p:cNvPr>
          <p:cNvSpPr/>
          <p:nvPr/>
        </p:nvSpPr>
        <p:spPr>
          <a:xfrm>
            <a:off x="4517495" y="2976437"/>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29" name="Rectangle 28">
            <a:extLst>
              <a:ext uri="{FF2B5EF4-FFF2-40B4-BE49-F238E27FC236}">
                <a16:creationId xmlns:a16="http://schemas.microsoft.com/office/drawing/2014/main" id="{CDDC429C-D417-42FE-BAF0-13504F890134}"/>
              </a:ext>
            </a:extLst>
          </p:cNvPr>
          <p:cNvSpPr/>
          <p:nvPr/>
        </p:nvSpPr>
        <p:spPr>
          <a:xfrm>
            <a:off x="8269375" y="3002936"/>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EAD19912-7721-4B01-A19F-18DC38B01CD0}"/>
              </a:ext>
            </a:extLst>
          </p:cNvPr>
          <p:cNvSpPr/>
          <p:nvPr/>
        </p:nvSpPr>
        <p:spPr>
          <a:xfrm>
            <a:off x="2090115" y="3587711"/>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31" name="Rectangle 30">
            <a:extLst>
              <a:ext uri="{FF2B5EF4-FFF2-40B4-BE49-F238E27FC236}">
                <a16:creationId xmlns:a16="http://schemas.microsoft.com/office/drawing/2014/main" id="{1FF1B425-C805-4452-B776-755992A2EA8E}"/>
              </a:ext>
            </a:extLst>
          </p:cNvPr>
          <p:cNvSpPr/>
          <p:nvPr/>
        </p:nvSpPr>
        <p:spPr>
          <a:xfrm>
            <a:off x="9934953" y="3561212"/>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32" name="Rectangle 31">
            <a:extLst>
              <a:ext uri="{FF2B5EF4-FFF2-40B4-BE49-F238E27FC236}">
                <a16:creationId xmlns:a16="http://schemas.microsoft.com/office/drawing/2014/main" id="{8DCCD78D-C654-4D83-B100-A5E4E977419E}"/>
              </a:ext>
            </a:extLst>
          </p:cNvPr>
          <p:cNvSpPr/>
          <p:nvPr/>
        </p:nvSpPr>
        <p:spPr>
          <a:xfrm>
            <a:off x="3179496" y="3996563"/>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33" name="Rectangle 32">
            <a:extLst>
              <a:ext uri="{FF2B5EF4-FFF2-40B4-BE49-F238E27FC236}">
                <a16:creationId xmlns:a16="http://schemas.microsoft.com/office/drawing/2014/main" id="{23A7B335-B43A-4ED6-A4E1-1913317E75C5}"/>
              </a:ext>
            </a:extLst>
          </p:cNvPr>
          <p:cNvSpPr/>
          <p:nvPr/>
        </p:nvSpPr>
        <p:spPr>
          <a:xfrm>
            <a:off x="6122677" y="3996562"/>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34" name="Rectangle 33">
            <a:extLst>
              <a:ext uri="{FF2B5EF4-FFF2-40B4-BE49-F238E27FC236}">
                <a16:creationId xmlns:a16="http://schemas.microsoft.com/office/drawing/2014/main" id="{5B5A780B-FD0F-4AA8-89D6-913BE9B10C7A}"/>
              </a:ext>
            </a:extLst>
          </p:cNvPr>
          <p:cNvSpPr/>
          <p:nvPr/>
        </p:nvSpPr>
        <p:spPr>
          <a:xfrm>
            <a:off x="10554283" y="3996562"/>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36" name="Rectangle 35">
            <a:extLst>
              <a:ext uri="{FF2B5EF4-FFF2-40B4-BE49-F238E27FC236}">
                <a16:creationId xmlns:a16="http://schemas.microsoft.com/office/drawing/2014/main" id="{6206AF3A-5B43-4F3C-A4B5-9C98A1163EDC}"/>
              </a:ext>
            </a:extLst>
          </p:cNvPr>
          <p:cNvSpPr/>
          <p:nvPr/>
        </p:nvSpPr>
        <p:spPr>
          <a:xfrm>
            <a:off x="3961387" y="4419359"/>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37" name="Rectangle 36">
            <a:extLst>
              <a:ext uri="{FF2B5EF4-FFF2-40B4-BE49-F238E27FC236}">
                <a16:creationId xmlns:a16="http://schemas.microsoft.com/office/drawing/2014/main" id="{0632AE2B-7C78-4022-816F-9C4A3DF9BD31}"/>
              </a:ext>
            </a:extLst>
          </p:cNvPr>
          <p:cNvSpPr/>
          <p:nvPr/>
        </p:nvSpPr>
        <p:spPr>
          <a:xfrm>
            <a:off x="7381281" y="4988032"/>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38" name="Rectangle 37">
            <a:extLst>
              <a:ext uri="{FF2B5EF4-FFF2-40B4-BE49-F238E27FC236}">
                <a16:creationId xmlns:a16="http://schemas.microsoft.com/office/drawing/2014/main" id="{76035B4D-B12C-470D-AB3A-787D159B5125}"/>
              </a:ext>
            </a:extLst>
          </p:cNvPr>
          <p:cNvSpPr/>
          <p:nvPr/>
        </p:nvSpPr>
        <p:spPr>
          <a:xfrm>
            <a:off x="8788236" y="4988031"/>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39" name="Rectangle 38">
            <a:extLst>
              <a:ext uri="{FF2B5EF4-FFF2-40B4-BE49-F238E27FC236}">
                <a16:creationId xmlns:a16="http://schemas.microsoft.com/office/drawing/2014/main" id="{1D730BDF-1381-4E20-A1FF-EF7B0673A166}"/>
              </a:ext>
            </a:extLst>
          </p:cNvPr>
          <p:cNvSpPr/>
          <p:nvPr/>
        </p:nvSpPr>
        <p:spPr>
          <a:xfrm>
            <a:off x="1585180" y="5431921"/>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
        <p:nvSpPr>
          <p:cNvPr id="40" name="Rectangle 39">
            <a:extLst>
              <a:ext uri="{FF2B5EF4-FFF2-40B4-BE49-F238E27FC236}">
                <a16:creationId xmlns:a16="http://schemas.microsoft.com/office/drawing/2014/main" id="{3CF6D12E-2386-497D-B117-0F3849A3E088}"/>
              </a:ext>
            </a:extLst>
          </p:cNvPr>
          <p:cNvSpPr/>
          <p:nvPr/>
        </p:nvSpPr>
        <p:spPr>
          <a:xfrm>
            <a:off x="4882145" y="5431921"/>
            <a:ext cx="426918" cy="584775"/>
          </a:xfrm>
          <a:prstGeom prst="rect">
            <a:avLst/>
          </a:prstGeom>
          <a:noFill/>
        </p:spPr>
        <p:txBody>
          <a:bodyPr wrap="square" lIns="91440" tIns="45720" rIns="91440" bIns="45720">
            <a:spAutoFit/>
          </a:bodyPr>
          <a:lstStyle/>
          <a:p>
            <a:pPr algn="ctr"/>
            <a:r>
              <a:rPr lang="en-US" sz="3200" b="1" cap="none" spc="0">
                <a:ln w="0"/>
                <a:solidFill>
                  <a:srgbClr val="FF0000"/>
                </a:solidFill>
                <a:latin typeface="Arial" panose="020B0604020202020204" pitchFamily="34" charset="0"/>
                <a:cs typeface="Arial" panose="020B0604020202020204" pitchFamily="34" charset="0"/>
              </a:rPr>
              <a:t>/</a:t>
            </a:r>
          </a:p>
        </p:txBody>
      </p:sp>
      <p:sp>
        <p:nvSpPr>
          <p:cNvPr id="41" name="Rectangle 40">
            <a:extLst>
              <a:ext uri="{FF2B5EF4-FFF2-40B4-BE49-F238E27FC236}">
                <a16:creationId xmlns:a16="http://schemas.microsoft.com/office/drawing/2014/main" id="{6803BAA7-E48A-475E-9D58-75ED98B60158}"/>
              </a:ext>
            </a:extLst>
          </p:cNvPr>
          <p:cNvSpPr/>
          <p:nvPr/>
        </p:nvSpPr>
        <p:spPr>
          <a:xfrm>
            <a:off x="9721494" y="5431921"/>
            <a:ext cx="426918" cy="584775"/>
          </a:xfrm>
          <a:prstGeom prst="rect">
            <a:avLst/>
          </a:prstGeom>
          <a:noFill/>
        </p:spPr>
        <p:txBody>
          <a:bodyPr wrap="square" lIns="91440" tIns="45720" rIns="91440" bIns="45720">
            <a:spAutoFit/>
          </a:bodyPr>
          <a:lstStyle/>
          <a:p>
            <a:pPr algn="ctr"/>
            <a:r>
              <a:rPr lang="en-US" sz="3200" b="1" cap="none" spc="0">
                <a:ln w="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53802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up)">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up)">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up)">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up)">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up)">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up)">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up)">
                                      <p:cBhvr>
                                        <p:cTn id="87" dur="500"/>
                                        <p:tgtEl>
                                          <p:spTgt spid="3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up)">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up)">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up)">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wipe(up)">
                                      <p:cBhvr>
                                        <p:cTn id="107" dur="500"/>
                                        <p:tgtEl>
                                          <p:spTgt spid="36"/>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up)">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up)">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wipe(up)">
                                      <p:cBhvr>
                                        <p:cTn id="122" dur="500"/>
                                        <p:tgtEl>
                                          <p:spTgt spid="3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wipe(up)">
                                      <p:cBhvr>
                                        <p:cTn id="127" dur="500"/>
                                        <p:tgtEl>
                                          <p:spTgt spid="40"/>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wipe(up)">
                                      <p:cBhvr>
                                        <p:cTn id="1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6" grpId="0"/>
      <p:bldP spid="17" grpId="0"/>
      <p:bldP spid="18" grpId="0"/>
      <p:bldP spid="19" grpId="0"/>
      <p:bldP spid="20" grpId="0"/>
      <p:bldP spid="21" grpId="0"/>
      <p:bldP spid="23" grpId="0"/>
      <p:bldP spid="24" grpId="0"/>
      <p:bldP spid="25" grpId="0"/>
      <p:bldP spid="26"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674CB628-87A2-43AF-8315-486851F98E87}"/>
              </a:ext>
            </a:extLst>
          </p:cNvPr>
          <p:cNvSpPr txBox="1"/>
          <p:nvPr/>
        </p:nvSpPr>
        <p:spPr>
          <a:xfrm>
            <a:off x="1267209" y="349062"/>
            <a:ext cx="10924791" cy="6463308"/>
          </a:xfrm>
          <a:prstGeom prst="rect">
            <a:avLst/>
          </a:prstGeom>
          <a:noFill/>
        </p:spPr>
        <p:txBody>
          <a:bodyPr wrap="square">
            <a:spAutoFit/>
          </a:bodyPr>
          <a:lstStyle/>
          <a:p>
            <a:pPr algn="ctr">
              <a:spcBef>
                <a:spcPts val="600"/>
              </a:spcBef>
              <a:spcAft>
                <a:spcPts val="600"/>
              </a:spcAft>
            </a:pPr>
            <a:r>
              <a:rPr lang="vi-VN" sz="2800" b="1" i="0">
                <a:solidFill>
                  <a:srgbClr val="00B0F0"/>
                </a:solidFill>
                <a:effectLst/>
              </a:rPr>
              <a:t>Đầm sen</a:t>
            </a:r>
            <a:endParaRPr lang="vi-VN" sz="2800" b="0" i="0">
              <a:solidFill>
                <a:srgbClr val="00B0F0"/>
              </a:solidFill>
              <a:effectLst/>
            </a:endParaRPr>
          </a:p>
          <a:p>
            <a:pPr indent="457200" algn="l">
              <a:spcBef>
                <a:spcPts val="600"/>
              </a:spcBef>
              <a:spcAft>
                <a:spcPts val="600"/>
              </a:spcAft>
            </a:pPr>
            <a:r>
              <a:rPr lang="vi-VN" sz="2800" b="0" i="0">
                <a:solidFill>
                  <a:srgbClr val="000000"/>
                </a:solidFill>
                <a:effectLst/>
              </a:rPr>
              <a:t>Đi khỏi dốc đê, lối rẽ vào làng, tự nhiên Minh cảm thấy rất khoan khoái, dễ chịu. Minh dừng lại hít một hơi dài. Hương sen thơm mát từ cánh đồng đưa lên làm dịu hẳn cái nóng ngột ngạt của trưa hè.</a:t>
            </a:r>
          </a:p>
          <a:p>
            <a:pPr indent="457200" algn="l">
              <a:spcBef>
                <a:spcPts val="600"/>
              </a:spcBef>
              <a:spcAft>
                <a:spcPts val="600"/>
              </a:spcAft>
            </a:pPr>
            <a:r>
              <a:rPr lang="vi-VN" sz="2800" b="0" i="0">
                <a:solidFill>
                  <a:srgbClr val="000000"/>
                </a:solidFill>
                <a:effectLst/>
              </a:rPr>
              <a:t>Trước mặt Minh, đầm sen rộng mênh mông. Những bông sen trắng, sen hồng khẽ đu đưa nổi bật trên nền lá xanh mượt.</a:t>
            </a:r>
          </a:p>
          <a:p>
            <a:pPr indent="457200" algn="l">
              <a:spcBef>
                <a:spcPts val="600"/>
              </a:spcBef>
              <a:spcAft>
                <a:spcPts val="600"/>
              </a:spcAft>
            </a:pPr>
            <a:r>
              <a:rPr lang="vi-VN" sz="2800" b="0" i="0">
                <a:solidFill>
                  <a:srgbClr val="000000"/>
                </a:solidFill>
                <a:effectLst/>
              </a:rPr>
              <a:t>Giữa đầm, mẹ con bác Tâm đang bơi chiếc mủng đi hái sen. Bác cẩn thận ngắt từng bông, bó thành từng bó, bọc bên ngoài một chiếc lá, rồi để nhè nhẹ vào lòng thuyền.</a:t>
            </a:r>
          </a:p>
          <a:p>
            <a:pPr indent="457200" algn="l">
              <a:spcBef>
                <a:spcPts val="600"/>
              </a:spcBef>
              <a:spcAft>
                <a:spcPts val="600"/>
              </a:spcAft>
            </a:pPr>
            <a:r>
              <a:rPr lang="vi-VN" sz="2800" b="0" i="0">
                <a:solidFill>
                  <a:srgbClr val="000000"/>
                </a:solidFill>
                <a:effectLst/>
              </a:rPr>
              <a:t>Minh chợt nhớ đến ngày giỗ ông năm ngoái. Hôm đó có bà ngoại em sang chơi. Mẹ nấu chè hạt sen, bà ăn tấm tắc khen ngon mãi.</a:t>
            </a:r>
          </a:p>
          <a:p>
            <a:pPr algn="r">
              <a:spcBef>
                <a:spcPts val="600"/>
              </a:spcBef>
              <a:spcAft>
                <a:spcPts val="600"/>
              </a:spcAft>
            </a:pPr>
            <a:r>
              <a:rPr lang="vi-VN" sz="2800" b="0" i="0">
                <a:solidFill>
                  <a:srgbClr val="000000"/>
                </a:solidFill>
                <a:effectLst/>
              </a:rPr>
              <a:t>Tập đọc lớp 2, 1980</a:t>
            </a:r>
          </a:p>
        </p:txBody>
      </p:sp>
      <p:pic>
        <p:nvPicPr>
          <p:cNvPr id="44" name="Picture 43">
            <a:extLst>
              <a:ext uri="{FF2B5EF4-FFF2-40B4-BE49-F238E27FC236}">
                <a16:creationId xmlns:a16="http://schemas.microsoft.com/office/drawing/2014/main" id="{6ADDFB5D-EFC9-4AAF-A05A-20209D86132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973" r="85486" b="86520"/>
          <a:stretch/>
        </p:blipFill>
        <p:spPr>
          <a:xfrm>
            <a:off x="33739" y="-50894"/>
            <a:ext cx="701673" cy="799913"/>
          </a:xfrm>
          <a:prstGeom prst="rect">
            <a:avLst/>
          </a:prstGeom>
        </p:spPr>
      </p:pic>
      <p:sp>
        <p:nvSpPr>
          <p:cNvPr id="4" name="Rectangle: Rounded Corners 3">
            <a:extLst>
              <a:ext uri="{FF2B5EF4-FFF2-40B4-BE49-F238E27FC236}">
                <a16:creationId xmlns:a16="http://schemas.microsoft.com/office/drawing/2014/main" id="{D9347189-F4F6-4F6B-8C4B-90F3139B822E}"/>
              </a:ext>
            </a:extLst>
          </p:cNvPr>
          <p:cNvSpPr/>
          <p:nvPr/>
        </p:nvSpPr>
        <p:spPr>
          <a:xfrm>
            <a:off x="735412" y="1913"/>
            <a:ext cx="3225975" cy="569588"/>
          </a:xfrm>
          <a:prstGeom prst="roundRect">
            <a:avLst>
              <a:gd name="adj" fmla="val 36056"/>
            </a:avLst>
          </a:prstGeom>
          <a:solidFill>
            <a:srgbClr val="FFD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Chia đoạn</a:t>
            </a:r>
          </a:p>
        </p:txBody>
      </p:sp>
      <p:sp>
        <p:nvSpPr>
          <p:cNvPr id="35" name="Rectangle: Rounded Corners 34">
            <a:extLst>
              <a:ext uri="{FF2B5EF4-FFF2-40B4-BE49-F238E27FC236}">
                <a16:creationId xmlns:a16="http://schemas.microsoft.com/office/drawing/2014/main" id="{5B9114DD-E745-47ED-94F2-28ECC27E5245}"/>
              </a:ext>
            </a:extLst>
          </p:cNvPr>
          <p:cNvSpPr/>
          <p:nvPr/>
        </p:nvSpPr>
        <p:spPr>
          <a:xfrm>
            <a:off x="1267209" y="1013066"/>
            <a:ext cx="10833340" cy="1185742"/>
          </a:xfrm>
          <a:prstGeom prst="roundRect">
            <a:avLst>
              <a:gd name="adj" fmla="val 11012"/>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5492AF4D-B060-4CA5-B76C-81D15CF3BE3F}"/>
              </a:ext>
            </a:extLst>
          </p:cNvPr>
          <p:cNvSpPr/>
          <p:nvPr/>
        </p:nvSpPr>
        <p:spPr>
          <a:xfrm>
            <a:off x="1267209" y="2374614"/>
            <a:ext cx="10818748" cy="938954"/>
          </a:xfrm>
          <a:prstGeom prst="roundRect">
            <a:avLst>
              <a:gd name="adj" fmla="val 4982"/>
            </a:avLst>
          </a:prstGeom>
          <a:solidFill>
            <a:srgbClr val="00B05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57F9144B-E1DD-4583-B839-7C9BDB82F066}"/>
              </a:ext>
            </a:extLst>
          </p:cNvPr>
          <p:cNvSpPr/>
          <p:nvPr/>
        </p:nvSpPr>
        <p:spPr>
          <a:xfrm>
            <a:off x="1267209" y="3407551"/>
            <a:ext cx="10833340" cy="1372679"/>
          </a:xfrm>
          <a:prstGeom prst="roundRect">
            <a:avLst>
              <a:gd name="adj" fmla="val 12041"/>
            </a:avLst>
          </a:prstGeom>
          <a:solidFill>
            <a:srgbClr val="3333FF">
              <a:alpha val="1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9985368B-0996-4567-BBB9-793B8B756865}"/>
              </a:ext>
            </a:extLst>
          </p:cNvPr>
          <p:cNvSpPr/>
          <p:nvPr/>
        </p:nvSpPr>
        <p:spPr>
          <a:xfrm>
            <a:off x="66476" y="1302465"/>
            <a:ext cx="1274619" cy="656164"/>
          </a:xfrm>
          <a:custGeom>
            <a:avLst/>
            <a:gdLst>
              <a:gd name="connsiteX0" fmla="*/ 0 w 1274619"/>
              <a:gd name="connsiteY0" fmla="*/ 99386 h 656164"/>
              <a:gd name="connsiteX1" fmla="*/ 463803 w 1274619"/>
              <a:gd name="connsiteY1" fmla="*/ 99386 h 656164"/>
              <a:gd name="connsiteX2" fmla="*/ 946537 w 1274619"/>
              <a:gd name="connsiteY2" fmla="*/ 99386 h 656164"/>
              <a:gd name="connsiteX3" fmla="*/ 946537 w 1274619"/>
              <a:gd name="connsiteY3" fmla="*/ 0 h 656164"/>
              <a:gd name="connsiteX4" fmla="*/ 1274619 w 1274619"/>
              <a:gd name="connsiteY4" fmla="*/ 328082 h 656164"/>
              <a:gd name="connsiteX5" fmla="*/ 946537 w 1274619"/>
              <a:gd name="connsiteY5" fmla="*/ 656164 h 656164"/>
              <a:gd name="connsiteX6" fmla="*/ 946537 w 1274619"/>
              <a:gd name="connsiteY6" fmla="*/ 556778 h 656164"/>
              <a:gd name="connsiteX7" fmla="*/ 501665 w 1274619"/>
              <a:gd name="connsiteY7" fmla="*/ 556778 h 656164"/>
              <a:gd name="connsiteX8" fmla="*/ 0 w 1274619"/>
              <a:gd name="connsiteY8" fmla="*/ 556778 h 656164"/>
              <a:gd name="connsiteX9" fmla="*/ 0 w 1274619"/>
              <a:gd name="connsiteY9" fmla="*/ 99386 h 65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4619" h="656164" fill="none" extrusionOk="0">
                <a:moveTo>
                  <a:pt x="0" y="99386"/>
                </a:moveTo>
                <a:cubicBezTo>
                  <a:pt x="149302" y="92416"/>
                  <a:pt x="366276" y="138782"/>
                  <a:pt x="463803" y="99386"/>
                </a:cubicBezTo>
                <a:cubicBezTo>
                  <a:pt x="561330" y="59990"/>
                  <a:pt x="796169" y="114355"/>
                  <a:pt x="946537" y="99386"/>
                </a:cubicBezTo>
                <a:cubicBezTo>
                  <a:pt x="945768" y="50221"/>
                  <a:pt x="951222" y="41176"/>
                  <a:pt x="946537" y="0"/>
                </a:cubicBezTo>
                <a:cubicBezTo>
                  <a:pt x="1026621" y="71000"/>
                  <a:pt x="1122117" y="204485"/>
                  <a:pt x="1274619" y="328082"/>
                </a:cubicBezTo>
                <a:cubicBezTo>
                  <a:pt x="1149866" y="475421"/>
                  <a:pt x="1052420" y="529374"/>
                  <a:pt x="946537" y="656164"/>
                </a:cubicBezTo>
                <a:cubicBezTo>
                  <a:pt x="935778" y="629669"/>
                  <a:pt x="953028" y="590243"/>
                  <a:pt x="946537" y="556778"/>
                </a:cubicBezTo>
                <a:cubicBezTo>
                  <a:pt x="835696" y="573148"/>
                  <a:pt x="649504" y="523149"/>
                  <a:pt x="501665" y="556778"/>
                </a:cubicBezTo>
                <a:cubicBezTo>
                  <a:pt x="353826" y="590407"/>
                  <a:pt x="128298" y="512219"/>
                  <a:pt x="0" y="556778"/>
                </a:cubicBezTo>
                <a:cubicBezTo>
                  <a:pt x="-15404" y="433932"/>
                  <a:pt x="25379" y="305270"/>
                  <a:pt x="0" y="99386"/>
                </a:cubicBezTo>
                <a:close/>
              </a:path>
              <a:path w="1274619" h="656164" stroke="0" extrusionOk="0">
                <a:moveTo>
                  <a:pt x="0" y="99386"/>
                </a:moveTo>
                <a:cubicBezTo>
                  <a:pt x="222319" y="53407"/>
                  <a:pt x="252261" y="144028"/>
                  <a:pt x="482734" y="99386"/>
                </a:cubicBezTo>
                <a:cubicBezTo>
                  <a:pt x="713207" y="54744"/>
                  <a:pt x="812499" y="149741"/>
                  <a:pt x="946537" y="99386"/>
                </a:cubicBezTo>
                <a:cubicBezTo>
                  <a:pt x="935357" y="58156"/>
                  <a:pt x="957008" y="20649"/>
                  <a:pt x="946537" y="0"/>
                </a:cubicBezTo>
                <a:cubicBezTo>
                  <a:pt x="1127195" y="136075"/>
                  <a:pt x="1115415" y="219530"/>
                  <a:pt x="1274619" y="328082"/>
                </a:cubicBezTo>
                <a:cubicBezTo>
                  <a:pt x="1164209" y="451478"/>
                  <a:pt x="1043848" y="504398"/>
                  <a:pt x="946537" y="656164"/>
                </a:cubicBezTo>
                <a:cubicBezTo>
                  <a:pt x="937315" y="621865"/>
                  <a:pt x="948678" y="582306"/>
                  <a:pt x="946537" y="556778"/>
                </a:cubicBezTo>
                <a:cubicBezTo>
                  <a:pt x="800619" y="568224"/>
                  <a:pt x="678294" y="540900"/>
                  <a:pt x="473269" y="556778"/>
                </a:cubicBezTo>
                <a:cubicBezTo>
                  <a:pt x="268244" y="572656"/>
                  <a:pt x="142956" y="541891"/>
                  <a:pt x="0" y="556778"/>
                </a:cubicBezTo>
                <a:cubicBezTo>
                  <a:pt x="-48649" y="430252"/>
                  <a:pt x="21915" y="287594"/>
                  <a:pt x="0" y="99386"/>
                </a:cubicBezTo>
                <a:close/>
              </a:path>
            </a:pathLst>
          </a:custGeom>
          <a:solidFill>
            <a:schemeClr val="bg1"/>
          </a:solidFill>
          <a:ln w="57150">
            <a:solidFill>
              <a:srgbClr val="FE3644"/>
            </a:solidFill>
            <a:extLst>
              <a:ext uri="{C807C97D-BFC1-408E-A445-0C87EB9F89A2}">
                <ask:lineSketchStyleProps xmlns:ask="http://schemas.microsoft.com/office/drawing/2018/sketchyshapes" sd="4096288743">
                  <a:prstGeom prst="rightArrow">
                    <a:avLst>
                      <a:gd name="adj1" fmla="val 69707"/>
                      <a:gd name="adj2"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latin typeface="Arial" panose="020B0604020202020204" pitchFamily="34" charset="0"/>
                <a:cs typeface="Arial" panose="020B0604020202020204" pitchFamily="34" charset="0"/>
              </a:rPr>
              <a:t>Đoạn 1</a:t>
            </a:r>
          </a:p>
        </p:txBody>
      </p:sp>
      <p:sp>
        <p:nvSpPr>
          <p:cNvPr id="46" name="Arrow: Right 45">
            <a:extLst>
              <a:ext uri="{FF2B5EF4-FFF2-40B4-BE49-F238E27FC236}">
                <a16:creationId xmlns:a16="http://schemas.microsoft.com/office/drawing/2014/main" id="{58E891BC-C08F-4E4C-BC71-171F32E44101}"/>
              </a:ext>
            </a:extLst>
          </p:cNvPr>
          <p:cNvSpPr/>
          <p:nvPr/>
        </p:nvSpPr>
        <p:spPr>
          <a:xfrm>
            <a:off x="66476" y="2531341"/>
            <a:ext cx="1274619" cy="656164"/>
          </a:xfrm>
          <a:custGeom>
            <a:avLst/>
            <a:gdLst>
              <a:gd name="connsiteX0" fmla="*/ 0 w 1274619"/>
              <a:gd name="connsiteY0" fmla="*/ 99386 h 656164"/>
              <a:gd name="connsiteX1" fmla="*/ 463803 w 1274619"/>
              <a:gd name="connsiteY1" fmla="*/ 99386 h 656164"/>
              <a:gd name="connsiteX2" fmla="*/ 946537 w 1274619"/>
              <a:gd name="connsiteY2" fmla="*/ 99386 h 656164"/>
              <a:gd name="connsiteX3" fmla="*/ 946537 w 1274619"/>
              <a:gd name="connsiteY3" fmla="*/ 0 h 656164"/>
              <a:gd name="connsiteX4" fmla="*/ 1274619 w 1274619"/>
              <a:gd name="connsiteY4" fmla="*/ 328082 h 656164"/>
              <a:gd name="connsiteX5" fmla="*/ 946537 w 1274619"/>
              <a:gd name="connsiteY5" fmla="*/ 656164 h 656164"/>
              <a:gd name="connsiteX6" fmla="*/ 946537 w 1274619"/>
              <a:gd name="connsiteY6" fmla="*/ 556778 h 656164"/>
              <a:gd name="connsiteX7" fmla="*/ 501665 w 1274619"/>
              <a:gd name="connsiteY7" fmla="*/ 556778 h 656164"/>
              <a:gd name="connsiteX8" fmla="*/ 0 w 1274619"/>
              <a:gd name="connsiteY8" fmla="*/ 556778 h 656164"/>
              <a:gd name="connsiteX9" fmla="*/ 0 w 1274619"/>
              <a:gd name="connsiteY9" fmla="*/ 99386 h 65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4619" h="656164" fill="none" extrusionOk="0">
                <a:moveTo>
                  <a:pt x="0" y="99386"/>
                </a:moveTo>
                <a:cubicBezTo>
                  <a:pt x="149302" y="92416"/>
                  <a:pt x="366276" y="138782"/>
                  <a:pt x="463803" y="99386"/>
                </a:cubicBezTo>
                <a:cubicBezTo>
                  <a:pt x="561330" y="59990"/>
                  <a:pt x="796169" y="114355"/>
                  <a:pt x="946537" y="99386"/>
                </a:cubicBezTo>
                <a:cubicBezTo>
                  <a:pt x="945768" y="50221"/>
                  <a:pt x="951222" y="41176"/>
                  <a:pt x="946537" y="0"/>
                </a:cubicBezTo>
                <a:cubicBezTo>
                  <a:pt x="1026621" y="71000"/>
                  <a:pt x="1122117" y="204485"/>
                  <a:pt x="1274619" y="328082"/>
                </a:cubicBezTo>
                <a:cubicBezTo>
                  <a:pt x="1149866" y="475421"/>
                  <a:pt x="1052420" y="529374"/>
                  <a:pt x="946537" y="656164"/>
                </a:cubicBezTo>
                <a:cubicBezTo>
                  <a:pt x="935778" y="629669"/>
                  <a:pt x="953028" y="590243"/>
                  <a:pt x="946537" y="556778"/>
                </a:cubicBezTo>
                <a:cubicBezTo>
                  <a:pt x="835696" y="573148"/>
                  <a:pt x="649504" y="523149"/>
                  <a:pt x="501665" y="556778"/>
                </a:cubicBezTo>
                <a:cubicBezTo>
                  <a:pt x="353826" y="590407"/>
                  <a:pt x="128298" y="512219"/>
                  <a:pt x="0" y="556778"/>
                </a:cubicBezTo>
                <a:cubicBezTo>
                  <a:pt x="-15404" y="433932"/>
                  <a:pt x="25379" y="305270"/>
                  <a:pt x="0" y="99386"/>
                </a:cubicBezTo>
                <a:close/>
              </a:path>
              <a:path w="1274619" h="656164" stroke="0" extrusionOk="0">
                <a:moveTo>
                  <a:pt x="0" y="99386"/>
                </a:moveTo>
                <a:cubicBezTo>
                  <a:pt x="222319" y="53407"/>
                  <a:pt x="252261" y="144028"/>
                  <a:pt x="482734" y="99386"/>
                </a:cubicBezTo>
                <a:cubicBezTo>
                  <a:pt x="713207" y="54744"/>
                  <a:pt x="812499" y="149741"/>
                  <a:pt x="946537" y="99386"/>
                </a:cubicBezTo>
                <a:cubicBezTo>
                  <a:pt x="935357" y="58156"/>
                  <a:pt x="957008" y="20649"/>
                  <a:pt x="946537" y="0"/>
                </a:cubicBezTo>
                <a:cubicBezTo>
                  <a:pt x="1127195" y="136075"/>
                  <a:pt x="1115415" y="219530"/>
                  <a:pt x="1274619" y="328082"/>
                </a:cubicBezTo>
                <a:cubicBezTo>
                  <a:pt x="1164209" y="451478"/>
                  <a:pt x="1043848" y="504398"/>
                  <a:pt x="946537" y="656164"/>
                </a:cubicBezTo>
                <a:cubicBezTo>
                  <a:pt x="937315" y="621865"/>
                  <a:pt x="948678" y="582306"/>
                  <a:pt x="946537" y="556778"/>
                </a:cubicBezTo>
                <a:cubicBezTo>
                  <a:pt x="800619" y="568224"/>
                  <a:pt x="678294" y="540900"/>
                  <a:pt x="473269" y="556778"/>
                </a:cubicBezTo>
                <a:cubicBezTo>
                  <a:pt x="268244" y="572656"/>
                  <a:pt x="142956" y="541891"/>
                  <a:pt x="0" y="556778"/>
                </a:cubicBezTo>
                <a:cubicBezTo>
                  <a:pt x="-48649" y="430252"/>
                  <a:pt x="21915" y="287594"/>
                  <a:pt x="0" y="99386"/>
                </a:cubicBezTo>
                <a:close/>
              </a:path>
            </a:pathLst>
          </a:custGeom>
          <a:solidFill>
            <a:schemeClr val="bg1"/>
          </a:solidFill>
          <a:ln w="57150">
            <a:solidFill>
              <a:srgbClr val="00B050"/>
            </a:solidFill>
            <a:extLst>
              <a:ext uri="{C807C97D-BFC1-408E-A445-0C87EB9F89A2}">
                <ask:lineSketchStyleProps xmlns:ask="http://schemas.microsoft.com/office/drawing/2018/sketchyshapes" sd="4096288743">
                  <a:prstGeom prst="rightArrow">
                    <a:avLst>
                      <a:gd name="adj1" fmla="val 69707"/>
                      <a:gd name="adj2"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B050"/>
                </a:solidFill>
                <a:latin typeface="Arial" panose="020B0604020202020204" pitchFamily="34" charset="0"/>
                <a:cs typeface="Arial" panose="020B0604020202020204" pitchFamily="34" charset="0"/>
              </a:rPr>
              <a:t>Đoạn 2</a:t>
            </a:r>
          </a:p>
        </p:txBody>
      </p:sp>
      <p:sp>
        <p:nvSpPr>
          <p:cNvPr id="47" name="Arrow: Right 46">
            <a:extLst>
              <a:ext uri="{FF2B5EF4-FFF2-40B4-BE49-F238E27FC236}">
                <a16:creationId xmlns:a16="http://schemas.microsoft.com/office/drawing/2014/main" id="{DC3D7004-0947-4CE5-8755-F19E327505F2}"/>
              </a:ext>
            </a:extLst>
          </p:cNvPr>
          <p:cNvSpPr/>
          <p:nvPr/>
        </p:nvSpPr>
        <p:spPr>
          <a:xfrm>
            <a:off x="45346" y="3752417"/>
            <a:ext cx="1274619" cy="656164"/>
          </a:xfrm>
          <a:custGeom>
            <a:avLst/>
            <a:gdLst>
              <a:gd name="connsiteX0" fmla="*/ 0 w 1274619"/>
              <a:gd name="connsiteY0" fmla="*/ 99386 h 656164"/>
              <a:gd name="connsiteX1" fmla="*/ 463803 w 1274619"/>
              <a:gd name="connsiteY1" fmla="*/ 99386 h 656164"/>
              <a:gd name="connsiteX2" fmla="*/ 946537 w 1274619"/>
              <a:gd name="connsiteY2" fmla="*/ 99386 h 656164"/>
              <a:gd name="connsiteX3" fmla="*/ 946537 w 1274619"/>
              <a:gd name="connsiteY3" fmla="*/ 0 h 656164"/>
              <a:gd name="connsiteX4" fmla="*/ 1274619 w 1274619"/>
              <a:gd name="connsiteY4" fmla="*/ 328082 h 656164"/>
              <a:gd name="connsiteX5" fmla="*/ 946537 w 1274619"/>
              <a:gd name="connsiteY5" fmla="*/ 656164 h 656164"/>
              <a:gd name="connsiteX6" fmla="*/ 946537 w 1274619"/>
              <a:gd name="connsiteY6" fmla="*/ 556778 h 656164"/>
              <a:gd name="connsiteX7" fmla="*/ 501665 w 1274619"/>
              <a:gd name="connsiteY7" fmla="*/ 556778 h 656164"/>
              <a:gd name="connsiteX8" fmla="*/ 0 w 1274619"/>
              <a:gd name="connsiteY8" fmla="*/ 556778 h 656164"/>
              <a:gd name="connsiteX9" fmla="*/ 0 w 1274619"/>
              <a:gd name="connsiteY9" fmla="*/ 99386 h 65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4619" h="656164" fill="none" extrusionOk="0">
                <a:moveTo>
                  <a:pt x="0" y="99386"/>
                </a:moveTo>
                <a:cubicBezTo>
                  <a:pt x="149302" y="92416"/>
                  <a:pt x="366276" y="138782"/>
                  <a:pt x="463803" y="99386"/>
                </a:cubicBezTo>
                <a:cubicBezTo>
                  <a:pt x="561330" y="59990"/>
                  <a:pt x="796169" y="114355"/>
                  <a:pt x="946537" y="99386"/>
                </a:cubicBezTo>
                <a:cubicBezTo>
                  <a:pt x="945768" y="50221"/>
                  <a:pt x="951222" y="41176"/>
                  <a:pt x="946537" y="0"/>
                </a:cubicBezTo>
                <a:cubicBezTo>
                  <a:pt x="1026621" y="71000"/>
                  <a:pt x="1122117" y="204485"/>
                  <a:pt x="1274619" y="328082"/>
                </a:cubicBezTo>
                <a:cubicBezTo>
                  <a:pt x="1149866" y="475421"/>
                  <a:pt x="1052420" y="529374"/>
                  <a:pt x="946537" y="656164"/>
                </a:cubicBezTo>
                <a:cubicBezTo>
                  <a:pt x="935778" y="629669"/>
                  <a:pt x="953028" y="590243"/>
                  <a:pt x="946537" y="556778"/>
                </a:cubicBezTo>
                <a:cubicBezTo>
                  <a:pt x="835696" y="573148"/>
                  <a:pt x="649504" y="523149"/>
                  <a:pt x="501665" y="556778"/>
                </a:cubicBezTo>
                <a:cubicBezTo>
                  <a:pt x="353826" y="590407"/>
                  <a:pt x="128298" y="512219"/>
                  <a:pt x="0" y="556778"/>
                </a:cubicBezTo>
                <a:cubicBezTo>
                  <a:pt x="-15404" y="433932"/>
                  <a:pt x="25379" y="305270"/>
                  <a:pt x="0" y="99386"/>
                </a:cubicBezTo>
                <a:close/>
              </a:path>
              <a:path w="1274619" h="656164" stroke="0" extrusionOk="0">
                <a:moveTo>
                  <a:pt x="0" y="99386"/>
                </a:moveTo>
                <a:cubicBezTo>
                  <a:pt x="222319" y="53407"/>
                  <a:pt x="252261" y="144028"/>
                  <a:pt x="482734" y="99386"/>
                </a:cubicBezTo>
                <a:cubicBezTo>
                  <a:pt x="713207" y="54744"/>
                  <a:pt x="812499" y="149741"/>
                  <a:pt x="946537" y="99386"/>
                </a:cubicBezTo>
                <a:cubicBezTo>
                  <a:pt x="935357" y="58156"/>
                  <a:pt x="957008" y="20649"/>
                  <a:pt x="946537" y="0"/>
                </a:cubicBezTo>
                <a:cubicBezTo>
                  <a:pt x="1127195" y="136075"/>
                  <a:pt x="1115415" y="219530"/>
                  <a:pt x="1274619" y="328082"/>
                </a:cubicBezTo>
                <a:cubicBezTo>
                  <a:pt x="1164209" y="451478"/>
                  <a:pt x="1043848" y="504398"/>
                  <a:pt x="946537" y="656164"/>
                </a:cubicBezTo>
                <a:cubicBezTo>
                  <a:pt x="937315" y="621865"/>
                  <a:pt x="948678" y="582306"/>
                  <a:pt x="946537" y="556778"/>
                </a:cubicBezTo>
                <a:cubicBezTo>
                  <a:pt x="800619" y="568224"/>
                  <a:pt x="678294" y="540900"/>
                  <a:pt x="473269" y="556778"/>
                </a:cubicBezTo>
                <a:cubicBezTo>
                  <a:pt x="268244" y="572656"/>
                  <a:pt x="142956" y="541891"/>
                  <a:pt x="0" y="556778"/>
                </a:cubicBezTo>
                <a:cubicBezTo>
                  <a:pt x="-48649" y="430252"/>
                  <a:pt x="21915" y="287594"/>
                  <a:pt x="0" y="99386"/>
                </a:cubicBezTo>
                <a:close/>
              </a:path>
            </a:pathLst>
          </a:custGeom>
          <a:solidFill>
            <a:schemeClr val="bg1"/>
          </a:solidFill>
          <a:ln w="57150">
            <a:solidFill>
              <a:srgbClr val="3333FF"/>
            </a:solidFill>
            <a:extLst>
              <a:ext uri="{C807C97D-BFC1-408E-A445-0C87EB9F89A2}">
                <ask:lineSketchStyleProps xmlns:ask="http://schemas.microsoft.com/office/drawing/2018/sketchyshapes" sd="4096288743">
                  <a:prstGeom prst="rightArrow">
                    <a:avLst>
                      <a:gd name="adj1" fmla="val 69707"/>
                      <a:gd name="adj2"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3333FF"/>
                </a:solidFill>
                <a:latin typeface="Arial" panose="020B0604020202020204" pitchFamily="34" charset="0"/>
                <a:cs typeface="Arial" panose="020B0604020202020204" pitchFamily="34" charset="0"/>
              </a:rPr>
              <a:t>Đoạn 3</a:t>
            </a:r>
          </a:p>
        </p:txBody>
      </p:sp>
      <p:sp>
        <p:nvSpPr>
          <p:cNvPr id="48" name="Rectangle: Rounded Corners 47">
            <a:extLst>
              <a:ext uri="{FF2B5EF4-FFF2-40B4-BE49-F238E27FC236}">
                <a16:creationId xmlns:a16="http://schemas.microsoft.com/office/drawing/2014/main" id="{D9F140FC-F9CD-4325-97FB-75941B55B5E8}"/>
              </a:ext>
            </a:extLst>
          </p:cNvPr>
          <p:cNvSpPr/>
          <p:nvPr/>
        </p:nvSpPr>
        <p:spPr>
          <a:xfrm>
            <a:off x="1267209" y="4874212"/>
            <a:ext cx="10833340" cy="1372679"/>
          </a:xfrm>
          <a:prstGeom prst="roundRect">
            <a:avLst>
              <a:gd name="adj" fmla="val 12041"/>
            </a:avLst>
          </a:prstGeom>
          <a:solidFill>
            <a:schemeClr val="accent4">
              <a:lumMod val="75000"/>
              <a:alpha val="156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5CF84B13-ADAE-44D5-98C7-01ED22AC67F8}"/>
              </a:ext>
            </a:extLst>
          </p:cNvPr>
          <p:cNvSpPr/>
          <p:nvPr/>
        </p:nvSpPr>
        <p:spPr>
          <a:xfrm>
            <a:off x="0" y="5156570"/>
            <a:ext cx="1274619" cy="656164"/>
          </a:xfrm>
          <a:custGeom>
            <a:avLst/>
            <a:gdLst>
              <a:gd name="connsiteX0" fmla="*/ 0 w 1274619"/>
              <a:gd name="connsiteY0" fmla="*/ 99386 h 656164"/>
              <a:gd name="connsiteX1" fmla="*/ 463803 w 1274619"/>
              <a:gd name="connsiteY1" fmla="*/ 99386 h 656164"/>
              <a:gd name="connsiteX2" fmla="*/ 946537 w 1274619"/>
              <a:gd name="connsiteY2" fmla="*/ 99386 h 656164"/>
              <a:gd name="connsiteX3" fmla="*/ 946537 w 1274619"/>
              <a:gd name="connsiteY3" fmla="*/ 0 h 656164"/>
              <a:gd name="connsiteX4" fmla="*/ 1274619 w 1274619"/>
              <a:gd name="connsiteY4" fmla="*/ 328082 h 656164"/>
              <a:gd name="connsiteX5" fmla="*/ 946537 w 1274619"/>
              <a:gd name="connsiteY5" fmla="*/ 656164 h 656164"/>
              <a:gd name="connsiteX6" fmla="*/ 946537 w 1274619"/>
              <a:gd name="connsiteY6" fmla="*/ 556778 h 656164"/>
              <a:gd name="connsiteX7" fmla="*/ 501665 w 1274619"/>
              <a:gd name="connsiteY7" fmla="*/ 556778 h 656164"/>
              <a:gd name="connsiteX8" fmla="*/ 0 w 1274619"/>
              <a:gd name="connsiteY8" fmla="*/ 556778 h 656164"/>
              <a:gd name="connsiteX9" fmla="*/ 0 w 1274619"/>
              <a:gd name="connsiteY9" fmla="*/ 99386 h 65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4619" h="656164" fill="none" extrusionOk="0">
                <a:moveTo>
                  <a:pt x="0" y="99386"/>
                </a:moveTo>
                <a:cubicBezTo>
                  <a:pt x="149302" y="92416"/>
                  <a:pt x="366276" y="138782"/>
                  <a:pt x="463803" y="99386"/>
                </a:cubicBezTo>
                <a:cubicBezTo>
                  <a:pt x="561330" y="59990"/>
                  <a:pt x="796169" y="114355"/>
                  <a:pt x="946537" y="99386"/>
                </a:cubicBezTo>
                <a:cubicBezTo>
                  <a:pt x="945768" y="50221"/>
                  <a:pt x="951222" y="41176"/>
                  <a:pt x="946537" y="0"/>
                </a:cubicBezTo>
                <a:cubicBezTo>
                  <a:pt x="1026621" y="71000"/>
                  <a:pt x="1122117" y="204485"/>
                  <a:pt x="1274619" y="328082"/>
                </a:cubicBezTo>
                <a:cubicBezTo>
                  <a:pt x="1149866" y="475421"/>
                  <a:pt x="1052420" y="529374"/>
                  <a:pt x="946537" y="656164"/>
                </a:cubicBezTo>
                <a:cubicBezTo>
                  <a:pt x="935778" y="629669"/>
                  <a:pt x="953028" y="590243"/>
                  <a:pt x="946537" y="556778"/>
                </a:cubicBezTo>
                <a:cubicBezTo>
                  <a:pt x="835696" y="573148"/>
                  <a:pt x="649504" y="523149"/>
                  <a:pt x="501665" y="556778"/>
                </a:cubicBezTo>
                <a:cubicBezTo>
                  <a:pt x="353826" y="590407"/>
                  <a:pt x="128298" y="512219"/>
                  <a:pt x="0" y="556778"/>
                </a:cubicBezTo>
                <a:cubicBezTo>
                  <a:pt x="-15404" y="433932"/>
                  <a:pt x="25379" y="305270"/>
                  <a:pt x="0" y="99386"/>
                </a:cubicBezTo>
                <a:close/>
              </a:path>
              <a:path w="1274619" h="656164" stroke="0" extrusionOk="0">
                <a:moveTo>
                  <a:pt x="0" y="99386"/>
                </a:moveTo>
                <a:cubicBezTo>
                  <a:pt x="222319" y="53407"/>
                  <a:pt x="252261" y="144028"/>
                  <a:pt x="482734" y="99386"/>
                </a:cubicBezTo>
                <a:cubicBezTo>
                  <a:pt x="713207" y="54744"/>
                  <a:pt x="812499" y="149741"/>
                  <a:pt x="946537" y="99386"/>
                </a:cubicBezTo>
                <a:cubicBezTo>
                  <a:pt x="935357" y="58156"/>
                  <a:pt x="957008" y="20649"/>
                  <a:pt x="946537" y="0"/>
                </a:cubicBezTo>
                <a:cubicBezTo>
                  <a:pt x="1127195" y="136075"/>
                  <a:pt x="1115415" y="219530"/>
                  <a:pt x="1274619" y="328082"/>
                </a:cubicBezTo>
                <a:cubicBezTo>
                  <a:pt x="1164209" y="451478"/>
                  <a:pt x="1043848" y="504398"/>
                  <a:pt x="946537" y="656164"/>
                </a:cubicBezTo>
                <a:cubicBezTo>
                  <a:pt x="937315" y="621865"/>
                  <a:pt x="948678" y="582306"/>
                  <a:pt x="946537" y="556778"/>
                </a:cubicBezTo>
                <a:cubicBezTo>
                  <a:pt x="800619" y="568224"/>
                  <a:pt x="678294" y="540900"/>
                  <a:pt x="473269" y="556778"/>
                </a:cubicBezTo>
                <a:cubicBezTo>
                  <a:pt x="268244" y="572656"/>
                  <a:pt x="142956" y="541891"/>
                  <a:pt x="0" y="556778"/>
                </a:cubicBezTo>
                <a:cubicBezTo>
                  <a:pt x="-48649" y="430252"/>
                  <a:pt x="21915" y="287594"/>
                  <a:pt x="0" y="99386"/>
                </a:cubicBezTo>
                <a:close/>
              </a:path>
            </a:pathLst>
          </a:custGeom>
          <a:solidFill>
            <a:schemeClr val="bg1"/>
          </a:solidFill>
          <a:ln w="57150">
            <a:solidFill>
              <a:schemeClr val="accent4">
                <a:lumMod val="50000"/>
              </a:schemeClr>
            </a:solidFill>
            <a:extLst>
              <a:ext uri="{C807C97D-BFC1-408E-A445-0C87EB9F89A2}">
                <ask:lineSketchStyleProps xmlns:ask="http://schemas.microsoft.com/office/drawing/2018/sketchyshapes" sd="4096288743">
                  <a:prstGeom prst="rightArrow">
                    <a:avLst>
                      <a:gd name="adj1" fmla="val 69707"/>
                      <a:gd name="adj2"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4">
                    <a:lumMod val="50000"/>
                  </a:schemeClr>
                </a:solidFill>
                <a:latin typeface="Arial" panose="020B0604020202020204" pitchFamily="34" charset="0"/>
                <a:cs typeface="Arial" panose="020B0604020202020204" pitchFamily="34" charset="0"/>
              </a:rPr>
              <a:t>Đoạn 4</a:t>
            </a:r>
          </a:p>
        </p:txBody>
      </p:sp>
    </p:spTree>
    <p:extLst>
      <p:ext uri="{BB962C8B-B14F-4D97-AF65-F5344CB8AC3E}">
        <p14:creationId xmlns:p14="http://schemas.microsoft.com/office/powerpoint/2010/main" val="283271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0-#ppt_w/2"/>
                                          </p:val>
                                        </p:tav>
                                        <p:tav tm="100000">
                                          <p:val>
                                            <p:strVal val="#ppt_x"/>
                                          </p:val>
                                        </p:tav>
                                      </p:tavLst>
                                    </p:anim>
                                    <p:anim calcmode="lin" valueType="num">
                                      <p:cBhvr additive="base">
                                        <p:cTn id="17"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par>
                          <p:cTn id="23" fill="hold">
                            <p:stCondLst>
                              <p:cond delay="500"/>
                            </p:stCondLst>
                            <p:childTnLst>
                              <p:par>
                                <p:cTn id="24" presetID="2" presetClass="entr" presetSubtype="8"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500" fill="hold"/>
                                        <p:tgtEl>
                                          <p:spTgt spid="46"/>
                                        </p:tgtEl>
                                        <p:attrNameLst>
                                          <p:attrName>ppt_x</p:attrName>
                                        </p:attrNameLst>
                                      </p:cBhvr>
                                      <p:tavLst>
                                        <p:tav tm="0">
                                          <p:val>
                                            <p:strVal val="0-#ppt_w/2"/>
                                          </p:val>
                                        </p:tav>
                                        <p:tav tm="100000">
                                          <p:val>
                                            <p:strVal val="#ppt_x"/>
                                          </p:val>
                                        </p:tav>
                                      </p:tavLst>
                                    </p:anim>
                                    <p:anim calcmode="lin" valueType="num">
                                      <p:cBhvr additive="base">
                                        <p:cTn id="27"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par>
                          <p:cTn id="33" fill="hold">
                            <p:stCondLst>
                              <p:cond delay="500"/>
                            </p:stCondLst>
                            <p:childTnLst>
                              <p:par>
                                <p:cTn id="34" presetID="2" presetClass="entr" presetSubtype="8"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0-#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additive="base">
                                        <p:cTn id="46" dur="500" fill="hold"/>
                                        <p:tgtEl>
                                          <p:spTgt spid="49"/>
                                        </p:tgtEl>
                                        <p:attrNameLst>
                                          <p:attrName>ppt_x</p:attrName>
                                        </p:attrNameLst>
                                      </p:cBhvr>
                                      <p:tavLst>
                                        <p:tav tm="0">
                                          <p:val>
                                            <p:strVal val="0-#ppt_w/2"/>
                                          </p:val>
                                        </p:tav>
                                        <p:tav tm="100000">
                                          <p:val>
                                            <p:strVal val="#ppt_x"/>
                                          </p:val>
                                        </p:tav>
                                      </p:tavLst>
                                    </p:anim>
                                    <p:anim calcmode="lin" valueType="num">
                                      <p:cBhvr additive="base">
                                        <p:cTn id="47"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5" grpId="0" animBg="1"/>
      <p:bldP spid="42" grpId="0" animBg="1"/>
      <p:bldP spid="43" grpId="0" animBg="1"/>
      <p:bldP spid="45" grpId="0" animBg="1"/>
      <p:bldP spid="46" grpId="0" animBg="1"/>
      <p:bldP spid="47" grpId="0" animBg="1"/>
      <p:bldP spid="48"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u tro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u troi" id="{ED391990-95DC-4E0F-9470-ABD8D57D9143}" vid="{8B31019B-455C-4324-AED9-C5A4EA9C879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2436</TotalTime>
  <Words>1666</Words>
  <Application>Microsoft Office PowerPoint</Application>
  <PresentationFormat>Widescreen</PresentationFormat>
  <Paragraphs>190</Paragraphs>
  <Slides>34</Slides>
  <Notes>7</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34</vt:i4>
      </vt:variant>
    </vt:vector>
  </HeadingPairs>
  <TitlesOfParts>
    <vt:vector size="47" baseType="lpstr">
      <vt:lpstr>等线</vt:lpstr>
      <vt:lpstr>等线 Light</vt:lpstr>
      <vt:lpstr>Arial</vt:lpstr>
      <vt:lpstr>Calibri</vt:lpstr>
      <vt:lpstr>Calibri Light</vt:lpstr>
      <vt:lpstr>HP001 4 hàng</vt:lpstr>
      <vt:lpstr>OpenSans</vt:lpstr>
      <vt:lpstr>Times New Roman</vt:lpstr>
      <vt:lpstr>Wingdings</vt:lpstr>
      <vt:lpstr>Office Theme</vt:lpstr>
      <vt:lpstr>Office 主题​​</vt:lpstr>
      <vt:lpstr>3_Office Theme</vt:lpstr>
      <vt:lpstr>bau troi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Tuyền Phạm</dc:creator>
  <cp:lastModifiedBy>Hữu Dư Nguyễn</cp:lastModifiedBy>
  <cp:revision>289</cp:revision>
  <dcterms:created xsi:type="dcterms:W3CDTF">2021-11-23T04:45:51Z</dcterms:created>
  <dcterms:modified xsi:type="dcterms:W3CDTF">2022-03-13T03:59:04Z</dcterms:modified>
</cp:coreProperties>
</file>