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260" r:id="rId6"/>
    <p:sldId id="261" r:id="rId7"/>
    <p:sldId id="262" r:id="rId8"/>
    <p:sldId id="256" r:id="rId9"/>
    <p:sldId id="274" r:id="rId10"/>
    <p:sldId id="263" r:id="rId11"/>
    <p:sldId id="264" r:id="rId12"/>
    <p:sldId id="275" r:id="rId13"/>
    <p:sldId id="276" r:id="rId14"/>
    <p:sldId id="277" r:id="rId15"/>
    <p:sldId id="278" r:id="rId16"/>
    <p:sldId id="286" r:id="rId17"/>
    <p:sldId id="280" r:id="rId18"/>
    <p:sldId id="287" r:id="rId19"/>
    <p:sldId id="282" r:id="rId20"/>
    <p:sldId id="283" r:id="rId21"/>
    <p:sldId id="284" r:id="rId22"/>
    <p:sldId id="285" r:id="rId23"/>
    <p:sldId id="266" r:id="rId24"/>
    <p:sldId id="279" r:id="rId25"/>
    <p:sldId id="295" r:id="rId26"/>
    <p:sldId id="281" r:id="rId27"/>
    <p:sldId id="291" r:id="rId28"/>
    <p:sldId id="296" r:id="rId29"/>
    <p:sldId id="293" r:id="rId30"/>
    <p:sldId id="297" r:id="rId31"/>
    <p:sldId id="298" r:id="rId32"/>
    <p:sldId id="299" r:id="rId33"/>
    <p:sldId id="300" r:id="rId34"/>
    <p:sldId id="301" r:id="rId35"/>
    <p:sldId id="273" r:id="rId3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0063"/>
    <a:srgbClr val="00CCFF"/>
    <a:srgbClr val="8FCFD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3179E9-13E1-4DA2-A103-89C9531BCC3C}" v="112" dt="2024-08-07T13:40:58.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634" autoAdjust="0"/>
  </p:normalViewPr>
  <p:slideViewPr>
    <p:cSldViewPr snapToGrid="0">
      <p:cViewPr>
        <p:scale>
          <a:sx n="33" d="100"/>
          <a:sy n="33" d="100"/>
        </p:scale>
        <p:origin x="2166"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4932-D0F1-0AB0-E8AB-5C3E963F1B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13119F7D-5758-FA7E-7649-EA2638B71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1294383-B2B0-73B5-B1C2-EE2D5B422F34}"/>
              </a:ext>
            </a:extLst>
          </p:cNvPr>
          <p:cNvSpPr>
            <a:spLocks noGrp="1"/>
          </p:cNvSpPr>
          <p:nvPr>
            <p:ph type="dt" sz="half" idx="10"/>
          </p:nvPr>
        </p:nvSpPr>
        <p:spPr/>
        <p:txBody>
          <a:bodyPr/>
          <a:lstStyle/>
          <a:p>
            <a:fld id="{94E030DD-8FBA-4060-BE4B-B04E86C69F04}" type="datetimeFigureOut">
              <a:rPr lang="vi-VN" smtClean="0"/>
              <a:t>23/08/2024</a:t>
            </a:fld>
            <a:endParaRPr lang="vi-VN"/>
          </a:p>
        </p:txBody>
      </p:sp>
      <p:sp>
        <p:nvSpPr>
          <p:cNvPr id="5" name="Footer Placeholder 4">
            <a:extLst>
              <a:ext uri="{FF2B5EF4-FFF2-40B4-BE49-F238E27FC236}">
                <a16:creationId xmlns:a16="http://schemas.microsoft.com/office/drawing/2014/main" id="{10B8A255-BA6B-DD0C-D263-A462CCCDB5F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DAE3B5B-1DDA-A993-F45E-170EE63175AE}"/>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357878459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BD08-BC46-8F07-8B88-C788B2821BC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C7FF16C-5863-F5DD-C3D4-F91AA0F1C3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C135CBE-54A9-8563-C090-3008BBEE253F}"/>
              </a:ext>
            </a:extLst>
          </p:cNvPr>
          <p:cNvSpPr>
            <a:spLocks noGrp="1"/>
          </p:cNvSpPr>
          <p:nvPr>
            <p:ph type="dt" sz="half" idx="10"/>
          </p:nvPr>
        </p:nvSpPr>
        <p:spPr/>
        <p:txBody>
          <a:bodyPr/>
          <a:lstStyle/>
          <a:p>
            <a:fld id="{94E030DD-8FBA-4060-BE4B-B04E86C69F04}" type="datetimeFigureOut">
              <a:rPr lang="vi-VN" smtClean="0"/>
              <a:t>23/08/2024</a:t>
            </a:fld>
            <a:endParaRPr lang="vi-VN"/>
          </a:p>
        </p:txBody>
      </p:sp>
      <p:sp>
        <p:nvSpPr>
          <p:cNvPr id="5" name="Footer Placeholder 4">
            <a:extLst>
              <a:ext uri="{FF2B5EF4-FFF2-40B4-BE49-F238E27FC236}">
                <a16:creationId xmlns:a16="http://schemas.microsoft.com/office/drawing/2014/main" id="{452C02D2-ABE7-17A2-621B-9F01FAFE370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D2C077-F49B-9DEA-7101-9947E3753A98}"/>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96664509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58982F-3C3F-DBE5-55E1-35947B2BE0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64EC805-D1AE-47A9-15C5-51563B4019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27ADCAD-5E27-9BAE-23C8-9812359ED109}"/>
              </a:ext>
            </a:extLst>
          </p:cNvPr>
          <p:cNvSpPr>
            <a:spLocks noGrp="1"/>
          </p:cNvSpPr>
          <p:nvPr>
            <p:ph type="dt" sz="half" idx="10"/>
          </p:nvPr>
        </p:nvSpPr>
        <p:spPr/>
        <p:txBody>
          <a:bodyPr/>
          <a:lstStyle/>
          <a:p>
            <a:fld id="{94E030DD-8FBA-4060-BE4B-B04E86C69F04}" type="datetimeFigureOut">
              <a:rPr lang="vi-VN" smtClean="0"/>
              <a:t>23/08/2024</a:t>
            </a:fld>
            <a:endParaRPr lang="vi-VN"/>
          </a:p>
        </p:txBody>
      </p:sp>
      <p:sp>
        <p:nvSpPr>
          <p:cNvPr id="5" name="Footer Placeholder 4">
            <a:extLst>
              <a:ext uri="{FF2B5EF4-FFF2-40B4-BE49-F238E27FC236}">
                <a16:creationId xmlns:a16="http://schemas.microsoft.com/office/drawing/2014/main" id="{5FFBCF96-E3D1-582F-8FD1-C167F1A5D55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51154B0-FE22-8881-DF93-9363419D7297}"/>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36346893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ACBD-CF23-5AC2-E9A8-E205346C71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20229E-19CB-6E4A-29DD-F609850758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8BBFB6-F7FA-AD02-A8F0-C9F90B93FC29}"/>
              </a:ext>
            </a:extLst>
          </p:cNvPr>
          <p:cNvSpPr>
            <a:spLocks noGrp="1"/>
          </p:cNvSpPr>
          <p:nvPr>
            <p:ph type="dt" sz="half" idx="10"/>
          </p:nvPr>
        </p:nvSpPr>
        <p:spPr/>
        <p:txBody>
          <a:bodyPr/>
          <a:lstStyle/>
          <a:p>
            <a:fld id="{A52F7090-FCC1-41E4-ABDA-10325CE68E7E}" type="datetimeFigureOut">
              <a:rPr lang="en-US" smtClean="0"/>
              <a:t>23/08/2024</a:t>
            </a:fld>
            <a:endParaRPr lang="en-US"/>
          </a:p>
        </p:txBody>
      </p:sp>
      <p:sp>
        <p:nvSpPr>
          <p:cNvPr id="5" name="Footer Placeholder 4">
            <a:extLst>
              <a:ext uri="{FF2B5EF4-FFF2-40B4-BE49-F238E27FC236}">
                <a16:creationId xmlns:a16="http://schemas.microsoft.com/office/drawing/2014/main" id="{EF39CC84-73E9-7D2E-C88A-EE19AB6C2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B2788-F485-80A7-F9DC-AFD7E345ED7E}"/>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4278020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501-FBDB-B0B5-27A5-B7F90A5EA0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756E3D-5F36-717D-FE67-B747EF85AD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67D1C-A95B-E8F3-1EFF-30210226C469}"/>
              </a:ext>
            </a:extLst>
          </p:cNvPr>
          <p:cNvSpPr>
            <a:spLocks noGrp="1"/>
          </p:cNvSpPr>
          <p:nvPr>
            <p:ph type="dt" sz="half" idx="10"/>
          </p:nvPr>
        </p:nvSpPr>
        <p:spPr/>
        <p:txBody>
          <a:bodyPr/>
          <a:lstStyle/>
          <a:p>
            <a:fld id="{A52F7090-FCC1-41E4-ABDA-10325CE68E7E}" type="datetimeFigureOut">
              <a:rPr lang="en-US" smtClean="0"/>
              <a:t>23/08/2024</a:t>
            </a:fld>
            <a:endParaRPr lang="en-US"/>
          </a:p>
        </p:txBody>
      </p:sp>
      <p:sp>
        <p:nvSpPr>
          <p:cNvPr id="5" name="Footer Placeholder 4">
            <a:extLst>
              <a:ext uri="{FF2B5EF4-FFF2-40B4-BE49-F238E27FC236}">
                <a16:creationId xmlns:a16="http://schemas.microsoft.com/office/drawing/2014/main" id="{469ED7A3-B5F5-90CB-4CDC-C522739AD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16AD3-825A-0487-B118-C245D89D2A2B}"/>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1449387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19C9-717A-633E-C6E6-62F9AF0285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BF8B6D-DC65-2195-457B-B0D484AD9E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09E8B-BA97-1502-2F59-2DF29B59CB2E}"/>
              </a:ext>
            </a:extLst>
          </p:cNvPr>
          <p:cNvSpPr>
            <a:spLocks noGrp="1"/>
          </p:cNvSpPr>
          <p:nvPr>
            <p:ph type="dt" sz="half" idx="10"/>
          </p:nvPr>
        </p:nvSpPr>
        <p:spPr/>
        <p:txBody>
          <a:bodyPr/>
          <a:lstStyle/>
          <a:p>
            <a:fld id="{A52F7090-FCC1-41E4-ABDA-10325CE68E7E}" type="datetimeFigureOut">
              <a:rPr lang="en-US" smtClean="0"/>
              <a:t>23/08/2024</a:t>
            </a:fld>
            <a:endParaRPr lang="en-US"/>
          </a:p>
        </p:txBody>
      </p:sp>
      <p:sp>
        <p:nvSpPr>
          <p:cNvPr id="5" name="Footer Placeholder 4">
            <a:extLst>
              <a:ext uri="{FF2B5EF4-FFF2-40B4-BE49-F238E27FC236}">
                <a16:creationId xmlns:a16="http://schemas.microsoft.com/office/drawing/2014/main" id="{B515DDC0-BB55-5B13-4760-C3EAA1297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9FA90-28CE-6454-FB95-967F5BB1B5B0}"/>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393981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4C7C6-CA81-DB55-2ABE-9BB8D53064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ACEE14-411A-407A-E9B3-A65A992C02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9B5715-4EDC-569F-A5CF-655A0A16C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6D06FF-0950-8E49-7A44-5A1DA6B89860}"/>
              </a:ext>
            </a:extLst>
          </p:cNvPr>
          <p:cNvSpPr>
            <a:spLocks noGrp="1"/>
          </p:cNvSpPr>
          <p:nvPr>
            <p:ph type="dt" sz="half" idx="10"/>
          </p:nvPr>
        </p:nvSpPr>
        <p:spPr/>
        <p:txBody>
          <a:bodyPr/>
          <a:lstStyle/>
          <a:p>
            <a:fld id="{A52F7090-FCC1-41E4-ABDA-10325CE68E7E}" type="datetimeFigureOut">
              <a:rPr lang="en-US" smtClean="0"/>
              <a:t>23/08/2024</a:t>
            </a:fld>
            <a:endParaRPr lang="en-US"/>
          </a:p>
        </p:txBody>
      </p:sp>
      <p:sp>
        <p:nvSpPr>
          <p:cNvPr id="6" name="Footer Placeholder 5">
            <a:extLst>
              <a:ext uri="{FF2B5EF4-FFF2-40B4-BE49-F238E27FC236}">
                <a16:creationId xmlns:a16="http://schemas.microsoft.com/office/drawing/2014/main" id="{FC33D7ED-25D2-C94E-0449-92DBE39E4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83495-1BC9-00B9-1949-0E36F70967A9}"/>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2215277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D19A2-237C-4A83-2DA1-DBF0671FDA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47B4E1-4BF0-431E-5B72-79E3F09EC2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088255-6893-5C43-1FE7-B6C72A3CC3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27D268-89B6-AE01-D818-6819C214F0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545BE1-9D61-5065-EF7E-8814BC47BB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96FCDC-1492-BE67-3DB9-9DE714FE4C96}"/>
              </a:ext>
            </a:extLst>
          </p:cNvPr>
          <p:cNvSpPr>
            <a:spLocks noGrp="1"/>
          </p:cNvSpPr>
          <p:nvPr>
            <p:ph type="dt" sz="half" idx="10"/>
          </p:nvPr>
        </p:nvSpPr>
        <p:spPr/>
        <p:txBody>
          <a:bodyPr/>
          <a:lstStyle/>
          <a:p>
            <a:fld id="{A52F7090-FCC1-41E4-ABDA-10325CE68E7E}" type="datetimeFigureOut">
              <a:rPr lang="en-US" smtClean="0"/>
              <a:t>23/08/2024</a:t>
            </a:fld>
            <a:endParaRPr lang="en-US"/>
          </a:p>
        </p:txBody>
      </p:sp>
      <p:sp>
        <p:nvSpPr>
          <p:cNvPr id="8" name="Footer Placeholder 7">
            <a:extLst>
              <a:ext uri="{FF2B5EF4-FFF2-40B4-BE49-F238E27FC236}">
                <a16:creationId xmlns:a16="http://schemas.microsoft.com/office/drawing/2014/main" id="{7C18664C-AD77-F206-8AB0-F7E6BCEA27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F8C08E-009F-D907-5930-AD4FDD4C7D94}"/>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2933351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D2C6-A70D-6A8E-D06F-E73B03DE62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AF67BB-D929-255E-C277-A897488F287A}"/>
              </a:ext>
            </a:extLst>
          </p:cNvPr>
          <p:cNvSpPr>
            <a:spLocks noGrp="1"/>
          </p:cNvSpPr>
          <p:nvPr>
            <p:ph type="dt" sz="half" idx="10"/>
          </p:nvPr>
        </p:nvSpPr>
        <p:spPr/>
        <p:txBody>
          <a:bodyPr/>
          <a:lstStyle/>
          <a:p>
            <a:fld id="{A52F7090-FCC1-41E4-ABDA-10325CE68E7E}" type="datetimeFigureOut">
              <a:rPr lang="en-US" smtClean="0"/>
              <a:t>23/08/2024</a:t>
            </a:fld>
            <a:endParaRPr lang="en-US"/>
          </a:p>
        </p:txBody>
      </p:sp>
      <p:sp>
        <p:nvSpPr>
          <p:cNvPr id="4" name="Footer Placeholder 3">
            <a:extLst>
              <a:ext uri="{FF2B5EF4-FFF2-40B4-BE49-F238E27FC236}">
                <a16:creationId xmlns:a16="http://schemas.microsoft.com/office/drawing/2014/main" id="{E3CABE77-B4E8-A81E-EAD1-3296087D67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0EEA6A-779E-D563-6B2D-BF6C81DEAFF1}"/>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957359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750E80-F1B7-47AC-B152-F648E5361B05}"/>
              </a:ext>
            </a:extLst>
          </p:cNvPr>
          <p:cNvSpPr>
            <a:spLocks noGrp="1"/>
          </p:cNvSpPr>
          <p:nvPr>
            <p:ph type="dt" sz="half" idx="10"/>
          </p:nvPr>
        </p:nvSpPr>
        <p:spPr/>
        <p:txBody>
          <a:bodyPr/>
          <a:lstStyle/>
          <a:p>
            <a:fld id="{A52F7090-FCC1-41E4-ABDA-10325CE68E7E}" type="datetimeFigureOut">
              <a:rPr lang="en-US" smtClean="0"/>
              <a:t>23/08/2024</a:t>
            </a:fld>
            <a:endParaRPr lang="en-US"/>
          </a:p>
        </p:txBody>
      </p:sp>
      <p:sp>
        <p:nvSpPr>
          <p:cNvPr id="3" name="Footer Placeholder 2">
            <a:extLst>
              <a:ext uri="{FF2B5EF4-FFF2-40B4-BE49-F238E27FC236}">
                <a16:creationId xmlns:a16="http://schemas.microsoft.com/office/drawing/2014/main" id="{75FFC27E-0E05-1FE4-DC2D-3675582BC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20845C-4B0D-A81A-0642-F446DFE2010E}"/>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3098159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06599-5377-538F-497B-494207A490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C9F2EB-1367-5DF6-9254-F5C24BBA6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3C0ADB-6A78-A9DD-AAD0-3B2C46C55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C3C73F-05FF-4CB0-A77D-F1B113AE0270}"/>
              </a:ext>
            </a:extLst>
          </p:cNvPr>
          <p:cNvSpPr>
            <a:spLocks noGrp="1"/>
          </p:cNvSpPr>
          <p:nvPr>
            <p:ph type="dt" sz="half" idx="10"/>
          </p:nvPr>
        </p:nvSpPr>
        <p:spPr/>
        <p:txBody>
          <a:bodyPr/>
          <a:lstStyle/>
          <a:p>
            <a:fld id="{A52F7090-FCC1-41E4-ABDA-10325CE68E7E}" type="datetimeFigureOut">
              <a:rPr lang="en-US" smtClean="0"/>
              <a:t>23/08/2024</a:t>
            </a:fld>
            <a:endParaRPr lang="en-US"/>
          </a:p>
        </p:txBody>
      </p:sp>
      <p:sp>
        <p:nvSpPr>
          <p:cNvPr id="6" name="Footer Placeholder 5">
            <a:extLst>
              <a:ext uri="{FF2B5EF4-FFF2-40B4-BE49-F238E27FC236}">
                <a16:creationId xmlns:a16="http://schemas.microsoft.com/office/drawing/2014/main" id="{AD80C9A8-98C5-0E68-0E92-7FAF77C738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22EC3F-957D-B88A-9CC5-DC4E6005AF18}"/>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408548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E0AE-D337-6083-89C9-8142DBBD649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C45034D-F663-539D-EE2E-ECF21811AD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AF6FAAB-1923-1B92-2ED2-BDA9144AA93E}"/>
              </a:ext>
            </a:extLst>
          </p:cNvPr>
          <p:cNvSpPr>
            <a:spLocks noGrp="1"/>
          </p:cNvSpPr>
          <p:nvPr>
            <p:ph type="dt" sz="half" idx="10"/>
          </p:nvPr>
        </p:nvSpPr>
        <p:spPr/>
        <p:txBody>
          <a:bodyPr/>
          <a:lstStyle/>
          <a:p>
            <a:fld id="{94E030DD-8FBA-4060-BE4B-B04E86C69F04}" type="datetimeFigureOut">
              <a:rPr lang="vi-VN" smtClean="0"/>
              <a:t>23/08/2024</a:t>
            </a:fld>
            <a:endParaRPr lang="vi-VN"/>
          </a:p>
        </p:txBody>
      </p:sp>
      <p:sp>
        <p:nvSpPr>
          <p:cNvPr id="5" name="Footer Placeholder 4">
            <a:extLst>
              <a:ext uri="{FF2B5EF4-FFF2-40B4-BE49-F238E27FC236}">
                <a16:creationId xmlns:a16="http://schemas.microsoft.com/office/drawing/2014/main" id="{87449AF5-D015-C8CA-6383-21CBB7F25C7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CC3BBEE-15DA-24A2-78EB-6C20A20960E5}"/>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413102235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DCED-0C5C-ADC1-AE02-83913C3588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ED2A7D-815F-7A8B-A3E3-4332F16BDC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B029AF-38F7-3BE1-28C1-E95023034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1292D-715E-0D75-A6D7-E5760B28265E}"/>
              </a:ext>
            </a:extLst>
          </p:cNvPr>
          <p:cNvSpPr>
            <a:spLocks noGrp="1"/>
          </p:cNvSpPr>
          <p:nvPr>
            <p:ph type="dt" sz="half" idx="10"/>
          </p:nvPr>
        </p:nvSpPr>
        <p:spPr/>
        <p:txBody>
          <a:bodyPr/>
          <a:lstStyle/>
          <a:p>
            <a:fld id="{A52F7090-FCC1-41E4-ABDA-10325CE68E7E}" type="datetimeFigureOut">
              <a:rPr lang="en-US" smtClean="0"/>
              <a:t>23/08/2024</a:t>
            </a:fld>
            <a:endParaRPr lang="en-US"/>
          </a:p>
        </p:txBody>
      </p:sp>
      <p:sp>
        <p:nvSpPr>
          <p:cNvPr id="6" name="Footer Placeholder 5">
            <a:extLst>
              <a:ext uri="{FF2B5EF4-FFF2-40B4-BE49-F238E27FC236}">
                <a16:creationId xmlns:a16="http://schemas.microsoft.com/office/drawing/2014/main" id="{7BF8266E-F070-EE26-D8EE-2F9421D817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3E7DEE-7438-411C-4ABD-68EEC2C4AAD3}"/>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2593723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9F64-8E4F-B4A2-B5EE-E217C5CBE9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D2822B-86FE-E8E1-811D-320A970911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EA027-19B9-0D35-3553-B35F71FBE945}"/>
              </a:ext>
            </a:extLst>
          </p:cNvPr>
          <p:cNvSpPr>
            <a:spLocks noGrp="1"/>
          </p:cNvSpPr>
          <p:nvPr>
            <p:ph type="dt" sz="half" idx="10"/>
          </p:nvPr>
        </p:nvSpPr>
        <p:spPr/>
        <p:txBody>
          <a:bodyPr/>
          <a:lstStyle/>
          <a:p>
            <a:fld id="{A52F7090-FCC1-41E4-ABDA-10325CE68E7E}" type="datetimeFigureOut">
              <a:rPr lang="en-US" smtClean="0"/>
              <a:t>23/08/2024</a:t>
            </a:fld>
            <a:endParaRPr lang="en-US"/>
          </a:p>
        </p:txBody>
      </p:sp>
      <p:sp>
        <p:nvSpPr>
          <p:cNvPr id="5" name="Footer Placeholder 4">
            <a:extLst>
              <a:ext uri="{FF2B5EF4-FFF2-40B4-BE49-F238E27FC236}">
                <a16:creationId xmlns:a16="http://schemas.microsoft.com/office/drawing/2014/main" id="{58D91AC0-7B50-948D-4940-6FB14DDFC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22A89-14A5-F149-1DE7-40882754FDD5}"/>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4182833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1FBA2F-F80C-14FE-42CA-063497C3D9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19EA4E-2BAE-9005-F7F2-19FD713BAA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06D3B-0D2B-A92E-6664-0B25C0933A5C}"/>
              </a:ext>
            </a:extLst>
          </p:cNvPr>
          <p:cNvSpPr>
            <a:spLocks noGrp="1"/>
          </p:cNvSpPr>
          <p:nvPr>
            <p:ph type="dt" sz="half" idx="10"/>
          </p:nvPr>
        </p:nvSpPr>
        <p:spPr/>
        <p:txBody>
          <a:bodyPr/>
          <a:lstStyle/>
          <a:p>
            <a:fld id="{A52F7090-FCC1-41E4-ABDA-10325CE68E7E}" type="datetimeFigureOut">
              <a:rPr lang="en-US" smtClean="0"/>
              <a:t>23/08/2024</a:t>
            </a:fld>
            <a:endParaRPr lang="en-US"/>
          </a:p>
        </p:txBody>
      </p:sp>
      <p:sp>
        <p:nvSpPr>
          <p:cNvPr id="5" name="Footer Placeholder 4">
            <a:extLst>
              <a:ext uri="{FF2B5EF4-FFF2-40B4-BE49-F238E27FC236}">
                <a16:creationId xmlns:a16="http://schemas.microsoft.com/office/drawing/2014/main" id="{D088E629-4208-B46B-915C-747176D3E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7AA95-2C9A-87EF-D551-B5ECEB6DB582}"/>
              </a:ext>
            </a:extLst>
          </p:cNvPr>
          <p:cNvSpPr>
            <a:spLocks noGrp="1"/>
          </p:cNvSpPr>
          <p:nvPr>
            <p:ph type="sldNum" sz="quarter" idx="12"/>
          </p:nvPr>
        </p:nvSpPr>
        <p:spPr/>
        <p:txBody>
          <a:bodyPr/>
          <a:lstStyle/>
          <a:p>
            <a:fld id="{FB05AA53-57E5-499D-A9E5-2289FAD53E83}" type="slidenum">
              <a:rPr lang="en-US" smtClean="0"/>
              <a:t>‹#›</a:t>
            </a:fld>
            <a:endParaRPr lang="en-US"/>
          </a:p>
        </p:txBody>
      </p:sp>
    </p:spTree>
    <p:extLst>
      <p:ext uri="{BB962C8B-B14F-4D97-AF65-F5344CB8AC3E}">
        <p14:creationId xmlns:p14="http://schemas.microsoft.com/office/powerpoint/2010/main" val="406799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46A8-AEAA-DD2E-46F7-57FB055D06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7FA9554-0657-8BE2-3436-633FB7CD65D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011526-DFD4-3DF8-FBF4-0713B5E2E11E}"/>
              </a:ext>
            </a:extLst>
          </p:cNvPr>
          <p:cNvSpPr>
            <a:spLocks noGrp="1"/>
          </p:cNvSpPr>
          <p:nvPr>
            <p:ph type="dt" sz="half" idx="10"/>
          </p:nvPr>
        </p:nvSpPr>
        <p:spPr/>
        <p:txBody>
          <a:bodyPr/>
          <a:lstStyle/>
          <a:p>
            <a:fld id="{94E030DD-8FBA-4060-BE4B-B04E86C69F04}" type="datetimeFigureOut">
              <a:rPr lang="vi-VN" smtClean="0"/>
              <a:t>23/08/2024</a:t>
            </a:fld>
            <a:endParaRPr lang="vi-VN"/>
          </a:p>
        </p:txBody>
      </p:sp>
      <p:sp>
        <p:nvSpPr>
          <p:cNvPr id="5" name="Footer Placeholder 4">
            <a:extLst>
              <a:ext uri="{FF2B5EF4-FFF2-40B4-BE49-F238E27FC236}">
                <a16:creationId xmlns:a16="http://schemas.microsoft.com/office/drawing/2014/main" id="{F0FCB664-9E0F-AEEE-D49D-BD47EDB404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9AC1BAE-C6FC-E1E3-BEA8-5C16E8F2847D}"/>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25242257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5B4A-D974-332F-24A5-AEA05D420D9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D446F3E-E4E7-20D9-EEB4-D02658CE3F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CEECE43-949A-34C9-D1AC-0B819A0CE6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164CE23-2D12-4A2D-6724-E97C894FD4B3}"/>
              </a:ext>
            </a:extLst>
          </p:cNvPr>
          <p:cNvSpPr>
            <a:spLocks noGrp="1"/>
          </p:cNvSpPr>
          <p:nvPr>
            <p:ph type="dt" sz="half" idx="10"/>
          </p:nvPr>
        </p:nvSpPr>
        <p:spPr/>
        <p:txBody>
          <a:bodyPr/>
          <a:lstStyle/>
          <a:p>
            <a:fld id="{94E030DD-8FBA-4060-BE4B-B04E86C69F04}" type="datetimeFigureOut">
              <a:rPr lang="vi-VN" smtClean="0"/>
              <a:t>23/08/2024</a:t>
            </a:fld>
            <a:endParaRPr lang="vi-VN"/>
          </a:p>
        </p:txBody>
      </p:sp>
      <p:sp>
        <p:nvSpPr>
          <p:cNvPr id="6" name="Footer Placeholder 5">
            <a:extLst>
              <a:ext uri="{FF2B5EF4-FFF2-40B4-BE49-F238E27FC236}">
                <a16:creationId xmlns:a16="http://schemas.microsoft.com/office/drawing/2014/main" id="{8A6959C0-82B4-1667-2A95-62196803517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42F17A8-BAB5-1DD4-0A04-18A1662ED673}"/>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6709439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6B2A-CF5C-94D9-251D-512D4D29A953}"/>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3C5E3F2-A7D6-BA89-5D03-95A76093C4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CCC73F-4537-2A4B-9D45-A038A98FEB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8353AFC-C294-49B4-23AE-55FE574205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8B0312-257A-1448-7E6F-D4CFBFDF1D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E301210-E3CD-F595-955B-729697432C31}"/>
              </a:ext>
            </a:extLst>
          </p:cNvPr>
          <p:cNvSpPr>
            <a:spLocks noGrp="1"/>
          </p:cNvSpPr>
          <p:nvPr>
            <p:ph type="dt" sz="half" idx="10"/>
          </p:nvPr>
        </p:nvSpPr>
        <p:spPr/>
        <p:txBody>
          <a:bodyPr/>
          <a:lstStyle/>
          <a:p>
            <a:fld id="{94E030DD-8FBA-4060-BE4B-B04E86C69F04}" type="datetimeFigureOut">
              <a:rPr lang="vi-VN" smtClean="0"/>
              <a:t>23/08/2024</a:t>
            </a:fld>
            <a:endParaRPr lang="vi-VN"/>
          </a:p>
        </p:txBody>
      </p:sp>
      <p:sp>
        <p:nvSpPr>
          <p:cNvPr id="8" name="Footer Placeholder 7">
            <a:extLst>
              <a:ext uri="{FF2B5EF4-FFF2-40B4-BE49-F238E27FC236}">
                <a16:creationId xmlns:a16="http://schemas.microsoft.com/office/drawing/2014/main" id="{830B8881-D38A-7169-0DD3-9D671DFA67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3858BD5-DE73-936A-5905-334F1932F07D}"/>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281257860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8F11-99B6-E47A-3A01-CE06BC4BF55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343AB59-05C8-CE35-C584-A7772061BE70}"/>
              </a:ext>
            </a:extLst>
          </p:cNvPr>
          <p:cNvSpPr>
            <a:spLocks noGrp="1"/>
          </p:cNvSpPr>
          <p:nvPr>
            <p:ph type="dt" sz="half" idx="10"/>
          </p:nvPr>
        </p:nvSpPr>
        <p:spPr/>
        <p:txBody>
          <a:bodyPr/>
          <a:lstStyle/>
          <a:p>
            <a:fld id="{94E030DD-8FBA-4060-BE4B-B04E86C69F04}" type="datetimeFigureOut">
              <a:rPr lang="vi-VN" smtClean="0"/>
              <a:t>23/08/2024</a:t>
            </a:fld>
            <a:endParaRPr lang="vi-VN"/>
          </a:p>
        </p:txBody>
      </p:sp>
      <p:sp>
        <p:nvSpPr>
          <p:cNvPr id="4" name="Footer Placeholder 3">
            <a:extLst>
              <a:ext uri="{FF2B5EF4-FFF2-40B4-BE49-F238E27FC236}">
                <a16:creationId xmlns:a16="http://schemas.microsoft.com/office/drawing/2014/main" id="{C41C0689-BF44-5743-5D0F-7EC4CB81CC2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2DB1F2F-C2F4-F592-D782-56353E52F3EE}"/>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304203412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32096F-0C21-1E81-B5DB-99910555A9CA}"/>
              </a:ext>
            </a:extLst>
          </p:cNvPr>
          <p:cNvSpPr>
            <a:spLocks noGrp="1"/>
          </p:cNvSpPr>
          <p:nvPr>
            <p:ph type="dt" sz="half" idx="10"/>
          </p:nvPr>
        </p:nvSpPr>
        <p:spPr/>
        <p:txBody>
          <a:bodyPr/>
          <a:lstStyle/>
          <a:p>
            <a:fld id="{94E030DD-8FBA-4060-BE4B-B04E86C69F04}" type="datetimeFigureOut">
              <a:rPr lang="vi-VN" smtClean="0"/>
              <a:t>23/08/2024</a:t>
            </a:fld>
            <a:endParaRPr lang="vi-VN"/>
          </a:p>
        </p:txBody>
      </p:sp>
      <p:sp>
        <p:nvSpPr>
          <p:cNvPr id="3" name="Footer Placeholder 2">
            <a:extLst>
              <a:ext uri="{FF2B5EF4-FFF2-40B4-BE49-F238E27FC236}">
                <a16:creationId xmlns:a16="http://schemas.microsoft.com/office/drawing/2014/main" id="{64C56E6C-BAA8-4C65-5F4E-C2910BF9BFC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8C517EFE-8A34-1C80-CF64-D27A49F23246}"/>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35303174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0146-1284-E636-9F22-FD44806F17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2483DF3-343D-ECD4-D6BD-C41BFE5ED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C7CC35B-8459-2D8D-8E67-21D280CDC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A255EA-2A33-015F-1418-A6894844970B}"/>
              </a:ext>
            </a:extLst>
          </p:cNvPr>
          <p:cNvSpPr>
            <a:spLocks noGrp="1"/>
          </p:cNvSpPr>
          <p:nvPr>
            <p:ph type="dt" sz="half" idx="10"/>
          </p:nvPr>
        </p:nvSpPr>
        <p:spPr/>
        <p:txBody>
          <a:bodyPr/>
          <a:lstStyle/>
          <a:p>
            <a:fld id="{94E030DD-8FBA-4060-BE4B-B04E86C69F04}" type="datetimeFigureOut">
              <a:rPr lang="vi-VN" smtClean="0"/>
              <a:t>23/08/2024</a:t>
            </a:fld>
            <a:endParaRPr lang="vi-VN"/>
          </a:p>
        </p:txBody>
      </p:sp>
      <p:sp>
        <p:nvSpPr>
          <p:cNvPr id="6" name="Footer Placeholder 5">
            <a:extLst>
              <a:ext uri="{FF2B5EF4-FFF2-40B4-BE49-F238E27FC236}">
                <a16:creationId xmlns:a16="http://schemas.microsoft.com/office/drawing/2014/main" id="{DD4AFDDB-5B6C-189D-C9A8-86571912A87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BF7B8A7-6A35-2861-A145-8BB5EDCC220E}"/>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3526309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96BDC-0918-3305-B6EE-9F9731D75A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497E9FC-BCF7-459C-DF18-A673584399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F3B9725-B405-AE77-72E8-1344AC2CA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AD4C2-AA5B-1A69-9971-6BA3843E9860}"/>
              </a:ext>
            </a:extLst>
          </p:cNvPr>
          <p:cNvSpPr>
            <a:spLocks noGrp="1"/>
          </p:cNvSpPr>
          <p:nvPr>
            <p:ph type="dt" sz="half" idx="10"/>
          </p:nvPr>
        </p:nvSpPr>
        <p:spPr/>
        <p:txBody>
          <a:bodyPr/>
          <a:lstStyle/>
          <a:p>
            <a:fld id="{94E030DD-8FBA-4060-BE4B-B04E86C69F04}" type="datetimeFigureOut">
              <a:rPr lang="vi-VN" smtClean="0"/>
              <a:t>23/08/2024</a:t>
            </a:fld>
            <a:endParaRPr lang="vi-VN"/>
          </a:p>
        </p:txBody>
      </p:sp>
      <p:sp>
        <p:nvSpPr>
          <p:cNvPr id="6" name="Footer Placeholder 5">
            <a:extLst>
              <a:ext uri="{FF2B5EF4-FFF2-40B4-BE49-F238E27FC236}">
                <a16:creationId xmlns:a16="http://schemas.microsoft.com/office/drawing/2014/main" id="{EB2E75EA-9492-1638-D723-0B7B62C0F91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78D6DBB-2A3B-0D0C-81B6-749D06F6C59C}"/>
              </a:ext>
            </a:extLst>
          </p:cNvPr>
          <p:cNvSpPr>
            <a:spLocks noGrp="1"/>
          </p:cNvSpPr>
          <p:nvPr>
            <p:ph type="sldNum" sz="quarter" idx="12"/>
          </p:nvPr>
        </p:nvSpPr>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317451383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C0877B24-CA6B-E8B5-4459-778F0E46F08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B5647B8-91B1-33AB-9FB0-6C3016D5A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5496890-A276-F2D4-3FA6-8C4F74BD0B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E7EEB71-1C6D-6D0B-02D5-65695DFD8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E030DD-8FBA-4060-BE4B-B04E86C69F04}" type="datetimeFigureOut">
              <a:rPr lang="vi-VN" smtClean="0"/>
              <a:t>23/08/2024</a:t>
            </a:fld>
            <a:endParaRPr lang="vi-VN"/>
          </a:p>
        </p:txBody>
      </p:sp>
      <p:sp>
        <p:nvSpPr>
          <p:cNvPr id="5" name="Footer Placeholder 4">
            <a:extLst>
              <a:ext uri="{FF2B5EF4-FFF2-40B4-BE49-F238E27FC236}">
                <a16:creationId xmlns:a16="http://schemas.microsoft.com/office/drawing/2014/main" id="{B603B2E2-A2AC-36DA-DE6C-BC740D509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73478565-8AB3-B720-4E0A-570C3D1F8D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77A9FC-1FB2-4B2A-9134-8663AD8E0591}" type="slidenum">
              <a:rPr lang="vi-VN" smtClean="0"/>
              <a:t>‹#›</a:t>
            </a:fld>
            <a:endParaRPr lang="vi-VN"/>
          </a:p>
        </p:txBody>
      </p:sp>
    </p:spTree>
    <p:extLst>
      <p:ext uri="{BB962C8B-B14F-4D97-AF65-F5344CB8AC3E}">
        <p14:creationId xmlns:p14="http://schemas.microsoft.com/office/powerpoint/2010/main" val="809380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7B34F998-0982-0CF4-9560-7CED94E5994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86AC31DE-6D0A-43C9-7766-978A57FC4D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66F9CA-1B97-B2D7-D48F-2E5F3AD2FD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B388A-3B33-B93A-EBA8-1A7E5A75F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F7090-FCC1-41E4-ABDA-10325CE68E7E}" type="datetimeFigureOut">
              <a:rPr lang="en-US" smtClean="0"/>
              <a:t>23/08/2024</a:t>
            </a:fld>
            <a:endParaRPr lang="en-US"/>
          </a:p>
        </p:txBody>
      </p:sp>
      <p:sp>
        <p:nvSpPr>
          <p:cNvPr id="5" name="Footer Placeholder 4">
            <a:extLst>
              <a:ext uri="{FF2B5EF4-FFF2-40B4-BE49-F238E27FC236}">
                <a16:creationId xmlns:a16="http://schemas.microsoft.com/office/drawing/2014/main" id="{68503721-63BB-B79E-DAA3-059EFA9A8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96BB75-E7ED-AE68-4252-BD23D9260F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5AA53-57E5-499D-A9E5-2289FAD53E83}" type="slidenum">
              <a:rPr lang="en-US" smtClean="0"/>
              <a:t>‹#›</a:t>
            </a:fld>
            <a:endParaRPr lang="en-US"/>
          </a:p>
        </p:txBody>
      </p:sp>
    </p:spTree>
    <p:extLst>
      <p:ext uri="{BB962C8B-B14F-4D97-AF65-F5344CB8AC3E}">
        <p14:creationId xmlns:p14="http://schemas.microsoft.com/office/powerpoint/2010/main" val="3263197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3.png"/><Relationship Id="rId7" Type="http://schemas.openxmlformats.org/officeDocument/2006/relationships/slide" Target="slide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xml"/><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xml"/><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xml"/><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xml"/><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yellow and pink cloud&#10;&#10;Description automatically generated">
            <a:extLst>
              <a:ext uri="{FF2B5EF4-FFF2-40B4-BE49-F238E27FC236}">
                <a16:creationId xmlns:a16="http://schemas.microsoft.com/office/drawing/2014/main" id="{2CA2651D-828E-4FF8-8139-EFC100C0EAA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20" name="Freeform 14">
            <a:extLst>
              <a:ext uri="{FF2B5EF4-FFF2-40B4-BE49-F238E27FC236}">
                <a16:creationId xmlns:a16="http://schemas.microsoft.com/office/drawing/2014/main" id="{E2A0763E-796A-E1B0-10F6-7D01D8783E00}"/>
              </a:ext>
            </a:extLst>
          </p:cNvPr>
          <p:cNvSpPr/>
          <p:nvPr/>
        </p:nvSpPr>
        <p:spPr>
          <a:xfrm>
            <a:off x="-81679" y="3843137"/>
            <a:ext cx="4058702" cy="4295901"/>
          </a:xfrm>
          <a:custGeom>
            <a:avLst/>
            <a:gdLst/>
            <a:ahLst/>
            <a:cxnLst/>
            <a:rect l="l" t="t" r="r" b="b"/>
            <a:pathLst>
              <a:path w="2235852" h="2375407">
                <a:moveTo>
                  <a:pt x="0" y="0"/>
                </a:moveTo>
                <a:lnTo>
                  <a:pt x="2235852" y="0"/>
                </a:lnTo>
                <a:lnTo>
                  <a:pt x="2235852" y="2375407"/>
                </a:lnTo>
                <a:lnTo>
                  <a:pt x="0" y="2375407"/>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21" name="Freeform 17">
            <a:extLst>
              <a:ext uri="{FF2B5EF4-FFF2-40B4-BE49-F238E27FC236}">
                <a16:creationId xmlns:a16="http://schemas.microsoft.com/office/drawing/2014/main" id="{D907FCBD-9D90-33F8-2601-9481B891DBCF}"/>
              </a:ext>
            </a:extLst>
          </p:cNvPr>
          <p:cNvSpPr/>
          <p:nvPr/>
        </p:nvSpPr>
        <p:spPr>
          <a:xfrm>
            <a:off x="8579293" y="3718824"/>
            <a:ext cx="3330070" cy="400457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2" name="Picture 1">
            <a:extLst>
              <a:ext uri="{FF2B5EF4-FFF2-40B4-BE49-F238E27FC236}">
                <a16:creationId xmlns:a16="http://schemas.microsoft.com/office/drawing/2014/main" id="{49D67A63-6502-4F94-A168-6DB4BE088459}"/>
              </a:ext>
            </a:extLst>
          </p:cNvPr>
          <p:cNvPicPr>
            <a:picLocks noChangeAspect="1"/>
          </p:cNvPicPr>
          <p:nvPr/>
        </p:nvPicPr>
        <p:blipFill>
          <a:blip r:embed="rId5"/>
          <a:stretch>
            <a:fillRect/>
          </a:stretch>
        </p:blipFill>
        <p:spPr>
          <a:xfrm>
            <a:off x="1205847" y="258498"/>
            <a:ext cx="10144623" cy="4273666"/>
          </a:xfrm>
          <a:prstGeom prst="rect">
            <a:avLst/>
          </a:prstGeom>
        </p:spPr>
      </p:pic>
    </p:spTree>
    <p:extLst>
      <p:ext uri="{BB962C8B-B14F-4D97-AF65-F5344CB8AC3E}">
        <p14:creationId xmlns:p14="http://schemas.microsoft.com/office/powerpoint/2010/main" val="295885086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id with flowers and butterflies&#10;&#10;Description automatically generated">
            <a:extLst>
              <a:ext uri="{FF2B5EF4-FFF2-40B4-BE49-F238E27FC236}">
                <a16:creationId xmlns:a16="http://schemas.microsoft.com/office/drawing/2014/main" id="{C7E2943F-D932-AB9F-C851-09B3023A744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0509"/>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E12500B6-7B42-8C9D-DF0F-A35DC6BEC7C2}"/>
              </a:ext>
            </a:extLst>
          </p:cNvPr>
          <p:cNvSpPr/>
          <p:nvPr/>
        </p:nvSpPr>
        <p:spPr>
          <a:xfrm>
            <a:off x="275844" y="150531"/>
            <a:ext cx="11914632" cy="1262381"/>
          </a:xfrm>
          <a:prstGeom prst="roundRect">
            <a:avLst/>
          </a:prstGeom>
          <a:solidFill>
            <a:schemeClr val="bg1"/>
          </a:solidFill>
          <a:ln w="38100">
            <a:solidFill>
              <a:srgbClr val="8FC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3200" b="1">
                <a:solidFill>
                  <a:schemeClr val="tx2">
                    <a:lumMod val="75000"/>
                    <a:lumOff val="25000"/>
                  </a:schemeClr>
                </a:solidFill>
              </a:rPr>
              <a:t>1. Đọc các đoạn mở bài của mỗi đề bài sau:</a:t>
            </a:r>
          </a:p>
          <a:p>
            <a:r>
              <a:rPr lang="vi-VN" sz="3200" b="1" i="1">
                <a:solidFill>
                  <a:srgbClr val="FF0000"/>
                </a:solidFill>
              </a:rPr>
              <a:t>a. Đề bài: Viết bài văn tả một người thân trong gia đình em.</a:t>
            </a:r>
            <a:endParaRPr lang="vi-VN" sz="3200" b="1" i="1" dirty="0">
              <a:solidFill>
                <a:srgbClr val="FF0000"/>
              </a:solidFill>
            </a:endParaRPr>
          </a:p>
        </p:txBody>
      </p:sp>
      <p:grpSp>
        <p:nvGrpSpPr>
          <p:cNvPr id="15" name="Group 14">
            <a:extLst>
              <a:ext uri="{FF2B5EF4-FFF2-40B4-BE49-F238E27FC236}">
                <a16:creationId xmlns:a16="http://schemas.microsoft.com/office/drawing/2014/main" id="{673C5954-9042-55C1-97ED-BE0F1C13369B}"/>
              </a:ext>
            </a:extLst>
          </p:cNvPr>
          <p:cNvGrpSpPr/>
          <p:nvPr/>
        </p:nvGrpSpPr>
        <p:grpSpPr>
          <a:xfrm>
            <a:off x="-39412" y="1396382"/>
            <a:ext cx="11689785" cy="1797401"/>
            <a:chOff x="-82296" y="1581912"/>
            <a:chExt cx="14860606" cy="2284941"/>
          </a:xfrm>
        </p:grpSpPr>
        <p:sp>
          <p:nvSpPr>
            <p:cNvPr id="8" name="Rectangle: Rounded Corners 7">
              <a:extLst>
                <a:ext uri="{FF2B5EF4-FFF2-40B4-BE49-F238E27FC236}">
                  <a16:creationId xmlns:a16="http://schemas.microsoft.com/office/drawing/2014/main" id="{C89C37A0-822F-6D1A-EA70-0167968F29A9}"/>
                </a:ext>
              </a:extLst>
            </p:cNvPr>
            <p:cNvSpPr/>
            <p:nvPr/>
          </p:nvSpPr>
          <p:spPr>
            <a:xfrm>
              <a:off x="896112" y="2157985"/>
              <a:ext cx="13882198" cy="1655202"/>
            </a:xfrm>
            <a:custGeom>
              <a:avLst/>
              <a:gdLst>
                <a:gd name="connsiteX0" fmla="*/ 0 w 13882198"/>
                <a:gd name="connsiteY0" fmla="*/ 275873 h 1655202"/>
                <a:gd name="connsiteX1" fmla="*/ 275873 w 13882198"/>
                <a:gd name="connsiteY1" fmla="*/ 0 h 1655202"/>
                <a:gd name="connsiteX2" fmla="*/ 1209005 w 13882198"/>
                <a:gd name="connsiteY2" fmla="*/ 0 h 1655202"/>
                <a:gd name="connsiteX3" fmla="*/ 1742223 w 13882198"/>
                <a:gd name="connsiteY3" fmla="*/ 0 h 1655202"/>
                <a:gd name="connsiteX4" fmla="*/ 2542050 w 13882198"/>
                <a:gd name="connsiteY4" fmla="*/ 0 h 1655202"/>
                <a:gd name="connsiteX5" fmla="*/ 3075268 w 13882198"/>
                <a:gd name="connsiteY5" fmla="*/ 0 h 1655202"/>
                <a:gd name="connsiteX6" fmla="*/ 3341877 w 13882198"/>
                <a:gd name="connsiteY6" fmla="*/ 0 h 1655202"/>
                <a:gd name="connsiteX7" fmla="*/ 3875095 w 13882198"/>
                <a:gd name="connsiteY7" fmla="*/ 0 h 1655202"/>
                <a:gd name="connsiteX8" fmla="*/ 4408313 w 13882198"/>
                <a:gd name="connsiteY8" fmla="*/ 0 h 1655202"/>
                <a:gd name="connsiteX9" fmla="*/ 5074836 w 13882198"/>
                <a:gd name="connsiteY9" fmla="*/ 0 h 1655202"/>
                <a:gd name="connsiteX10" fmla="*/ 5474749 w 13882198"/>
                <a:gd name="connsiteY10" fmla="*/ 0 h 1655202"/>
                <a:gd name="connsiteX11" fmla="*/ 6141272 w 13882198"/>
                <a:gd name="connsiteY11" fmla="*/ 0 h 1655202"/>
                <a:gd name="connsiteX12" fmla="*/ 6807794 w 13882198"/>
                <a:gd name="connsiteY12" fmla="*/ 0 h 1655202"/>
                <a:gd name="connsiteX13" fmla="*/ 7740926 w 13882198"/>
                <a:gd name="connsiteY13" fmla="*/ 0 h 1655202"/>
                <a:gd name="connsiteX14" fmla="*/ 8540753 w 13882198"/>
                <a:gd name="connsiteY14" fmla="*/ 0 h 1655202"/>
                <a:gd name="connsiteX15" fmla="*/ 8807362 w 13882198"/>
                <a:gd name="connsiteY15" fmla="*/ 0 h 1655202"/>
                <a:gd name="connsiteX16" fmla="*/ 9607189 w 13882198"/>
                <a:gd name="connsiteY16" fmla="*/ 0 h 1655202"/>
                <a:gd name="connsiteX17" fmla="*/ 10140407 w 13882198"/>
                <a:gd name="connsiteY17" fmla="*/ 0 h 1655202"/>
                <a:gd name="connsiteX18" fmla="*/ 10940235 w 13882198"/>
                <a:gd name="connsiteY18" fmla="*/ 0 h 1655202"/>
                <a:gd name="connsiteX19" fmla="*/ 11206844 w 13882198"/>
                <a:gd name="connsiteY19" fmla="*/ 0 h 1655202"/>
                <a:gd name="connsiteX20" fmla="*/ 12139975 w 13882198"/>
                <a:gd name="connsiteY20" fmla="*/ 0 h 1655202"/>
                <a:gd name="connsiteX21" fmla="*/ 13606325 w 13882198"/>
                <a:gd name="connsiteY21" fmla="*/ 0 h 1655202"/>
                <a:gd name="connsiteX22" fmla="*/ 13882198 w 13882198"/>
                <a:gd name="connsiteY22" fmla="*/ 275873 h 1655202"/>
                <a:gd name="connsiteX23" fmla="*/ 13882198 w 13882198"/>
                <a:gd name="connsiteY23" fmla="*/ 816566 h 1655202"/>
                <a:gd name="connsiteX24" fmla="*/ 13882198 w 13882198"/>
                <a:gd name="connsiteY24" fmla="*/ 1379329 h 1655202"/>
                <a:gd name="connsiteX25" fmla="*/ 13606325 w 13882198"/>
                <a:gd name="connsiteY25" fmla="*/ 1655202 h 1655202"/>
                <a:gd name="connsiteX26" fmla="*/ 12673193 w 13882198"/>
                <a:gd name="connsiteY26" fmla="*/ 1655202 h 1655202"/>
                <a:gd name="connsiteX27" fmla="*/ 11873366 w 13882198"/>
                <a:gd name="connsiteY27" fmla="*/ 1655202 h 1655202"/>
                <a:gd name="connsiteX28" fmla="*/ 11606757 w 13882198"/>
                <a:gd name="connsiteY28" fmla="*/ 1655202 h 1655202"/>
                <a:gd name="connsiteX29" fmla="*/ 11206844 w 13882198"/>
                <a:gd name="connsiteY29" fmla="*/ 1655202 h 1655202"/>
                <a:gd name="connsiteX30" fmla="*/ 10407017 w 13882198"/>
                <a:gd name="connsiteY30" fmla="*/ 1655202 h 1655202"/>
                <a:gd name="connsiteX31" fmla="*/ 9473885 w 13882198"/>
                <a:gd name="connsiteY31" fmla="*/ 1655202 h 1655202"/>
                <a:gd name="connsiteX32" fmla="*/ 8807362 w 13882198"/>
                <a:gd name="connsiteY32" fmla="*/ 1655202 h 1655202"/>
                <a:gd name="connsiteX33" fmla="*/ 8274144 w 13882198"/>
                <a:gd name="connsiteY33" fmla="*/ 1655202 h 1655202"/>
                <a:gd name="connsiteX34" fmla="*/ 7474317 w 13882198"/>
                <a:gd name="connsiteY34" fmla="*/ 1655202 h 1655202"/>
                <a:gd name="connsiteX35" fmla="*/ 6941099 w 13882198"/>
                <a:gd name="connsiteY35" fmla="*/ 1655202 h 1655202"/>
                <a:gd name="connsiteX36" fmla="*/ 6407881 w 13882198"/>
                <a:gd name="connsiteY36" fmla="*/ 1655202 h 1655202"/>
                <a:gd name="connsiteX37" fmla="*/ 6007967 w 13882198"/>
                <a:gd name="connsiteY37" fmla="*/ 1655202 h 1655202"/>
                <a:gd name="connsiteX38" fmla="*/ 5741358 w 13882198"/>
                <a:gd name="connsiteY38" fmla="*/ 1655202 h 1655202"/>
                <a:gd name="connsiteX39" fmla="*/ 4808227 w 13882198"/>
                <a:gd name="connsiteY39" fmla="*/ 1655202 h 1655202"/>
                <a:gd name="connsiteX40" fmla="*/ 4275009 w 13882198"/>
                <a:gd name="connsiteY40" fmla="*/ 1655202 h 1655202"/>
                <a:gd name="connsiteX41" fmla="*/ 3475181 w 13882198"/>
                <a:gd name="connsiteY41" fmla="*/ 1655202 h 1655202"/>
                <a:gd name="connsiteX42" fmla="*/ 2542050 w 13882198"/>
                <a:gd name="connsiteY42" fmla="*/ 1655202 h 1655202"/>
                <a:gd name="connsiteX43" fmla="*/ 1608918 w 13882198"/>
                <a:gd name="connsiteY43" fmla="*/ 1655202 h 1655202"/>
                <a:gd name="connsiteX44" fmla="*/ 275873 w 13882198"/>
                <a:gd name="connsiteY44" fmla="*/ 1655202 h 1655202"/>
                <a:gd name="connsiteX45" fmla="*/ 0 w 13882198"/>
                <a:gd name="connsiteY45" fmla="*/ 1379329 h 1655202"/>
                <a:gd name="connsiteX46" fmla="*/ 0 w 13882198"/>
                <a:gd name="connsiteY46" fmla="*/ 849670 h 1655202"/>
                <a:gd name="connsiteX47" fmla="*/ 0 w 13882198"/>
                <a:gd name="connsiteY47" fmla="*/ 275873 h 165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82198" h="1655202" fill="none" extrusionOk="0">
                  <a:moveTo>
                    <a:pt x="0" y="275873"/>
                  </a:moveTo>
                  <a:cubicBezTo>
                    <a:pt x="-17438" y="114935"/>
                    <a:pt x="140465" y="881"/>
                    <a:pt x="275873" y="0"/>
                  </a:cubicBezTo>
                  <a:cubicBezTo>
                    <a:pt x="548982" y="-24061"/>
                    <a:pt x="817049" y="-5401"/>
                    <a:pt x="1209005" y="0"/>
                  </a:cubicBezTo>
                  <a:cubicBezTo>
                    <a:pt x="1600961" y="5401"/>
                    <a:pt x="1614419" y="1585"/>
                    <a:pt x="1742223" y="0"/>
                  </a:cubicBezTo>
                  <a:cubicBezTo>
                    <a:pt x="1870027" y="-1585"/>
                    <a:pt x="2182250" y="-10485"/>
                    <a:pt x="2542050" y="0"/>
                  </a:cubicBezTo>
                  <a:cubicBezTo>
                    <a:pt x="2901850" y="10485"/>
                    <a:pt x="2961579" y="6554"/>
                    <a:pt x="3075268" y="0"/>
                  </a:cubicBezTo>
                  <a:cubicBezTo>
                    <a:pt x="3188957" y="-6554"/>
                    <a:pt x="3217309" y="-12160"/>
                    <a:pt x="3341877" y="0"/>
                  </a:cubicBezTo>
                  <a:cubicBezTo>
                    <a:pt x="3466445" y="12160"/>
                    <a:pt x="3764113" y="-7040"/>
                    <a:pt x="3875095" y="0"/>
                  </a:cubicBezTo>
                  <a:cubicBezTo>
                    <a:pt x="3986077" y="7040"/>
                    <a:pt x="4297814" y="14629"/>
                    <a:pt x="4408313" y="0"/>
                  </a:cubicBezTo>
                  <a:cubicBezTo>
                    <a:pt x="4518812" y="-14629"/>
                    <a:pt x="4855323" y="-1771"/>
                    <a:pt x="5074836" y="0"/>
                  </a:cubicBezTo>
                  <a:cubicBezTo>
                    <a:pt x="5294349" y="1771"/>
                    <a:pt x="5309681" y="-280"/>
                    <a:pt x="5474749" y="0"/>
                  </a:cubicBezTo>
                  <a:cubicBezTo>
                    <a:pt x="5639817" y="280"/>
                    <a:pt x="5880874" y="-9409"/>
                    <a:pt x="6141272" y="0"/>
                  </a:cubicBezTo>
                  <a:cubicBezTo>
                    <a:pt x="6401670" y="9409"/>
                    <a:pt x="6656137" y="29460"/>
                    <a:pt x="6807794" y="0"/>
                  </a:cubicBezTo>
                  <a:cubicBezTo>
                    <a:pt x="6959451" y="-29460"/>
                    <a:pt x="7466917" y="31592"/>
                    <a:pt x="7740926" y="0"/>
                  </a:cubicBezTo>
                  <a:cubicBezTo>
                    <a:pt x="8014935" y="-31592"/>
                    <a:pt x="8174841" y="-37996"/>
                    <a:pt x="8540753" y="0"/>
                  </a:cubicBezTo>
                  <a:cubicBezTo>
                    <a:pt x="8906665" y="37996"/>
                    <a:pt x="8677032" y="-12290"/>
                    <a:pt x="8807362" y="0"/>
                  </a:cubicBezTo>
                  <a:cubicBezTo>
                    <a:pt x="8937692" y="12290"/>
                    <a:pt x="9246093" y="6497"/>
                    <a:pt x="9607189" y="0"/>
                  </a:cubicBezTo>
                  <a:cubicBezTo>
                    <a:pt x="9968285" y="-6497"/>
                    <a:pt x="10030423" y="17933"/>
                    <a:pt x="10140407" y="0"/>
                  </a:cubicBezTo>
                  <a:cubicBezTo>
                    <a:pt x="10250391" y="-17933"/>
                    <a:pt x="10680516" y="15026"/>
                    <a:pt x="10940235" y="0"/>
                  </a:cubicBezTo>
                  <a:cubicBezTo>
                    <a:pt x="11199954" y="-15026"/>
                    <a:pt x="11115280" y="-8376"/>
                    <a:pt x="11206844" y="0"/>
                  </a:cubicBezTo>
                  <a:cubicBezTo>
                    <a:pt x="11298408" y="8376"/>
                    <a:pt x="11772722" y="-14019"/>
                    <a:pt x="12139975" y="0"/>
                  </a:cubicBezTo>
                  <a:cubicBezTo>
                    <a:pt x="12507228" y="14019"/>
                    <a:pt x="13236167" y="-3255"/>
                    <a:pt x="13606325" y="0"/>
                  </a:cubicBezTo>
                  <a:cubicBezTo>
                    <a:pt x="13727552" y="16568"/>
                    <a:pt x="13852552" y="131405"/>
                    <a:pt x="13882198" y="275873"/>
                  </a:cubicBezTo>
                  <a:cubicBezTo>
                    <a:pt x="13872948" y="475229"/>
                    <a:pt x="13858762" y="683582"/>
                    <a:pt x="13882198" y="816566"/>
                  </a:cubicBezTo>
                  <a:cubicBezTo>
                    <a:pt x="13905634" y="949550"/>
                    <a:pt x="13897917" y="1150698"/>
                    <a:pt x="13882198" y="1379329"/>
                  </a:cubicBezTo>
                  <a:cubicBezTo>
                    <a:pt x="13871607" y="1524286"/>
                    <a:pt x="13743594" y="1649194"/>
                    <a:pt x="13606325" y="1655202"/>
                  </a:cubicBezTo>
                  <a:cubicBezTo>
                    <a:pt x="13240630" y="1683563"/>
                    <a:pt x="12976887" y="1671567"/>
                    <a:pt x="12673193" y="1655202"/>
                  </a:cubicBezTo>
                  <a:cubicBezTo>
                    <a:pt x="12369499" y="1638837"/>
                    <a:pt x="12202275" y="1650215"/>
                    <a:pt x="11873366" y="1655202"/>
                  </a:cubicBezTo>
                  <a:cubicBezTo>
                    <a:pt x="11544457" y="1660189"/>
                    <a:pt x="11685658" y="1649340"/>
                    <a:pt x="11606757" y="1655202"/>
                  </a:cubicBezTo>
                  <a:cubicBezTo>
                    <a:pt x="11527856" y="1661064"/>
                    <a:pt x="11292309" y="1636580"/>
                    <a:pt x="11206844" y="1655202"/>
                  </a:cubicBezTo>
                  <a:cubicBezTo>
                    <a:pt x="11121379" y="1673824"/>
                    <a:pt x="10679424" y="1681821"/>
                    <a:pt x="10407017" y="1655202"/>
                  </a:cubicBezTo>
                  <a:cubicBezTo>
                    <a:pt x="10134610" y="1628583"/>
                    <a:pt x="9800135" y="1637290"/>
                    <a:pt x="9473885" y="1655202"/>
                  </a:cubicBezTo>
                  <a:cubicBezTo>
                    <a:pt x="9147635" y="1673114"/>
                    <a:pt x="9090686" y="1667417"/>
                    <a:pt x="8807362" y="1655202"/>
                  </a:cubicBezTo>
                  <a:cubicBezTo>
                    <a:pt x="8524038" y="1642987"/>
                    <a:pt x="8498630" y="1675129"/>
                    <a:pt x="8274144" y="1655202"/>
                  </a:cubicBezTo>
                  <a:cubicBezTo>
                    <a:pt x="8049658" y="1635275"/>
                    <a:pt x="7714407" y="1692630"/>
                    <a:pt x="7474317" y="1655202"/>
                  </a:cubicBezTo>
                  <a:cubicBezTo>
                    <a:pt x="7234227" y="1617774"/>
                    <a:pt x="7186446" y="1674666"/>
                    <a:pt x="6941099" y="1655202"/>
                  </a:cubicBezTo>
                  <a:cubicBezTo>
                    <a:pt x="6695752" y="1635738"/>
                    <a:pt x="6554181" y="1641092"/>
                    <a:pt x="6407881" y="1655202"/>
                  </a:cubicBezTo>
                  <a:cubicBezTo>
                    <a:pt x="6261581" y="1669312"/>
                    <a:pt x="6178059" y="1662443"/>
                    <a:pt x="6007967" y="1655202"/>
                  </a:cubicBezTo>
                  <a:cubicBezTo>
                    <a:pt x="5837875" y="1647961"/>
                    <a:pt x="5821880" y="1654324"/>
                    <a:pt x="5741358" y="1655202"/>
                  </a:cubicBezTo>
                  <a:cubicBezTo>
                    <a:pt x="5660836" y="1656080"/>
                    <a:pt x="5026677" y="1621961"/>
                    <a:pt x="4808227" y="1655202"/>
                  </a:cubicBezTo>
                  <a:cubicBezTo>
                    <a:pt x="4589777" y="1688443"/>
                    <a:pt x="4506195" y="1666497"/>
                    <a:pt x="4275009" y="1655202"/>
                  </a:cubicBezTo>
                  <a:cubicBezTo>
                    <a:pt x="4043823" y="1643907"/>
                    <a:pt x="3708611" y="1667091"/>
                    <a:pt x="3475181" y="1655202"/>
                  </a:cubicBezTo>
                  <a:cubicBezTo>
                    <a:pt x="3241751" y="1643313"/>
                    <a:pt x="2858281" y="1671310"/>
                    <a:pt x="2542050" y="1655202"/>
                  </a:cubicBezTo>
                  <a:cubicBezTo>
                    <a:pt x="2225819" y="1639094"/>
                    <a:pt x="2055769" y="1609623"/>
                    <a:pt x="1608918" y="1655202"/>
                  </a:cubicBezTo>
                  <a:cubicBezTo>
                    <a:pt x="1162067" y="1700781"/>
                    <a:pt x="685928" y="1595280"/>
                    <a:pt x="275873" y="1655202"/>
                  </a:cubicBezTo>
                  <a:cubicBezTo>
                    <a:pt x="108852" y="1683170"/>
                    <a:pt x="2932" y="1542694"/>
                    <a:pt x="0" y="1379329"/>
                  </a:cubicBezTo>
                  <a:cubicBezTo>
                    <a:pt x="13747" y="1128633"/>
                    <a:pt x="-23727" y="1003355"/>
                    <a:pt x="0" y="849670"/>
                  </a:cubicBezTo>
                  <a:cubicBezTo>
                    <a:pt x="23727" y="695985"/>
                    <a:pt x="16000" y="540880"/>
                    <a:pt x="0" y="275873"/>
                  </a:cubicBezTo>
                  <a:close/>
                </a:path>
                <a:path w="13882198" h="1655202" stroke="0" extrusionOk="0">
                  <a:moveTo>
                    <a:pt x="0" y="275873"/>
                  </a:moveTo>
                  <a:cubicBezTo>
                    <a:pt x="1889" y="131184"/>
                    <a:pt x="142382" y="20164"/>
                    <a:pt x="275873" y="0"/>
                  </a:cubicBezTo>
                  <a:cubicBezTo>
                    <a:pt x="443726" y="17798"/>
                    <a:pt x="510133" y="-5388"/>
                    <a:pt x="675787" y="0"/>
                  </a:cubicBezTo>
                  <a:cubicBezTo>
                    <a:pt x="841441" y="5388"/>
                    <a:pt x="1027641" y="15442"/>
                    <a:pt x="1209005" y="0"/>
                  </a:cubicBezTo>
                  <a:cubicBezTo>
                    <a:pt x="1390369" y="-15442"/>
                    <a:pt x="1644348" y="11553"/>
                    <a:pt x="1875527" y="0"/>
                  </a:cubicBezTo>
                  <a:cubicBezTo>
                    <a:pt x="2106706" y="-11553"/>
                    <a:pt x="2215135" y="24532"/>
                    <a:pt x="2542050" y="0"/>
                  </a:cubicBezTo>
                  <a:cubicBezTo>
                    <a:pt x="2868965" y="-24532"/>
                    <a:pt x="2928661" y="14089"/>
                    <a:pt x="3208572" y="0"/>
                  </a:cubicBezTo>
                  <a:cubicBezTo>
                    <a:pt x="3488483" y="-14089"/>
                    <a:pt x="3727393" y="6948"/>
                    <a:pt x="3875095" y="0"/>
                  </a:cubicBezTo>
                  <a:cubicBezTo>
                    <a:pt x="4022797" y="-6948"/>
                    <a:pt x="4278574" y="-4335"/>
                    <a:pt x="4674922" y="0"/>
                  </a:cubicBezTo>
                  <a:cubicBezTo>
                    <a:pt x="5071270" y="4335"/>
                    <a:pt x="4931154" y="9680"/>
                    <a:pt x="5074836" y="0"/>
                  </a:cubicBezTo>
                  <a:cubicBezTo>
                    <a:pt x="5218518" y="-9680"/>
                    <a:pt x="5256421" y="-9122"/>
                    <a:pt x="5341445" y="0"/>
                  </a:cubicBezTo>
                  <a:cubicBezTo>
                    <a:pt x="5426469" y="9122"/>
                    <a:pt x="5765393" y="2384"/>
                    <a:pt x="5874663" y="0"/>
                  </a:cubicBezTo>
                  <a:cubicBezTo>
                    <a:pt x="5983933" y="-2384"/>
                    <a:pt x="6177267" y="-3574"/>
                    <a:pt x="6274576" y="0"/>
                  </a:cubicBezTo>
                  <a:cubicBezTo>
                    <a:pt x="6371885" y="3574"/>
                    <a:pt x="6868346" y="-43893"/>
                    <a:pt x="7207708" y="0"/>
                  </a:cubicBezTo>
                  <a:cubicBezTo>
                    <a:pt x="7547070" y="43893"/>
                    <a:pt x="7386341" y="13181"/>
                    <a:pt x="7474317" y="0"/>
                  </a:cubicBezTo>
                  <a:cubicBezTo>
                    <a:pt x="7562293" y="-13181"/>
                    <a:pt x="7922410" y="-12178"/>
                    <a:pt x="8140840" y="0"/>
                  </a:cubicBezTo>
                  <a:cubicBezTo>
                    <a:pt x="8359270" y="12178"/>
                    <a:pt x="8551532" y="-22178"/>
                    <a:pt x="8807362" y="0"/>
                  </a:cubicBezTo>
                  <a:cubicBezTo>
                    <a:pt x="9063192" y="22178"/>
                    <a:pt x="8991778" y="12851"/>
                    <a:pt x="9073971" y="0"/>
                  </a:cubicBezTo>
                  <a:cubicBezTo>
                    <a:pt x="9156164" y="-12851"/>
                    <a:pt x="9452952" y="-9127"/>
                    <a:pt x="9607189" y="0"/>
                  </a:cubicBezTo>
                  <a:cubicBezTo>
                    <a:pt x="9761426" y="9127"/>
                    <a:pt x="10297768" y="-4406"/>
                    <a:pt x="10540321" y="0"/>
                  </a:cubicBezTo>
                  <a:cubicBezTo>
                    <a:pt x="10782874" y="4406"/>
                    <a:pt x="10941931" y="12998"/>
                    <a:pt x="11206844" y="0"/>
                  </a:cubicBezTo>
                  <a:cubicBezTo>
                    <a:pt x="11471757" y="-12998"/>
                    <a:pt x="11783613" y="32201"/>
                    <a:pt x="12139975" y="0"/>
                  </a:cubicBezTo>
                  <a:cubicBezTo>
                    <a:pt x="12496337" y="-32201"/>
                    <a:pt x="12283608" y="-3888"/>
                    <a:pt x="12406584" y="0"/>
                  </a:cubicBezTo>
                  <a:cubicBezTo>
                    <a:pt x="12529560" y="3888"/>
                    <a:pt x="13073992" y="-21831"/>
                    <a:pt x="13606325" y="0"/>
                  </a:cubicBezTo>
                  <a:cubicBezTo>
                    <a:pt x="13742509" y="-9189"/>
                    <a:pt x="13878181" y="96744"/>
                    <a:pt x="13882198" y="275873"/>
                  </a:cubicBezTo>
                  <a:cubicBezTo>
                    <a:pt x="13871363" y="508822"/>
                    <a:pt x="13865439" y="624055"/>
                    <a:pt x="13882198" y="794497"/>
                  </a:cubicBezTo>
                  <a:cubicBezTo>
                    <a:pt x="13898957" y="964939"/>
                    <a:pt x="13906292" y="1166807"/>
                    <a:pt x="13882198" y="1379329"/>
                  </a:cubicBezTo>
                  <a:cubicBezTo>
                    <a:pt x="13900820" y="1529144"/>
                    <a:pt x="13740089" y="1656624"/>
                    <a:pt x="13606325" y="1655202"/>
                  </a:cubicBezTo>
                  <a:cubicBezTo>
                    <a:pt x="13245691" y="1684833"/>
                    <a:pt x="12864384" y="1636524"/>
                    <a:pt x="12673193" y="1655202"/>
                  </a:cubicBezTo>
                  <a:cubicBezTo>
                    <a:pt x="12482002" y="1673880"/>
                    <a:pt x="12420039" y="1645907"/>
                    <a:pt x="12273280" y="1655202"/>
                  </a:cubicBezTo>
                  <a:cubicBezTo>
                    <a:pt x="12126521" y="1664497"/>
                    <a:pt x="11817973" y="1672071"/>
                    <a:pt x="11606757" y="1655202"/>
                  </a:cubicBezTo>
                  <a:cubicBezTo>
                    <a:pt x="11395541" y="1638333"/>
                    <a:pt x="11391682" y="1651074"/>
                    <a:pt x="11206844" y="1655202"/>
                  </a:cubicBezTo>
                  <a:cubicBezTo>
                    <a:pt x="11022006" y="1659330"/>
                    <a:pt x="11055407" y="1647754"/>
                    <a:pt x="10940235" y="1655202"/>
                  </a:cubicBezTo>
                  <a:cubicBezTo>
                    <a:pt x="10825063" y="1662650"/>
                    <a:pt x="10433536" y="1674131"/>
                    <a:pt x="10140407" y="1655202"/>
                  </a:cubicBezTo>
                  <a:cubicBezTo>
                    <a:pt x="9847278" y="1636273"/>
                    <a:pt x="9968178" y="1661147"/>
                    <a:pt x="9873798" y="1655202"/>
                  </a:cubicBezTo>
                  <a:cubicBezTo>
                    <a:pt x="9779418" y="1649257"/>
                    <a:pt x="9366342" y="1626882"/>
                    <a:pt x="9073971" y="1655202"/>
                  </a:cubicBezTo>
                  <a:cubicBezTo>
                    <a:pt x="8781600" y="1683522"/>
                    <a:pt x="8831022" y="1664645"/>
                    <a:pt x="8674058" y="1655202"/>
                  </a:cubicBezTo>
                  <a:cubicBezTo>
                    <a:pt x="8517094" y="1645759"/>
                    <a:pt x="8104582" y="1638435"/>
                    <a:pt x="7740926" y="1655202"/>
                  </a:cubicBezTo>
                  <a:cubicBezTo>
                    <a:pt x="7377270" y="1671969"/>
                    <a:pt x="7433200" y="1644720"/>
                    <a:pt x="7341013" y="1655202"/>
                  </a:cubicBezTo>
                  <a:cubicBezTo>
                    <a:pt x="7248826" y="1665684"/>
                    <a:pt x="6663397" y="1699582"/>
                    <a:pt x="6407881" y="1655202"/>
                  </a:cubicBezTo>
                  <a:cubicBezTo>
                    <a:pt x="6152365" y="1610822"/>
                    <a:pt x="6235258" y="1660983"/>
                    <a:pt x="6141272" y="1655202"/>
                  </a:cubicBezTo>
                  <a:cubicBezTo>
                    <a:pt x="6047286" y="1649421"/>
                    <a:pt x="5599734" y="1664084"/>
                    <a:pt x="5208140" y="1655202"/>
                  </a:cubicBezTo>
                  <a:cubicBezTo>
                    <a:pt x="4816546" y="1646320"/>
                    <a:pt x="4698190" y="1640637"/>
                    <a:pt x="4408313" y="1655202"/>
                  </a:cubicBezTo>
                  <a:cubicBezTo>
                    <a:pt x="4118436" y="1669767"/>
                    <a:pt x="4135379" y="1654693"/>
                    <a:pt x="3875095" y="1655202"/>
                  </a:cubicBezTo>
                  <a:cubicBezTo>
                    <a:pt x="3614811" y="1655711"/>
                    <a:pt x="3535529" y="1631238"/>
                    <a:pt x="3208572" y="1655202"/>
                  </a:cubicBezTo>
                  <a:cubicBezTo>
                    <a:pt x="2881615" y="1679166"/>
                    <a:pt x="2586501" y="1615939"/>
                    <a:pt x="2275441" y="1655202"/>
                  </a:cubicBezTo>
                  <a:cubicBezTo>
                    <a:pt x="1964381" y="1694465"/>
                    <a:pt x="2017757" y="1668819"/>
                    <a:pt x="1875527" y="1655202"/>
                  </a:cubicBezTo>
                  <a:cubicBezTo>
                    <a:pt x="1733297" y="1641585"/>
                    <a:pt x="1543163" y="1637486"/>
                    <a:pt x="1342309" y="1655202"/>
                  </a:cubicBezTo>
                  <a:cubicBezTo>
                    <a:pt x="1141455" y="1672918"/>
                    <a:pt x="597688" y="1667498"/>
                    <a:pt x="275873" y="1655202"/>
                  </a:cubicBezTo>
                  <a:cubicBezTo>
                    <a:pt x="123773" y="1667230"/>
                    <a:pt x="-2394" y="1509242"/>
                    <a:pt x="0" y="1379329"/>
                  </a:cubicBezTo>
                  <a:cubicBezTo>
                    <a:pt x="9616" y="1212139"/>
                    <a:pt x="10837" y="1055620"/>
                    <a:pt x="0" y="805532"/>
                  </a:cubicBezTo>
                  <a:cubicBezTo>
                    <a:pt x="-10837" y="555444"/>
                    <a:pt x="-4638" y="527127"/>
                    <a:pt x="0" y="275873"/>
                  </a:cubicBezTo>
                  <a:close/>
                </a:path>
              </a:pathLst>
            </a:custGeom>
            <a:solidFill>
              <a:schemeClr val="bg1"/>
            </a:solidFill>
            <a:ln w="57150">
              <a:solidFill>
                <a:srgbClr val="00B050"/>
              </a:solidFill>
              <a:prstDash val="sysDash"/>
              <a:extLst>
                <a:ext uri="{C807C97D-BFC1-408E-A445-0C87EB9F89A2}">
                  <ask:lineSketchStyleProps xmlns:ask="http://schemas.microsoft.com/office/drawing/2018/sketchyshapes" sd="95851662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nvGrpSpPr>
            <p:cNvPr id="12" name="Group 11">
              <a:extLst>
                <a:ext uri="{FF2B5EF4-FFF2-40B4-BE49-F238E27FC236}">
                  <a16:creationId xmlns:a16="http://schemas.microsoft.com/office/drawing/2014/main" id="{8E17C6A2-0EE6-E7DC-BE98-A7BDA462F316}"/>
                </a:ext>
              </a:extLst>
            </p:cNvPr>
            <p:cNvGrpSpPr/>
            <p:nvPr/>
          </p:nvGrpSpPr>
          <p:grpSpPr>
            <a:xfrm>
              <a:off x="-82296" y="1581912"/>
              <a:ext cx="2097679" cy="2048322"/>
              <a:chOff x="-82296" y="1581912"/>
              <a:chExt cx="2097679" cy="2048322"/>
            </a:xfrm>
          </p:grpSpPr>
          <p:pic>
            <p:nvPicPr>
              <p:cNvPr id="9" name="Picture 8">
                <a:extLst>
                  <a:ext uri="{FF2B5EF4-FFF2-40B4-BE49-F238E27FC236}">
                    <a16:creationId xmlns:a16="http://schemas.microsoft.com/office/drawing/2014/main" id="{CB0B4435-4606-5729-59BD-8754B5F9983A}"/>
                  </a:ext>
                </a:extLst>
              </p:cNvPr>
              <p:cNvPicPr>
                <a:picLocks noChangeAspect="1"/>
              </p:cNvPicPr>
              <p:nvPr/>
            </p:nvPicPr>
            <p:blipFill>
              <a:blip r:embed="rId3"/>
              <a:stretch>
                <a:fillRect/>
              </a:stretch>
            </p:blipFill>
            <p:spPr>
              <a:xfrm>
                <a:off x="-82296" y="1581912"/>
                <a:ext cx="2097679" cy="2048322"/>
              </a:xfrm>
              <a:prstGeom prst="rect">
                <a:avLst/>
              </a:prstGeom>
            </p:spPr>
          </p:pic>
          <p:sp>
            <p:nvSpPr>
              <p:cNvPr id="11" name="TextBox 10">
                <a:extLst>
                  <a:ext uri="{FF2B5EF4-FFF2-40B4-BE49-F238E27FC236}">
                    <a16:creationId xmlns:a16="http://schemas.microsoft.com/office/drawing/2014/main" id="{C0354301-1798-CA12-0669-A3329F0599B4}"/>
                  </a:ext>
                </a:extLst>
              </p:cNvPr>
              <p:cNvSpPr txBox="1"/>
              <p:nvPr/>
            </p:nvSpPr>
            <p:spPr>
              <a:xfrm rot="20414259">
                <a:off x="853295" y="2116998"/>
                <a:ext cx="462991" cy="978149"/>
              </a:xfrm>
              <a:prstGeom prst="rect">
                <a:avLst/>
              </a:prstGeom>
              <a:noFill/>
            </p:spPr>
            <p:txBody>
              <a:bodyPr wrap="none" rtlCol="0">
                <a:spAutoFit/>
              </a:bodyPr>
              <a:lstStyle/>
              <a:p>
                <a:r>
                  <a:rPr lang="en-GB" sz="4400">
                    <a:solidFill>
                      <a:srgbClr val="D20063"/>
                    </a:solidFill>
                    <a:latin typeface="#9Slide05 Lobster" panose="02000506000000020003" pitchFamily="2" charset="-93"/>
                  </a:rPr>
                  <a:t>1</a:t>
                </a:r>
                <a:endParaRPr lang="vi-VN" sz="4400" dirty="0">
                  <a:solidFill>
                    <a:srgbClr val="D20063"/>
                  </a:solidFill>
                  <a:latin typeface="#9Slide05 Lobster" panose="02000506000000020003" pitchFamily="2" charset="-93"/>
                </a:endParaRPr>
              </a:p>
            </p:txBody>
          </p:sp>
        </p:grpSp>
        <p:sp>
          <p:nvSpPr>
            <p:cNvPr id="14" name="TextBox 13">
              <a:extLst>
                <a:ext uri="{FF2B5EF4-FFF2-40B4-BE49-F238E27FC236}">
                  <a16:creationId xmlns:a16="http://schemas.microsoft.com/office/drawing/2014/main" id="{DFD11534-CB0A-0250-6C2C-979BB38CA390}"/>
                </a:ext>
              </a:extLst>
            </p:cNvPr>
            <p:cNvSpPr txBox="1"/>
            <p:nvPr/>
          </p:nvSpPr>
          <p:spPr>
            <a:xfrm>
              <a:off x="2145319" y="2340938"/>
              <a:ext cx="12279889" cy="1525915"/>
            </a:xfrm>
            <a:prstGeom prst="rect">
              <a:avLst/>
            </a:prstGeom>
            <a:noFill/>
          </p:spPr>
          <p:txBody>
            <a:bodyPr wrap="square">
              <a:spAutoFit/>
            </a:bodyPr>
            <a:lstStyle/>
            <a:p>
              <a:r>
                <a:rPr lang="vi-VN" sz="3600" b="1">
                  <a:latin typeface="Calibri" panose="020F0502020204030204" pitchFamily="34" charset="0"/>
                  <a:ea typeface="Calibri" panose="020F0502020204030204" pitchFamily="34" charset="0"/>
                  <a:cs typeface="Calibri" panose="020F0502020204030204" pitchFamily="34" charset="0"/>
                </a:rPr>
                <a:t>Trong nhà, bà nội là người gần gũi với chị em tôi hơn cả.</a:t>
              </a:r>
              <a:r>
                <a:rPr lang="en-US" sz="3600" b="1">
                  <a:latin typeface="Calibri" panose="020F0502020204030204" pitchFamily="34" charset="0"/>
                  <a:ea typeface="Calibri" panose="020F0502020204030204" pitchFamily="34" charset="0"/>
                  <a:cs typeface="Calibri" panose="020F0502020204030204" pitchFamily="34" charset="0"/>
                </a:rPr>
                <a:t>						</a:t>
              </a:r>
              <a:r>
                <a:rPr lang="vi-VN" sz="2800" b="1" i="1">
                  <a:latin typeface="Calibri" panose="020F0502020204030204" pitchFamily="34" charset="0"/>
                  <a:ea typeface="Calibri" panose="020F0502020204030204" pitchFamily="34" charset="0"/>
                  <a:cs typeface="Calibri" panose="020F0502020204030204" pitchFamily="34" charset="0"/>
                </a:rPr>
                <a:t>Hoài Vũ</a:t>
              </a:r>
              <a:endParaRPr lang="vi-VN" sz="3600" i="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770D57BD-99C9-46BC-9B53-D8F45BBDCBAF}"/>
              </a:ext>
            </a:extLst>
          </p:cNvPr>
          <p:cNvGrpSpPr/>
          <p:nvPr/>
        </p:nvGrpSpPr>
        <p:grpSpPr>
          <a:xfrm>
            <a:off x="-39412" y="2990079"/>
            <a:ext cx="11700230" cy="3459394"/>
            <a:chOff x="-82296" y="1581912"/>
            <a:chExt cx="14873884" cy="4397745"/>
          </a:xfrm>
        </p:grpSpPr>
        <p:sp>
          <p:nvSpPr>
            <p:cNvPr id="16" name="Rectangle: Rounded Corners 15">
              <a:extLst>
                <a:ext uri="{FF2B5EF4-FFF2-40B4-BE49-F238E27FC236}">
                  <a16:creationId xmlns:a16="http://schemas.microsoft.com/office/drawing/2014/main" id="{4C5F7846-CE85-48B1-B57E-08E8FA42378D}"/>
                </a:ext>
              </a:extLst>
            </p:cNvPr>
            <p:cNvSpPr/>
            <p:nvPr/>
          </p:nvSpPr>
          <p:spPr>
            <a:xfrm>
              <a:off x="896112" y="2157984"/>
              <a:ext cx="13895476" cy="3776643"/>
            </a:xfrm>
            <a:custGeom>
              <a:avLst/>
              <a:gdLst>
                <a:gd name="connsiteX0" fmla="*/ 0 w 13895476"/>
                <a:gd name="connsiteY0" fmla="*/ 629453 h 3776643"/>
                <a:gd name="connsiteX1" fmla="*/ 629453 w 13895476"/>
                <a:gd name="connsiteY1" fmla="*/ 0 h 3776643"/>
                <a:gd name="connsiteX2" fmla="*/ 1294536 w 13895476"/>
                <a:gd name="connsiteY2" fmla="*/ 0 h 3776643"/>
                <a:gd name="connsiteX3" fmla="*/ 1833253 w 13895476"/>
                <a:gd name="connsiteY3" fmla="*/ 0 h 3776643"/>
                <a:gd name="connsiteX4" fmla="*/ 2119238 w 13895476"/>
                <a:gd name="connsiteY4" fmla="*/ 0 h 3776643"/>
                <a:gd name="connsiteX5" fmla="*/ 2657955 w 13895476"/>
                <a:gd name="connsiteY5" fmla="*/ 0 h 3776643"/>
                <a:gd name="connsiteX6" fmla="*/ 3196672 w 13895476"/>
                <a:gd name="connsiteY6" fmla="*/ 0 h 3776643"/>
                <a:gd name="connsiteX7" fmla="*/ 3861755 w 13895476"/>
                <a:gd name="connsiteY7" fmla="*/ 0 h 3776643"/>
                <a:gd name="connsiteX8" fmla="*/ 4274106 w 13895476"/>
                <a:gd name="connsiteY8" fmla="*/ 0 h 3776643"/>
                <a:gd name="connsiteX9" fmla="*/ 4939188 w 13895476"/>
                <a:gd name="connsiteY9" fmla="*/ 0 h 3776643"/>
                <a:gd name="connsiteX10" fmla="*/ 5604271 w 13895476"/>
                <a:gd name="connsiteY10" fmla="*/ 0 h 3776643"/>
                <a:gd name="connsiteX11" fmla="*/ 6522085 w 13895476"/>
                <a:gd name="connsiteY11" fmla="*/ 0 h 3776643"/>
                <a:gd name="connsiteX12" fmla="*/ 7313533 w 13895476"/>
                <a:gd name="connsiteY12" fmla="*/ 0 h 3776643"/>
                <a:gd name="connsiteX13" fmla="*/ 7599519 w 13895476"/>
                <a:gd name="connsiteY13" fmla="*/ 0 h 3776643"/>
                <a:gd name="connsiteX14" fmla="*/ 8390967 w 13895476"/>
                <a:gd name="connsiteY14" fmla="*/ 0 h 3776643"/>
                <a:gd name="connsiteX15" fmla="*/ 8929684 w 13895476"/>
                <a:gd name="connsiteY15" fmla="*/ 0 h 3776643"/>
                <a:gd name="connsiteX16" fmla="*/ 9721133 w 13895476"/>
                <a:gd name="connsiteY16" fmla="*/ 0 h 3776643"/>
                <a:gd name="connsiteX17" fmla="*/ 10007118 w 13895476"/>
                <a:gd name="connsiteY17" fmla="*/ 0 h 3776643"/>
                <a:gd name="connsiteX18" fmla="*/ 10924932 w 13895476"/>
                <a:gd name="connsiteY18" fmla="*/ 0 h 3776643"/>
                <a:gd name="connsiteX19" fmla="*/ 11842746 w 13895476"/>
                <a:gd name="connsiteY19" fmla="*/ 0 h 3776643"/>
                <a:gd name="connsiteX20" fmla="*/ 13266023 w 13895476"/>
                <a:gd name="connsiteY20" fmla="*/ 0 h 3776643"/>
                <a:gd name="connsiteX21" fmla="*/ 13895476 w 13895476"/>
                <a:gd name="connsiteY21" fmla="*/ 629453 h 3776643"/>
                <a:gd name="connsiteX22" fmla="*/ 13895476 w 13895476"/>
                <a:gd name="connsiteY22" fmla="*/ 1309242 h 3776643"/>
                <a:gd name="connsiteX23" fmla="*/ 13895476 w 13895476"/>
                <a:gd name="connsiteY23" fmla="*/ 1938676 h 3776643"/>
                <a:gd name="connsiteX24" fmla="*/ 13895476 w 13895476"/>
                <a:gd name="connsiteY24" fmla="*/ 3147190 h 3776643"/>
                <a:gd name="connsiteX25" fmla="*/ 13266023 w 13895476"/>
                <a:gd name="connsiteY25" fmla="*/ 3776643 h 3776643"/>
                <a:gd name="connsiteX26" fmla="*/ 12600940 w 13895476"/>
                <a:gd name="connsiteY26" fmla="*/ 3776643 h 3776643"/>
                <a:gd name="connsiteX27" fmla="*/ 12188589 w 13895476"/>
                <a:gd name="connsiteY27" fmla="*/ 3776643 h 3776643"/>
                <a:gd name="connsiteX28" fmla="*/ 11397141 w 13895476"/>
                <a:gd name="connsiteY28" fmla="*/ 3776643 h 3776643"/>
                <a:gd name="connsiteX29" fmla="*/ 10479327 w 13895476"/>
                <a:gd name="connsiteY29" fmla="*/ 3776643 h 3776643"/>
                <a:gd name="connsiteX30" fmla="*/ 9814244 w 13895476"/>
                <a:gd name="connsiteY30" fmla="*/ 3776643 h 3776643"/>
                <a:gd name="connsiteX31" fmla="*/ 9275527 w 13895476"/>
                <a:gd name="connsiteY31" fmla="*/ 3776643 h 3776643"/>
                <a:gd name="connsiteX32" fmla="*/ 8484079 w 13895476"/>
                <a:gd name="connsiteY32" fmla="*/ 3776643 h 3776643"/>
                <a:gd name="connsiteX33" fmla="*/ 7945362 w 13895476"/>
                <a:gd name="connsiteY33" fmla="*/ 3776643 h 3776643"/>
                <a:gd name="connsiteX34" fmla="*/ 7406645 w 13895476"/>
                <a:gd name="connsiteY34" fmla="*/ 3776643 h 3776643"/>
                <a:gd name="connsiteX35" fmla="*/ 6994294 w 13895476"/>
                <a:gd name="connsiteY35" fmla="*/ 3776643 h 3776643"/>
                <a:gd name="connsiteX36" fmla="*/ 6708308 w 13895476"/>
                <a:gd name="connsiteY36" fmla="*/ 3776643 h 3776643"/>
                <a:gd name="connsiteX37" fmla="*/ 5790494 w 13895476"/>
                <a:gd name="connsiteY37" fmla="*/ 3776643 h 3776643"/>
                <a:gd name="connsiteX38" fmla="*/ 5251777 w 13895476"/>
                <a:gd name="connsiteY38" fmla="*/ 3776643 h 3776643"/>
                <a:gd name="connsiteX39" fmla="*/ 4460329 w 13895476"/>
                <a:gd name="connsiteY39" fmla="*/ 3776643 h 3776643"/>
                <a:gd name="connsiteX40" fmla="*/ 3542515 w 13895476"/>
                <a:gd name="connsiteY40" fmla="*/ 3776643 h 3776643"/>
                <a:gd name="connsiteX41" fmla="*/ 2624701 w 13895476"/>
                <a:gd name="connsiteY41" fmla="*/ 3776643 h 3776643"/>
                <a:gd name="connsiteX42" fmla="*/ 1706887 w 13895476"/>
                <a:gd name="connsiteY42" fmla="*/ 3776643 h 3776643"/>
                <a:gd name="connsiteX43" fmla="*/ 1420901 w 13895476"/>
                <a:gd name="connsiteY43" fmla="*/ 3776643 h 3776643"/>
                <a:gd name="connsiteX44" fmla="*/ 629453 w 13895476"/>
                <a:gd name="connsiteY44" fmla="*/ 3776643 h 3776643"/>
                <a:gd name="connsiteX45" fmla="*/ 0 w 13895476"/>
                <a:gd name="connsiteY45" fmla="*/ 3147190 h 3776643"/>
                <a:gd name="connsiteX46" fmla="*/ 0 w 13895476"/>
                <a:gd name="connsiteY46" fmla="*/ 2593288 h 3776643"/>
                <a:gd name="connsiteX47" fmla="*/ 0 w 13895476"/>
                <a:gd name="connsiteY47" fmla="*/ 2014208 h 3776643"/>
                <a:gd name="connsiteX48" fmla="*/ 0 w 13895476"/>
                <a:gd name="connsiteY48" fmla="*/ 1359597 h 3776643"/>
                <a:gd name="connsiteX49" fmla="*/ 0 w 13895476"/>
                <a:gd name="connsiteY49" fmla="*/ 629453 h 377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895476" h="3776643" fill="none" extrusionOk="0">
                  <a:moveTo>
                    <a:pt x="0" y="629453"/>
                  </a:moveTo>
                  <a:cubicBezTo>
                    <a:pt x="-6658" y="294315"/>
                    <a:pt x="350952" y="-40048"/>
                    <a:pt x="629453" y="0"/>
                  </a:cubicBezTo>
                  <a:cubicBezTo>
                    <a:pt x="793325" y="2679"/>
                    <a:pt x="1002629" y="10509"/>
                    <a:pt x="1294536" y="0"/>
                  </a:cubicBezTo>
                  <a:cubicBezTo>
                    <a:pt x="1586443" y="-10509"/>
                    <a:pt x="1678934" y="21265"/>
                    <a:pt x="1833253" y="0"/>
                  </a:cubicBezTo>
                  <a:cubicBezTo>
                    <a:pt x="1987572" y="-21265"/>
                    <a:pt x="2035103" y="10085"/>
                    <a:pt x="2119238" y="0"/>
                  </a:cubicBezTo>
                  <a:cubicBezTo>
                    <a:pt x="2203374" y="-10085"/>
                    <a:pt x="2486429" y="-4014"/>
                    <a:pt x="2657955" y="0"/>
                  </a:cubicBezTo>
                  <a:cubicBezTo>
                    <a:pt x="2829481" y="4014"/>
                    <a:pt x="2948222" y="-14449"/>
                    <a:pt x="3196672" y="0"/>
                  </a:cubicBezTo>
                  <a:cubicBezTo>
                    <a:pt x="3445122" y="14449"/>
                    <a:pt x="3689252" y="691"/>
                    <a:pt x="3861755" y="0"/>
                  </a:cubicBezTo>
                  <a:cubicBezTo>
                    <a:pt x="4034258" y="-691"/>
                    <a:pt x="4173833" y="17922"/>
                    <a:pt x="4274106" y="0"/>
                  </a:cubicBezTo>
                  <a:cubicBezTo>
                    <a:pt x="4374379" y="-17922"/>
                    <a:pt x="4750347" y="-11293"/>
                    <a:pt x="4939188" y="0"/>
                  </a:cubicBezTo>
                  <a:cubicBezTo>
                    <a:pt x="5128029" y="11293"/>
                    <a:pt x="5432275" y="30862"/>
                    <a:pt x="5604271" y="0"/>
                  </a:cubicBezTo>
                  <a:cubicBezTo>
                    <a:pt x="5776267" y="-30862"/>
                    <a:pt x="6178152" y="-6708"/>
                    <a:pt x="6522085" y="0"/>
                  </a:cubicBezTo>
                  <a:cubicBezTo>
                    <a:pt x="6866018" y="6708"/>
                    <a:pt x="7143173" y="20209"/>
                    <a:pt x="7313533" y="0"/>
                  </a:cubicBezTo>
                  <a:cubicBezTo>
                    <a:pt x="7483893" y="-20209"/>
                    <a:pt x="7498337" y="-677"/>
                    <a:pt x="7599519" y="0"/>
                  </a:cubicBezTo>
                  <a:cubicBezTo>
                    <a:pt x="7700701" y="677"/>
                    <a:pt x="8126739" y="1991"/>
                    <a:pt x="8390967" y="0"/>
                  </a:cubicBezTo>
                  <a:cubicBezTo>
                    <a:pt x="8655195" y="-1991"/>
                    <a:pt x="8695655" y="-16506"/>
                    <a:pt x="8929684" y="0"/>
                  </a:cubicBezTo>
                  <a:cubicBezTo>
                    <a:pt x="9163713" y="16506"/>
                    <a:pt x="9436976" y="16046"/>
                    <a:pt x="9721133" y="0"/>
                  </a:cubicBezTo>
                  <a:cubicBezTo>
                    <a:pt x="10005290" y="-16046"/>
                    <a:pt x="9921758" y="9073"/>
                    <a:pt x="10007118" y="0"/>
                  </a:cubicBezTo>
                  <a:cubicBezTo>
                    <a:pt x="10092479" y="-9073"/>
                    <a:pt x="10620063" y="-24100"/>
                    <a:pt x="10924932" y="0"/>
                  </a:cubicBezTo>
                  <a:cubicBezTo>
                    <a:pt x="11229801" y="24100"/>
                    <a:pt x="11451877" y="26303"/>
                    <a:pt x="11842746" y="0"/>
                  </a:cubicBezTo>
                  <a:cubicBezTo>
                    <a:pt x="12233615" y="-26303"/>
                    <a:pt x="12885037" y="17063"/>
                    <a:pt x="13266023" y="0"/>
                  </a:cubicBezTo>
                  <a:cubicBezTo>
                    <a:pt x="13645008" y="31741"/>
                    <a:pt x="13883697" y="359246"/>
                    <a:pt x="13895476" y="629453"/>
                  </a:cubicBezTo>
                  <a:cubicBezTo>
                    <a:pt x="13913431" y="812623"/>
                    <a:pt x="13876839" y="1173147"/>
                    <a:pt x="13895476" y="1309242"/>
                  </a:cubicBezTo>
                  <a:cubicBezTo>
                    <a:pt x="13914113" y="1445337"/>
                    <a:pt x="13901330" y="1789736"/>
                    <a:pt x="13895476" y="1938676"/>
                  </a:cubicBezTo>
                  <a:cubicBezTo>
                    <a:pt x="13889622" y="2087616"/>
                    <a:pt x="13928582" y="2736116"/>
                    <a:pt x="13895476" y="3147190"/>
                  </a:cubicBezTo>
                  <a:cubicBezTo>
                    <a:pt x="13817679" y="3477753"/>
                    <a:pt x="13626675" y="3779051"/>
                    <a:pt x="13266023" y="3776643"/>
                  </a:cubicBezTo>
                  <a:cubicBezTo>
                    <a:pt x="12942506" y="3753627"/>
                    <a:pt x="12744615" y="3802828"/>
                    <a:pt x="12600940" y="3776643"/>
                  </a:cubicBezTo>
                  <a:cubicBezTo>
                    <a:pt x="12457265" y="3750458"/>
                    <a:pt x="12290050" y="3793666"/>
                    <a:pt x="12188589" y="3776643"/>
                  </a:cubicBezTo>
                  <a:cubicBezTo>
                    <a:pt x="12087128" y="3759620"/>
                    <a:pt x="11580389" y="3772576"/>
                    <a:pt x="11397141" y="3776643"/>
                  </a:cubicBezTo>
                  <a:cubicBezTo>
                    <a:pt x="11213893" y="3780710"/>
                    <a:pt x="10922970" y="3775865"/>
                    <a:pt x="10479327" y="3776643"/>
                  </a:cubicBezTo>
                  <a:cubicBezTo>
                    <a:pt x="10035684" y="3777421"/>
                    <a:pt x="10139085" y="3764441"/>
                    <a:pt x="9814244" y="3776643"/>
                  </a:cubicBezTo>
                  <a:cubicBezTo>
                    <a:pt x="9489403" y="3788845"/>
                    <a:pt x="9490919" y="3784527"/>
                    <a:pt x="9275527" y="3776643"/>
                  </a:cubicBezTo>
                  <a:cubicBezTo>
                    <a:pt x="9060135" y="3768759"/>
                    <a:pt x="8852060" y="3767715"/>
                    <a:pt x="8484079" y="3776643"/>
                  </a:cubicBezTo>
                  <a:cubicBezTo>
                    <a:pt x="8116098" y="3785571"/>
                    <a:pt x="8061086" y="3801365"/>
                    <a:pt x="7945362" y="3776643"/>
                  </a:cubicBezTo>
                  <a:cubicBezTo>
                    <a:pt x="7829638" y="3751921"/>
                    <a:pt x="7538197" y="3759468"/>
                    <a:pt x="7406645" y="3776643"/>
                  </a:cubicBezTo>
                  <a:cubicBezTo>
                    <a:pt x="7275093" y="3793818"/>
                    <a:pt x="7138563" y="3790842"/>
                    <a:pt x="6994294" y="3776643"/>
                  </a:cubicBezTo>
                  <a:cubicBezTo>
                    <a:pt x="6850025" y="3762444"/>
                    <a:pt x="6780903" y="3787231"/>
                    <a:pt x="6708308" y="3776643"/>
                  </a:cubicBezTo>
                  <a:cubicBezTo>
                    <a:pt x="6635713" y="3766055"/>
                    <a:pt x="6034432" y="3756039"/>
                    <a:pt x="5790494" y="3776643"/>
                  </a:cubicBezTo>
                  <a:cubicBezTo>
                    <a:pt x="5546556" y="3797247"/>
                    <a:pt x="5361173" y="3774747"/>
                    <a:pt x="5251777" y="3776643"/>
                  </a:cubicBezTo>
                  <a:cubicBezTo>
                    <a:pt x="5142381" y="3778539"/>
                    <a:pt x="4734367" y="3751187"/>
                    <a:pt x="4460329" y="3776643"/>
                  </a:cubicBezTo>
                  <a:cubicBezTo>
                    <a:pt x="4186291" y="3802099"/>
                    <a:pt x="3958007" y="3771495"/>
                    <a:pt x="3542515" y="3776643"/>
                  </a:cubicBezTo>
                  <a:cubicBezTo>
                    <a:pt x="3127023" y="3781791"/>
                    <a:pt x="2994443" y="3786327"/>
                    <a:pt x="2624701" y="3776643"/>
                  </a:cubicBezTo>
                  <a:cubicBezTo>
                    <a:pt x="2254959" y="3766959"/>
                    <a:pt x="2058958" y="3819579"/>
                    <a:pt x="1706887" y="3776643"/>
                  </a:cubicBezTo>
                  <a:cubicBezTo>
                    <a:pt x="1354816" y="3733707"/>
                    <a:pt x="1511897" y="3764286"/>
                    <a:pt x="1420901" y="3776643"/>
                  </a:cubicBezTo>
                  <a:cubicBezTo>
                    <a:pt x="1329905" y="3789000"/>
                    <a:pt x="923838" y="3799886"/>
                    <a:pt x="629453" y="3776643"/>
                  </a:cubicBezTo>
                  <a:cubicBezTo>
                    <a:pt x="341230" y="3838251"/>
                    <a:pt x="40334" y="3509571"/>
                    <a:pt x="0" y="3147190"/>
                  </a:cubicBezTo>
                  <a:cubicBezTo>
                    <a:pt x="-5760" y="2904355"/>
                    <a:pt x="-27512" y="2851464"/>
                    <a:pt x="0" y="2593288"/>
                  </a:cubicBezTo>
                  <a:cubicBezTo>
                    <a:pt x="27512" y="2335112"/>
                    <a:pt x="-15676" y="2162250"/>
                    <a:pt x="0" y="2014208"/>
                  </a:cubicBezTo>
                  <a:cubicBezTo>
                    <a:pt x="15676" y="1866166"/>
                    <a:pt x="-32696" y="1553588"/>
                    <a:pt x="0" y="1359597"/>
                  </a:cubicBezTo>
                  <a:cubicBezTo>
                    <a:pt x="32696" y="1165606"/>
                    <a:pt x="-33654" y="865710"/>
                    <a:pt x="0" y="629453"/>
                  </a:cubicBezTo>
                  <a:close/>
                </a:path>
                <a:path w="13895476" h="3776643" stroke="0" extrusionOk="0">
                  <a:moveTo>
                    <a:pt x="0" y="629453"/>
                  </a:moveTo>
                  <a:cubicBezTo>
                    <a:pt x="14503" y="340727"/>
                    <a:pt x="301803" y="21358"/>
                    <a:pt x="629453" y="0"/>
                  </a:cubicBezTo>
                  <a:cubicBezTo>
                    <a:pt x="755635" y="-5472"/>
                    <a:pt x="889039" y="19160"/>
                    <a:pt x="1041804" y="0"/>
                  </a:cubicBezTo>
                  <a:cubicBezTo>
                    <a:pt x="1194569" y="-19160"/>
                    <a:pt x="1407910" y="-23155"/>
                    <a:pt x="1580521" y="0"/>
                  </a:cubicBezTo>
                  <a:cubicBezTo>
                    <a:pt x="1753132" y="23155"/>
                    <a:pt x="2020595" y="1056"/>
                    <a:pt x="2245604" y="0"/>
                  </a:cubicBezTo>
                  <a:cubicBezTo>
                    <a:pt x="2470613" y="-1056"/>
                    <a:pt x="2717503" y="6419"/>
                    <a:pt x="2910686" y="0"/>
                  </a:cubicBezTo>
                  <a:cubicBezTo>
                    <a:pt x="3103869" y="-6419"/>
                    <a:pt x="3406032" y="377"/>
                    <a:pt x="3575769" y="0"/>
                  </a:cubicBezTo>
                  <a:cubicBezTo>
                    <a:pt x="3745506" y="-377"/>
                    <a:pt x="3919506" y="-13519"/>
                    <a:pt x="4240852" y="0"/>
                  </a:cubicBezTo>
                  <a:cubicBezTo>
                    <a:pt x="4562198" y="13519"/>
                    <a:pt x="4786968" y="5066"/>
                    <a:pt x="5032300" y="0"/>
                  </a:cubicBezTo>
                  <a:cubicBezTo>
                    <a:pt x="5277632" y="-5066"/>
                    <a:pt x="5246125" y="-4154"/>
                    <a:pt x="5444651" y="0"/>
                  </a:cubicBezTo>
                  <a:cubicBezTo>
                    <a:pt x="5643177" y="4154"/>
                    <a:pt x="5603109" y="6863"/>
                    <a:pt x="5730637" y="0"/>
                  </a:cubicBezTo>
                  <a:cubicBezTo>
                    <a:pt x="5858165" y="-6863"/>
                    <a:pt x="6032477" y="3821"/>
                    <a:pt x="6269354" y="0"/>
                  </a:cubicBezTo>
                  <a:cubicBezTo>
                    <a:pt x="6506231" y="-3821"/>
                    <a:pt x="6545590" y="-9055"/>
                    <a:pt x="6681705" y="0"/>
                  </a:cubicBezTo>
                  <a:cubicBezTo>
                    <a:pt x="6817820" y="9055"/>
                    <a:pt x="7187103" y="-4805"/>
                    <a:pt x="7599519" y="0"/>
                  </a:cubicBezTo>
                  <a:cubicBezTo>
                    <a:pt x="8011935" y="4805"/>
                    <a:pt x="7742782" y="5383"/>
                    <a:pt x="7885505" y="0"/>
                  </a:cubicBezTo>
                  <a:cubicBezTo>
                    <a:pt x="8028228" y="-5383"/>
                    <a:pt x="8288328" y="-14736"/>
                    <a:pt x="8550587" y="0"/>
                  </a:cubicBezTo>
                  <a:cubicBezTo>
                    <a:pt x="8812846" y="14736"/>
                    <a:pt x="9012986" y="27150"/>
                    <a:pt x="9215670" y="0"/>
                  </a:cubicBezTo>
                  <a:cubicBezTo>
                    <a:pt x="9418354" y="-27150"/>
                    <a:pt x="9362536" y="10611"/>
                    <a:pt x="9501655" y="0"/>
                  </a:cubicBezTo>
                  <a:cubicBezTo>
                    <a:pt x="9640774" y="-10611"/>
                    <a:pt x="9905658" y="17165"/>
                    <a:pt x="10040372" y="0"/>
                  </a:cubicBezTo>
                  <a:cubicBezTo>
                    <a:pt x="10175086" y="-17165"/>
                    <a:pt x="10681505" y="14010"/>
                    <a:pt x="10958186" y="0"/>
                  </a:cubicBezTo>
                  <a:cubicBezTo>
                    <a:pt x="11234867" y="-14010"/>
                    <a:pt x="11450925" y="419"/>
                    <a:pt x="11623269" y="0"/>
                  </a:cubicBezTo>
                  <a:cubicBezTo>
                    <a:pt x="11795613" y="-419"/>
                    <a:pt x="12308039" y="23328"/>
                    <a:pt x="12541083" y="0"/>
                  </a:cubicBezTo>
                  <a:cubicBezTo>
                    <a:pt x="12774127" y="-23328"/>
                    <a:pt x="13070450" y="16352"/>
                    <a:pt x="13266023" y="0"/>
                  </a:cubicBezTo>
                  <a:cubicBezTo>
                    <a:pt x="13612252" y="-9630"/>
                    <a:pt x="13935445" y="274041"/>
                    <a:pt x="13895476" y="629453"/>
                  </a:cubicBezTo>
                  <a:cubicBezTo>
                    <a:pt x="13878108" y="807690"/>
                    <a:pt x="13911332" y="1094083"/>
                    <a:pt x="13895476" y="1284065"/>
                  </a:cubicBezTo>
                  <a:cubicBezTo>
                    <a:pt x="13879620" y="1474047"/>
                    <a:pt x="13898697" y="1575520"/>
                    <a:pt x="13895476" y="1863144"/>
                  </a:cubicBezTo>
                  <a:cubicBezTo>
                    <a:pt x="13892255" y="2150768"/>
                    <a:pt x="13880501" y="2246504"/>
                    <a:pt x="13895476" y="2542933"/>
                  </a:cubicBezTo>
                  <a:cubicBezTo>
                    <a:pt x="13910451" y="2839362"/>
                    <a:pt x="13921563" y="2845406"/>
                    <a:pt x="13895476" y="3147190"/>
                  </a:cubicBezTo>
                  <a:cubicBezTo>
                    <a:pt x="13879835" y="3529033"/>
                    <a:pt x="13602465" y="3772528"/>
                    <a:pt x="13266023" y="3776643"/>
                  </a:cubicBezTo>
                  <a:cubicBezTo>
                    <a:pt x="12918463" y="3752544"/>
                    <a:pt x="12685523" y="3767484"/>
                    <a:pt x="12474575" y="3776643"/>
                  </a:cubicBezTo>
                  <a:cubicBezTo>
                    <a:pt x="12263627" y="3785802"/>
                    <a:pt x="11966928" y="3809200"/>
                    <a:pt x="11809492" y="3776643"/>
                  </a:cubicBezTo>
                  <a:cubicBezTo>
                    <a:pt x="11652056" y="3744086"/>
                    <a:pt x="11530034" y="3795249"/>
                    <a:pt x="11397141" y="3776643"/>
                  </a:cubicBezTo>
                  <a:cubicBezTo>
                    <a:pt x="11264248" y="3758037"/>
                    <a:pt x="11216004" y="3779542"/>
                    <a:pt x="11111155" y="3776643"/>
                  </a:cubicBezTo>
                  <a:cubicBezTo>
                    <a:pt x="11006306" y="3773744"/>
                    <a:pt x="10588995" y="3789562"/>
                    <a:pt x="10319707" y="3776643"/>
                  </a:cubicBezTo>
                  <a:cubicBezTo>
                    <a:pt x="10050419" y="3763724"/>
                    <a:pt x="10099351" y="3767785"/>
                    <a:pt x="10033721" y="3776643"/>
                  </a:cubicBezTo>
                  <a:cubicBezTo>
                    <a:pt x="9968091" y="3785501"/>
                    <a:pt x="9590622" y="3806160"/>
                    <a:pt x="9242273" y="3776643"/>
                  </a:cubicBezTo>
                  <a:cubicBezTo>
                    <a:pt x="8893924" y="3747126"/>
                    <a:pt x="8953561" y="3793427"/>
                    <a:pt x="8829922" y="3776643"/>
                  </a:cubicBezTo>
                  <a:cubicBezTo>
                    <a:pt x="8706283" y="3759859"/>
                    <a:pt x="8112230" y="3784631"/>
                    <a:pt x="7912108" y="3776643"/>
                  </a:cubicBezTo>
                  <a:cubicBezTo>
                    <a:pt x="7711986" y="3768655"/>
                    <a:pt x="7630217" y="3779197"/>
                    <a:pt x="7499757" y="3776643"/>
                  </a:cubicBezTo>
                  <a:cubicBezTo>
                    <a:pt x="7369297" y="3774089"/>
                    <a:pt x="6888772" y="3802822"/>
                    <a:pt x="6581943" y="3776643"/>
                  </a:cubicBezTo>
                  <a:cubicBezTo>
                    <a:pt x="6275114" y="3750464"/>
                    <a:pt x="6383698" y="3789462"/>
                    <a:pt x="6295957" y="3776643"/>
                  </a:cubicBezTo>
                  <a:cubicBezTo>
                    <a:pt x="6208216" y="3763824"/>
                    <a:pt x="5625421" y="3763250"/>
                    <a:pt x="5378143" y="3776643"/>
                  </a:cubicBezTo>
                  <a:cubicBezTo>
                    <a:pt x="5130865" y="3790036"/>
                    <a:pt x="4896923" y="3796145"/>
                    <a:pt x="4586695" y="3776643"/>
                  </a:cubicBezTo>
                  <a:cubicBezTo>
                    <a:pt x="4276467" y="3757141"/>
                    <a:pt x="4173438" y="3783240"/>
                    <a:pt x="4047978" y="3776643"/>
                  </a:cubicBezTo>
                  <a:cubicBezTo>
                    <a:pt x="3922518" y="3770046"/>
                    <a:pt x="3659429" y="3795747"/>
                    <a:pt x="3382895" y="3776643"/>
                  </a:cubicBezTo>
                  <a:cubicBezTo>
                    <a:pt x="3106361" y="3757539"/>
                    <a:pt x="2903450" y="3819740"/>
                    <a:pt x="2465081" y="3776643"/>
                  </a:cubicBezTo>
                  <a:cubicBezTo>
                    <a:pt x="2026712" y="3733546"/>
                    <a:pt x="2216004" y="3792331"/>
                    <a:pt x="2052730" y="3776643"/>
                  </a:cubicBezTo>
                  <a:cubicBezTo>
                    <a:pt x="1889456" y="3760955"/>
                    <a:pt x="1647176" y="3767785"/>
                    <a:pt x="1514013" y="3776643"/>
                  </a:cubicBezTo>
                  <a:cubicBezTo>
                    <a:pt x="1380850" y="3785501"/>
                    <a:pt x="850687" y="3798907"/>
                    <a:pt x="629453" y="3776643"/>
                  </a:cubicBezTo>
                  <a:cubicBezTo>
                    <a:pt x="283119" y="3836914"/>
                    <a:pt x="-6994" y="3429253"/>
                    <a:pt x="0" y="3147190"/>
                  </a:cubicBezTo>
                  <a:cubicBezTo>
                    <a:pt x="-14295" y="2863239"/>
                    <a:pt x="16603" y="2741934"/>
                    <a:pt x="0" y="2467401"/>
                  </a:cubicBezTo>
                  <a:cubicBezTo>
                    <a:pt x="-16603" y="2192868"/>
                    <a:pt x="-30961" y="2096947"/>
                    <a:pt x="0" y="1812789"/>
                  </a:cubicBezTo>
                  <a:cubicBezTo>
                    <a:pt x="30961" y="1528631"/>
                    <a:pt x="-7662" y="1499172"/>
                    <a:pt x="0" y="1208533"/>
                  </a:cubicBezTo>
                  <a:cubicBezTo>
                    <a:pt x="7662" y="917894"/>
                    <a:pt x="-25934" y="901437"/>
                    <a:pt x="0" y="629453"/>
                  </a:cubicBezTo>
                  <a:close/>
                </a:path>
              </a:pathLst>
            </a:custGeom>
            <a:solidFill>
              <a:schemeClr val="bg1"/>
            </a:solidFill>
            <a:ln w="57150">
              <a:solidFill>
                <a:srgbClr val="D20063"/>
              </a:solidFill>
              <a:prstDash val="sysDash"/>
              <a:extLst>
                <a:ext uri="{C807C97D-BFC1-408E-A445-0C87EB9F89A2}">
                  <ask:lineSketchStyleProps xmlns:ask="http://schemas.microsoft.com/office/drawing/2018/sketchyshapes" sd="95851662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nvGrpSpPr>
            <p:cNvPr id="17" name="Group 16">
              <a:extLst>
                <a:ext uri="{FF2B5EF4-FFF2-40B4-BE49-F238E27FC236}">
                  <a16:creationId xmlns:a16="http://schemas.microsoft.com/office/drawing/2014/main" id="{E98A7628-A732-4881-8951-98425CA5E7AF}"/>
                </a:ext>
              </a:extLst>
            </p:cNvPr>
            <p:cNvGrpSpPr/>
            <p:nvPr/>
          </p:nvGrpSpPr>
          <p:grpSpPr>
            <a:xfrm>
              <a:off x="-82296" y="1581912"/>
              <a:ext cx="2097679" cy="2048322"/>
              <a:chOff x="-82296" y="1581912"/>
              <a:chExt cx="2097679" cy="2048322"/>
            </a:xfrm>
          </p:grpSpPr>
          <p:pic>
            <p:nvPicPr>
              <p:cNvPr id="19" name="Picture 18">
                <a:extLst>
                  <a:ext uri="{FF2B5EF4-FFF2-40B4-BE49-F238E27FC236}">
                    <a16:creationId xmlns:a16="http://schemas.microsoft.com/office/drawing/2014/main" id="{CC320CAF-CA10-4E40-A813-3DCCF77BE52F}"/>
                  </a:ext>
                </a:extLst>
              </p:cNvPr>
              <p:cNvPicPr>
                <a:picLocks noChangeAspect="1"/>
              </p:cNvPicPr>
              <p:nvPr/>
            </p:nvPicPr>
            <p:blipFill>
              <a:blip r:embed="rId3"/>
              <a:stretch>
                <a:fillRect/>
              </a:stretch>
            </p:blipFill>
            <p:spPr>
              <a:xfrm>
                <a:off x="-82296" y="1581912"/>
                <a:ext cx="2097679" cy="2048322"/>
              </a:xfrm>
              <a:prstGeom prst="rect">
                <a:avLst/>
              </a:prstGeom>
            </p:spPr>
          </p:pic>
          <p:sp>
            <p:nvSpPr>
              <p:cNvPr id="20" name="TextBox 19">
                <a:extLst>
                  <a:ext uri="{FF2B5EF4-FFF2-40B4-BE49-F238E27FC236}">
                    <a16:creationId xmlns:a16="http://schemas.microsoft.com/office/drawing/2014/main" id="{BC6B5380-579A-4211-8E69-F30AB18C5C9A}"/>
                  </a:ext>
                </a:extLst>
              </p:cNvPr>
              <p:cNvSpPr txBox="1"/>
              <p:nvPr/>
            </p:nvSpPr>
            <p:spPr>
              <a:xfrm rot="20414259">
                <a:off x="791141" y="2116998"/>
                <a:ext cx="587299" cy="978149"/>
              </a:xfrm>
              <a:prstGeom prst="rect">
                <a:avLst/>
              </a:prstGeom>
              <a:noFill/>
            </p:spPr>
            <p:txBody>
              <a:bodyPr wrap="none" rtlCol="0">
                <a:spAutoFit/>
              </a:bodyPr>
              <a:lstStyle/>
              <a:p>
                <a:r>
                  <a:rPr lang="en-GB" sz="4400">
                    <a:solidFill>
                      <a:srgbClr val="D20063"/>
                    </a:solidFill>
                    <a:latin typeface="#9Slide05 Lobster" panose="02000506000000020003" pitchFamily="2" charset="-93"/>
                  </a:rPr>
                  <a:t>2</a:t>
                </a:r>
                <a:endParaRPr lang="vi-VN" sz="4400" dirty="0">
                  <a:solidFill>
                    <a:srgbClr val="D20063"/>
                  </a:solidFill>
                  <a:latin typeface="#9Slide05 Lobster" panose="02000506000000020003" pitchFamily="2" charset="-93"/>
                </a:endParaRPr>
              </a:p>
            </p:txBody>
          </p:sp>
        </p:grpSp>
        <p:sp>
          <p:nvSpPr>
            <p:cNvPr id="18" name="TextBox 17">
              <a:extLst>
                <a:ext uri="{FF2B5EF4-FFF2-40B4-BE49-F238E27FC236}">
                  <a16:creationId xmlns:a16="http://schemas.microsoft.com/office/drawing/2014/main" id="{F3A309CE-61C6-446B-B7AA-7138BFB1AA86}"/>
                </a:ext>
              </a:extLst>
            </p:cNvPr>
            <p:cNvSpPr txBox="1"/>
            <p:nvPr/>
          </p:nvSpPr>
          <p:spPr>
            <a:xfrm>
              <a:off x="1526510" y="2340938"/>
              <a:ext cx="12898698" cy="3638719"/>
            </a:xfrm>
            <a:prstGeom prst="rect">
              <a:avLst/>
            </a:prstGeom>
            <a:noFill/>
          </p:spPr>
          <p:txBody>
            <a:bodyPr wrap="square">
              <a:spAutoFit/>
            </a:bodyPr>
            <a:lstStyle/>
            <a:p>
              <a:r>
                <a:rPr lang="vi-VN" sz="3600" b="1">
                  <a:latin typeface="Calibri" panose="020F0502020204030204" pitchFamily="34" charset="0"/>
                  <a:ea typeface="Calibri" panose="020F0502020204030204" pitchFamily="34" charset="0"/>
                  <a:cs typeface="Calibri" panose="020F0502020204030204" pitchFamily="34" charset="0"/>
                </a:rPr>
                <a:t>Năm nay, cây ổi vườn nhà trổ hoa sớm. Nhìn những chùm hoa trắng</a:t>
              </a:r>
              <a:r>
                <a:rPr lang="en-US" sz="3600" b="1">
                  <a:latin typeface="Calibri" panose="020F0502020204030204" pitchFamily="34" charset="0"/>
                  <a:ea typeface="Calibri" panose="020F0502020204030204" pitchFamily="34" charset="0"/>
                  <a:cs typeface="Calibri" panose="020F0502020204030204" pitchFamily="34" charset="0"/>
                </a:rPr>
                <a:t> </a:t>
              </a:r>
              <a:r>
                <a:rPr lang="vi-VN" sz="3600" b="1">
                  <a:latin typeface="Calibri" panose="020F0502020204030204" pitchFamily="34" charset="0"/>
                  <a:ea typeface="Calibri" panose="020F0502020204030204" pitchFamily="34" charset="0"/>
                  <a:cs typeface="Calibri" panose="020F0502020204030204" pitchFamily="34" charset="0"/>
                </a:rPr>
                <a:t>muốt, ken dày mỗi đầu cành, em lại mong chóng đến hè để được gặp ông</a:t>
              </a:r>
              <a:r>
                <a:rPr lang="en-US" sz="3600" b="1">
                  <a:latin typeface="Calibri" panose="020F0502020204030204" pitchFamily="34" charset="0"/>
                  <a:ea typeface="Calibri" panose="020F0502020204030204" pitchFamily="34" charset="0"/>
                  <a:cs typeface="Calibri" panose="020F0502020204030204" pitchFamily="34" charset="0"/>
                </a:rPr>
                <a:t> </a:t>
              </a:r>
              <a:r>
                <a:rPr lang="vi-VN" sz="3600" b="1">
                  <a:latin typeface="Calibri" panose="020F0502020204030204" pitchFamily="34" charset="0"/>
                  <a:ea typeface="Calibri" panose="020F0502020204030204" pitchFamily="34" charset="0"/>
                  <a:cs typeface="Calibri" panose="020F0502020204030204" pitchFamily="34" charset="0"/>
                </a:rPr>
                <a:t>nội – người đã trồng cây ổi này để ghi dấu ngày em chào đời.</a:t>
              </a:r>
            </a:p>
            <a:p>
              <a:r>
                <a:rPr lang="en-US" sz="3600" b="1">
                  <a:latin typeface="Calibri" panose="020F0502020204030204" pitchFamily="34" charset="0"/>
                  <a:ea typeface="Calibri" panose="020F0502020204030204" pitchFamily="34" charset="0"/>
                  <a:cs typeface="Calibri" panose="020F0502020204030204" pitchFamily="34" charset="0"/>
                </a:rPr>
                <a:t>							</a:t>
              </a:r>
              <a:r>
                <a:rPr lang="vi-VN" sz="2800" b="1" i="1">
                  <a:latin typeface="Calibri" panose="020F0502020204030204" pitchFamily="34" charset="0"/>
                  <a:ea typeface="Calibri" panose="020F0502020204030204" pitchFamily="34" charset="0"/>
                  <a:cs typeface="Calibri" panose="020F0502020204030204" pitchFamily="34" charset="0"/>
                </a:rPr>
                <a:t>Theo Nam Nguyên</a:t>
              </a:r>
              <a:endParaRPr lang="vi-VN" sz="3600" i="1"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82376433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id with flowers and butterflies&#10;&#10;Description automatically generated">
            <a:extLst>
              <a:ext uri="{FF2B5EF4-FFF2-40B4-BE49-F238E27FC236}">
                <a16:creationId xmlns:a16="http://schemas.microsoft.com/office/drawing/2014/main" id="{C7E2943F-D932-AB9F-C851-09B3023A744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sp>
        <p:nvSpPr>
          <p:cNvPr id="6" name="Rectangle: Rounded Corners 5">
            <a:extLst>
              <a:ext uri="{FF2B5EF4-FFF2-40B4-BE49-F238E27FC236}">
                <a16:creationId xmlns:a16="http://schemas.microsoft.com/office/drawing/2014/main" id="{E12500B6-7B42-8C9D-DF0F-A35DC6BEC7C2}"/>
              </a:ext>
            </a:extLst>
          </p:cNvPr>
          <p:cNvSpPr/>
          <p:nvPr/>
        </p:nvSpPr>
        <p:spPr>
          <a:xfrm>
            <a:off x="840287" y="150532"/>
            <a:ext cx="10511426" cy="641500"/>
          </a:xfrm>
          <a:prstGeom prst="roundRect">
            <a:avLst/>
          </a:prstGeom>
          <a:solidFill>
            <a:schemeClr val="bg1"/>
          </a:solidFill>
          <a:ln w="38100">
            <a:solidFill>
              <a:srgbClr val="8FC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2400" b="1" i="1">
                <a:solidFill>
                  <a:srgbClr val="FF0000"/>
                </a:solidFill>
              </a:rPr>
              <a:t>b. Đề bài: Viết bài văn tả một thầy giáo hoặc cô giáo mà em quý mến.</a:t>
            </a:r>
            <a:endParaRPr kumimoji="0" lang="vi-VN" sz="2400" b="1" i="1" u="none" strike="noStrike" kern="1200" cap="none" spc="0" normalizeH="0" baseline="0" noProof="0" dirty="0">
              <a:ln>
                <a:noFill/>
              </a:ln>
              <a:solidFill>
                <a:srgbClr val="FF0000"/>
              </a:solidFill>
              <a:effectLst/>
              <a:uLnTx/>
              <a:uFillTx/>
              <a:latin typeface="Arial" panose="020B0604020202020204" pitchFamily="34" charset="0"/>
            </a:endParaRPr>
          </a:p>
        </p:txBody>
      </p:sp>
      <p:grpSp>
        <p:nvGrpSpPr>
          <p:cNvPr id="15" name="Group 14">
            <a:extLst>
              <a:ext uri="{FF2B5EF4-FFF2-40B4-BE49-F238E27FC236}">
                <a16:creationId xmlns:a16="http://schemas.microsoft.com/office/drawing/2014/main" id="{673C5954-9042-55C1-97ED-BE0F1C13369B}"/>
              </a:ext>
            </a:extLst>
          </p:cNvPr>
          <p:cNvGrpSpPr/>
          <p:nvPr/>
        </p:nvGrpSpPr>
        <p:grpSpPr>
          <a:xfrm>
            <a:off x="-28967" y="833014"/>
            <a:ext cx="11729197" cy="3313732"/>
            <a:chOff x="-82296" y="1581912"/>
            <a:chExt cx="14910708" cy="4212571"/>
          </a:xfrm>
        </p:grpSpPr>
        <p:sp>
          <p:nvSpPr>
            <p:cNvPr id="8" name="Rectangle: Rounded Corners 7">
              <a:extLst>
                <a:ext uri="{FF2B5EF4-FFF2-40B4-BE49-F238E27FC236}">
                  <a16:creationId xmlns:a16="http://schemas.microsoft.com/office/drawing/2014/main" id="{C89C37A0-822F-6D1A-EA70-0167968F29A9}"/>
                </a:ext>
              </a:extLst>
            </p:cNvPr>
            <p:cNvSpPr/>
            <p:nvPr/>
          </p:nvSpPr>
          <p:spPr>
            <a:xfrm>
              <a:off x="946214" y="1785878"/>
              <a:ext cx="13882198" cy="4008605"/>
            </a:xfrm>
            <a:custGeom>
              <a:avLst/>
              <a:gdLst>
                <a:gd name="connsiteX0" fmla="*/ 0 w 13882198"/>
                <a:gd name="connsiteY0" fmla="*/ 668114 h 4008605"/>
                <a:gd name="connsiteX1" fmla="*/ 668114 w 13882198"/>
                <a:gd name="connsiteY1" fmla="*/ 0 h 4008605"/>
                <a:gd name="connsiteX2" fmla="*/ 1616032 w 13882198"/>
                <a:gd name="connsiteY2" fmla="*/ 0 h 4008605"/>
                <a:gd name="connsiteX3" fmla="*/ 2187570 w 13882198"/>
                <a:gd name="connsiteY3" fmla="*/ 0 h 4008605"/>
                <a:gd name="connsiteX4" fmla="*/ 3010028 w 13882198"/>
                <a:gd name="connsiteY4" fmla="*/ 0 h 4008605"/>
                <a:gd name="connsiteX5" fmla="*/ 3581567 w 13882198"/>
                <a:gd name="connsiteY5" fmla="*/ 0 h 4008605"/>
                <a:gd name="connsiteX6" fmla="*/ 3902186 w 13882198"/>
                <a:gd name="connsiteY6" fmla="*/ 0 h 4008605"/>
                <a:gd name="connsiteX7" fmla="*/ 4473725 w 13882198"/>
                <a:gd name="connsiteY7" fmla="*/ 0 h 4008605"/>
                <a:gd name="connsiteX8" fmla="*/ 5045264 w 13882198"/>
                <a:gd name="connsiteY8" fmla="*/ 0 h 4008605"/>
                <a:gd name="connsiteX9" fmla="*/ 5742262 w 13882198"/>
                <a:gd name="connsiteY9" fmla="*/ 0 h 4008605"/>
                <a:gd name="connsiteX10" fmla="*/ 6188341 w 13882198"/>
                <a:gd name="connsiteY10" fmla="*/ 0 h 4008605"/>
                <a:gd name="connsiteX11" fmla="*/ 6885339 w 13882198"/>
                <a:gd name="connsiteY11" fmla="*/ 0 h 4008605"/>
                <a:gd name="connsiteX12" fmla="*/ 7582337 w 13882198"/>
                <a:gd name="connsiteY12" fmla="*/ 0 h 4008605"/>
                <a:gd name="connsiteX13" fmla="*/ 8530255 w 13882198"/>
                <a:gd name="connsiteY13" fmla="*/ 0 h 4008605"/>
                <a:gd name="connsiteX14" fmla="*/ 9352713 w 13882198"/>
                <a:gd name="connsiteY14" fmla="*/ 0 h 4008605"/>
                <a:gd name="connsiteX15" fmla="*/ 9673332 w 13882198"/>
                <a:gd name="connsiteY15" fmla="*/ 0 h 4008605"/>
                <a:gd name="connsiteX16" fmla="*/ 10495791 w 13882198"/>
                <a:gd name="connsiteY16" fmla="*/ 0 h 4008605"/>
                <a:gd name="connsiteX17" fmla="*/ 11067329 w 13882198"/>
                <a:gd name="connsiteY17" fmla="*/ 0 h 4008605"/>
                <a:gd name="connsiteX18" fmla="*/ 11889787 w 13882198"/>
                <a:gd name="connsiteY18" fmla="*/ 0 h 4008605"/>
                <a:gd name="connsiteX19" fmla="*/ 12210406 w 13882198"/>
                <a:gd name="connsiteY19" fmla="*/ 0 h 4008605"/>
                <a:gd name="connsiteX20" fmla="*/ 13214084 w 13882198"/>
                <a:gd name="connsiteY20" fmla="*/ 0 h 4008605"/>
                <a:gd name="connsiteX21" fmla="*/ 13882198 w 13882198"/>
                <a:gd name="connsiteY21" fmla="*/ 668114 h 4008605"/>
                <a:gd name="connsiteX22" fmla="*/ 13882198 w 13882198"/>
                <a:gd name="connsiteY22" fmla="*/ 1362932 h 4008605"/>
                <a:gd name="connsiteX23" fmla="*/ 13882198 w 13882198"/>
                <a:gd name="connsiteY23" fmla="*/ 2031026 h 4008605"/>
                <a:gd name="connsiteX24" fmla="*/ 13882198 w 13882198"/>
                <a:gd name="connsiteY24" fmla="*/ 2699121 h 4008605"/>
                <a:gd name="connsiteX25" fmla="*/ 13882198 w 13882198"/>
                <a:gd name="connsiteY25" fmla="*/ 3340491 h 4008605"/>
                <a:gd name="connsiteX26" fmla="*/ 13214084 w 13882198"/>
                <a:gd name="connsiteY26" fmla="*/ 4008605 h 4008605"/>
                <a:gd name="connsiteX27" fmla="*/ 12768005 w 13882198"/>
                <a:gd name="connsiteY27" fmla="*/ 4008605 h 4008605"/>
                <a:gd name="connsiteX28" fmla="*/ 12447386 w 13882198"/>
                <a:gd name="connsiteY28" fmla="*/ 4008605 h 4008605"/>
                <a:gd name="connsiteX29" fmla="*/ 12001307 w 13882198"/>
                <a:gd name="connsiteY29" fmla="*/ 4008605 h 4008605"/>
                <a:gd name="connsiteX30" fmla="*/ 11178849 w 13882198"/>
                <a:gd name="connsiteY30" fmla="*/ 4008605 h 4008605"/>
                <a:gd name="connsiteX31" fmla="*/ 10230931 w 13882198"/>
                <a:gd name="connsiteY31" fmla="*/ 4008605 h 4008605"/>
                <a:gd name="connsiteX32" fmla="*/ 9533933 w 13882198"/>
                <a:gd name="connsiteY32" fmla="*/ 4008605 h 4008605"/>
                <a:gd name="connsiteX33" fmla="*/ 8962394 w 13882198"/>
                <a:gd name="connsiteY33" fmla="*/ 4008605 h 4008605"/>
                <a:gd name="connsiteX34" fmla="*/ 8139936 w 13882198"/>
                <a:gd name="connsiteY34" fmla="*/ 4008605 h 4008605"/>
                <a:gd name="connsiteX35" fmla="*/ 7568398 w 13882198"/>
                <a:gd name="connsiteY35" fmla="*/ 4008605 h 4008605"/>
                <a:gd name="connsiteX36" fmla="*/ 6996859 w 13882198"/>
                <a:gd name="connsiteY36" fmla="*/ 4008605 h 4008605"/>
                <a:gd name="connsiteX37" fmla="*/ 6550780 w 13882198"/>
                <a:gd name="connsiteY37" fmla="*/ 4008605 h 4008605"/>
                <a:gd name="connsiteX38" fmla="*/ 6230161 w 13882198"/>
                <a:gd name="connsiteY38" fmla="*/ 4008605 h 4008605"/>
                <a:gd name="connsiteX39" fmla="*/ 5282243 w 13882198"/>
                <a:gd name="connsiteY39" fmla="*/ 4008605 h 4008605"/>
                <a:gd name="connsiteX40" fmla="*/ 4710704 w 13882198"/>
                <a:gd name="connsiteY40" fmla="*/ 4008605 h 4008605"/>
                <a:gd name="connsiteX41" fmla="*/ 3888246 w 13882198"/>
                <a:gd name="connsiteY41" fmla="*/ 4008605 h 4008605"/>
                <a:gd name="connsiteX42" fmla="*/ 2940329 w 13882198"/>
                <a:gd name="connsiteY42" fmla="*/ 4008605 h 4008605"/>
                <a:gd name="connsiteX43" fmla="*/ 1992411 w 13882198"/>
                <a:gd name="connsiteY43" fmla="*/ 4008605 h 4008605"/>
                <a:gd name="connsiteX44" fmla="*/ 668114 w 13882198"/>
                <a:gd name="connsiteY44" fmla="*/ 4008605 h 4008605"/>
                <a:gd name="connsiteX45" fmla="*/ 0 w 13882198"/>
                <a:gd name="connsiteY45" fmla="*/ 3340491 h 4008605"/>
                <a:gd name="connsiteX46" fmla="*/ 0 w 13882198"/>
                <a:gd name="connsiteY46" fmla="*/ 2725844 h 4008605"/>
                <a:gd name="connsiteX47" fmla="*/ 0 w 13882198"/>
                <a:gd name="connsiteY47" fmla="*/ 2031026 h 4008605"/>
                <a:gd name="connsiteX48" fmla="*/ 0 w 13882198"/>
                <a:gd name="connsiteY48" fmla="*/ 1362932 h 4008605"/>
                <a:gd name="connsiteX49" fmla="*/ 0 w 13882198"/>
                <a:gd name="connsiteY49" fmla="*/ 668114 h 400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882198" h="4008605" fill="none" extrusionOk="0">
                  <a:moveTo>
                    <a:pt x="0" y="668114"/>
                  </a:moveTo>
                  <a:cubicBezTo>
                    <a:pt x="-26621" y="286029"/>
                    <a:pt x="333249" y="1773"/>
                    <a:pt x="668114" y="0"/>
                  </a:cubicBezTo>
                  <a:cubicBezTo>
                    <a:pt x="890815" y="29978"/>
                    <a:pt x="1215092" y="7673"/>
                    <a:pt x="1616032" y="0"/>
                  </a:cubicBezTo>
                  <a:cubicBezTo>
                    <a:pt x="2016972" y="-7673"/>
                    <a:pt x="1921898" y="16754"/>
                    <a:pt x="2187570" y="0"/>
                  </a:cubicBezTo>
                  <a:cubicBezTo>
                    <a:pt x="2453242" y="-16754"/>
                    <a:pt x="2616217" y="36440"/>
                    <a:pt x="3010028" y="0"/>
                  </a:cubicBezTo>
                  <a:cubicBezTo>
                    <a:pt x="3403839" y="-36440"/>
                    <a:pt x="3353576" y="19714"/>
                    <a:pt x="3581567" y="0"/>
                  </a:cubicBezTo>
                  <a:cubicBezTo>
                    <a:pt x="3809558" y="-19714"/>
                    <a:pt x="3770969" y="1834"/>
                    <a:pt x="3902186" y="0"/>
                  </a:cubicBezTo>
                  <a:cubicBezTo>
                    <a:pt x="4033403" y="-1834"/>
                    <a:pt x="4357739" y="-9659"/>
                    <a:pt x="4473725" y="0"/>
                  </a:cubicBezTo>
                  <a:cubicBezTo>
                    <a:pt x="4589711" y="9659"/>
                    <a:pt x="4782853" y="22913"/>
                    <a:pt x="5045264" y="0"/>
                  </a:cubicBezTo>
                  <a:cubicBezTo>
                    <a:pt x="5307675" y="-22913"/>
                    <a:pt x="5551120" y="6567"/>
                    <a:pt x="5742262" y="0"/>
                  </a:cubicBezTo>
                  <a:cubicBezTo>
                    <a:pt x="5933404" y="-6567"/>
                    <a:pt x="5985642" y="-11291"/>
                    <a:pt x="6188341" y="0"/>
                  </a:cubicBezTo>
                  <a:cubicBezTo>
                    <a:pt x="6391040" y="11291"/>
                    <a:pt x="6645562" y="-2334"/>
                    <a:pt x="6885339" y="0"/>
                  </a:cubicBezTo>
                  <a:cubicBezTo>
                    <a:pt x="7125116" y="2334"/>
                    <a:pt x="7344050" y="-568"/>
                    <a:pt x="7582337" y="0"/>
                  </a:cubicBezTo>
                  <a:cubicBezTo>
                    <a:pt x="7820624" y="568"/>
                    <a:pt x="8213302" y="-14171"/>
                    <a:pt x="8530255" y="0"/>
                  </a:cubicBezTo>
                  <a:cubicBezTo>
                    <a:pt x="8847208" y="14171"/>
                    <a:pt x="9137226" y="-36167"/>
                    <a:pt x="9352713" y="0"/>
                  </a:cubicBezTo>
                  <a:cubicBezTo>
                    <a:pt x="9568200" y="36167"/>
                    <a:pt x="9605923" y="4097"/>
                    <a:pt x="9673332" y="0"/>
                  </a:cubicBezTo>
                  <a:cubicBezTo>
                    <a:pt x="9740741" y="-4097"/>
                    <a:pt x="10123760" y="-8009"/>
                    <a:pt x="10495791" y="0"/>
                  </a:cubicBezTo>
                  <a:cubicBezTo>
                    <a:pt x="10867822" y="8009"/>
                    <a:pt x="10801675" y="10337"/>
                    <a:pt x="11067329" y="0"/>
                  </a:cubicBezTo>
                  <a:cubicBezTo>
                    <a:pt x="11332983" y="-10337"/>
                    <a:pt x="11583785" y="26224"/>
                    <a:pt x="11889787" y="0"/>
                  </a:cubicBezTo>
                  <a:cubicBezTo>
                    <a:pt x="12195789" y="-26224"/>
                    <a:pt x="12076317" y="-15492"/>
                    <a:pt x="12210406" y="0"/>
                  </a:cubicBezTo>
                  <a:cubicBezTo>
                    <a:pt x="12344495" y="15492"/>
                    <a:pt x="12970126" y="5810"/>
                    <a:pt x="13214084" y="0"/>
                  </a:cubicBezTo>
                  <a:cubicBezTo>
                    <a:pt x="13599502" y="-46028"/>
                    <a:pt x="13833875" y="284085"/>
                    <a:pt x="13882198" y="668114"/>
                  </a:cubicBezTo>
                  <a:cubicBezTo>
                    <a:pt x="13875212" y="871519"/>
                    <a:pt x="13866717" y="1082527"/>
                    <a:pt x="13882198" y="1362932"/>
                  </a:cubicBezTo>
                  <a:cubicBezTo>
                    <a:pt x="13897679" y="1643337"/>
                    <a:pt x="13887066" y="1824486"/>
                    <a:pt x="13882198" y="2031026"/>
                  </a:cubicBezTo>
                  <a:cubicBezTo>
                    <a:pt x="13877330" y="2237566"/>
                    <a:pt x="13861246" y="2425490"/>
                    <a:pt x="13882198" y="2699121"/>
                  </a:cubicBezTo>
                  <a:cubicBezTo>
                    <a:pt x="13903150" y="2972753"/>
                    <a:pt x="13900036" y="3111773"/>
                    <a:pt x="13882198" y="3340491"/>
                  </a:cubicBezTo>
                  <a:cubicBezTo>
                    <a:pt x="13935517" y="3750177"/>
                    <a:pt x="13514318" y="4041053"/>
                    <a:pt x="13214084" y="4008605"/>
                  </a:cubicBezTo>
                  <a:cubicBezTo>
                    <a:pt x="13107543" y="4021194"/>
                    <a:pt x="12928925" y="4017438"/>
                    <a:pt x="12768005" y="4008605"/>
                  </a:cubicBezTo>
                  <a:cubicBezTo>
                    <a:pt x="12607085" y="3999772"/>
                    <a:pt x="12587391" y="4009445"/>
                    <a:pt x="12447386" y="4008605"/>
                  </a:cubicBezTo>
                  <a:cubicBezTo>
                    <a:pt x="12307381" y="4007765"/>
                    <a:pt x="12177797" y="4008269"/>
                    <a:pt x="12001307" y="4008605"/>
                  </a:cubicBezTo>
                  <a:cubicBezTo>
                    <a:pt x="11824817" y="4008941"/>
                    <a:pt x="11521645" y="3994396"/>
                    <a:pt x="11178849" y="4008605"/>
                  </a:cubicBezTo>
                  <a:cubicBezTo>
                    <a:pt x="10836053" y="4022814"/>
                    <a:pt x="10628680" y="3998570"/>
                    <a:pt x="10230931" y="4008605"/>
                  </a:cubicBezTo>
                  <a:cubicBezTo>
                    <a:pt x="9833182" y="4018640"/>
                    <a:pt x="9703849" y="4023691"/>
                    <a:pt x="9533933" y="4008605"/>
                  </a:cubicBezTo>
                  <a:cubicBezTo>
                    <a:pt x="9364017" y="3993519"/>
                    <a:pt x="9088710" y="3992176"/>
                    <a:pt x="8962394" y="4008605"/>
                  </a:cubicBezTo>
                  <a:cubicBezTo>
                    <a:pt x="8836078" y="4025034"/>
                    <a:pt x="8517907" y="4022758"/>
                    <a:pt x="8139936" y="4008605"/>
                  </a:cubicBezTo>
                  <a:cubicBezTo>
                    <a:pt x="7761965" y="3994452"/>
                    <a:pt x="7780203" y="3991627"/>
                    <a:pt x="7568398" y="4008605"/>
                  </a:cubicBezTo>
                  <a:cubicBezTo>
                    <a:pt x="7356593" y="4025583"/>
                    <a:pt x="7145712" y="3994276"/>
                    <a:pt x="6996859" y="4008605"/>
                  </a:cubicBezTo>
                  <a:cubicBezTo>
                    <a:pt x="6848006" y="4022934"/>
                    <a:pt x="6683872" y="4022753"/>
                    <a:pt x="6550780" y="4008605"/>
                  </a:cubicBezTo>
                  <a:cubicBezTo>
                    <a:pt x="6417688" y="3994457"/>
                    <a:pt x="6359458" y="4018452"/>
                    <a:pt x="6230161" y="4008605"/>
                  </a:cubicBezTo>
                  <a:cubicBezTo>
                    <a:pt x="6100864" y="3998758"/>
                    <a:pt x="5633690" y="4021119"/>
                    <a:pt x="5282243" y="4008605"/>
                  </a:cubicBezTo>
                  <a:cubicBezTo>
                    <a:pt x="4930796" y="3996091"/>
                    <a:pt x="4950501" y="4027716"/>
                    <a:pt x="4710704" y="4008605"/>
                  </a:cubicBezTo>
                  <a:cubicBezTo>
                    <a:pt x="4470907" y="3989494"/>
                    <a:pt x="4098504" y="4026960"/>
                    <a:pt x="3888246" y="4008605"/>
                  </a:cubicBezTo>
                  <a:cubicBezTo>
                    <a:pt x="3677988" y="3990250"/>
                    <a:pt x="3226544" y="4017630"/>
                    <a:pt x="2940329" y="4008605"/>
                  </a:cubicBezTo>
                  <a:cubicBezTo>
                    <a:pt x="2654114" y="3999580"/>
                    <a:pt x="2242392" y="3986573"/>
                    <a:pt x="1992411" y="4008605"/>
                  </a:cubicBezTo>
                  <a:cubicBezTo>
                    <a:pt x="1742430" y="4030637"/>
                    <a:pt x="974633" y="4025464"/>
                    <a:pt x="668114" y="4008605"/>
                  </a:cubicBezTo>
                  <a:cubicBezTo>
                    <a:pt x="269862" y="4064430"/>
                    <a:pt x="14374" y="3763438"/>
                    <a:pt x="0" y="3340491"/>
                  </a:cubicBezTo>
                  <a:cubicBezTo>
                    <a:pt x="-7034" y="3189447"/>
                    <a:pt x="28603" y="2937108"/>
                    <a:pt x="0" y="2725844"/>
                  </a:cubicBezTo>
                  <a:cubicBezTo>
                    <a:pt x="-28603" y="2514580"/>
                    <a:pt x="-10152" y="2231316"/>
                    <a:pt x="0" y="2031026"/>
                  </a:cubicBezTo>
                  <a:cubicBezTo>
                    <a:pt x="10152" y="1830736"/>
                    <a:pt x="-8489" y="1498255"/>
                    <a:pt x="0" y="1362932"/>
                  </a:cubicBezTo>
                  <a:cubicBezTo>
                    <a:pt x="8489" y="1227609"/>
                    <a:pt x="-30616" y="989487"/>
                    <a:pt x="0" y="668114"/>
                  </a:cubicBezTo>
                  <a:close/>
                </a:path>
                <a:path w="13882198" h="4008605" stroke="0" extrusionOk="0">
                  <a:moveTo>
                    <a:pt x="0" y="668114"/>
                  </a:moveTo>
                  <a:cubicBezTo>
                    <a:pt x="7476" y="329492"/>
                    <a:pt x="314544" y="16477"/>
                    <a:pt x="668114" y="0"/>
                  </a:cubicBezTo>
                  <a:cubicBezTo>
                    <a:pt x="869925" y="9911"/>
                    <a:pt x="976843" y="-10513"/>
                    <a:pt x="1114193" y="0"/>
                  </a:cubicBezTo>
                  <a:cubicBezTo>
                    <a:pt x="1251543" y="10513"/>
                    <a:pt x="1539233" y="-9796"/>
                    <a:pt x="1685732" y="0"/>
                  </a:cubicBezTo>
                  <a:cubicBezTo>
                    <a:pt x="1832231" y="9796"/>
                    <a:pt x="2142626" y="7633"/>
                    <a:pt x="2382730" y="0"/>
                  </a:cubicBezTo>
                  <a:cubicBezTo>
                    <a:pt x="2622834" y="-7633"/>
                    <a:pt x="2771594" y="-11324"/>
                    <a:pt x="3079728" y="0"/>
                  </a:cubicBezTo>
                  <a:cubicBezTo>
                    <a:pt x="3387862" y="11324"/>
                    <a:pt x="3593315" y="-2650"/>
                    <a:pt x="3776727" y="0"/>
                  </a:cubicBezTo>
                  <a:cubicBezTo>
                    <a:pt x="3960139" y="2650"/>
                    <a:pt x="4285984" y="25975"/>
                    <a:pt x="4473725" y="0"/>
                  </a:cubicBezTo>
                  <a:cubicBezTo>
                    <a:pt x="4661466" y="-25975"/>
                    <a:pt x="4922679" y="25775"/>
                    <a:pt x="5296183" y="0"/>
                  </a:cubicBezTo>
                  <a:cubicBezTo>
                    <a:pt x="5669687" y="-25775"/>
                    <a:pt x="5535978" y="3154"/>
                    <a:pt x="5742262" y="0"/>
                  </a:cubicBezTo>
                  <a:cubicBezTo>
                    <a:pt x="5948546" y="-3154"/>
                    <a:pt x="5948584" y="9234"/>
                    <a:pt x="6062881" y="0"/>
                  </a:cubicBezTo>
                  <a:cubicBezTo>
                    <a:pt x="6177178" y="-9234"/>
                    <a:pt x="6494074" y="-15727"/>
                    <a:pt x="6634420" y="0"/>
                  </a:cubicBezTo>
                  <a:cubicBezTo>
                    <a:pt x="6774766" y="15727"/>
                    <a:pt x="6988057" y="1818"/>
                    <a:pt x="7080499" y="0"/>
                  </a:cubicBezTo>
                  <a:cubicBezTo>
                    <a:pt x="7172941" y="-1818"/>
                    <a:pt x="7665139" y="23211"/>
                    <a:pt x="8028416" y="0"/>
                  </a:cubicBezTo>
                  <a:cubicBezTo>
                    <a:pt x="8391693" y="-23211"/>
                    <a:pt x="8238041" y="-12760"/>
                    <a:pt x="8349036" y="0"/>
                  </a:cubicBezTo>
                  <a:cubicBezTo>
                    <a:pt x="8460031" y="12760"/>
                    <a:pt x="8854579" y="-33399"/>
                    <a:pt x="9046034" y="0"/>
                  </a:cubicBezTo>
                  <a:cubicBezTo>
                    <a:pt x="9237489" y="33399"/>
                    <a:pt x="9485248" y="19726"/>
                    <a:pt x="9743032" y="0"/>
                  </a:cubicBezTo>
                  <a:cubicBezTo>
                    <a:pt x="10000816" y="-19726"/>
                    <a:pt x="9937880" y="7525"/>
                    <a:pt x="10063652" y="0"/>
                  </a:cubicBezTo>
                  <a:cubicBezTo>
                    <a:pt x="10189424" y="-7525"/>
                    <a:pt x="10442169" y="20373"/>
                    <a:pt x="10635190" y="0"/>
                  </a:cubicBezTo>
                  <a:cubicBezTo>
                    <a:pt x="10828211" y="-20373"/>
                    <a:pt x="11293656" y="34372"/>
                    <a:pt x="11583108" y="0"/>
                  </a:cubicBezTo>
                  <a:cubicBezTo>
                    <a:pt x="11872560" y="-34372"/>
                    <a:pt x="12078169" y="-32030"/>
                    <a:pt x="12280106" y="0"/>
                  </a:cubicBezTo>
                  <a:cubicBezTo>
                    <a:pt x="12482043" y="32030"/>
                    <a:pt x="13012614" y="14666"/>
                    <a:pt x="13214084" y="0"/>
                  </a:cubicBezTo>
                  <a:cubicBezTo>
                    <a:pt x="13590872" y="17155"/>
                    <a:pt x="13897857" y="296377"/>
                    <a:pt x="13882198" y="668114"/>
                  </a:cubicBezTo>
                  <a:cubicBezTo>
                    <a:pt x="13852333" y="1018627"/>
                    <a:pt x="13884895" y="1242211"/>
                    <a:pt x="13882198" y="1389656"/>
                  </a:cubicBezTo>
                  <a:cubicBezTo>
                    <a:pt x="13879501" y="1537101"/>
                    <a:pt x="13884241" y="1694296"/>
                    <a:pt x="13882198" y="1977579"/>
                  </a:cubicBezTo>
                  <a:cubicBezTo>
                    <a:pt x="13880155" y="2260862"/>
                    <a:pt x="13898646" y="2425234"/>
                    <a:pt x="13882198" y="2592225"/>
                  </a:cubicBezTo>
                  <a:cubicBezTo>
                    <a:pt x="13865750" y="2759216"/>
                    <a:pt x="13851751" y="3090789"/>
                    <a:pt x="13882198" y="3340491"/>
                  </a:cubicBezTo>
                  <a:cubicBezTo>
                    <a:pt x="13893262" y="3707968"/>
                    <a:pt x="13565383" y="4009958"/>
                    <a:pt x="13214084" y="4008605"/>
                  </a:cubicBezTo>
                  <a:cubicBezTo>
                    <a:pt x="12808351" y="3967235"/>
                    <a:pt x="12577720" y="4054907"/>
                    <a:pt x="12266166" y="4008605"/>
                  </a:cubicBezTo>
                  <a:cubicBezTo>
                    <a:pt x="11954612" y="3962303"/>
                    <a:pt x="12012176" y="3989842"/>
                    <a:pt x="11820087" y="4008605"/>
                  </a:cubicBezTo>
                  <a:cubicBezTo>
                    <a:pt x="11627998" y="4027368"/>
                    <a:pt x="11443106" y="3975604"/>
                    <a:pt x="11123089" y="4008605"/>
                  </a:cubicBezTo>
                  <a:cubicBezTo>
                    <a:pt x="10803072" y="4041606"/>
                    <a:pt x="10836711" y="4006954"/>
                    <a:pt x="10677010" y="4008605"/>
                  </a:cubicBezTo>
                  <a:cubicBezTo>
                    <a:pt x="10517309" y="4010256"/>
                    <a:pt x="10483149" y="4010716"/>
                    <a:pt x="10356391" y="4008605"/>
                  </a:cubicBezTo>
                  <a:cubicBezTo>
                    <a:pt x="10229633" y="4006494"/>
                    <a:pt x="9812974" y="4036727"/>
                    <a:pt x="9533933" y="4008605"/>
                  </a:cubicBezTo>
                  <a:cubicBezTo>
                    <a:pt x="9254892" y="3980483"/>
                    <a:pt x="9291725" y="4004037"/>
                    <a:pt x="9213314" y="4008605"/>
                  </a:cubicBezTo>
                  <a:cubicBezTo>
                    <a:pt x="9134903" y="4013173"/>
                    <a:pt x="8617393" y="3985171"/>
                    <a:pt x="8390856" y="4008605"/>
                  </a:cubicBezTo>
                  <a:cubicBezTo>
                    <a:pt x="8164319" y="4032039"/>
                    <a:pt x="8160528" y="4009654"/>
                    <a:pt x="7944777" y="4008605"/>
                  </a:cubicBezTo>
                  <a:cubicBezTo>
                    <a:pt x="7729026" y="4007556"/>
                    <a:pt x="7280989" y="4034280"/>
                    <a:pt x="6996859" y="4008605"/>
                  </a:cubicBezTo>
                  <a:cubicBezTo>
                    <a:pt x="6712729" y="3982930"/>
                    <a:pt x="6678995" y="4001276"/>
                    <a:pt x="6550780" y="4008605"/>
                  </a:cubicBezTo>
                  <a:cubicBezTo>
                    <a:pt x="6422565" y="4015934"/>
                    <a:pt x="5800060" y="3973524"/>
                    <a:pt x="5602862" y="4008605"/>
                  </a:cubicBezTo>
                  <a:cubicBezTo>
                    <a:pt x="5405664" y="4043686"/>
                    <a:pt x="5413059" y="4023713"/>
                    <a:pt x="5282243" y="4008605"/>
                  </a:cubicBezTo>
                  <a:cubicBezTo>
                    <a:pt x="5151427" y="3993497"/>
                    <a:pt x="4600511" y="4048454"/>
                    <a:pt x="4334325" y="4008605"/>
                  </a:cubicBezTo>
                  <a:cubicBezTo>
                    <a:pt x="4068139" y="3968756"/>
                    <a:pt x="3820832" y="4000374"/>
                    <a:pt x="3511867" y="4008605"/>
                  </a:cubicBezTo>
                  <a:cubicBezTo>
                    <a:pt x="3202902" y="4016836"/>
                    <a:pt x="3062451" y="3996023"/>
                    <a:pt x="2940329" y="4008605"/>
                  </a:cubicBezTo>
                  <a:cubicBezTo>
                    <a:pt x="2818207" y="4021187"/>
                    <a:pt x="2542862" y="4039871"/>
                    <a:pt x="2243330" y="4008605"/>
                  </a:cubicBezTo>
                  <a:cubicBezTo>
                    <a:pt x="1943798" y="3977339"/>
                    <a:pt x="1619476" y="3996320"/>
                    <a:pt x="1295412" y="4008605"/>
                  </a:cubicBezTo>
                  <a:cubicBezTo>
                    <a:pt x="971348" y="4020890"/>
                    <a:pt x="961956" y="4024133"/>
                    <a:pt x="668114" y="4008605"/>
                  </a:cubicBezTo>
                  <a:cubicBezTo>
                    <a:pt x="305105" y="3979124"/>
                    <a:pt x="44257" y="3628912"/>
                    <a:pt x="0" y="3340491"/>
                  </a:cubicBezTo>
                  <a:cubicBezTo>
                    <a:pt x="29492" y="3209161"/>
                    <a:pt x="-7338" y="2862837"/>
                    <a:pt x="0" y="2699121"/>
                  </a:cubicBezTo>
                  <a:cubicBezTo>
                    <a:pt x="7338" y="2535405"/>
                    <a:pt x="7493" y="2377649"/>
                    <a:pt x="0" y="2084474"/>
                  </a:cubicBezTo>
                  <a:cubicBezTo>
                    <a:pt x="-7493" y="1791299"/>
                    <a:pt x="-16356" y="1740101"/>
                    <a:pt x="0" y="1496551"/>
                  </a:cubicBezTo>
                  <a:cubicBezTo>
                    <a:pt x="16356" y="1253001"/>
                    <a:pt x="30328" y="911005"/>
                    <a:pt x="0" y="668114"/>
                  </a:cubicBezTo>
                  <a:close/>
                </a:path>
              </a:pathLst>
            </a:custGeom>
            <a:solidFill>
              <a:schemeClr val="bg1"/>
            </a:solidFill>
            <a:ln w="57150">
              <a:solidFill>
                <a:srgbClr val="00B050"/>
              </a:solidFill>
              <a:prstDash val="sysDash"/>
              <a:extLst>
                <a:ext uri="{C807C97D-BFC1-408E-A445-0C87EB9F89A2}">
                  <ask:lineSketchStyleProps xmlns:ask="http://schemas.microsoft.com/office/drawing/2018/sketchyshapes" sd="95851662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2" name="Group 11">
              <a:extLst>
                <a:ext uri="{FF2B5EF4-FFF2-40B4-BE49-F238E27FC236}">
                  <a16:creationId xmlns:a16="http://schemas.microsoft.com/office/drawing/2014/main" id="{8E17C6A2-0EE6-E7DC-BE98-A7BDA462F316}"/>
                </a:ext>
              </a:extLst>
            </p:cNvPr>
            <p:cNvGrpSpPr/>
            <p:nvPr/>
          </p:nvGrpSpPr>
          <p:grpSpPr>
            <a:xfrm>
              <a:off x="-82296" y="1581912"/>
              <a:ext cx="1558769" cy="1522092"/>
              <a:chOff x="-82296" y="1581912"/>
              <a:chExt cx="1558769" cy="1522092"/>
            </a:xfrm>
          </p:grpSpPr>
          <p:pic>
            <p:nvPicPr>
              <p:cNvPr id="9" name="Picture 8">
                <a:extLst>
                  <a:ext uri="{FF2B5EF4-FFF2-40B4-BE49-F238E27FC236}">
                    <a16:creationId xmlns:a16="http://schemas.microsoft.com/office/drawing/2014/main" id="{CB0B4435-4606-5729-59BD-8754B5F9983A}"/>
                  </a:ext>
                </a:extLst>
              </p:cNvPr>
              <p:cNvPicPr>
                <a:picLocks noChangeAspect="1"/>
              </p:cNvPicPr>
              <p:nvPr/>
            </p:nvPicPr>
            <p:blipFill>
              <a:blip r:embed="rId3"/>
              <a:stretch>
                <a:fillRect/>
              </a:stretch>
            </p:blipFill>
            <p:spPr>
              <a:xfrm>
                <a:off x="-82296" y="1581912"/>
                <a:ext cx="1558769" cy="1522092"/>
              </a:xfrm>
              <a:prstGeom prst="rect">
                <a:avLst/>
              </a:prstGeom>
            </p:spPr>
          </p:pic>
          <p:sp>
            <p:nvSpPr>
              <p:cNvPr id="11" name="TextBox 10">
                <a:extLst>
                  <a:ext uri="{FF2B5EF4-FFF2-40B4-BE49-F238E27FC236}">
                    <a16:creationId xmlns:a16="http://schemas.microsoft.com/office/drawing/2014/main" id="{C0354301-1798-CA12-0669-A3329F0599B4}"/>
                  </a:ext>
                </a:extLst>
              </p:cNvPr>
              <p:cNvSpPr txBox="1"/>
              <p:nvPr/>
            </p:nvSpPr>
            <p:spPr>
              <a:xfrm rot="20414259">
                <a:off x="581526" y="2012782"/>
                <a:ext cx="440576" cy="8998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D20063"/>
                    </a:solidFill>
                    <a:effectLst/>
                    <a:uLnTx/>
                    <a:uFillTx/>
                    <a:latin typeface="#9Slide05 Lobster" panose="02000506000000020003" pitchFamily="2" charset="-93"/>
                    <a:ea typeface="+mn-ea"/>
                    <a:cs typeface="+mn-cs"/>
                  </a:rPr>
                  <a:t>1</a:t>
                </a:r>
                <a:endParaRPr kumimoji="0" lang="vi-VN" sz="4000" b="0" i="0" u="none" strike="noStrike" kern="1200" cap="none" spc="0" normalizeH="0" baseline="0" noProof="0" dirty="0">
                  <a:ln>
                    <a:noFill/>
                  </a:ln>
                  <a:solidFill>
                    <a:srgbClr val="D20063"/>
                  </a:solidFill>
                  <a:effectLst/>
                  <a:uLnTx/>
                  <a:uFillTx/>
                  <a:latin typeface="#9Slide05 Lobster" panose="02000506000000020003" pitchFamily="2" charset="-93"/>
                  <a:ea typeface="+mn-ea"/>
                  <a:cs typeface="+mn-cs"/>
                </a:endParaRPr>
              </a:p>
            </p:txBody>
          </p:sp>
        </p:grpSp>
        <p:sp>
          <p:nvSpPr>
            <p:cNvPr id="14" name="TextBox 13">
              <a:extLst>
                <a:ext uri="{FF2B5EF4-FFF2-40B4-BE49-F238E27FC236}">
                  <a16:creationId xmlns:a16="http://schemas.microsoft.com/office/drawing/2014/main" id="{DFD11534-CB0A-0250-6C2C-979BB38CA390}"/>
                </a:ext>
              </a:extLst>
            </p:cNvPr>
            <p:cNvSpPr txBox="1"/>
            <p:nvPr/>
          </p:nvSpPr>
          <p:spPr>
            <a:xfrm>
              <a:off x="1198090" y="1844099"/>
              <a:ext cx="13213840" cy="387347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“Cô giáo em người xinh xinh, cô hay cười mắt cô long lanh…”. Mỗi khi</a:t>
              </a: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nghe giai điệu bài hát “Cô giáo em” của nhạc sĩ Trần Kiết Tường, em lại</a:t>
              </a: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nhớ tới cô Thư – cô giáo dạy em năm lớp Một. Nụ cười tươi tắn và sự</a:t>
              </a: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ân cần của cô đã đem đến cảm giác ấm áp, thân thương cho chúng em</a:t>
              </a: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những ngày đầu tới lớp.</a:t>
              </a: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2400" b="1"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Theo Ngân Thương</a:t>
              </a:r>
              <a:endParaRPr kumimoji="0" lang="vi-VN" sz="3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770D57BD-99C9-46BC-9B53-D8F45BBDCBAF}"/>
              </a:ext>
            </a:extLst>
          </p:cNvPr>
          <p:cNvGrpSpPr/>
          <p:nvPr/>
        </p:nvGrpSpPr>
        <p:grpSpPr>
          <a:xfrm>
            <a:off x="0" y="3966011"/>
            <a:ext cx="11671263" cy="2523121"/>
            <a:chOff x="-45472" y="1754871"/>
            <a:chExt cx="14837060" cy="3207511"/>
          </a:xfrm>
        </p:grpSpPr>
        <p:sp>
          <p:nvSpPr>
            <p:cNvPr id="16" name="Rectangle: Rounded Corners 15">
              <a:extLst>
                <a:ext uri="{FF2B5EF4-FFF2-40B4-BE49-F238E27FC236}">
                  <a16:creationId xmlns:a16="http://schemas.microsoft.com/office/drawing/2014/main" id="{4C5F7846-CE85-48B1-B57E-08E8FA42378D}"/>
                </a:ext>
              </a:extLst>
            </p:cNvPr>
            <p:cNvSpPr/>
            <p:nvPr/>
          </p:nvSpPr>
          <p:spPr>
            <a:xfrm>
              <a:off x="896112" y="2157985"/>
              <a:ext cx="13895476" cy="2804397"/>
            </a:xfrm>
            <a:custGeom>
              <a:avLst/>
              <a:gdLst>
                <a:gd name="connsiteX0" fmla="*/ 0 w 13895476"/>
                <a:gd name="connsiteY0" fmla="*/ 467409 h 2804397"/>
                <a:gd name="connsiteX1" fmla="*/ 467409 w 13895476"/>
                <a:gd name="connsiteY1" fmla="*/ 0 h 2804397"/>
                <a:gd name="connsiteX2" fmla="*/ 1408762 w 13895476"/>
                <a:gd name="connsiteY2" fmla="*/ 0 h 2804397"/>
                <a:gd name="connsiteX3" fmla="*/ 1961295 w 13895476"/>
                <a:gd name="connsiteY3" fmla="*/ 0 h 2804397"/>
                <a:gd name="connsiteX4" fmla="*/ 2773042 w 13895476"/>
                <a:gd name="connsiteY4" fmla="*/ 0 h 2804397"/>
                <a:gd name="connsiteX5" fmla="*/ 3325575 w 13895476"/>
                <a:gd name="connsiteY5" fmla="*/ 0 h 2804397"/>
                <a:gd name="connsiteX6" fmla="*/ 3618895 w 13895476"/>
                <a:gd name="connsiteY6" fmla="*/ 0 h 2804397"/>
                <a:gd name="connsiteX7" fmla="*/ 4171429 w 13895476"/>
                <a:gd name="connsiteY7" fmla="*/ 0 h 2804397"/>
                <a:gd name="connsiteX8" fmla="*/ 4723962 w 13895476"/>
                <a:gd name="connsiteY8" fmla="*/ 0 h 2804397"/>
                <a:gd name="connsiteX9" fmla="*/ 5406102 w 13895476"/>
                <a:gd name="connsiteY9" fmla="*/ 0 h 2804397"/>
                <a:gd name="connsiteX10" fmla="*/ 5829029 w 13895476"/>
                <a:gd name="connsiteY10" fmla="*/ 0 h 2804397"/>
                <a:gd name="connsiteX11" fmla="*/ 6511168 w 13895476"/>
                <a:gd name="connsiteY11" fmla="*/ 0 h 2804397"/>
                <a:gd name="connsiteX12" fmla="*/ 7193308 w 13895476"/>
                <a:gd name="connsiteY12" fmla="*/ 0 h 2804397"/>
                <a:gd name="connsiteX13" fmla="*/ 8134661 w 13895476"/>
                <a:gd name="connsiteY13" fmla="*/ 0 h 2804397"/>
                <a:gd name="connsiteX14" fmla="*/ 8946408 w 13895476"/>
                <a:gd name="connsiteY14" fmla="*/ 0 h 2804397"/>
                <a:gd name="connsiteX15" fmla="*/ 9239728 w 13895476"/>
                <a:gd name="connsiteY15" fmla="*/ 0 h 2804397"/>
                <a:gd name="connsiteX16" fmla="*/ 10051475 w 13895476"/>
                <a:gd name="connsiteY16" fmla="*/ 0 h 2804397"/>
                <a:gd name="connsiteX17" fmla="*/ 10604008 w 13895476"/>
                <a:gd name="connsiteY17" fmla="*/ 0 h 2804397"/>
                <a:gd name="connsiteX18" fmla="*/ 11415754 w 13895476"/>
                <a:gd name="connsiteY18" fmla="*/ 0 h 2804397"/>
                <a:gd name="connsiteX19" fmla="*/ 11709074 w 13895476"/>
                <a:gd name="connsiteY19" fmla="*/ 0 h 2804397"/>
                <a:gd name="connsiteX20" fmla="*/ 12650428 w 13895476"/>
                <a:gd name="connsiteY20" fmla="*/ 0 h 2804397"/>
                <a:gd name="connsiteX21" fmla="*/ 13428067 w 13895476"/>
                <a:gd name="connsiteY21" fmla="*/ 0 h 2804397"/>
                <a:gd name="connsiteX22" fmla="*/ 13895476 w 13895476"/>
                <a:gd name="connsiteY22" fmla="*/ 467409 h 2804397"/>
                <a:gd name="connsiteX23" fmla="*/ 13895476 w 13895476"/>
                <a:gd name="connsiteY23" fmla="*/ 1071906 h 2804397"/>
                <a:gd name="connsiteX24" fmla="*/ 13895476 w 13895476"/>
                <a:gd name="connsiteY24" fmla="*/ 1695099 h 2804397"/>
                <a:gd name="connsiteX25" fmla="*/ 13895476 w 13895476"/>
                <a:gd name="connsiteY25" fmla="*/ 2336988 h 2804397"/>
                <a:gd name="connsiteX26" fmla="*/ 13428067 w 13895476"/>
                <a:gd name="connsiteY26" fmla="*/ 2804397 h 2804397"/>
                <a:gd name="connsiteX27" fmla="*/ 13005140 w 13895476"/>
                <a:gd name="connsiteY27" fmla="*/ 2804397 h 2804397"/>
                <a:gd name="connsiteX28" fmla="*/ 12711820 w 13895476"/>
                <a:gd name="connsiteY28" fmla="*/ 2804397 h 2804397"/>
                <a:gd name="connsiteX29" fmla="*/ 12288893 w 13895476"/>
                <a:gd name="connsiteY29" fmla="*/ 2804397 h 2804397"/>
                <a:gd name="connsiteX30" fmla="*/ 11477147 w 13895476"/>
                <a:gd name="connsiteY30" fmla="*/ 2804397 h 2804397"/>
                <a:gd name="connsiteX31" fmla="*/ 10535794 w 13895476"/>
                <a:gd name="connsiteY31" fmla="*/ 2804397 h 2804397"/>
                <a:gd name="connsiteX32" fmla="*/ 9853654 w 13895476"/>
                <a:gd name="connsiteY32" fmla="*/ 2804397 h 2804397"/>
                <a:gd name="connsiteX33" fmla="*/ 9301121 w 13895476"/>
                <a:gd name="connsiteY33" fmla="*/ 2804397 h 2804397"/>
                <a:gd name="connsiteX34" fmla="*/ 8489374 w 13895476"/>
                <a:gd name="connsiteY34" fmla="*/ 2804397 h 2804397"/>
                <a:gd name="connsiteX35" fmla="*/ 7936841 w 13895476"/>
                <a:gd name="connsiteY35" fmla="*/ 2804397 h 2804397"/>
                <a:gd name="connsiteX36" fmla="*/ 7384308 w 13895476"/>
                <a:gd name="connsiteY36" fmla="*/ 2804397 h 2804397"/>
                <a:gd name="connsiteX37" fmla="*/ 6961381 w 13895476"/>
                <a:gd name="connsiteY37" fmla="*/ 2804397 h 2804397"/>
                <a:gd name="connsiteX38" fmla="*/ 6668061 w 13895476"/>
                <a:gd name="connsiteY38" fmla="*/ 2804397 h 2804397"/>
                <a:gd name="connsiteX39" fmla="*/ 5726708 w 13895476"/>
                <a:gd name="connsiteY39" fmla="*/ 2804397 h 2804397"/>
                <a:gd name="connsiteX40" fmla="*/ 5174174 w 13895476"/>
                <a:gd name="connsiteY40" fmla="*/ 2804397 h 2804397"/>
                <a:gd name="connsiteX41" fmla="*/ 4362428 w 13895476"/>
                <a:gd name="connsiteY41" fmla="*/ 2804397 h 2804397"/>
                <a:gd name="connsiteX42" fmla="*/ 3421075 w 13895476"/>
                <a:gd name="connsiteY42" fmla="*/ 2804397 h 2804397"/>
                <a:gd name="connsiteX43" fmla="*/ 2479722 w 13895476"/>
                <a:gd name="connsiteY43" fmla="*/ 2804397 h 2804397"/>
                <a:gd name="connsiteX44" fmla="*/ 1538369 w 13895476"/>
                <a:gd name="connsiteY44" fmla="*/ 2804397 h 2804397"/>
                <a:gd name="connsiteX45" fmla="*/ 1245048 w 13895476"/>
                <a:gd name="connsiteY45" fmla="*/ 2804397 h 2804397"/>
                <a:gd name="connsiteX46" fmla="*/ 467409 w 13895476"/>
                <a:gd name="connsiteY46" fmla="*/ 2804397 h 2804397"/>
                <a:gd name="connsiteX47" fmla="*/ 0 w 13895476"/>
                <a:gd name="connsiteY47" fmla="*/ 2336988 h 2804397"/>
                <a:gd name="connsiteX48" fmla="*/ 0 w 13895476"/>
                <a:gd name="connsiteY48" fmla="*/ 1769882 h 2804397"/>
                <a:gd name="connsiteX49" fmla="*/ 0 w 13895476"/>
                <a:gd name="connsiteY49" fmla="*/ 1184081 h 2804397"/>
                <a:gd name="connsiteX50" fmla="*/ 0 w 13895476"/>
                <a:gd name="connsiteY50" fmla="*/ 467409 h 280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895476" h="2804397" fill="none" extrusionOk="0">
                  <a:moveTo>
                    <a:pt x="0" y="467409"/>
                  </a:moveTo>
                  <a:cubicBezTo>
                    <a:pt x="-28006" y="195489"/>
                    <a:pt x="259864" y="2629"/>
                    <a:pt x="467409" y="0"/>
                  </a:cubicBezTo>
                  <a:cubicBezTo>
                    <a:pt x="737945" y="-23354"/>
                    <a:pt x="946790" y="15295"/>
                    <a:pt x="1408762" y="0"/>
                  </a:cubicBezTo>
                  <a:cubicBezTo>
                    <a:pt x="1870734" y="-15295"/>
                    <a:pt x="1720827" y="-19866"/>
                    <a:pt x="1961295" y="0"/>
                  </a:cubicBezTo>
                  <a:cubicBezTo>
                    <a:pt x="2201763" y="19866"/>
                    <a:pt x="2381793" y="7447"/>
                    <a:pt x="2773042" y="0"/>
                  </a:cubicBezTo>
                  <a:cubicBezTo>
                    <a:pt x="3164291" y="-7447"/>
                    <a:pt x="3179313" y="-1488"/>
                    <a:pt x="3325575" y="0"/>
                  </a:cubicBezTo>
                  <a:cubicBezTo>
                    <a:pt x="3471837" y="1488"/>
                    <a:pt x="3529206" y="-9924"/>
                    <a:pt x="3618895" y="0"/>
                  </a:cubicBezTo>
                  <a:cubicBezTo>
                    <a:pt x="3708584" y="9924"/>
                    <a:pt x="3943125" y="24254"/>
                    <a:pt x="4171429" y="0"/>
                  </a:cubicBezTo>
                  <a:cubicBezTo>
                    <a:pt x="4399733" y="-24254"/>
                    <a:pt x="4511104" y="358"/>
                    <a:pt x="4723962" y="0"/>
                  </a:cubicBezTo>
                  <a:cubicBezTo>
                    <a:pt x="4936820" y="-358"/>
                    <a:pt x="5253182" y="10355"/>
                    <a:pt x="5406102" y="0"/>
                  </a:cubicBezTo>
                  <a:cubicBezTo>
                    <a:pt x="5559022" y="-10355"/>
                    <a:pt x="5629639" y="15754"/>
                    <a:pt x="5829029" y="0"/>
                  </a:cubicBezTo>
                  <a:cubicBezTo>
                    <a:pt x="6028419" y="-15754"/>
                    <a:pt x="6306191" y="18088"/>
                    <a:pt x="6511168" y="0"/>
                  </a:cubicBezTo>
                  <a:cubicBezTo>
                    <a:pt x="6716145" y="-18088"/>
                    <a:pt x="7049276" y="16959"/>
                    <a:pt x="7193308" y="0"/>
                  </a:cubicBezTo>
                  <a:cubicBezTo>
                    <a:pt x="7337340" y="-16959"/>
                    <a:pt x="7920630" y="44037"/>
                    <a:pt x="8134661" y="0"/>
                  </a:cubicBezTo>
                  <a:cubicBezTo>
                    <a:pt x="8348692" y="-44037"/>
                    <a:pt x="8674192" y="-29786"/>
                    <a:pt x="8946408" y="0"/>
                  </a:cubicBezTo>
                  <a:cubicBezTo>
                    <a:pt x="9218624" y="29786"/>
                    <a:pt x="9096707" y="-4010"/>
                    <a:pt x="9239728" y="0"/>
                  </a:cubicBezTo>
                  <a:cubicBezTo>
                    <a:pt x="9382749" y="4010"/>
                    <a:pt x="9859271" y="-18004"/>
                    <a:pt x="10051475" y="0"/>
                  </a:cubicBezTo>
                  <a:cubicBezTo>
                    <a:pt x="10243679" y="18004"/>
                    <a:pt x="10360973" y="25895"/>
                    <a:pt x="10604008" y="0"/>
                  </a:cubicBezTo>
                  <a:cubicBezTo>
                    <a:pt x="10847043" y="-25895"/>
                    <a:pt x="11059564" y="28018"/>
                    <a:pt x="11415754" y="0"/>
                  </a:cubicBezTo>
                  <a:cubicBezTo>
                    <a:pt x="11771944" y="-28018"/>
                    <a:pt x="11564951" y="5613"/>
                    <a:pt x="11709074" y="0"/>
                  </a:cubicBezTo>
                  <a:cubicBezTo>
                    <a:pt x="11853197" y="-5613"/>
                    <a:pt x="12232228" y="5102"/>
                    <a:pt x="12650428" y="0"/>
                  </a:cubicBezTo>
                  <a:cubicBezTo>
                    <a:pt x="13068628" y="-5102"/>
                    <a:pt x="13091486" y="14827"/>
                    <a:pt x="13428067" y="0"/>
                  </a:cubicBezTo>
                  <a:cubicBezTo>
                    <a:pt x="13660603" y="13627"/>
                    <a:pt x="13838104" y="224539"/>
                    <a:pt x="13895476" y="467409"/>
                  </a:cubicBezTo>
                  <a:cubicBezTo>
                    <a:pt x="13890181" y="595972"/>
                    <a:pt x="13881427" y="852940"/>
                    <a:pt x="13895476" y="1071906"/>
                  </a:cubicBezTo>
                  <a:cubicBezTo>
                    <a:pt x="13909525" y="1290872"/>
                    <a:pt x="13870917" y="1537445"/>
                    <a:pt x="13895476" y="1695099"/>
                  </a:cubicBezTo>
                  <a:cubicBezTo>
                    <a:pt x="13920035" y="1852753"/>
                    <a:pt x="13863927" y="2194993"/>
                    <a:pt x="13895476" y="2336988"/>
                  </a:cubicBezTo>
                  <a:cubicBezTo>
                    <a:pt x="13918988" y="2613077"/>
                    <a:pt x="13664900" y="2814454"/>
                    <a:pt x="13428067" y="2804397"/>
                  </a:cubicBezTo>
                  <a:cubicBezTo>
                    <a:pt x="13260834" y="2816662"/>
                    <a:pt x="13201960" y="2814318"/>
                    <a:pt x="13005140" y="2804397"/>
                  </a:cubicBezTo>
                  <a:cubicBezTo>
                    <a:pt x="12808320" y="2794476"/>
                    <a:pt x="12841353" y="2795239"/>
                    <a:pt x="12711820" y="2804397"/>
                  </a:cubicBezTo>
                  <a:cubicBezTo>
                    <a:pt x="12582287" y="2813555"/>
                    <a:pt x="12421267" y="2822467"/>
                    <a:pt x="12288893" y="2804397"/>
                  </a:cubicBezTo>
                  <a:cubicBezTo>
                    <a:pt x="12156519" y="2786327"/>
                    <a:pt x="11707036" y="2777523"/>
                    <a:pt x="11477147" y="2804397"/>
                  </a:cubicBezTo>
                  <a:cubicBezTo>
                    <a:pt x="11247258" y="2831271"/>
                    <a:pt x="10750305" y="2774186"/>
                    <a:pt x="10535794" y="2804397"/>
                  </a:cubicBezTo>
                  <a:cubicBezTo>
                    <a:pt x="10321283" y="2834608"/>
                    <a:pt x="10049944" y="2792322"/>
                    <a:pt x="9853654" y="2804397"/>
                  </a:cubicBezTo>
                  <a:cubicBezTo>
                    <a:pt x="9657364" y="2816472"/>
                    <a:pt x="9555977" y="2806072"/>
                    <a:pt x="9301121" y="2804397"/>
                  </a:cubicBezTo>
                  <a:cubicBezTo>
                    <a:pt x="9046265" y="2802722"/>
                    <a:pt x="8892441" y="2801811"/>
                    <a:pt x="8489374" y="2804397"/>
                  </a:cubicBezTo>
                  <a:cubicBezTo>
                    <a:pt x="8086307" y="2806983"/>
                    <a:pt x="8185466" y="2822503"/>
                    <a:pt x="7936841" y="2804397"/>
                  </a:cubicBezTo>
                  <a:cubicBezTo>
                    <a:pt x="7688216" y="2786291"/>
                    <a:pt x="7557651" y="2823514"/>
                    <a:pt x="7384308" y="2804397"/>
                  </a:cubicBezTo>
                  <a:cubicBezTo>
                    <a:pt x="7210965" y="2785280"/>
                    <a:pt x="7092703" y="2787196"/>
                    <a:pt x="6961381" y="2804397"/>
                  </a:cubicBezTo>
                  <a:cubicBezTo>
                    <a:pt x="6830059" y="2821598"/>
                    <a:pt x="6768458" y="2815319"/>
                    <a:pt x="6668061" y="2804397"/>
                  </a:cubicBezTo>
                  <a:cubicBezTo>
                    <a:pt x="6567664" y="2793475"/>
                    <a:pt x="6182359" y="2826920"/>
                    <a:pt x="5726708" y="2804397"/>
                  </a:cubicBezTo>
                  <a:cubicBezTo>
                    <a:pt x="5271057" y="2781874"/>
                    <a:pt x="5422726" y="2790559"/>
                    <a:pt x="5174174" y="2804397"/>
                  </a:cubicBezTo>
                  <a:cubicBezTo>
                    <a:pt x="4925622" y="2818235"/>
                    <a:pt x="4760638" y="2831217"/>
                    <a:pt x="4362428" y="2804397"/>
                  </a:cubicBezTo>
                  <a:cubicBezTo>
                    <a:pt x="3964218" y="2777577"/>
                    <a:pt x="3742131" y="2774746"/>
                    <a:pt x="3421075" y="2804397"/>
                  </a:cubicBezTo>
                  <a:cubicBezTo>
                    <a:pt x="3100019" y="2834048"/>
                    <a:pt x="2876901" y="2785562"/>
                    <a:pt x="2479722" y="2804397"/>
                  </a:cubicBezTo>
                  <a:cubicBezTo>
                    <a:pt x="2082543" y="2823232"/>
                    <a:pt x="1863627" y="2795210"/>
                    <a:pt x="1538369" y="2804397"/>
                  </a:cubicBezTo>
                  <a:cubicBezTo>
                    <a:pt x="1213111" y="2813584"/>
                    <a:pt x="1312335" y="2809639"/>
                    <a:pt x="1245048" y="2804397"/>
                  </a:cubicBezTo>
                  <a:cubicBezTo>
                    <a:pt x="1177761" y="2799155"/>
                    <a:pt x="709548" y="2806996"/>
                    <a:pt x="467409" y="2804397"/>
                  </a:cubicBezTo>
                  <a:cubicBezTo>
                    <a:pt x="220992" y="2816556"/>
                    <a:pt x="22750" y="2603447"/>
                    <a:pt x="0" y="2336988"/>
                  </a:cubicBezTo>
                  <a:cubicBezTo>
                    <a:pt x="-1864" y="2196315"/>
                    <a:pt x="18218" y="1888391"/>
                    <a:pt x="0" y="1769882"/>
                  </a:cubicBezTo>
                  <a:cubicBezTo>
                    <a:pt x="-18218" y="1651373"/>
                    <a:pt x="-16586" y="1390650"/>
                    <a:pt x="0" y="1184081"/>
                  </a:cubicBezTo>
                  <a:cubicBezTo>
                    <a:pt x="16586" y="977512"/>
                    <a:pt x="-35220" y="772012"/>
                    <a:pt x="0" y="467409"/>
                  </a:cubicBezTo>
                  <a:close/>
                </a:path>
                <a:path w="13895476" h="2804397" stroke="0" extrusionOk="0">
                  <a:moveTo>
                    <a:pt x="0" y="467409"/>
                  </a:moveTo>
                  <a:cubicBezTo>
                    <a:pt x="4627" y="228060"/>
                    <a:pt x="227666" y="19662"/>
                    <a:pt x="467409" y="0"/>
                  </a:cubicBezTo>
                  <a:cubicBezTo>
                    <a:pt x="589180" y="-9535"/>
                    <a:pt x="791830" y="1282"/>
                    <a:pt x="890336" y="0"/>
                  </a:cubicBezTo>
                  <a:cubicBezTo>
                    <a:pt x="988842" y="-1282"/>
                    <a:pt x="1261611" y="-25809"/>
                    <a:pt x="1442869" y="0"/>
                  </a:cubicBezTo>
                  <a:cubicBezTo>
                    <a:pt x="1624127" y="25809"/>
                    <a:pt x="1793304" y="24207"/>
                    <a:pt x="2125009" y="0"/>
                  </a:cubicBezTo>
                  <a:cubicBezTo>
                    <a:pt x="2456714" y="-24207"/>
                    <a:pt x="2620830" y="-28834"/>
                    <a:pt x="2807149" y="0"/>
                  </a:cubicBezTo>
                  <a:cubicBezTo>
                    <a:pt x="2993468" y="28834"/>
                    <a:pt x="3184335" y="9647"/>
                    <a:pt x="3489289" y="0"/>
                  </a:cubicBezTo>
                  <a:cubicBezTo>
                    <a:pt x="3794243" y="-9647"/>
                    <a:pt x="3869035" y="-26174"/>
                    <a:pt x="4171429" y="0"/>
                  </a:cubicBezTo>
                  <a:cubicBezTo>
                    <a:pt x="4473823" y="26174"/>
                    <a:pt x="4732544" y="29213"/>
                    <a:pt x="4983175" y="0"/>
                  </a:cubicBezTo>
                  <a:cubicBezTo>
                    <a:pt x="5233806" y="-29213"/>
                    <a:pt x="5282118" y="-11886"/>
                    <a:pt x="5406102" y="0"/>
                  </a:cubicBezTo>
                  <a:cubicBezTo>
                    <a:pt x="5530086" y="11886"/>
                    <a:pt x="5636852" y="-4187"/>
                    <a:pt x="5699422" y="0"/>
                  </a:cubicBezTo>
                  <a:cubicBezTo>
                    <a:pt x="5761992" y="4187"/>
                    <a:pt x="6083003" y="-9696"/>
                    <a:pt x="6251955" y="0"/>
                  </a:cubicBezTo>
                  <a:cubicBezTo>
                    <a:pt x="6420907" y="9696"/>
                    <a:pt x="6467040" y="18709"/>
                    <a:pt x="6674882" y="0"/>
                  </a:cubicBezTo>
                  <a:cubicBezTo>
                    <a:pt x="6882724" y="-18709"/>
                    <a:pt x="7233390" y="-36969"/>
                    <a:pt x="7616235" y="0"/>
                  </a:cubicBezTo>
                  <a:cubicBezTo>
                    <a:pt x="7999080" y="36969"/>
                    <a:pt x="7839237" y="6853"/>
                    <a:pt x="7909555" y="0"/>
                  </a:cubicBezTo>
                  <a:cubicBezTo>
                    <a:pt x="7979873" y="-6853"/>
                    <a:pt x="8268897" y="-11714"/>
                    <a:pt x="8591695" y="0"/>
                  </a:cubicBezTo>
                  <a:cubicBezTo>
                    <a:pt x="8914493" y="11714"/>
                    <a:pt x="9107118" y="-22526"/>
                    <a:pt x="9273835" y="0"/>
                  </a:cubicBezTo>
                  <a:cubicBezTo>
                    <a:pt x="9440552" y="22526"/>
                    <a:pt x="9469866" y="5304"/>
                    <a:pt x="9567155" y="0"/>
                  </a:cubicBezTo>
                  <a:cubicBezTo>
                    <a:pt x="9664444" y="-5304"/>
                    <a:pt x="9962816" y="9061"/>
                    <a:pt x="10119689" y="0"/>
                  </a:cubicBezTo>
                  <a:cubicBezTo>
                    <a:pt x="10276562" y="-9061"/>
                    <a:pt x="10623318" y="-2947"/>
                    <a:pt x="11061042" y="0"/>
                  </a:cubicBezTo>
                  <a:cubicBezTo>
                    <a:pt x="11498766" y="2947"/>
                    <a:pt x="11522272" y="311"/>
                    <a:pt x="11743181" y="0"/>
                  </a:cubicBezTo>
                  <a:cubicBezTo>
                    <a:pt x="11964090" y="-311"/>
                    <a:pt x="12224805" y="24017"/>
                    <a:pt x="12684535" y="0"/>
                  </a:cubicBezTo>
                  <a:cubicBezTo>
                    <a:pt x="13144265" y="-24017"/>
                    <a:pt x="13220118" y="-34634"/>
                    <a:pt x="13428067" y="0"/>
                  </a:cubicBezTo>
                  <a:cubicBezTo>
                    <a:pt x="13678742" y="-51061"/>
                    <a:pt x="13924800" y="203562"/>
                    <a:pt x="13895476" y="467409"/>
                  </a:cubicBezTo>
                  <a:cubicBezTo>
                    <a:pt x="13926839" y="743623"/>
                    <a:pt x="13909363" y="968301"/>
                    <a:pt x="13895476" y="1109298"/>
                  </a:cubicBezTo>
                  <a:cubicBezTo>
                    <a:pt x="13881589" y="1250295"/>
                    <a:pt x="13901967" y="1516155"/>
                    <a:pt x="13895476" y="1695099"/>
                  </a:cubicBezTo>
                  <a:cubicBezTo>
                    <a:pt x="13888985" y="1874043"/>
                    <a:pt x="13912207" y="2023331"/>
                    <a:pt x="13895476" y="2336988"/>
                  </a:cubicBezTo>
                  <a:cubicBezTo>
                    <a:pt x="13910345" y="2593099"/>
                    <a:pt x="13669097" y="2805706"/>
                    <a:pt x="13428067" y="2804397"/>
                  </a:cubicBezTo>
                  <a:cubicBezTo>
                    <a:pt x="13018649" y="2839115"/>
                    <a:pt x="12886724" y="2764029"/>
                    <a:pt x="12486714" y="2804397"/>
                  </a:cubicBezTo>
                  <a:cubicBezTo>
                    <a:pt x="12086704" y="2844765"/>
                    <a:pt x="12185874" y="2790121"/>
                    <a:pt x="12063787" y="2804397"/>
                  </a:cubicBezTo>
                  <a:cubicBezTo>
                    <a:pt x="11941700" y="2818673"/>
                    <a:pt x="11573049" y="2782293"/>
                    <a:pt x="11381647" y="2804397"/>
                  </a:cubicBezTo>
                  <a:cubicBezTo>
                    <a:pt x="11190245" y="2826501"/>
                    <a:pt x="11057695" y="2813270"/>
                    <a:pt x="10958721" y="2804397"/>
                  </a:cubicBezTo>
                  <a:cubicBezTo>
                    <a:pt x="10859747" y="2795524"/>
                    <a:pt x="10811000" y="2813330"/>
                    <a:pt x="10665400" y="2804397"/>
                  </a:cubicBezTo>
                  <a:cubicBezTo>
                    <a:pt x="10519800" y="2795464"/>
                    <a:pt x="10186469" y="2796933"/>
                    <a:pt x="9853654" y="2804397"/>
                  </a:cubicBezTo>
                  <a:cubicBezTo>
                    <a:pt x="9520839" y="2811861"/>
                    <a:pt x="9656396" y="2807958"/>
                    <a:pt x="9560334" y="2804397"/>
                  </a:cubicBezTo>
                  <a:cubicBezTo>
                    <a:pt x="9464272" y="2800836"/>
                    <a:pt x="8921084" y="2808768"/>
                    <a:pt x="8748587" y="2804397"/>
                  </a:cubicBezTo>
                  <a:cubicBezTo>
                    <a:pt x="8576090" y="2800026"/>
                    <a:pt x="8490990" y="2800905"/>
                    <a:pt x="8325661" y="2804397"/>
                  </a:cubicBezTo>
                  <a:cubicBezTo>
                    <a:pt x="8160332" y="2807889"/>
                    <a:pt x="7754297" y="2816223"/>
                    <a:pt x="7384308" y="2804397"/>
                  </a:cubicBezTo>
                  <a:cubicBezTo>
                    <a:pt x="7014319" y="2792571"/>
                    <a:pt x="7084012" y="2817784"/>
                    <a:pt x="6961381" y="2804397"/>
                  </a:cubicBezTo>
                  <a:cubicBezTo>
                    <a:pt x="6838750" y="2791010"/>
                    <a:pt x="6327488" y="2793667"/>
                    <a:pt x="6020028" y="2804397"/>
                  </a:cubicBezTo>
                  <a:cubicBezTo>
                    <a:pt x="5712568" y="2815127"/>
                    <a:pt x="5830062" y="2791316"/>
                    <a:pt x="5726708" y="2804397"/>
                  </a:cubicBezTo>
                  <a:cubicBezTo>
                    <a:pt x="5623354" y="2817478"/>
                    <a:pt x="5103733" y="2847347"/>
                    <a:pt x="4785355" y="2804397"/>
                  </a:cubicBezTo>
                  <a:cubicBezTo>
                    <a:pt x="4466977" y="2761447"/>
                    <a:pt x="4279891" y="2796574"/>
                    <a:pt x="3973608" y="2804397"/>
                  </a:cubicBezTo>
                  <a:cubicBezTo>
                    <a:pt x="3667325" y="2812220"/>
                    <a:pt x="3692778" y="2805267"/>
                    <a:pt x="3421075" y="2804397"/>
                  </a:cubicBezTo>
                  <a:cubicBezTo>
                    <a:pt x="3149372" y="2803527"/>
                    <a:pt x="2963608" y="2814656"/>
                    <a:pt x="2738935" y="2804397"/>
                  </a:cubicBezTo>
                  <a:cubicBezTo>
                    <a:pt x="2514262" y="2794138"/>
                    <a:pt x="2093096" y="2801108"/>
                    <a:pt x="1797582" y="2804397"/>
                  </a:cubicBezTo>
                  <a:cubicBezTo>
                    <a:pt x="1502068" y="2807686"/>
                    <a:pt x="1558878" y="2823107"/>
                    <a:pt x="1374655" y="2804397"/>
                  </a:cubicBezTo>
                  <a:cubicBezTo>
                    <a:pt x="1190432" y="2785687"/>
                    <a:pt x="649091" y="2771427"/>
                    <a:pt x="467409" y="2804397"/>
                  </a:cubicBezTo>
                  <a:cubicBezTo>
                    <a:pt x="219567" y="2796555"/>
                    <a:pt x="14360" y="2596298"/>
                    <a:pt x="0" y="2336988"/>
                  </a:cubicBezTo>
                  <a:cubicBezTo>
                    <a:pt x="-15168" y="2091842"/>
                    <a:pt x="-16727" y="1926092"/>
                    <a:pt x="0" y="1751187"/>
                  </a:cubicBezTo>
                  <a:cubicBezTo>
                    <a:pt x="16727" y="1576282"/>
                    <a:pt x="9301" y="1358468"/>
                    <a:pt x="0" y="1184081"/>
                  </a:cubicBezTo>
                  <a:cubicBezTo>
                    <a:pt x="-9301" y="1009694"/>
                    <a:pt x="17319" y="683458"/>
                    <a:pt x="0" y="467409"/>
                  </a:cubicBezTo>
                  <a:close/>
                </a:path>
              </a:pathLst>
            </a:custGeom>
            <a:solidFill>
              <a:schemeClr val="bg1"/>
            </a:solidFill>
            <a:ln w="57150">
              <a:solidFill>
                <a:srgbClr val="D20063"/>
              </a:solidFill>
              <a:prstDash val="sysDash"/>
              <a:extLst>
                <a:ext uri="{C807C97D-BFC1-408E-A445-0C87EB9F89A2}">
                  <ask:lineSketchStyleProps xmlns:ask="http://schemas.microsoft.com/office/drawing/2018/sketchyshapes" sd="95851662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a:extLst>
                <a:ext uri="{FF2B5EF4-FFF2-40B4-BE49-F238E27FC236}">
                  <a16:creationId xmlns:a16="http://schemas.microsoft.com/office/drawing/2014/main" id="{E98A7628-A732-4881-8951-98425CA5E7AF}"/>
                </a:ext>
              </a:extLst>
            </p:cNvPr>
            <p:cNvGrpSpPr/>
            <p:nvPr/>
          </p:nvGrpSpPr>
          <p:grpSpPr>
            <a:xfrm>
              <a:off x="-45472" y="1754871"/>
              <a:ext cx="1608807" cy="1570952"/>
              <a:chOff x="-45472" y="1754871"/>
              <a:chExt cx="1608807" cy="1570952"/>
            </a:xfrm>
          </p:grpSpPr>
          <p:pic>
            <p:nvPicPr>
              <p:cNvPr id="19" name="Picture 18">
                <a:extLst>
                  <a:ext uri="{FF2B5EF4-FFF2-40B4-BE49-F238E27FC236}">
                    <a16:creationId xmlns:a16="http://schemas.microsoft.com/office/drawing/2014/main" id="{CC320CAF-CA10-4E40-A813-3DCCF77BE52F}"/>
                  </a:ext>
                </a:extLst>
              </p:cNvPr>
              <p:cNvPicPr>
                <a:picLocks noChangeAspect="1"/>
              </p:cNvPicPr>
              <p:nvPr/>
            </p:nvPicPr>
            <p:blipFill>
              <a:blip r:embed="rId3"/>
              <a:stretch>
                <a:fillRect/>
              </a:stretch>
            </p:blipFill>
            <p:spPr>
              <a:xfrm>
                <a:off x="-45472" y="1754871"/>
                <a:ext cx="1608807" cy="1570952"/>
              </a:xfrm>
              <a:prstGeom prst="rect">
                <a:avLst/>
              </a:prstGeom>
            </p:spPr>
          </p:pic>
          <p:sp>
            <p:nvSpPr>
              <p:cNvPr id="20" name="TextBox 19">
                <a:extLst>
                  <a:ext uri="{FF2B5EF4-FFF2-40B4-BE49-F238E27FC236}">
                    <a16:creationId xmlns:a16="http://schemas.microsoft.com/office/drawing/2014/main" id="{BC6B5380-579A-4211-8E69-F30AB18C5C9A}"/>
                  </a:ext>
                </a:extLst>
              </p:cNvPr>
              <p:cNvSpPr txBox="1"/>
              <p:nvPr/>
            </p:nvSpPr>
            <p:spPr>
              <a:xfrm rot="20414259">
                <a:off x="518839" y="2150638"/>
                <a:ext cx="556730" cy="8998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D20063"/>
                    </a:solidFill>
                    <a:effectLst/>
                    <a:uLnTx/>
                    <a:uFillTx/>
                    <a:latin typeface="#9Slide05 Lobster" panose="02000506000000020003" pitchFamily="2" charset="-93"/>
                    <a:ea typeface="+mn-ea"/>
                    <a:cs typeface="+mn-cs"/>
                  </a:rPr>
                  <a:t>2</a:t>
                </a:r>
                <a:endParaRPr kumimoji="0" lang="vi-VN" sz="4000" b="0" i="0" u="none" strike="noStrike" kern="1200" cap="none" spc="0" normalizeH="0" baseline="0" noProof="0" dirty="0">
                  <a:ln>
                    <a:noFill/>
                  </a:ln>
                  <a:solidFill>
                    <a:srgbClr val="D20063"/>
                  </a:solidFill>
                  <a:effectLst/>
                  <a:uLnTx/>
                  <a:uFillTx/>
                  <a:latin typeface="#9Slide05 Lobster" panose="02000506000000020003" pitchFamily="2" charset="-93"/>
                  <a:ea typeface="+mn-ea"/>
                  <a:cs typeface="+mn-cs"/>
                </a:endParaRPr>
              </a:p>
            </p:txBody>
          </p:sp>
        </p:grpSp>
        <p:sp>
          <p:nvSpPr>
            <p:cNvPr id="18" name="TextBox 17">
              <a:extLst>
                <a:ext uri="{FF2B5EF4-FFF2-40B4-BE49-F238E27FC236}">
                  <a16:creationId xmlns:a16="http://schemas.microsoft.com/office/drawing/2014/main" id="{F3A309CE-61C6-446B-B7AA-7138BFB1AA86}"/>
                </a:ext>
              </a:extLst>
            </p:cNvPr>
            <p:cNvSpPr txBox="1"/>
            <p:nvPr/>
          </p:nvSpPr>
          <p:spPr>
            <a:xfrm>
              <a:off x="1526510" y="2340938"/>
              <a:ext cx="12898698" cy="24649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Năm học này, lớp 5A của em được thầy Trung chủ nhiệm. Ngay từ lần</a:t>
              </a: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gặp đầu tiên, chúng em đã rất ấn tượng với giọng nói trầm ấm và khiếu hài</a:t>
              </a: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hước của thầy.</a:t>
              </a:r>
            </a:p>
            <a:p>
              <a:pPr lvl="8"/>
              <a:r>
                <a:rPr kumimoji="0" lang="en-US" sz="2000" b="1"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2400" b="1"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Theo Phan Thu Trang</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3987359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id with flowers and butterflies&#10;&#10;Description automatically generated">
            <a:extLst>
              <a:ext uri="{FF2B5EF4-FFF2-40B4-BE49-F238E27FC236}">
                <a16:creationId xmlns:a16="http://schemas.microsoft.com/office/drawing/2014/main" id="{C7E2943F-D932-AB9F-C851-09B3023A744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sp>
        <p:nvSpPr>
          <p:cNvPr id="6" name="Rectangle: Rounded Corners 5">
            <a:extLst>
              <a:ext uri="{FF2B5EF4-FFF2-40B4-BE49-F238E27FC236}">
                <a16:creationId xmlns:a16="http://schemas.microsoft.com/office/drawing/2014/main" id="{E12500B6-7B42-8C9D-DF0F-A35DC6BEC7C2}"/>
              </a:ext>
            </a:extLst>
          </p:cNvPr>
          <p:cNvSpPr/>
          <p:nvPr/>
        </p:nvSpPr>
        <p:spPr>
          <a:xfrm>
            <a:off x="730232" y="150531"/>
            <a:ext cx="10110046" cy="671104"/>
          </a:xfrm>
          <a:prstGeom prst="roundRect">
            <a:avLst/>
          </a:prstGeom>
          <a:solidFill>
            <a:schemeClr val="bg1"/>
          </a:solidFill>
          <a:ln w="38100">
            <a:solidFill>
              <a:srgbClr val="8FC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3200" b="1">
                <a:solidFill>
                  <a:srgbClr val="0E2841">
                    <a:lumMod val="75000"/>
                    <a:lumOff val="25000"/>
                  </a:srgbClr>
                </a:solidFill>
              </a:rPr>
              <a:t>2. Xếp các đoạn mở bài ở bài tập 1 vào hai nhóm:</a:t>
            </a:r>
            <a:endParaRPr kumimoji="0" lang="vi-VN" sz="32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7ABCB129-0FC8-42F4-B19C-B33422BC5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32" y="1055610"/>
            <a:ext cx="10386279" cy="5802390"/>
          </a:xfrm>
          <a:prstGeom prst="rect">
            <a:avLst/>
          </a:prstGeom>
        </p:spPr>
      </p:pic>
    </p:spTree>
    <p:extLst>
      <p:ext uri="{BB962C8B-B14F-4D97-AF65-F5344CB8AC3E}">
        <p14:creationId xmlns:p14="http://schemas.microsoft.com/office/powerpoint/2010/main" val="52831989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kids in a classroom&#10;&#10;Description automatically generated">
            <a:extLst>
              <a:ext uri="{FF2B5EF4-FFF2-40B4-BE49-F238E27FC236}">
                <a16:creationId xmlns:a16="http://schemas.microsoft.com/office/drawing/2014/main" id="{81752805-B261-0730-2AFF-64482A802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1999" cy="6858000"/>
          </a:xfrm>
          <a:prstGeom prst="rect">
            <a:avLst/>
          </a:prstGeom>
        </p:spPr>
      </p:pic>
      <p:pic>
        <p:nvPicPr>
          <p:cNvPr id="2" name="Picture 1">
            <a:extLst>
              <a:ext uri="{FF2B5EF4-FFF2-40B4-BE49-F238E27FC236}">
                <a16:creationId xmlns:a16="http://schemas.microsoft.com/office/drawing/2014/main" id="{BDEA8909-9D72-816A-1B15-47096AAD0449}"/>
              </a:ext>
            </a:extLst>
          </p:cNvPr>
          <p:cNvPicPr>
            <a:picLocks noChangeAspect="1"/>
          </p:cNvPicPr>
          <p:nvPr/>
        </p:nvPicPr>
        <p:blipFill>
          <a:blip r:embed="rId3"/>
          <a:stretch>
            <a:fillRect/>
          </a:stretch>
        </p:blipFill>
        <p:spPr>
          <a:xfrm>
            <a:off x="1078556" y="559927"/>
            <a:ext cx="10034886" cy="1481456"/>
          </a:xfrm>
          <a:prstGeom prst="rect">
            <a:avLst/>
          </a:prstGeom>
        </p:spPr>
      </p:pic>
    </p:spTree>
    <p:extLst>
      <p:ext uri="{BB962C8B-B14F-4D97-AF65-F5344CB8AC3E}">
        <p14:creationId xmlns:p14="http://schemas.microsoft.com/office/powerpoint/2010/main" val="236578541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kids in a classroom&#10;&#10;Description automatically generated">
            <a:extLst>
              <a:ext uri="{FF2B5EF4-FFF2-40B4-BE49-F238E27FC236}">
                <a16:creationId xmlns:a16="http://schemas.microsoft.com/office/drawing/2014/main" id="{BC6A45E8-929E-E3F4-8BE6-CD11759F0480}"/>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1999" cy="6858000"/>
          </a:xfrm>
          <a:prstGeom prst="rect">
            <a:avLst/>
          </a:prstGeom>
        </p:spPr>
      </p:pic>
      <p:pic>
        <p:nvPicPr>
          <p:cNvPr id="2" name="Picture 1">
            <a:extLst>
              <a:ext uri="{FF2B5EF4-FFF2-40B4-BE49-F238E27FC236}">
                <a16:creationId xmlns:a16="http://schemas.microsoft.com/office/drawing/2014/main" id="{73ABCA49-56F1-4A27-FF54-B89C3208AFBF}"/>
              </a:ext>
            </a:extLst>
          </p:cNvPr>
          <p:cNvPicPr>
            <a:picLocks noChangeAspect="1"/>
          </p:cNvPicPr>
          <p:nvPr/>
        </p:nvPicPr>
        <p:blipFill>
          <a:blip r:embed="rId3"/>
          <a:stretch>
            <a:fillRect/>
          </a:stretch>
        </p:blipFill>
        <p:spPr>
          <a:xfrm>
            <a:off x="572017" y="826369"/>
            <a:ext cx="11619983" cy="1390008"/>
          </a:xfrm>
          <a:prstGeom prst="rect">
            <a:avLst/>
          </a:prstGeom>
        </p:spPr>
      </p:pic>
    </p:spTree>
    <p:extLst>
      <p:ext uri="{BB962C8B-B14F-4D97-AF65-F5344CB8AC3E}">
        <p14:creationId xmlns:p14="http://schemas.microsoft.com/office/powerpoint/2010/main" val="3046025881"/>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id with flowers and butterflies&#10;&#10;Description automatically generated">
            <a:extLst>
              <a:ext uri="{FF2B5EF4-FFF2-40B4-BE49-F238E27FC236}">
                <a16:creationId xmlns:a16="http://schemas.microsoft.com/office/drawing/2014/main" id="{C7E2943F-D932-AB9F-C851-09B3023A744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grpSp>
        <p:nvGrpSpPr>
          <p:cNvPr id="25" name="Group 24"/>
          <p:cNvGrpSpPr/>
          <p:nvPr/>
        </p:nvGrpSpPr>
        <p:grpSpPr>
          <a:xfrm>
            <a:off x="-142058" y="117831"/>
            <a:ext cx="11939684" cy="1447481"/>
            <a:chOff x="-261257" y="117831"/>
            <a:chExt cx="6304359" cy="1447481"/>
          </a:xfrm>
        </p:grpSpPr>
        <p:pic>
          <p:nvPicPr>
            <p:cNvPr id="26" name="Picture 25" descr="A yellow rectangular object with pink lips&#10;&#10;Description automatically generated">
              <a:extLst>
                <a:ext uri="{FF2B5EF4-FFF2-40B4-BE49-F238E27FC236}">
                  <a16:creationId xmlns:a16="http://schemas.microsoft.com/office/drawing/2014/main" id="{7582C71C-BB0D-E1FF-7A4D-21EBA285CEFF}"/>
                </a:ext>
              </a:extLst>
            </p:cNvPr>
            <p:cNvPicPr>
              <a:picLocks noChangeAspect="1"/>
            </p:cNvPicPr>
            <p:nvPr/>
          </p:nvPicPr>
          <p:blipFill rotWithShape="1">
            <a:blip r:embed="rId3">
              <a:extLst>
                <a:ext uri="{28A0092B-C50C-407E-A947-70E740481C1C}">
                  <a14:useLocalDpi xmlns:a14="http://schemas.microsoft.com/office/drawing/2010/main" val="0"/>
                </a:ext>
              </a:extLst>
            </a:blip>
            <a:srcRect l="18348" t="37619" r="18840" b="34144"/>
            <a:stretch/>
          </p:blipFill>
          <p:spPr>
            <a:xfrm>
              <a:off x="-261257" y="117831"/>
              <a:ext cx="6304236" cy="1447481"/>
            </a:xfrm>
            <a:prstGeom prst="rect">
              <a:avLst/>
            </a:prstGeom>
          </p:spPr>
        </p:pic>
        <p:sp>
          <p:nvSpPr>
            <p:cNvPr id="27" name="TextBox 26">
              <a:extLst>
                <a:ext uri="{FF2B5EF4-FFF2-40B4-BE49-F238E27FC236}">
                  <a16:creationId xmlns:a16="http://schemas.microsoft.com/office/drawing/2014/main" id="{A4DC6CEB-A391-4CCD-6C51-8604C577560A}"/>
                </a:ext>
              </a:extLst>
            </p:cNvPr>
            <p:cNvSpPr txBox="1"/>
            <p:nvPr/>
          </p:nvSpPr>
          <p:spPr>
            <a:xfrm>
              <a:off x="-186248" y="179851"/>
              <a:ext cx="622935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1" u="none" strike="noStrike" kern="1200" cap="none" spc="0" normalizeH="0" baseline="0" noProof="0" dirty="0" err="1">
                  <a:ln>
                    <a:noFill/>
                  </a:ln>
                  <a:solidFill>
                    <a:srgbClr val="FF0000"/>
                  </a:solidFill>
                  <a:effectLst/>
                  <a:uLnTx/>
                  <a:uFillTx/>
                  <a:latin typeface="SVN-Apple" panose="02040603050506020204" pitchFamily="18" charset="0"/>
                  <a:ea typeface="+mn-ea"/>
                  <a:cs typeface="+mn-cs"/>
                </a:rPr>
                <a:t>Nhóm</a:t>
              </a:r>
              <a:r>
                <a:rPr kumimoji="0" lang="en-US" sz="8000" b="0" i="1" u="none" strike="noStrike" kern="1200" cap="none" spc="0" normalizeH="0" baseline="0" noProof="0" dirty="0">
                  <a:ln>
                    <a:noFill/>
                  </a:ln>
                  <a:solidFill>
                    <a:srgbClr val="FF0000"/>
                  </a:solidFill>
                  <a:effectLst/>
                  <a:uLnTx/>
                  <a:uFillTx/>
                  <a:latin typeface="SVN-Apple" panose="02040603050506020204" pitchFamily="18" charset="0"/>
                  <a:ea typeface="+mn-ea"/>
                  <a:cs typeface="+mn-cs"/>
                </a:rPr>
                <a:t> 1: </a:t>
              </a:r>
              <a:r>
                <a:rPr kumimoji="0" lang="en-US" sz="8000" b="0" i="1" u="none" strike="noStrike" kern="1200" cap="none" spc="0" normalizeH="0" baseline="0" noProof="0" dirty="0" err="1">
                  <a:ln>
                    <a:noFill/>
                  </a:ln>
                  <a:solidFill>
                    <a:srgbClr val="FF0000"/>
                  </a:solidFill>
                  <a:effectLst/>
                  <a:uLnTx/>
                  <a:uFillTx/>
                  <a:latin typeface="SVN-Apple" panose="02040603050506020204" pitchFamily="18" charset="0"/>
                  <a:ea typeface="+mn-ea"/>
                  <a:cs typeface="+mn-cs"/>
                </a:rPr>
                <a:t>Mở</a:t>
              </a:r>
              <a:r>
                <a:rPr kumimoji="0" lang="en-US" sz="8000" b="0" i="1" u="none" strike="noStrike" kern="1200" cap="none" spc="0" normalizeH="0" baseline="0" noProof="0" dirty="0">
                  <a:ln>
                    <a:noFill/>
                  </a:ln>
                  <a:solidFill>
                    <a:srgbClr val="FF0000"/>
                  </a:solidFill>
                  <a:effectLst/>
                  <a:uLnTx/>
                  <a:uFillTx/>
                  <a:latin typeface="SVN-Apple" panose="02040603050506020204" pitchFamily="18" charset="0"/>
                  <a:ea typeface="+mn-ea"/>
                  <a:cs typeface="+mn-cs"/>
                </a:rPr>
                <a:t> </a:t>
              </a:r>
              <a:r>
                <a:rPr kumimoji="0" lang="en-US" sz="8000" b="0" i="1" u="none" strike="noStrike" kern="1200" cap="none" spc="0" normalizeH="0" baseline="0" noProof="0" dirty="0" err="1">
                  <a:ln>
                    <a:noFill/>
                  </a:ln>
                  <a:solidFill>
                    <a:srgbClr val="FF0000"/>
                  </a:solidFill>
                  <a:effectLst/>
                  <a:uLnTx/>
                  <a:uFillTx/>
                  <a:latin typeface="SVN-Apple" panose="02040603050506020204" pitchFamily="18" charset="0"/>
                  <a:ea typeface="+mn-ea"/>
                  <a:cs typeface="+mn-cs"/>
                </a:rPr>
                <a:t>bài</a:t>
              </a:r>
              <a:r>
                <a:rPr kumimoji="0" lang="en-US" sz="8000" b="0" i="1" u="none" strike="noStrike" kern="1200" cap="none" spc="0" normalizeH="0" baseline="0" noProof="0" dirty="0">
                  <a:ln>
                    <a:noFill/>
                  </a:ln>
                  <a:solidFill>
                    <a:srgbClr val="FF0000"/>
                  </a:solidFill>
                  <a:effectLst/>
                  <a:uLnTx/>
                  <a:uFillTx/>
                  <a:latin typeface="SVN-Apple" panose="02040603050506020204" pitchFamily="18" charset="0"/>
                  <a:ea typeface="+mn-ea"/>
                  <a:cs typeface="+mn-cs"/>
                </a:rPr>
                <a:t> </a:t>
              </a:r>
              <a:r>
                <a:rPr kumimoji="0" lang="en-US" sz="8000" b="0" i="1" u="none" strike="noStrike" kern="1200" cap="none" spc="0" normalizeH="0" baseline="0" noProof="0" dirty="0" err="1">
                  <a:ln>
                    <a:noFill/>
                  </a:ln>
                  <a:solidFill>
                    <a:srgbClr val="FF0000"/>
                  </a:solidFill>
                  <a:effectLst/>
                  <a:uLnTx/>
                  <a:uFillTx/>
                  <a:latin typeface="SVN-Apple" panose="02040603050506020204" pitchFamily="18" charset="0"/>
                  <a:ea typeface="+mn-ea"/>
                  <a:cs typeface="+mn-cs"/>
                </a:rPr>
                <a:t>trực</a:t>
              </a:r>
              <a:r>
                <a:rPr kumimoji="0" lang="en-US" sz="8000" b="0" i="1" u="none" strike="noStrike" kern="1200" cap="none" spc="0" normalizeH="0" baseline="0" noProof="0" dirty="0">
                  <a:ln>
                    <a:noFill/>
                  </a:ln>
                  <a:solidFill>
                    <a:srgbClr val="FF0000"/>
                  </a:solidFill>
                  <a:effectLst/>
                  <a:uLnTx/>
                  <a:uFillTx/>
                  <a:latin typeface="SVN-Apple" panose="02040603050506020204" pitchFamily="18" charset="0"/>
                  <a:ea typeface="+mn-ea"/>
                  <a:cs typeface="+mn-cs"/>
                </a:rPr>
                <a:t> </a:t>
              </a:r>
              <a:r>
                <a:rPr kumimoji="0" lang="en-US" sz="8000" b="0" i="1" u="none" strike="noStrike" kern="1200" cap="none" spc="0" normalizeH="0" baseline="0" noProof="0" dirty="0" err="1">
                  <a:ln>
                    <a:noFill/>
                  </a:ln>
                  <a:solidFill>
                    <a:srgbClr val="FF0000"/>
                  </a:solidFill>
                  <a:effectLst/>
                  <a:uLnTx/>
                  <a:uFillTx/>
                  <a:latin typeface="SVN-Apple" panose="02040603050506020204" pitchFamily="18" charset="0"/>
                  <a:ea typeface="+mn-ea"/>
                  <a:cs typeface="+mn-cs"/>
                </a:rPr>
                <a:t>tiếp</a:t>
              </a:r>
              <a:endParaRPr kumimoji="0" lang="en-US" sz="8000" b="0" i="1" u="none" strike="noStrike" kern="1200" cap="none" spc="0" normalizeH="0" baseline="0" noProof="0" dirty="0">
                <a:ln>
                  <a:noFill/>
                </a:ln>
                <a:solidFill>
                  <a:srgbClr val="FF0000"/>
                </a:solidFill>
                <a:effectLst/>
                <a:uLnTx/>
                <a:uFillTx/>
                <a:latin typeface="SVN-Apple" panose="02040603050506020204" pitchFamily="18" charset="0"/>
                <a:ea typeface="+mn-ea"/>
                <a:cs typeface="+mn-cs"/>
              </a:endParaRPr>
            </a:p>
          </p:txBody>
        </p:sp>
      </p:grpSp>
      <p:grpSp>
        <p:nvGrpSpPr>
          <p:cNvPr id="28" name="Group 27">
            <a:extLst>
              <a:ext uri="{FF2B5EF4-FFF2-40B4-BE49-F238E27FC236}">
                <a16:creationId xmlns:a16="http://schemas.microsoft.com/office/drawing/2014/main" id="{A30E5E14-71C4-0592-3188-B0B8FC7F5642}"/>
              </a:ext>
            </a:extLst>
          </p:cNvPr>
          <p:cNvGrpSpPr/>
          <p:nvPr/>
        </p:nvGrpSpPr>
        <p:grpSpPr>
          <a:xfrm>
            <a:off x="-39412" y="1396382"/>
            <a:ext cx="11689785" cy="1797401"/>
            <a:chOff x="-82296" y="1581912"/>
            <a:chExt cx="14860606" cy="2284941"/>
          </a:xfrm>
        </p:grpSpPr>
        <p:sp>
          <p:nvSpPr>
            <p:cNvPr id="29" name="Rectangle: Rounded Corners 28">
              <a:extLst>
                <a:ext uri="{FF2B5EF4-FFF2-40B4-BE49-F238E27FC236}">
                  <a16:creationId xmlns:a16="http://schemas.microsoft.com/office/drawing/2014/main" id="{57FF07FF-0341-4F7A-32AF-4F5A9559A0B8}"/>
                </a:ext>
              </a:extLst>
            </p:cNvPr>
            <p:cNvSpPr/>
            <p:nvPr/>
          </p:nvSpPr>
          <p:spPr>
            <a:xfrm>
              <a:off x="896112" y="2157985"/>
              <a:ext cx="13882198" cy="1655202"/>
            </a:xfrm>
            <a:custGeom>
              <a:avLst/>
              <a:gdLst>
                <a:gd name="connsiteX0" fmla="*/ 0 w 13882198"/>
                <a:gd name="connsiteY0" fmla="*/ 275873 h 1655202"/>
                <a:gd name="connsiteX1" fmla="*/ 275873 w 13882198"/>
                <a:gd name="connsiteY1" fmla="*/ 0 h 1655202"/>
                <a:gd name="connsiteX2" fmla="*/ 1209005 w 13882198"/>
                <a:gd name="connsiteY2" fmla="*/ 0 h 1655202"/>
                <a:gd name="connsiteX3" fmla="*/ 1742223 w 13882198"/>
                <a:gd name="connsiteY3" fmla="*/ 0 h 1655202"/>
                <a:gd name="connsiteX4" fmla="*/ 2542050 w 13882198"/>
                <a:gd name="connsiteY4" fmla="*/ 0 h 1655202"/>
                <a:gd name="connsiteX5" fmla="*/ 3075268 w 13882198"/>
                <a:gd name="connsiteY5" fmla="*/ 0 h 1655202"/>
                <a:gd name="connsiteX6" fmla="*/ 3341877 w 13882198"/>
                <a:gd name="connsiteY6" fmla="*/ 0 h 1655202"/>
                <a:gd name="connsiteX7" fmla="*/ 3875095 w 13882198"/>
                <a:gd name="connsiteY7" fmla="*/ 0 h 1655202"/>
                <a:gd name="connsiteX8" fmla="*/ 4408313 w 13882198"/>
                <a:gd name="connsiteY8" fmla="*/ 0 h 1655202"/>
                <a:gd name="connsiteX9" fmla="*/ 5074836 w 13882198"/>
                <a:gd name="connsiteY9" fmla="*/ 0 h 1655202"/>
                <a:gd name="connsiteX10" fmla="*/ 5474749 w 13882198"/>
                <a:gd name="connsiteY10" fmla="*/ 0 h 1655202"/>
                <a:gd name="connsiteX11" fmla="*/ 6141272 w 13882198"/>
                <a:gd name="connsiteY11" fmla="*/ 0 h 1655202"/>
                <a:gd name="connsiteX12" fmla="*/ 6807794 w 13882198"/>
                <a:gd name="connsiteY12" fmla="*/ 0 h 1655202"/>
                <a:gd name="connsiteX13" fmla="*/ 7740926 w 13882198"/>
                <a:gd name="connsiteY13" fmla="*/ 0 h 1655202"/>
                <a:gd name="connsiteX14" fmla="*/ 8540753 w 13882198"/>
                <a:gd name="connsiteY14" fmla="*/ 0 h 1655202"/>
                <a:gd name="connsiteX15" fmla="*/ 8807362 w 13882198"/>
                <a:gd name="connsiteY15" fmla="*/ 0 h 1655202"/>
                <a:gd name="connsiteX16" fmla="*/ 9607189 w 13882198"/>
                <a:gd name="connsiteY16" fmla="*/ 0 h 1655202"/>
                <a:gd name="connsiteX17" fmla="*/ 10140407 w 13882198"/>
                <a:gd name="connsiteY17" fmla="*/ 0 h 1655202"/>
                <a:gd name="connsiteX18" fmla="*/ 10940235 w 13882198"/>
                <a:gd name="connsiteY18" fmla="*/ 0 h 1655202"/>
                <a:gd name="connsiteX19" fmla="*/ 11206844 w 13882198"/>
                <a:gd name="connsiteY19" fmla="*/ 0 h 1655202"/>
                <a:gd name="connsiteX20" fmla="*/ 12139975 w 13882198"/>
                <a:gd name="connsiteY20" fmla="*/ 0 h 1655202"/>
                <a:gd name="connsiteX21" fmla="*/ 13606325 w 13882198"/>
                <a:gd name="connsiteY21" fmla="*/ 0 h 1655202"/>
                <a:gd name="connsiteX22" fmla="*/ 13882198 w 13882198"/>
                <a:gd name="connsiteY22" fmla="*/ 275873 h 1655202"/>
                <a:gd name="connsiteX23" fmla="*/ 13882198 w 13882198"/>
                <a:gd name="connsiteY23" fmla="*/ 816566 h 1655202"/>
                <a:gd name="connsiteX24" fmla="*/ 13882198 w 13882198"/>
                <a:gd name="connsiteY24" fmla="*/ 1379329 h 1655202"/>
                <a:gd name="connsiteX25" fmla="*/ 13606325 w 13882198"/>
                <a:gd name="connsiteY25" fmla="*/ 1655202 h 1655202"/>
                <a:gd name="connsiteX26" fmla="*/ 12673193 w 13882198"/>
                <a:gd name="connsiteY26" fmla="*/ 1655202 h 1655202"/>
                <a:gd name="connsiteX27" fmla="*/ 11873366 w 13882198"/>
                <a:gd name="connsiteY27" fmla="*/ 1655202 h 1655202"/>
                <a:gd name="connsiteX28" fmla="*/ 11606757 w 13882198"/>
                <a:gd name="connsiteY28" fmla="*/ 1655202 h 1655202"/>
                <a:gd name="connsiteX29" fmla="*/ 11206844 w 13882198"/>
                <a:gd name="connsiteY29" fmla="*/ 1655202 h 1655202"/>
                <a:gd name="connsiteX30" fmla="*/ 10407017 w 13882198"/>
                <a:gd name="connsiteY30" fmla="*/ 1655202 h 1655202"/>
                <a:gd name="connsiteX31" fmla="*/ 9473885 w 13882198"/>
                <a:gd name="connsiteY31" fmla="*/ 1655202 h 1655202"/>
                <a:gd name="connsiteX32" fmla="*/ 8807362 w 13882198"/>
                <a:gd name="connsiteY32" fmla="*/ 1655202 h 1655202"/>
                <a:gd name="connsiteX33" fmla="*/ 8274144 w 13882198"/>
                <a:gd name="connsiteY33" fmla="*/ 1655202 h 1655202"/>
                <a:gd name="connsiteX34" fmla="*/ 7474317 w 13882198"/>
                <a:gd name="connsiteY34" fmla="*/ 1655202 h 1655202"/>
                <a:gd name="connsiteX35" fmla="*/ 6941099 w 13882198"/>
                <a:gd name="connsiteY35" fmla="*/ 1655202 h 1655202"/>
                <a:gd name="connsiteX36" fmla="*/ 6407881 w 13882198"/>
                <a:gd name="connsiteY36" fmla="*/ 1655202 h 1655202"/>
                <a:gd name="connsiteX37" fmla="*/ 6007967 w 13882198"/>
                <a:gd name="connsiteY37" fmla="*/ 1655202 h 1655202"/>
                <a:gd name="connsiteX38" fmla="*/ 5741358 w 13882198"/>
                <a:gd name="connsiteY38" fmla="*/ 1655202 h 1655202"/>
                <a:gd name="connsiteX39" fmla="*/ 4808227 w 13882198"/>
                <a:gd name="connsiteY39" fmla="*/ 1655202 h 1655202"/>
                <a:gd name="connsiteX40" fmla="*/ 4275009 w 13882198"/>
                <a:gd name="connsiteY40" fmla="*/ 1655202 h 1655202"/>
                <a:gd name="connsiteX41" fmla="*/ 3475181 w 13882198"/>
                <a:gd name="connsiteY41" fmla="*/ 1655202 h 1655202"/>
                <a:gd name="connsiteX42" fmla="*/ 2542050 w 13882198"/>
                <a:gd name="connsiteY42" fmla="*/ 1655202 h 1655202"/>
                <a:gd name="connsiteX43" fmla="*/ 1608918 w 13882198"/>
                <a:gd name="connsiteY43" fmla="*/ 1655202 h 1655202"/>
                <a:gd name="connsiteX44" fmla="*/ 275873 w 13882198"/>
                <a:gd name="connsiteY44" fmla="*/ 1655202 h 1655202"/>
                <a:gd name="connsiteX45" fmla="*/ 0 w 13882198"/>
                <a:gd name="connsiteY45" fmla="*/ 1379329 h 1655202"/>
                <a:gd name="connsiteX46" fmla="*/ 0 w 13882198"/>
                <a:gd name="connsiteY46" fmla="*/ 849670 h 1655202"/>
                <a:gd name="connsiteX47" fmla="*/ 0 w 13882198"/>
                <a:gd name="connsiteY47" fmla="*/ 275873 h 165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82198" h="1655202" fill="none" extrusionOk="0">
                  <a:moveTo>
                    <a:pt x="0" y="275873"/>
                  </a:moveTo>
                  <a:cubicBezTo>
                    <a:pt x="-17438" y="114935"/>
                    <a:pt x="140465" y="881"/>
                    <a:pt x="275873" y="0"/>
                  </a:cubicBezTo>
                  <a:cubicBezTo>
                    <a:pt x="548982" y="-24061"/>
                    <a:pt x="817049" y="-5401"/>
                    <a:pt x="1209005" y="0"/>
                  </a:cubicBezTo>
                  <a:cubicBezTo>
                    <a:pt x="1600961" y="5401"/>
                    <a:pt x="1614419" y="1585"/>
                    <a:pt x="1742223" y="0"/>
                  </a:cubicBezTo>
                  <a:cubicBezTo>
                    <a:pt x="1870027" y="-1585"/>
                    <a:pt x="2182250" y="-10485"/>
                    <a:pt x="2542050" y="0"/>
                  </a:cubicBezTo>
                  <a:cubicBezTo>
                    <a:pt x="2901850" y="10485"/>
                    <a:pt x="2961579" y="6554"/>
                    <a:pt x="3075268" y="0"/>
                  </a:cubicBezTo>
                  <a:cubicBezTo>
                    <a:pt x="3188957" y="-6554"/>
                    <a:pt x="3217309" y="-12160"/>
                    <a:pt x="3341877" y="0"/>
                  </a:cubicBezTo>
                  <a:cubicBezTo>
                    <a:pt x="3466445" y="12160"/>
                    <a:pt x="3764113" y="-7040"/>
                    <a:pt x="3875095" y="0"/>
                  </a:cubicBezTo>
                  <a:cubicBezTo>
                    <a:pt x="3986077" y="7040"/>
                    <a:pt x="4297814" y="14629"/>
                    <a:pt x="4408313" y="0"/>
                  </a:cubicBezTo>
                  <a:cubicBezTo>
                    <a:pt x="4518812" y="-14629"/>
                    <a:pt x="4855323" y="-1771"/>
                    <a:pt x="5074836" y="0"/>
                  </a:cubicBezTo>
                  <a:cubicBezTo>
                    <a:pt x="5294349" y="1771"/>
                    <a:pt x="5309681" y="-280"/>
                    <a:pt x="5474749" y="0"/>
                  </a:cubicBezTo>
                  <a:cubicBezTo>
                    <a:pt x="5639817" y="280"/>
                    <a:pt x="5880874" y="-9409"/>
                    <a:pt x="6141272" y="0"/>
                  </a:cubicBezTo>
                  <a:cubicBezTo>
                    <a:pt x="6401670" y="9409"/>
                    <a:pt x="6656137" y="29460"/>
                    <a:pt x="6807794" y="0"/>
                  </a:cubicBezTo>
                  <a:cubicBezTo>
                    <a:pt x="6959451" y="-29460"/>
                    <a:pt x="7466917" y="31592"/>
                    <a:pt x="7740926" y="0"/>
                  </a:cubicBezTo>
                  <a:cubicBezTo>
                    <a:pt x="8014935" y="-31592"/>
                    <a:pt x="8174841" y="-37996"/>
                    <a:pt x="8540753" y="0"/>
                  </a:cubicBezTo>
                  <a:cubicBezTo>
                    <a:pt x="8906665" y="37996"/>
                    <a:pt x="8677032" y="-12290"/>
                    <a:pt x="8807362" y="0"/>
                  </a:cubicBezTo>
                  <a:cubicBezTo>
                    <a:pt x="8937692" y="12290"/>
                    <a:pt x="9246093" y="6497"/>
                    <a:pt x="9607189" y="0"/>
                  </a:cubicBezTo>
                  <a:cubicBezTo>
                    <a:pt x="9968285" y="-6497"/>
                    <a:pt x="10030423" y="17933"/>
                    <a:pt x="10140407" y="0"/>
                  </a:cubicBezTo>
                  <a:cubicBezTo>
                    <a:pt x="10250391" y="-17933"/>
                    <a:pt x="10680516" y="15026"/>
                    <a:pt x="10940235" y="0"/>
                  </a:cubicBezTo>
                  <a:cubicBezTo>
                    <a:pt x="11199954" y="-15026"/>
                    <a:pt x="11115280" y="-8376"/>
                    <a:pt x="11206844" y="0"/>
                  </a:cubicBezTo>
                  <a:cubicBezTo>
                    <a:pt x="11298408" y="8376"/>
                    <a:pt x="11772722" y="-14019"/>
                    <a:pt x="12139975" y="0"/>
                  </a:cubicBezTo>
                  <a:cubicBezTo>
                    <a:pt x="12507228" y="14019"/>
                    <a:pt x="13236167" y="-3255"/>
                    <a:pt x="13606325" y="0"/>
                  </a:cubicBezTo>
                  <a:cubicBezTo>
                    <a:pt x="13727552" y="16568"/>
                    <a:pt x="13852552" y="131405"/>
                    <a:pt x="13882198" y="275873"/>
                  </a:cubicBezTo>
                  <a:cubicBezTo>
                    <a:pt x="13872948" y="475229"/>
                    <a:pt x="13858762" y="683582"/>
                    <a:pt x="13882198" y="816566"/>
                  </a:cubicBezTo>
                  <a:cubicBezTo>
                    <a:pt x="13905634" y="949550"/>
                    <a:pt x="13897917" y="1150698"/>
                    <a:pt x="13882198" y="1379329"/>
                  </a:cubicBezTo>
                  <a:cubicBezTo>
                    <a:pt x="13871607" y="1524286"/>
                    <a:pt x="13743594" y="1649194"/>
                    <a:pt x="13606325" y="1655202"/>
                  </a:cubicBezTo>
                  <a:cubicBezTo>
                    <a:pt x="13240630" y="1683563"/>
                    <a:pt x="12976887" y="1671567"/>
                    <a:pt x="12673193" y="1655202"/>
                  </a:cubicBezTo>
                  <a:cubicBezTo>
                    <a:pt x="12369499" y="1638837"/>
                    <a:pt x="12202275" y="1650215"/>
                    <a:pt x="11873366" y="1655202"/>
                  </a:cubicBezTo>
                  <a:cubicBezTo>
                    <a:pt x="11544457" y="1660189"/>
                    <a:pt x="11685658" y="1649340"/>
                    <a:pt x="11606757" y="1655202"/>
                  </a:cubicBezTo>
                  <a:cubicBezTo>
                    <a:pt x="11527856" y="1661064"/>
                    <a:pt x="11292309" y="1636580"/>
                    <a:pt x="11206844" y="1655202"/>
                  </a:cubicBezTo>
                  <a:cubicBezTo>
                    <a:pt x="11121379" y="1673824"/>
                    <a:pt x="10679424" y="1681821"/>
                    <a:pt x="10407017" y="1655202"/>
                  </a:cubicBezTo>
                  <a:cubicBezTo>
                    <a:pt x="10134610" y="1628583"/>
                    <a:pt x="9800135" y="1637290"/>
                    <a:pt x="9473885" y="1655202"/>
                  </a:cubicBezTo>
                  <a:cubicBezTo>
                    <a:pt x="9147635" y="1673114"/>
                    <a:pt x="9090686" y="1667417"/>
                    <a:pt x="8807362" y="1655202"/>
                  </a:cubicBezTo>
                  <a:cubicBezTo>
                    <a:pt x="8524038" y="1642987"/>
                    <a:pt x="8498630" y="1675129"/>
                    <a:pt x="8274144" y="1655202"/>
                  </a:cubicBezTo>
                  <a:cubicBezTo>
                    <a:pt x="8049658" y="1635275"/>
                    <a:pt x="7714407" y="1692630"/>
                    <a:pt x="7474317" y="1655202"/>
                  </a:cubicBezTo>
                  <a:cubicBezTo>
                    <a:pt x="7234227" y="1617774"/>
                    <a:pt x="7186446" y="1674666"/>
                    <a:pt x="6941099" y="1655202"/>
                  </a:cubicBezTo>
                  <a:cubicBezTo>
                    <a:pt x="6695752" y="1635738"/>
                    <a:pt x="6554181" y="1641092"/>
                    <a:pt x="6407881" y="1655202"/>
                  </a:cubicBezTo>
                  <a:cubicBezTo>
                    <a:pt x="6261581" y="1669312"/>
                    <a:pt x="6178059" y="1662443"/>
                    <a:pt x="6007967" y="1655202"/>
                  </a:cubicBezTo>
                  <a:cubicBezTo>
                    <a:pt x="5837875" y="1647961"/>
                    <a:pt x="5821880" y="1654324"/>
                    <a:pt x="5741358" y="1655202"/>
                  </a:cubicBezTo>
                  <a:cubicBezTo>
                    <a:pt x="5660836" y="1656080"/>
                    <a:pt x="5026677" y="1621961"/>
                    <a:pt x="4808227" y="1655202"/>
                  </a:cubicBezTo>
                  <a:cubicBezTo>
                    <a:pt x="4589777" y="1688443"/>
                    <a:pt x="4506195" y="1666497"/>
                    <a:pt x="4275009" y="1655202"/>
                  </a:cubicBezTo>
                  <a:cubicBezTo>
                    <a:pt x="4043823" y="1643907"/>
                    <a:pt x="3708611" y="1667091"/>
                    <a:pt x="3475181" y="1655202"/>
                  </a:cubicBezTo>
                  <a:cubicBezTo>
                    <a:pt x="3241751" y="1643313"/>
                    <a:pt x="2858281" y="1671310"/>
                    <a:pt x="2542050" y="1655202"/>
                  </a:cubicBezTo>
                  <a:cubicBezTo>
                    <a:pt x="2225819" y="1639094"/>
                    <a:pt x="2055769" y="1609623"/>
                    <a:pt x="1608918" y="1655202"/>
                  </a:cubicBezTo>
                  <a:cubicBezTo>
                    <a:pt x="1162067" y="1700781"/>
                    <a:pt x="685928" y="1595280"/>
                    <a:pt x="275873" y="1655202"/>
                  </a:cubicBezTo>
                  <a:cubicBezTo>
                    <a:pt x="108852" y="1683170"/>
                    <a:pt x="2932" y="1542694"/>
                    <a:pt x="0" y="1379329"/>
                  </a:cubicBezTo>
                  <a:cubicBezTo>
                    <a:pt x="13747" y="1128633"/>
                    <a:pt x="-23727" y="1003355"/>
                    <a:pt x="0" y="849670"/>
                  </a:cubicBezTo>
                  <a:cubicBezTo>
                    <a:pt x="23727" y="695985"/>
                    <a:pt x="16000" y="540880"/>
                    <a:pt x="0" y="275873"/>
                  </a:cubicBezTo>
                  <a:close/>
                </a:path>
                <a:path w="13882198" h="1655202" stroke="0" extrusionOk="0">
                  <a:moveTo>
                    <a:pt x="0" y="275873"/>
                  </a:moveTo>
                  <a:cubicBezTo>
                    <a:pt x="1889" y="131184"/>
                    <a:pt x="142382" y="20164"/>
                    <a:pt x="275873" y="0"/>
                  </a:cubicBezTo>
                  <a:cubicBezTo>
                    <a:pt x="443726" y="17798"/>
                    <a:pt x="510133" y="-5388"/>
                    <a:pt x="675787" y="0"/>
                  </a:cubicBezTo>
                  <a:cubicBezTo>
                    <a:pt x="841441" y="5388"/>
                    <a:pt x="1027641" y="15442"/>
                    <a:pt x="1209005" y="0"/>
                  </a:cubicBezTo>
                  <a:cubicBezTo>
                    <a:pt x="1390369" y="-15442"/>
                    <a:pt x="1644348" y="11553"/>
                    <a:pt x="1875527" y="0"/>
                  </a:cubicBezTo>
                  <a:cubicBezTo>
                    <a:pt x="2106706" y="-11553"/>
                    <a:pt x="2215135" y="24532"/>
                    <a:pt x="2542050" y="0"/>
                  </a:cubicBezTo>
                  <a:cubicBezTo>
                    <a:pt x="2868965" y="-24532"/>
                    <a:pt x="2928661" y="14089"/>
                    <a:pt x="3208572" y="0"/>
                  </a:cubicBezTo>
                  <a:cubicBezTo>
                    <a:pt x="3488483" y="-14089"/>
                    <a:pt x="3727393" y="6948"/>
                    <a:pt x="3875095" y="0"/>
                  </a:cubicBezTo>
                  <a:cubicBezTo>
                    <a:pt x="4022797" y="-6948"/>
                    <a:pt x="4278574" y="-4335"/>
                    <a:pt x="4674922" y="0"/>
                  </a:cubicBezTo>
                  <a:cubicBezTo>
                    <a:pt x="5071270" y="4335"/>
                    <a:pt x="4931154" y="9680"/>
                    <a:pt x="5074836" y="0"/>
                  </a:cubicBezTo>
                  <a:cubicBezTo>
                    <a:pt x="5218518" y="-9680"/>
                    <a:pt x="5256421" y="-9122"/>
                    <a:pt x="5341445" y="0"/>
                  </a:cubicBezTo>
                  <a:cubicBezTo>
                    <a:pt x="5426469" y="9122"/>
                    <a:pt x="5765393" y="2384"/>
                    <a:pt x="5874663" y="0"/>
                  </a:cubicBezTo>
                  <a:cubicBezTo>
                    <a:pt x="5983933" y="-2384"/>
                    <a:pt x="6177267" y="-3574"/>
                    <a:pt x="6274576" y="0"/>
                  </a:cubicBezTo>
                  <a:cubicBezTo>
                    <a:pt x="6371885" y="3574"/>
                    <a:pt x="6868346" y="-43893"/>
                    <a:pt x="7207708" y="0"/>
                  </a:cubicBezTo>
                  <a:cubicBezTo>
                    <a:pt x="7547070" y="43893"/>
                    <a:pt x="7386341" y="13181"/>
                    <a:pt x="7474317" y="0"/>
                  </a:cubicBezTo>
                  <a:cubicBezTo>
                    <a:pt x="7562293" y="-13181"/>
                    <a:pt x="7922410" y="-12178"/>
                    <a:pt x="8140840" y="0"/>
                  </a:cubicBezTo>
                  <a:cubicBezTo>
                    <a:pt x="8359270" y="12178"/>
                    <a:pt x="8551532" y="-22178"/>
                    <a:pt x="8807362" y="0"/>
                  </a:cubicBezTo>
                  <a:cubicBezTo>
                    <a:pt x="9063192" y="22178"/>
                    <a:pt x="8991778" y="12851"/>
                    <a:pt x="9073971" y="0"/>
                  </a:cubicBezTo>
                  <a:cubicBezTo>
                    <a:pt x="9156164" y="-12851"/>
                    <a:pt x="9452952" y="-9127"/>
                    <a:pt x="9607189" y="0"/>
                  </a:cubicBezTo>
                  <a:cubicBezTo>
                    <a:pt x="9761426" y="9127"/>
                    <a:pt x="10297768" y="-4406"/>
                    <a:pt x="10540321" y="0"/>
                  </a:cubicBezTo>
                  <a:cubicBezTo>
                    <a:pt x="10782874" y="4406"/>
                    <a:pt x="10941931" y="12998"/>
                    <a:pt x="11206844" y="0"/>
                  </a:cubicBezTo>
                  <a:cubicBezTo>
                    <a:pt x="11471757" y="-12998"/>
                    <a:pt x="11783613" y="32201"/>
                    <a:pt x="12139975" y="0"/>
                  </a:cubicBezTo>
                  <a:cubicBezTo>
                    <a:pt x="12496337" y="-32201"/>
                    <a:pt x="12283608" y="-3888"/>
                    <a:pt x="12406584" y="0"/>
                  </a:cubicBezTo>
                  <a:cubicBezTo>
                    <a:pt x="12529560" y="3888"/>
                    <a:pt x="13073992" y="-21831"/>
                    <a:pt x="13606325" y="0"/>
                  </a:cubicBezTo>
                  <a:cubicBezTo>
                    <a:pt x="13742509" y="-9189"/>
                    <a:pt x="13878181" y="96744"/>
                    <a:pt x="13882198" y="275873"/>
                  </a:cubicBezTo>
                  <a:cubicBezTo>
                    <a:pt x="13871363" y="508822"/>
                    <a:pt x="13865439" y="624055"/>
                    <a:pt x="13882198" y="794497"/>
                  </a:cubicBezTo>
                  <a:cubicBezTo>
                    <a:pt x="13898957" y="964939"/>
                    <a:pt x="13906292" y="1166807"/>
                    <a:pt x="13882198" y="1379329"/>
                  </a:cubicBezTo>
                  <a:cubicBezTo>
                    <a:pt x="13900820" y="1529144"/>
                    <a:pt x="13740089" y="1656624"/>
                    <a:pt x="13606325" y="1655202"/>
                  </a:cubicBezTo>
                  <a:cubicBezTo>
                    <a:pt x="13245691" y="1684833"/>
                    <a:pt x="12864384" y="1636524"/>
                    <a:pt x="12673193" y="1655202"/>
                  </a:cubicBezTo>
                  <a:cubicBezTo>
                    <a:pt x="12482002" y="1673880"/>
                    <a:pt x="12420039" y="1645907"/>
                    <a:pt x="12273280" y="1655202"/>
                  </a:cubicBezTo>
                  <a:cubicBezTo>
                    <a:pt x="12126521" y="1664497"/>
                    <a:pt x="11817973" y="1672071"/>
                    <a:pt x="11606757" y="1655202"/>
                  </a:cubicBezTo>
                  <a:cubicBezTo>
                    <a:pt x="11395541" y="1638333"/>
                    <a:pt x="11391682" y="1651074"/>
                    <a:pt x="11206844" y="1655202"/>
                  </a:cubicBezTo>
                  <a:cubicBezTo>
                    <a:pt x="11022006" y="1659330"/>
                    <a:pt x="11055407" y="1647754"/>
                    <a:pt x="10940235" y="1655202"/>
                  </a:cubicBezTo>
                  <a:cubicBezTo>
                    <a:pt x="10825063" y="1662650"/>
                    <a:pt x="10433536" y="1674131"/>
                    <a:pt x="10140407" y="1655202"/>
                  </a:cubicBezTo>
                  <a:cubicBezTo>
                    <a:pt x="9847278" y="1636273"/>
                    <a:pt x="9968178" y="1661147"/>
                    <a:pt x="9873798" y="1655202"/>
                  </a:cubicBezTo>
                  <a:cubicBezTo>
                    <a:pt x="9779418" y="1649257"/>
                    <a:pt x="9366342" y="1626882"/>
                    <a:pt x="9073971" y="1655202"/>
                  </a:cubicBezTo>
                  <a:cubicBezTo>
                    <a:pt x="8781600" y="1683522"/>
                    <a:pt x="8831022" y="1664645"/>
                    <a:pt x="8674058" y="1655202"/>
                  </a:cubicBezTo>
                  <a:cubicBezTo>
                    <a:pt x="8517094" y="1645759"/>
                    <a:pt x="8104582" y="1638435"/>
                    <a:pt x="7740926" y="1655202"/>
                  </a:cubicBezTo>
                  <a:cubicBezTo>
                    <a:pt x="7377270" y="1671969"/>
                    <a:pt x="7433200" y="1644720"/>
                    <a:pt x="7341013" y="1655202"/>
                  </a:cubicBezTo>
                  <a:cubicBezTo>
                    <a:pt x="7248826" y="1665684"/>
                    <a:pt x="6663397" y="1699582"/>
                    <a:pt x="6407881" y="1655202"/>
                  </a:cubicBezTo>
                  <a:cubicBezTo>
                    <a:pt x="6152365" y="1610822"/>
                    <a:pt x="6235258" y="1660983"/>
                    <a:pt x="6141272" y="1655202"/>
                  </a:cubicBezTo>
                  <a:cubicBezTo>
                    <a:pt x="6047286" y="1649421"/>
                    <a:pt x="5599734" y="1664084"/>
                    <a:pt x="5208140" y="1655202"/>
                  </a:cubicBezTo>
                  <a:cubicBezTo>
                    <a:pt x="4816546" y="1646320"/>
                    <a:pt x="4698190" y="1640637"/>
                    <a:pt x="4408313" y="1655202"/>
                  </a:cubicBezTo>
                  <a:cubicBezTo>
                    <a:pt x="4118436" y="1669767"/>
                    <a:pt x="4135379" y="1654693"/>
                    <a:pt x="3875095" y="1655202"/>
                  </a:cubicBezTo>
                  <a:cubicBezTo>
                    <a:pt x="3614811" y="1655711"/>
                    <a:pt x="3535529" y="1631238"/>
                    <a:pt x="3208572" y="1655202"/>
                  </a:cubicBezTo>
                  <a:cubicBezTo>
                    <a:pt x="2881615" y="1679166"/>
                    <a:pt x="2586501" y="1615939"/>
                    <a:pt x="2275441" y="1655202"/>
                  </a:cubicBezTo>
                  <a:cubicBezTo>
                    <a:pt x="1964381" y="1694465"/>
                    <a:pt x="2017757" y="1668819"/>
                    <a:pt x="1875527" y="1655202"/>
                  </a:cubicBezTo>
                  <a:cubicBezTo>
                    <a:pt x="1733297" y="1641585"/>
                    <a:pt x="1543163" y="1637486"/>
                    <a:pt x="1342309" y="1655202"/>
                  </a:cubicBezTo>
                  <a:cubicBezTo>
                    <a:pt x="1141455" y="1672918"/>
                    <a:pt x="597688" y="1667498"/>
                    <a:pt x="275873" y="1655202"/>
                  </a:cubicBezTo>
                  <a:cubicBezTo>
                    <a:pt x="123773" y="1667230"/>
                    <a:pt x="-2394" y="1509242"/>
                    <a:pt x="0" y="1379329"/>
                  </a:cubicBezTo>
                  <a:cubicBezTo>
                    <a:pt x="9616" y="1212139"/>
                    <a:pt x="10837" y="1055620"/>
                    <a:pt x="0" y="805532"/>
                  </a:cubicBezTo>
                  <a:cubicBezTo>
                    <a:pt x="-10837" y="555444"/>
                    <a:pt x="-4638" y="527127"/>
                    <a:pt x="0" y="275873"/>
                  </a:cubicBezTo>
                  <a:close/>
                </a:path>
              </a:pathLst>
            </a:custGeom>
            <a:solidFill>
              <a:schemeClr val="bg1"/>
            </a:solidFill>
            <a:ln w="57150">
              <a:solidFill>
                <a:srgbClr val="00B050"/>
              </a:solidFill>
              <a:prstDash val="sysDash"/>
              <a:extLst>
                <a:ext uri="{C807C97D-BFC1-408E-A445-0C87EB9F89A2}">
                  <ask:lineSketchStyleProps xmlns:ask="http://schemas.microsoft.com/office/drawing/2018/sketchyshapes" sd="95851662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nvGrpSpPr>
            <p:cNvPr id="30" name="Group 29">
              <a:extLst>
                <a:ext uri="{FF2B5EF4-FFF2-40B4-BE49-F238E27FC236}">
                  <a16:creationId xmlns:a16="http://schemas.microsoft.com/office/drawing/2014/main" id="{069013A8-7F82-71A5-5042-B21275A519F8}"/>
                </a:ext>
              </a:extLst>
            </p:cNvPr>
            <p:cNvGrpSpPr/>
            <p:nvPr/>
          </p:nvGrpSpPr>
          <p:grpSpPr>
            <a:xfrm>
              <a:off x="-82296" y="1581912"/>
              <a:ext cx="2097679" cy="2048322"/>
              <a:chOff x="-82296" y="1581912"/>
              <a:chExt cx="2097679" cy="2048322"/>
            </a:xfrm>
          </p:grpSpPr>
          <p:pic>
            <p:nvPicPr>
              <p:cNvPr id="32" name="Picture 31">
                <a:extLst>
                  <a:ext uri="{FF2B5EF4-FFF2-40B4-BE49-F238E27FC236}">
                    <a16:creationId xmlns:a16="http://schemas.microsoft.com/office/drawing/2014/main" id="{D9CCEF7B-6E6E-94AB-BD05-9A250AE10219}"/>
                  </a:ext>
                </a:extLst>
              </p:cNvPr>
              <p:cNvPicPr>
                <a:picLocks noChangeAspect="1"/>
              </p:cNvPicPr>
              <p:nvPr/>
            </p:nvPicPr>
            <p:blipFill>
              <a:blip r:embed="rId4"/>
              <a:stretch>
                <a:fillRect/>
              </a:stretch>
            </p:blipFill>
            <p:spPr>
              <a:xfrm>
                <a:off x="-82296" y="1581912"/>
                <a:ext cx="2097679" cy="2048322"/>
              </a:xfrm>
              <a:prstGeom prst="rect">
                <a:avLst/>
              </a:prstGeom>
            </p:spPr>
          </p:pic>
          <p:sp>
            <p:nvSpPr>
              <p:cNvPr id="33" name="TextBox 32">
                <a:extLst>
                  <a:ext uri="{FF2B5EF4-FFF2-40B4-BE49-F238E27FC236}">
                    <a16:creationId xmlns:a16="http://schemas.microsoft.com/office/drawing/2014/main" id="{5ED0A4C0-41C3-33CE-68A2-D4406E262ED3}"/>
                  </a:ext>
                </a:extLst>
              </p:cNvPr>
              <p:cNvSpPr txBox="1"/>
              <p:nvPr/>
            </p:nvSpPr>
            <p:spPr>
              <a:xfrm rot="20414259">
                <a:off x="853295" y="2116998"/>
                <a:ext cx="462991" cy="978149"/>
              </a:xfrm>
              <a:prstGeom prst="rect">
                <a:avLst/>
              </a:prstGeom>
              <a:noFill/>
            </p:spPr>
            <p:txBody>
              <a:bodyPr wrap="none" rtlCol="0">
                <a:spAutoFit/>
              </a:bodyPr>
              <a:lstStyle/>
              <a:p>
                <a:r>
                  <a:rPr lang="en-GB" sz="4400">
                    <a:solidFill>
                      <a:srgbClr val="D20063"/>
                    </a:solidFill>
                    <a:latin typeface="#9Slide05 Lobster" panose="02000506000000020003" pitchFamily="2" charset="-93"/>
                  </a:rPr>
                  <a:t>1</a:t>
                </a:r>
                <a:endParaRPr lang="vi-VN" sz="4400" dirty="0">
                  <a:solidFill>
                    <a:srgbClr val="D20063"/>
                  </a:solidFill>
                  <a:latin typeface="#9Slide05 Lobster" panose="02000506000000020003" pitchFamily="2" charset="-93"/>
                </a:endParaRPr>
              </a:p>
            </p:txBody>
          </p:sp>
        </p:grpSp>
        <p:sp>
          <p:nvSpPr>
            <p:cNvPr id="31" name="TextBox 30">
              <a:extLst>
                <a:ext uri="{FF2B5EF4-FFF2-40B4-BE49-F238E27FC236}">
                  <a16:creationId xmlns:a16="http://schemas.microsoft.com/office/drawing/2014/main" id="{46E5A24C-3D14-CEEE-4F50-0BFA1C259769}"/>
                </a:ext>
              </a:extLst>
            </p:cNvPr>
            <p:cNvSpPr txBox="1"/>
            <p:nvPr/>
          </p:nvSpPr>
          <p:spPr>
            <a:xfrm>
              <a:off x="2145319" y="2340938"/>
              <a:ext cx="12279889" cy="1525915"/>
            </a:xfrm>
            <a:prstGeom prst="rect">
              <a:avLst/>
            </a:prstGeom>
            <a:noFill/>
          </p:spPr>
          <p:txBody>
            <a:bodyPr wrap="square">
              <a:spAutoFit/>
            </a:bodyPr>
            <a:lstStyle/>
            <a:p>
              <a:r>
                <a:rPr lang="vi-VN" sz="3600" b="1">
                  <a:latin typeface="Calibri" panose="020F0502020204030204" pitchFamily="34" charset="0"/>
                  <a:ea typeface="Calibri" panose="020F0502020204030204" pitchFamily="34" charset="0"/>
                  <a:cs typeface="Calibri" panose="020F0502020204030204" pitchFamily="34" charset="0"/>
                </a:rPr>
                <a:t>Trong nhà, bà nội là người gần gũi với chị em tôi hơn cả.</a:t>
              </a:r>
              <a:r>
                <a:rPr lang="en-US" sz="3600" b="1">
                  <a:latin typeface="Calibri" panose="020F0502020204030204" pitchFamily="34" charset="0"/>
                  <a:ea typeface="Calibri" panose="020F0502020204030204" pitchFamily="34" charset="0"/>
                  <a:cs typeface="Calibri" panose="020F0502020204030204" pitchFamily="34" charset="0"/>
                </a:rPr>
                <a:t>						</a:t>
              </a:r>
              <a:r>
                <a:rPr lang="vi-VN" sz="2800" b="1" i="1">
                  <a:latin typeface="Calibri" panose="020F0502020204030204" pitchFamily="34" charset="0"/>
                  <a:ea typeface="Calibri" panose="020F0502020204030204" pitchFamily="34" charset="0"/>
                  <a:cs typeface="Calibri" panose="020F0502020204030204" pitchFamily="34" charset="0"/>
                </a:rPr>
                <a:t>Hoài Vũ</a:t>
              </a:r>
              <a:endParaRPr lang="vi-VN" sz="3600" i="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4" name="Group 33">
            <a:extLst>
              <a:ext uri="{FF2B5EF4-FFF2-40B4-BE49-F238E27FC236}">
                <a16:creationId xmlns:a16="http://schemas.microsoft.com/office/drawing/2014/main" id="{4A7F22BC-E679-6ADC-5242-3D2BF6A2D593}"/>
              </a:ext>
            </a:extLst>
          </p:cNvPr>
          <p:cNvGrpSpPr/>
          <p:nvPr/>
        </p:nvGrpSpPr>
        <p:grpSpPr>
          <a:xfrm>
            <a:off x="0" y="3966011"/>
            <a:ext cx="11671263" cy="2523121"/>
            <a:chOff x="-45472" y="1754871"/>
            <a:chExt cx="14837060" cy="3207511"/>
          </a:xfrm>
        </p:grpSpPr>
        <p:sp>
          <p:nvSpPr>
            <p:cNvPr id="35" name="Rectangle: Rounded Corners 34">
              <a:extLst>
                <a:ext uri="{FF2B5EF4-FFF2-40B4-BE49-F238E27FC236}">
                  <a16:creationId xmlns:a16="http://schemas.microsoft.com/office/drawing/2014/main" id="{AE438846-02FF-B880-FE9E-CAA2E0BE28DA}"/>
                </a:ext>
              </a:extLst>
            </p:cNvPr>
            <p:cNvSpPr/>
            <p:nvPr/>
          </p:nvSpPr>
          <p:spPr>
            <a:xfrm>
              <a:off x="896112" y="2157985"/>
              <a:ext cx="13895476" cy="2804397"/>
            </a:xfrm>
            <a:custGeom>
              <a:avLst/>
              <a:gdLst>
                <a:gd name="connsiteX0" fmla="*/ 0 w 13895476"/>
                <a:gd name="connsiteY0" fmla="*/ 467409 h 2804397"/>
                <a:gd name="connsiteX1" fmla="*/ 467409 w 13895476"/>
                <a:gd name="connsiteY1" fmla="*/ 0 h 2804397"/>
                <a:gd name="connsiteX2" fmla="*/ 1408762 w 13895476"/>
                <a:gd name="connsiteY2" fmla="*/ 0 h 2804397"/>
                <a:gd name="connsiteX3" fmla="*/ 1961295 w 13895476"/>
                <a:gd name="connsiteY3" fmla="*/ 0 h 2804397"/>
                <a:gd name="connsiteX4" fmla="*/ 2773042 w 13895476"/>
                <a:gd name="connsiteY4" fmla="*/ 0 h 2804397"/>
                <a:gd name="connsiteX5" fmla="*/ 3325575 w 13895476"/>
                <a:gd name="connsiteY5" fmla="*/ 0 h 2804397"/>
                <a:gd name="connsiteX6" fmla="*/ 3618895 w 13895476"/>
                <a:gd name="connsiteY6" fmla="*/ 0 h 2804397"/>
                <a:gd name="connsiteX7" fmla="*/ 4171429 w 13895476"/>
                <a:gd name="connsiteY7" fmla="*/ 0 h 2804397"/>
                <a:gd name="connsiteX8" fmla="*/ 4723962 w 13895476"/>
                <a:gd name="connsiteY8" fmla="*/ 0 h 2804397"/>
                <a:gd name="connsiteX9" fmla="*/ 5406102 w 13895476"/>
                <a:gd name="connsiteY9" fmla="*/ 0 h 2804397"/>
                <a:gd name="connsiteX10" fmla="*/ 5829029 w 13895476"/>
                <a:gd name="connsiteY10" fmla="*/ 0 h 2804397"/>
                <a:gd name="connsiteX11" fmla="*/ 6511168 w 13895476"/>
                <a:gd name="connsiteY11" fmla="*/ 0 h 2804397"/>
                <a:gd name="connsiteX12" fmla="*/ 7193308 w 13895476"/>
                <a:gd name="connsiteY12" fmla="*/ 0 h 2804397"/>
                <a:gd name="connsiteX13" fmla="*/ 8134661 w 13895476"/>
                <a:gd name="connsiteY13" fmla="*/ 0 h 2804397"/>
                <a:gd name="connsiteX14" fmla="*/ 8946408 w 13895476"/>
                <a:gd name="connsiteY14" fmla="*/ 0 h 2804397"/>
                <a:gd name="connsiteX15" fmla="*/ 9239728 w 13895476"/>
                <a:gd name="connsiteY15" fmla="*/ 0 h 2804397"/>
                <a:gd name="connsiteX16" fmla="*/ 10051475 w 13895476"/>
                <a:gd name="connsiteY16" fmla="*/ 0 h 2804397"/>
                <a:gd name="connsiteX17" fmla="*/ 10604008 w 13895476"/>
                <a:gd name="connsiteY17" fmla="*/ 0 h 2804397"/>
                <a:gd name="connsiteX18" fmla="*/ 11415754 w 13895476"/>
                <a:gd name="connsiteY18" fmla="*/ 0 h 2804397"/>
                <a:gd name="connsiteX19" fmla="*/ 11709074 w 13895476"/>
                <a:gd name="connsiteY19" fmla="*/ 0 h 2804397"/>
                <a:gd name="connsiteX20" fmla="*/ 12650428 w 13895476"/>
                <a:gd name="connsiteY20" fmla="*/ 0 h 2804397"/>
                <a:gd name="connsiteX21" fmla="*/ 13428067 w 13895476"/>
                <a:gd name="connsiteY21" fmla="*/ 0 h 2804397"/>
                <a:gd name="connsiteX22" fmla="*/ 13895476 w 13895476"/>
                <a:gd name="connsiteY22" fmla="*/ 467409 h 2804397"/>
                <a:gd name="connsiteX23" fmla="*/ 13895476 w 13895476"/>
                <a:gd name="connsiteY23" fmla="*/ 1071906 h 2804397"/>
                <a:gd name="connsiteX24" fmla="*/ 13895476 w 13895476"/>
                <a:gd name="connsiteY24" fmla="*/ 1695099 h 2804397"/>
                <a:gd name="connsiteX25" fmla="*/ 13895476 w 13895476"/>
                <a:gd name="connsiteY25" fmla="*/ 2336988 h 2804397"/>
                <a:gd name="connsiteX26" fmla="*/ 13428067 w 13895476"/>
                <a:gd name="connsiteY26" fmla="*/ 2804397 h 2804397"/>
                <a:gd name="connsiteX27" fmla="*/ 13005140 w 13895476"/>
                <a:gd name="connsiteY27" fmla="*/ 2804397 h 2804397"/>
                <a:gd name="connsiteX28" fmla="*/ 12711820 w 13895476"/>
                <a:gd name="connsiteY28" fmla="*/ 2804397 h 2804397"/>
                <a:gd name="connsiteX29" fmla="*/ 12288893 w 13895476"/>
                <a:gd name="connsiteY29" fmla="*/ 2804397 h 2804397"/>
                <a:gd name="connsiteX30" fmla="*/ 11477147 w 13895476"/>
                <a:gd name="connsiteY30" fmla="*/ 2804397 h 2804397"/>
                <a:gd name="connsiteX31" fmla="*/ 10535794 w 13895476"/>
                <a:gd name="connsiteY31" fmla="*/ 2804397 h 2804397"/>
                <a:gd name="connsiteX32" fmla="*/ 9853654 w 13895476"/>
                <a:gd name="connsiteY32" fmla="*/ 2804397 h 2804397"/>
                <a:gd name="connsiteX33" fmla="*/ 9301121 w 13895476"/>
                <a:gd name="connsiteY33" fmla="*/ 2804397 h 2804397"/>
                <a:gd name="connsiteX34" fmla="*/ 8489374 w 13895476"/>
                <a:gd name="connsiteY34" fmla="*/ 2804397 h 2804397"/>
                <a:gd name="connsiteX35" fmla="*/ 7936841 w 13895476"/>
                <a:gd name="connsiteY35" fmla="*/ 2804397 h 2804397"/>
                <a:gd name="connsiteX36" fmla="*/ 7384308 w 13895476"/>
                <a:gd name="connsiteY36" fmla="*/ 2804397 h 2804397"/>
                <a:gd name="connsiteX37" fmla="*/ 6961381 w 13895476"/>
                <a:gd name="connsiteY37" fmla="*/ 2804397 h 2804397"/>
                <a:gd name="connsiteX38" fmla="*/ 6668061 w 13895476"/>
                <a:gd name="connsiteY38" fmla="*/ 2804397 h 2804397"/>
                <a:gd name="connsiteX39" fmla="*/ 5726708 w 13895476"/>
                <a:gd name="connsiteY39" fmla="*/ 2804397 h 2804397"/>
                <a:gd name="connsiteX40" fmla="*/ 5174174 w 13895476"/>
                <a:gd name="connsiteY40" fmla="*/ 2804397 h 2804397"/>
                <a:gd name="connsiteX41" fmla="*/ 4362428 w 13895476"/>
                <a:gd name="connsiteY41" fmla="*/ 2804397 h 2804397"/>
                <a:gd name="connsiteX42" fmla="*/ 3421075 w 13895476"/>
                <a:gd name="connsiteY42" fmla="*/ 2804397 h 2804397"/>
                <a:gd name="connsiteX43" fmla="*/ 2479722 w 13895476"/>
                <a:gd name="connsiteY43" fmla="*/ 2804397 h 2804397"/>
                <a:gd name="connsiteX44" fmla="*/ 1538369 w 13895476"/>
                <a:gd name="connsiteY44" fmla="*/ 2804397 h 2804397"/>
                <a:gd name="connsiteX45" fmla="*/ 1245048 w 13895476"/>
                <a:gd name="connsiteY45" fmla="*/ 2804397 h 2804397"/>
                <a:gd name="connsiteX46" fmla="*/ 467409 w 13895476"/>
                <a:gd name="connsiteY46" fmla="*/ 2804397 h 2804397"/>
                <a:gd name="connsiteX47" fmla="*/ 0 w 13895476"/>
                <a:gd name="connsiteY47" fmla="*/ 2336988 h 2804397"/>
                <a:gd name="connsiteX48" fmla="*/ 0 w 13895476"/>
                <a:gd name="connsiteY48" fmla="*/ 1769882 h 2804397"/>
                <a:gd name="connsiteX49" fmla="*/ 0 w 13895476"/>
                <a:gd name="connsiteY49" fmla="*/ 1184081 h 2804397"/>
                <a:gd name="connsiteX50" fmla="*/ 0 w 13895476"/>
                <a:gd name="connsiteY50" fmla="*/ 467409 h 280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895476" h="2804397" fill="none" extrusionOk="0">
                  <a:moveTo>
                    <a:pt x="0" y="467409"/>
                  </a:moveTo>
                  <a:cubicBezTo>
                    <a:pt x="-28006" y="195489"/>
                    <a:pt x="259864" y="2629"/>
                    <a:pt x="467409" y="0"/>
                  </a:cubicBezTo>
                  <a:cubicBezTo>
                    <a:pt x="737945" y="-23354"/>
                    <a:pt x="946790" y="15295"/>
                    <a:pt x="1408762" y="0"/>
                  </a:cubicBezTo>
                  <a:cubicBezTo>
                    <a:pt x="1870734" y="-15295"/>
                    <a:pt x="1720827" y="-19866"/>
                    <a:pt x="1961295" y="0"/>
                  </a:cubicBezTo>
                  <a:cubicBezTo>
                    <a:pt x="2201763" y="19866"/>
                    <a:pt x="2381793" y="7447"/>
                    <a:pt x="2773042" y="0"/>
                  </a:cubicBezTo>
                  <a:cubicBezTo>
                    <a:pt x="3164291" y="-7447"/>
                    <a:pt x="3179313" y="-1488"/>
                    <a:pt x="3325575" y="0"/>
                  </a:cubicBezTo>
                  <a:cubicBezTo>
                    <a:pt x="3471837" y="1488"/>
                    <a:pt x="3529206" y="-9924"/>
                    <a:pt x="3618895" y="0"/>
                  </a:cubicBezTo>
                  <a:cubicBezTo>
                    <a:pt x="3708584" y="9924"/>
                    <a:pt x="3943125" y="24254"/>
                    <a:pt x="4171429" y="0"/>
                  </a:cubicBezTo>
                  <a:cubicBezTo>
                    <a:pt x="4399733" y="-24254"/>
                    <a:pt x="4511104" y="358"/>
                    <a:pt x="4723962" y="0"/>
                  </a:cubicBezTo>
                  <a:cubicBezTo>
                    <a:pt x="4936820" y="-358"/>
                    <a:pt x="5253182" y="10355"/>
                    <a:pt x="5406102" y="0"/>
                  </a:cubicBezTo>
                  <a:cubicBezTo>
                    <a:pt x="5559022" y="-10355"/>
                    <a:pt x="5629639" y="15754"/>
                    <a:pt x="5829029" y="0"/>
                  </a:cubicBezTo>
                  <a:cubicBezTo>
                    <a:pt x="6028419" y="-15754"/>
                    <a:pt x="6306191" y="18088"/>
                    <a:pt x="6511168" y="0"/>
                  </a:cubicBezTo>
                  <a:cubicBezTo>
                    <a:pt x="6716145" y="-18088"/>
                    <a:pt x="7049276" y="16959"/>
                    <a:pt x="7193308" y="0"/>
                  </a:cubicBezTo>
                  <a:cubicBezTo>
                    <a:pt x="7337340" y="-16959"/>
                    <a:pt x="7920630" y="44037"/>
                    <a:pt x="8134661" y="0"/>
                  </a:cubicBezTo>
                  <a:cubicBezTo>
                    <a:pt x="8348692" y="-44037"/>
                    <a:pt x="8674192" y="-29786"/>
                    <a:pt x="8946408" y="0"/>
                  </a:cubicBezTo>
                  <a:cubicBezTo>
                    <a:pt x="9218624" y="29786"/>
                    <a:pt x="9096707" y="-4010"/>
                    <a:pt x="9239728" y="0"/>
                  </a:cubicBezTo>
                  <a:cubicBezTo>
                    <a:pt x="9382749" y="4010"/>
                    <a:pt x="9859271" y="-18004"/>
                    <a:pt x="10051475" y="0"/>
                  </a:cubicBezTo>
                  <a:cubicBezTo>
                    <a:pt x="10243679" y="18004"/>
                    <a:pt x="10360973" y="25895"/>
                    <a:pt x="10604008" y="0"/>
                  </a:cubicBezTo>
                  <a:cubicBezTo>
                    <a:pt x="10847043" y="-25895"/>
                    <a:pt x="11059564" y="28018"/>
                    <a:pt x="11415754" y="0"/>
                  </a:cubicBezTo>
                  <a:cubicBezTo>
                    <a:pt x="11771944" y="-28018"/>
                    <a:pt x="11564951" y="5613"/>
                    <a:pt x="11709074" y="0"/>
                  </a:cubicBezTo>
                  <a:cubicBezTo>
                    <a:pt x="11853197" y="-5613"/>
                    <a:pt x="12232228" y="5102"/>
                    <a:pt x="12650428" y="0"/>
                  </a:cubicBezTo>
                  <a:cubicBezTo>
                    <a:pt x="13068628" y="-5102"/>
                    <a:pt x="13091486" y="14827"/>
                    <a:pt x="13428067" y="0"/>
                  </a:cubicBezTo>
                  <a:cubicBezTo>
                    <a:pt x="13660603" y="13627"/>
                    <a:pt x="13838104" y="224539"/>
                    <a:pt x="13895476" y="467409"/>
                  </a:cubicBezTo>
                  <a:cubicBezTo>
                    <a:pt x="13890181" y="595972"/>
                    <a:pt x="13881427" y="852940"/>
                    <a:pt x="13895476" y="1071906"/>
                  </a:cubicBezTo>
                  <a:cubicBezTo>
                    <a:pt x="13909525" y="1290872"/>
                    <a:pt x="13870917" y="1537445"/>
                    <a:pt x="13895476" y="1695099"/>
                  </a:cubicBezTo>
                  <a:cubicBezTo>
                    <a:pt x="13920035" y="1852753"/>
                    <a:pt x="13863927" y="2194993"/>
                    <a:pt x="13895476" y="2336988"/>
                  </a:cubicBezTo>
                  <a:cubicBezTo>
                    <a:pt x="13918988" y="2613077"/>
                    <a:pt x="13664900" y="2814454"/>
                    <a:pt x="13428067" y="2804397"/>
                  </a:cubicBezTo>
                  <a:cubicBezTo>
                    <a:pt x="13260834" y="2816662"/>
                    <a:pt x="13201960" y="2814318"/>
                    <a:pt x="13005140" y="2804397"/>
                  </a:cubicBezTo>
                  <a:cubicBezTo>
                    <a:pt x="12808320" y="2794476"/>
                    <a:pt x="12841353" y="2795239"/>
                    <a:pt x="12711820" y="2804397"/>
                  </a:cubicBezTo>
                  <a:cubicBezTo>
                    <a:pt x="12582287" y="2813555"/>
                    <a:pt x="12421267" y="2822467"/>
                    <a:pt x="12288893" y="2804397"/>
                  </a:cubicBezTo>
                  <a:cubicBezTo>
                    <a:pt x="12156519" y="2786327"/>
                    <a:pt x="11707036" y="2777523"/>
                    <a:pt x="11477147" y="2804397"/>
                  </a:cubicBezTo>
                  <a:cubicBezTo>
                    <a:pt x="11247258" y="2831271"/>
                    <a:pt x="10750305" y="2774186"/>
                    <a:pt x="10535794" y="2804397"/>
                  </a:cubicBezTo>
                  <a:cubicBezTo>
                    <a:pt x="10321283" y="2834608"/>
                    <a:pt x="10049944" y="2792322"/>
                    <a:pt x="9853654" y="2804397"/>
                  </a:cubicBezTo>
                  <a:cubicBezTo>
                    <a:pt x="9657364" y="2816472"/>
                    <a:pt x="9555977" y="2806072"/>
                    <a:pt x="9301121" y="2804397"/>
                  </a:cubicBezTo>
                  <a:cubicBezTo>
                    <a:pt x="9046265" y="2802722"/>
                    <a:pt x="8892441" y="2801811"/>
                    <a:pt x="8489374" y="2804397"/>
                  </a:cubicBezTo>
                  <a:cubicBezTo>
                    <a:pt x="8086307" y="2806983"/>
                    <a:pt x="8185466" y="2822503"/>
                    <a:pt x="7936841" y="2804397"/>
                  </a:cubicBezTo>
                  <a:cubicBezTo>
                    <a:pt x="7688216" y="2786291"/>
                    <a:pt x="7557651" y="2823514"/>
                    <a:pt x="7384308" y="2804397"/>
                  </a:cubicBezTo>
                  <a:cubicBezTo>
                    <a:pt x="7210965" y="2785280"/>
                    <a:pt x="7092703" y="2787196"/>
                    <a:pt x="6961381" y="2804397"/>
                  </a:cubicBezTo>
                  <a:cubicBezTo>
                    <a:pt x="6830059" y="2821598"/>
                    <a:pt x="6768458" y="2815319"/>
                    <a:pt x="6668061" y="2804397"/>
                  </a:cubicBezTo>
                  <a:cubicBezTo>
                    <a:pt x="6567664" y="2793475"/>
                    <a:pt x="6182359" y="2826920"/>
                    <a:pt x="5726708" y="2804397"/>
                  </a:cubicBezTo>
                  <a:cubicBezTo>
                    <a:pt x="5271057" y="2781874"/>
                    <a:pt x="5422726" y="2790559"/>
                    <a:pt x="5174174" y="2804397"/>
                  </a:cubicBezTo>
                  <a:cubicBezTo>
                    <a:pt x="4925622" y="2818235"/>
                    <a:pt x="4760638" y="2831217"/>
                    <a:pt x="4362428" y="2804397"/>
                  </a:cubicBezTo>
                  <a:cubicBezTo>
                    <a:pt x="3964218" y="2777577"/>
                    <a:pt x="3742131" y="2774746"/>
                    <a:pt x="3421075" y="2804397"/>
                  </a:cubicBezTo>
                  <a:cubicBezTo>
                    <a:pt x="3100019" y="2834048"/>
                    <a:pt x="2876901" y="2785562"/>
                    <a:pt x="2479722" y="2804397"/>
                  </a:cubicBezTo>
                  <a:cubicBezTo>
                    <a:pt x="2082543" y="2823232"/>
                    <a:pt x="1863627" y="2795210"/>
                    <a:pt x="1538369" y="2804397"/>
                  </a:cubicBezTo>
                  <a:cubicBezTo>
                    <a:pt x="1213111" y="2813584"/>
                    <a:pt x="1312335" y="2809639"/>
                    <a:pt x="1245048" y="2804397"/>
                  </a:cubicBezTo>
                  <a:cubicBezTo>
                    <a:pt x="1177761" y="2799155"/>
                    <a:pt x="709548" y="2806996"/>
                    <a:pt x="467409" y="2804397"/>
                  </a:cubicBezTo>
                  <a:cubicBezTo>
                    <a:pt x="220992" y="2816556"/>
                    <a:pt x="22750" y="2603447"/>
                    <a:pt x="0" y="2336988"/>
                  </a:cubicBezTo>
                  <a:cubicBezTo>
                    <a:pt x="-1864" y="2196315"/>
                    <a:pt x="18218" y="1888391"/>
                    <a:pt x="0" y="1769882"/>
                  </a:cubicBezTo>
                  <a:cubicBezTo>
                    <a:pt x="-18218" y="1651373"/>
                    <a:pt x="-16586" y="1390650"/>
                    <a:pt x="0" y="1184081"/>
                  </a:cubicBezTo>
                  <a:cubicBezTo>
                    <a:pt x="16586" y="977512"/>
                    <a:pt x="-35220" y="772012"/>
                    <a:pt x="0" y="467409"/>
                  </a:cubicBezTo>
                  <a:close/>
                </a:path>
                <a:path w="13895476" h="2804397" stroke="0" extrusionOk="0">
                  <a:moveTo>
                    <a:pt x="0" y="467409"/>
                  </a:moveTo>
                  <a:cubicBezTo>
                    <a:pt x="4627" y="228060"/>
                    <a:pt x="227666" y="19662"/>
                    <a:pt x="467409" y="0"/>
                  </a:cubicBezTo>
                  <a:cubicBezTo>
                    <a:pt x="589180" y="-9535"/>
                    <a:pt x="791830" y="1282"/>
                    <a:pt x="890336" y="0"/>
                  </a:cubicBezTo>
                  <a:cubicBezTo>
                    <a:pt x="988842" y="-1282"/>
                    <a:pt x="1261611" y="-25809"/>
                    <a:pt x="1442869" y="0"/>
                  </a:cubicBezTo>
                  <a:cubicBezTo>
                    <a:pt x="1624127" y="25809"/>
                    <a:pt x="1793304" y="24207"/>
                    <a:pt x="2125009" y="0"/>
                  </a:cubicBezTo>
                  <a:cubicBezTo>
                    <a:pt x="2456714" y="-24207"/>
                    <a:pt x="2620830" y="-28834"/>
                    <a:pt x="2807149" y="0"/>
                  </a:cubicBezTo>
                  <a:cubicBezTo>
                    <a:pt x="2993468" y="28834"/>
                    <a:pt x="3184335" y="9647"/>
                    <a:pt x="3489289" y="0"/>
                  </a:cubicBezTo>
                  <a:cubicBezTo>
                    <a:pt x="3794243" y="-9647"/>
                    <a:pt x="3869035" y="-26174"/>
                    <a:pt x="4171429" y="0"/>
                  </a:cubicBezTo>
                  <a:cubicBezTo>
                    <a:pt x="4473823" y="26174"/>
                    <a:pt x="4732544" y="29213"/>
                    <a:pt x="4983175" y="0"/>
                  </a:cubicBezTo>
                  <a:cubicBezTo>
                    <a:pt x="5233806" y="-29213"/>
                    <a:pt x="5282118" y="-11886"/>
                    <a:pt x="5406102" y="0"/>
                  </a:cubicBezTo>
                  <a:cubicBezTo>
                    <a:pt x="5530086" y="11886"/>
                    <a:pt x="5636852" y="-4187"/>
                    <a:pt x="5699422" y="0"/>
                  </a:cubicBezTo>
                  <a:cubicBezTo>
                    <a:pt x="5761992" y="4187"/>
                    <a:pt x="6083003" y="-9696"/>
                    <a:pt x="6251955" y="0"/>
                  </a:cubicBezTo>
                  <a:cubicBezTo>
                    <a:pt x="6420907" y="9696"/>
                    <a:pt x="6467040" y="18709"/>
                    <a:pt x="6674882" y="0"/>
                  </a:cubicBezTo>
                  <a:cubicBezTo>
                    <a:pt x="6882724" y="-18709"/>
                    <a:pt x="7233390" y="-36969"/>
                    <a:pt x="7616235" y="0"/>
                  </a:cubicBezTo>
                  <a:cubicBezTo>
                    <a:pt x="7999080" y="36969"/>
                    <a:pt x="7839237" y="6853"/>
                    <a:pt x="7909555" y="0"/>
                  </a:cubicBezTo>
                  <a:cubicBezTo>
                    <a:pt x="7979873" y="-6853"/>
                    <a:pt x="8268897" y="-11714"/>
                    <a:pt x="8591695" y="0"/>
                  </a:cubicBezTo>
                  <a:cubicBezTo>
                    <a:pt x="8914493" y="11714"/>
                    <a:pt x="9107118" y="-22526"/>
                    <a:pt x="9273835" y="0"/>
                  </a:cubicBezTo>
                  <a:cubicBezTo>
                    <a:pt x="9440552" y="22526"/>
                    <a:pt x="9469866" y="5304"/>
                    <a:pt x="9567155" y="0"/>
                  </a:cubicBezTo>
                  <a:cubicBezTo>
                    <a:pt x="9664444" y="-5304"/>
                    <a:pt x="9962816" y="9061"/>
                    <a:pt x="10119689" y="0"/>
                  </a:cubicBezTo>
                  <a:cubicBezTo>
                    <a:pt x="10276562" y="-9061"/>
                    <a:pt x="10623318" y="-2947"/>
                    <a:pt x="11061042" y="0"/>
                  </a:cubicBezTo>
                  <a:cubicBezTo>
                    <a:pt x="11498766" y="2947"/>
                    <a:pt x="11522272" y="311"/>
                    <a:pt x="11743181" y="0"/>
                  </a:cubicBezTo>
                  <a:cubicBezTo>
                    <a:pt x="11964090" y="-311"/>
                    <a:pt x="12224805" y="24017"/>
                    <a:pt x="12684535" y="0"/>
                  </a:cubicBezTo>
                  <a:cubicBezTo>
                    <a:pt x="13144265" y="-24017"/>
                    <a:pt x="13220118" y="-34634"/>
                    <a:pt x="13428067" y="0"/>
                  </a:cubicBezTo>
                  <a:cubicBezTo>
                    <a:pt x="13678742" y="-51061"/>
                    <a:pt x="13924800" y="203562"/>
                    <a:pt x="13895476" y="467409"/>
                  </a:cubicBezTo>
                  <a:cubicBezTo>
                    <a:pt x="13926839" y="743623"/>
                    <a:pt x="13909363" y="968301"/>
                    <a:pt x="13895476" y="1109298"/>
                  </a:cubicBezTo>
                  <a:cubicBezTo>
                    <a:pt x="13881589" y="1250295"/>
                    <a:pt x="13901967" y="1516155"/>
                    <a:pt x="13895476" y="1695099"/>
                  </a:cubicBezTo>
                  <a:cubicBezTo>
                    <a:pt x="13888985" y="1874043"/>
                    <a:pt x="13912207" y="2023331"/>
                    <a:pt x="13895476" y="2336988"/>
                  </a:cubicBezTo>
                  <a:cubicBezTo>
                    <a:pt x="13910345" y="2593099"/>
                    <a:pt x="13669097" y="2805706"/>
                    <a:pt x="13428067" y="2804397"/>
                  </a:cubicBezTo>
                  <a:cubicBezTo>
                    <a:pt x="13018649" y="2839115"/>
                    <a:pt x="12886724" y="2764029"/>
                    <a:pt x="12486714" y="2804397"/>
                  </a:cubicBezTo>
                  <a:cubicBezTo>
                    <a:pt x="12086704" y="2844765"/>
                    <a:pt x="12185874" y="2790121"/>
                    <a:pt x="12063787" y="2804397"/>
                  </a:cubicBezTo>
                  <a:cubicBezTo>
                    <a:pt x="11941700" y="2818673"/>
                    <a:pt x="11573049" y="2782293"/>
                    <a:pt x="11381647" y="2804397"/>
                  </a:cubicBezTo>
                  <a:cubicBezTo>
                    <a:pt x="11190245" y="2826501"/>
                    <a:pt x="11057695" y="2813270"/>
                    <a:pt x="10958721" y="2804397"/>
                  </a:cubicBezTo>
                  <a:cubicBezTo>
                    <a:pt x="10859747" y="2795524"/>
                    <a:pt x="10811000" y="2813330"/>
                    <a:pt x="10665400" y="2804397"/>
                  </a:cubicBezTo>
                  <a:cubicBezTo>
                    <a:pt x="10519800" y="2795464"/>
                    <a:pt x="10186469" y="2796933"/>
                    <a:pt x="9853654" y="2804397"/>
                  </a:cubicBezTo>
                  <a:cubicBezTo>
                    <a:pt x="9520839" y="2811861"/>
                    <a:pt x="9656396" y="2807958"/>
                    <a:pt x="9560334" y="2804397"/>
                  </a:cubicBezTo>
                  <a:cubicBezTo>
                    <a:pt x="9464272" y="2800836"/>
                    <a:pt x="8921084" y="2808768"/>
                    <a:pt x="8748587" y="2804397"/>
                  </a:cubicBezTo>
                  <a:cubicBezTo>
                    <a:pt x="8576090" y="2800026"/>
                    <a:pt x="8490990" y="2800905"/>
                    <a:pt x="8325661" y="2804397"/>
                  </a:cubicBezTo>
                  <a:cubicBezTo>
                    <a:pt x="8160332" y="2807889"/>
                    <a:pt x="7754297" y="2816223"/>
                    <a:pt x="7384308" y="2804397"/>
                  </a:cubicBezTo>
                  <a:cubicBezTo>
                    <a:pt x="7014319" y="2792571"/>
                    <a:pt x="7084012" y="2817784"/>
                    <a:pt x="6961381" y="2804397"/>
                  </a:cubicBezTo>
                  <a:cubicBezTo>
                    <a:pt x="6838750" y="2791010"/>
                    <a:pt x="6327488" y="2793667"/>
                    <a:pt x="6020028" y="2804397"/>
                  </a:cubicBezTo>
                  <a:cubicBezTo>
                    <a:pt x="5712568" y="2815127"/>
                    <a:pt x="5830062" y="2791316"/>
                    <a:pt x="5726708" y="2804397"/>
                  </a:cubicBezTo>
                  <a:cubicBezTo>
                    <a:pt x="5623354" y="2817478"/>
                    <a:pt x="5103733" y="2847347"/>
                    <a:pt x="4785355" y="2804397"/>
                  </a:cubicBezTo>
                  <a:cubicBezTo>
                    <a:pt x="4466977" y="2761447"/>
                    <a:pt x="4279891" y="2796574"/>
                    <a:pt x="3973608" y="2804397"/>
                  </a:cubicBezTo>
                  <a:cubicBezTo>
                    <a:pt x="3667325" y="2812220"/>
                    <a:pt x="3692778" y="2805267"/>
                    <a:pt x="3421075" y="2804397"/>
                  </a:cubicBezTo>
                  <a:cubicBezTo>
                    <a:pt x="3149372" y="2803527"/>
                    <a:pt x="2963608" y="2814656"/>
                    <a:pt x="2738935" y="2804397"/>
                  </a:cubicBezTo>
                  <a:cubicBezTo>
                    <a:pt x="2514262" y="2794138"/>
                    <a:pt x="2093096" y="2801108"/>
                    <a:pt x="1797582" y="2804397"/>
                  </a:cubicBezTo>
                  <a:cubicBezTo>
                    <a:pt x="1502068" y="2807686"/>
                    <a:pt x="1558878" y="2823107"/>
                    <a:pt x="1374655" y="2804397"/>
                  </a:cubicBezTo>
                  <a:cubicBezTo>
                    <a:pt x="1190432" y="2785687"/>
                    <a:pt x="649091" y="2771427"/>
                    <a:pt x="467409" y="2804397"/>
                  </a:cubicBezTo>
                  <a:cubicBezTo>
                    <a:pt x="219567" y="2796555"/>
                    <a:pt x="14360" y="2596298"/>
                    <a:pt x="0" y="2336988"/>
                  </a:cubicBezTo>
                  <a:cubicBezTo>
                    <a:pt x="-15168" y="2091842"/>
                    <a:pt x="-16727" y="1926092"/>
                    <a:pt x="0" y="1751187"/>
                  </a:cubicBezTo>
                  <a:cubicBezTo>
                    <a:pt x="16727" y="1576282"/>
                    <a:pt x="9301" y="1358468"/>
                    <a:pt x="0" y="1184081"/>
                  </a:cubicBezTo>
                  <a:cubicBezTo>
                    <a:pt x="-9301" y="1009694"/>
                    <a:pt x="17319" y="683458"/>
                    <a:pt x="0" y="467409"/>
                  </a:cubicBezTo>
                  <a:close/>
                </a:path>
              </a:pathLst>
            </a:custGeom>
            <a:solidFill>
              <a:schemeClr val="bg1"/>
            </a:solidFill>
            <a:ln w="57150">
              <a:solidFill>
                <a:srgbClr val="D20063"/>
              </a:solidFill>
              <a:prstDash val="sysDash"/>
              <a:extLst>
                <a:ext uri="{C807C97D-BFC1-408E-A445-0C87EB9F89A2}">
                  <ask:lineSketchStyleProps xmlns:ask="http://schemas.microsoft.com/office/drawing/2018/sketchyshapes" sd="95851662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36" name="Group 35">
              <a:extLst>
                <a:ext uri="{FF2B5EF4-FFF2-40B4-BE49-F238E27FC236}">
                  <a16:creationId xmlns:a16="http://schemas.microsoft.com/office/drawing/2014/main" id="{ECC4A75E-DCEA-3FB2-A16B-867375645B9F}"/>
                </a:ext>
              </a:extLst>
            </p:cNvPr>
            <p:cNvGrpSpPr/>
            <p:nvPr/>
          </p:nvGrpSpPr>
          <p:grpSpPr>
            <a:xfrm>
              <a:off x="-45472" y="1754871"/>
              <a:ext cx="1608807" cy="1570952"/>
              <a:chOff x="-45472" y="1754871"/>
              <a:chExt cx="1608807" cy="1570952"/>
            </a:xfrm>
          </p:grpSpPr>
          <p:pic>
            <p:nvPicPr>
              <p:cNvPr id="38" name="Picture 37">
                <a:extLst>
                  <a:ext uri="{FF2B5EF4-FFF2-40B4-BE49-F238E27FC236}">
                    <a16:creationId xmlns:a16="http://schemas.microsoft.com/office/drawing/2014/main" id="{C2032CFA-151D-1535-0AC6-E8A1F5318ED1}"/>
                  </a:ext>
                </a:extLst>
              </p:cNvPr>
              <p:cNvPicPr>
                <a:picLocks noChangeAspect="1"/>
              </p:cNvPicPr>
              <p:nvPr/>
            </p:nvPicPr>
            <p:blipFill>
              <a:blip r:embed="rId4"/>
              <a:stretch>
                <a:fillRect/>
              </a:stretch>
            </p:blipFill>
            <p:spPr>
              <a:xfrm>
                <a:off x="-45472" y="1754871"/>
                <a:ext cx="1608807" cy="1570952"/>
              </a:xfrm>
              <a:prstGeom prst="rect">
                <a:avLst/>
              </a:prstGeom>
            </p:spPr>
          </p:pic>
          <p:sp>
            <p:nvSpPr>
              <p:cNvPr id="39" name="TextBox 38">
                <a:extLst>
                  <a:ext uri="{FF2B5EF4-FFF2-40B4-BE49-F238E27FC236}">
                    <a16:creationId xmlns:a16="http://schemas.microsoft.com/office/drawing/2014/main" id="{74C92C68-0282-F044-17AD-C456ED8AC3F3}"/>
                  </a:ext>
                </a:extLst>
              </p:cNvPr>
              <p:cNvSpPr txBox="1"/>
              <p:nvPr/>
            </p:nvSpPr>
            <p:spPr>
              <a:xfrm rot="20414259">
                <a:off x="518839" y="2150638"/>
                <a:ext cx="556730" cy="8998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D20063"/>
                    </a:solidFill>
                    <a:effectLst/>
                    <a:uLnTx/>
                    <a:uFillTx/>
                    <a:latin typeface="#9Slide05 Lobster" panose="02000506000000020003" pitchFamily="2" charset="-93"/>
                    <a:ea typeface="+mn-ea"/>
                    <a:cs typeface="+mn-cs"/>
                  </a:rPr>
                  <a:t>2</a:t>
                </a:r>
                <a:endParaRPr kumimoji="0" lang="vi-VN" sz="4000" b="0" i="0" u="none" strike="noStrike" kern="1200" cap="none" spc="0" normalizeH="0" baseline="0" noProof="0" dirty="0">
                  <a:ln>
                    <a:noFill/>
                  </a:ln>
                  <a:solidFill>
                    <a:srgbClr val="D20063"/>
                  </a:solidFill>
                  <a:effectLst/>
                  <a:uLnTx/>
                  <a:uFillTx/>
                  <a:latin typeface="#9Slide05 Lobster" panose="02000506000000020003" pitchFamily="2" charset="-93"/>
                  <a:ea typeface="+mn-ea"/>
                  <a:cs typeface="+mn-cs"/>
                </a:endParaRPr>
              </a:p>
            </p:txBody>
          </p:sp>
        </p:grpSp>
        <p:sp>
          <p:nvSpPr>
            <p:cNvPr id="37" name="TextBox 36">
              <a:extLst>
                <a:ext uri="{FF2B5EF4-FFF2-40B4-BE49-F238E27FC236}">
                  <a16:creationId xmlns:a16="http://schemas.microsoft.com/office/drawing/2014/main" id="{09023AAA-7045-9F08-436D-AC28630B7081}"/>
                </a:ext>
              </a:extLst>
            </p:cNvPr>
            <p:cNvSpPr txBox="1"/>
            <p:nvPr/>
          </p:nvSpPr>
          <p:spPr>
            <a:xfrm>
              <a:off x="1526510" y="2340938"/>
              <a:ext cx="12898698" cy="24649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Năm học này, lớp 5A của em được thầy Trung chủ nhiệm. Ngay từ lần</a:t>
              </a: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gặp đầu tiên, chúng em đã rất ấn tượng với giọng nói trầm ấm và khiếu hài</a:t>
              </a: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hước của thầy.</a:t>
              </a:r>
            </a:p>
            <a:p>
              <a:pPr lvl="8"/>
              <a:r>
                <a:rPr kumimoji="0" lang="en-US" sz="2000" b="1"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2400" b="1"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Theo Phan Thu Trang</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6638344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ppt_x"/>
                                          </p:val>
                                        </p:tav>
                                        <p:tav tm="100000">
                                          <p:val>
                                            <p:strVal val="#ppt_x"/>
                                          </p:val>
                                        </p:tav>
                                      </p:tavLst>
                                    </p:anim>
                                    <p:anim calcmode="lin" valueType="num">
                                      <p:cBhvr additive="base">
                                        <p:cTn id="1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rid with flowers and butterflies&#10;&#10;Description automatically generated">
            <a:extLst>
              <a:ext uri="{FF2B5EF4-FFF2-40B4-BE49-F238E27FC236}">
                <a16:creationId xmlns:a16="http://schemas.microsoft.com/office/drawing/2014/main" id="{0C82B839-68CB-4CAA-3E16-56AB8996FAB4}"/>
              </a:ext>
            </a:extLst>
          </p:cNvPr>
          <p:cNvPicPr>
            <a:picLocks noChangeAspect="1"/>
          </p:cNvPicPr>
          <p:nvPr/>
        </p:nvPicPr>
        <p:blipFill>
          <a:blip r:embed="rId2">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sp>
        <p:nvSpPr>
          <p:cNvPr id="9" name="Rectangle: Rounded Corners 8">
            <a:extLst>
              <a:ext uri="{FF2B5EF4-FFF2-40B4-BE49-F238E27FC236}">
                <a16:creationId xmlns:a16="http://schemas.microsoft.com/office/drawing/2014/main" id="{2656B5D3-4004-4FE0-A3A2-353AC6AEBED4}"/>
              </a:ext>
            </a:extLst>
          </p:cNvPr>
          <p:cNvSpPr/>
          <p:nvPr/>
        </p:nvSpPr>
        <p:spPr>
          <a:xfrm>
            <a:off x="320523" y="428228"/>
            <a:ext cx="11978357" cy="5319429"/>
          </a:xfrm>
          <a:prstGeom prst="roundRect">
            <a:avLst/>
          </a:prstGeom>
          <a:solidFill>
            <a:schemeClr val="bg1">
              <a:alpha val="93000"/>
            </a:schemeClr>
          </a:solid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A yellow rectangular object on a black background&#10;&#10;Description automatically generated">
            <a:extLst>
              <a:ext uri="{FF2B5EF4-FFF2-40B4-BE49-F238E27FC236}">
                <a16:creationId xmlns:a16="http://schemas.microsoft.com/office/drawing/2014/main" id="{153B6417-912B-D59A-BD76-3BFBE8B2F51E}"/>
              </a:ext>
            </a:extLst>
          </p:cNvPr>
          <p:cNvPicPr>
            <a:picLocks noChangeAspect="1"/>
          </p:cNvPicPr>
          <p:nvPr/>
        </p:nvPicPr>
        <p:blipFill rotWithShape="1">
          <a:blip r:embed="rId3">
            <a:extLst>
              <a:ext uri="{28A0092B-C50C-407E-A947-70E740481C1C}">
                <a14:useLocalDpi xmlns:a14="http://schemas.microsoft.com/office/drawing/2010/main" val="0"/>
              </a:ext>
            </a:extLst>
          </a:blip>
          <a:srcRect l="19783" t="26087" r="19565" b="39710"/>
          <a:stretch/>
        </p:blipFill>
        <p:spPr>
          <a:xfrm>
            <a:off x="320523" y="662342"/>
            <a:ext cx="11550954" cy="2193502"/>
          </a:xfrm>
          <a:prstGeom prst="rect">
            <a:avLst/>
          </a:prstGeom>
        </p:spPr>
      </p:pic>
      <p:sp>
        <p:nvSpPr>
          <p:cNvPr id="10" name="TextBox 9">
            <a:extLst>
              <a:ext uri="{FF2B5EF4-FFF2-40B4-BE49-F238E27FC236}">
                <a16:creationId xmlns:a16="http://schemas.microsoft.com/office/drawing/2014/main" id="{893997FD-4777-CA7A-64A0-B7CF35073277}"/>
              </a:ext>
            </a:extLst>
          </p:cNvPr>
          <p:cNvSpPr txBox="1"/>
          <p:nvPr/>
        </p:nvSpPr>
        <p:spPr>
          <a:xfrm>
            <a:off x="832415" y="1335900"/>
            <a:ext cx="11039062" cy="8463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9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Vì</a:t>
            </a:r>
            <a:r>
              <a:rPr kumimoji="0" lang="en-US" sz="49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49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sao</a:t>
            </a:r>
            <a:r>
              <a:rPr kumimoji="0" lang="en-US" sz="49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49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em</a:t>
            </a:r>
            <a:r>
              <a:rPr kumimoji="0" lang="en-US" sz="49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49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xếp</a:t>
            </a:r>
            <a:r>
              <a:rPr kumimoji="0" lang="en-US" sz="49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49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được</a:t>
            </a:r>
            <a:r>
              <a:rPr kumimoji="0" lang="en-US" sz="49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49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đoạn</a:t>
            </a:r>
            <a:r>
              <a:rPr kumimoji="0" lang="en-US" sz="49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49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văn</a:t>
            </a:r>
            <a:r>
              <a:rPr kumimoji="0" lang="en-US" sz="49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49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vào</a:t>
            </a:r>
            <a:r>
              <a:rPr kumimoji="0" lang="en-US" sz="49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49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nhóm</a:t>
            </a:r>
            <a:r>
              <a:rPr kumimoji="0" lang="en-US" sz="49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p>
        </p:txBody>
      </p:sp>
      <p:sp>
        <p:nvSpPr>
          <p:cNvPr id="11" name="Rectangle: Rounded Corners 10">
            <a:extLst>
              <a:ext uri="{FF2B5EF4-FFF2-40B4-BE49-F238E27FC236}">
                <a16:creationId xmlns:a16="http://schemas.microsoft.com/office/drawing/2014/main" id="{E20B4BB7-FE9D-FC60-71EA-A76C37F82074}"/>
              </a:ext>
            </a:extLst>
          </p:cNvPr>
          <p:cNvSpPr/>
          <p:nvPr/>
        </p:nvSpPr>
        <p:spPr>
          <a:xfrm>
            <a:off x="1474222" y="3179958"/>
            <a:ext cx="9755448" cy="2193502"/>
          </a:xfrm>
          <a:custGeom>
            <a:avLst/>
            <a:gdLst>
              <a:gd name="connsiteX0" fmla="*/ 0 w 9755448"/>
              <a:gd name="connsiteY0" fmla="*/ 365591 h 2193502"/>
              <a:gd name="connsiteX1" fmla="*/ 365591 w 9755448"/>
              <a:gd name="connsiteY1" fmla="*/ 0 h 2193502"/>
              <a:gd name="connsiteX2" fmla="*/ 789037 w 9755448"/>
              <a:gd name="connsiteY2" fmla="*/ 0 h 2193502"/>
              <a:gd name="connsiteX3" fmla="*/ 1663697 w 9755448"/>
              <a:gd name="connsiteY3" fmla="*/ 0 h 2193502"/>
              <a:gd name="connsiteX4" fmla="*/ 2357871 w 9755448"/>
              <a:gd name="connsiteY4" fmla="*/ 0 h 2193502"/>
              <a:gd name="connsiteX5" fmla="*/ 3232531 w 9755448"/>
              <a:gd name="connsiteY5" fmla="*/ 0 h 2193502"/>
              <a:gd name="connsiteX6" fmla="*/ 4016948 w 9755448"/>
              <a:gd name="connsiteY6" fmla="*/ 0 h 2193502"/>
              <a:gd name="connsiteX7" fmla="*/ 4620880 w 9755448"/>
              <a:gd name="connsiteY7" fmla="*/ 0 h 2193502"/>
              <a:gd name="connsiteX8" fmla="*/ 5405296 w 9755448"/>
              <a:gd name="connsiteY8" fmla="*/ 0 h 2193502"/>
              <a:gd name="connsiteX9" fmla="*/ 5918985 w 9755448"/>
              <a:gd name="connsiteY9" fmla="*/ 0 h 2193502"/>
              <a:gd name="connsiteX10" fmla="*/ 6613160 w 9755448"/>
              <a:gd name="connsiteY10" fmla="*/ 0 h 2193502"/>
              <a:gd name="connsiteX11" fmla="*/ 7036606 w 9755448"/>
              <a:gd name="connsiteY11" fmla="*/ 0 h 2193502"/>
              <a:gd name="connsiteX12" fmla="*/ 7911266 w 9755448"/>
              <a:gd name="connsiteY12" fmla="*/ 0 h 2193502"/>
              <a:gd name="connsiteX13" fmla="*/ 8605440 w 9755448"/>
              <a:gd name="connsiteY13" fmla="*/ 0 h 2193502"/>
              <a:gd name="connsiteX14" fmla="*/ 9389857 w 9755448"/>
              <a:gd name="connsiteY14" fmla="*/ 0 h 2193502"/>
              <a:gd name="connsiteX15" fmla="*/ 9755448 w 9755448"/>
              <a:gd name="connsiteY15" fmla="*/ 365591 h 2193502"/>
              <a:gd name="connsiteX16" fmla="*/ 9755448 w 9755448"/>
              <a:gd name="connsiteY16" fmla="*/ 867654 h 2193502"/>
              <a:gd name="connsiteX17" fmla="*/ 9755448 w 9755448"/>
              <a:gd name="connsiteY17" fmla="*/ 1369717 h 2193502"/>
              <a:gd name="connsiteX18" fmla="*/ 9755448 w 9755448"/>
              <a:gd name="connsiteY18" fmla="*/ 1827911 h 2193502"/>
              <a:gd name="connsiteX19" fmla="*/ 9389857 w 9755448"/>
              <a:gd name="connsiteY19" fmla="*/ 2193502 h 2193502"/>
              <a:gd name="connsiteX20" fmla="*/ 8605440 w 9755448"/>
              <a:gd name="connsiteY20" fmla="*/ 2193502 h 2193502"/>
              <a:gd name="connsiteX21" fmla="*/ 8091751 w 9755448"/>
              <a:gd name="connsiteY21" fmla="*/ 2193502 h 2193502"/>
              <a:gd name="connsiteX22" fmla="*/ 7307334 w 9755448"/>
              <a:gd name="connsiteY22" fmla="*/ 2193502 h 2193502"/>
              <a:gd name="connsiteX23" fmla="*/ 6703402 w 9755448"/>
              <a:gd name="connsiteY23" fmla="*/ 2193502 h 2193502"/>
              <a:gd name="connsiteX24" fmla="*/ 6189713 w 9755448"/>
              <a:gd name="connsiteY24" fmla="*/ 2193502 h 2193502"/>
              <a:gd name="connsiteX25" fmla="*/ 5766267 w 9755448"/>
              <a:gd name="connsiteY25" fmla="*/ 2193502 h 2193502"/>
              <a:gd name="connsiteX26" fmla="*/ 5252578 w 9755448"/>
              <a:gd name="connsiteY26" fmla="*/ 2193502 h 2193502"/>
              <a:gd name="connsiteX27" fmla="*/ 4738889 w 9755448"/>
              <a:gd name="connsiteY27" fmla="*/ 2193502 h 2193502"/>
              <a:gd name="connsiteX28" fmla="*/ 4044715 w 9755448"/>
              <a:gd name="connsiteY28" fmla="*/ 2193502 h 2193502"/>
              <a:gd name="connsiteX29" fmla="*/ 3350541 w 9755448"/>
              <a:gd name="connsiteY29" fmla="*/ 2193502 h 2193502"/>
              <a:gd name="connsiteX30" fmla="*/ 2746609 w 9755448"/>
              <a:gd name="connsiteY30" fmla="*/ 2193502 h 2193502"/>
              <a:gd name="connsiteX31" fmla="*/ 1871949 w 9755448"/>
              <a:gd name="connsiteY31" fmla="*/ 2193502 h 2193502"/>
              <a:gd name="connsiteX32" fmla="*/ 1358260 w 9755448"/>
              <a:gd name="connsiteY32" fmla="*/ 2193502 h 2193502"/>
              <a:gd name="connsiteX33" fmla="*/ 365591 w 9755448"/>
              <a:gd name="connsiteY33" fmla="*/ 2193502 h 2193502"/>
              <a:gd name="connsiteX34" fmla="*/ 0 w 9755448"/>
              <a:gd name="connsiteY34" fmla="*/ 1827911 h 2193502"/>
              <a:gd name="connsiteX35" fmla="*/ 0 w 9755448"/>
              <a:gd name="connsiteY35" fmla="*/ 1369717 h 2193502"/>
              <a:gd name="connsiteX36" fmla="*/ 0 w 9755448"/>
              <a:gd name="connsiteY36" fmla="*/ 926147 h 2193502"/>
              <a:gd name="connsiteX37" fmla="*/ 0 w 9755448"/>
              <a:gd name="connsiteY37" fmla="*/ 365591 h 219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755448" h="2193502" fill="none" extrusionOk="0">
                <a:moveTo>
                  <a:pt x="0" y="365591"/>
                </a:moveTo>
                <a:cubicBezTo>
                  <a:pt x="12275" y="193684"/>
                  <a:pt x="167629" y="3906"/>
                  <a:pt x="365591" y="0"/>
                </a:cubicBezTo>
                <a:cubicBezTo>
                  <a:pt x="484991" y="16965"/>
                  <a:pt x="682403" y="4438"/>
                  <a:pt x="789037" y="0"/>
                </a:cubicBezTo>
                <a:cubicBezTo>
                  <a:pt x="895671" y="-4438"/>
                  <a:pt x="1289459" y="30960"/>
                  <a:pt x="1663697" y="0"/>
                </a:cubicBezTo>
                <a:cubicBezTo>
                  <a:pt x="2037935" y="-30960"/>
                  <a:pt x="2099399" y="25326"/>
                  <a:pt x="2357871" y="0"/>
                </a:cubicBezTo>
                <a:cubicBezTo>
                  <a:pt x="2616343" y="-25326"/>
                  <a:pt x="3004824" y="-29596"/>
                  <a:pt x="3232531" y="0"/>
                </a:cubicBezTo>
                <a:cubicBezTo>
                  <a:pt x="3460238" y="29596"/>
                  <a:pt x="3631773" y="-4392"/>
                  <a:pt x="4016948" y="0"/>
                </a:cubicBezTo>
                <a:cubicBezTo>
                  <a:pt x="4402123" y="4392"/>
                  <a:pt x="4447325" y="-21375"/>
                  <a:pt x="4620880" y="0"/>
                </a:cubicBezTo>
                <a:cubicBezTo>
                  <a:pt x="4794435" y="21375"/>
                  <a:pt x="5143968" y="5437"/>
                  <a:pt x="5405296" y="0"/>
                </a:cubicBezTo>
                <a:cubicBezTo>
                  <a:pt x="5666624" y="-5437"/>
                  <a:pt x="5719524" y="1634"/>
                  <a:pt x="5918985" y="0"/>
                </a:cubicBezTo>
                <a:cubicBezTo>
                  <a:pt x="6118446" y="-1634"/>
                  <a:pt x="6295456" y="15342"/>
                  <a:pt x="6613160" y="0"/>
                </a:cubicBezTo>
                <a:cubicBezTo>
                  <a:pt x="6930864" y="-15342"/>
                  <a:pt x="6881441" y="-333"/>
                  <a:pt x="7036606" y="0"/>
                </a:cubicBezTo>
                <a:cubicBezTo>
                  <a:pt x="7191771" y="333"/>
                  <a:pt x="7549103" y="31086"/>
                  <a:pt x="7911266" y="0"/>
                </a:cubicBezTo>
                <a:cubicBezTo>
                  <a:pt x="8273429" y="-31086"/>
                  <a:pt x="8264218" y="-10315"/>
                  <a:pt x="8605440" y="0"/>
                </a:cubicBezTo>
                <a:cubicBezTo>
                  <a:pt x="8946662" y="10315"/>
                  <a:pt x="9028995" y="-13353"/>
                  <a:pt x="9389857" y="0"/>
                </a:cubicBezTo>
                <a:cubicBezTo>
                  <a:pt x="9612700" y="44666"/>
                  <a:pt x="9753652" y="171028"/>
                  <a:pt x="9755448" y="365591"/>
                </a:cubicBezTo>
                <a:cubicBezTo>
                  <a:pt x="9779539" y="533902"/>
                  <a:pt x="9778996" y="761500"/>
                  <a:pt x="9755448" y="867654"/>
                </a:cubicBezTo>
                <a:cubicBezTo>
                  <a:pt x="9731900" y="973808"/>
                  <a:pt x="9776770" y="1155255"/>
                  <a:pt x="9755448" y="1369717"/>
                </a:cubicBezTo>
                <a:cubicBezTo>
                  <a:pt x="9734126" y="1584179"/>
                  <a:pt x="9749241" y="1600507"/>
                  <a:pt x="9755448" y="1827911"/>
                </a:cubicBezTo>
                <a:cubicBezTo>
                  <a:pt x="9752173" y="2079375"/>
                  <a:pt x="9569550" y="2174030"/>
                  <a:pt x="9389857" y="2193502"/>
                </a:cubicBezTo>
                <a:cubicBezTo>
                  <a:pt x="9096086" y="2182891"/>
                  <a:pt x="8922741" y="2185606"/>
                  <a:pt x="8605440" y="2193502"/>
                </a:cubicBezTo>
                <a:cubicBezTo>
                  <a:pt x="8288139" y="2201398"/>
                  <a:pt x="8310049" y="2202067"/>
                  <a:pt x="8091751" y="2193502"/>
                </a:cubicBezTo>
                <a:cubicBezTo>
                  <a:pt x="7873453" y="2184937"/>
                  <a:pt x="7484823" y="2187802"/>
                  <a:pt x="7307334" y="2193502"/>
                </a:cubicBezTo>
                <a:cubicBezTo>
                  <a:pt x="7129845" y="2199202"/>
                  <a:pt x="7003256" y="2219372"/>
                  <a:pt x="6703402" y="2193502"/>
                </a:cubicBezTo>
                <a:cubicBezTo>
                  <a:pt x="6403548" y="2167632"/>
                  <a:pt x="6435648" y="2171057"/>
                  <a:pt x="6189713" y="2193502"/>
                </a:cubicBezTo>
                <a:cubicBezTo>
                  <a:pt x="5943778" y="2215947"/>
                  <a:pt x="5966518" y="2178108"/>
                  <a:pt x="5766267" y="2193502"/>
                </a:cubicBezTo>
                <a:cubicBezTo>
                  <a:pt x="5566016" y="2208896"/>
                  <a:pt x="5367937" y="2214996"/>
                  <a:pt x="5252578" y="2193502"/>
                </a:cubicBezTo>
                <a:cubicBezTo>
                  <a:pt x="5137219" y="2172008"/>
                  <a:pt x="4990820" y="2209250"/>
                  <a:pt x="4738889" y="2193502"/>
                </a:cubicBezTo>
                <a:cubicBezTo>
                  <a:pt x="4486958" y="2177754"/>
                  <a:pt x="4265525" y="2197712"/>
                  <a:pt x="4044715" y="2193502"/>
                </a:cubicBezTo>
                <a:cubicBezTo>
                  <a:pt x="3823905" y="2189292"/>
                  <a:pt x="3587870" y="2178517"/>
                  <a:pt x="3350541" y="2193502"/>
                </a:cubicBezTo>
                <a:cubicBezTo>
                  <a:pt x="3113212" y="2208487"/>
                  <a:pt x="2891537" y="2193148"/>
                  <a:pt x="2746609" y="2193502"/>
                </a:cubicBezTo>
                <a:cubicBezTo>
                  <a:pt x="2601681" y="2193856"/>
                  <a:pt x="2207402" y="2184426"/>
                  <a:pt x="1871949" y="2193502"/>
                </a:cubicBezTo>
                <a:cubicBezTo>
                  <a:pt x="1536496" y="2202578"/>
                  <a:pt x="1583583" y="2194615"/>
                  <a:pt x="1358260" y="2193502"/>
                </a:cubicBezTo>
                <a:cubicBezTo>
                  <a:pt x="1132937" y="2192389"/>
                  <a:pt x="818486" y="2234499"/>
                  <a:pt x="365591" y="2193502"/>
                </a:cubicBezTo>
                <a:cubicBezTo>
                  <a:pt x="177332" y="2188708"/>
                  <a:pt x="2287" y="2024335"/>
                  <a:pt x="0" y="1827911"/>
                </a:cubicBezTo>
                <a:cubicBezTo>
                  <a:pt x="20787" y="1684832"/>
                  <a:pt x="-14411" y="1473486"/>
                  <a:pt x="0" y="1369717"/>
                </a:cubicBezTo>
                <a:cubicBezTo>
                  <a:pt x="14411" y="1265948"/>
                  <a:pt x="11923" y="1143881"/>
                  <a:pt x="0" y="926147"/>
                </a:cubicBezTo>
                <a:cubicBezTo>
                  <a:pt x="-11923" y="708413"/>
                  <a:pt x="14019" y="551762"/>
                  <a:pt x="0" y="365591"/>
                </a:cubicBezTo>
                <a:close/>
              </a:path>
              <a:path w="9755448" h="2193502" stroke="0" extrusionOk="0">
                <a:moveTo>
                  <a:pt x="0" y="365591"/>
                </a:moveTo>
                <a:cubicBezTo>
                  <a:pt x="-36881" y="140932"/>
                  <a:pt x="137152" y="9957"/>
                  <a:pt x="365591" y="0"/>
                </a:cubicBezTo>
                <a:cubicBezTo>
                  <a:pt x="797245" y="1540"/>
                  <a:pt x="1061444" y="-718"/>
                  <a:pt x="1240251" y="0"/>
                </a:cubicBezTo>
                <a:cubicBezTo>
                  <a:pt x="1419058" y="718"/>
                  <a:pt x="1546176" y="6228"/>
                  <a:pt x="1844182" y="0"/>
                </a:cubicBezTo>
                <a:cubicBezTo>
                  <a:pt x="2142188" y="-6228"/>
                  <a:pt x="2157408" y="-15937"/>
                  <a:pt x="2357871" y="0"/>
                </a:cubicBezTo>
                <a:cubicBezTo>
                  <a:pt x="2558334" y="15937"/>
                  <a:pt x="2959860" y="-33720"/>
                  <a:pt x="3142288" y="0"/>
                </a:cubicBezTo>
                <a:cubicBezTo>
                  <a:pt x="3324716" y="33720"/>
                  <a:pt x="3483310" y="-2006"/>
                  <a:pt x="3746220" y="0"/>
                </a:cubicBezTo>
                <a:cubicBezTo>
                  <a:pt x="4009130" y="2006"/>
                  <a:pt x="4251710" y="-35340"/>
                  <a:pt x="4620880" y="0"/>
                </a:cubicBezTo>
                <a:cubicBezTo>
                  <a:pt x="4990050" y="35340"/>
                  <a:pt x="5016072" y="5507"/>
                  <a:pt x="5134568" y="0"/>
                </a:cubicBezTo>
                <a:cubicBezTo>
                  <a:pt x="5253064" y="-5507"/>
                  <a:pt x="5744448" y="-10314"/>
                  <a:pt x="6009228" y="0"/>
                </a:cubicBezTo>
                <a:cubicBezTo>
                  <a:pt x="6274008" y="10314"/>
                  <a:pt x="6267053" y="-15016"/>
                  <a:pt x="6432674" y="0"/>
                </a:cubicBezTo>
                <a:cubicBezTo>
                  <a:pt x="6598295" y="15016"/>
                  <a:pt x="6972676" y="23357"/>
                  <a:pt x="7126849" y="0"/>
                </a:cubicBezTo>
                <a:cubicBezTo>
                  <a:pt x="7281023" y="-23357"/>
                  <a:pt x="7621731" y="-29912"/>
                  <a:pt x="7821023" y="0"/>
                </a:cubicBezTo>
                <a:cubicBezTo>
                  <a:pt x="8020315" y="29912"/>
                  <a:pt x="8221576" y="23089"/>
                  <a:pt x="8424955" y="0"/>
                </a:cubicBezTo>
                <a:cubicBezTo>
                  <a:pt x="8628334" y="-23089"/>
                  <a:pt x="8934403" y="17763"/>
                  <a:pt x="9389857" y="0"/>
                </a:cubicBezTo>
                <a:cubicBezTo>
                  <a:pt x="9615895" y="-29953"/>
                  <a:pt x="9720434" y="150146"/>
                  <a:pt x="9755448" y="365591"/>
                </a:cubicBezTo>
                <a:cubicBezTo>
                  <a:pt x="9768837" y="485628"/>
                  <a:pt x="9760569" y="650183"/>
                  <a:pt x="9755448" y="853031"/>
                </a:cubicBezTo>
                <a:cubicBezTo>
                  <a:pt x="9750327" y="1055879"/>
                  <a:pt x="9737728" y="1136688"/>
                  <a:pt x="9755448" y="1369717"/>
                </a:cubicBezTo>
                <a:cubicBezTo>
                  <a:pt x="9773168" y="1602746"/>
                  <a:pt x="9755812" y="1695907"/>
                  <a:pt x="9755448" y="1827911"/>
                </a:cubicBezTo>
                <a:cubicBezTo>
                  <a:pt x="9752306" y="2035439"/>
                  <a:pt x="9626896" y="2219605"/>
                  <a:pt x="9389857" y="2193502"/>
                </a:cubicBezTo>
                <a:cubicBezTo>
                  <a:pt x="9185762" y="2210573"/>
                  <a:pt x="9014259" y="2198423"/>
                  <a:pt x="8876168" y="2193502"/>
                </a:cubicBezTo>
                <a:cubicBezTo>
                  <a:pt x="8738077" y="2188581"/>
                  <a:pt x="8484578" y="2210657"/>
                  <a:pt x="8181994" y="2193502"/>
                </a:cubicBezTo>
                <a:cubicBezTo>
                  <a:pt x="7879410" y="2176347"/>
                  <a:pt x="7799225" y="2173798"/>
                  <a:pt x="7668305" y="2193502"/>
                </a:cubicBezTo>
                <a:cubicBezTo>
                  <a:pt x="7537385" y="2213206"/>
                  <a:pt x="7226480" y="2182662"/>
                  <a:pt x="6974130" y="2193502"/>
                </a:cubicBezTo>
                <a:cubicBezTo>
                  <a:pt x="6721781" y="2204342"/>
                  <a:pt x="6637602" y="2177696"/>
                  <a:pt x="6550684" y="2193502"/>
                </a:cubicBezTo>
                <a:cubicBezTo>
                  <a:pt x="6463766" y="2209308"/>
                  <a:pt x="6276028" y="2205846"/>
                  <a:pt x="6127238" y="2193502"/>
                </a:cubicBezTo>
                <a:cubicBezTo>
                  <a:pt x="5978448" y="2181158"/>
                  <a:pt x="5617129" y="2195458"/>
                  <a:pt x="5433063" y="2193502"/>
                </a:cubicBezTo>
                <a:cubicBezTo>
                  <a:pt x="5248997" y="2191546"/>
                  <a:pt x="5114671" y="2203723"/>
                  <a:pt x="4919374" y="2193502"/>
                </a:cubicBezTo>
                <a:cubicBezTo>
                  <a:pt x="4724077" y="2183281"/>
                  <a:pt x="4391883" y="2171875"/>
                  <a:pt x="4134957" y="2193502"/>
                </a:cubicBezTo>
                <a:cubicBezTo>
                  <a:pt x="3878031" y="2215129"/>
                  <a:pt x="3783232" y="2175992"/>
                  <a:pt x="3621269" y="2193502"/>
                </a:cubicBezTo>
                <a:cubicBezTo>
                  <a:pt x="3459306" y="2211012"/>
                  <a:pt x="3050487" y="2188971"/>
                  <a:pt x="2836852" y="2193502"/>
                </a:cubicBezTo>
                <a:cubicBezTo>
                  <a:pt x="2623217" y="2198033"/>
                  <a:pt x="2573339" y="2197326"/>
                  <a:pt x="2413405" y="2193502"/>
                </a:cubicBezTo>
                <a:cubicBezTo>
                  <a:pt x="2253471" y="2189678"/>
                  <a:pt x="1869457" y="2207554"/>
                  <a:pt x="1628988" y="2193502"/>
                </a:cubicBezTo>
                <a:cubicBezTo>
                  <a:pt x="1388519" y="2179450"/>
                  <a:pt x="1264238" y="2213114"/>
                  <a:pt x="1115299" y="2193502"/>
                </a:cubicBezTo>
                <a:cubicBezTo>
                  <a:pt x="966360" y="2173890"/>
                  <a:pt x="668279" y="2189486"/>
                  <a:pt x="365591" y="2193502"/>
                </a:cubicBezTo>
                <a:cubicBezTo>
                  <a:pt x="165371" y="2186128"/>
                  <a:pt x="-25035" y="2029014"/>
                  <a:pt x="0" y="1827911"/>
                </a:cubicBezTo>
                <a:cubicBezTo>
                  <a:pt x="20579" y="1734999"/>
                  <a:pt x="6731" y="1486926"/>
                  <a:pt x="0" y="1369717"/>
                </a:cubicBezTo>
                <a:cubicBezTo>
                  <a:pt x="-6731" y="1252508"/>
                  <a:pt x="-20786" y="1074607"/>
                  <a:pt x="0" y="926147"/>
                </a:cubicBezTo>
                <a:cubicBezTo>
                  <a:pt x="20786" y="777687"/>
                  <a:pt x="2057" y="481424"/>
                  <a:pt x="0" y="365591"/>
                </a:cubicBezTo>
                <a:close/>
              </a:path>
            </a:pathLst>
          </a:custGeom>
          <a:solidFill>
            <a:srgbClr val="CCFFFF"/>
          </a:solidFill>
          <a:ln w="28575">
            <a:solidFill>
              <a:srgbClr val="00B0F0"/>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3399"/>
                </a:solidFill>
                <a:effectLst/>
                <a:uLnTx/>
                <a:uFillTx/>
                <a:latin typeface="Calibri" panose="020F0502020204030204"/>
                <a:ea typeface="+mn-ea"/>
                <a:cs typeface="+mn-cs"/>
              </a:rPr>
              <a:t>Nội</a:t>
            </a:r>
            <a:r>
              <a:rPr kumimoji="0" lang="en-US" sz="5400" b="1" i="0" u="none" strike="noStrike" kern="1200" cap="none" spc="0" normalizeH="0" baseline="0" noProof="0" dirty="0">
                <a:ln>
                  <a:noFill/>
                </a:ln>
                <a:solidFill>
                  <a:srgbClr val="FF3399"/>
                </a:solidFill>
                <a:effectLst/>
                <a:uLnTx/>
                <a:uFillTx/>
                <a:latin typeface="Calibri" panose="020F0502020204030204"/>
                <a:ea typeface="+mn-ea"/>
                <a:cs typeface="+mn-cs"/>
              </a:rPr>
              <a:t> dung </a:t>
            </a:r>
            <a:r>
              <a:rPr kumimoji="0" lang="en-US" sz="5400" b="1" i="0" u="none" strike="noStrike" kern="1200" cap="none" spc="0" normalizeH="0" baseline="0" noProof="0" dirty="0" err="1">
                <a:ln>
                  <a:noFill/>
                </a:ln>
                <a:solidFill>
                  <a:srgbClr val="FF3399"/>
                </a:solidFill>
                <a:effectLst/>
                <a:uLnTx/>
                <a:uFillTx/>
                <a:latin typeface="Calibri" panose="020F0502020204030204"/>
                <a:ea typeface="+mn-ea"/>
                <a:cs typeface="+mn-cs"/>
              </a:rPr>
              <a:t>nhóm</a:t>
            </a:r>
            <a:r>
              <a:rPr kumimoji="0" lang="en-US" sz="5400" b="1" i="0" u="none" strike="noStrike" kern="1200" cap="none" spc="0" normalizeH="0" baseline="0" noProof="0" dirty="0">
                <a:ln>
                  <a:noFill/>
                </a:ln>
                <a:solidFill>
                  <a:srgbClr val="FF3399"/>
                </a:solidFill>
                <a:effectLst/>
                <a:uLnTx/>
                <a:uFillTx/>
                <a:latin typeface="Calibri" panose="020F0502020204030204"/>
                <a:ea typeface="+mn-ea"/>
                <a:cs typeface="+mn-cs"/>
              </a:rPr>
              <a:t> 1: </a:t>
            </a:r>
            <a:r>
              <a:rPr kumimoji="0" lang="en-US" sz="5400" b="1" i="0" u="none" strike="noStrike" kern="1200" cap="none" spc="0" normalizeH="0" baseline="0" noProof="0" dirty="0" err="1">
                <a:ln>
                  <a:noFill/>
                </a:ln>
                <a:solidFill>
                  <a:srgbClr val="FF3399"/>
                </a:solidFill>
                <a:effectLst/>
                <a:uLnTx/>
                <a:uFillTx/>
                <a:latin typeface="Calibri" panose="020F0502020204030204"/>
                <a:ea typeface="+mn-ea"/>
                <a:cs typeface="+mn-cs"/>
              </a:rPr>
              <a:t>Giới</a:t>
            </a:r>
            <a:r>
              <a:rPr kumimoji="0" lang="en-US" sz="5400" b="1" i="0" u="none" strike="noStrike" kern="1200" cap="none" spc="0" normalizeH="0" baseline="0" noProof="0" dirty="0">
                <a:ln>
                  <a:noFill/>
                </a:ln>
                <a:solidFill>
                  <a:srgbClr val="FF3399"/>
                </a:solidFill>
                <a:effectLst/>
                <a:uLnTx/>
                <a:uFillTx/>
                <a:latin typeface="Calibri" panose="020F0502020204030204"/>
                <a:ea typeface="+mn-ea"/>
                <a:cs typeface="+mn-cs"/>
              </a:rPr>
              <a:t> </a:t>
            </a:r>
            <a:r>
              <a:rPr kumimoji="0" lang="en-US" sz="5400" b="1" i="0" u="none" strike="noStrike" kern="1200" cap="none" spc="0" normalizeH="0" baseline="0" noProof="0" err="1">
                <a:ln>
                  <a:noFill/>
                </a:ln>
                <a:solidFill>
                  <a:srgbClr val="FF3399"/>
                </a:solidFill>
                <a:effectLst/>
                <a:uLnTx/>
                <a:uFillTx/>
                <a:latin typeface="Calibri" panose="020F0502020204030204"/>
                <a:ea typeface="+mn-ea"/>
                <a:cs typeface="+mn-cs"/>
              </a:rPr>
              <a:t>thiệu</a:t>
            </a:r>
            <a:r>
              <a:rPr kumimoji="0" lang="en-US" sz="5400" b="1" i="0" u="none" strike="noStrike" kern="1200" cap="none" spc="0" normalizeH="0" baseline="0" noProof="0">
                <a:ln>
                  <a:noFill/>
                </a:ln>
                <a:solidFill>
                  <a:srgbClr val="FF3399"/>
                </a:solidFill>
                <a:effectLst/>
                <a:uLnTx/>
                <a:uFillTx/>
                <a:latin typeface="Calibri" panose="020F0502020204030204"/>
                <a:ea typeface="+mn-ea"/>
                <a:cs typeface="+mn-cs"/>
              </a:rPr>
              <a:t> trực</a:t>
            </a:r>
            <a:r>
              <a:rPr kumimoji="0" lang="en-US" sz="5400" b="1" i="0" u="none" strike="noStrike" kern="1200" cap="none" spc="0" normalizeH="0" noProof="0">
                <a:ln>
                  <a:noFill/>
                </a:ln>
                <a:solidFill>
                  <a:srgbClr val="FF3399"/>
                </a:solidFill>
                <a:effectLst/>
                <a:uLnTx/>
                <a:uFillTx/>
                <a:latin typeface="Calibri" panose="020F0502020204030204"/>
                <a:ea typeface="+mn-ea"/>
                <a:cs typeface="+mn-cs"/>
              </a:rPr>
              <a:t> tiếp về người định tả.</a:t>
            </a:r>
            <a:endParaRPr kumimoji="0" lang="en-US" sz="5400" b="1"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pic>
        <p:nvPicPr>
          <p:cNvPr id="3" name="Picture 2" descr="A cartoon of a child pointing&#10;&#10;Description automatically generated">
            <a:extLst>
              <a:ext uri="{FF2B5EF4-FFF2-40B4-BE49-F238E27FC236}">
                <a16:creationId xmlns:a16="http://schemas.microsoft.com/office/drawing/2014/main" id="{FEEB937E-91B2-0E69-747C-8DE5805F63F6}"/>
              </a:ext>
            </a:extLst>
          </p:cNvPr>
          <p:cNvPicPr>
            <a:picLocks noChangeAspect="1"/>
          </p:cNvPicPr>
          <p:nvPr/>
        </p:nvPicPr>
        <p:blipFill rotWithShape="1">
          <a:blip r:embed="rId4">
            <a:extLst>
              <a:ext uri="{28A0092B-C50C-407E-A947-70E740481C1C}">
                <a14:useLocalDpi xmlns:a14="http://schemas.microsoft.com/office/drawing/2010/main" val="0"/>
              </a:ext>
            </a:extLst>
          </a:blip>
          <a:srcRect l="38546" t="22479" r="39826" b="21396"/>
          <a:stretch/>
        </p:blipFill>
        <p:spPr>
          <a:xfrm>
            <a:off x="59913" y="4276709"/>
            <a:ext cx="1706392" cy="2490782"/>
          </a:xfrm>
          <a:prstGeom prst="rect">
            <a:avLst/>
          </a:prstGeom>
        </p:spPr>
      </p:pic>
    </p:spTree>
    <p:extLst>
      <p:ext uri="{BB962C8B-B14F-4D97-AF65-F5344CB8AC3E}">
        <p14:creationId xmlns:p14="http://schemas.microsoft.com/office/powerpoint/2010/main" val="7056245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id with flowers and butterflies&#10;&#10;Description automatically generated">
            <a:extLst>
              <a:ext uri="{FF2B5EF4-FFF2-40B4-BE49-F238E27FC236}">
                <a16:creationId xmlns:a16="http://schemas.microsoft.com/office/drawing/2014/main" id="{C7E2943F-D932-AB9F-C851-09B3023A744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grpSp>
        <p:nvGrpSpPr>
          <p:cNvPr id="25" name="Group 24"/>
          <p:cNvGrpSpPr/>
          <p:nvPr/>
        </p:nvGrpSpPr>
        <p:grpSpPr>
          <a:xfrm>
            <a:off x="-28967" y="-139085"/>
            <a:ext cx="8337395" cy="812874"/>
            <a:chOff x="-261257" y="117831"/>
            <a:chExt cx="6304359" cy="1447481"/>
          </a:xfrm>
        </p:grpSpPr>
        <p:pic>
          <p:nvPicPr>
            <p:cNvPr id="26" name="Picture 25" descr="A yellow rectangular object with pink lips&#10;&#10;Description automatically generated">
              <a:extLst>
                <a:ext uri="{FF2B5EF4-FFF2-40B4-BE49-F238E27FC236}">
                  <a16:creationId xmlns:a16="http://schemas.microsoft.com/office/drawing/2014/main" id="{7582C71C-BB0D-E1FF-7A4D-21EBA285CEFF}"/>
                </a:ext>
              </a:extLst>
            </p:cNvPr>
            <p:cNvPicPr>
              <a:picLocks noChangeAspect="1"/>
            </p:cNvPicPr>
            <p:nvPr/>
          </p:nvPicPr>
          <p:blipFill rotWithShape="1">
            <a:blip r:embed="rId3">
              <a:extLst>
                <a:ext uri="{28A0092B-C50C-407E-A947-70E740481C1C}">
                  <a14:useLocalDpi xmlns:a14="http://schemas.microsoft.com/office/drawing/2010/main" val="0"/>
                </a:ext>
              </a:extLst>
            </a:blip>
            <a:srcRect l="18348" t="37619" r="18840" b="34144"/>
            <a:stretch/>
          </p:blipFill>
          <p:spPr>
            <a:xfrm>
              <a:off x="-261257" y="117831"/>
              <a:ext cx="6304236" cy="1447481"/>
            </a:xfrm>
            <a:prstGeom prst="rect">
              <a:avLst/>
            </a:prstGeom>
          </p:spPr>
        </p:pic>
        <p:sp>
          <p:nvSpPr>
            <p:cNvPr id="27" name="TextBox 26">
              <a:extLst>
                <a:ext uri="{FF2B5EF4-FFF2-40B4-BE49-F238E27FC236}">
                  <a16:creationId xmlns:a16="http://schemas.microsoft.com/office/drawing/2014/main" id="{A4DC6CEB-A391-4CCD-6C51-8604C577560A}"/>
                </a:ext>
              </a:extLst>
            </p:cNvPr>
            <p:cNvSpPr txBox="1"/>
            <p:nvPr/>
          </p:nvSpPr>
          <p:spPr>
            <a:xfrm>
              <a:off x="-186248" y="179851"/>
              <a:ext cx="622935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err="1">
                  <a:ln>
                    <a:noFill/>
                  </a:ln>
                  <a:solidFill>
                    <a:srgbClr val="FF0000"/>
                  </a:solidFill>
                  <a:effectLst/>
                  <a:uLnTx/>
                  <a:uFillTx/>
                  <a:latin typeface="SVN-Apple" panose="02040603050506020204" pitchFamily="18" charset="0"/>
                  <a:ea typeface="+mn-ea"/>
                  <a:cs typeface="+mn-cs"/>
                </a:rPr>
                <a:t>Nhóm</a:t>
              </a:r>
              <a:r>
                <a:rPr kumimoji="0" lang="en-US" sz="5400" b="0" i="1" u="none" strike="noStrike" kern="1200" cap="none" spc="0" normalizeH="0" baseline="0" noProof="0" dirty="0">
                  <a:ln>
                    <a:noFill/>
                  </a:ln>
                  <a:solidFill>
                    <a:srgbClr val="FF0000"/>
                  </a:solidFill>
                  <a:effectLst/>
                  <a:uLnTx/>
                  <a:uFillTx/>
                  <a:latin typeface="SVN-Apple" panose="02040603050506020204" pitchFamily="18" charset="0"/>
                  <a:ea typeface="+mn-ea"/>
                  <a:cs typeface="+mn-cs"/>
                </a:rPr>
                <a:t> 1: </a:t>
              </a:r>
              <a:r>
                <a:rPr kumimoji="0" lang="en-US" sz="5400" b="0" i="1" u="none" strike="noStrike" kern="1200" cap="none" spc="0" normalizeH="0" baseline="0" noProof="0" dirty="0" err="1">
                  <a:ln>
                    <a:noFill/>
                  </a:ln>
                  <a:solidFill>
                    <a:srgbClr val="FF0000"/>
                  </a:solidFill>
                  <a:effectLst/>
                  <a:uLnTx/>
                  <a:uFillTx/>
                  <a:latin typeface="SVN-Apple" panose="02040603050506020204" pitchFamily="18" charset="0"/>
                  <a:ea typeface="+mn-ea"/>
                  <a:cs typeface="+mn-cs"/>
                </a:rPr>
                <a:t>Mở</a:t>
              </a:r>
              <a:r>
                <a:rPr kumimoji="0" lang="en-US" sz="5400" b="0" i="1" u="none" strike="noStrike" kern="1200" cap="none" spc="0" normalizeH="0" baseline="0" noProof="0" dirty="0">
                  <a:ln>
                    <a:noFill/>
                  </a:ln>
                  <a:solidFill>
                    <a:srgbClr val="FF0000"/>
                  </a:solidFill>
                  <a:effectLst/>
                  <a:uLnTx/>
                  <a:uFillTx/>
                  <a:latin typeface="SVN-Apple" panose="02040603050506020204" pitchFamily="18" charset="0"/>
                  <a:ea typeface="+mn-ea"/>
                  <a:cs typeface="+mn-cs"/>
                </a:rPr>
                <a:t> </a:t>
              </a:r>
              <a:r>
                <a:rPr kumimoji="0" lang="en-US" sz="5400" b="0" i="1" u="none" strike="noStrike" kern="1200" cap="none" spc="0" normalizeH="0" baseline="0" noProof="0" err="1">
                  <a:ln>
                    <a:noFill/>
                  </a:ln>
                  <a:solidFill>
                    <a:srgbClr val="FF0000"/>
                  </a:solidFill>
                  <a:effectLst/>
                  <a:uLnTx/>
                  <a:uFillTx/>
                  <a:latin typeface="SVN-Apple" panose="02040603050506020204" pitchFamily="18" charset="0"/>
                  <a:ea typeface="+mn-ea"/>
                  <a:cs typeface="+mn-cs"/>
                </a:rPr>
                <a:t>bài</a:t>
              </a:r>
              <a:r>
                <a:rPr kumimoji="0" lang="en-US" sz="5400" b="0" i="1" u="none" strike="noStrike" kern="1200" cap="none" spc="0" normalizeH="0" baseline="0" noProof="0">
                  <a:ln>
                    <a:noFill/>
                  </a:ln>
                  <a:solidFill>
                    <a:srgbClr val="FF0000"/>
                  </a:solidFill>
                  <a:effectLst/>
                  <a:uLnTx/>
                  <a:uFillTx/>
                  <a:latin typeface="SVN-Apple" panose="02040603050506020204" pitchFamily="18" charset="0"/>
                  <a:ea typeface="+mn-ea"/>
                  <a:cs typeface="+mn-cs"/>
                </a:rPr>
                <a:t> gián </a:t>
              </a:r>
              <a:r>
                <a:rPr kumimoji="0" lang="en-US" sz="5400" b="0" i="1" u="none" strike="noStrike" kern="1200" cap="none" spc="0" normalizeH="0" baseline="0" noProof="0" dirty="0" err="1">
                  <a:ln>
                    <a:noFill/>
                  </a:ln>
                  <a:solidFill>
                    <a:srgbClr val="FF0000"/>
                  </a:solidFill>
                  <a:effectLst/>
                  <a:uLnTx/>
                  <a:uFillTx/>
                  <a:latin typeface="SVN-Apple" panose="02040603050506020204" pitchFamily="18" charset="0"/>
                  <a:ea typeface="+mn-ea"/>
                  <a:cs typeface="+mn-cs"/>
                </a:rPr>
                <a:t>tiếp</a:t>
              </a:r>
              <a:endParaRPr kumimoji="0" lang="en-US" sz="5400" b="0" i="1" u="none" strike="noStrike" kern="1200" cap="none" spc="0" normalizeH="0" baseline="0" noProof="0" dirty="0">
                <a:ln>
                  <a:noFill/>
                </a:ln>
                <a:solidFill>
                  <a:srgbClr val="FF0000"/>
                </a:solidFill>
                <a:effectLst/>
                <a:uLnTx/>
                <a:uFillTx/>
                <a:latin typeface="SVN-Apple" panose="02040603050506020204" pitchFamily="18" charset="0"/>
                <a:ea typeface="+mn-ea"/>
                <a:cs typeface="+mn-cs"/>
              </a:endParaRPr>
            </a:p>
          </p:txBody>
        </p:sp>
      </p:grpSp>
      <p:grpSp>
        <p:nvGrpSpPr>
          <p:cNvPr id="13" name="Group 12">
            <a:extLst>
              <a:ext uri="{FF2B5EF4-FFF2-40B4-BE49-F238E27FC236}">
                <a16:creationId xmlns:a16="http://schemas.microsoft.com/office/drawing/2014/main" id="{770D57BD-99C9-46BC-9B53-D8F45BBDCBAF}"/>
              </a:ext>
            </a:extLst>
          </p:cNvPr>
          <p:cNvGrpSpPr/>
          <p:nvPr/>
        </p:nvGrpSpPr>
        <p:grpSpPr>
          <a:xfrm>
            <a:off x="-60112" y="361192"/>
            <a:ext cx="11700230" cy="2997729"/>
            <a:chOff x="-82296" y="1581912"/>
            <a:chExt cx="14873884" cy="3810855"/>
          </a:xfrm>
        </p:grpSpPr>
        <p:sp>
          <p:nvSpPr>
            <p:cNvPr id="16" name="Rectangle: Rounded Corners 15">
              <a:extLst>
                <a:ext uri="{FF2B5EF4-FFF2-40B4-BE49-F238E27FC236}">
                  <a16:creationId xmlns:a16="http://schemas.microsoft.com/office/drawing/2014/main" id="{4C5F7846-CE85-48B1-B57E-08E8FA42378D}"/>
                </a:ext>
              </a:extLst>
            </p:cNvPr>
            <p:cNvSpPr/>
            <p:nvPr/>
          </p:nvSpPr>
          <p:spPr>
            <a:xfrm>
              <a:off x="896112" y="2157985"/>
              <a:ext cx="13895476" cy="3044360"/>
            </a:xfrm>
            <a:custGeom>
              <a:avLst/>
              <a:gdLst>
                <a:gd name="connsiteX0" fmla="*/ 0 w 10930586"/>
                <a:gd name="connsiteY0" fmla="*/ 399138 h 2394782"/>
                <a:gd name="connsiteX1" fmla="*/ 399138 w 10930586"/>
                <a:gd name="connsiteY1" fmla="*/ 0 h 2394782"/>
                <a:gd name="connsiteX2" fmla="*/ 1074625 w 10930586"/>
                <a:gd name="connsiteY2" fmla="*/ 0 h 2394782"/>
                <a:gd name="connsiteX3" fmla="*/ 1952759 w 10930586"/>
                <a:gd name="connsiteY3" fmla="*/ 0 h 2394782"/>
                <a:gd name="connsiteX4" fmla="*/ 2628246 w 10930586"/>
                <a:gd name="connsiteY4" fmla="*/ 0 h 2394782"/>
                <a:gd name="connsiteX5" fmla="*/ 3101087 w 10930586"/>
                <a:gd name="connsiteY5" fmla="*/ 0 h 2394782"/>
                <a:gd name="connsiteX6" fmla="*/ 3472605 w 10930586"/>
                <a:gd name="connsiteY6" fmla="*/ 0 h 2394782"/>
                <a:gd name="connsiteX7" fmla="*/ 4249416 w 10930586"/>
                <a:gd name="connsiteY7" fmla="*/ 0 h 2394782"/>
                <a:gd name="connsiteX8" fmla="*/ 4823580 w 10930586"/>
                <a:gd name="connsiteY8" fmla="*/ 0 h 2394782"/>
                <a:gd name="connsiteX9" fmla="*/ 5701714 w 10930586"/>
                <a:gd name="connsiteY9" fmla="*/ 0 h 2394782"/>
                <a:gd name="connsiteX10" fmla="*/ 6174555 w 10930586"/>
                <a:gd name="connsiteY10" fmla="*/ 0 h 2394782"/>
                <a:gd name="connsiteX11" fmla="*/ 6748719 w 10930586"/>
                <a:gd name="connsiteY11" fmla="*/ 0 h 2394782"/>
                <a:gd name="connsiteX12" fmla="*/ 7525529 w 10930586"/>
                <a:gd name="connsiteY12" fmla="*/ 0 h 2394782"/>
                <a:gd name="connsiteX13" fmla="*/ 8099694 w 10930586"/>
                <a:gd name="connsiteY13" fmla="*/ 0 h 2394782"/>
                <a:gd name="connsiteX14" fmla="*/ 8471212 w 10930586"/>
                <a:gd name="connsiteY14" fmla="*/ 0 h 2394782"/>
                <a:gd name="connsiteX15" fmla="*/ 9045376 w 10930586"/>
                <a:gd name="connsiteY15" fmla="*/ 0 h 2394782"/>
                <a:gd name="connsiteX16" fmla="*/ 9619540 w 10930586"/>
                <a:gd name="connsiteY16" fmla="*/ 0 h 2394782"/>
                <a:gd name="connsiteX17" fmla="*/ 10531448 w 10930586"/>
                <a:gd name="connsiteY17" fmla="*/ 0 h 2394782"/>
                <a:gd name="connsiteX18" fmla="*/ 10930586 w 10930586"/>
                <a:gd name="connsiteY18" fmla="*/ 399138 h 2394782"/>
                <a:gd name="connsiteX19" fmla="*/ 10930586 w 10930586"/>
                <a:gd name="connsiteY19" fmla="*/ 931307 h 2394782"/>
                <a:gd name="connsiteX20" fmla="*/ 10930586 w 10930586"/>
                <a:gd name="connsiteY20" fmla="*/ 1495405 h 2394782"/>
                <a:gd name="connsiteX21" fmla="*/ 10930586 w 10930586"/>
                <a:gd name="connsiteY21" fmla="*/ 1995644 h 2394782"/>
                <a:gd name="connsiteX22" fmla="*/ 10531448 w 10930586"/>
                <a:gd name="connsiteY22" fmla="*/ 2394782 h 2394782"/>
                <a:gd name="connsiteX23" fmla="*/ 9754638 w 10930586"/>
                <a:gd name="connsiteY23" fmla="*/ 2394782 h 2394782"/>
                <a:gd name="connsiteX24" fmla="*/ 8977827 w 10930586"/>
                <a:gd name="connsiteY24" fmla="*/ 2394782 h 2394782"/>
                <a:gd name="connsiteX25" fmla="*/ 8606309 w 10930586"/>
                <a:gd name="connsiteY25" fmla="*/ 2394782 h 2394782"/>
                <a:gd name="connsiteX26" fmla="*/ 7728176 w 10930586"/>
                <a:gd name="connsiteY26" fmla="*/ 2394782 h 2394782"/>
                <a:gd name="connsiteX27" fmla="*/ 6850042 w 10930586"/>
                <a:gd name="connsiteY27" fmla="*/ 2394782 h 2394782"/>
                <a:gd name="connsiteX28" fmla="*/ 5971909 w 10930586"/>
                <a:gd name="connsiteY28" fmla="*/ 2394782 h 2394782"/>
                <a:gd name="connsiteX29" fmla="*/ 5093775 w 10930586"/>
                <a:gd name="connsiteY29" fmla="*/ 2394782 h 2394782"/>
                <a:gd name="connsiteX30" fmla="*/ 4418288 w 10930586"/>
                <a:gd name="connsiteY30" fmla="*/ 2394782 h 2394782"/>
                <a:gd name="connsiteX31" fmla="*/ 3742800 w 10930586"/>
                <a:gd name="connsiteY31" fmla="*/ 2394782 h 2394782"/>
                <a:gd name="connsiteX32" fmla="*/ 3067313 w 10930586"/>
                <a:gd name="connsiteY32" fmla="*/ 2394782 h 2394782"/>
                <a:gd name="connsiteX33" fmla="*/ 2189179 w 10930586"/>
                <a:gd name="connsiteY33" fmla="*/ 2394782 h 2394782"/>
                <a:gd name="connsiteX34" fmla="*/ 1311046 w 10930586"/>
                <a:gd name="connsiteY34" fmla="*/ 2394782 h 2394782"/>
                <a:gd name="connsiteX35" fmla="*/ 399138 w 10930586"/>
                <a:gd name="connsiteY35" fmla="*/ 2394782 h 2394782"/>
                <a:gd name="connsiteX36" fmla="*/ 0 w 10930586"/>
                <a:gd name="connsiteY36" fmla="*/ 1995644 h 2394782"/>
                <a:gd name="connsiteX37" fmla="*/ 0 w 10930586"/>
                <a:gd name="connsiteY37" fmla="*/ 1463475 h 2394782"/>
                <a:gd name="connsiteX38" fmla="*/ 0 w 10930586"/>
                <a:gd name="connsiteY38" fmla="*/ 899377 h 2394782"/>
                <a:gd name="connsiteX39" fmla="*/ 0 w 10930586"/>
                <a:gd name="connsiteY39" fmla="*/ 399138 h 239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930586" h="2394782" fill="none" extrusionOk="0">
                  <a:moveTo>
                    <a:pt x="0" y="399138"/>
                  </a:moveTo>
                  <a:cubicBezTo>
                    <a:pt x="-37801" y="173572"/>
                    <a:pt x="207895" y="-25622"/>
                    <a:pt x="399138" y="0"/>
                  </a:cubicBezTo>
                  <a:cubicBezTo>
                    <a:pt x="552346" y="15476"/>
                    <a:pt x="805023" y="-1094"/>
                    <a:pt x="1074625" y="0"/>
                  </a:cubicBezTo>
                  <a:cubicBezTo>
                    <a:pt x="1344227" y="1094"/>
                    <a:pt x="1638580" y="-13889"/>
                    <a:pt x="1952759" y="0"/>
                  </a:cubicBezTo>
                  <a:cubicBezTo>
                    <a:pt x="2266938" y="13889"/>
                    <a:pt x="2491870" y="-16533"/>
                    <a:pt x="2628246" y="0"/>
                  </a:cubicBezTo>
                  <a:cubicBezTo>
                    <a:pt x="2764622" y="16533"/>
                    <a:pt x="2872666" y="-5618"/>
                    <a:pt x="3101087" y="0"/>
                  </a:cubicBezTo>
                  <a:cubicBezTo>
                    <a:pt x="3329508" y="5618"/>
                    <a:pt x="3311013" y="6306"/>
                    <a:pt x="3472605" y="0"/>
                  </a:cubicBezTo>
                  <a:cubicBezTo>
                    <a:pt x="3634197" y="-6306"/>
                    <a:pt x="4087857" y="8012"/>
                    <a:pt x="4249416" y="0"/>
                  </a:cubicBezTo>
                  <a:cubicBezTo>
                    <a:pt x="4410975" y="-8012"/>
                    <a:pt x="4695160" y="-25381"/>
                    <a:pt x="4823580" y="0"/>
                  </a:cubicBezTo>
                  <a:cubicBezTo>
                    <a:pt x="4952000" y="25381"/>
                    <a:pt x="5291480" y="-39896"/>
                    <a:pt x="5701714" y="0"/>
                  </a:cubicBezTo>
                  <a:cubicBezTo>
                    <a:pt x="6111948" y="39896"/>
                    <a:pt x="5946297" y="-3463"/>
                    <a:pt x="6174555" y="0"/>
                  </a:cubicBezTo>
                  <a:cubicBezTo>
                    <a:pt x="6402813" y="3463"/>
                    <a:pt x="6466122" y="10984"/>
                    <a:pt x="6748719" y="0"/>
                  </a:cubicBezTo>
                  <a:cubicBezTo>
                    <a:pt x="7031316" y="-10984"/>
                    <a:pt x="7352844" y="-12410"/>
                    <a:pt x="7525529" y="0"/>
                  </a:cubicBezTo>
                  <a:cubicBezTo>
                    <a:pt x="7698214" y="12410"/>
                    <a:pt x="7897489" y="-15981"/>
                    <a:pt x="8099694" y="0"/>
                  </a:cubicBezTo>
                  <a:cubicBezTo>
                    <a:pt x="8301900" y="15981"/>
                    <a:pt x="8329420" y="-373"/>
                    <a:pt x="8471212" y="0"/>
                  </a:cubicBezTo>
                  <a:cubicBezTo>
                    <a:pt x="8613004" y="373"/>
                    <a:pt x="8830427" y="22173"/>
                    <a:pt x="9045376" y="0"/>
                  </a:cubicBezTo>
                  <a:cubicBezTo>
                    <a:pt x="9260325" y="-22173"/>
                    <a:pt x="9350316" y="2410"/>
                    <a:pt x="9619540" y="0"/>
                  </a:cubicBezTo>
                  <a:cubicBezTo>
                    <a:pt x="9888764" y="-2410"/>
                    <a:pt x="10091387" y="14912"/>
                    <a:pt x="10531448" y="0"/>
                  </a:cubicBezTo>
                  <a:cubicBezTo>
                    <a:pt x="10759468" y="25828"/>
                    <a:pt x="10898975" y="194624"/>
                    <a:pt x="10930586" y="399138"/>
                  </a:cubicBezTo>
                  <a:cubicBezTo>
                    <a:pt x="10905542" y="527813"/>
                    <a:pt x="10914903" y="670742"/>
                    <a:pt x="10930586" y="931307"/>
                  </a:cubicBezTo>
                  <a:cubicBezTo>
                    <a:pt x="10946269" y="1191872"/>
                    <a:pt x="10914648" y="1246021"/>
                    <a:pt x="10930586" y="1495405"/>
                  </a:cubicBezTo>
                  <a:cubicBezTo>
                    <a:pt x="10946524" y="1744789"/>
                    <a:pt x="10936089" y="1757662"/>
                    <a:pt x="10930586" y="1995644"/>
                  </a:cubicBezTo>
                  <a:cubicBezTo>
                    <a:pt x="10922817" y="2202437"/>
                    <a:pt x="10759854" y="2445620"/>
                    <a:pt x="10531448" y="2394782"/>
                  </a:cubicBezTo>
                  <a:cubicBezTo>
                    <a:pt x="10262081" y="2391947"/>
                    <a:pt x="9926422" y="2374889"/>
                    <a:pt x="9754638" y="2394782"/>
                  </a:cubicBezTo>
                  <a:cubicBezTo>
                    <a:pt x="9582854" y="2414676"/>
                    <a:pt x="9159326" y="2392977"/>
                    <a:pt x="8977827" y="2394782"/>
                  </a:cubicBezTo>
                  <a:cubicBezTo>
                    <a:pt x="8796328" y="2396587"/>
                    <a:pt x="8719991" y="2376902"/>
                    <a:pt x="8606309" y="2394782"/>
                  </a:cubicBezTo>
                  <a:cubicBezTo>
                    <a:pt x="8492627" y="2412662"/>
                    <a:pt x="8067539" y="2414988"/>
                    <a:pt x="7728176" y="2394782"/>
                  </a:cubicBezTo>
                  <a:cubicBezTo>
                    <a:pt x="7388813" y="2374576"/>
                    <a:pt x="7153600" y="2386472"/>
                    <a:pt x="6850042" y="2394782"/>
                  </a:cubicBezTo>
                  <a:cubicBezTo>
                    <a:pt x="6546484" y="2403092"/>
                    <a:pt x="6201849" y="2427062"/>
                    <a:pt x="5971909" y="2394782"/>
                  </a:cubicBezTo>
                  <a:cubicBezTo>
                    <a:pt x="5741969" y="2362502"/>
                    <a:pt x="5289587" y="2413428"/>
                    <a:pt x="5093775" y="2394782"/>
                  </a:cubicBezTo>
                  <a:cubicBezTo>
                    <a:pt x="4897963" y="2376136"/>
                    <a:pt x="4561926" y="2366503"/>
                    <a:pt x="4418288" y="2394782"/>
                  </a:cubicBezTo>
                  <a:cubicBezTo>
                    <a:pt x="4274650" y="2423061"/>
                    <a:pt x="3887108" y="2424041"/>
                    <a:pt x="3742800" y="2394782"/>
                  </a:cubicBezTo>
                  <a:cubicBezTo>
                    <a:pt x="3598492" y="2365523"/>
                    <a:pt x="3295765" y="2380966"/>
                    <a:pt x="3067313" y="2394782"/>
                  </a:cubicBezTo>
                  <a:cubicBezTo>
                    <a:pt x="2838861" y="2408598"/>
                    <a:pt x="2577029" y="2385629"/>
                    <a:pt x="2189179" y="2394782"/>
                  </a:cubicBezTo>
                  <a:cubicBezTo>
                    <a:pt x="1801329" y="2403935"/>
                    <a:pt x="1733780" y="2382532"/>
                    <a:pt x="1311046" y="2394782"/>
                  </a:cubicBezTo>
                  <a:cubicBezTo>
                    <a:pt x="888312" y="2407032"/>
                    <a:pt x="747018" y="2355864"/>
                    <a:pt x="399138" y="2394782"/>
                  </a:cubicBezTo>
                  <a:cubicBezTo>
                    <a:pt x="180779" y="2351629"/>
                    <a:pt x="8105" y="2204433"/>
                    <a:pt x="0" y="1995644"/>
                  </a:cubicBezTo>
                  <a:cubicBezTo>
                    <a:pt x="-20364" y="1820365"/>
                    <a:pt x="-1876" y="1726630"/>
                    <a:pt x="0" y="1463475"/>
                  </a:cubicBezTo>
                  <a:cubicBezTo>
                    <a:pt x="1876" y="1200320"/>
                    <a:pt x="-27695" y="1124767"/>
                    <a:pt x="0" y="899377"/>
                  </a:cubicBezTo>
                  <a:cubicBezTo>
                    <a:pt x="27695" y="673987"/>
                    <a:pt x="-12362" y="576128"/>
                    <a:pt x="0" y="399138"/>
                  </a:cubicBezTo>
                  <a:close/>
                </a:path>
                <a:path w="10930586" h="2394782" stroke="0" extrusionOk="0">
                  <a:moveTo>
                    <a:pt x="0" y="399138"/>
                  </a:moveTo>
                  <a:cubicBezTo>
                    <a:pt x="6427" y="204807"/>
                    <a:pt x="214309" y="38051"/>
                    <a:pt x="399138" y="0"/>
                  </a:cubicBezTo>
                  <a:cubicBezTo>
                    <a:pt x="504408" y="4477"/>
                    <a:pt x="662102" y="-8782"/>
                    <a:pt x="871979" y="0"/>
                  </a:cubicBezTo>
                  <a:cubicBezTo>
                    <a:pt x="1081856" y="8782"/>
                    <a:pt x="1210740" y="10607"/>
                    <a:pt x="1446143" y="0"/>
                  </a:cubicBezTo>
                  <a:cubicBezTo>
                    <a:pt x="1681546" y="-10607"/>
                    <a:pt x="1797395" y="20482"/>
                    <a:pt x="2121631" y="0"/>
                  </a:cubicBezTo>
                  <a:cubicBezTo>
                    <a:pt x="2445867" y="-20482"/>
                    <a:pt x="2627373" y="-30708"/>
                    <a:pt x="2797118" y="0"/>
                  </a:cubicBezTo>
                  <a:cubicBezTo>
                    <a:pt x="2966863" y="30708"/>
                    <a:pt x="3243420" y="-7223"/>
                    <a:pt x="3472605" y="0"/>
                  </a:cubicBezTo>
                  <a:cubicBezTo>
                    <a:pt x="3701790" y="7223"/>
                    <a:pt x="3826682" y="-20855"/>
                    <a:pt x="4148093" y="0"/>
                  </a:cubicBezTo>
                  <a:cubicBezTo>
                    <a:pt x="4469504" y="20855"/>
                    <a:pt x="4710632" y="2263"/>
                    <a:pt x="4924903" y="0"/>
                  </a:cubicBezTo>
                  <a:cubicBezTo>
                    <a:pt x="5139174" y="-2263"/>
                    <a:pt x="5265549" y="7029"/>
                    <a:pt x="5397744" y="0"/>
                  </a:cubicBezTo>
                  <a:cubicBezTo>
                    <a:pt x="5529939" y="-7029"/>
                    <a:pt x="5693450" y="4410"/>
                    <a:pt x="5769262" y="0"/>
                  </a:cubicBezTo>
                  <a:cubicBezTo>
                    <a:pt x="5845074" y="-4410"/>
                    <a:pt x="6091159" y="-23953"/>
                    <a:pt x="6343427" y="0"/>
                  </a:cubicBezTo>
                  <a:cubicBezTo>
                    <a:pt x="6595695" y="23953"/>
                    <a:pt x="6695385" y="-20663"/>
                    <a:pt x="6816268" y="0"/>
                  </a:cubicBezTo>
                  <a:cubicBezTo>
                    <a:pt x="6937151" y="20663"/>
                    <a:pt x="7275723" y="31029"/>
                    <a:pt x="7694401" y="0"/>
                  </a:cubicBezTo>
                  <a:cubicBezTo>
                    <a:pt x="8113079" y="-31029"/>
                    <a:pt x="7914586" y="-5775"/>
                    <a:pt x="8065919" y="0"/>
                  </a:cubicBezTo>
                  <a:cubicBezTo>
                    <a:pt x="8217252" y="5775"/>
                    <a:pt x="8513226" y="20407"/>
                    <a:pt x="8741407" y="0"/>
                  </a:cubicBezTo>
                  <a:cubicBezTo>
                    <a:pt x="8969588" y="-20407"/>
                    <a:pt x="9153758" y="-8667"/>
                    <a:pt x="9416894" y="0"/>
                  </a:cubicBezTo>
                  <a:cubicBezTo>
                    <a:pt x="9680030" y="8667"/>
                    <a:pt x="9646357" y="16523"/>
                    <a:pt x="9788412" y="0"/>
                  </a:cubicBezTo>
                  <a:cubicBezTo>
                    <a:pt x="9930467" y="-16523"/>
                    <a:pt x="10305244" y="17838"/>
                    <a:pt x="10531448" y="0"/>
                  </a:cubicBezTo>
                  <a:cubicBezTo>
                    <a:pt x="10708273" y="15196"/>
                    <a:pt x="10937432" y="216937"/>
                    <a:pt x="10930586" y="399138"/>
                  </a:cubicBezTo>
                  <a:cubicBezTo>
                    <a:pt x="10920924" y="602088"/>
                    <a:pt x="10935793" y="707240"/>
                    <a:pt x="10930586" y="963237"/>
                  </a:cubicBezTo>
                  <a:cubicBezTo>
                    <a:pt x="10925379" y="1219234"/>
                    <a:pt x="10909887" y="1248674"/>
                    <a:pt x="10930586" y="1447510"/>
                  </a:cubicBezTo>
                  <a:cubicBezTo>
                    <a:pt x="10951285" y="1646346"/>
                    <a:pt x="10925570" y="1845398"/>
                    <a:pt x="10930586" y="1995644"/>
                  </a:cubicBezTo>
                  <a:cubicBezTo>
                    <a:pt x="10908441" y="2203502"/>
                    <a:pt x="10750639" y="2386471"/>
                    <a:pt x="10531448" y="2394782"/>
                  </a:cubicBezTo>
                  <a:cubicBezTo>
                    <a:pt x="10367623" y="2377262"/>
                    <a:pt x="10247600" y="2387526"/>
                    <a:pt x="10159930" y="2394782"/>
                  </a:cubicBezTo>
                  <a:cubicBezTo>
                    <a:pt x="10072260" y="2402038"/>
                    <a:pt x="9629124" y="2392169"/>
                    <a:pt x="9281796" y="2394782"/>
                  </a:cubicBezTo>
                  <a:cubicBezTo>
                    <a:pt x="8934468" y="2397395"/>
                    <a:pt x="8775444" y="2433245"/>
                    <a:pt x="8504986" y="2394782"/>
                  </a:cubicBezTo>
                  <a:cubicBezTo>
                    <a:pt x="8234528" y="2356320"/>
                    <a:pt x="8124390" y="2420705"/>
                    <a:pt x="7930822" y="2394782"/>
                  </a:cubicBezTo>
                  <a:cubicBezTo>
                    <a:pt x="7737254" y="2368859"/>
                    <a:pt x="7698659" y="2401062"/>
                    <a:pt x="7559304" y="2394782"/>
                  </a:cubicBezTo>
                  <a:cubicBezTo>
                    <a:pt x="7419949" y="2388502"/>
                    <a:pt x="7298261" y="2379065"/>
                    <a:pt x="7086463" y="2394782"/>
                  </a:cubicBezTo>
                  <a:cubicBezTo>
                    <a:pt x="6874665" y="2410499"/>
                    <a:pt x="6698781" y="2406842"/>
                    <a:pt x="6410975" y="2394782"/>
                  </a:cubicBezTo>
                  <a:cubicBezTo>
                    <a:pt x="6123169" y="2382722"/>
                    <a:pt x="6070373" y="2393539"/>
                    <a:pt x="5938134" y="2394782"/>
                  </a:cubicBezTo>
                  <a:cubicBezTo>
                    <a:pt x="5805895" y="2396025"/>
                    <a:pt x="5723097" y="2385979"/>
                    <a:pt x="5566616" y="2394782"/>
                  </a:cubicBezTo>
                  <a:cubicBezTo>
                    <a:pt x="5410135" y="2403585"/>
                    <a:pt x="4954227" y="2393108"/>
                    <a:pt x="4789806" y="2394782"/>
                  </a:cubicBezTo>
                  <a:cubicBezTo>
                    <a:pt x="4625385" y="2396457"/>
                    <a:pt x="4496516" y="2413072"/>
                    <a:pt x="4418288" y="2394782"/>
                  </a:cubicBezTo>
                  <a:cubicBezTo>
                    <a:pt x="4340060" y="2376492"/>
                    <a:pt x="3826870" y="2374778"/>
                    <a:pt x="3641477" y="2394782"/>
                  </a:cubicBezTo>
                  <a:cubicBezTo>
                    <a:pt x="3456084" y="2414786"/>
                    <a:pt x="3283162" y="2383327"/>
                    <a:pt x="3168636" y="2394782"/>
                  </a:cubicBezTo>
                  <a:cubicBezTo>
                    <a:pt x="3054110" y="2406237"/>
                    <a:pt x="2529677" y="2366930"/>
                    <a:pt x="2290503" y="2394782"/>
                  </a:cubicBezTo>
                  <a:cubicBezTo>
                    <a:pt x="2051329" y="2422634"/>
                    <a:pt x="1912465" y="2401421"/>
                    <a:pt x="1817661" y="2394782"/>
                  </a:cubicBezTo>
                  <a:cubicBezTo>
                    <a:pt x="1722857" y="2388143"/>
                    <a:pt x="932890" y="2403130"/>
                    <a:pt x="399138" y="2394782"/>
                  </a:cubicBezTo>
                  <a:cubicBezTo>
                    <a:pt x="170756" y="2355366"/>
                    <a:pt x="5337" y="2221089"/>
                    <a:pt x="0" y="1995644"/>
                  </a:cubicBezTo>
                  <a:cubicBezTo>
                    <a:pt x="-5339" y="1861755"/>
                    <a:pt x="-22985" y="1718363"/>
                    <a:pt x="0" y="1463475"/>
                  </a:cubicBezTo>
                  <a:cubicBezTo>
                    <a:pt x="22985" y="1208587"/>
                    <a:pt x="-3371" y="1186455"/>
                    <a:pt x="0" y="947272"/>
                  </a:cubicBezTo>
                  <a:cubicBezTo>
                    <a:pt x="3371" y="708089"/>
                    <a:pt x="-14571" y="526522"/>
                    <a:pt x="0" y="399138"/>
                  </a:cubicBezTo>
                  <a:close/>
                </a:path>
              </a:pathLst>
            </a:custGeom>
            <a:solidFill>
              <a:schemeClr val="bg1"/>
            </a:solidFill>
            <a:ln w="57150">
              <a:solidFill>
                <a:srgbClr val="D20063"/>
              </a:solidFill>
              <a:prstDash val="sysDash"/>
              <a:extLst>
                <a:ext uri="{C807C97D-BFC1-408E-A445-0C87EB9F89A2}">
                  <ask:lineSketchStyleProps xmlns:ask="http://schemas.microsoft.com/office/drawing/2018/sketchyshapes" sd="95851662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a:extLst>
                <a:ext uri="{FF2B5EF4-FFF2-40B4-BE49-F238E27FC236}">
                  <a16:creationId xmlns:a16="http://schemas.microsoft.com/office/drawing/2014/main" id="{E98A7628-A732-4881-8951-98425CA5E7AF}"/>
                </a:ext>
              </a:extLst>
            </p:cNvPr>
            <p:cNvGrpSpPr/>
            <p:nvPr/>
          </p:nvGrpSpPr>
          <p:grpSpPr>
            <a:xfrm>
              <a:off x="-82296" y="1581912"/>
              <a:ext cx="2097679" cy="2048322"/>
              <a:chOff x="-82296" y="1581912"/>
              <a:chExt cx="2097679" cy="2048322"/>
            </a:xfrm>
          </p:grpSpPr>
          <p:pic>
            <p:nvPicPr>
              <p:cNvPr id="19" name="Picture 18">
                <a:extLst>
                  <a:ext uri="{FF2B5EF4-FFF2-40B4-BE49-F238E27FC236}">
                    <a16:creationId xmlns:a16="http://schemas.microsoft.com/office/drawing/2014/main" id="{CC320CAF-CA10-4E40-A813-3DCCF77BE52F}"/>
                  </a:ext>
                </a:extLst>
              </p:cNvPr>
              <p:cNvPicPr>
                <a:picLocks noChangeAspect="1"/>
              </p:cNvPicPr>
              <p:nvPr/>
            </p:nvPicPr>
            <p:blipFill>
              <a:blip r:embed="rId4"/>
              <a:stretch>
                <a:fillRect/>
              </a:stretch>
            </p:blipFill>
            <p:spPr>
              <a:xfrm>
                <a:off x="-82296" y="1581912"/>
                <a:ext cx="2097679" cy="2048322"/>
              </a:xfrm>
              <a:prstGeom prst="rect">
                <a:avLst/>
              </a:prstGeom>
            </p:spPr>
          </p:pic>
          <p:sp>
            <p:nvSpPr>
              <p:cNvPr id="20" name="TextBox 19">
                <a:extLst>
                  <a:ext uri="{FF2B5EF4-FFF2-40B4-BE49-F238E27FC236}">
                    <a16:creationId xmlns:a16="http://schemas.microsoft.com/office/drawing/2014/main" id="{BC6B5380-579A-4211-8E69-F30AB18C5C9A}"/>
                  </a:ext>
                </a:extLst>
              </p:cNvPr>
              <p:cNvSpPr txBox="1"/>
              <p:nvPr/>
            </p:nvSpPr>
            <p:spPr>
              <a:xfrm rot="20414259">
                <a:off x="847182" y="2253938"/>
                <a:ext cx="475218" cy="7042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a:ln>
                      <a:noFill/>
                    </a:ln>
                    <a:solidFill>
                      <a:srgbClr val="D20063"/>
                    </a:solidFill>
                    <a:effectLst/>
                    <a:uLnTx/>
                    <a:uFillTx/>
                    <a:latin typeface="#9Slide05 Lobster" panose="02000506000000020003" pitchFamily="2" charset="-93"/>
                    <a:ea typeface="+mn-ea"/>
                    <a:cs typeface="+mn-cs"/>
                  </a:rPr>
                  <a:t>2</a:t>
                </a:r>
                <a:endParaRPr kumimoji="0" lang="vi-VN" sz="3000" b="0" i="0" u="none" strike="noStrike" kern="1200" cap="none" spc="0" normalizeH="0" baseline="0" noProof="0" dirty="0">
                  <a:ln>
                    <a:noFill/>
                  </a:ln>
                  <a:solidFill>
                    <a:srgbClr val="D20063"/>
                  </a:solidFill>
                  <a:effectLst/>
                  <a:uLnTx/>
                  <a:uFillTx/>
                  <a:latin typeface="#9Slide05 Lobster" panose="02000506000000020003" pitchFamily="2" charset="-93"/>
                  <a:ea typeface="+mn-ea"/>
                  <a:cs typeface="+mn-cs"/>
                </a:endParaRPr>
              </a:p>
            </p:txBody>
          </p:sp>
        </p:grpSp>
        <p:sp>
          <p:nvSpPr>
            <p:cNvPr id="18" name="TextBox 17">
              <a:extLst>
                <a:ext uri="{FF2B5EF4-FFF2-40B4-BE49-F238E27FC236}">
                  <a16:creationId xmlns:a16="http://schemas.microsoft.com/office/drawing/2014/main" id="{F3A309CE-61C6-446B-B7AA-7138BFB1AA86}"/>
                </a:ext>
              </a:extLst>
            </p:cNvPr>
            <p:cNvSpPr txBox="1"/>
            <p:nvPr/>
          </p:nvSpPr>
          <p:spPr>
            <a:xfrm>
              <a:off x="1526510" y="2340938"/>
              <a:ext cx="12898698" cy="30518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Năm nay, cây ổi vườn nhà trổ hoa sớm. Nhìn những chùm hoa trắng</a:t>
              </a:r>
              <a:r>
                <a:rPr kumimoji="0" lang="en-US" sz="3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muốt, ken dày mỗi đầu cành, em lại mong chóng đến hè để được gặp ông</a:t>
              </a:r>
              <a:r>
                <a:rPr kumimoji="0" lang="en-US" sz="3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nội – người đã trồng cây ổi này để ghi dấu ngày em chào đời.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000" b="1"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Theo Nam Nguyên</a:t>
              </a:r>
              <a:endParaRPr kumimoji="0" lang="vi-VN" sz="3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673C5954-9042-55C1-97ED-BE0F1C13369B}"/>
              </a:ext>
            </a:extLst>
          </p:cNvPr>
          <p:cNvGrpSpPr/>
          <p:nvPr/>
        </p:nvGrpSpPr>
        <p:grpSpPr>
          <a:xfrm>
            <a:off x="0" y="3336501"/>
            <a:ext cx="11729197" cy="3068566"/>
            <a:chOff x="-82296" y="1581912"/>
            <a:chExt cx="14910708" cy="3900905"/>
          </a:xfrm>
        </p:grpSpPr>
        <p:sp>
          <p:nvSpPr>
            <p:cNvPr id="8" name="Rectangle: Rounded Corners 7">
              <a:extLst>
                <a:ext uri="{FF2B5EF4-FFF2-40B4-BE49-F238E27FC236}">
                  <a16:creationId xmlns:a16="http://schemas.microsoft.com/office/drawing/2014/main" id="{C89C37A0-822F-6D1A-EA70-0167968F29A9}"/>
                </a:ext>
              </a:extLst>
            </p:cNvPr>
            <p:cNvSpPr/>
            <p:nvPr/>
          </p:nvSpPr>
          <p:spPr>
            <a:xfrm>
              <a:off x="946214" y="1785878"/>
              <a:ext cx="13882198" cy="3696938"/>
            </a:xfrm>
            <a:custGeom>
              <a:avLst/>
              <a:gdLst>
                <a:gd name="connsiteX0" fmla="*/ 0 w 10920141"/>
                <a:gd name="connsiteY0" fmla="*/ 484696 h 2908120"/>
                <a:gd name="connsiteX1" fmla="*/ 484696 w 10920141"/>
                <a:gd name="connsiteY1" fmla="*/ 0 h 2908120"/>
                <a:gd name="connsiteX2" fmla="*/ 1148079 w 10920141"/>
                <a:gd name="connsiteY2" fmla="*/ 0 h 2908120"/>
                <a:gd name="connsiteX3" fmla="*/ 2010478 w 10920141"/>
                <a:gd name="connsiteY3" fmla="*/ 0 h 2908120"/>
                <a:gd name="connsiteX4" fmla="*/ 2673861 w 10920141"/>
                <a:gd name="connsiteY4" fmla="*/ 0 h 2908120"/>
                <a:gd name="connsiteX5" fmla="*/ 3138229 w 10920141"/>
                <a:gd name="connsiteY5" fmla="*/ 0 h 2908120"/>
                <a:gd name="connsiteX6" fmla="*/ 3503090 w 10920141"/>
                <a:gd name="connsiteY6" fmla="*/ 0 h 2908120"/>
                <a:gd name="connsiteX7" fmla="*/ 4265981 w 10920141"/>
                <a:gd name="connsiteY7" fmla="*/ 0 h 2908120"/>
                <a:gd name="connsiteX8" fmla="*/ 4829856 w 10920141"/>
                <a:gd name="connsiteY8" fmla="*/ 0 h 2908120"/>
                <a:gd name="connsiteX9" fmla="*/ 5692255 w 10920141"/>
                <a:gd name="connsiteY9" fmla="*/ 0 h 2908120"/>
                <a:gd name="connsiteX10" fmla="*/ 6156623 w 10920141"/>
                <a:gd name="connsiteY10" fmla="*/ 0 h 2908120"/>
                <a:gd name="connsiteX11" fmla="*/ 6720499 w 10920141"/>
                <a:gd name="connsiteY11" fmla="*/ 0 h 2908120"/>
                <a:gd name="connsiteX12" fmla="*/ 7483389 w 10920141"/>
                <a:gd name="connsiteY12" fmla="*/ 0 h 2908120"/>
                <a:gd name="connsiteX13" fmla="*/ 8047265 w 10920141"/>
                <a:gd name="connsiteY13" fmla="*/ 0 h 2908120"/>
                <a:gd name="connsiteX14" fmla="*/ 8412126 w 10920141"/>
                <a:gd name="connsiteY14" fmla="*/ 0 h 2908120"/>
                <a:gd name="connsiteX15" fmla="*/ 8976002 w 10920141"/>
                <a:gd name="connsiteY15" fmla="*/ 0 h 2908120"/>
                <a:gd name="connsiteX16" fmla="*/ 9539878 w 10920141"/>
                <a:gd name="connsiteY16" fmla="*/ 0 h 2908120"/>
                <a:gd name="connsiteX17" fmla="*/ 10435445 w 10920141"/>
                <a:gd name="connsiteY17" fmla="*/ 0 h 2908120"/>
                <a:gd name="connsiteX18" fmla="*/ 10920141 w 10920141"/>
                <a:gd name="connsiteY18" fmla="*/ 484696 h 2908120"/>
                <a:gd name="connsiteX19" fmla="*/ 10920141 w 10920141"/>
                <a:gd name="connsiteY19" fmla="*/ 1130939 h 2908120"/>
                <a:gd name="connsiteX20" fmla="*/ 10920141 w 10920141"/>
                <a:gd name="connsiteY20" fmla="*/ 1815956 h 2908120"/>
                <a:gd name="connsiteX21" fmla="*/ 10920141 w 10920141"/>
                <a:gd name="connsiteY21" fmla="*/ 2423424 h 2908120"/>
                <a:gd name="connsiteX22" fmla="*/ 10435445 w 10920141"/>
                <a:gd name="connsiteY22" fmla="*/ 2908120 h 2908120"/>
                <a:gd name="connsiteX23" fmla="*/ 9672554 w 10920141"/>
                <a:gd name="connsiteY23" fmla="*/ 2908120 h 2908120"/>
                <a:gd name="connsiteX24" fmla="*/ 8909663 w 10920141"/>
                <a:gd name="connsiteY24" fmla="*/ 2908120 h 2908120"/>
                <a:gd name="connsiteX25" fmla="*/ 8544803 w 10920141"/>
                <a:gd name="connsiteY25" fmla="*/ 2908120 h 2908120"/>
                <a:gd name="connsiteX26" fmla="*/ 7682404 w 10920141"/>
                <a:gd name="connsiteY26" fmla="*/ 2908120 h 2908120"/>
                <a:gd name="connsiteX27" fmla="*/ 6820006 w 10920141"/>
                <a:gd name="connsiteY27" fmla="*/ 2908120 h 2908120"/>
                <a:gd name="connsiteX28" fmla="*/ 5957608 w 10920141"/>
                <a:gd name="connsiteY28" fmla="*/ 2908120 h 2908120"/>
                <a:gd name="connsiteX29" fmla="*/ 5095210 w 10920141"/>
                <a:gd name="connsiteY29" fmla="*/ 2908120 h 2908120"/>
                <a:gd name="connsiteX30" fmla="*/ 4431826 w 10920141"/>
                <a:gd name="connsiteY30" fmla="*/ 2908120 h 2908120"/>
                <a:gd name="connsiteX31" fmla="*/ 3768443 w 10920141"/>
                <a:gd name="connsiteY31" fmla="*/ 2908120 h 2908120"/>
                <a:gd name="connsiteX32" fmla="*/ 3105060 w 10920141"/>
                <a:gd name="connsiteY32" fmla="*/ 2908120 h 2908120"/>
                <a:gd name="connsiteX33" fmla="*/ 2242662 w 10920141"/>
                <a:gd name="connsiteY33" fmla="*/ 2908120 h 2908120"/>
                <a:gd name="connsiteX34" fmla="*/ 1380263 w 10920141"/>
                <a:gd name="connsiteY34" fmla="*/ 2908120 h 2908120"/>
                <a:gd name="connsiteX35" fmla="*/ 484696 w 10920141"/>
                <a:gd name="connsiteY35" fmla="*/ 2908120 h 2908120"/>
                <a:gd name="connsiteX36" fmla="*/ 0 w 10920141"/>
                <a:gd name="connsiteY36" fmla="*/ 2423424 h 2908120"/>
                <a:gd name="connsiteX37" fmla="*/ 0 w 10920141"/>
                <a:gd name="connsiteY37" fmla="*/ 1777181 h 2908120"/>
                <a:gd name="connsiteX38" fmla="*/ 0 w 10920141"/>
                <a:gd name="connsiteY38" fmla="*/ 1092164 h 2908120"/>
                <a:gd name="connsiteX39" fmla="*/ 0 w 10920141"/>
                <a:gd name="connsiteY39" fmla="*/ 484696 h 290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920141" h="2908120" fill="none" extrusionOk="0">
                  <a:moveTo>
                    <a:pt x="0" y="484696"/>
                  </a:moveTo>
                  <a:cubicBezTo>
                    <a:pt x="-65847" y="208074"/>
                    <a:pt x="235694" y="-16401"/>
                    <a:pt x="484696" y="0"/>
                  </a:cubicBezTo>
                  <a:cubicBezTo>
                    <a:pt x="704355" y="-47"/>
                    <a:pt x="927962" y="-4767"/>
                    <a:pt x="1148079" y="0"/>
                  </a:cubicBezTo>
                  <a:cubicBezTo>
                    <a:pt x="1368196" y="4767"/>
                    <a:pt x="1677561" y="11290"/>
                    <a:pt x="2010478" y="0"/>
                  </a:cubicBezTo>
                  <a:cubicBezTo>
                    <a:pt x="2343395" y="-11290"/>
                    <a:pt x="2524932" y="-1564"/>
                    <a:pt x="2673861" y="0"/>
                  </a:cubicBezTo>
                  <a:cubicBezTo>
                    <a:pt x="2822790" y="1564"/>
                    <a:pt x="2967209" y="-12584"/>
                    <a:pt x="3138229" y="0"/>
                  </a:cubicBezTo>
                  <a:cubicBezTo>
                    <a:pt x="3309249" y="12584"/>
                    <a:pt x="3375505" y="-11125"/>
                    <a:pt x="3503090" y="0"/>
                  </a:cubicBezTo>
                  <a:cubicBezTo>
                    <a:pt x="3630675" y="11125"/>
                    <a:pt x="4097604" y="-16414"/>
                    <a:pt x="4265981" y="0"/>
                  </a:cubicBezTo>
                  <a:cubicBezTo>
                    <a:pt x="4434358" y="16414"/>
                    <a:pt x="4548653" y="12491"/>
                    <a:pt x="4829856" y="0"/>
                  </a:cubicBezTo>
                  <a:cubicBezTo>
                    <a:pt x="5111059" y="-12491"/>
                    <a:pt x="5313684" y="3134"/>
                    <a:pt x="5692255" y="0"/>
                  </a:cubicBezTo>
                  <a:cubicBezTo>
                    <a:pt x="6070826" y="-3134"/>
                    <a:pt x="5986759" y="-135"/>
                    <a:pt x="6156623" y="0"/>
                  </a:cubicBezTo>
                  <a:cubicBezTo>
                    <a:pt x="6326487" y="135"/>
                    <a:pt x="6555154" y="24127"/>
                    <a:pt x="6720499" y="0"/>
                  </a:cubicBezTo>
                  <a:cubicBezTo>
                    <a:pt x="6885844" y="-24127"/>
                    <a:pt x="7253284" y="-34160"/>
                    <a:pt x="7483389" y="0"/>
                  </a:cubicBezTo>
                  <a:cubicBezTo>
                    <a:pt x="7713494" y="34160"/>
                    <a:pt x="7931576" y="-22797"/>
                    <a:pt x="8047265" y="0"/>
                  </a:cubicBezTo>
                  <a:cubicBezTo>
                    <a:pt x="8162954" y="22797"/>
                    <a:pt x="8281212" y="-4793"/>
                    <a:pt x="8412126" y="0"/>
                  </a:cubicBezTo>
                  <a:cubicBezTo>
                    <a:pt x="8543040" y="4793"/>
                    <a:pt x="8810583" y="-20961"/>
                    <a:pt x="8976002" y="0"/>
                  </a:cubicBezTo>
                  <a:cubicBezTo>
                    <a:pt x="9141421" y="20961"/>
                    <a:pt x="9342602" y="15"/>
                    <a:pt x="9539878" y="0"/>
                  </a:cubicBezTo>
                  <a:cubicBezTo>
                    <a:pt x="9737154" y="-15"/>
                    <a:pt x="10001049" y="-36318"/>
                    <a:pt x="10435445" y="0"/>
                  </a:cubicBezTo>
                  <a:cubicBezTo>
                    <a:pt x="10708401" y="17940"/>
                    <a:pt x="10899808" y="227248"/>
                    <a:pt x="10920141" y="484696"/>
                  </a:cubicBezTo>
                  <a:cubicBezTo>
                    <a:pt x="10921750" y="784375"/>
                    <a:pt x="10948670" y="809192"/>
                    <a:pt x="10920141" y="1130939"/>
                  </a:cubicBezTo>
                  <a:cubicBezTo>
                    <a:pt x="10891612" y="1452686"/>
                    <a:pt x="10952578" y="1482766"/>
                    <a:pt x="10920141" y="1815956"/>
                  </a:cubicBezTo>
                  <a:cubicBezTo>
                    <a:pt x="10887704" y="2149146"/>
                    <a:pt x="10939369" y="2221597"/>
                    <a:pt x="10920141" y="2423424"/>
                  </a:cubicBezTo>
                  <a:cubicBezTo>
                    <a:pt x="10890213" y="2638552"/>
                    <a:pt x="10706358" y="2928681"/>
                    <a:pt x="10435445" y="2908120"/>
                  </a:cubicBezTo>
                  <a:cubicBezTo>
                    <a:pt x="10270480" y="2903179"/>
                    <a:pt x="9836612" y="2942927"/>
                    <a:pt x="9672554" y="2908120"/>
                  </a:cubicBezTo>
                  <a:cubicBezTo>
                    <a:pt x="9508496" y="2873313"/>
                    <a:pt x="9085901" y="2919510"/>
                    <a:pt x="8909663" y="2908120"/>
                  </a:cubicBezTo>
                  <a:cubicBezTo>
                    <a:pt x="8733425" y="2896730"/>
                    <a:pt x="8706370" y="2916056"/>
                    <a:pt x="8544803" y="2908120"/>
                  </a:cubicBezTo>
                  <a:cubicBezTo>
                    <a:pt x="8383236" y="2900184"/>
                    <a:pt x="7894768" y="2894535"/>
                    <a:pt x="7682404" y="2908120"/>
                  </a:cubicBezTo>
                  <a:cubicBezTo>
                    <a:pt x="7470040" y="2921705"/>
                    <a:pt x="7082660" y="2929200"/>
                    <a:pt x="6820006" y="2908120"/>
                  </a:cubicBezTo>
                  <a:cubicBezTo>
                    <a:pt x="6557352" y="2887040"/>
                    <a:pt x="6250357" y="2917025"/>
                    <a:pt x="5957608" y="2908120"/>
                  </a:cubicBezTo>
                  <a:cubicBezTo>
                    <a:pt x="5664859" y="2899215"/>
                    <a:pt x="5314972" y="2933945"/>
                    <a:pt x="5095210" y="2908120"/>
                  </a:cubicBezTo>
                  <a:cubicBezTo>
                    <a:pt x="4875448" y="2882295"/>
                    <a:pt x="4683096" y="2915601"/>
                    <a:pt x="4431826" y="2908120"/>
                  </a:cubicBezTo>
                  <a:cubicBezTo>
                    <a:pt x="4180556" y="2900639"/>
                    <a:pt x="4051129" y="2929880"/>
                    <a:pt x="3768443" y="2908120"/>
                  </a:cubicBezTo>
                  <a:cubicBezTo>
                    <a:pt x="3485757" y="2886360"/>
                    <a:pt x="3325379" y="2893082"/>
                    <a:pt x="3105060" y="2908120"/>
                  </a:cubicBezTo>
                  <a:cubicBezTo>
                    <a:pt x="2884741" y="2923158"/>
                    <a:pt x="2479892" y="2948091"/>
                    <a:pt x="2242662" y="2908120"/>
                  </a:cubicBezTo>
                  <a:cubicBezTo>
                    <a:pt x="2005432" y="2868149"/>
                    <a:pt x="1555992" y="2870123"/>
                    <a:pt x="1380263" y="2908120"/>
                  </a:cubicBezTo>
                  <a:cubicBezTo>
                    <a:pt x="1204534" y="2946117"/>
                    <a:pt x="819441" y="2873398"/>
                    <a:pt x="484696" y="2908120"/>
                  </a:cubicBezTo>
                  <a:cubicBezTo>
                    <a:pt x="218907" y="2868666"/>
                    <a:pt x="31166" y="2646320"/>
                    <a:pt x="0" y="2423424"/>
                  </a:cubicBezTo>
                  <a:cubicBezTo>
                    <a:pt x="25014" y="2223214"/>
                    <a:pt x="-15026" y="2089715"/>
                    <a:pt x="0" y="1777181"/>
                  </a:cubicBezTo>
                  <a:cubicBezTo>
                    <a:pt x="15026" y="1464647"/>
                    <a:pt x="-10839" y="1385165"/>
                    <a:pt x="0" y="1092164"/>
                  </a:cubicBezTo>
                  <a:cubicBezTo>
                    <a:pt x="10839" y="799163"/>
                    <a:pt x="5248" y="721122"/>
                    <a:pt x="0" y="484696"/>
                  </a:cubicBezTo>
                  <a:close/>
                </a:path>
                <a:path w="10920141" h="2908120" stroke="0" extrusionOk="0">
                  <a:moveTo>
                    <a:pt x="0" y="484696"/>
                  </a:moveTo>
                  <a:cubicBezTo>
                    <a:pt x="2699" y="227970"/>
                    <a:pt x="246374" y="31383"/>
                    <a:pt x="484696" y="0"/>
                  </a:cubicBezTo>
                  <a:cubicBezTo>
                    <a:pt x="651387" y="22231"/>
                    <a:pt x="761480" y="-6962"/>
                    <a:pt x="949064" y="0"/>
                  </a:cubicBezTo>
                  <a:cubicBezTo>
                    <a:pt x="1136648" y="6962"/>
                    <a:pt x="1325282" y="24951"/>
                    <a:pt x="1512940" y="0"/>
                  </a:cubicBezTo>
                  <a:cubicBezTo>
                    <a:pt x="1700598" y="-24951"/>
                    <a:pt x="2033023" y="31677"/>
                    <a:pt x="2176323" y="0"/>
                  </a:cubicBezTo>
                  <a:cubicBezTo>
                    <a:pt x="2319623" y="-31677"/>
                    <a:pt x="2513720" y="11107"/>
                    <a:pt x="2839707" y="0"/>
                  </a:cubicBezTo>
                  <a:cubicBezTo>
                    <a:pt x="3165694" y="-11107"/>
                    <a:pt x="3359749" y="-18088"/>
                    <a:pt x="3503090" y="0"/>
                  </a:cubicBezTo>
                  <a:cubicBezTo>
                    <a:pt x="3646431" y="18088"/>
                    <a:pt x="3927855" y="19465"/>
                    <a:pt x="4166473" y="0"/>
                  </a:cubicBezTo>
                  <a:cubicBezTo>
                    <a:pt x="4405091" y="-19465"/>
                    <a:pt x="4771715" y="29725"/>
                    <a:pt x="4929364" y="0"/>
                  </a:cubicBezTo>
                  <a:cubicBezTo>
                    <a:pt x="5087013" y="-29725"/>
                    <a:pt x="5215720" y="9413"/>
                    <a:pt x="5393732" y="0"/>
                  </a:cubicBezTo>
                  <a:cubicBezTo>
                    <a:pt x="5571744" y="-9413"/>
                    <a:pt x="5605512" y="-9043"/>
                    <a:pt x="5758593" y="0"/>
                  </a:cubicBezTo>
                  <a:cubicBezTo>
                    <a:pt x="5911674" y="9043"/>
                    <a:pt x="6068702" y="3217"/>
                    <a:pt x="6322469" y="0"/>
                  </a:cubicBezTo>
                  <a:cubicBezTo>
                    <a:pt x="6576236" y="-3217"/>
                    <a:pt x="6687844" y="-11634"/>
                    <a:pt x="6786837" y="0"/>
                  </a:cubicBezTo>
                  <a:cubicBezTo>
                    <a:pt x="6885830" y="11634"/>
                    <a:pt x="7244649" y="19102"/>
                    <a:pt x="7649235" y="0"/>
                  </a:cubicBezTo>
                  <a:cubicBezTo>
                    <a:pt x="8053821" y="-19102"/>
                    <a:pt x="7893993" y="-10566"/>
                    <a:pt x="8014096" y="0"/>
                  </a:cubicBezTo>
                  <a:cubicBezTo>
                    <a:pt x="8134199" y="10566"/>
                    <a:pt x="8455452" y="-10605"/>
                    <a:pt x="8677479" y="0"/>
                  </a:cubicBezTo>
                  <a:cubicBezTo>
                    <a:pt x="8899506" y="10605"/>
                    <a:pt x="9113120" y="9258"/>
                    <a:pt x="9340863" y="0"/>
                  </a:cubicBezTo>
                  <a:cubicBezTo>
                    <a:pt x="9568606" y="-9258"/>
                    <a:pt x="9579755" y="515"/>
                    <a:pt x="9705723" y="0"/>
                  </a:cubicBezTo>
                  <a:cubicBezTo>
                    <a:pt x="9831691" y="-515"/>
                    <a:pt x="10214372" y="2019"/>
                    <a:pt x="10435445" y="0"/>
                  </a:cubicBezTo>
                  <a:cubicBezTo>
                    <a:pt x="10675105" y="9766"/>
                    <a:pt x="10925035" y="244339"/>
                    <a:pt x="10920141" y="484696"/>
                  </a:cubicBezTo>
                  <a:cubicBezTo>
                    <a:pt x="10941874" y="635661"/>
                    <a:pt x="10936683" y="971037"/>
                    <a:pt x="10920141" y="1169713"/>
                  </a:cubicBezTo>
                  <a:cubicBezTo>
                    <a:pt x="10903599" y="1368389"/>
                    <a:pt x="10904133" y="1599118"/>
                    <a:pt x="10920141" y="1757794"/>
                  </a:cubicBezTo>
                  <a:cubicBezTo>
                    <a:pt x="10936149" y="1916470"/>
                    <a:pt x="10943897" y="2179242"/>
                    <a:pt x="10920141" y="2423424"/>
                  </a:cubicBezTo>
                  <a:cubicBezTo>
                    <a:pt x="10895112" y="2676895"/>
                    <a:pt x="10694943" y="2853532"/>
                    <a:pt x="10435445" y="2908120"/>
                  </a:cubicBezTo>
                  <a:cubicBezTo>
                    <a:pt x="10346892" y="2902745"/>
                    <a:pt x="10251965" y="2919399"/>
                    <a:pt x="10070584" y="2908120"/>
                  </a:cubicBezTo>
                  <a:cubicBezTo>
                    <a:pt x="9889203" y="2896841"/>
                    <a:pt x="9412900" y="2888682"/>
                    <a:pt x="9208186" y="2908120"/>
                  </a:cubicBezTo>
                  <a:cubicBezTo>
                    <a:pt x="9003472" y="2927558"/>
                    <a:pt x="8708216" y="2902347"/>
                    <a:pt x="8445295" y="2908120"/>
                  </a:cubicBezTo>
                  <a:cubicBezTo>
                    <a:pt x="8182374" y="2913893"/>
                    <a:pt x="8119787" y="2893865"/>
                    <a:pt x="7881419" y="2908120"/>
                  </a:cubicBezTo>
                  <a:cubicBezTo>
                    <a:pt x="7643051" y="2922375"/>
                    <a:pt x="7604068" y="2916785"/>
                    <a:pt x="7516559" y="2908120"/>
                  </a:cubicBezTo>
                  <a:cubicBezTo>
                    <a:pt x="7429050" y="2899455"/>
                    <a:pt x="7160418" y="2906692"/>
                    <a:pt x="7052190" y="2908120"/>
                  </a:cubicBezTo>
                  <a:cubicBezTo>
                    <a:pt x="6943962" y="2909548"/>
                    <a:pt x="6699877" y="2903491"/>
                    <a:pt x="6388807" y="2908120"/>
                  </a:cubicBezTo>
                  <a:cubicBezTo>
                    <a:pt x="6077737" y="2912749"/>
                    <a:pt x="6105023" y="2926522"/>
                    <a:pt x="5924439" y="2908120"/>
                  </a:cubicBezTo>
                  <a:cubicBezTo>
                    <a:pt x="5743855" y="2889718"/>
                    <a:pt x="5703128" y="2921002"/>
                    <a:pt x="5559578" y="2908120"/>
                  </a:cubicBezTo>
                  <a:cubicBezTo>
                    <a:pt x="5416028" y="2895238"/>
                    <a:pt x="5121601" y="2925317"/>
                    <a:pt x="4796687" y="2908120"/>
                  </a:cubicBezTo>
                  <a:cubicBezTo>
                    <a:pt x="4471773" y="2890923"/>
                    <a:pt x="4573481" y="2892614"/>
                    <a:pt x="4431826" y="2908120"/>
                  </a:cubicBezTo>
                  <a:cubicBezTo>
                    <a:pt x="4290171" y="2923626"/>
                    <a:pt x="4019307" y="2921261"/>
                    <a:pt x="3668936" y="2908120"/>
                  </a:cubicBezTo>
                  <a:cubicBezTo>
                    <a:pt x="3318565" y="2894980"/>
                    <a:pt x="3404778" y="2889652"/>
                    <a:pt x="3204567" y="2908120"/>
                  </a:cubicBezTo>
                  <a:cubicBezTo>
                    <a:pt x="3004356" y="2926588"/>
                    <a:pt x="2594499" y="2921453"/>
                    <a:pt x="2342169" y="2908120"/>
                  </a:cubicBezTo>
                  <a:cubicBezTo>
                    <a:pt x="2089839" y="2894787"/>
                    <a:pt x="2102472" y="2904929"/>
                    <a:pt x="1877801" y="2908120"/>
                  </a:cubicBezTo>
                  <a:cubicBezTo>
                    <a:pt x="1653130" y="2911311"/>
                    <a:pt x="934432" y="2869688"/>
                    <a:pt x="484696" y="2908120"/>
                  </a:cubicBezTo>
                  <a:cubicBezTo>
                    <a:pt x="209668" y="2871707"/>
                    <a:pt x="38587" y="2727317"/>
                    <a:pt x="0" y="2423424"/>
                  </a:cubicBezTo>
                  <a:cubicBezTo>
                    <a:pt x="12382" y="2176915"/>
                    <a:pt x="12375" y="2082444"/>
                    <a:pt x="0" y="1777181"/>
                  </a:cubicBezTo>
                  <a:cubicBezTo>
                    <a:pt x="-12375" y="1471918"/>
                    <a:pt x="27811" y="1327177"/>
                    <a:pt x="0" y="1150326"/>
                  </a:cubicBezTo>
                  <a:cubicBezTo>
                    <a:pt x="-27811" y="973475"/>
                    <a:pt x="29921" y="803684"/>
                    <a:pt x="0" y="484696"/>
                  </a:cubicBezTo>
                  <a:close/>
                </a:path>
              </a:pathLst>
            </a:custGeom>
            <a:solidFill>
              <a:schemeClr val="bg1"/>
            </a:solidFill>
            <a:ln w="57150">
              <a:solidFill>
                <a:srgbClr val="00B050"/>
              </a:solidFill>
              <a:prstDash val="sysDash"/>
              <a:extLst>
                <a:ext uri="{C807C97D-BFC1-408E-A445-0C87EB9F89A2}">
                  <ask:lineSketchStyleProps xmlns:ask="http://schemas.microsoft.com/office/drawing/2018/sketchyshapes" sd="95851662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2" name="Group 11">
              <a:extLst>
                <a:ext uri="{FF2B5EF4-FFF2-40B4-BE49-F238E27FC236}">
                  <a16:creationId xmlns:a16="http://schemas.microsoft.com/office/drawing/2014/main" id="{8E17C6A2-0EE6-E7DC-BE98-A7BDA462F316}"/>
                </a:ext>
              </a:extLst>
            </p:cNvPr>
            <p:cNvGrpSpPr/>
            <p:nvPr/>
          </p:nvGrpSpPr>
          <p:grpSpPr>
            <a:xfrm>
              <a:off x="-82296" y="1581912"/>
              <a:ext cx="1558769" cy="1522092"/>
              <a:chOff x="-82296" y="1581912"/>
              <a:chExt cx="1558769" cy="1522092"/>
            </a:xfrm>
          </p:grpSpPr>
          <p:pic>
            <p:nvPicPr>
              <p:cNvPr id="9" name="Picture 8">
                <a:extLst>
                  <a:ext uri="{FF2B5EF4-FFF2-40B4-BE49-F238E27FC236}">
                    <a16:creationId xmlns:a16="http://schemas.microsoft.com/office/drawing/2014/main" id="{CB0B4435-4606-5729-59BD-8754B5F9983A}"/>
                  </a:ext>
                </a:extLst>
              </p:cNvPr>
              <p:cNvPicPr>
                <a:picLocks noChangeAspect="1"/>
              </p:cNvPicPr>
              <p:nvPr/>
            </p:nvPicPr>
            <p:blipFill>
              <a:blip r:embed="rId4"/>
              <a:stretch>
                <a:fillRect/>
              </a:stretch>
            </p:blipFill>
            <p:spPr>
              <a:xfrm>
                <a:off x="-82296" y="1581912"/>
                <a:ext cx="1558769" cy="1522092"/>
              </a:xfrm>
              <a:prstGeom prst="rect">
                <a:avLst/>
              </a:prstGeom>
            </p:spPr>
          </p:pic>
          <p:sp>
            <p:nvSpPr>
              <p:cNvPr id="11" name="TextBox 10">
                <a:extLst>
                  <a:ext uri="{FF2B5EF4-FFF2-40B4-BE49-F238E27FC236}">
                    <a16:creationId xmlns:a16="http://schemas.microsoft.com/office/drawing/2014/main" id="{C0354301-1798-CA12-0669-A3329F0599B4}"/>
                  </a:ext>
                </a:extLst>
              </p:cNvPr>
              <p:cNvSpPr txBox="1"/>
              <p:nvPr/>
            </p:nvSpPr>
            <p:spPr>
              <a:xfrm rot="20414259">
                <a:off x="607000" y="2110597"/>
                <a:ext cx="389630" cy="7042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a:ln>
                      <a:noFill/>
                    </a:ln>
                    <a:solidFill>
                      <a:srgbClr val="D20063"/>
                    </a:solidFill>
                    <a:effectLst/>
                    <a:uLnTx/>
                    <a:uFillTx/>
                    <a:latin typeface="#9Slide05 Lobster" panose="02000506000000020003" pitchFamily="2" charset="-93"/>
                    <a:ea typeface="+mn-ea"/>
                    <a:cs typeface="+mn-cs"/>
                  </a:rPr>
                  <a:t>1</a:t>
                </a:r>
                <a:endParaRPr kumimoji="0" lang="vi-VN" sz="3000" b="0" i="0" u="none" strike="noStrike" kern="1200" cap="none" spc="0" normalizeH="0" baseline="0" noProof="0" dirty="0">
                  <a:ln>
                    <a:noFill/>
                  </a:ln>
                  <a:solidFill>
                    <a:srgbClr val="D20063"/>
                  </a:solidFill>
                  <a:effectLst/>
                  <a:uLnTx/>
                  <a:uFillTx/>
                  <a:latin typeface="#9Slide05 Lobster" panose="02000506000000020003" pitchFamily="2" charset="-93"/>
                  <a:ea typeface="+mn-ea"/>
                  <a:cs typeface="+mn-cs"/>
                </a:endParaRPr>
              </a:p>
            </p:txBody>
          </p:sp>
        </p:grpSp>
        <p:sp>
          <p:nvSpPr>
            <p:cNvPr id="14" name="TextBox 13">
              <a:extLst>
                <a:ext uri="{FF2B5EF4-FFF2-40B4-BE49-F238E27FC236}">
                  <a16:creationId xmlns:a16="http://schemas.microsoft.com/office/drawing/2014/main" id="{DFD11534-CB0A-0250-6C2C-979BB38CA390}"/>
                </a:ext>
              </a:extLst>
            </p:cNvPr>
            <p:cNvSpPr txBox="1"/>
            <p:nvPr/>
          </p:nvSpPr>
          <p:spPr>
            <a:xfrm>
              <a:off x="1198090" y="1844099"/>
              <a:ext cx="13213840" cy="36387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“Cô giáo em người xinh xinh, cô hay cười mắt cô long lanh…”. Mỗi khi</a:t>
              </a:r>
              <a:r>
                <a:rPr kumimoji="0" lang="en-US" sz="3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nghe giai điệu bài hát “Cô giáo em” của nhạc sĩ Trần Kiết Tường, em lại</a:t>
              </a:r>
              <a:r>
                <a:rPr kumimoji="0" lang="en-US" sz="3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nhớ tới cô Thư – cô giáo dạy em năm lớp Một. Nụ cười tươi tắn và sự</a:t>
              </a:r>
              <a:r>
                <a:rPr kumimoji="0" lang="en-US" sz="3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ân cần của cô đã đem đến cảm giác ấm áp, thân thương cho chúng em</a:t>
              </a:r>
              <a:r>
                <a:rPr kumimoji="0" lang="en-US" sz="3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những ngày đầu tới lớp.</a:t>
              </a:r>
              <a:r>
                <a:rPr kumimoji="0" lang="en-US" sz="3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000" b="1"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Theo Ngân Thương</a:t>
              </a:r>
              <a:endParaRPr kumimoji="0" lang="vi-VN" sz="3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4785608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4" descr="A grid with flowers and butterflies&#10;&#10;Description automatically generated">
            <a:extLst>
              <a:ext uri="{FF2B5EF4-FFF2-40B4-BE49-F238E27FC236}">
                <a16:creationId xmlns:a16="http://schemas.microsoft.com/office/drawing/2014/main" id="{2EBD5C03-8416-E98A-CD35-5F10B066AC23}"/>
              </a:ext>
            </a:extLst>
          </p:cNvPr>
          <p:cNvPicPr>
            <a:picLocks noChangeAspect="1"/>
          </p:cNvPicPr>
          <p:nvPr/>
        </p:nvPicPr>
        <p:blipFill>
          <a:blip r:embed="rId2">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sp>
        <p:nvSpPr>
          <p:cNvPr id="13" name="Rectangle: Rounded Corners 12">
            <a:extLst>
              <a:ext uri="{FF2B5EF4-FFF2-40B4-BE49-F238E27FC236}">
                <a16:creationId xmlns:a16="http://schemas.microsoft.com/office/drawing/2014/main" id="{E07C23BB-4FA3-41E5-9C87-1907A01B645D}"/>
              </a:ext>
            </a:extLst>
          </p:cNvPr>
          <p:cNvSpPr/>
          <p:nvPr/>
        </p:nvSpPr>
        <p:spPr>
          <a:xfrm>
            <a:off x="106820" y="383176"/>
            <a:ext cx="11978357" cy="6011263"/>
          </a:xfrm>
          <a:prstGeom prst="roundRect">
            <a:avLst/>
          </a:prstGeom>
          <a:solidFill>
            <a:schemeClr val="bg1">
              <a:alpha val="93000"/>
            </a:schemeClr>
          </a:solid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2D4EB3EB-2057-2D8C-768A-6A35741CC070}"/>
              </a:ext>
            </a:extLst>
          </p:cNvPr>
          <p:cNvGrpSpPr/>
          <p:nvPr/>
        </p:nvGrpSpPr>
        <p:grpSpPr>
          <a:xfrm>
            <a:off x="320522" y="463560"/>
            <a:ext cx="11550954" cy="2193502"/>
            <a:chOff x="320523" y="662342"/>
            <a:chExt cx="11550954" cy="2193502"/>
          </a:xfrm>
        </p:grpSpPr>
        <p:pic>
          <p:nvPicPr>
            <p:cNvPr id="8" name="Picture 7" descr="A yellow rectangular object on a black background&#10;&#10;Description automatically generated">
              <a:extLst>
                <a:ext uri="{FF2B5EF4-FFF2-40B4-BE49-F238E27FC236}">
                  <a16:creationId xmlns:a16="http://schemas.microsoft.com/office/drawing/2014/main" id="{153B6417-912B-D59A-BD76-3BFBE8B2F51E}"/>
                </a:ext>
              </a:extLst>
            </p:cNvPr>
            <p:cNvPicPr>
              <a:picLocks noChangeAspect="1"/>
            </p:cNvPicPr>
            <p:nvPr/>
          </p:nvPicPr>
          <p:blipFill rotWithShape="1">
            <a:blip r:embed="rId3">
              <a:extLst>
                <a:ext uri="{28A0092B-C50C-407E-A947-70E740481C1C}">
                  <a14:useLocalDpi xmlns:a14="http://schemas.microsoft.com/office/drawing/2010/main" val="0"/>
                </a:ext>
              </a:extLst>
            </a:blip>
            <a:srcRect l="19783" t="26087" r="19565" b="39710"/>
            <a:stretch/>
          </p:blipFill>
          <p:spPr>
            <a:xfrm>
              <a:off x="320523" y="662342"/>
              <a:ext cx="11550954" cy="2193502"/>
            </a:xfrm>
            <a:prstGeom prst="rect">
              <a:avLst/>
            </a:prstGeom>
          </p:spPr>
        </p:pic>
        <p:sp>
          <p:nvSpPr>
            <p:cNvPr id="10" name="TextBox 9">
              <a:extLst>
                <a:ext uri="{FF2B5EF4-FFF2-40B4-BE49-F238E27FC236}">
                  <a16:creationId xmlns:a16="http://schemas.microsoft.com/office/drawing/2014/main" id="{893997FD-4777-CA7A-64A0-B7CF35073277}"/>
                </a:ext>
              </a:extLst>
            </p:cNvPr>
            <p:cNvSpPr txBox="1"/>
            <p:nvPr/>
          </p:nvSpPr>
          <p:spPr>
            <a:xfrm>
              <a:off x="832415" y="1335900"/>
              <a:ext cx="11039062" cy="8463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9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Vì</a:t>
              </a:r>
              <a:r>
                <a:rPr kumimoji="0" lang="en-US" sz="49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49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sao</a:t>
              </a:r>
              <a:r>
                <a:rPr kumimoji="0" lang="en-US" sz="49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49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em</a:t>
              </a:r>
              <a:r>
                <a:rPr kumimoji="0" lang="en-US" sz="49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49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xếp</a:t>
              </a:r>
              <a:r>
                <a:rPr kumimoji="0" lang="en-US" sz="49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49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được</a:t>
              </a:r>
              <a:r>
                <a:rPr kumimoji="0" lang="en-US" sz="49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49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đoạn</a:t>
              </a:r>
              <a:r>
                <a:rPr kumimoji="0" lang="en-US" sz="49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49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văn</a:t>
              </a:r>
              <a:r>
                <a:rPr kumimoji="0" lang="en-US" sz="49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49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vào</a:t>
              </a:r>
              <a:r>
                <a:rPr kumimoji="0" lang="en-US" sz="49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49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nhóm</a:t>
              </a:r>
              <a:r>
                <a:rPr kumimoji="0" lang="en-US" sz="49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a:t>
              </a:r>
            </a:p>
          </p:txBody>
        </p:sp>
      </p:grpSp>
      <p:sp>
        <p:nvSpPr>
          <p:cNvPr id="11" name="Rectangle: Rounded Corners 10">
            <a:extLst>
              <a:ext uri="{FF2B5EF4-FFF2-40B4-BE49-F238E27FC236}">
                <a16:creationId xmlns:a16="http://schemas.microsoft.com/office/drawing/2014/main" id="{E20B4BB7-FE9D-FC60-71EA-A76C37F82074}"/>
              </a:ext>
            </a:extLst>
          </p:cNvPr>
          <p:cNvSpPr/>
          <p:nvPr/>
        </p:nvSpPr>
        <p:spPr>
          <a:xfrm>
            <a:off x="738807" y="2968488"/>
            <a:ext cx="10714384" cy="3061251"/>
          </a:xfrm>
          <a:custGeom>
            <a:avLst/>
            <a:gdLst>
              <a:gd name="connsiteX0" fmla="*/ 0 w 10714384"/>
              <a:gd name="connsiteY0" fmla="*/ 510219 h 3061251"/>
              <a:gd name="connsiteX1" fmla="*/ 510219 w 10714384"/>
              <a:gd name="connsiteY1" fmla="*/ 0 h 3061251"/>
              <a:gd name="connsiteX2" fmla="*/ 1396523 w 10714384"/>
              <a:gd name="connsiteY2" fmla="*/ 0 h 3061251"/>
              <a:gd name="connsiteX3" fmla="*/ 2282826 w 10714384"/>
              <a:gd name="connsiteY3" fmla="*/ 0 h 3061251"/>
              <a:gd name="connsiteX4" fmla="*/ 3072190 w 10714384"/>
              <a:gd name="connsiteY4" fmla="*/ 0 h 3061251"/>
              <a:gd name="connsiteX5" fmla="*/ 3667676 w 10714384"/>
              <a:gd name="connsiteY5" fmla="*/ 0 h 3061251"/>
              <a:gd name="connsiteX6" fmla="*/ 4457040 w 10714384"/>
              <a:gd name="connsiteY6" fmla="*/ 0 h 3061251"/>
              <a:gd name="connsiteX7" fmla="*/ 4955586 w 10714384"/>
              <a:gd name="connsiteY7" fmla="*/ 0 h 3061251"/>
              <a:gd name="connsiteX8" fmla="*/ 5648010 w 10714384"/>
              <a:gd name="connsiteY8" fmla="*/ 0 h 3061251"/>
              <a:gd name="connsiteX9" fmla="*/ 6049617 w 10714384"/>
              <a:gd name="connsiteY9" fmla="*/ 0 h 3061251"/>
              <a:gd name="connsiteX10" fmla="*/ 6935920 w 10714384"/>
              <a:gd name="connsiteY10" fmla="*/ 0 h 3061251"/>
              <a:gd name="connsiteX11" fmla="*/ 7628345 w 10714384"/>
              <a:gd name="connsiteY11" fmla="*/ 0 h 3061251"/>
              <a:gd name="connsiteX12" fmla="*/ 8514649 w 10714384"/>
              <a:gd name="connsiteY12" fmla="*/ 0 h 3061251"/>
              <a:gd name="connsiteX13" fmla="*/ 9110134 w 10714384"/>
              <a:gd name="connsiteY13" fmla="*/ 0 h 3061251"/>
              <a:gd name="connsiteX14" fmla="*/ 9608680 w 10714384"/>
              <a:gd name="connsiteY14" fmla="*/ 0 h 3061251"/>
              <a:gd name="connsiteX15" fmla="*/ 10204165 w 10714384"/>
              <a:gd name="connsiteY15" fmla="*/ 0 h 3061251"/>
              <a:gd name="connsiteX16" fmla="*/ 10714384 w 10714384"/>
              <a:gd name="connsiteY16" fmla="*/ 510219 h 3061251"/>
              <a:gd name="connsiteX17" fmla="*/ 10714384 w 10714384"/>
              <a:gd name="connsiteY17" fmla="*/ 1190490 h 3061251"/>
              <a:gd name="connsiteX18" fmla="*/ 10714384 w 10714384"/>
              <a:gd name="connsiteY18" fmla="*/ 1911577 h 3061251"/>
              <a:gd name="connsiteX19" fmla="*/ 10714384 w 10714384"/>
              <a:gd name="connsiteY19" fmla="*/ 2551032 h 3061251"/>
              <a:gd name="connsiteX20" fmla="*/ 10204165 w 10714384"/>
              <a:gd name="connsiteY20" fmla="*/ 3061251 h 3061251"/>
              <a:gd name="connsiteX21" fmla="*/ 9317861 w 10714384"/>
              <a:gd name="connsiteY21" fmla="*/ 3061251 h 3061251"/>
              <a:gd name="connsiteX22" fmla="*/ 8819316 w 10714384"/>
              <a:gd name="connsiteY22" fmla="*/ 3061251 h 3061251"/>
              <a:gd name="connsiteX23" fmla="*/ 8417709 w 10714384"/>
              <a:gd name="connsiteY23" fmla="*/ 3061251 h 3061251"/>
              <a:gd name="connsiteX24" fmla="*/ 7919163 w 10714384"/>
              <a:gd name="connsiteY24" fmla="*/ 3061251 h 3061251"/>
              <a:gd name="connsiteX25" fmla="*/ 7420618 w 10714384"/>
              <a:gd name="connsiteY25" fmla="*/ 3061251 h 3061251"/>
              <a:gd name="connsiteX26" fmla="*/ 6728193 w 10714384"/>
              <a:gd name="connsiteY26" fmla="*/ 3061251 h 3061251"/>
              <a:gd name="connsiteX27" fmla="*/ 6035768 w 10714384"/>
              <a:gd name="connsiteY27" fmla="*/ 3061251 h 3061251"/>
              <a:gd name="connsiteX28" fmla="*/ 5440283 w 10714384"/>
              <a:gd name="connsiteY28" fmla="*/ 3061251 h 3061251"/>
              <a:gd name="connsiteX29" fmla="*/ 4553979 w 10714384"/>
              <a:gd name="connsiteY29" fmla="*/ 3061251 h 3061251"/>
              <a:gd name="connsiteX30" fmla="*/ 4055434 w 10714384"/>
              <a:gd name="connsiteY30" fmla="*/ 3061251 h 3061251"/>
              <a:gd name="connsiteX31" fmla="*/ 3169130 w 10714384"/>
              <a:gd name="connsiteY31" fmla="*/ 3061251 h 3061251"/>
              <a:gd name="connsiteX32" fmla="*/ 2670584 w 10714384"/>
              <a:gd name="connsiteY32" fmla="*/ 3061251 h 3061251"/>
              <a:gd name="connsiteX33" fmla="*/ 1881220 w 10714384"/>
              <a:gd name="connsiteY33" fmla="*/ 3061251 h 3061251"/>
              <a:gd name="connsiteX34" fmla="*/ 510219 w 10714384"/>
              <a:gd name="connsiteY34" fmla="*/ 3061251 h 3061251"/>
              <a:gd name="connsiteX35" fmla="*/ 0 w 10714384"/>
              <a:gd name="connsiteY35" fmla="*/ 2551032 h 3061251"/>
              <a:gd name="connsiteX36" fmla="*/ 0 w 10714384"/>
              <a:gd name="connsiteY36" fmla="*/ 1911577 h 3061251"/>
              <a:gd name="connsiteX37" fmla="*/ 0 w 10714384"/>
              <a:gd name="connsiteY37" fmla="*/ 1292531 h 3061251"/>
              <a:gd name="connsiteX38" fmla="*/ 0 w 10714384"/>
              <a:gd name="connsiteY38" fmla="*/ 510219 h 306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14384" h="3061251" fill="none" extrusionOk="0">
                <a:moveTo>
                  <a:pt x="0" y="510219"/>
                </a:moveTo>
                <a:cubicBezTo>
                  <a:pt x="-11339" y="239689"/>
                  <a:pt x="283995" y="12470"/>
                  <a:pt x="510219" y="0"/>
                </a:cubicBezTo>
                <a:cubicBezTo>
                  <a:pt x="870072" y="32249"/>
                  <a:pt x="1100434" y="-28658"/>
                  <a:pt x="1396523" y="0"/>
                </a:cubicBezTo>
                <a:cubicBezTo>
                  <a:pt x="1692612" y="28658"/>
                  <a:pt x="2021232" y="3580"/>
                  <a:pt x="2282826" y="0"/>
                </a:cubicBezTo>
                <a:cubicBezTo>
                  <a:pt x="2544420" y="-3580"/>
                  <a:pt x="2704468" y="1140"/>
                  <a:pt x="3072190" y="0"/>
                </a:cubicBezTo>
                <a:cubicBezTo>
                  <a:pt x="3439912" y="-1140"/>
                  <a:pt x="3454412" y="25897"/>
                  <a:pt x="3667676" y="0"/>
                </a:cubicBezTo>
                <a:cubicBezTo>
                  <a:pt x="3880940" y="-25897"/>
                  <a:pt x="4080907" y="-11768"/>
                  <a:pt x="4457040" y="0"/>
                </a:cubicBezTo>
                <a:cubicBezTo>
                  <a:pt x="4833173" y="11768"/>
                  <a:pt x="4755995" y="15177"/>
                  <a:pt x="4955586" y="0"/>
                </a:cubicBezTo>
                <a:cubicBezTo>
                  <a:pt x="5155177" y="-15177"/>
                  <a:pt x="5388171" y="28456"/>
                  <a:pt x="5648010" y="0"/>
                </a:cubicBezTo>
                <a:cubicBezTo>
                  <a:pt x="5907849" y="-28456"/>
                  <a:pt x="5948210" y="-5541"/>
                  <a:pt x="6049617" y="0"/>
                </a:cubicBezTo>
                <a:cubicBezTo>
                  <a:pt x="6151024" y="5541"/>
                  <a:pt x="6543753" y="34913"/>
                  <a:pt x="6935920" y="0"/>
                </a:cubicBezTo>
                <a:cubicBezTo>
                  <a:pt x="7328087" y="-34913"/>
                  <a:pt x="7312617" y="24034"/>
                  <a:pt x="7628345" y="0"/>
                </a:cubicBezTo>
                <a:cubicBezTo>
                  <a:pt x="7944073" y="-24034"/>
                  <a:pt x="8260273" y="-7397"/>
                  <a:pt x="8514649" y="0"/>
                </a:cubicBezTo>
                <a:cubicBezTo>
                  <a:pt x="8769025" y="7397"/>
                  <a:pt x="8900525" y="-28077"/>
                  <a:pt x="9110134" y="0"/>
                </a:cubicBezTo>
                <a:cubicBezTo>
                  <a:pt x="9319743" y="28077"/>
                  <a:pt x="9467097" y="4738"/>
                  <a:pt x="9608680" y="0"/>
                </a:cubicBezTo>
                <a:cubicBezTo>
                  <a:pt x="9750263" y="-4738"/>
                  <a:pt x="10048208" y="4998"/>
                  <a:pt x="10204165" y="0"/>
                </a:cubicBezTo>
                <a:cubicBezTo>
                  <a:pt x="10447981" y="13320"/>
                  <a:pt x="10714256" y="222044"/>
                  <a:pt x="10714384" y="510219"/>
                </a:cubicBezTo>
                <a:cubicBezTo>
                  <a:pt x="10703638" y="721611"/>
                  <a:pt x="10713052" y="861120"/>
                  <a:pt x="10714384" y="1190490"/>
                </a:cubicBezTo>
                <a:cubicBezTo>
                  <a:pt x="10715716" y="1519860"/>
                  <a:pt x="10695548" y="1739699"/>
                  <a:pt x="10714384" y="1911577"/>
                </a:cubicBezTo>
                <a:cubicBezTo>
                  <a:pt x="10733220" y="2083455"/>
                  <a:pt x="10724965" y="2344250"/>
                  <a:pt x="10714384" y="2551032"/>
                </a:cubicBezTo>
                <a:cubicBezTo>
                  <a:pt x="10727749" y="2818979"/>
                  <a:pt x="10479818" y="3081921"/>
                  <a:pt x="10204165" y="3061251"/>
                </a:cubicBezTo>
                <a:cubicBezTo>
                  <a:pt x="9900343" y="3084513"/>
                  <a:pt x="9518042" y="3090299"/>
                  <a:pt x="9317861" y="3061251"/>
                </a:cubicBezTo>
                <a:cubicBezTo>
                  <a:pt x="9117680" y="3032203"/>
                  <a:pt x="9040861" y="3044154"/>
                  <a:pt x="8819316" y="3061251"/>
                </a:cubicBezTo>
                <a:cubicBezTo>
                  <a:pt x="8597772" y="3078348"/>
                  <a:pt x="8580832" y="3041174"/>
                  <a:pt x="8417709" y="3061251"/>
                </a:cubicBezTo>
                <a:cubicBezTo>
                  <a:pt x="8254586" y="3081328"/>
                  <a:pt x="8070700" y="3067968"/>
                  <a:pt x="7919163" y="3061251"/>
                </a:cubicBezTo>
                <a:cubicBezTo>
                  <a:pt x="7767626" y="3054534"/>
                  <a:pt x="7532572" y="3051824"/>
                  <a:pt x="7420618" y="3061251"/>
                </a:cubicBezTo>
                <a:cubicBezTo>
                  <a:pt x="7308665" y="3070678"/>
                  <a:pt x="6956419" y="3067455"/>
                  <a:pt x="6728193" y="3061251"/>
                </a:cubicBezTo>
                <a:cubicBezTo>
                  <a:pt x="6499968" y="3055047"/>
                  <a:pt x="6182703" y="3093801"/>
                  <a:pt x="6035768" y="3061251"/>
                </a:cubicBezTo>
                <a:cubicBezTo>
                  <a:pt x="5888834" y="3028701"/>
                  <a:pt x="5639481" y="3053901"/>
                  <a:pt x="5440283" y="3061251"/>
                </a:cubicBezTo>
                <a:cubicBezTo>
                  <a:pt x="5241086" y="3068601"/>
                  <a:pt x="4793334" y="3060456"/>
                  <a:pt x="4553979" y="3061251"/>
                </a:cubicBezTo>
                <a:cubicBezTo>
                  <a:pt x="4314624" y="3062046"/>
                  <a:pt x="4253680" y="3052464"/>
                  <a:pt x="4055434" y="3061251"/>
                </a:cubicBezTo>
                <a:cubicBezTo>
                  <a:pt x="3857188" y="3070038"/>
                  <a:pt x="3449626" y="3058906"/>
                  <a:pt x="3169130" y="3061251"/>
                </a:cubicBezTo>
                <a:cubicBezTo>
                  <a:pt x="2888634" y="3063596"/>
                  <a:pt x="2862688" y="3050566"/>
                  <a:pt x="2670584" y="3061251"/>
                </a:cubicBezTo>
                <a:cubicBezTo>
                  <a:pt x="2478480" y="3071936"/>
                  <a:pt x="2132953" y="3089040"/>
                  <a:pt x="1881220" y="3061251"/>
                </a:cubicBezTo>
                <a:cubicBezTo>
                  <a:pt x="1629487" y="3033462"/>
                  <a:pt x="1089005" y="3024858"/>
                  <a:pt x="510219" y="3061251"/>
                </a:cubicBezTo>
                <a:cubicBezTo>
                  <a:pt x="187701" y="3033567"/>
                  <a:pt x="46406" y="2836586"/>
                  <a:pt x="0" y="2551032"/>
                </a:cubicBezTo>
                <a:cubicBezTo>
                  <a:pt x="-27324" y="2265168"/>
                  <a:pt x="15552" y="2125811"/>
                  <a:pt x="0" y="1911577"/>
                </a:cubicBezTo>
                <a:cubicBezTo>
                  <a:pt x="-15552" y="1697343"/>
                  <a:pt x="-9748" y="1420605"/>
                  <a:pt x="0" y="1292531"/>
                </a:cubicBezTo>
                <a:cubicBezTo>
                  <a:pt x="9748" y="1164457"/>
                  <a:pt x="29882" y="805991"/>
                  <a:pt x="0" y="510219"/>
                </a:cubicBezTo>
                <a:close/>
              </a:path>
              <a:path w="10714384" h="3061251" stroke="0" extrusionOk="0">
                <a:moveTo>
                  <a:pt x="0" y="510219"/>
                </a:moveTo>
                <a:cubicBezTo>
                  <a:pt x="-40122" y="203685"/>
                  <a:pt x="181564" y="17591"/>
                  <a:pt x="510219" y="0"/>
                </a:cubicBezTo>
                <a:cubicBezTo>
                  <a:pt x="871208" y="20962"/>
                  <a:pt x="1082566" y="5851"/>
                  <a:pt x="1396523" y="0"/>
                </a:cubicBezTo>
                <a:cubicBezTo>
                  <a:pt x="1710480" y="-5851"/>
                  <a:pt x="1835247" y="-8264"/>
                  <a:pt x="1992008" y="0"/>
                </a:cubicBezTo>
                <a:cubicBezTo>
                  <a:pt x="2148769" y="8264"/>
                  <a:pt x="2311993" y="-21616"/>
                  <a:pt x="2490554" y="0"/>
                </a:cubicBezTo>
                <a:cubicBezTo>
                  <a:pt x="2669115" y="21616"/>
                  <a:pt x="2959281" y="-3470"/>
                  <a:pt x="3279918" y="0"/>
                </a:cubicBezTo>
                <a:cubicBezTo>
                  <a:pt x="3600555" y="3470"/>
                  <a:pt x="3652656" y="16623"/>
                  <a:pt x="3875403" y="0"/>
                </a:cubicBezTo>
                <a:cubicBezTo>
                  <a:pt x="4098150" y="-16623"/>
                  <a:pt x="4505571" y="-6977"/>
                  <a:pt x="4761707" y="0"/>
                </a:cubicBezTo>
                <a:cubicBezTo>
                  <a:pt x="5017843" y="6977"/>
                  <a:pt x="5047576" y="6297"/>
                  <a:pt x="5260253" y="0"/>
                </a:cubicBezTo>
                <a:cubicBezTo>
                  <a:pt x="5472930" y="-6297"/>
                  <a:pt x="5820295" y="8985"/>
                  <a:pt x="6146556" y="0"/>
                </a:cubicBezTo>
                <a:cubicBezTo>
                  <a:pt x="6472817" y="-8985"/>
                  <a:pt x="6465010" y="17315"/>
                  <a:pt x="6548163" y="0"/>
                </a:cubicBezTo>
                <a:cubicBezTo>
                  <a:pt x="6631316" y="-17315"/>
                  <a:pt x="7013792" y="9253"/>
                  <a:pt x="7240587" y="0"/>
                </a:cubicBezTo>
                <a:cubicBezTo>
                  <a:pt x="7467382" y="-9253"/>
                  <a:pt x="7700333" y="29455"/>
                  <a:pt x="7933012" y="0"/>
                </a:cubicBezTo>
                <a:cubicBezTo>
                  <a:pt x="8165691" y="-29455"/>
                  <a:pt x="8288518" y="-2959"/>
                  <a:pt x="8528497" y="0"/>
                </a:cubicBezTo>
                <a:cubicBezTo>
                  <a:pt x="8768477" y="2959"/>
                  <a:pt x="9056864" y="1340"/>
                  <a:pt x="9414801" y="0"/>
                </a:cubicBezTo>
                <a:cubicBezTo>
                  <a:pt x="9772738" y="-1340"/>
                  <a:pt x="9935860" y="35731"/>
                  <a:pt x="10204165" y="0"/>
                </a:cubicBezTo>
                <a:cubicBezTo>
                  <a:pt x="10427148" y="9656"/>
                  <a:pt x="10667257" y="195916"/>
                  <a:pt x="10714384" y="510219"/>
                </a:cubicBezTo>
                <a:cubicBezTo>
                  <a:pt x="10695555" y="822272"/>
                  <a:pt x="10733171" y="1060809"/>
                  <a:pt x="10714384" y="1210898"/>
                </a:cubicBezTo>
                <a:cubicBezTo>
                  <a:pt x="10695597" y="1360987"/>
                  <a:pt x="10731728" y="1671678"/>
                  <a:pt x="10714384" y="1891169"/>
                </a:cubicBezTo>
                <a:cubicBezTo>
                  <a:pt x="10697040" y="2110660"/>
                  <a:pt x="10706263" y="2373254"/>
                  <a:pt x="10714384" y="2551032"/>
                </a:cubicBezTo>
                <a:cubicBezTo>
                  <a:pt x="10701536" y="2833347"/>
                  <a:pt x="10512464" y="3013456"/>
                  <a:pt x="10204165" y="3061251"/>
                </a:cubicBezTo>
                <a:cubicBezTo>
                  <a:pt x="9829112" y="3034379"/>
                  <a:pt x="9619950" y="3096425"/>
                  <a:pt x="9414801" y="3061251"/>
                </a:cubicBezTo>
                <a:cubicBezTo>
                  <a:pt x="9209652" y="3026077"/>
                  <a:pt x="9122009" y="3039393"/>
                  <a:pt x="8916255" y="3061251"/>
                </a:cubicBezTo>
                <a:cubicBezTo>
                  <a:pt x="8710501" y="3083109"/>
                  <a:pt x="8372961" y="3063131"/>
                  <a:pt x="8223830" y="3061251"/>
                </a:cubicBezTo>
                <a:cubicBezTo>
                  <a:pt x="8074699" y="3059371"/>
                  <a:pt x="7923809" y="3042264"/>
                  <a:pt x="7822224" y="3061251"/>
                </a:cubicBezTo>
                <a:cubicBezTo>
                  <a:pt x="7720639" y="3080238"/>
                  <a:pt x="7503706" y="3064709"/>
                  <a:pt x="7420618" y="3061251"/>
                </a:cubicBezTo>
                <a:cubicBezTo>
                  <a:pt x="7337530" y="3057793"/>
                  <a:pt x="6969530" y="3032719"/>
                  <a:pt x="6728193" y="3061251"/>
                </a:cubicBezTo>
                <a:cubicBezTo>
                  <a:pt x="6486857" y="3089783"/>
                  <a:pt x="6411858" y="3069223"/>
                  <a:pt x="6229647" y="3061251"/>
                </a:cubicBezTo>
                <a:cubicBezTo>
                  <a:pt x="6047436" y="3053279"/>
                  <a:pt x="5725887" y="3081746"/>
                  <a:pt x="5440283" y="3061251"/>
                </a:cubicBezTo>
                <a:cubicBezTo>
                  <a:pt x="5154679" y="3040756"/>
                  <a:pt x="5068289" y="3074089"/>
                  <a:pt x="4941737" y="3061251"/>
                </a:cubicBezTo>
                <a:cubicBezTo>
                  <a:pt x="4815185" y="3048413"/>
                  <a:pt x="4341644" y="3079716"/>
                  <a:pt x="4152373" y="3061251"/>
                </a:cubicBezTo>
                <a:cubicBezTo>
                  <a:pt x="3963102" y="3042786"/>
                  <a:pt x="3933227" y="3051126"/>
                  <a:pt x="3750767" y="3061251"/>
                </a:cubicBezTo>
                <a:cubicBezTo>
                  <a:pt x="3568307" y="3071376"/>
                  <a:pt x="3308070" y="3074422"/>
                  <a:pt x="2961402" y="3061251"/>
                </a:cubicBezTo>
                <a:cubicBezTo>
                  <a:pt x="2614735" y="3048080"/>
                  <a:pt x="2591824" y="3082846"/>
                  <a:pt x="2462857" y="3061251"/>
                </a:cubicBezTo>
                <a:cubicBezTo>
                  <a:pt x="2333890" y="3039656"/>
                  <a:pt x="2204488" y="3059438"/>
                  <a:pt x="2061250" y="3061251"/>
                </a:cubicBezTo>
                <a:cubicBezTo>
                  <a:pt x="1918012" y="3063064"/>
                  <a:pt x="1720522" y="3037934"/>
                  <a:pt x="1562705" y="3061251"/>
                </a:cubicBezTo>
                <a:cubicBezTo>
                  <a:pt x="1404889" y="3084568"/>
                  <a:pt x="882123" y="3058618"/>
                  <a:pt x="510219" y="3061251"/>
                </a:cubicBezTo>
                <a:cubicBezTo>
                  <a:pt x="264693" y="3051654"/>
                  <a:pt x="-6472" y="2877650"/>
                  <a:pt x="0" y="2551032"/>
                </a:cubicBezTo>
                <a:cubicBezTo>
                  <a:pt x="23511" y="2386123"/>
                  <a:pt x="-21938" y="2150782"/>
                  <a:pt x="0" y="1911577"/>
                </a:cubicBezTo>
                <a:cubicBezTo>
                  <a:pt x="21938" y="1672372"/>
                  <a:pt x="-5044" y="1443248"/>
                  <a:pt x="0" y="1251714"/>
                </a:cubicBezTo>
                <a:cubicBezTo>
                  <a:pt x="5044" y="1060180"/>
                  <a:pt x="1460" y="777505"/>
                  <a:pt x="0" y="510219"/>
                </a:cubicBezTo>
                <a:close/>
              </a:path>
            </a:pathLst>
          </a:custGeom>
          <a:solidFill>
            <a:srgbClr val="CCFFFF"/>
          </a:solidFill>
          <a:ln w="28575">
            <a:solidFill>
              <a:srgbClr val="00B0F0"/>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3399"/>
                </a:solidFill>
                <a:effectLst/>
                <a:uLnTx/>
                <a:uFillTx/>
                <a:latin typeface="Calibri" panose="020F0502020204030204"/>
                <a:ea typeface="+mn-ea"/>
                <a:cs typeface="+mn-cs"/>
              </a:rPr>
              <a:t>Nội</a:t>
            </a:r>
            <a:r>
              <a:rPr kumimoji="0" lang="en-US" sz="5400" b="1" i="0" u="none" strike="noStrike" kern="1200" cap="none" spc="0" normalizeH="0" baseline="0" noProof="0" dirty="0">
                <a:ln>
                  <a:noFill/>
                </a:ln>
                <a:solidFill>
                  <a:srgbClr val="FF3399"/>
                </a:solidFill>
                <a:effectLst/>
                <a:uLnTx/>
                <a:uFillTx/>
                <a:latin typeface="Calibri" panose="020F0502020204030204"/>
                <a:ea typeface="+mn-ea"/>
                <a:cs typeface="+mn-cs"/>
              </a:rPr>
              <a:t> dung </a:t>
            </a:r>
            <a:r>
              <a:rPr kumimoji="0" lang="en-US" sz="5400" b="1" i="0" u="none" strike="noStrike" kern="1200" cap="none" spc="0" normalizeH="0" baseline="0" noProof="0" dirty="0" err="1">
                <a:ln>
                  <a:noFill/>
                </a:ln>
                <a:solidFill>
                  <a:srgbClr val="FF3399"/>
                </a:solidFill>
                <a:effectLst/>
                <a:uLnTx/>
                <a:uFillTx/>
                <a:latin typeface="Calibri" panose="020F0502020204030204"/>
                <a:ea typeface="+mn-ea"/>
                <a:cs typeface="+mn-cs"/>
              </a:rPr>
              <a:t>nhóm</a:t>
            </a:r>
            <a:r>
              <a:rPr kumimoji="0" lang="en-US" sz="5400" b="1" i="0" u="none" strike="noStrike" kern="1200" cap="none" spc="0" normalizeH="0" baseline="0" noProof="0" dirty="0">
                <a:ln>
                  <a:noFill/>
                </a:ln>
                <a:solidFill>
                  <a:srgbClr val="FF3399"/>
                </a:solidFill>
                <a:effectLst/>
                <a:uLnTx/>
                <a:uFillTx/>
                <a:latin typeface="Calibri" panose="020F0502020204030204"/>
                <a:ea typeface="+mn-ea"/>
                <a:cs typeface="+mn-cs"/>
              </a:rPr>
              <a:t> 2: </a:t>
            </a:r>
            <a:r>
              <a:rPr kumimoji="0" lang="en-US" sz="5400" b="1" i="0" u="none" strike="noStrike" kern="1200" cap="none" spc="0" normalizeH="0" baseline="0" noProof="0" err="1">
                <a:ln>
                  <a:noFill/>
                </a:ln>
                <a:solidFill>
                  <a:srgbClr val="FF3399"/>
                </a:solidFill>
                <a:effectLst/>
                <a:uLnTx/>
                <a:uFillTx/>
                <a:latin typeface="Calibri" panose="020F0502020204030204"/>
                <a:ea typeface="+mn-ea"/>
                <a:cs typeface="+mn-cs"/>
              </a:rPr>
              <a:t>Nêu</a:t>
            </a:r>
            <a:r>
              <a:rPr kumimoji="0" lang="en-US" sz="5400" b="1" i="0" u="none" strike="noStrike" kern="1200" cap="none" spc="0" normalizeH="0" baseline="0" noProof="0">
                <a:ln>
                  <a:noFill/>
                </a:ln>
                <a:solidFill>
                  <a:srgbClr val="FF3399"/>
                </a:solidFill>
                <a:effectLst/>
                <a:uLnTx/>
                <a:uFillTx/>
                <a:latin typeface="Calibri" panose="020F0502020204030204"/>
                <a:ea typeface="+mn-ea"/>
                <a:cs typeface="+mn-cs"/>
              </a:rPr>
              <a:t> người,</a:t>
            </a:r>
            <a:r>
              <a:rPr kumimoji="0" lang="en-US" sz="5400" b="1" i="0" u="none" strike="noStrike" kern="1200" cap="none" spc="0" normalizeH="0" noProof="0">
                <a:ln>
                  <a:noFill/>
                </a:ln>
                <a:solidFill>
                  <a:srgbClr val="FF3399"/>
                </a:solidFill>
                <a:effectLst/>
                <a:uLnTx/>
                <a:uFillTx/>
                <a:latin typeface="Calibri" panose="020F0502020204030204"/>
                <a:ea typeface="+mn-ea"/>
                <a:cs typeface="+mn-cs"/>
              </a:rPr>
              <a:t> </a:t>
            </a:r>
            <a:r>
              <a:rPr kumimoji="0" lang="en-US" sz="5400" b="1" i="0" u="none" strike="noStrike" kern="1200" cap="none" spc="0" normalizeH="0" baseline="0" noProof="0">
                <a:ln>
                  <a:noFill/>
                </a:ln>
                <a:solidFill>
                  <a:srgbClr val="FF3399"/>
                </a:solidFill>
                <a:effectLst/>
                <a:uLnTx/>
                <a:uFillTx/>
                <a:latin typeface="Calibri" panose="020F0502020204030204"/>
                <a:ea typeface="+mn-ea"/>
                <a:cs typeface="+mn-cs"/>
              </a:rPr>
              <a:t>các </a:t>
            </a:r>
            <a:r>
              <a:rPr kumimoji="0" lang="en-US" sz="5400" b="1" i="0" u="none" strike="noStrike" kern="1200" cap="none" spc="0" normalizeH="0" baseline="0" noProof="0" dirty="0" err="1">
                <a:ln>
                  <a:noFill/>
                </a:ln>
                <a:solidFill>
                  <a:srgbClr val="FF3399"/>
                </a:solidFill>
                <a:effectLst/>
                <a:uLnTx/>
                <a:uFillTx/>
                <a:latin typeface="Calibri" panose="020F0502020204030204"/>
                <a:ea typeface="+mn-ea"/>
                <a:cs typeface="+mn-cs"/>
              </a:rPr>
              <a:t>sự</a:t>
            </a:r>
            <a:r>
              <a:rPr kumimoji="0" lang="en-US" sz="5400" b="1" i="0" u="none" strike="noStrike" kern="1200" cap="none" spc="0" normalizeH="0" baseline="0" noProof="0" dirty="0">
                <a:ln>
                  <a:noFill/>
                </a:ln>
                <a:solidFill>
                  <a:srgbClr val="FF3399"/>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3399"/>
                </a:solidFill>
                <a:effectLst/>
                <a:uLnTx/>
                <a:uFillTx/>
                <a:latin typeface="Calibri" panose="020F0502020204030204"/>
                <a:ea typeface="+mn-ea"/>
                <a:cs typeface="+mn-cs"/>
              </a:rPr>
              <a:t>vật</a:t>
            </a:r>
            <a:r>
              <a:rPr kumimoji="0" lang="en-US" sz="5400" b="1" i="0" u="none" strike="noStrike" kern="1200" cap="none" spc="0" normalizeH="0" baseline="0" noProof="0" dirty="0">
                <a:ln>
                  <a:noFill/>
                </a:ln>
                <a:solidFill>
                  <a:srgbClr val="FF3399"/>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3399"/>
                </a:solidFill>
                <a:effectLst/>
                <a:uLnTx/>
                <a:uFillTx/>
                <a:latin typeface="Calibri" panose="020F0502020204030204"/>
                <a:ea typeface="+mn-ea"/>
                <a:cs typeface="+mn-cs"/>
              </a:rPr>
              <a:t>hiện</a:t>
            </a:r>
            <a:r>
              <a:rPr kumimoji="0" lang="en-US" sz="5400" b="1" i="0" u="none" strike="noStrike" kern="1200" cap="none" spc="0" normalizeH="0" baseline="0" noProof="0" dirty="0">
                <a:ln>
                  <a:noFill/>
                </a:ln>
                <a:solidFill>
                  <a:srgbClr val="FF3399"/>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3399"/>
                </a:solidFill>
                <a:effectLst/>
                <a:uLnTx/>
                <a:uFillTx/>
                <a:latin typeface="Calibri" panose="020F0502020204030204"/>
                <a:ea typeface="+mn-ea"/>
                <a:cs typeface="+mn-cs"/>
              </a:rPr>
              <a:t>tượng</a:t>
            </a:r>
            <a:r>
              <a:rPr kumimoji="0" lang="en-US" sz="5400" b="1" i="0" u="none" strike="noStrike" kern="1200" cap="none" spc="0" normalizeH="0" baseline="0" noProof="0" dirty="0">
                <a:ln>
                  <a:noFill/>
                </a:ln>
                <a:solidFill>
                  <a:srgbClr val="FF3399"/>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3399"/>
                </a:solidFill>
                <a:effectLst/>
                <a:uLnTx/>
                <a:uFillTx/>
                <a:latin typeface="Calibri" panose="020F0502020204030204"/>
                <a:ea typeface="+mn-ea"/>
                <a:cs typeface="+mn-cs"/>
              </a:rPr>
              <a:t>có</a:t>
            </a:r>
            <a:r>
              <a:rPr kumimoji="0" lang="en-US" sz="5400" b="1" i="0" u="none" strike="noStrike" kern="1200" cap="none" spc="0" normalizeH="0" baseline="0" noProof="0" dirty="0">
                <a:ln>
                  <a:noFill/>
                </a:ln>
                <a:solidFill>
                  <a:srgbClr val="FF3399"/>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3399"/>
                </a:solidFill>
                <a:effectLst/>
                <a:uLnTx/>
                <a:uFillTx/>
                <a:latin typeface="Calibri" panose="020F0502020204030204"/>
                <a:ea typeface="+mn-ea"/>
                <a:cs typeface="+mn-cs"/>
              </a:rPr>
              <a:t>liên</a:t>
            </a:r>
            <a:r>
              <a:rPr kumimoji="0" lang="en-US" sz="5400" b="1" i="0" u="none" strike="noStrike" kern="1200" cap="none" spc="0" normalizeH="0" baseline="0" noProof="0" dirty="0">
                <a:ln>
                  <a:noFill/>
                </a:ln>
                <a:solidFill>
                  <a:srgbClr val="FF3399"/>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3399"/>
                </a:solidFill>
                <a:effectLst/>
                <a:uLnTx/>
                <a:uFillTx/>
                <a:latin typeface="Calibri" panose="020F0502020204030204"/>
                <a:ea typeface="+mn-ea"/>
                <a:cs typeface="+mn-cs"/>
              </a:rPr>
              <a:t>quan</a:t>
            </a:r>
            <a:r>
              <a:rPr kumimoji="0" lang="en-US" sz="5400" b="1" i="0" u="none" strike="noStrike" kern="1200" cap="none" spc="0" normalizeH="0" baseline="0" noProof="0" dirty="0">
                <a:ln>
                  <a:noFill/>
                </a:ln>
                <a:solidFill>
                  <a:srgbClr val="FF3399"/>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3399"/>
                </a:solidFill>
                <a:effectLst/>
                <a:uLnTx/>
                <a:uFillTx/>
                <a:latin typeface="Calibri" panose="020F0502020204030204"/>
                <a:ea typeface="+mn-ea"/>
                <a:cs typeface="+mn-cs"/>
              </a:rPr>
              <a:t>để</a:t>
            </a:r>
            <a:r>
              <a:rPr kumimoji="0" lang="en-US" sz="5400" b="1" i="0" u="none" strike="noStrike" kern="1200" cap="none" spc="0" normalizeH="0" baseline="0" noProof="0" dirty="0">
                <a:ln>
                  <a:noFill/>
                </a:ln>
                <a:solidFill>
                  <a:srgbClr val="FF3399"/>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3399"/>
                </a:solidFill>
                <a:effectLst/>
                <a:uLnTx/>
                <a:uFillTx/>
                <a:latin typeface="Calibri" panose="020F0502020204030204"/>
                <a:ea typeface="+mn-ea"/>
                <a:cs typeface="+mn-cs"/>
              </a:rPr>
              <a:t>dẫn</a:t>
            </a:r>
            <a:r>
              <a:rPr kumimoji="0" lang="en-US" sz="5400" b="1" i="0" u="none" strike="noStrike" kern="1200" cap="none" spc="0" normalizeH="0" baseline="0" noProof="0" dirty="0">
                <a:ln>
                  <a:noFill/>
                </a:ln>
                <a:solidFill>
                  <a:srgbClr val="FF3399"/>
                </a:solidFill>
                <a:effectLst/>
                <a:uLnTx/>
                <a:uFillTx/>
                <a:latin typeface="Calibri" panose="020F0502020204030204"/>
                <a:ea typeface="+mn-ea"/>
                <a:cs typeface="+mn-cs"/>
              </a:rPr>
              <a:t> </a:t>
            </a:r>
            <a:r>
              <a:rPr kumimoji="0" lang="en-US" sz="5400" b="1" i="0" u="none" strike="noStrike" kern="1200" cap="none" spc="0" normalizeH="0" baseline="0" noProof="0" err="1">
                <a:ln>
                  <a:noFill/>
                </a:ln>
                <a:solidFill>
                  <a:srgbClr val="FF3399"/>
                </a:solidFill>
                <a:effectLst/>
                <a:uLnTx/>
                <a:uFillTx/>
                <a:latin typeface="Calibri" panose="020F0502020204030204"/>
                <a:ea typeface="+mn-ea"/>
                <a:cs typeface="+mn-cs"/>
              </a:rPr>
              <a:t>đến</a:t>
            </a:r>
            <a:r>
              <a:rPr kumimoji="0" lang="en-US" sz="5400" b="1" i="0" u="none" strike="noStrike" kern="1200" cap="none" spc="0" normalizeH="0" baseline="0" noProof="0">
                <a:ln>
                  <a:noFill/>
                </a:ln>
                <a:solidFill>
                  <a:srgbClr val="FF3399"/>
                </a:solidFill>
                <a:effectLst/>
                <a:uLnTx/>
                <a:uFillTx/>
                <a:latin typeface="Calibri" panose="020F0502020204030204"/>
                <a:ea typeface="+mn-ea"/>
                <a:cs typeface="+mn-cs"/>
              </a:rPr>
              <a:t> người</a:t>
            </a:r>
            <a:r>
              <a:rPr kumimoji="0" lang="en-US" sz="5400" b="1" i="0" u="none" strike="noStrike" kern="1200" cap="none" spc="0" normalizeH="0" noProof="0">
                <a:ln>
                  <a:noFill/>
                </a:ln>
                <a:solidFill>
                  <a:srgbClr val="FF3399"/>
                </a:solidFill>
                <a:effectLst/>
                <a:uLnTx/>
                <a:uFillTx/>
                <a:latin typeface="Calibri" panose="020F0502020204030204"/>
                <a:ea typeface="+mn-ea"/>
                <a:cs typeface="+mn-cs"/>
              </a:rPr>
              <a:t> được </a:t>
            </a:r>
            <a:r>
              <a:rPr kumimoji="0" lang="en-US" sz="5400" b="1" i="0" u="none" strike="noStrike" kern="1200" cap="none" spc="0" normalizeH="0" baseline="0" noProof="0">
                <a:ln>
                  <a:noFill/>
                </a:ln>
                <a:solidFill>
                  <a:srgbClr val="FF3399"/>
                </a:solidFill>
                <a:effectLst/>
                <a:uLnTx/>
                <a:uFillTx/>
                <a:latin typeface="Calibri" panose="020F0502020204030204"/>
                <a:ea typeface="+mn-ea"/>
                <a:cs typeface="+mn-cs"/>
              </a:rPr>
              <a:t>chọn </a:t>
            </a:r>
            <a:r>
              <a:rPr kumimoji="0" lang="en-US" sz="5400" b="1" i="0" u="none" strike="noStrike" kern="1200" cap="none" spc="0" normalizeH="0" baseline="0" noProof="0" dirty="0" err="1">
                <a:ln>
                  <a:noFill/>
                </a:ln>
                <a:solidFill>
                  <a:srgbClr val="FF3399"/>
                </a:solidFill>
                <a:effectLst/>
                <a:uLnTx/>
                <a:uFillTx/>
                <a:latin typeface="Calibri" panose="020F0502020204030204"/>
                <a:ea typeface="+mn-ea"/>
                <a:cs typeface="+mn-cs"/>
              </a:rPr>
              <a:t>tả</a:t>
            </a:r>
            <a:r>
              <a:rPr kumimoji="0" lang="en-US" sz="5400" b="1" i="0" u="none" strike="noStrike" kern="1200" cap="none" spc="0" normalizeH="0" baseline="0" noProof="0" dirty="0">
                <a:ln>
                  <a:noFill/>
                </a:ln>
                <a:solidFill>
                  <a:srgbClr val="FF3399"/>
                </a:solidFill>
                <a:effectLst/>
                <a:uLnTx/>
                <a:uFillTx/>
                <a:latin typeface="Calibri" panose="020F0502020204030204"/>
                <a:ea typeface="+mn-ea"/>
                <a:cs typeface="+mn-cs"/>
              </a:rPr>
              <a:t>. </a:t>
            </a:r>
          </a:p>
        </p:txBody>
      </p:sp>
      <p:pic>
        <p:nvPicPr>
          <p:cNvPr id="5" name="Picture 4" descr="A cartoon of a child&#10;&#10;Description automatically generated">
            <a:extLst>
              <a:ext uri="{FF2B5EF4-FFF2-40B4-BE49-F238E27FC236}">
                <a16:creationId xmlns:a16="http://schemas.microsoft.com/office/drawing/2014/main" id="{E2FD7574-A3BE-6DCF-6102-5273F97D4682}"/>
              </a:ext>
            </a:extLst>
          </p:cNvPr>
          <p:cNvPicPr>
            <a:picLocks noChangeAspect="1"/>
          </p:cNvPicPr>
          <p:nvPr/>
        </p:nvPicPr>
        <p:blipFill rotWithShape="1">
          <a:blip r:embed="rId4">
            <a:extLst>
              <a:ext uri="{28A0092B-C50C-407E-A947-70E740481C1C}">
                <a14:useLocalDpi xmlns:a14="http://schemas.microsoft.com/office/drawing/2010/main" val="0"/>
              </a:ext>
            </a:extLst>
          </a:blip>
          <a:srcRect l="46912" t="13635" r="35907" b="50543"/>
          <a:stretch/>
        </p:blipFill>
        <p:spPr>
          <a:xfrm>
            <a:off x="10382930" y="2268014"/>
            <a:ext cx="1648046" cy="1932925"/>
          </a:xfrm>
          <a:prstGeom prst="rect">
            <a:avLst/>
          </a:prstGeom>
        </p:spPr>
      </p:pic>
    </p:spTree>
    <p:extLst>
      <p:ext uri="{BB962C8B-B14F-4D97-AF65-F5344CB8AC3E}">
        <p14:creationId xmlns:p14="http://schemas.microsoft.com/office/powerpoint/2010/main" val="35989277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id with flowers and butterflies&#10;&#10;Description automatically generated">
            <a:extLst>
              <a:ext uri="{FF2B5EF4-FFF2-40B4-BE49-F238E27FC236}">
                <a16:creationId xmlns:a16="http://schemas.microsoft.com/office/drawing/2014/main" id="{2771D4DE-93A4-A1EC-EB87-81025DE409C6}"/>
              </a:ext>
            </a:extLst>
          </p:cNvPr>
          <p:cNvPicPr>
            <a:picLocks noChangeAspect="1"/>
          </p:cNvPicPr>
          <p:nvPr/>
        </p:nvPicPr>
        <p:blipFill>
          <a:blip r:embed="rId2">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sp>
        <p:nvSpPr>
          <p:cNvPr id="33" name="Rectangle: Rounded Corners 32">
            <a:extLst>
              <a:ext uri="{FF2B5EF4-FFF2-40B4-BE49-F238E27FC236}">
                <a16:creationId xmlns:a16="http://schemas.microsoft.com/office/drawing/2014/main" id="{CD0118CA-86B8-4CC2-B199-97C3EF9E4410}"/>
              </a:ext>
            </a:extLst>
          </p:cNvPr>
          <p:cNvSpPr/>
          <p:nvPr/>
        </p:nvSpPr>
        <p:spPr>
          <a:xfrm>
            <a:off x="106821" y="121920"/>
            <a:ext cx="11978357" cy="6548846"/>
          </a:xfrm>
          <a:prstGeom prst="roundRect">
            <a:avLst/>
          </a:prstGeom>
          <a:solidFill>
            <a:schemeClr val="bg1">
              <a:alpha val="93000"/>
            </a:schemeClr>
          </a:solid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320523" y="183064"/>
            <a:ext cx="11550954" cy="2193502"/>
            <a:chOff x="320523" y="183064"/>
            <a:chExt cx="11550954" cy="2193502"/>
          </a:xfrm>
        </p:grpSpPr>
        <p:pic>
          <p:nvPicPr>
            <p:cNvPr id="3" name="Picture 2" descr="A yellow rectangular object on a black background&#10;&#10;Description automatically generated">
              <a:extLst>
                <a:ext uri="{FF2B5EF4-FFF2-40B4-BE49-F238E27FC236}">
                  <a16:creationId xmlns:a16="http://schemas.microsoft.com/office/drawing/2014/main" id="{ED14BBDB-079C-2A56-07E2-148A5ED3E0C5}"/>
                </a:ext>
              </a:extLst>
            </p:cNvPr>
            <p:cNvPicPr>
              <a:picLocks noChangeAspect="1"/>
            </p:cNvPicPr>
            <p:nvPr/>
          </p:nvPicPr>
          <p:blipFill rotWithShape="1">
            <a:blip r:embed="rId3">
              <a:extLst>
                <a:ext uri="{28A0092B-C50C-407E-A947-70E740481C1C}">
                  <a14:useLocalDpi xmlns:a14="http://schemas.microsoft.com/office/drawing/2010/main" val="0"/>
                </a:ext>
              </a:extLst>
            </a:blip>
            <a:srcRect l="19783" t="26087" r="19565" b="39710"/>
            <a:stretch/>
          </p:blipFill>
          <p:spPr>
            <a:xfrm>
              <a:off x="320523" y="183064"/>
              <a:ext cx="11550954" cy="2193502"/>
            </a:xfrm>
            <a:prstGeom prst="rect">
              <a:avLst/>
            </a:prstGeom>
          </p:spPr>
        </p:pic>
        <p:sp>
          <p:nvSpPr>
            <p:cNvPr id="8" name="TextBox 7">
              <a:extLst>
                <a:ext uri="{FF2B5EF4-FFF2-40B4-BE49-F238E27FC236}">
                  <a16:creationId xmlns:a16="http://schemas.microsoft.com/office/drawing/2014/main" id="{28B25B5C-08D4-9FA9-1B97-EDAAC6CBEEB6}"/>
                </a:ext>
              </a:extLst>
            </p:cNvPr>
            <p:cNvSpPr txBox="1"/>
            <p:nvPr/>
          </p:nvSpPr>
          <p:spPr>
            <a:xfrm>
              <a:off x="1433622" y="556540"/>
              <a:ext cx="998574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Theo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em</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có</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những</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cách</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nào</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để</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viết</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đoạn</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mở</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bài</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trong</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bài</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err="1">
                  <a:ln>
                    <a:noFill/>
                  </a:ln>
                  <a:solidFill>
                    <a:prstClr val="white"/>
                  </a:solidFill>
                  <a:effectLst/>
                  <a:uLnTx/>
                  <a:uFillTx/>
                  <a:latin typeface="Calibri" panose="020F0502020204030204"/>
                  <a:ea typeface="+mn-ea"/>
                  <a:cs typeface="+mn-cs"/>
                </a:rPr>
                <a:t>văn</a:t>
              </a: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 tả người?</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A cartoon of a child with brown hair&#10;&#10;Description automatically generated">
              <a:extLst>
                <a:ext uri="{FF2B5EF4-FFF2-40B4-BE49-F238E27FC236}">
                  <a16:creationId xmlns:a16="http://schemas.microsoft.com/office/drawing/2014/main" id="{F8AE7871-2402-69C2-00C3-CA705CA0DBA7}"/>
                </a:ext>
              </a:extLst>
            </p:cNvPr>
            <p:cNvPicPr>
              <a:picLocks noChangeAspect="1"/>
            </p:cNvPicPr>
            <p:nvPr/>
          </p:nvPicPr>
          <p:blipFill rotWithShape="1">
            <a:blip r:embed="rId4">
              <a:extLst>
                <a:ext uri="{28A0092B-C50C-407E-A947-70E740481C1C}">
                  <a14:useLocalDpi xmlns:a14="http://schemas.microsoft.com/office/drawing/2010/main" val="0"/>
                </a:ext>
              </a:extLst>
            </a:blip>
            <a:srcRect l="43430" t="35504" r="43401" b="40620"/>
            <a:stretch/>
          </p:blipFill>
          <p:spPr>
            <a:xfrm>
              <a:off x="335450" y="883101"/>
              <a:ext cx="1098171" cy="1119989"/>
            </a:xfrm>
            <a:prstGeom prst="rect">
              <a:avLst/>
            </a:prstGeom>
          </p:spPr>
        </p:pic>
      </p:grpSp>
      <p:grpSp>
        <p:nvGrpSpPr>
          <p:cNvPr id="50" name="Group 49">
            <a:extLst>
              <a:ext uri="{FF2B5EF4-FFF2-40B4-BE49-F238E27FC236}">
                <a16:creationId xmlns:a16="http://schemas.microsoft.com/office/drawing/2014/main" id="{E929E4CB-DCAD-8808-B741-1885954C2B3B}"/>
              </a:ext>
            </a:extLst>
          </p:cNvPr>
          <p:cNvGrpSpPr/>
          <p:nvPr/>
        </p:nvGrpSpPr>
        <p:grpSpPr>
          <a:xfrm>
            <a:off x="2319048" y="2559630"/>
            <a:ext cx="7979918" cy="3620170"/>
            <a:chOff x="2319048" y="2559630"/>
            <a:chExt cx="7979918" cy="3620170"/>
          </a:xfrm>
        </p:grpSpPr>
        <p:sp>
          <p:nvSpPr>
            <p:cNvPr id="11" name="Freeform: Shape 10">
              <a:extLst>
                <a:ext uri="{FF2B5EF4-FFF2-40B4-BE49-F238E27FC236}">
                  <a16:creationId xmlns:a16="http://schemas.microsoft.com/office/drawing/2014/main" id="{E738AC3D-4706-0902-EF2B-1D387EDB025D}"/>
                </a:ext>
              </a:extLst>
            </p:cNvPr>
            <p:cNvSpPr/>
            <p:nvPr/>
          </p:nvSpPr>
          <p:spPr>
            <a:xfrm>
              <a:off x="3652914" y="3144436"/>
              <a:ext cx="5441878" cy="2826111"/>
            </a:xfrm>
            <a:custGeom>
              <a:avLst/>
              <a:gdLst>
                <a:gd name="connsiteX0" fmla="*/ 5391 w 1592364"/>
                <a:gd name="connsiteY0" fmla="*/ 641818 h 641817"/>
                <a:gd name="connsiteX1" fmla="*/ 4228 w 1592364"/>
                <a:gd name="connsiteY1" fmla="*/ 641686 h 641817"/>
                <a:gd name="connsiteX2" fmla="*/ 123 w 1592364"/>
                <a:gd name="connsiteY2" fmla="*/ 635309 h 641817"/>
                <a:gd name="connsiteX3" fmla="*/ 155533 w 1592364"/>
                <a:gd name="connsiteY3" fmla="*/ 302654 h 641817"/>
                <a:gd name="connsiteX4" fmla="*/ 400551 w 1592364"/>
                <a:gd name="connsiteY4" fmla="*/ 82800 h 641817"/>
                <a:gd name="connsiteX5" fmla="*/ 801872 w 1592364"/>
                <a:gd name="connsiteY5" fmla="*/ 1955 h 641817"/>
                <a:gd name="connsiteX6" fmla="*/ 1441872 w 1592364"/>
                <a:gd name="connsiteY6" fmla="*/ 295172 h 641817"/>
                <a:gd name="connsiteX7" fmla="*/ 1592180 w 1592364"/>
                <a:gd name="connsiteY7" fmla="*/ 556526 h 641817"/>
                <a:gd name="connsiteX8" fmla="*/ 1588383 w 1592364"/>
                <a:gd name="connsiteY8" fmla="*/ 563094 h 641817"/>
                <a:gd name="connsiteX9" fmla="*/ 1581800 w 1592364"/>
                <a:gd name="connsiteY9" fmla="*/ 559292 h 641817"/>
                <a:gd name="connsiteX10" fmla="*/ 1433413 w 1592364"/>
                <a:gd name="connsiteY10" fmla="*/ 301833 h 641817"/>
                <a:gd name="connsiteX11" fmla="*/ 801144 w 1592364"/>
                <a:gd name="connsiteY11" fmla="*/ 12662 h 641817"/>
                <a:gd name="connsiteX12" fmla="*/ 405858 w 1592364"/>
                <a:gd name="connsiteY12" fmla="*/ 92134 h 641817"/>
                <a:gd name="connsiteX13" fmla="*/ 164428 w 1592364"/>
                <a:gd name="connsiteY13" fmla="*/ 308645 h 641817"/>
                <a:gd name="connsiteX14" fmla="*/ 10606 w 1592364"/>
                <a:gd name="connsiteY14" fmla="*/ 637601 h 641817"/>
                <a:gd name="connsiteX15" fmla="*/ 5391 w 1592364"/>
                <a:gd name="connsiteY15" fmla="*/ 641818 h 64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2364" h="641817">
                  <a:moveTo>
                    <a:pt x="5391" y="641818"/>
                  </a:moveTo>
                  <a:cubicBezTo>
                    <a:pt x="5010" y="641818"/>
                    <a:pt x="4610" y="641764"/>
                    <a:pt x="4228" y="641686"/>
                  </a:cubicBezTo>
                  <a:cubicBezTo>
                    <a:pt x="1345" y="641056"/>
                    <a:pt x="-507" y="638212"/>
                    <a:pt x="123" y="635309"/>
                  </a:cubicBezTo>
                  <a:cubicBezTo>
                    <a:pt x="504" y="633628"/>
                    <a:pt x="38378" y="464324"/>
                    <a:pt x="155533" y="302654"/>
                  </a:cubicBezTo>
                  <a:cubicBezTo>
                    <a:pt x="224430" y="207549"/>
                    <a:pt x="306858" y="133595"/>
                    <a:pt x="400551" y="82800"/>
                  </a:cubicBezTo>
                  <a:cubicBezTo>
                    <a:pt x="517666" y="19303"/>
                    <a:pt x="652649" y="-7858"/>
                    <a:pt x="801872" y="1955"/>
                  </a:cubicBezTo>
                  <a:cubicBezTo>
                    <a:pt x="1139223" y="24229"/>
                    <a:pt x="1336094" y="173702"/>
                    <a:pt x="1441872" y="295172"/>
                  </a:cubicBezTo>
                  <a:cubicBezTo>
                    <a:pt x="1556525" y="426871"/>
                    <a:pt x="1591838" y="555246"/>
                    <a:pt x="1592180" y="556526"/>
                  </a:cubicBezTo>
                  <a:cubicBezTo>
                    <a:pt x="1592947" y="559370"/>
                    <a:pt x="1591246" y="562332"/>
                    <a:pt x="1588383" y="563094"/>
                  </a:cubicBezTo>
                  <a:cubicBezTo>
                    <a:pt x="1585519" y="563876"/>
                    <a:pt x="1582582" y="562156"/>
                    <a:pt x="1581800" y="559292"/>
                  </a:cubicBezTo>
                  <a:cubicBezTo>
                    <a:pt x="1581472" y="558036"/>
                    <a:pt x="1546634" y="431679"/>
                    <a:pt x="1433413" y="301833"/>
                  </a:cubicBezTo>
                  <a:cubicBezTo>
                    <a:pt x="1329013" y="182063"/>
                    <a:pt x="1134566" y="34693"/>
                    <a:pt x="801144" y="12662"/>
                  </a:cubicBezTo>
                  <a:cubicBezTo>
                    <a:pt x="654095" y="2927"/>
                    <a:pt x="521121" y="29688"/>
                    <a:pt x="405858" y="92134"/>
                  </a:cubicBezTo>
                  <a:cubicBezTo>
                    <a:pt x="313617" y="142088"/>
                    <a:pt x="232386" y="214938"/>
                    <a:pt x="164428" y="308645"/>
                  </a:cubicBezTo>
                  <a:cubicBezTo>
                    <a:pt x="48499" y="468522"/>
                    <a:pt x="10987" y="635920"/>
                    <a:pt x="10606" y="637601"/>
                  </a:cubicBezTo>
                  <a:cubicBezTo>
                    <a:pt x="10068" y="640103"/>
                    <a:pt x="7854" y="641818"/>
                    <a:pt x="5391" y="641818"/>
                  </a:cubicBezTo>
                  <a:close/>
                </a:path>
              </a:pathLst>
            </a:custGeom>
            <a:solidFill>
              <a:srgbClr val="000000"/>
            </a:solidFill>
            <a:ln w="48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9E55C789-E9DC-B973-7082-E9645C9B8EA0}"/>
                </a:ext>
              </a:extLst>
            </p:cNvPr>
            <p:cNvGrpSpPr/>
            <p:nvPr/>
          </p:nvGrpSpPr>
          <p:grpSpPr>
            <a:xfrm>
              <a:off x="2319048" y="4444428"/>
              <a:ext cx="2627456" cy="1573989"/>
              <a:chOff x="2319048" y="4444428"/>
              <a:chExt cx="2627456" cy="1573989"/>
            </a:xfrm>
          </p:grpSpPr>
          <p:sp>
            <p:nvSpPr>
              <p:cNvPr id="29" name="Freeform: Shape 28">
                <a:extLst>
                  <a:ext uri="{FF2B5EF4-FFF2-40B4-BE49-F238E27FC236}">
                    <a16:creationId xmlns:a16="http://schemas.microsoft.com/office/drawing/2014/main" id="{D8637002-BB1F-FFD8-1522-20D6B9069624}"/>
                  </a:ext>
                </a:extLst>
              </p:cNvPr>
              <p:cNvSpPr/>
              <p:nvPr/>
            </p:nvSpPr>
            <p:spPr>
              <a:xfrm>
                <a:off x="2337167" y="4462392"/>
                <a:ext cx="2442773" cy="1526814"/>
              </a:xfrm>
              <a:custGeom>
                <a:avLst/>
                <a:gdLst>
                  <a:gd name="connsiteX0" fmla="*/ 361289 w 714787"/>
                  <a:gd name="connsiteY0" fmla="*/ 419 h 346743"/>
                  <a:gd name="connsiteX1" fmla="*/ 2783 w 714787"/>
                  <a:gd name="connsiteY1" fmla="*/ 230047 h 346743"/>
                  <a:gd name="connsiteX2" fmla="*/ 710609 w 714787"/>
                  <a:gd name="connsiteY2" fmla="*/ 260913 h 346743"/>
                  <a:gd name="connsiteX3" fmla="*/ 361289 w 714787"/>
                  <a:gd name="connsiteY3" fmla="*/ 419 h 346743"/>
                </a:gdLst>
                <a:ahLst/>
                <a:cxnLst>
                  <a:cxn ang="0">
                    <a:pos x="connsiteX0" y="connsiteY0"/>
                  </a:cxn>
                  <a:cxn ang="0">
                    <a:pos x="connsiteX1" y="connsiteY1"/>
                  </a:cxn>
                  <a:cxn ang="0">
                    <a:pos x="connsiteX2" y="connsiteY2"/>
                  </a:cxn>
                  <a:cxn ang="0">
                    <a:pos x="connsiteX3" y="connsiteY3"/>
                  </a:cxn>
                </a:cxnLst>
                <a:rect l="l" t="t" r="r" b="b"/>
                <a:pathLst>
                  <a:path w="714787" h="346743">
                    <a:moveTo>
                      <a:pt x="361289" y="419"/>
                    </a:moveTo>
                    <a:cubicBezTo>
                      <a:pt x="156878" y="-8270"/>
                      <a:pt x="-24799" y="119822"/>
                      <a:pt x="2783" y="230047"/>
                    </a:cubicBezTo>
                    <a:cubicBezTo>
                      <a:pt x="30350" y="340253"/>
                      <a:pt x="673844" y="411206"/>
                      <a:pt x="710609" y="260913"/>
                    </a:cubicBezTo>
                    <a:cubicBezTo>
                      <a:pt x="747378" y="110639"/>
                      <a:pt x="534107" y="7764"/>
                      <a:pt x="361289" y="419"/>
                    </a:cubicBezTo>
                    <a:close/>
                  </a:path>
                </a:pathLst>
              </a:custGeom>
              <a:solidFill>
                <a:srgbClr val="FFFFFF"/>
              </a:solidFill>
              <a:ln w="48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CBCCE42-9F4A-2742-3E8C-B0C95C4ECD12}"/>
                  </a:ext>
                </a:extLst>
              </p:cNvPr>
              <p:cNvSpPr/>
              <p:nvPr/>
            </p:nvSpPr>
            <p:spPr>
              <a:xfrm>
                <a:off x="2319048" y="4444428"/>
                <a:ext cx="2479699" cy="1573989"/>
              </a:xfrm>
              <a:custGeom>
                <a:avLst/>
                <a:gdLst>
                  <a:gd name="connsiteX0" fmla="*/ 450949 w 725592"/>
                  <a:gd name="connsiteY0" fmla="*/ 357457 h 357457"/>
                  <a:gd name="connsiteX1" fmla="*/ 162731 w 725592"/>
                  <a:gd name="connsiteY1" fmla="*/ 323727 h 357457"/>
                  <a:gd name="connsiteX2" fmla="*/ 2972 w 725592"/>
                  <a:gd name="connsiteY2" fmla="*/ 236696 h 357457"/>
                  <a:gd name="connsiteX3" fmla="*/ 35060 w 725592"/>
                  <a:gd name="connsiteY3" fmla="*/ 126549 h 357457"/>
                  <a:gd name="connsiteX4" fmla="*/ 366918 w 725592"/>
                  <a:gd name="connsiteY4" fmla="*/ 407 h 357457"/>
                  <a:gd name="connsiteX5" fmla="*/ 692946 w 725592"/>
                  <a:gd name="connsiteY5" fmla="*/ 140848 h 357457"/>
                  <a:gd name="connsiteX6" fmla="*/ 721222 w 725592"/>
                  <a:gd name="connsiteY6" fmla="*/ 267547 h 357457"/>
                  <a:gd name="connsiteX7" fmla="*/ 453754 w 725592"/>
                  <a:gd name="connsiteY7" fmla="*/ 357457 h 357457"/>
                  <a:gd name="connsiteX8" fmla="*/ 450949 w 725592"/>
                  <a:gd name="connsiteY8" fmla="*/ 357457 h 357457"/>
                  <a:gd name="connsiteX9" fmla="*/ 347693 w 725592"/>
                  <a:gd name="connsiteY9" fmla="*/ 10733 h 357457"/>
                  <a:gd name="connsiteX10" fmla="*/ 43382 w 725592"/>
                  <a:gd name="connsiteY10" fmla="*/ 133327 h 357457"/>
                  <a:gd name="connsiteX11" fmla="*/ 13376 w 725592"/>
                  <a:gd name="connsiteY11" fmla="*/ 234101 h 357457"/>
                  <a:gd name="connsiteX12" fmla="*/ 450719 w 725592"/>
                  <a:gd name="connsiteY12" fmla="*/ 346730 h 357457"/>
                  <a:gd name="connsiteX13" fmla="*/ 453715 w 725592"/>
                  <a:gd name="connsiteY13" fmla="*/ 346730 h 357457"/>
                  <a:gd name="connsiteX14" fmla="*/ 710798 w 725592"/>
                  <a:gd name="connsiteY14" fmla="*/ 265006 h 357457"/>
                  <a:gd name="connsiteX15" fmla="*/ 684360 w 725592"/>
                  <a:gd name="connsiteY15" fmla="*/ 147304 h 357457"/>
                  <a:gd name="connsiteX16" fmla="*/ 366459 w 725592"/>
                  <a:gd name="connsiteY16" fmla="*/ 11133 h 357457"/>
                  <a:gd name="connsiteX17" fmla="*/ 347693 w 725592"/>
                  <a:gd name="connsiteY17" fmla="*/ 10733 h 3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592" h="357457">
                    <a:moveTo>
                      <a:pt x="450949" y="357457"/>
                    </a:moveTo>
                    <a:cubicBezTo>
                      <a:pt x="355712" y="357457"/>
                      <a:pt x="248199" y="344878"/>
                      <a:pt x="162731" y="323727"/>
                    </a:cubicBezTo>
                    <a:cubicBezTo>
                      <a:pt x="107792" y="310117"/>
                      <a:pt x="13987" y="280717"/>
                      <a:pt x="2972" y="236696"/>
                    </a:cubicBezTo>
                    <a:cubicBezTo>
                      <a:pt x="-5903" y="201231"/>
                      <a:pt x="5186" y="163147"/>
                      <a:pt x="35060" y="126549"/>
                    </a:cubicBezTo>
                    <a:cubicBezTo>
                      <a:pt x="100213" y="46735"/>
                      <a:pt x="236573" y="-5150"/>
                      <a:pt x="366918" y="407"/>
                    </a:cubicBezTo>
                    <a:cubicBezTo>
                      <a:pt x="523374" y="7067"/>
                      <a:pt x="645606" y="77870"/>
                      <a:pt x="692946" y="140848"/>
                    </a:cubicBezTo>
                    <a:cubicBezTo>
                      <a:pt x="722615" y="180324"/>
                      <a:pt x="732120" y="222953"/>
                      <a:pt x="721222" y="267547"/>
                    </a:cubicBezTo>
                    <a:cubicBezTo>
                      <a:pt x="707343" y="324280"/>
                      <a:pt x="609853" y="357042"/>
                      <a:pt x="453754" y="357457"/>
                    </a:cubicBezTo>
                    <a:cubicBezTo>
                      <a:pt x="452821" y="357457"/>
                      <a:pt x="451883" y="357457"/>
                      <a:pt x="450949" y="357457"/>
                    </a:cubicBezTo>
                    <a:close/>
                    <a:moveTo>
                      <a:pt x="347693" y="10733"/>
                    </a:moveTo>
                    <a:cubicBezTo>
                      <a:pt x="226491" y="10733"/>
                      <a:pt x="103423" y="59793"/>
                      <a:pt x="43382" y="133327"/>
                    </a:cubicBezTo>
                    <a:cubicBezTo>
                      <a:pt x="15742" y="167213"/>
                      <a:pt x="5357" y="202052"/>
                      <a:pt x="13376" y="234101"/>
                    </a:cubicBezTo>
                    <a:cubicBezTo>
                      <a:pt x="27676" y="291200"/>
                      <a:pt x="243767" y="346730"/>
                      <a:pt x="450719" y="346730"/>
                    </a:cubicBezTo>
                    <a:cubicBezTo>
                      <a:pt x="451731" y="346730"/>
                      <a:pt x="452723" y="346730"/>
                      <a:pt x="453715" y="346730"/>
                    </a:cubicBezTo>
                    <a:cubicBezTo>
                      <a:pt x="602274" y="346349"/>
                      <a:pt x="698371" y="315806"/>
                      <a:pt x="710798" y="265006"/>
                    </a:cubicBezTo>
                    <a:cubicBezTo>
                      <a:pt x="720895" y="223677"/>
                      <a:pt x="712020" y="184088"/>
                      <a:pt x="684360" y="147304"/>
                    </a:cubicBezTo>
                    <a:cubicBezTo>
                      <a:pt x="628272" y="72699"/>
                      <a:pt x="497546" y="16709"/>
                      <a:pt x="366459" y="11133"/>
                    </a:cubicBezTo>
                    <a:cubicBezTo>
                      <a:pt x="360218" y="10869"/>
                      <a:pt x="353953" y="10733"/>
                      <a:pt x="347693" y="10733"/>
                    </a:cubicBezTo>
                    <a:close/>
                  </a:path>
                </a:pathLst>
              </a:custGeom>
              <a:solidFill>
                <a:srgbClr val="000000"/>
              </a:solidFill>
              <a:ln w="48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66C5A34E-F277-103D-B73C-6140DACE0D62}"/>
                  </a:ext>
                </a:extLst>
              </p:cNvPr>
              <p:cNvSpPr/>
              <p:nvPr/>
            </p:nvSpPr>
            <p:spPr>
              <a:xfrm>
                <a:off x="2484901" y="4462392"/>
                <a:ext cx="2442769" cy="1526814"/>
              </a:xfrm>
              <a:custGeom>
                <a:avLst/>
                <a:gdLst>
                  <a:gd name="connsiteX0" fmla="*/ 361289 w 714786"/>
                  <a:gd name="connsiteY0" fmla="*/ 419 h 346743"/>
                  <a:gd name="connsiteX1" fmla="*/ 2783 w 714786"/>
                  <a:gd name="connsiteY1" fmla="*/ 230047 h 346743"/>
                  <a:gd name="connsiteX2" fmla="*/ 710609 w 714786"/>
                  <a:gd name="connsiteY2" fmla="*/ 260913 h 346743"/>
                  <a:gd name="connsiteX3" fmla="*/ 361289 w 714786"/>
                  <a:gd name="connsiteY3" fmla="*/ 419 h 346743"/>
                </a:gdLst>
                <a:ahLst/>
                <a:cxnLst>
                  <a:cxn ang="0">
                    <a:pos x="connsiteX0" y="connsiteY0"/>
                  </a:cxn>
                  <a:cxn ang="0">
                    <a:pos x="connsiteX1" y="connsiteY1"/>
                  </a:cxn>
                  <a:cxn ang="0">
                    <a:pos x="connsiteX2" y="connsiteY2"/>
                  </a:cxn>
                  <a:cxn ang="0">
                    <a:pos x="connsiteX3" y="connsiteY3"/>
                  </a:cxn>
                </a:cxnLst>
                <a:rect l="l" t="t" r="r" b="b"/>
                <a:pathLst>
                  <a:path w="714786" h="346743">
                    <a:moveTo>
                      <a:pt x="361289" y="419"/>
                    </a:moveTo>
                    <a:cubicBezTo>
                      <a:pt x="156873" y="-8270"/>
                      <a:pt x="-24799" y="119822"/>
                      <a:pt x="2783" y="230047"/>
                    </a:cubicBezTo>
                    <a:cubicBezTo>
                      <a:pt x="30350" y="340253"/>
                      <a:pt x="673844" y="411206"/>
                      <a:pt x="710609" y="260913"/>
                    </a:cubicBezTo>
                    <a:cubicBezTo>
                      <a:pt x="747373" y="110639"/>
                      <a:pt x="534107" y="7764"/>
                      <a:pt x="361289" y="419"/>
                    </a:cubicBezTo>
                    <a:close/>
                  </a:path>
                </a:pathLst>
              </a:custGeom>
              <a:solidFill>
                <a:srgbClr val="66FF99"/>
              </a:solidFill>
              <a:ln w="48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A41C9A2C-B0AC-7B3D-D78D-1FF54ECAA6AC}"/>
                  </a:ext>
                </a:extLst>
              </p:cNvPr>
              <p:cNvSpPr/>
              <p:nvPr/>
            </p:nvSpPr>
            <p:spPr>
              <a:xfrm>
                <a:off x="2466786" y="4444445"/>
                <a:ext cx="2479718" cy="1573962"/>
              </a:xfrm>
              <a:custGeom>
                <a:avLst/>
                <a:gdLst>
                  <a:gd name="connsiteX0" fmla="*/ 450949 w 725598"/>
                  <a:gd name="connsiteY0" fmla="*/ 357452 h 357451"/>
                  <a:gd name="connsiteX1" fmla="*/ 162731 w 725598"/>
                  <a:gd name="connsiteY1" fmla="*/ 323722 h 357451"/>
                  <a:gd name="connsiteX2" fmla="*/ 2972 w 725598"/>
                  <a:gd name="connsiteY2" fmla="*/ 236690 h 357451"/>
                  <a:gd name="connsiteX3" fmla="*/ 35059 w 725598"/>
                  <a:gd name="connsiteY3" fmla="*/ 126543 h 357451"/>
                  <a:gd name="connsiteX4" fmla="*/ 366913 w 725598"/>
                  <a:gd name="connsiteY4" fmla="*/ 401 h 357451"/>
                  <a:gd name="connsiteX5" fmla="*/ 692946 w 725598"/>
                  <a:gd name="connsiteY5" fmla="*/ 140842 h 357451"/>
                  <a:gd name="connsiteX6" fmla="*/ 721217 w 725598"/>
                  <a:gd name="connsiteY6" fmla="*/ 267542 h 357451"/>
                  <a:gd name="connsiteX7" fmla="*/ 453754 w 725598"/>
                  <a:gd name="connsiteY7" fmla="*/ 357452 h 357451"/>
                  <a:gd name="connsiteX8" fmla="*/ 450949 w 725598"/>
                  <a:gd name="connsiteY8" fmla="*/ 357452 h 357451"/>
                  <a:gd name="connsiteX9" fmla="*/ 347692 w 725598"/>
                  <a:gd name="connsiteY9" fmla="*/ 10727 h 357451"/>
                  <a:gd name="connsiteX10" fmla="*/ 43382 w 725598"/>
                  <a:gd name="connsiteY10" fmla="*/ 133321 h 357451"/>
                  <a:gd name="connsiteX11" fmla="*/ 13376 w 725598"/>
                  <a:gd name="connsiteY11" fmla="*/ 234095 h 357451"/>
                  <a:gd name="connsiteX12" fmla="*/ 450719 w 725598"/>
                  <a:gd name="connsiteY12" fmla="*/ 346725 h 357451"/>
                  <a:gd name="connsiteX13" fmla="*/ 453715 w 725598"/>
                  <a:gd name="connsiteY13" fmla="*/ 346725 h 357451"/>
                  <a:gd name="connsiteX14" fmla="*/ 710798 w 725598"/>
                  <a:gd name="connsiteY14" fmla="*/ 265000 h 357451"/>
                  <a:gd name="connsiteX15" fmla="*/ 684355 w 725598"/>
                  <a:gd name="connsiteY15" fmla="*/ 147298 h 357451"/>
                  <a:gd name="connsiteX16" fmla="*/ 366458 w 725598"/>
                  <a:gd name="connsiteY16" fmla="*/ 11128 h 357451"/>
                  <a:gd name="connsiteX17" fmla="*/ 347692 w 725598"/>
                  <a:gd name="connsiteY17" fmla="*/ 10727 h 35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598" h="357451">
                    <a:moveTo>
                      <a:pt x="450949" y="357452"/>
                    </a:moveTo>
                    <a:cubicBezTo>
                      <a:pt x="355726" y="357452"/>
                      <a:pt x="248194" y="344873"/>
                      <a:pt x="162731" y="323722"/>
                    </a:cubicBezTo>
                    <a:cubicBezTo>
                      <a:pt x="107792" y="310112"/>
                      <a:pt x="13987" y="280712"/>
                      <a:pt x="2972" y="236690"/>
                    </a:cubicBezTo>
                    <a:cubicBezTo>
                      <a:pt x="-5908" y="201226"/>
                      <a:pt x="5205" y="163142"/>
                      <a:pt x="35059" y="126543"/>
                    </a:cubicBezTo>
                    <a:cubicBezTo>
                      <a:pt x="100212" y="46749"/>
                      <a:pt x="236627" y="-5116"/>
                      <a:pt x="366913" y="401"/>
                    </a:cubicBezTo>
                    <a:cubicBezTo>
                      <a:pt x="523373" y="7062"/>
                      <a:pt x="645606" y="77864"/>
                      <a:pt x="692946" y="140842"/>
                    </a:cubicBezTo>
                    <a:cubicBezTo>
                      <a:pt x="722614" y="180319"/>
                      <a:pt x="732139" y="222948"/>
                      <a:pt x="721217" y="267542"/>
                    </a:cubicBezTo>
                    <a:cubicBezTo>
                      <a:pt x="707343" y="324274"/>
                      <a:pt x="609848" y="357036"/>
                      <a:pt x="453754" y="357452"/>
                    </a:cubicBezTo>
                    <a:cubicBezTo>
                      <a:pt x="452821" y="357452"/>
                      <a:pt x="451882" y="357452"/>
                      <a:pt x="450949" y="357452"/>
                    </a:cubicBezTo>
                    <a:close/>
                    <a:moveTo>
                      <a:pt x="347692" y="10727"/>
                    </a:moveTo>
                    <a:cubicBezTo>
                      <a:pt x="226491" y="10727"/>
                      <a:pt x="103418" y="59787"/>
                      <a:pt x="43382" y="133321"/>
                    </a:cubicBezTo>
                    <a:cubicBezTo>
                      <a:pt x="15741" y="167208"/>
                      <a:pt x="5376" y="202047"/>
                      <a:pt x="13376" y="234095"/>
                    </a:cubicBezTo>
                    <a:cubicBezTo>
                      <a:pt x="27670" y="291195"/>
                      <a:pt x="243767" y="346725"/>
                      <a:pt x="450719" y="346725"/>
                    </a:cubicBezTo>
                    <a:cubicBezTo>
                      <a:pt x="451731" y="346725"/>
                      <a:pt x="452723" y="346725"/>
                      <a:pt x="453715" y="346725"/>
                    </a:cubicBezTo>
                    <a:cubicBezTo>
                      <a:pt x="602273" y="346344"/>
                      <a:pt x="698370" y="315800"/>
                      <a:pt x="710798" y="265000"/>
                    </a:cubicBezTo>
                    <a:cubicBezTo>
                      <a:pt x="720894" y="223671"/>
                      <a:pt x="712020" y="184063"/>
                      <a:pt x="684355" y="147298"/>
                    </a:cubicBezTo>
                    <a:cubicBezTo>
                      <a:pt x="628272" y="72694"/>
                      <a:pt x="497546" y="16704"/>
                      <a:pt x="366458" y="11128"/>
                    </a:cubicBezTo>
                    <a:cubicBezTo>
                      <a:pt x="360213" y="10864"/>
                      <a:pt x="353953" y="10727"/>
                      <a:pt x="347692" y="10727"/>
                    </a:cubicBezTo>
                    <a:close/>
                  </a:path>
                </a:pathLst>
              </a:custGeom>
              <a:solidFill>
                <a:srgbClr val="000000"/>
              </a:solidFill>
              <a:ln w="48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8" name="Freeform: Shape 37">
              <a:extLst>
                <a:ext uri="{FF2B5EF4-FFF2-40B4-BE49-F238E27FC236}">
                  <a16:creationId xmlns:a16="http://schemas.microsoft.com/office/drawing/2014/main" id="{3BD9CC7E-1BF2-3C8A-A42E-9E26BEF2C22B}"/>
                </a:ext>
              </a:extLst>
            </p:cNvPr>
            <p:cNvSpPr/>
            <p:nvPr/>
          </p:nvSpPr>
          <p:spPr>
            <a:xfrm>
              <a:off x="7653434" y="4605794"/>
              <a:ext cx="2479729" cy="1574006"/>
            </a:xfrm>
            <a:custGeom>
              <a:avLst/>
              <a:gdLst>
                <a:gd name="connsiteX0" fmla="*/ 450960 w 725601"/>
                <a:gd name="connsiteY0" fmla="*/ 357462 h 357461"/>
                <a:gd name="connsiteX1" fmla="*/ 162723 w 725601"/>
                <a:gd name="connsiteY1" fmla="*/ 323713 h 357461"/>
                <a:gd name="connsiteX2" fmla="*/ 2964 w 725601"/>
                <a:gd name="connsiteY2" fmla="*/ 236681 h 357461"/>
                <a:gd name="connsiteX3" fmla="*/ 35071 w 725601"/>
                <a:gd name="connsiteY3" fmla="*/ 126554 h 357461"/>
                <a:gd name="connsiteX4" fmla="*/ 366905 w 725601"/>
                <a:gd name="connsiteY4" fmla="*/ 412 h 357461"/>
                <a:gd name="connsiteX5" fmla="*/ 692938 w 725601"/>
                <a:gd name="connsiteY5" fmla="*/ 140853 h 357461"/>
                <a:gd name="connsiteX6" fmla="*/ 721228 w 725601"/>
                <a:gd name="connsiteY6" fmla="*/ 267552 h 357461"/>
                <a:gd name="connsiteX7" fmla="*/ 453726 w 725601"/>
                <a:gd name="connsiteY7" fmla="*/ 357462 h 357461"/>
                <a:gd name="connsiteX8" fmla="*/ 450960 w 725601"/>
                <a:gd name="connsiteY8" fmla="*/ 357462 h 357461"/>
                <a:gd name="connsiteX9" fmla="*/ 347704 w 725601"/>
                <a:gd name="connsiteY9" fmla="*/ 10718 h 357461"/>
                <a:gd name="connsiteX10" fmla="*/ 43393 w 725601"/>
                <a:gd name="connsiteY10" fmla="*/ 133332 h 357461"/>
                <a:gd name="connsiteX11" fmla="*/ 13388 w 725601"/>
                <a:gd name="connsiteY11" fmla="*/ 234086 h 357461"/>
                <a:gd name="connsiteX12" fmla="*/ 450711 w 725601"/>
                <a:gd name="connsiteY12" fmla="*/ 346735 h 357461"/>
                <a:gd name="connsiteX13" fmla="*/ 453707 w 725601"/>
                <a:gd name="connsiteY13" fmla="*/ 346735 h 357461"/>
                <a:gd name="connsiteX14" fmla="*/ 710790 w 725601"/>
                <a:gd name="connsiteY14" fmla="*/ 264991 h 357461"/>
                <a:gd name="connsiteX15" fmla="*/ 684366 w 725601"/>
                <a:gd name="connsiteY15" fmla="*/ 147304 h 357461"/>
                <a:gd name="connsiteX16" fmla="*/ 366450 w 725601"/>
                <a:gd name="connsiteY16" fmla="*/ 11119 h 357461"/>
                <a:gd name="connsiteX17" fmla="*/ 347704 w 725601"/>
                <a:gd name="connsiteY17" fmla="*/ 10718 h 35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601" h="357461">
                  <a:moveTo>
                    <a:pt x="450960" y="357462"/>
                  </a:moveTo>
                  <a:cubicBezTo>
                    <a:pt x="355704" y="357462"/>
                    <a:pt x="248191" y="344883"/>
                    <a:pt x="162723" y="323713"/>
                  </a:cubicBezTo>
                  <a:cubicBezTo>
                    <a:pt x="107784" y="310122"/>
                    <a:pt x="13979" y="280703"/>
                    <a:pt x="2964" y="236681"/>
                  </a:cubicBezTo>
                  <a:cubicBezTo>
                    <a:pt x="-5897" y="201236"/>
                    <a:pt x="5197" y="163152"/>
                    <a:pt x="35071" y="126554"/>
                  </a:cubicBezTo>
                  <a:cubicBezTo>
                    <a:pt x="100204" y="46740"/>
                    <a:pt x="236618" y="-5184"/>
                    <a:pt x="366905" y="412"/>
                  </a:cubicBezTo>
                  <a:cubicBezTo>
                    <a:pt x="523385" y="7053"/>
                    <a:pt x="645598" y="77875"/>
                    <a:pt x="692938" y="140853"/>
                  </a:cubicBezTo>
                  <a:cubicBezTo>
                    <a:pt x="722626" y="180330"/>
                    <a:pt x="732131" y="222959"/>
                    <a:pt x="721228" y="267552"/>
                  </a:cubicBezTo>
                  <a:cubicBezTo>
                    <a:pt x="707335" y="324284"/>
                    <a:pt x="609840" y="357042"/>
                    <a:pt x="453726" y="357462"/>
                  </a:cubicBezTo>
                  <a:cubicBezTo>
                    <a:pt x="452812" y="357462"/>
                    <a:pt x="451874" y="357462"/>
                    <a:pt x="450960" y="357462"/>
                  </a:cubicBezTo>
                  <a:close/>
                  <a:moveTo>
                    <a:pt x="347704" y="10718"/>
                  </a:moveTo>
                  <a:cubicBezTo>
                    <a:pt x="226483" y="10718"/>
                    <a:pt x="103430" y="59778"/>
                    <a:pt x="43393" y="133332"/>
                  </a:cubicBezTo>
                  <a:cubicBezTo>
                    <a:pt x="15753" y="167198"/>
                    <a:pt x="5368" y="202038"/>
                    <a:pt x="13388" y="234086"/>
                  </a:cubicBezTo>
                  <a:cubicBezTo>
                    <a:pt x="27667" y="291185"/>
                    <a:pt x="243758" y="346735"/>
                    <a:pt x="450711" y="346735"/>
                  </a:cubicBezTo>
                  <a:cubicBezTo>
                    <a:pt x="451723" y="346735"/>
                    <a:pt x="452715" y="346735"/>
                    <a:pt x="453707" y="346735"/>
                  </a:cubicBezTo>
                  <a:cubicBezTo>
                    <a:pt x="602265" y="346335"/>
                    <a:pt x="698362" y="315791"/>
                    <a:pt x="710790" y="264991"/>
                  </a:cubicBezTo>
                  <a:cubicBezTo>
                    <a:pt x="720906" y="223662"/>
                    <a:pt x="712011" y="184073"/>
                    <a:pt x="684366" y="147304"/>
                  </a:cubicBezTo>
                  <a:cubicBezTo>
                    <a:pt x="628283" y="72685"/>
                    <a:pt x="497557" y="16695"/>
                    <a:pt x="366450" y="11119"/>
                  </a:cubicBezTo>
                  <a:cubicBezTo>
                    <a:pt x="360224" y="10855"/>
                    <a:pt x="353964" y="10718"/>
                    <a:pt x="347704" y="10718"/>
                  </a:cubicBezTo>
                  <a:close/>
                </a:path>
              </a:pathLst>
            </a:custGeom>
            <a:solidFill>
              <a:srgbClr val="000000"/>
            </a:solidFill>
            <a:ln w="48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id="{621C6CAE-33CA-7722-6029-5D1675AD77D6}"/>
                </a:ext>
              </a:extLst>
            </p:cNvPr>
            <p:cNvGrpSpPr/>
            <p:nvPr/>
          </p:nvGrpSpPr>
          <p:grpSpPr>
            <a:xfrm>
              <a:off x="7671520" y="4623752"/>
              <a:ext cx="2590527" cy="1526800"/>
              <a:chOff x="7671520" y="4623752"/>
              <a:chExt cx="2590527" cy="1526800"/>
            </a:xfrm>
          </p:grpSpPr>
          <p:sp>
            <p:nvSpPr>
              <p:cNvPr id="37" name="Freeform: Shape 36">
                <a:extLst>
                  <a:ext uri="{FF2B5EF4-FFF2-40B4-BE49-F238E27FC236}">
                    <a16:creationId xmlns:a16="http://schemas.microsoft.com/office/drawing/2014/main" id="{C10E28AE-1497-C2F2-FA2B-4532A39F365C}"/>
                  </a:ext>
                </a:extLst>
              </p:cNvPr>
              <p:cNvSpPr/>
              <p:nvPr/>
            </p:nvSpPr>
            <p:spPr>
              <a:xfrm>
                <a:off x="7671520" y="4623752"/>
                <a:ext cx="2442839" cy="1526800"/>
              </a:xfrm>
              <a:custGeom>
                <a:avLst/>
                <a:gdLst>
                  <a:gd name="connsiteX0" fmla="*/ 361309 w 714806"/>
                  <a:gd name="connsiteY0" fmla="*/ 420 h 346740"/>
                  <a:gd name="connsiteX1" fmla="*/ 2783 w 714806"/>
                  <a:gd name="connsiteY1" fmla="*/ 230034 h 346740"/>
                  <a:gd name="connsiteX2" fmla="*/ 710628 w 714806"/>
                  <a:gd name="connsiteY2" fmla="*/ 260919 h 346740"/>
                  <a:gd name="connsiteX3" fmla="*/ 361309 w 714806"/>
                  <a:gd name="connsiteY3" fmla="*/ 420 h 346740"/>
                </a:gdLst>
                <a:ahLst/>
                <a:cxnLst>
                  <a:cxn ang="0">
                    <a:pos x="connsiteX0" y="connsiteY0"/>
                  </a:cxn>
                  <a:cxn ang="0">
                    <a:pos x="connsiteX1" y="connsiteY1"/>
                  </a:cxn>
                  <a:cxn ang="0">
                    <a:pos x="connsiteX2" y="connsiteY2"/>
                  </a:cxn>
                  <a:cxn ang="0">
                    <a:pos x="connsiteX3" y="connsiteY3"/>
                  </a:cxn>
                </a:cxnLst>
                <a:rect l="l" t="t" r="r" b="b"/>
                <a:pathLst>
                  <a:path w="714806" h="346740">
                    <a:moveTo>
                      <a:pt x="361309" y="420"/>
                    </a:moveTo>
                    <a:cubicBezTo>
                      <a:pt x="156878" y="-8283"/>
                      <a:pt x="-24799" y="119828"/>
                      <a:pt x="2783" y="230034"/>
                    </a:cubicBezTo>
                    <a:cubicBezTo>
                      <a:pt x="30369" y="340259"/>
                      <a:pt x="673844" y="411193"/>
                      <a:pt x="710628" y="260919"/>
                    </a:cubicBezTo>
                    <a:cubicBezTo>
                      <a:pt x="747393" y="110626"/>
                      <a:pt x="534126" y="7770"/>
                      <a:pt x="361309" y="420"/>
                    </a:cubicBezTo>
                    <a:close/>
                  </a:path>
                </a:pathLst>
              </a:custGeom>
              <a:solidFill>
                <a:srgbClr val="FFFFFF"/>
              </a:solidFill>
              <a:ln w="48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49CC6AFD-2988-8CCB-23AC-692A03128150}"/>
                  </a:ext>
                </a:extLst>
              </p:cNvPr>
              <p:cNvSpPr/>
              <p:nvPr/>
            </p:nvSpPr>
            <p:spPr>
              <a:xfrm>
                <a:off x="7819271" y="4623752"/>
                <a:ext cx="2442776" cy="1526800"/>
              </a:xfrm>
              <a:custGeom>
                <a:avLst/>
                <a:gdLst>
                  <a:gd name="connsiteX0" fmla="*/ 361301 w 714788"/>
                  <a:gd name="connsiteY0" fmla="*/ 420 h 346740"/>
                  <a:gd name="connsiteX1" fmla="*/ 2780 w 714788"/>
                  <a:gd name="connsiteY1" fmla="*/ 230034 h 346740"/>
                  <a:gd name="connsiteX2" fmla="*/ 710606 w 714788"/>
                  <a:gd name="connsiteY2" fmla="*/ 260919 h 346740"/>
                  <a:gd name="connsiteX3" fmla="*/ 361301 w 714788"/>
                  <a:gd name="connsiteY3" fmla="*/ 420 h 346740"/>
                </a:gdLst>
                <a:ahLst/>
                <a:cxnLst>
                  <a:cxn ang="0">
                    <a:pos x="connsiteX0" y="connsiteY0"/>
                  </a:cxn>
                  <a:cxn ang="0">
                    <a:pos x="connsiteX1" y="connsiteY1"/>
                  </a:cxn>
                  <a:cxn ang="0">
                    <a:pos x="connsiteX2" y="connsiteY2"/>
                  </a:cxn>
                  <a:cxn ang="0">
                    <a:pos x="connsiteX3" y="connsiteY3"/>
                  </a:cxn>
                </a:cxnLst>
                <a:rect l="l" t="t" r="r" b="b"/>
                <a:pathLst>
                  <a:path w="714788" h="346740">
                    <a:moveTo>
                      <a:pt x="361301" y="420"/>
                    </a:moveTo>
                    <a:cubicBezTo>
                      <a:pt x="156871" y="-8283"/>
                      <a:pt x="-24787" y="119828"/>
                      <a:pt x="2780" y="230034"/>
                    </a:cubicBezTo>
                    <a:cubicBezTo>
                      <a:pt x="30367" y="340259"/>
                      <a:pt x="673837" y="411193"/>
                      <a:pt x="710606" y="260919"/>
                    </a:cubicBezTo>
                    <a:cubicBezTo>
                      <a:pt x="747390" y="110626"/>
                      <a:pt x="534124" y="7770"/>
                      <a:pt x="361301" y="420"/>
                    </a:cubicBezTo>
                    <a:close/>
                  </a:path>
                </a:pathLst>
              </a:custGeom>
              <a:solidFill>
                <a:srgbClr val="FF6699"/>
              </a:solidFill>
              <a:ln w="48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0" name="Freeform: Shape 39">
              <a:extLst>
                <a:ext uri="{FF2B5EF4-FFF2-40B4-BE49-F238E27FC236}">
                  <a16:creationId xmlns:a16="http://schemas.microsoft.com/office/drawing/2014/main" id="{8042F2E9-AAB7-FA8D-F774-B13E55F10ECA}"/>
                </a:ext>
              </a:extLst>
            </p:cNvPr>
            <p:cNvSpPr/>
            <p:nvPr/>
          </p:nvSpPr>
          <p:spPr>
            <a:xfrm>
              <a:off x="7801202" y="4605794"/>
              <a:ext cx="2479695" cy="1574006"/>
            </a:xfrm>
            <a:custGeom>
              <a:avLst/>
              <a:gdLst>
                <a:gd name="connsiteX0" fmla="*/ 450932 w 725591"/>
                <a:gd name="connsiteY0" fmla="*/ 357462 h 357461"/>
                <a:gd name="connsiteX1" fmla="*/ 162714 w 725591"/>
                <a:gd name="connsiteY1" fmla="*/ 323713 h 357461"/>
                <a:gd name="connsiteX2" fmla="*/ 2974 w 725591"/>
                <a:gd name="connsiteY2" fmla="*/ 236681 h 357461"/>
                <a:gd name="connsiteX3" fmla="*/ 35062 w 725591"/>
                <a:gd name="connsiteY3" fmla="*/ 126554 h 357461"/>
                <a:gd name="connsiteX4" fmla="*/ 366915 w 725591"/>
                <a:gd name="connsiteY4" fmla="*/ 412 h 357461"/>
                <a:gd name="connsiteX5" fmla="*/ 692929 w 725591"/>
                <a:gd name="connsiteY5" fmla="*/ 140853 h 357461"/>
                <a:gd name="connsiteX6" fmla="*/ 721219 w 725591"/>
                <a:gd name="connsiteY6" fmla="*/ 267552 h 357461"/>
                <a:gd name="connsiteX7" fmla="*/ 453737 w 725591"/>
                <a:gd name="connsiteY7" fmla="*/ 357462 h 357461"/>
                <a:gd name="connsiteX8" fmla="*/ 450932 w 725591"/>
                <a:gd name="connsiteY8" fmla="*/ 357462 h 357461"/>
                <a:gd name="connsiteX9" fmla="*/ 347695 w 725591"/>
                <a:gd name="connsiteY9" fmla="*/ 10718 h 357461"/>
                <a:gd name="connsiteX10" fmla="*/ 43384 w 725591"/>
                <a:gd name="connsiteY10" fmla="*/ 133332 h 357461"/>
                <a:gd name="connsiteX11" fmla="*/ 13373 w 725591"/>
                <a:gd name="connsiteY11" fmla="*/ 234086 h 357461"/>
                <a:gd name="connsiteX12" fmla="*/ 450722 w 725591"/>
                <a:gd name="connsiteY12" fmla="*/ 346735 h 357461"/>
                <a:gd name="connsiteX13" fmla="*/ 453698 w 725591"/>
                <a:gd name="connsiteY13" fmla="*/ 346735 h 357461"/>
                <a:gd name="connsiteX14" fmla="*/ 710795 w 725591"/>
                <a:gd name="connsiteY14" fmla="*/ 264991 h 357461"/>
                <a:gd name="connsiteX15" fmla="*/ 684376 w 725591"/>
                <a:gd name="connsiteY15" fmla="*/ 147304 h 357461"/>
                <a:gd name="connsiteX16" fmla="*/ 366456 w 725591"/>
                <a:gd name="connsiteY16" fmla="*/ 11119 h 357461"/>
                <a:gd name="connsiteX17" fmla="*/ 347695 w 725591"/>
                <a:gd name="connsiteY17" fmla="*/ 10718 h 35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591" h="357461">
                  <a:moveTo>
                    <a:pt x="450932" y="357462"/>
                  </a:moveTo>
                  <a:cubicBezTo>
                    <a:pt x="355690" y="357462"/>
                    <a:pt x="248177" y="344883"/>
                    <a:pt x="162714" y="323713"/>
                  </a:cubicBezTo>
                  <a:cubicBezTo>
                    <a:pt x="107775" y="310122"/>
                    <a:pt x="13984" y="280703"/>
                    <a:pt x="2974" y="236681"/>
                  </a:cubicBezTo>
                  <a:cubicBezTo>
                    <a:pt x="-5906" y="201236"/>
                    <a:pt x="5188" y="163152"/>
                    <a:pt x="35062" y="126554"/>
                  </a:cubicBezTo>
                  <a:cubicBezTo>
                    <a:pt x="100215" y="46740"/>
                    <a:pt x="236609" y="-5184"/>
                    <a:pt x="366915" y="412"/>
                  </a:cubicBezTo>
                  <a:cubicBezTo>
                    <a:pt x="523356" y="7053"/>
                    <a:pt x="645589" y="77875"/>
                    <a:pt x="692929" y="140853"/>
                  </a:cubicBezTo>
                  <a:cubicBezTo>
                    <a:pt x="722612" y="180330"/>
                    <a:pt x="732122" y="222959"/>
                    <a:pt x="721219" y="267552"/>
                  </a:cubicBezTo>
                  <a:cubicBezTo>
                    <a:pt x="707321" y="324284"/>
                    <a:pt x="609831" y="357042"/>
                    <a:pt x="453737" y="357462"/>
                  </a:cubicBezTo>
                  <a:cubicBezTo>
                    <a:pt x="452799" y="357462"/>
                    <a:pt x="451865" y="357462"/>
                    <a:pt x="450932" y="357462"/>
                  </a:cubicBezTo>
                  <a:close/>
                  <a:moveTo>
                    <a:pt x="347695" y="10718"/>
                  </a:moveTo>
                  <a:cubicBezTo>
                    <a:pt x="226494" y="10718"/>
                    <a:pt x="103421" y="59778"/>
                    <a:pt x="43384" y="133332"/>
                  </a:cubicBezTo>
                  <a:cubicBezTo>
                    <a:pt x="15744" y="167198"/>
                    <a:pt x="5359" y="202038"/>
                    <a:pt x="13373" y="234086"/>
                  </a:cubicBezTo>
                  <a:cubicBezTo>
                    <a:pt x="27653" y="291185"/>
                    <a:pt x="243749" y="346735"/>
                    <a:pt x="450722" y="346735"/>
                  </a:cubicBezTo>
                  <a:cubicBezTo>
                    <a:pt x="451714" y="346735"/>
                    <a:pt x="452706" y="346735"/>
                    <a:pt x="453698" y="346735"/>
                  </a:cubicBezTo>
                  <a:cubicBezTo>
                    <a:pt x="602251" y="346335"/>
                    <a:pt x="698368" y="315791"/>
                    <a:pt x="710795" y="264991"/>
                  </a:cubicBezTo>
                  <a:cubicBezTo>
                    <a:pt x="720897" y="223662"/>
                    <a:pt x="712017" y="184073"/>
                    <a:pt x="684376" y="147304"/>
                  </a:cubicBezTo>
                  <a:cubicBezTo>
                    <a:pt x="628274" y="72685"/>
                    <a:pt x="497548" y="16695"/>
                    <a:pt x="366456" y="11119"/>
                  </a:cubicBezTo>
                  <a:cubicBezTo>
                    <a:pt x="360215" y="10855"/>
                    <a:pt x="353955" y="10718"/>
                    <a:pt x="347695" y="10718"/>
                  </a:cubicBezTo>
                  <a:close/>
                </a:path>
              </a:pathLst>
            </a:custGeom>
            <a:solidFill>
              <a:srgbClr val="000000"/>
            </a:solidFill>
            <a:ln w="48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 name="Group 48">
              <a:extLst>
                <a:ext uri="{FF2B5EF4-FFF2-40B4-BE49-F238E27FC236}">
                  <a16:creationId xmlns:a16="http://schemas.microsoft.com/office/drawing/2014/main" id="{283D4652-7E9F-7273-D964-3C42A4E508D5}"/>
                </a:ext>
              </a:extLst>
            </p:cNvPr>
            <p:cNvGrpSpPr/>
            <p:nvPr/>
          </p:nvGrpSpPr>
          <p:grpSpPr>
            <a:xfrm>
              <a:off x="5183501" y="2559630"/>
              <a:ext cx="2612241" cy="1907830"/>
              <a:chOff x="5183501" y="2559630"/>
              <a:chExt cx="2612241" cy="1907830"/>
            </a:xfrm>
          </p:grpSpPr>
          <p:grpSp>
            <p:nvGrpSpPr>
              <p:cNvPr id="46" name="Group 45">
                <a:extLst>
                  <a:ext uri="{FF2B5EF4-FFF2-40B4-BE49-F238E27FC236}">
                    <a16:creationId xmlns:a16="http://schemas.microsoft.com/office/drawing/2014/main" id="{180FB605-178D-B9E3-6D4B-9B96B3859C36}"/>
                  </a:ext>
                </a:extLst>
              </p:cNvPr>
              <p:cNvGrpSpPr/>
              <p:nvPr/>
            </p:nvGrpSpPr>
            <p:grpSpPr>
              <a:xfrm>
                <a:off x="5183501" y="2559630"/>
                <a:ext cx="2609533" cy="1907830"/>
                <a:chOff x="5183501" y="2559630"/>
                <a:chExt cx="2609533" cy="1907830"/>
              </a:xfrm>
            </p:grpSpPr>
            <p:sp>
              <p:nvSpPr>
                <p:cNvPr id="13" name="Freeform: Shape 12">
                  <a:extLst>
                    <a:ext uri="{FF2B5EF4-FFF2-40B4-BE49-F238E27FC236}">
                      <a16:creationId xmlns:a16="http://schemas.microsoft.com/office/drawing/2014/main" id="{371A1CA7-D97A-7055-7190-534915CC4403}"/>
                    </a:ext>
                  </a:extLst>
                </p:cNvPr>
                <p:cNvSpPr/>
                <p:nvPr/>
              </p:nvSpPr>
              <p:spPr>
                <a:xfrm>
                  <a:off x="5200950" y="2761061"/>
                  <a:ext cx="2523804" cy="1677565"/>
                </a:xfrm>
                <a:custGeom>
                  <a:avLst/>
                  <a:gdLst>
                    <a:gd name="connsiteX0" fmla="*/ 14249 w 738497"/>
                    <a:gd name="connsiteY0" fmla="*/ 52710 h 380979"/>
                    <a:gd name="connsiteX1" fmla="*/ 352499 w 738497"/>
                    <a:gd name="connsiteY1" fmla="*/ 5121 h 380979"/>
                    <a:gd name="connsiteX2" fmla="*/ 682848 w 738497"/>
                    <a:gd name="connsiteY2" fmla="*/ 73978 h 380979"/>
                    <a:gd name="connsiteX3" fmla="*/ 705088 w 738497"/>
                    <a:gd name="connsiteY3" fmla="*/ 342017 h 380979"/>
                    <a:gd name="connsiteX4" fmla="*/ 206599 w 738497"/>
                    <a:gd name="connsiteY4" fmla="*/ 379735 h 380979"/>
                    <a:gd name="connsiteX5" fmla="*/ 14058 w 738497"/>
                    <a:gd name="connsiteY5" fmla="*/ 345316 h 380979"/>
                    <a:gd name="connsiteX6" fmla="*/ 14249 w 738497"/>
                    <a:gd name="connsiteY6" fmla="*/ 52710 h 38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497" h="380979">
                      <a:moveTo>
                        <a:pt x="14249" y="52710"/>
                      </a:moveTo>
                      <a:cubicBezTo>
                        <a:pt x="44660" y="-20194"/>
                        <a:pt x="182277" y="3097"/>
                        <a:pt x="352499" y="5121"/>
                      </a:cubicBezTo>
                      <a:cubicBezTo>
                        <a:pt x="522741" y="7163"/>
                        <a:pt x="668661" y="61819"/>
                        <a:pt x="682848" y="73978"/>
                      </a:cubicBezTo>
                      <a:cubicBezTo>
                        <a:pt x="697029" y="86136"/>
                        <a:pt x="785644" y="285070"/>
                        <a:pt x="705088" y="342017"/>
                      </a:cubicBezTo>
                      <a:cubicBezTo>
                        <a:pt x="651996" y="379544"/>
                        <a:pt x="330225" y="383801"/>
                        <a:pt x="206599" y="379735"/>
                      </a:cubicBezTo>
                      <a:cubicBezTo>
                        <a:pt x="82974" y="375688"/>
                        <a:pt x="32291" y="371642"/>
                        <a:pt x="14058" y="345316"/>
                      </a:cubicBezTo>
                      <a:cubicBezTo>
                        <a:pt x="-4170" y="318995"/>
                        <a:pt x="-5260" y="99522"/>
                        <a:pt x="14249" y="52710"/>
                      </a:cubicBezTo>
                      <a:close/>
                    </a:path>
                  </a:pathLst>
                </a:custGeom>
                <a:solidFill>
                  <a:srgbClr val="FFFFFF"/>
                </a:solidFill>
                <a:ln w="48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4245677-EEEB-AD00-0076-215512207D99}"/>
                    </a:ext>
                  </a:extLst>
                </p:cNvPr>
                <p:cNvSpPr/>
                <p:nvPr/>
              </p:nvSpPr>
              <p:spPr>
                <a:xfrm>
                  <a:off x="5183501" y="2743217"/>
                  <a:ext cx="2559981" cy="1724243"/>
                </a:xfrm>
                <a:custGeom>
                  <a:avLst/>
                  <a:gdLst>
                    <a:gd name="connsiteX0" fmla="*/ 297892 w 749083"/>
                    <a:gd name="connsiteY0" fmla="*/ 391581 h 391580"/>
                    <a:gd name="connsiteX1" fmla="*/ 211608 w 749083"/>
                    <a:gd name="connsiteY1" fmla="*/ 390418 h 391580"/>
                    <a:gd name="connsiteX2" fmla="*/ 14849 w 749083"/>
                    <a:gd name="connsiteY2" fmla="*/ 353688 h 391580"/>
                    <a:gd name="connsiteX3" fmla="*/ 14507 w 749083"/>
                    <a:gd name="connsiteY3" fmla="*/ 55950 h 391580"/>
                    <a:gd name="connsiteX4" fmla="*/ 261963 w 749083"/>
                    <a:gd name="connsiteY4" fmla="*/ 2306 h 391580"/>
                    <a:gd name="connsiteX5" fmla="*/ 357777 w 749083"/>
                    <a:gd name="connsiteY5" fmla="*/ 5077 h 391580"/>
                    <a:gd name="connsiteX6" fmla="*/ 691560 w 749083"/>
                    <a:gd name="connsiteY6" fmla="*/ 75210 h 391580"/>
                    <a:gd name="connsiteX7" fmla="*/ 748884 w 749083"/>
                    <a:gd name="connsiteY7" fmla="*/ 273933 h 391580"/>
                    <a:gd name="connsiteX8" fmla="*/ 713395 w 749083"/>
                    <a:gd name="connsiteY8" fmla="*/ 351704 h 391580"/>
                    <a:gd name="connsiteX9" fmla="*/ 297892 w 749083"/>
                    <a:gd name="connsiteY9" fmla="*/ 391581 h 391580"/>
                    <a:gd name="connsiteX10" fmla="*/ 172913 w 749083"/>
                    <a:gd name="connsiteY10" fmla="*/ 10707 h 391580"/>
                    <a:gd name="connsiteX11" fmla="*/ 24413 w 749083"/>
                    <a:gd name="connsiteY11" fmla="*/ 60070 h 391580"/>
                    <a:gd name="connsiteX12" fmla="*/ 23670 w 749083"/>
                    <a:gd name="connsiteY12" fmla="*/ 347579 h 391580"/>
                    <a:gd name="connsiteX13" fmla="*/ 211969 w 749083"/>
                    <a:gd name="connsiteY13" fmla="*/ 379691 h 391580"/>
                    <a:gd name="connsiteX14" fmla="*/ 707194 w 749083"/>
                    <a:gd name="connsiteY14" fmla="*/ 342941 h 391580"/>
                    <a:gd name="connsiteX15" fmla="*/ 738138 w 749083"/>
                    <a:gd name="connsiteY15" fmla="*/ 273439 h 391580"/>
                    <a:gd name="connsiteX16" fmla="*/ 684552 w 749083"/>
                    <a:gd name="connsiteY16" fmla="*/ 83361 h 391580"/>
                    <a:gd name="connsiteX17" fmla="*/ 357640 w 749083"/>
                    <a:gd name="connsiteY17" fmla="*/ 15804 h 391580"/>
                    <a:gd name="connsiteX18" fmla="*/ 261562 w 749083"/>
                    <a:gd name="connsiteY18" fmla="*/ 13033 h 391580"/>
                    <a:gd name="connsiteX19" fmla="*/ 172913 w 749083"/>
                    <a:gd name="connsiteY19" fmla="*/ 10707 h 391580"/>
                    <a:gd name="connsiteX20" fmla="*/ 19448 w 749083"/>
                    <a:gd name="connsiteY20" fmla="*/ 58027 h 391580"/>
                    <a:gd name="connsiteX21" fmla="*/ 19507 w 749083"/>
                    <a:gd name="connsiteY21" fmla="*/ 58027 h 39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9083" h="391580">
                      <a:moveTo>
                        <a:pt x="297892" y="391581"/>
                      </a:moveTo>
                      <a:cubicBezTo>
                        <a:pt x="262994" y="391581"/>
                        <a:pt x="233003" y="391127"/>
                        <a:pt x="211608" y="390418"/>
                      </a:cubicBezTo>
                      <a:cubicBezTo>
                        <a:pt x="84391" y="386259"/>
                        <a:pt x="34456" y="381998"/>
                        <a:pt x="14849" y="353688"/>
                      </a:cubicBezTo>
                      <a:cubicBezTo>
                        <a:pt x="-4757" y="325377"/>
                        <a:pt x="-5026" y="102777"/>
                        <a:pt x="14507" y="55950"/>
                      </a:cubicBezTo>
                      <a:cubicBezTo>
                        <a:pt x="40374" y="-6075"/>
                        <a:pt x="138186" y="-2351"/>
                        <a:pt x="261963" y="2306"/>
                      </a:cubicBezTo>
                      <a:cubicBezTo>
                        <a:pt x="292678" y="3469"/>
                        <a:pt x="324408" y="4671"/>
                        <a:pt x="357777" y="5077"/>
                      </a:cubicBezTo>
                      <a:cubicBezTo>
                        <a:pt x="528058" y="7100"/>
                        <a:pt x="676591" y="62401"/>
                        <a:pt x="691560" y="75210"/>
                      </a:cubicBezTo>
                      <a:cubicBezTo>
                        <a:pt x="704100" y="85976"/>
                        <a:pt x="752569" y="194691"/>
                        <a:pt x="748884" y="273933"/>
                      </a:cubicBezTo>
                      <a:cubicBezTo>
                        <a:pt x="747184" y="310091"/>
                        <a:pt x="735255" y="336261"/>
                        <a:pt x="713395" y="351704"/>
                      </a:cubicBezTo>
                      <a:cubicBezTo>
                        <a:pt x="668171" y="383679"/>
                        <a:pt x="441695" y="391581"/>
                        <a:pt x="297892" y="391581"/>
                      </a:cubicBezTo>
                      <a:close/>
                      <a:moveTo>
                        <a:pt x="172913" y="10707"/>
                      </a:moveTo>
                      <a:cubicBezTo>
                        <a:pt x="96989" y="10707"/>
                        <a:pt x="41346" y="19489"/>
                        <a:pt x="24413" y="60070"/>
                      </a:cubicBezTo>
                      <a:cubicBezTo>
                        <a:pt x="4294" y="108309"/>
                        <a:pt x="7539" y="324293"/>
                        <a:pt x="23670" y="347579"/>
                      </a:cubicBezTo>
                      <a:cubicBezTo>
                        <a:pt x="40389" y="371730"/>
                        <a:pt x="91228" y="375737"/>
                        <a:pt x="211969" y="379691"/>
                      </a:cubicBezTo>
                      <a:cubicBezTo>
                        <a:pt x="336626" y="383777"/>
                        <a:pt x="656184" y="379002"/>
                        <a:pt x="707194" y="342941"/>
                      </a:cubicBezTo>
                      <a:cubicBezTo>
                        <a:pt x="726204" y="329502"/>
                        <a:pt x="736608" y="306118"/>
                        <a:pt x="738138" y="273439"/>
                      </a:cubicBezTo>
                      <a:cubicBezTo>
                        <a:pt x="741896" y="192765"/>
                        <a:pt x="691770" y="89528"/>
                        <a:pt x="684552" y="83361"/>
                      </a:cubicBezTo>
                      <a:cubicBezTo>
                        <a:pt x="670160" y="71031"/>
                        <a:pt x="525326" y="17788"/>
                        <a:pt x="357640" y="15804"/>
                      </a:cubicBezTo>
                      <a:cubicBezTo>
                        <a:pt x="324140" y="15403"/>
                        <a:pt x="292335" y="14201"/>
                        <a:pt x="261562" y="13033"/>
                      </a:cubicBezTo>
                      <a:cubicBezTo>
                        <a:pt x="229988" y="11850"/>
                        <a:pt x="200133" y="10707"/>
                        <a:pt x="172913" y="10707"/>
                      </a:cubicBezTo>
                      <a:close/>
                      <a:moveTo>
                        <a:pt x="19448" y="58027"/>
                      </a:moveTo>
                      <a:lnTo>
                        <a:pt x="19507" y="58027"/>
                      </a:lnTo>
                      <a:close/>
                    </a:path>
                  </a:pathLst>
                </a:custGeom>
                <a:solidFill>
                  <a:srgbClr val="000000"/>
                </a:solidFill>
                <a:ln w="48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ACB4891-3D10-7C75-1B0F-5F403A1183E1}"/>
                    </a:ext>
                  </a:extLst>
                </p:cNvPr>
                <p:cNvSpPr/>
                <p:nvPr/>
              </p:nvSpPr>
              <p:spPr>
                <a:xfrm>
                  <a:off x="5375813" y="2577591"/>
                  <a:ext cx="2398947" cy="1663661"/>
                </a:xfrm>
                <a:custGeom>
                  <a:avLst/>
                  <a:gdLst>
                    <a:gd name="connsiteX0" fmla="*/ 12616 w 701963"/>
                    <a:gd name="connsiteY0" fmla="*/ 68914 h 377822"/>
                    <a:gd name="connsiteX1" fmla="*/ 363221 w 701963"/>
                    <a:gd name="connsiteY1" fmla="*/ 57 h 377822"/>
                    <a:gd name="connsiteX2" fmla="*/ 693564 w 701963"/>
                    <a:gd name="connsiteY2" fmla="*/ 68914 h 377822"/>
                    <a:gd name="connsiteX3" fmla="*/ 683429 w 701963"/>
                    <a:gd name="connsiteY3" fmla="*/ 338234 h 377822"/>
                    <a:gd name="connsiteX4" fmla="*/ 217316 w 701963"/>
                    <a:gd name="connsiteY4" fmla="*/ 374676 h 377822"/>
                    <a:gd name="connsiteX5" fmla="*/ 24780 w 701963"/>
                    <a:gd name="connsiteY5" fmla="*/ 340257 h 377822"/>
                    <a:gd name="connsiteX6" fmla="*/ 12616 w 701963"/>
                    <a:gd name="connsiteY6" fmla="*/ 68914 h 37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963" h="377822">
                      <a:moveTo>
                        <a:pt x="12616" y="68914"/>
                      </a:moveTo>
                      <a:cubicBezTo>
                        <a:pt x="39480" y="50324"/>
                        <a:pt x="192999" y="-1966"/>
                        <a:pt x="363221" y="57"/>
                      </a:cubicBezTo>
                      <a:cubicBezTo>
                        <a:pt x="533463" y="2085"/>
                        <a:pt x="679383" y="56755"/>
                        <a:pt x="693564" y="68914"/>
                      </a:cubicBezTo>
                      <a:cubicBezTo>
                        <a:pt x="707751" y="81058"/>
                        <a:pt x="703700" y="289628"/>
                        <a:pt x="683429" y="338234"/>
                      </a:cubicBezTo>
                      <a:cubicBezTo>
                        <a:pt x="663172" y="386815"/>
                        <a:pt x="340922" y="378723"/>
                        <a:pt x="217316" y="374676"/>
                      </a:cubicBezTo>
                      <a:cubicBezTo>
                        <a:pt x="93691" y="370630"/>
                        <a:pt x="43008" y="366579"/>
                        <a:pt x="24780" y="340257"/>
                      </a:cubicBezTo>
                      <a:cubicBezTo>
                        <a:pt x="6547" y="313931"/>
                        <a:pt x="-13724" y="87147"/>
                        <a:pt x="12616" y="68914"/>
                      </a:cubicBezTo>
                      <a:close/>
                    </a:path>
                  </a:pathLst>
                </a:custGeom>
                <a:solidFill>
                  <a:srgbClr val="FFFF00"/>
                </a:solidFill>
                <a:ln w="48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DFFF0EA-691F-BA80-8F24-D1AFC2CFF262}"/>
                    </a:ext>
                  </a:extLst>
                </p:cNvPr>
                <p:cNvSpPr/>
                <p:nvPr/>
              </p:nvSpPr>
              <p:spPr>
                <a:xfrm>
                  <a:off x="5357956" y="2559630"/>
                  <a:ext cx="2435078" cy="1711025"/>
                </a:xfrm>
                <a:custGeom>
                  <a:avLst/>
                  <a:gdLst>
                    <a:gd name="connsiteX0" fmla="*/ 396866 w 712535"/>
                    <a:gd name="connsiteY0" fmla="*/ 388579 h 388578"/>
                    <a:gd name="connsiteX1" fmla="*/ 222446 w 712535"/>
                    <a:gd name="connsiteY1" fmla="*/ 385388 h 388578"/>
                    <a:gd name="connsiteX2" fmla="*/ 25688 w 712535"/>
                    <a:gd name="connsiteY2" fmla="*/ 348643 h 388578"/>
                    <a:gd name="connsiteX3" fmla="*/ 14883 w 712535"/>
                    <a:gd name="connsiteY3" fmla="*/ 69837 h 388578"/>
                    <a:gd name="connsiteX4" fmla="*/ 138225 w 712535"/>
                    <a:gd name="connsiteY4" fmla="*/ 26886 h 388578"/>
                    <a:gd name="connsiteX5" fmla="*/ 368615 w 712535"/>
                    <a:gd name="connsiteY5" fmla="*/ 47 h 388578"/>
                    <a:gd name="connsiteX6" fmla="*/ 702379 w 712535"/>
                    <a:gd name="connsiteY6" fmla="*/ 70179 h 388578"/>
                    <a:gd name="connsiteX7" fmla="*/ 693715 w 712535"/>
                    <a:gd name="connsiteY7" fmla="*/ 345628 h 388578"/>
                    <a:gd name="connsiteX8" fmla="*/ 396866 w 712535"/>
                    <a:gd name="connsiteY8" fmla="*/ 388579 h 388578"/>
                    <a:gd name="connsiteX9" fmla="*/ 358822 w 712535"/>
                    <a:gd name="connsiteY9" fmla="*/ 10715 h 388578"/>
                    <a:gd name="connsiteX10" fmla="*/ 20991 w 712535"/>
                    <a:gd name="connsiteY10" fmla="*/ 78678 h 388578"/>
                    <a:gd name="connsiteX11" fmla="*/ 12650 w 712535"/>
                    <a:gd name="connsiteY11" fmla="*/ 206540 h 388578"/>
                    <a:gd name="connsiteX12" fmla="*/ 34509 w 712535"/>
                    <a:gd name="connsiteY12" fmla="*/ 342554 h 388578"/>
                    <a:gd name="connsiteX13" fmla="*/ 222808 w 712535"/>
                    <a:gd name="connsiteY13" fmla="*/ 374661 h 388578"/>
                    <a:gd name="connsiteX14" fmla="*/ 683804 w 712535"/>
                    <a:gd name="connsiteY14" fmla="*/ 341503 h 388578"/>
                    <a:gd name="connsiteX15" fmla="*/ 695239 w 712535"/>
                    <a:gd name="connsiteY15" fmla="*/ 78160 h 388578"/>
                    <a:gd name="connsiteX16" fmla="*/ 368483 w 712535"/>
                    <a:gd name="connsiteY16" fmla="*/ 10774 h 388578"/>
                    <a:gd name="connsiteX17" fmla="*/ 358822 w 712535"/>
                    <a:gd name="connsiteY17" fmla="*/ 10715 h 38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2535" h="388578">
                      <a:moveTo>
                        <a:pt x="396866" y="388579"/>
                      </a:moveTo>
                      <a:cubicBezTo>
                        <a:pt x="345519" y="388579"/>
                        <a:pt x="287408" y="387509"/>
                        <a:pt x="222446" y="385388"/>
                      </a:cubicBezTo>
                      <a:cubicBezTo>
                        <a:pt x="95234" y="381209"/>
                        <a:pt x="45294" y="376972"/>
                        <a:pt x="25688" y="348643"/>
                      </a:cubicBezTo>
                      <a:cubicBezTo>
                        <a:pt x="7152" y="321896"/>
                        <a:pt x="-15543" y="90895"/>
                        <a:pt x="14883" y="69837"/>
                      </a:cubicBezTo>
                      <a:cubicBezTo>
                        <a:pt x="29544" y="59702"/>
                        <a:pt x="76600" y="41698"/>
                        <a:pt x="138225" y="26886"/>
                      </a:cubicBezTo>
                      <a:cubicBezTo>
                        <a:pt x="191732" y="14038"/>
                        <a:pt x="275382" y="-945"/>
                        <a:pt x="368615" y="47"/>
                      </a:cubicBezTo>
                      <a:cubicBezTo>
                        <a:pt x="538896" y="2070"/>
                        <a:pt x="687435" y="57371"/>
                        <a:pt x="702379" y="70179"/>
                      </a:cubicBezTo>
                      <a:cubicBezTo>
                        <a:pt x="719943" y="85226"/>
                        <a:pt x="713224" y="298894"/>
                        <a:pt x="693715" y="345628"/>
                      </a:cubicBezTo>
                      <a:cubicBezTo>
                        <a:pt x="681727" y="374392"/>
                        <a:pt x="584193" y="388579"/>
                        <a:pt x="396866" y="388579"/>
                      </a:cubicBezTo>
                      <a:close/>
                      <a:moveTo>
                        <a:pt x="358822" y="10715"/>
                      </a:moveTo>
                      <a:cubicBezTo>
                        <a:pt x="191390" y="10715"/>
                        <a:pt x="45202" y="61916"/>
                        <a:pt x="20991" y="78678"/>
                      </a:cubicBezTo>
                      <a:cubicBezTo>
                        <a:pt x="13319" y="83985"/>
                        <a:pt x="7440" y="126267"/>
                        <a:pt x="12650" y="206540"/>
                      </a:cubicBezTo>
                      <a:cubicBezTo>
                        <a:pt x="16793" y="270124"/>
                        <a:pt x="26607" y="331118"/>
                        <a:pt x="34509" y="342554"/>
                      </a:cubicBezTo>
                      <a:cubicBezTo>
                        <a:pt x="51232" y="366680"/>
                        <a:pt x="102066" y="370707"/>
                        <a:pt x="222808" y="374661"/>
                      </a:cubicBezTo>
                      <a:cubicBezTo>
                        <a:pt x="355445" y="378996"/>
                        <a:pt x="665878" y="384474"/>
                        <a:pt x="683804" y="341503"/>
                      </a:cubicBezTo>
                      <a:cubicBezTo>
                        <a:pt x="704710" y="291353"/>
                        <a:pt x="706103" y="91716"/>
                        <a:pt x="695239" y="78160"/>
                      </a:cubicBezTo>
                      <a:cubicBezTo>
                        <a:pt x="680999" y="66001"/>
                        <a:pt x="536164" y="12758"/>
                        <a:pt x="368483" y="10774"/>
                      </a:cubicBezTo>
                      <a:cubicBezTo>
                        <a:pt x="365258" y="10735"/>
                        <a:pt x="362032" y="10715"/>
                        <a:pt x="358822" y="10715"/>
                      </a:cubicBezTo>
                      <a:close/>
                    </a:path>
                  </a:pathLst>
                </a:custGeom>
                <a:solidFill>
                  <a:srgbClr val="000000"/>
                </a:solidFill>
                <a:ln w="48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3" name="TextBox 42">
                <a:extLst>
                  <a:ext uri="{FF2B5EF4-FFF2-40B4-BE49-F238E27FC236}">
                    <a16:creationId xmlns:a16="http://schemas.microsoft.com/office/drawing/2014/main" id="{6CC1DBDA-45C5-4839-9B3A-5C62E356B5D2}"/>
                  </a:ext>
                </a:extLst>
              </p:cNvPr>
              <p:cNvSpPr txBox="1"/>
              <p:nvPr/>
            </p:nvSpPr>
            <p:spPr>
              <a:xfrm>
                <a:off x="5370410" y="2671833"/>
                <a:ext cx="242533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4500" b="1" i="0" u="none" strike="noStrike" kern="1200" cap="none" spc="0" normalizeH="0" baseline="0" noProof="0" dirty="0">
                    <a:ln>
                      <a:noFill/>
                    </a:ln>
                    <a:solidFill>
                      <a:srgbClr val="FF0000"/>
                    </a:solidFill>
                    <a:effectLst/>
                    <a:uLnTx/>
                    <a:uFillTx/>
                    <a:latin typeface="Calibri" panose="020F0502020204030204"/>
                    <a:ea typeface="+mn-ea"/>
                    <a:cs typeface="+mn-cs"/>
                  </a:rPr>
                  <a:t> 2 </a:t>
                </a:r>
                <a:r>
                  <a:rPr kumimoji="0" lang="en-US" sz="4500" b="1" i="0" u="none" strike="noStrike" kern="1200" cap="none" spc="0" normalizeH="0" baseline="0" noProof="0" dirty="0" err="1">
                    <a:ln>
                      <a:noFill/>
                    </a:ln>
                    <a:solidFill>
                      <a:srgbClr val="FF0000"/>
                    </a:solidFill>
                    <a:effectLst/>
                    <a:uLnTx/>
                    <a:uFillTx/>
                    <a:latin typeface="Calibri" panose="020F0502020204030204"/>
                    <a:ea typeface="+mn-ea"/>
                    <a:cs typeface="+mn-cs"/>
                  </a:rPr>
                  <a:t>cách</a:t>
                </a:r>
                <a:endParaRPr kumimoji="0" lang="en-US" sz="4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srgbClr val="FF0000"/>
                    </a:solidFill>
                    <a:effectLst/>
                    <a:uLnTx/>
                    <a:uFillTx/>
                    <a:latin typeface="Calibri" panose="020F0502020204030204"/>
                    <a:ea typeface="+mn-ea"/>
                    <a:cs typeface="+mn-cs"/>
                  </a:rPr>
                  <a:t>mở</a:t>
                </a:r>
                <a:r>
                  <a:rPr kumimoji="0" lang="en-US" sz="4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500" b="1"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grpSp>
        <p:sp>
          <p:nvSpPr>
            <p:cNvPr id="44" name="TextBox 43">
              <a:extLst>
                <a:ext uri="{FF2B5EF4-FFF2-40B4-BE49-F238E27FC236}">
                  <a16:creationId xmlns:a16="http://schemas.microsoft.com/office/drawing/2014/main" id="{9A7B5AB1-A64B-61BD-9190-77DCFAFDC1E7}"/>
                </a:ext>
              </a:extLst>
            </p:cNvPr>
            <p:cNvSpPr txBox="1"/>
            <p:nvPr/>
          </p:nvSpPr>
          <p:spPr>
            <a:xfrm>
              <a:off x="2569291" y="4906388"/>
              <a:ext cx="242533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Trực</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tiếp</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8955E31F-3666-D32D-2097-DA2E3C6434E3}"/>
                </a:ext>
              </a:extLst>
            </p:cNvPr>
            <p:cNvSpPr txBox="1"/>
            <p:nvPr/>
          </p:nvSpPr>
          <p:spPr>
            <a:xfrm>
              <a:off x="7873634" y="5101017"/>
              <a:ext cx="242533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Gián</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tiếp</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075283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yellow and pink cloud&#10;&#10;Description automatically generated">
            <a:extLst>
              <a:ext uri="{FF2B5EF4-FFF2-40B4-BE49-F238E27FC236}">
                <a16:creationId xmlns:a16="http://schemas.microsoft.com/office/drawing/2014/main" id="{2CA2651D-828E-4FF8-8139-EFC100C0EAA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21" name="Freeform 17">
            <a:extLst>
              <a:ext uri="{FF2B5EF4-FFF2-40B4-BE49-F238E27FC236}">
                <a16:creationId xmlns:a16="http://schemas.microsoft.com/office/drawing/2014/main" id="{D907FCBD-9D90-33F8-2601-9481B891DBCF}"/>
              </a:ext>
            </a:extLst>
          </p:cNvPr>
          <p:cNvSpPr/>
          <p:nvPr/>
        </p:nvSpPr>
        <p:spPr>
          <a:xfrm>
            <a:off x="8593892" y="2658650"/>
            <a:ext cx="3330070" cy="400457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2" name="Rectangle 1">
            <a:extLst>
              <a:ext uri="{FF2B5EF4-FFF2-40B4-BE49-F238E27FC236}">
                <a16:creationId xmlns:a16="http://schemas.microsoft.com/office/drawing/2014/main" id="{CDD777EB-DCAF-5F4F-DA55-885F5B12C425}"/>
              </a:ext>
            </a:extLst>
          </p:cNvPr>
          <p:cNvSpPr/>
          <p:nvPr/>
        </p:nvSpPr>
        <p:spPr>
          <a:xfrm>
            <a:off x="813816" y="576072"/>
            <a:ext cx="3291840" cy="2231136"/>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8A4C6893-E246-A29C-732F-D55BB362C317}"/>
              </a:ext>
            </a:extLst>
          </p:cNvPr>
          <p:cNvSpPr/>
          <p:nvPr/>
        </p:nvSpPr>
        <p:spPr>
          <a:xfrm>
            <a:off x="4105656" y="576072"/>
            <a:ext cx="3291840" cy="2231136"/>
          </a:xfrm>
          <a:prstGeom prst="rect">
            <a:avLst/>
          </a:prstGeom>
          <a:solidFill>
            <a:srgbClr val="00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a:extLst>
              <a:ext uri="{FF2B5EF4-FFF2-40B4-BE49-F238E27FC236}">
                <a16:creationId xmlns:a16="http://schemas.microsoft.com/office/drawing/2014/main" id="{AB339C8E-ECDC-ABAE-9FC4-F1B67327ED37}"/>
              </a:ext>
            </a:extLst>
          </p:cNvPr>
          <p:cNvSpPr/>
          <p:nvPr/>
        </p:nvSpPr>
        <p:spPr>
          <a:xfrm>
            <a:off x="813816" y="2807208"/>
            <a:ext cx="3291840" cy="223113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00C502EE-40E0-9876-FD36-676899A599A3}"/>
              </a:ext>
            </a:extLst>
          </p:cNvPr>
          <p:cNvSpPr/>
          <p:nvPr/>
        </p:nvSpPr>
        <p:spPr>
          <a:xfrm>
            <a:off x="4105656" y="2807208"/>
            <a:ext cx="3291840" cy="223113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hlinkClick r:id="rId4" action="ppaction://hlinksldjump"/>
            <a:extLst>
              <a:ext uri="{FF2B5EF4-FFF2-40B4-BE49-F238E27FC236}">
                <a16:creationId xmlns:a16="http://schemas.microsoft.com/office/drawing/2014/main" id="{CAD9E14E-CCC0-D67E-4BB9-EE9A211AB30B}"/>
              </a:ext>
            </a:extLst>
          </p:cNvPr>
          <p:cNvSpPr/>
          <p:nvPr/>
        </p:nvSpPr>
        <p:spPr>
          <a:xfrm>
            <a:off x="1810512" y="1234440"/>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9Slide05 Lobster" panose="02000506000000020003" pitchFamily="2" charset="-93"/>
              </a:rPr>
              <a:t>1</a:t>
            </a:r>
            <a:endParaRPr lang="vi-VN" sz="5400" dirty="0">
              <a:solidFill>
                <a:schemeClr val="tx1"/>
              </a:solidFill>
              <a:latin typeface="#9Slide05 Lobster" panose="02000506000000020003" pitchFamily="2" charset="-93"/>
            </a:endParaRPr>
          </a:p>
        </p:txBody>
      </p:sp>
      <p:sp>
        <p:nvSpPr>
          <p:cNvPr id="11" name="Oval 10">
            <a:hlinkClick r:id="rId5" action="ppaction://hlinksldjump"/>
            <a:extLst>
              <a:ext uri="{FF2B5EF4-FFF2-40B4-BE49-F238E27FC236}">
                <a16:creationId xmlns:a16="http://schemas.microsoft.com/office/drawing/2014/main" id="{F8A16333-18C5-8E38-1A0D-5CC9C2C6113D}"/>
              </a:ext>
            </a:extLst>
          </p:cNvPr>
          <p:cNvSpPr/>
          <p:nvPr/>
        </p:nvSpPr>
        <p:spPr>
          <a:xfrm>
            <a:off x="5486400" y="1234440"/>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9Slide05 Lobster" panose="02000506000000020003" pitchFamily="2" charset="-93"/>
              </a:rPr>
              <a:t>2</a:t>
            </a:r>
            <a:endParaRPr lang="vi-VN" sz="5400" dirty="0">
              <a:solidFill>
                <a:schemeClr val="tx1"/>
              </a:solidFill>
              <a:latin typeface="#9Slide05 Lobster" panose="02000506000000020003" pitchFamily="2" charset="-93"/>
            </a:endParaRPr>
          </a:p>
        </p:txBody>
      </p:sp>
      <p:sp>
        <p:nvSpPr>
          <p:cNvPr id="12" name="Oval 11">
            <a:hlinkClick r:id="rId6" action="ppaction://hlinksldjump"/>
            <a:extLst>
              <a:ext uri="{FF2B5EF4-FFF2-40B4-BE49-F238E27FC236}">
                <a16:creationId xmlns:a16="http://schemas.microsoft.com/office/drawing/2014/main" id="{1BAC09C4-04F8-B1C0-0111-74B5845FFF07}"/>
              </a:ext>
            </a:extLst>
          </p:cNvPr>
          <p:cNvSpPr/>
          <p:nvPr/>
        </p:nvSpPr>
        <p:spPr>
          <a:xfrm>
            <a:off x="1810512" y="3261624"/>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9Slide05 Lobster" panose="02000506000000020003" pitchFamily="2" charset="-93"/>
              </a:rPr>
              <a:t>3</a:t>
            </a:r>
            <a:endParaRPr lang="vi-VN" sz="5400" dirty="0">
              <a:solidFill>
                <a:schemeClr val="tx1"/>
              </a:solidFill>
              <a:latin typeface="#9Slide05 Lobster" panose="02000506000000020003" pitchFamily="2" charset="-93"/>
            </a:endParaRPr>
          </a:p>
        </p:txBody>
      </p:sp>
      <p:sp>
        <p:nvSpPr>
          <p:cNvPr id="13" name="Oval 12">
            <a:hlinkClick r:id="rId7" action="ppaction://hlinksldjump"/>
            <a:extLst>
              <a:ext uri="{FF2B5EF4-FFF2-40B4-BE49-F238E27FC236}">
                <a16:creationId xmlns:a16="http://schemas.microsoft.com/office/drawing/2014/main" id="{FC3A637D-1A48-6A3E-0C9E-D2D65A3263D5}"/>
              </a:ext>
            </a:extLst>
          </p:cNvPr>
          <p:cNvSpPr/>
          <p:nvPr/>
        </p:nvSpPr>
        <p:spPr>
          <a:xfrm>
            <a:off x="5486400" y="3383270"/>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9Slide05 Lobster" panose="02000506000000020003" pitchFamily="2" charset="-93"/>
              </a:rPr>
              <a:t>4</a:t>
            </a:r>
            <a:endParaRPr lang="vi-VN" sz="5400" dirty="0">
              <a:solidFill>
                <a:schemeClr val="tx1"/>
              </a:solidFill>
              <a:latin typeface="#9Slide05 Lobster" panose="02000506000000020003" pitchFamily="2" charset="-93"/>
            </a:endParaRPr>
          </a:p>
        </p:txBody>
      </p:sp>
      <p:pic>
        <p:nvPicPr>
          <p:cNvPr id="14" name="Picture 13">
            <a:hlinkClick r:id="rId8" action="ppaction://hlinksldjump"/>
            <a:extLst>
              <a:ext uri="{FF2B5EF4-FFF2-40B4-BE49-F238E27FC236}">
                <a16:creationId xmlns:a16="http://schemas.microsoft.com/office/drawing/2014/main" id="{CE5CD9C9-AA81-5721-1E40-E94A78231F69}"/>
              </a:ext>
            </a:extLst>
          </p:cNvPr>
          <p:cNvPicPr>
            <a:picLocks noChangeAspect="1"/>
          </p:cNvPicPr>
          <p:nvPr/>
        </p:nvPicPr>
        <p:blipFill>
          <a:blip r:embed="rId9"/>
          <a:stretch>
            <a:fillRect/>
          </a:stretch>
        </p:blipFill>
        <p:spPr>
          <a:xfrm>
            <a:off x="10585514" y="45690"/>
            <a:ext cx="1338448" cy="740694"/>
          </a:xfrm>
          <a:prstGeom prst="rect">
            <a:avLst/>
          </a:prstGeom>
        </p:spPr>
      </p:pic>
    </p:spTree>
    <p:extLst>
      <p:ext uri="{BB962C8B-B14F-4D97-AF65-F5344CB8AC3E}">
        <p14:creationId xmlns:p14="http://schemas.microsoft.com/office/powerpoint/2010/main" val="305244996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A grid with flowers and butterflies&#10;&#10;Description automatically generated">
            <a:extLst>
              <a:ext uri="{FF2B5EF4-FFF2-40B4-BE49-F238E27FC236}">
                <a16:creationId xmlns:a16="http://schemas.microsoft.com/office/drawing/2014/main" id="{303D535F-D2CC-6663-4995-578B6CE6A038}"/>
              </a:ext>
            </a:extLst>
          </p:cNvPr>
          <p:cNvPicPr>
            <a:picLocks noChangeAspect="1"/>
          </p:cNvPicPr>
          <p:nvPr/>
        </p:nvPicPr>
        <p:blipFill>
          <a:blip r:embed="rId2">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pic>
        <p:nvPicPr>
          <p:cNvPr id="11" name="Content Placeholder 10" descr="A drawing of a push pin&#10;&#10;Description automatically generated">
            <a:extLst>
              <a:ext uri="{FF2B5EF4-FFF2-40B4-BE49-F238E27FC236}">
                <a16:creationId xmlns:a16="http://schemas.microsoft.com/office/drawing/2014/main" id="{9E9F259B-4C02-0A0D-32CA-067D6454568E}"/>
              </a:ext>
            </a:extLst>
          </p:cNvPr>
          <p:cNvPicPr>
            <a:picLocks noGrp="1" noChangeAspect="1"/>
          </p:cNvPicPr>
          <p:nvPr>
            <p:ph idx="4294967295"/>
          </p:nvPr>
        </p:nvPicPr>
        <p:blipFill rotWithShape="1">
          <a:blip r:embed="rId3" cstate="hqprint">
            <a:extLst>
              <a:ext uri="{28A0092B-C50C-407E-A947-70E740481C1C}">
                <a14:useLocalDpi xmlns:a14="http://schemas.microsoft.com/office/drawing/2010/main" val="0"/>
              </a:ext>
            </a:extLst>
          </a:blip>
          <a:srcRect l="45325" t="32485" r="32236" b="27267"/>
          <a:stretch/>
        </p:blipFill>
        <p:spPr>
          <a:xfrm>
            <a:off x="0" y="1027113"/>
            <a:ext cx="968375" cy="977900"/>
          </a:xfrm>
          <a:prstGeom prst="rect">
            <a:avLst/>
          </a:prstGeom>
        </p:spPr>
      </p:pic>
      <p:sp>
        <p:nvSpPr>
          <p:cNvPr id="5" name="Rectangle: Rounded Corners 4">
            <a:extLst>
              <a:ext uri="{FF2B5EF4-FFF2-40B4-BE49-F238E27FC236}">
                <a16:creationId xmlns:a16="http://schemas.microsoft.com/office/drawing/2014/main" id="{048329B8-81F0-4DA2-0956-0062EBB767A8}"/>
              </a:ext>
            </a:extLst>
          </p:cNvPr>
          <p:cNvSpPr/>
          <p:nvPr/>
        </p:nvSpPr>
        <p:spPr>
          <a:xfrm>
            <a:off x="838200" y="821981"/>
            <a:ext cx="10515600" cy="5214037"/>
          </a:xfrm>
          <a:prstGeom prst="roundRect">
            <a:avLst/>
          </a:prstGeom>
          <a:solidFill>
            <a:schemeClr val="bg1">
              <a:alpha val="86000"/>
            </a:schemeClr>
          </a:solid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UTM Mother" panose="02040603050506020204" pitchFamily="18" charset="0"/>
                <a:ea typeface="+mn-ea"/>
                <a:cs typeface="+mn-cs"/>
              </a:rPr>
              <a:t>Mở</a:t>
            </a:r>
            <a:r>
              <a:rPr kumimoji="0" lang="en-US" sz="7200" b="1" i="0" u="none" strike="noStrike" kern="1200" cap="none" spc="0" normalizeH="0" baseline="0" noProof="0" dirty="0">
                <a:ln>
                  <a:no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UTM Mother" panose="02040603050506020204" pitchFamily="18" charset="0"/>
                <a:ea typeface="+mn-ea"/>
                <a:cs typeface="+mn-cs"/>
              </a:rPr>
              <a:t> </a:t>
            </a:r>
            <a:r>
              <a:rPr kumimoji="0" lang="en-US" sz="7200" b="1" i="0" u="none" strike="noStrike" kern="1200" cap="none" spc="0" normalizeH="0" baseline="0" noProof="0" dirty="0" err="1">
                <a:ln>
                  <a:no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UTM Mother" panose="02040603050506020204" pitchFamily="18" charset="0"/>
                <a:ea typeface="+mn-ea"/>
                <a:cs typeface="+mn-cs"/>
              </a:rPr>
              <a:t>bài</a:t>
            </a:r>
            <a:r>
              <a:rPr kumimoji="0" lang="en-US" sz="7200" b="1" i="0" u="none" strike="noStrike" kern="1200" cap="none" spc="0" normalizeH="0" baseline="0" noProof="0" dirty="0">
                <a:ln>
                  <a:no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UTM Mother" panose="02040603050506020204" pitchFamily="18" charset="0"/>
                <a:ea typeface="+mn-ea"/>
                <a:cs typeface="+mn-cs"/>
              </a:rPr>
              <a:t> </a:t>
            </a:r>
            <a:r>
              <a:rPr kumimoji="0" lang="en-US" sz="7200" b="1" i="0" u="none" strike="noStrike" kern="1200" cap="none" spc="0" normalizeH="0" baseline="0" noProof="0" dirty="0" err="1">
                <a:ln>
                  <a:no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UTM Mother" panose="02040603050506020204" pitchFamily="18" charset="0"/>
                <a:ea typeface="+mn-ea"/>
                <a:cs typeface="+mn-cs"/>
              </a:rPr>
              <a:t>trực</a:t>
            </a:r>
            <a:r>
              <a:rPr kumimoji="0" lang="en-US" sz="7200" b="1" i="0" u="none" strike="noStrike" kern="1200" cap="none" spc="0" normalizeH="0" baseline="0" noProof="0" dirty="0">
                <a:ln>
                  <a:no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UTM Mother" panose="02040603050506020204" pitchFamily="18" charset="0"/>
                <a:ea typeface="+mn-ea"/>
                <a:cs typeface="+mn-cs"/>
              </a:rPr>
              <a:t> </a:t>
            </a:r>
            <a:r>
              <a:rPr kumimoji="0" lang="en-US" sz="7200" b="1" i="0" u="none" strike="noStrike" kern="1200" cap="none" spc="0" normalizeH="0" baseline="0" noProof="0" dirty="0" err="1">
                <a:ln>
                  <a:no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UTM Mother" panose="02040603050506020204" pitchFamily="18" charset="0"/>
                <a:ea typeface="+mn-ea"/>
                <a:cs typeface="+mn-cs"/>
              </a:rPr>
              <a:t>tiếp</a:t>
            </a:r>
            <a:endParaRPr kumimoji="0" lang="en-US" sz="7200" b="1" i="0" u="none" strike="noStrike" kern="1200" cap="none" spc="0" normalizeH="0" baseline="0" noProof="0" dirty="0">
              <a:ln>
                <a:no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UTM Mother" panose="02040603050506020204" pitchFamily="18" charset="0"/>
              <a:ea typeface="+mn-ea"/>
              <a:cs typeface="+mn-cs"/>
            </a:endParaRPr>
          </a:p>
          <a:p>
            <a:pPr marL="1936750" marR="0" lvl="0" indent="-571500" algn="just"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black"/>
                </a:solidFill>
                <a:effectLst/>
                <a:uLnTx/>
                <a:uFillTx/>
                <a:latin typeface="Calibri" panose="020F0502020204030204"/>
                <a:ea typeface="+mn-ea"/>
                <a:cs typeface="+mn-cs"/>
              </a:rPr>
              <a:t>Giới</a:t>
            </a: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black"/>
                </a:solidFill>
                <a:effectLst/>
                <a:uLnTx/>
                <a:uFillTx/>
                <a:latin typeface="Calibri" panose="020F0502020204030204"/>
                <a:ea typeface="+mn-ea"/>
                <a:cs typeface="+mn-cs"/>
              </a:rPr>
              <a:t>thiệu</a:t>
            </a: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black"/>
                </a:solidFill>
                <a:effectLst/>
                <a:uLnTx/>
                <a:uFillTx/>
                <a:latin typeface="Calibri" panose="020F0502020204030204"/>
                <a:ea typeface="+mn-ea"/>
                <a:cs typeface="+mn-cs"/>
              </a:rPr>
              <a:t>chung</a:t>
            </a: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0" i="0" u="none" strike="noStrike" kern="1200" cap="none" spc="0" normalizeH="0" baseline="0" noProof="0" err="1">
                <a:ln>
                  <a:noFill/>
                </a:ln>
                <a:solidFill>
                  <a:prstClr val="black"/>
                </a:solidFill>
                <a:effectLst/>
                <a:uLnTx/>
                <a:uFillTx/>
                <a:latin typeface="Calibri" panose="020F0502020204030204"/>
                <a:ea typeface="+mn-ea"/>
                <a:cs typeface="+mn-cs"/>
              </a:rPr>
              <a:t>về</a:t>
            </a:r>
            <a:r>
              <a:rPr kumimoji="0" lang="en-US" sz="6000" b="0" i="0" u="none" strike="noStrike" kern="1200" cap="none" spc="0" normalizeH="0" baseline="0" noProof="0">
                <a:ln>
                  <a:noFill/>
                </a:ln>
                <a:solidFill>
                  <a:prstClr val="black"/>
                </a:solidFill>
                <a:effectLst/>
                <a:uLnTx/>
                <a:uFillTx/>
                <a:latin typeface="Calibri" panose="020F0502020204030204"/>
                <a:ea typeface="+mn-ea"/>
                <a:cs typeface="+mn-cs"/>
              </a:rPr>
              <a:t> người: </a:t>
            </a:r>
            <a:endPar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93675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6000" b="0" i="0" u="none" strike="noStrike" kern="1200" cap="none" spc="0" normalizeH="0" baseline="0" noProof="0">
                <a:ln>
                  <a:noFill/>
                </a:ln>
                <a:solidFill>
                  <a:prstClr val="black"/>
                </a:solidFill>
                <a:effectLst/>
                <a:uLnTx/>
                <a:uFillTx/>
                <a:latin typeface="Calibri" panose="020F0502020204030204"/>
                <a:ea typeface="+mn-ea"/>
                <a:cs typeface="+mn-cs"/>
              </a:rPr>
              <a:t>Người</a:t>
            </a:r>
            <a:r>
              <a:rPr kumimoji="0" lang="en-US" sz="6000" b="0" i="0" u="none" strike="noStrike" kern="1200" cap="none" spc="0" normalizeH="0" noProof="0">
                <a:ln>
                  <a:noFill/>
                </a:ln>
                <a:solidFill>
                  <a:prstClr val="black"/>
                </a:solidFill>
                <a:effectLst/>
                <a:uLnTx/>
                <a:uFillTx/>
                <a:latin typeface="Calibri" panose="020F0502020204030204"/>
                <a:ea typeface="+mn-ea"/>
                <a:cs typeface="+mn-cs"/>
              </a:rPr>
              <a:t> chọn tả</a:t>
            </a:r>
            <a:endPar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93675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6000" b="0" i="0" u="none" strike="noStrike" kern="1200" cap="none" spc="0" normalizeH="0" baseline="0" noProof="0">
                <a:ln>
                  <a:noFill/>
                </a:ln>
                <a:solidFill>
                  <a:prstClr val="black"/>
                </a:solidFill>
                <a:effectLst/>
                <a:uLnTx/>
                <a:uFillTx/>
                <a:latin typeface="Calibri" panose="020F0502020204030204"/>
                <a:ea typeface="+mn-ea"/>
                <a:cs typeface="+mn-cs"/>
              </a:rPr>
              <a:t>Ấn </a:t>
            </a:r>
            <a:r>
              <a:rPr kumimoji="0" lang="en-US" sz="6000" b="0" i="0" u="none" strike="noStrike" kern="1200" cap="none" spc="0" normalizeH="0" baseline="0" noProof="0" dirty="0" err="1">
                <a:ln>
                  <a:noFill/>
                </a:ln>
                <a:solidFill>
                  <a:prstClr val="black"/>
                </a:solidFill>
                <a:effectLst/>
                <a:uLnTx/>
                <a:uFillTx/>
                <a:latin typeface="Calibri" panose="020F0502020204030204"/>
                <a:ea typeface="+mn-ea"/>
                <a:cs typeface="+mn-cs"/>
              </a:rPr>
              <a:t>tượng</a:t>
            </a: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6000" b="0" i="0" u="none" strike="noStrike" kern="1200" cap="none" spc="0" normalizeH="0" baseline="0" noProof="0" err="1">
                <a:ln>
                  <a:noFill/>
                </a:ln>
                <a:solidFill>
                  <a:prstClr val="black"/>
                </a:solidFill>
                <a:effectLst/>
                <a:uLnTx/>
                <a:uFillTx/>
                <a:latin typeface="Calibri" panose="020F0502020204030204"/>
                <a:ea typeface="+mn-ea"/>
                <a:cs typeface="+mn-cs"/>
              </a:rPr>
              <a:t>nổi</a:t>
            </a:r>
            <a:r>
              <a:rPr kumimoji="0" lang="en-US" sz="6000" b="0" i="0" u="none" strike="noStrike" kern="1200" cap="none" spc="0" normalizeH="0" baseline="0" noProof="0">
                <a:ln>
                  <a:noFill/>
                </a:ln>
                <a:solidFill>
                  <a:prstClr val="black"/>
                </a:solidFill>
                <a:effectLst/>
                <a:uLnTx/>
                <a:uFillTx/>
                <a:latin typeface="Calibri" panose="020F0502020204030204"/>
                <a:ea typeface="+mn-ea"/>
                <a:cs typeface="+mn-cs"/>
              </a:rPr>
              <a:t> bật</a:t>
            </a:r>
          </a:p>
          <a:p>
            <a:pPr marL="1936750" marR="0" lvl="0" indent="-571500" algn="just" defTabSz="914400" rtl="0" eaLnBrk="1" fontAlgn="auto" latinLnBrk="0" hangingPunct="1">
              <a:lnSpc>
                <a:spcPct val="100000"/>
              </a:lnSpc>
              <a:spcBef>
                <a:spcPts val="0"/>
              </a:spcBef>
              <a:spcAft>
                <a:spcPts val="0"/>
              </a:spcAft>
              <a:buClrTx/>
              <a:buSzTx/>
              <a:buFontTx/>
              <a:buChar char="-"/>
              <a:tabLst/>
              <a:defRPr/>
            </a:pPr>
            <a:r>
              <a:rPr lang="en-US" sz="6000">
                <a:solidFill>
                  <a:prstClr val="black"/>
                </a:solidFill>
                <a:latin typeface="Calibri" panose="020F0502020204030204"/>
              </a:rPr>
              <a:t>.......</a:t>
            </a:r>
            <a:r>
              <a:rPr kumimoji="0" lang="en-US" sz="60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1995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4" descr="A grid with flowers and butterflies&#10;&#10;Description automatically generated">
            <a:extLst>
              <a:ext uri="{FF2B5EF4-FFF2-40B4-BE49-F238E27FC236}">
                <a16:creationId xmlns:a16="http://schemas.microsoft.com/office/drawing/2014/main" id="{08A55242-9595-D2C4-92B4-21CF27487CAE}"/>
              </a:ext>
            </a:extLst>
          </p:cNvPr>
          <p:cNvPicPr>
            <a:picLocks noChangeAspect="1"/>
          </p:cNvPicPr>
          <p:nvPr/>
        </p:nvPicPr>
        <p:blipFill>
          <a:blip r:embed="rId2">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sp>
        <p:nvSpPr>
          <p:cNvPr id="5" name="Rectangle: Rounded Corners 4">
            <a:extLst>
              <a:ext uri="{FF2B5EF4-FFF2-40B4-BE49-F238E27FC236}">
                <a16:creationId xmlns:a16="http://schemas.microsoft.com/office/drawing/2014/main" id="{5E198A53-96CD-0FB0-9E20-D114C67F4240}"/>
              </a:ext>
            </a:extLst>
          </p:cNvPr>
          <p:cNvSpPr/>
          <p:nvPr/>
        </p:nvSpPr>
        <p:spPr>
          <a:xfrm>
            <a:off x="74909" y="629619"/>
            <a:ext cx="12042182" cy="5598762"/>
          </a:xfrm>
          <a:prstGeom prst="roundRect">
            <a:avLst/>
          </a:prstGeom>
          <a:solidFill>
            <a:schemeClr val="bg1">
              <a:alpha val="86000"/>
            </a:schemeClr>
          </a:solid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UTM Mother" panose="02040603050506020204" pitchFamily="18" charset="0"/>
                <a:ea typeface="+mn-ea"/>
                <a:cs typeface="+mn-cs"/>
              </a:rPr>
              <a:t>Mở</a:t>
            </a:r>
            <a:r>
              <a:rPr kumimoji="0" lang="en-US" sz="6600" b="1" i="0" u="none" strike="noStrike" kern="1200" cap="none" spc="0" normalizeH="0" baseline="0" noProof="0" dirty="0">
                <a:ln>
                  <a:no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UTM Mother" panose="02040603050506020204" pitchFamily="18" charset="0"/>
                <a:ea typeface="+mn-ea"/>
                <a:cs typeface="+mn-cs"/>
              </a:rPr>
              <a:t> </a:t>
            </a:r>
            <a:r>
              <a:rPr kumimoji="0" lang="en-US" sz="6600" b="1" i="0" u="none" strike="noStrike" kern="1200" cap="none" spc="0" normalizeH="0" baseline="0" noProof="0" dirty="0" err="1">
                <a:ln>
                  <a:no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UTM Mother" panose="02040603050506020204" pitchFamily="18" charset="0"/>
                <a:ea typeface="+mn-ea"/>
                <a:cs typeface="+mn-cs"/>
              </a:rPr>
              <a:t>bài</a:t>
            </a:r>
            <a:r>
              <a:rPr kumimoji="0" lang="en-US" sz="6600" b="1" i="0" u="none" strike="noStrike" kern="1200" cap="none" spc="0" normalizeH="0" baseline="0" noProof="0" dirty="0">
                <a:ln>
                  <a:no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UTM Mother" panose="02040603050506020204" pitchFamily="18" charset="0"/>
                <a:ea typeface="+mn-ea"/>
                <a:cs typeface="+mn-cs"/>
              </a:rPr>
              <a:t> </a:t>
            </a:r>
            <a:r>
              <a:rPr kumimoji="0" lang="en-US" sz="6600" b="1" i="0" u="none" strike="noStrike" kern="1200" cap="none" spc="0" normalizeH="0" baseline="0" noProof="0" err="1">
                <a:ln>
                  <a:no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UTM Mother" panose="02040603050506020204" pitchFamily="18" charset="0"/>
                <a:ea typeface="+mn-ea"/>
                <a:cs typeface="+mn-cs"/>
              </a:rPr>
              <a:t>gián</a:t>
            </a:r>
            <a:r>
              <a:rPr kumimoji="0" lang="en-US" sz="6600" b="1" i="0" u="none" strike="noStrike" kern="1200" cap="none" spc="0" normalizeH="0" baseline="0" noProof="0">
                <a:ln>
                  <a:no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UTM Mother" panose="02040603050506020204" pitchFamily="18" charset="0"/>
                <a:ea typeface="+mn-ea"/>
                <a:cs typeface="+mn-cs"/>
              </a:rPr>
              <a:t> tiếp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1" i="0" u="none" strike="noStrike" kern="1200" cap="none" spc="0" normalizeH="0" baseline="0" noProof="0" dirty="0">
              <a:ln>
                <a:no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UTM Mother" panose="02040603050506020204" pitchFamily="18" charset="0"/>
              <a:ea typeface="+mn-ea"/>
              <a:cs typeface="+mn-cs"/>
            </a:endParaRPr>
          </a:p>
          <a:p>
            <a:pPr marL="231775" lvl="0" indent="-47625" algn="just"/>
            <a:r>
              <a:rPr lang="vi-VN" sz="5400">
                <a:solidFill>
                  <a:prstClr val="black"/>
                </a:solidFill>
                <a:latin typeface="Calibri" panose="020F0502020204030204"/>
              </a:rPr>
              <a:t>Người, vật, việc,... có liên quan</a:t>
            </a:r>
            <a:r>
              <a:rPr lang="en-US" sz="5400">
                <a:solidFill>
                  <a:prstClr val="black"/>
                </a:solidFill>
                <a:latin typeface="Calibri" panose="020F0502020204030204"/>
              </a:rPr>
              <a:t> dẫn đến </a:t>
            </a:r>
            <a:r>
              <a:rPr lang="vi-VN" sz="5400">
                <a:solidFill>
                  <a:prstClr val="black"/>
                </a:solidFill>
                <a:latin typeface="Calibri" panose="020F0502020204030204"/>
              </a:rPr>
              <a:t>Người chọn tả.</a:t>
            </a:r>
            <a:endPar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yellow push pin on a black background&#10;&#10;Description automatically generated">
            <a:extLst>
              <a:ext uri="{FF2B5EF4-FFF2-40B4-BE49-F238E27FC236}">
                <a16:creationId xmlns:a16="http://schemas.microsoft.com/office/drawing/2014/main" id="{B4C22619-7F52-391E-BB3A-501F4ECB6E2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42967" t="37514" r="43432" b="22034"/>
          <a:stretch/>
        </p:blipFill>
        <p:spPr>
          <a:xfrm rot="3256292">
            <a:off x="700292" y="759417"/>
            <a:ext cx="663560" cy="1110066"/>
          </a:xfrm>
          <a:prstGeom prst="rect">
            <a:avLst/>
          </a:prstGeom>
        </p:spPr>
      </p:pic>
    </p:spTree>
    <p:extLst>
      <p:ext uri="{BB962C8B-B14F-4D97-AF65-F5344CB8AC3E}">
        <p14:creationId xmlns:p14="http://schemas.microsoft.com/office/powerpoint/2010/main" val="4212068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67E4-886C-82C0-F865-3F6634314E1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07790CBA-3C00-4C2C-D054-80B1E68B5147}"/>
              </a:ext>
            </a:extLst>
          </p:cNvPr>
          <p:cNvSpPr>
            <a:spLocks noGrp="1"/>
          </p:cNvSpPr>
          <p:nvPr>
            <p:ph type="subTitle" idx="1"/>
          </p:nvPr>
        </p:nvSpPr>
        <p:spPr/>
        <p:txBody>
          <a:bodyPr/>
          <a:lstStyle/>
          <a:p>
            <a:endParaRPr lang="vi-VN"/>
          </a:p>
        </p:txBody>
      </p:sp>
      <p:pic>
        <p:nvPicPr>
          <p:cNvPr id="5" name="Picture 4" descr="A cartoon child sitting at a desk&#10;&#10;Description automatically generated">
            <a:extLst>
              <a:ext uri="{FF2B5EF4-FFF2-40B4-BE49-F238E27FC236}">
                <a16:creationId xmlns:a16="http://schemas.microsoft.com/office/drawing/2014/main" id="{79113B6A-483D-0D02-D8BB-F129FDDD947B}"/>
              </a:ext>
            </a:extLst>
          </p:cNvPr>
          <p:cNvPicPr>
            <a:picLocks noChangeAspect="1"/>
          </p:cNvPicPr>
          <p:nvPr/>
        </p:nvPicPr>
        <p:blipFill rotWithShape="1">
          <a:blip r:embed="rId2">
            <a:extLst>
              <a:ext uri="{28A0092B-C50C-407E-A947-70E740481C1C}">
                <a14:useLocalDpi xmlns:a14="http://schemas.microsoft.com/office/drawing/2010/main" val="0"/>
              </a:ext>
            </a:extLst>
          </a:blip>
          <a:srcRect t="5600"/>
          <a:stretch/>
        </p:blipFill>
        <p:spPr>
          <a:xfrm>
            <a:off x="1" y="0"/>
            <a:ext cx="12192000" cy="6858000"/>
          </a:xfrm>
          <a:prstGeom prst="rect">
            <a:avLst/>
          </a:prstGeom>
        </p:spPr>
      </p:pic>
      <p:pic>
        <p:nvPicPr>
          <p:cNvPr id="4" name="Picture 3">
            <a:extLst>
              <a:ext uri="{FF2B5EF4-FFF2-40B4-BE49-F238E27FC236}">
                <a16:creationId xmlns:a16="http://schemas.microsoft.com/office/drawing/2014/main" id="{0E0F2004-D47A-3542-0C00-7AC6DA6E644B}"/>
              </a:ext>
            </a:extLst>
          </p:cNvPr>
          <p:cNvPicPr>
            <a:picLocks noChangeAspect="1"/>
          </p:cNvPicPr>
          <p:nvPr/>
        </p:nvPicPr>
        <p:blipFill>
          <a:blip r:embed="rId3"/>
          <a:stretch>
            <a:fillRect/>
          </a:stretch>
        </p:blipFill>
        <p:spPr>
          <a:xfrm>
            <a:off x="2803478" y="2839075"/>
            <a:ext cx="7864522" cy="1585097"/>
          </a:xfrm>
          <a:prstGeom prst="rect">
            <a:avLst/>
          </a:prstGeom>
        </p:spPr>
      </p:pic>
    </p:spTree>
    <p:extLst>
      <p:ext uri="{BB962C8B-B14F-4D97-AF65-F5344CB8AC3E}">
        <p14:creationId xmlns:p14="http://schemas.microsoft.com/office/powerpoint/2010/main" val="64338838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A grid with flowers and butterflies&#10;&#10;Description automatically generated">
            <a:extLst>
              <a:ext uri="{FF2B5EF4-FFF2-40B4-BE49-F238E27FC236}">
                <a16:creationId xmlns:a16="http://schemas.microsoft.com/office/drawing/2014/main" id="{113AA537-70A6-F586-620F-35FAE6E0E8FB}"/>
              </a:ext>
            </a:extLst>
          </p:cNvPr>
          <p:cNvPicPr>
            <a:picLocks noChangeAspect="1"/>
          </p:cNvPicPr>
          <p:nvPr/>
        </p:nvPicPr>
        <p:blipFill>
          <a:blip r:embed="rId2">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sp>
        <p:nvSpPr>
          <p:cNvPr id="5" name="Rectangle: Rounded Corners 4">
            <a:extLst>
              <a:ext uri="{FF2B5EF4-FFF2-40B4-BE49-F238E27FC236}">
                <a16:creationId xmlns:a16="http://schemas.microsoft.com/office/drawing/2014/main" id="{D57EF70C-1949-4E74-2697-C79B239AB874}"/>
              </a:ext>
            </a:extLst>
          </p:cNvPr>
          <p:cNvSpPr>
            <a:spLocks noGrp="1" noRot="1" noMove="1" noResize="1" noEditPoints="1" noAdjustHandles="1" noChangeArrowheads="1" noChangeShapeType="1"/>
          </p:cNvSpPr>
          <p:nvPr/>
        </p:nvSpPr>
        <p:spPr>
          <a:xfrm>
            <a:off x="0" y="0"/>
            <a:ext cx="12191999" cy="6858000"/>
          </a:xfrm>
          <a:prstGeom prst="roundRect">
            <a:avLst/>
          </a:prstGeom>
          <a:solidFill>
            <a:schemeClr val="bg1">
              <a:alpha val="86000"/>
            </a:schemeClr>
          </a:solid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108488" y="0"/>
            <a:ext cx="12083512" cy="2493285"/>
            <a:chOff x="108488" y="0"/>
            <a:chExt cx="12083512" cy="2493285"/>
          </a:xfrm>
        </p:grpSpPr>
        <p:pic>
          <p:nvPicPr>
            <p:cNvPr id="8" name="Picture 7" descr="A blue rectangular object with orange tails&#10;&#10;Description automatically generated">
              <a:extLst>
                <a:ext uri="{FF2B5EF4-FFF2-40B4-BE49-F238E27FC236}">
                  <a16:creationId xmlns:a16="http://schemas.microsoft.com/office/drawing/2014/main" id="{E80689FF-7FC6-9E7B-268E-4D5FED220A37}"/>
                </a:ext>
              </a:extLst>
            </p:cNvPr>
            <p:cNvPicPr>
              <a:picLocks noChangeAspect="1"/>
            </p:cNvPicPr>
            <p:nvPr/>
          </p:nvPicPr>
          <p:blipFill rotWithShape="1">
            <a:blip r:embed="rId3">
              <a:extLst>
                <a:ext uri="{28A0092B-C50C-407E-A947-70E740481C1C}">
                  <a14:useLocalDpi xmlns:a14="http://schemas.microsoft.com/office/drawing/2010/main" val="0"/>
                </a:ext>
              </a:extLst>
            </a:blip>
            <a:srcRect l="31667" t="33185" r="28000" b="44376"/>
            <a:stretch/>
          </p:blipFill>
          <p:spPr>
            <a:xfrm>
              <a:off x="108488" y="0"/>
              <a:ext cx="12083512" cy="2493285"/>
            </a:xfrm>
            <a:prstGeom prst="rect">
              <a:avLst/>
            </a:prstGeom>
          </p:spPr>
        </p:pic>
        <p:sp>
          <p:nvSpPr>
            <p:cNvPr id="9" name="TextBox 8">
              <a:extLst>
                <a:ext uri="{FF2B5EF4-FFF2-40B4-BE49-F238E27FC236}">
                  <a16:creationId xmlns:a16="http://schemas.microsoft.com/office/drawing/2014/main" id="{587F6785-988A-7A8F-5D22-2F0BE7F21100}"/>
                </a:ext>
              </a:extLst>
            </p:cNvPr>
            <p:cNvSpPr txBox="1"/>
            <p:nvPr/>
          </p:nvSpPr>
          <p:spPr>
            <a:xfrm>
              <a:off x="1038386" y="466912"/>
              <a:ext cx="1074032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00"/>
                  </a:solidFill>
                  <a:effectLst/>
                  <a:uLnTx/>
                  <a:uFillTx/>
                  <a:latin typeface="Calibri" panose="020F0502020204030204"/>
                  <a:ea typeface="+mn-ea"/>
                  <a:cs typeface="+mn-cs"/>
                </a:rPr>
                <a:t>3. </a:t>
              </a:r>
              <a:r>
                <a:rPr kumimoji="0" lang="vi-VN" sz="4000" b="1" i="0" u="none" strike="noStrike" kern="1200" cap="none" spc="0" normalizeH="0" baseline="0" noProof="0">
                  <a:ln>
                    <a:noFill/>
                  </a:ln>
                  <a:solidFill>
                    <a:srgbClr val="FFFF00"/>
                  </a:solidFill>
                  <a:effectLst/>
                  <a:uLnTx/>
                  <a:uFillTx/>
                  <a:latin typeface="Calibri" panose="020F0502020204030204"/>
                  <a:ea typeface="+mn-ea"/>
                  <a:cs typeface="+mn-cs"/>
                </a:rPr>
                <a:t>Viết đoạn mở bài cho bài văn tả một người thân trong gia đình em</a:t>
              </a:r>
              <a:r>
                <a:rPr kumimoji="0" lang="en-US" sz="4000" b="1" i="0" u="none" strike="noStrike" kern="1200" cap="none" spc="0" normalizeH="0" baseline="0" noProof="0">
                  <a:ln>
                    <a:noFill/>
                  </a:ln>
                  <a:solidFill>
                    <a:srgbClr val="FFFF00"/>
                  </a:solidFill>
                  <a:effectLst/>
                  <a:uLnTx/>
                  <a:uFillTx/>
                  <a:latin typeface="Calibri" panose="020F0502020204030204"/>
                  <a:ea typeface="+mn-ea"/>
                  <a:cs typeface="+mn-cs"/>
                </a:rPr>
                <a:t> </a:t>
              </a:r>
              <a:r>
                <a:rPr kumimoji="0" lang="vi-VN" sz="4000" b="1" i="0" u="none" strike="noStrike" kern="1200" cap="none" spc="0" normalizeH="0" baseline="0" noProof="0">
                  <a:ln>
                    <a:noFill/>
                  </a:ln>
                  <a:solidFill>
                    <a:srgbClr val="FFFF00"/>
                  </a:solidFill>
                  <a:effectLst/>
                  <a:uLnTx/>
                  <a:uFillTx/>
                  <a:latin typeface="Calibri" panose="020F0502020204030204"/>
                  <a:ea typeface="+mn-ea"/>
                  <a:cs typeface="+mn-cs"/>
                </a:rPr>
                <a:t>theo một trong hai cách:</a:t>
              </a:r>
              <a:endParaRPr kumimoji="0" lang="en-US" sz="40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84D97F76-C86C-73B0-1C87-33F9FE500C21}"/>
              </a:ext>
            </a:extLst>
          </p:cNvPr>
          <p:cNvSpPr txBox="1"/>
          <p:nvPr/>
        </p:nvSpPr>
        <p:spPr>
          <a:xfrm>
            <a:off x="1038386" y="2055583"/>
            <a:ext cx="536241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Mở</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trực</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tiếp</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1" name="Rectangle: Rounded Corners 10">
            <a:extLst>
              <a:ext uri="{FF2B5EF4-FFF2-40B4-BE49-F238E27FC236}">
                <a16:creationId xmlns:a16="http://schemas.microsoft.com/office/drawing/2014/main" id="{EC240FA5-972B-2FBC-91DD-DD8D84D238B1}"/>
              </a:ext>
            </a:extLst>
          </p:cNvPr>
          <p:cNvSpPr/>
          <p:nvPr/>
        </p:nvSpPr>
        <p:spPr>
          <a:xfrm>
            <a:off x="328643" y="3122890"/>
            <a:ext cx="4427828" cy="945397"/>
          </a:xfrm>
          <a:prstGeom prst="roundRect">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800">
                <a:solidFill>
                  <a:prstClr val="white"/>
                </a:solidFill>
                <a:latin typeface="Calibri" panose="020F0502020204030204"/>
              </a:rPr>
              <a:t>Người chọn tả</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B9DAEF0-D565-7CBA-B8DD-485177C48131}"/>
              </a:ext>
            </a:extLst>
          </p:cNvPr>
          <p:cNvSpPr txBox="1"/>
          <p:nvPr/>
        </p:nvSpPr>
        <p:spPr>
          <a:xfrm>
            <a:off x="1038386" y="4261771"/>
            <a:ext cx="536241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Mở</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gián</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tiếp</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3" name="Rectangle: Rounded Corners 12">
            <a:extLst>
              <a:ext uri="{FF2B5EF4-FFF2-40B4-BE49-F238E27FC236}">
                <a16:creationId xmlns:a16="http://schemas.microsoft.com/office/drawing/2014/main" id="{A622A39E-4C5F-B231-6BEE-4C8037905BEF}"/>
              </a:ext>
            </a:extLst>
          </p:cNvPr>
          <p:cNvSpPr/>
          <p:nvPr/>
        </p:nvSpPr>
        <p:spPr>
          <a:xfrm>
            <a:off x="4611491" y="3122890"/>
            <a:ext cx="5147363" cy="945397"/>
          </a:xfrm>
          <a:prstGeom prst="roundRect">
            <a:avLst/>
          </a:prstGeom>
          <a:solidFill>
            <a:srgbClr val="66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a:solidFill>
                  <a:srgbClr val="0070C0"/>
                </a:solidFill>
                <a:latin typeface="Calibri" panose="020F0502020204030204"/>
              </a:rPr>
              <a:t>Ấn tượng nổi bật</a:t>
            </a:r>
            <a:endParaRPr kumimoji="0" lang="en-US" sz="4400" b="0" i="0" u="none" strike="noStrike" kern="1200" cap="none" spc="0" normalizeH="0" baseline="0" noProof="0" dirty="0">
              <a:ln>
                <a:noFill/>
              </a:ln>
              <a:solidFill>
                <a:srgbClr val="0070C0"/>
              </a:solidFill>
              <a:effectLst/>
              <a:uLnTx/>
              <a:uFillTx/>
              <a:latin typeface="Calibri" panose="020F0502020204030204"/>
            </a:endParaRPr>
          </a:p>
        </p:txBody>
      </p:sp>
      <p:sp>
        <p:nvSpPr>
          <p:cNvPr id="14" name="Rectangle: Rounded Corners 13">
            <a:extLst>
              <a:ext uri="{FF2B5EF4-FFF2-40B4-BE49-F238E27FC236}">
                <a16:creationId xmlns:a16="http://schemas.microsoft.com/office/drawing/2014/main" id="{D06E42F1-DD7C-C501-ABE8-DBA3A40C02B5}"/>
              </a:ext>
            </a:extLst>
          </p:cNvPr>
          <p:cNvSpPr/>
          <p:nvPr/>
        </p:nvSpPr>
        <p:spPr>
          <a:xfrm>
            <a:off x="9473438" y="3122890"/>
            <a:ext cx="2448733" cy="945397"/>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328643" y="5248251"/>
            <a:ext cx="12191998" cy="1107996"/>
            <a:chOff x="328643" y="5248251"/>
            <a:chExt cx="12191998" cy="1107996"/>
          </a:xfrm>
        </p:grpSpPr>
        <p:sp>
          <p:nvSpPr>
            <p:cNvPr id="15" name="Rectangle: Rounded Corners 14">
              <a:extLst>
                <a:ext uri="{FF2B5EF4-FFF2-40B4-BE49-F238E27FC236}">
                  <a16:creationId xmlns:a16="http://schemas.microsoft.com/office/drawing/2014/main" id="{8C1B0C0D-122D-4CC2-DD4C-743B8A562890}"/>
                </a:ext>
              </a:extLst>
            </p:cNvPr>
            <p:cNvSpPr/>
            <p:nvPr/>
          </p:nvSpPr>
          <p:spPr>
            <a:xfrm>
              <a:off x="387458" y="5248251"/>
              <a:ext cx="11534713" cy="1107996"/>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200633C-3ABD-7317-829A-3CCF3888C1EF}"/>
                </a:ext>
              </a:extLst>
            </p:cNvPr>
            <p:cNvSpPr txBox="1"/>
            <p:nvPr/>
          </p:nvSpPr>
          <p:spPr>
            <a:xfrm>
              <a:off x="328643" y="5360909"/>
              <a:ext cx="1219199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a:ln>
                    <a:noFill/>
                  </a:ln>
                  <a:solidFill>
                    <a:prstClr val="white"/>
                  </a:solidFill>
                  <a:effectLst/>
                  <a:uLnTx/>
                  <a:uFillTx/>
                  <a:latin typeface="Calibri" panose="020F0502020204030204"/>
                  <a:ea typeface="+mn-ea"/>
                  <a:cs typeface="+mn-cs"/>
                </a:rPr>
                <a:t>Người, vật, việc,... có liên quan. </a:t>
              </a:r>
              <a:r>
                <a:rPr kumimoji="0" lang="en-US" sz="4400" b="0" i="0" u="none" strike="noStrike" kern="1200" cap="none" spc="0" normalizeH="0" baseline="0" noProof="0">
                  <a:ln>
                    <a:noFill/>
                  </a:ln>
                  <a:solidFill>
                    <a:prstClr val="white"/>
                  </a:solidFill>
                  <a:effectLst/>
                  <a:uLnTx/>
                  <a:uFillTx/>
                  <a:latin typeface="Calibri" panose="020F0502020204030204"/>
                  <a:ea typeface="+mn-ea"/>
                  <a:cs typeface="+mn-cs"/>
                  <a:sym typeface="Wingdings" panose="05000000000000000000" pitchFamily="2" charset="2"/>
                </a:rPr>
                <a:t> </a:t>
              </a:r>
              <a:r>
                <a:rPr kumimoji="0" lang="vi-VN" sz="4400" b="0" i="0" u="none" strike="noStrike" kern="1200" cap="none" spc="0" normalizeH="0" baseline="0" noProof="0">
                  <a:ln>
                    <a:noFill/>
                  </a:ln>
                  <a:solidFill>
                    <a:prstClr val="white"/>
                  </a:solidFill>
                  <a:effectLst/>
                  <a:uLnTx/>
                  <a:uFillTx/>
                  <a:latin typeface="Calibri" panose="020F0502020204030204"/>
                  <a:ea typeface="+mn-ea"/>
                  <a:cs typeface="+mn-cs"/>
                </a:rPr>
                <a:t>Người chọn tả.</a:t>
              </a:r>
              <a:r>
                <a:rPr kumimoji="0" lang="en-US" sz="44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34023475"/>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750"/>
                                        <p:tgtEl>
                                          <p:spTgt spid="12"/>
                                        </p:tgtEl>
                                      </p:cBhvr>
                                    </p:animEffect>
                                    <p:anim calcmode="lin" valueType="num">
                                      <p:cBhvr>
                                        <p:cTn id="31" dur="750" fill="hold"/>
                                        <p:tgtEl>
                                          <p:spTgt spid="12"/>
                                        </p:tgtEl>
                                        <p:attrNameLst>
                                          <p:attrName>ppt_x</p:attrName>
                                        </p:attrNameLst>
                                      </p:cBhvr>
                                      <p:tavLst>
                                        <p:tav tm="0">
                                          <p:val>
                                            <p:strVal val="#ppt_x"/>
                                          </p:val>
                                        </p:tav>
                                        <p:tav tm="100000">
                                          <p:val>
                                            <p:strVal val="#ppt_x"/>
                                          </p:val>
                                        </p:tav>
                                      </p:tavLst>
                                    </p:anim>
                                    <p:anim calcmode="lin" valueType="num">
                                      <p:cBhvr>
                                        <p:cTn id="32"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child sitting at a desk&#10;&#10;Description automatically generated">
            <a:extLst>
              <a:ext uri="{FF2B5EF4-FFF2-40B4-BE49-F238E27FC236}">
                <a16:creationId xmlns:a16="http://schemas.microsoft.com/office/drawing/2014/main" id="{79113B6A-483D-0D02-D8BB-F129FDDD947B}"/>
              </a:ext>
            </a:extLst>
          </p:cNvPr>
          <p:cNvPicPr>
            <a:picLocks noChangeAspect="1"/>
          </p:cNvPicPr>
          <p:nvPr/>
        </p:nvPicPr>
        <p:blipFill rotWithShape="1">
          <a:blip r:embed="rId2">
            <a:extLst>
              <a:ext uri="{28A0092B-C50C-407E-A947-70E740481C1C}">
                <a14:useLocalDpi xmlns:a14="http://schemas.microsoft.com/office/drawing/2010/main" val="0"/>
              </a:ext>
            </a:extLst>
          </a:blip>
          <a:srcRect t="5600"/>
          <a:stretch/>
        </p:blipFill>
        <p:spPr>
          <a:xfrm>
            <a:off x="1" y="0"/>
            <a:ext cx="12192000" cy="6858000"/>
          </a:xfrm>
          <a:prstGeom prst="rect">
            <a:avLst/>
          </a:prstGeom>
        </p:spPr>
      </p:pic>
      <p:pic>
        <p:nvPicPr>
          <p:cNvPr id="6" name="Picture 5">
            <a:extLst>
              <a:ext uri="{FF2B5EF4-FFF2-40B4-BE49-F238E27FC236}">
                <a16:creationId xmlns:a16="http://schemas.microsoft.com/office/drawing/2014/main" id="{E14D290D-C06C-0DE0-F24E-0E605D2F20CB}"/>
              </a:ext>
            </a:extLst>
          </p:cNvPr>
          <p:cNvPicPr>
            <a:picLocks noChangeAspect="1"/>
          </p:cNvPicPr>
          <p:nvPr/>
        </p:nvPicPr>
        <p:blipFill>
          <a:blip r:embed="rId3"/>
          <a:stretch>
            <a:fillRect/>
          </a:stretch>
        </p:blipFill>
        <p:spPr>
          <a:xfrm>
            <a:off x="3344523" y="1804042"/>
            <a:ext cx="6669602" cy="3785944"/>
          </a:xfrm>
          <a:prstGeom prst="rect">
            <a:avLst/>
          </a:prstGeom>
        </p:spPr>
      </p:pic>
    </p:spTree>
    <p:extLst>
      <p:ext uri="{BB962C8B-B14F-4D97-AF65-F5344CB8AC3E}">
        <p14:creationId xmlns:p14="http://schemas.microsoft.com/office/powerpoint/2010/main" val="313961830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teacher and kids in front of a chalkboard&#10;&#10;Description automatically generated">
            <a:extLst>
              <a:ext uri="{FF2B5EF4-FFF2-40B4-BE49-F238E27FC236}">
                <a16:creationId xmlns:a16="http://schemas.microsoft.com/office/drawing/2014/main" id="{92FDE713-D6F1-F710-AF38-7963E7D6B54C}"/>
              </a:ext>
            </a:extLst>
          </p:cNvPr>
          <p:cNvPicPr>
            <a:picLocks noGrp="1" noRot="1" noChangeAspect="1" noMove="1" noResize="1" noEditPoints="1" noAdjustHandles="1" noChangeArrowheads="1" noChangeShapeType="1" noCrop="1"/>
          </p:cNvPicPr>
          <p:nvPr>
            <p:ph idx="4294967295"/>
          </p:nvPr>
        </p:nvPicPr>
        <p:blipFill rotWithShape="1">
          <a:blip r:embed="rId2">
            <a:extLst>
              <a:ext uri="{28A0092B-C50C-407E-A947-70E740481C1C}">
                <a14:useLocalDpi xmlns:a14="http://schemas.microsoft.com/office/drawing/2010/main" val="0"/>
              </a:ext>
            </a:extLst>
          </a:blip>
          <a:srcRect b="19"/>
          <a:stretch/>
        </p:blipFill>
        <p:spPr>
          <a:xfrm>
            <a:off x="0" y="1588"/>
            <a:ext cx="12192000" cy="6856412"/>
          </a:xfrm>
          <a:prstGeom prst="rect">
            <a:avLst/>
          </a:prstGeom>
        </p:spPr>
      </p:pic>
      <p:sp>
        <p:nvSpPr>
          <p:cNvPr id="6" name="TextBox 5">
            <a:extLst>
              <a:ext uri="{FF2B5EF4-FFF2-40B4-BE49-F238E27FC236}">
                <a16:creationId xmlns:a16="http://schemas.microsoft.com/office/drawing/2014/main" id="{ABDB0B30-9BF1-8411-711A-7BD53EBE68D8}"/>
              </a:ext>
            </a:extLst>
          </p:cNvPr>
          <p:cNvSpPr txBox="1"/>
          <p:nvPr/>
        </p:nvSpPr>
        <p:spPr>
          <a:xfrm>
            <a:off x="1605819" y="767109"/>
            <a:ext cx="898036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solidFill>
                    <a:prstClr val="black"/>
                  </a:solidFill>
                </a:ln>
                <a:solidFill>
                  <a:srgbClr val="FFFF00"/>
                </a:solidFill>
                <a:effectLst/>
                <a:uLnTx/>
                <a:uFillTx/>
                <a:latin typeface="SVN-Apple" panose="02040603050506020204" pitchFamily="18" charset="0"/>
                <a:ea typeface="+mn-ea"/>
                <a:cs typeface="+mn-cs"/>
              </a:rPr>
              <a:t>Chia </a:t>
            </a:r>
            <a:r>
              <a:rPr kumimoji="0" lang="en-US" sz="9600" b="0" i="0" u="none" strike="noStrike" kern="1200" cap="none" spc="0" normalizeH="0" baseline="0" noProof="0" dirty="0" err="1">
                <a:ln>
                  <a:solidFill>
                    <a:prstClr val="black"/>
                  </a:solidFill>
                </a:ln>
                <a:solidFill>
                  <a:srgbClr val="FFFF00"/>
                </a:solidFill>
                <a:effectLst/>
                <a:uLnTx/>
                <a:uFillTx/>
                <a:latin typeface="SVN-Apple" panose="02040603050506020204" pitchFamily="18" charset="0"/>
                <a:ea typeface="+mn-ea"/>
                <a:cs typeface="+mn-cs"/>
              </a:rPr>
              <a:t>sẻ</a:t>
            </a:r>
            <a:r>
              <a:rPr kumimoji="0" lang="en-US" sz="9600" b="0" i="0" u="none" strike="noStrike" kern="1200" cap="none" spc="0" normalizeH="0" baseline="0" noProof="0" dirty="0">
                <a:ln>
                  <a:solidFill>
                    <a:prstClr val="black"/>
                  </a:solidFill>
                </a:ln>
                <a:solidFill>
                  <a:srgbClr val="FFFF00"/>
                </a:solidFill>
                <a:effectLst/>
                <a:uLnTx/>
                <a:uFillTx/>
                <a:latin typeface="SVN-Apple" panose="02040603050506020204" pitchFamily="18" charset="0"/>
                <a:ea typeface="+mn-ea"/>
                <a:cs typeface="+mn-cs"/>
              </a:rPr>
              <a:t> </a:t>
            </a:r>
            <a:r>
              <a:rPr kumimoji="0" lang="en-US" sz="9600" b="0" i="0" u="none" strike="noStrike" kern="1200" cap="none" spc="0" normalizeH="0" baseline="0" noProof="0" dirty="0" err="1">
                <a:ln>
                  <a:solidFill>
                    <a:prstClr val="black"/>
                  </a:solidFill>
                </a:ln>
                <a:solidFill>
                  <a:srgbClr val="FFFF00"/>
                </a:solidFill>
                <a:effectLst/>
                <a:uLnTx/>
                <a:uFillTx/>
                <a:latin typeface="SVN-Apple" panose="02040603050506020204" pitchFamily="18" charset="0"/>
                <a:ea typeface="+mn-ea"/>
                <a:cs typeface="+mn-cs"/>
              </a:rPr>
              <a:t>nhóm</a:t>
            </a:r>
            <a:r>
              <a:rPr kumimoji="0" lang="en-US" sz="9600" b="0" i="0" u="none" strike="noStrike" kern="1200" cap="none" spc="0" normalizeH="0" baseline="0" noProof="0" dirty="0">
                <a:ln>
                  <a:solidFill>
                    <a:prstClr val="black"/>
                  </a:solidFill>
                </a:ln>
                <a:solidFill>
                  <a:srgbClr val="FFFF00"/>
                </a:solidFill>
                <a:effectLst/>
                <a:uLnTx/>
                <a:uFillTx/>
                <a:latin typeface="SVN-Apple" panose="02040603050506020204" pitchFamily="18" charset="0"/>
                <a:ea typeface="+mn-ea"/>
                <a:cs typeface="+mn-cs"/>
              </a:rPr>
              <a:t> </a:t>
            </a:r>
            <a:r>
              <a:rPr kumimoji="0" lang="en-US" sz="9600" b="0" i="0" u="none" strike="noStrike" kern="1200" cap="none" spc="0" normalizeH="0" baseline="0" noProof="0" dirty="0" err="1">
                <a:ln>
                  <a:solidFill>
                    <a:prstClr val="black"/>
                  </a:solidFill>
                </a:ln>
                <a:solidFill>
                  <a:srgbClr val="FFFF00"/>
                </a:solidFill>
                <a:effectLst/>
                <a:uLnTx/>
                <a:uFillTx/>
                <a:latin typeface="SVN-Apple" panose="02040603050506020204" pitchFamily="18" charset="0"/>
                <a:ea typeface="+mn-ea"/>
                <a:cs typeface="+mn-cs"/>
              </a:rPr>
              <a:t>đôi</a:t>
            </a:r>
            <a:r>
              <a:rPr kumimoji="0" lang="en-US" sz="9600" b="0" i="0" u="none" strike="noStrike" kern="1200" cap="none" spc="0" normalizeH="0" baseline="0" noProof="0" dirty="0">
                <a:ln>
                  <a:solidFill>
                    <a:prstClr val="black"/>
                  </a:solidFill>
                </a:ln>
                <a:solidFill>
                  <a:srgbClr val="FFFF00"/>
                </a:solidFill>
                <a:effectLst/>
                <a:uLnTx/>
                <a:uFillTx/>
                <a:latin typeface="SVN-Apple" panose="02040603050506020204" pitchFamily="18" charset="0"/>
                <a:ea typeface="+mn-ea"/>
                <a:cs typeface="+mn-cs"/>
              </a:rPr>
              <a:t> </a:t>
            </a:r>
          </a:p>
        </p:txBody>
      </p:sp>
    </p:spTree>
    <p:extLst>
      <p:ext uri="{BB962C8B-B14F-4D97-AF65-F5344CB8AC3E}">
        <p14:creationId xmlns:p14="http://schemas.microsoft.com/office/powerpoint/2010/main" val="28585609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two kids holding a white board&#10;&#10;Description automatically generated">
            <a:extLst>
              <a:ext uri="{FF2B5EF4-FFF2-40B4-BE49-F238E27FC236}">
                <a16:creationId xmlns:a16="http://schemas.microsoft.com/office/drawing/2014/main" id="{879E37AA-346A-CCEE-E1ED-A01A08C03348}"/>
              </a:ext>
            </a:extLst>
          </p:cNvPr>
          <p:cNvPicPr>
            <a:picLocks noGrp="1" noRot="1" noChangeAspect="1" noMove="1" noResize="1" noEditPoints="1" noAdjustHandles="1" noChangeArrowheads="1" noChangeShapeType="1" noCrop="1"/>
          </p:cNvPicPr>
          <p:nvPr>
            <p:ph idx="4294967295"/>
          </p:nvPr>
        </p:nvPicPr>
        <p:blipFill rotWithShape="1">
          <a:blip r:embed="rId2">
            <a:extLst>
              <a:ext uri="{28A0092B-C50C-407E-A947-70E740481C1C}">
                <a14:useLocalDpi xmlns:a14="http://schemas.microsoft.com/office/drawing/2010/main" val="0"/>
              </a:ext>
            </a:extLst>
          </a:blip>
          <a:srcRect b="19"/>
          <a:stretch/>
        </p:blipFill>
        <p:spPr>
          <a:xfrm>
            <a:off x="0" y="1588"/>
            <a:ext cx="12192000" cy="6856412"/>
          </a:xfrm>
          <a:prstGeom prst="rect">
            <a:avLst/>
          </a:prstGeom>
        </p:spPr>
      </p:pic>
      <p:sp>
        <p:nvSpPr>
          <p:cNvPr id="6" name="TextBox 5">
            <a:extLst>
              <a:ext uri="{FF2B5EF4-FFF2-40B4-BE49-F238E27FC236}">
                <a16:creationId xmlns:a16="http://schemas.microsoft.com/office/drawing/2014/main" id="{5527A026-327B-F769-2EE3-DF7A5205F448}"/>
              </a:ext>
            </a:extLst>
          </p:cNvPr>
          <p:cNvSpPr txBox="1"/>
          <p:nvPr/>
        </p:nvSpPr>
        <p:spPr>
          <a:xfrm>
            <a:off x="1591814" y="1550169"/>
            <a:ext cx="1024801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prstClr val="black"/>
                  </a:solidFill>
                </a:ln>
                <a:solidFill>
                  <a:srgbClr val="FF0000"/>
                </a:solidFill>
                <a:effectLst>
                  <a:glow rad="228600">
                    <a:srgbClr val="FFC000">
                      <a:satMod val="175000"/>
                      <a:alpha val="40000"/>
                    </a:srgbClr>
                  </a:glow>
                </a:effectLst>
                <a:uLnTx/>
                <a:uFillTx/>
                <a:latin typeface="UTM Mother" panose="02040603050506020204" pitchFamily="18" charset="0"/>
                <a:ea typeface="+mn-ea"/>
                <a:cs typeface="+mn-cs"/>
              </a:rPr>
              <a:t>TRÌNH BÀY TRƯỚC LỚP </a:t>
            </a:r>
          </a:p>
        </p:txBody>
      </p:sp>
      <p:sp>
        <p:nvSpPr>
          <p:cNvPr id="8" name="Rectangle: Rounded Corners 7">
            <a:extLst>
              <a:ext uri="{FF2B5EF4-FFF2-40B4-BE49-F238E27FC236}">
                <a16:creationId xmlns:a16="http://schemas.microsoft.com/office/drawing/2014/main" id="{988C7360-AADF-B2D1-5993-AF8A995BC8CC}"/>
              </a:ext>
            </a:extLst>
          </p:cNvPr>
          <p:cNvSpPr/>
          <p:nvPr/>
        </p:nvSpPr>
        <p:spPr>
          <a:xfrm>
            <a:off x="7181843" y="3370521"/>
            <a:ext cx="2178152" cy="1031359"/>
          </a:xfrm>
          <a:custGeom>
            <a:avLst/>
            <a:gdLst>
              <a:gd name="connsiteX0" fmla="*/ 0 w 2178152"/>
              <a:gd name="connsiteY0" fmla="*/ 118730 h 1031359"/>
              <a:gd name="connsiteX1" fmla="*/ 118730 w 2178152"/>
              <a:gd name="connsiteY1" fmla="*/ 0 h 1031359"/>
              <a:gd name="connsiteX2" fmla="*/ 2059422 w 2178152"/>
              <a:gd name="connsiteY2" fmla="*/ 0 h 1031359"/>
              <a:gd name="connsiteX3" fmla="*/ 2178152 w 2178152"/>
              <a:gd name="connsiteY3" fmla="*/ 118730 h 1031359"/>
              <a:gd name="connsiteX4" fmla="*/ 2178152 w 2178152"/>
              <a:gd name="connsiteY4" fmla="*/ 912629 h 1031359"/>
              <a:gd name="connsiteX5" fmla="*/ 2059422 w 2178152"/>
              <a:gd name="connsiteY5" fmla="*/ 1031359 h 1031359"/>
              <a:gd name="connsiteX6" fmla="*/ 118730 w 2178152"/>
              <a:gd name="connsiteY6" fmla="*/ 1031359 h 1031359"/>
              <a:gd name="connsiteX7" fmla="*/ 0 w 2178152"/>
              <a:gd name="connsiteY7" fmla="*/ 912629 h 1031359"/>
              <a:gd name="connsiteX8" fmla="*/ 0 w 2178152"/>
              <a:gd name="connsiteY8" fmla="*/ 118730 h 103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8152" h="1031359" fill="none" extrusionOk="0">
                <a:moveTo>
                  <a:pt x="0" y="118730"/>
                </a:moveTo>
                <a:cubicBezTo>
                  <a:pt x="7746" y="54638"/>
                  <a:pt x="58552" y="-1532"/>
                  <a:pt x="118730" y="0"/>
                </a:cubicBezTo>
                <a:cubicBezTo>
                  <a:pt x="945133" y="154834"/>
                  <a:pt x="1351186" y="-60491"/>
                  <a:pt x="2059422" y="0"/>
                </a:cubicBezTo>
                <a:cubicBezTo>
                  <a:pt x="2130608" y="7979"/>
                  <a:pt x="2175979" y="65129"/>
                  <a:pt x="2178152" y="118730"/>
                </a:cubicBezTo>
                <a:cubicBezTo>
                  <a:pt x="2199644" y="497862"/>
                  <a:pt x="2116618" y="823069"/>
                  <a:pt x="2178152" y="912629"/>
                </a:cubicBezTo>
                <a:cubicBezTo>
                  <a:pt x="2180609" y="978103"/>
                  <a:pt x="2131603" y="1036519"/>
                  <a:pt x="2059422" y="1031359"/>
                </a:cubicBezTo>
                <a:cubicBezTo>
                  <a:pt x="1566702" y="1043907"/>
                  <a:pt x="995729" y="1183875"/>
                  <a:pt x="118730" y="1031359"/>
                </a:cubicBezTo>
                <a:cubicBezTo>
                  <a:pt x="63954" y="1027078"/>
                  <a:pt x="-1708" y="982611"/>
                  <a:pt x="0" y="912629"/>
                </a:cubicBezTo>
                <a:cubicBezTo>
                  <a:pt x="-160" y="541413"/>
                  <a:pt x="34785" y="293033"/>
                  <a:pt x="0" y="118730"/>
                </a:cubicBezTo>
                <a:close/>
              </a:path>
              <a:path w="2178152" h="1031359" stroke="0" extrusionOk="0">
                <a:moveTo>
                  <a:pt x="0" y="118730"/>
                </a:moveTo>
                <a:cubicBezTo>
                  <a:pt x="4665" y="52036"/>
                  <a:pt x="58876" y="-4646"/>
                  <a:pt x="118730" y="0"/>
                </a:cubicBezTo>
                <a:cubicBezTo>
                  <a:pt x="388251" y="6111"/>
                  <a:pt x="1393327" y="25627"/>
                  <a:pt x="2059422" y="0"/>
                </a:cubicBezTo>
                <a:cubicBezTo>
                  <a:pt x="2122033" y="-8504"/>
                  <a:pt x="2183065" y="57672"/>
                  <a:pt x="2178152" y="118730"/>
                </a:cubicBezTo>
                <a:cubicBezTo>
                  <a:pt x="2160683" y="456166"/>
                  <a:pt x="2169081" y="624172"/>
                  <a:pt x="2178152" y="912629"/>
                </a:cubicBezTo>
                <a:cubicBezTo>
                  <a:pt x="2182062" y="974241"/>
                  <a:pt x="2136701" y="1035659"/>
                  <a:pt x="2059422" y="1031359"/>
                </a:cubicBezTo>
                <a:cubicBezTo>
                  <a:pt x="1403244" y="1055602"/>
                  <a:pt x="826942" y="1143369"/>
                  <a:pt x="118730" y="1031359"/>
                </a:cubicBezTo>
                <a:cubicBezTo>
                  <a:pt x="50261" y="1034487"/>
                  <a:pt x="-2155" y="966738"/>
                  <a:pt x="0" y="912629"/>
                </a:cubicBezTo>
                <a:cubicBezTo>
                  <a:pt x="19821" y="535952"/>
                  <a:pt x="-20668" y="425554"/>
                  <a:pt x="0" y="118730"/>
                </a:cubicBezTo>
                <a:close/>
              </a:path>
            </a:pathLst>
          </a:custGeom>
          <a:solidFill>
            <a:schemeClr val="accent2">
              <a:lumMod val="60000"/>
              <a:lumOff val="40000"/>
            </a:schemeClr>
          </a:solidFill>
          <a:ln>
            <a:extLst>
              <a:ext uri="{C807C97D-BFC1-408E-A445-0C87EB9F89A2}">
                <ask:lineSketchStyleProps xmlns:ask="http://schemas.microsoft.com/office/drawing/2018/sketchyshapes" sd="2750103493">
                  <a:prstGeom prst="roundRect">
                    <a:avLst>
                      <a:gd name="adj" fmla="val 11512"/>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Tai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nghe</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Rounded Corners 6">
            <a:extLst>
              <a:ext uri="{FF2B5EF4-FFF2-40B4-BE49-F238E27FC236}">
                <a16:creationId xmlns:a16="http://schemas.microsoft.com/office/drawing/2014/main" id="{3CCDC331-4071-083B-2D52-B557A96F6373}"/>
              </a:ext>
            </a:extLst>
          </p:cNvPr>
          <p:cNvSpPr/>
          <p:nvPr/>
        </p:nvSpPr>
        <p:spPr>
          <a:xfrm>
            <a:off x="3361436" y="3389281"/>
            <a:ext cx="2178152" cy="1031359"/>
          </a:xfrm>
          <a:custGeom>
            <a:avLst/>
            <a:gdLst>
              <a:gd name="connsiteX0" fmla="*/ 0 w 2178152"/>
              <a:gd name="connsiteY0" fmla="*/ 171897 h 1031359"/>
              <a:gd name="connsiteX1" fmla="*/ 171897 w 2178152"/>
              <a:gd name="connsiteY1" fmla="*/ 0 h 1031359"/>
              <a:gd name="connsiteX2" fmla="*/ 2006255 w 2178152"/>
              <a:gd name="connsiteY2" fmla="*/ 0 h 1031359"/>
              <a:gd name="connsiteX3" fmla="*/ 2178152 w 2178152"/>
              <a:gd name="connsiteY3" fmla="*/ 171897 h 1031359"/>
              <a:gd name="connsiteX4" fmla="*/ 2178152 w 2178152"/>
              <a:gd name="connsiteY4" fmla="*/ 859462 h 1031359"/>
              <a:gd name="connsiteX5" fmla="*/ 2006255 w 2178152"/>
              <a:gd name="connsiteY5" fmla="*/ 1031359 h 1031359"/>
              <a:gd name="connsiteX6" fmla="*/ 171897 w 2178152"/>
              <a:gd name="connsiteY6" fmla="*/ 1031359 h 1031359"/>
              <a:gd name="connsiteX7" fmla="*/ 0 w 2178152"/>
              <a:gd name="connsiteY7" fmla="*/ 859462 h 1031359"/>
              <a:gd name="connsiteX8" fmla="*/ 0 w 2178152"/>
              <a:gd name="connsiteY8" fmla="*/ 171897 h 103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8152" h="1031359" fill="none" extrusionOk="0">
                <a:moveTo>
                  <a:pt x="0" y="171897"/>
                </a:moveTo>
                <a:cubicBezTo>
                  <a:pt x="-1140" y="73458"/>
                  <a:pt x="91107" y="7204"/>
                  <a:pt x="171897" y="0"/>
                </a:cubicBezTo>
                <a:cubicBezTo>
                  <a:pt x="398710" y="32978"/>
                  <a:pt x="1649292" y="137870"/>
                  <a:pt x="2006255" y="0"/>
                </a:cubicBezTo>
                <a:cubicBezTo>
                  <a:pt x="2099037" y="-5791"/>
                  <a:pt x="2171491" y="63250"/>
                  <a:pt x="2178152" y="171897"/>
                </a:cubicBezTo>
                <a:cubicBezTo>
                  <a:pt x="2215491" y="317584"/>
                  <a:pt x="2144353" y="715729"/>
                  <a:pt x="2178152" y="859462"/>
                </a:cubicBezTo>
                <a:cubicBezTo>
                  <a:pt x="2176242" y="972361"/>
                  <a:pt x="2105402" y="1030790"/>
                  <a:pt x="2006255" y="1031359"/>
                </a:cubicBezTo>
                <a:cubicBezTo>
                  <a:pt x="1482371" y="1007011"/>
                  <a:pt x="420472" y="1180643"/>
                  <a:pt x="171897" y="1031359"/>
                </a:cubicBezTo>
                <a:cubicBezTo>
                  <a:pt x="92505" y="1023834"/>
                  <a:pt x="-1659" y="950802"/>
                  <a:pt x="0" y="859462"/>
                </a:cubicBezTo>
                <a:cubicBezTo>
                  <a:pt x="-14165" y="729300"/>
                  <a:pt x="34028" y="481178"/>
                  <a:pt x="0" y="171897"/>
                </a:cubicBezTo>
                <a:close/>
              </a:path>
              <a:path w="2178152" h="1031359" stroke="0" extrusionOk="0">
                <a:moveTo>
                  <a:pt x="0" y="171897"/>
                </a:moveTo>
                <a:cubicBezTo>
                  <a:pt x="-3848" y="61037"/>
                  <a:pt x="82481" y="-574"/>
                  <a:pt x="171897" y="0"/>
                </a:cubicBezTo>
                <a:cubicBezTo>
                  <a:pt x="902940" y="-48814"/>
                  <a:pt x="1655847" y="136929"/>
                  <a:pt x="2006255" y="0"/>
                </a:cubicBezTo>
                <a:cubicBezTo>
                  <a:pt x="2101583" y="-5393"/>
                  <a:pt x="2171100" y="91337"/>
                  <a:pt x="2178152" y="171897"/>
                </a:cubicBezTo>
                <a:cubicBezTo>
                  <a:pt x="2144306" y="447658"/>
                  <a:pt x="2201097" y="551500"/>
                  <a:pt x="2178152" y="859462"/>
                </a:cubicBezTo>
                <a:cubicBezTo>
                  <a:pt x="2174363" y="953061"/>
                  <a:pt x="2105127" y="1034948"/>
                  <a:pt x="2006255" y="1031359"/>
                </a:cubicBezTo>
                <a:cubicBezTo>
                  <a:pt x="1799704" y="1111792"/>
                  <a:pt x="891289" y="1127718"/>
                  <a:pt x="171897" y="1031359"/>
                </a:cubicBezTo>
                <a:cubicBezTo>
                  <a:pt x="62073" y="1037878"/>
                  <a:pt x="-2684" y="958812"/>
                  <a:pt x="0" y="859462"/>
                </a:cubicBezTo>
                <a:cubicBezTo>
                  <a:pt x="-53744" y="569937"/>
                  <a:pt x="28093" y="453015"/>
                  <a:pt x="0" y="171897"/>
                </a:cubicBezTo>
                <a:close/>
              </a:path>
            </a:pathLst>
          </a:custGeom>
          <a:solidFill>
            <a:srgbClr val="FF99FF"/>
          </a:solidFill>
          <a:ln>
            <a:extLst>
              <a:ext uri="{C807C97D-BFC1-408E-A445-0C87EB9F89A2}">
                <ask:lineSketchStyleProps xmlns:ask="http://schemas.microsoft.com/office/drawing/2018/sketchyshapes" sd="2565045705">
                  <a:prstGeom prst="roundRect">
                    <a:avLst>
                      <a:gd name="adj" fmla="val 16667"/>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Mắt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dõi</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4" name="Picture 13" descr="A cartoon of a child reading a book&#10;&#10;Description automatically generated">
            <a:extLst>
              <a:ext uri="{FF2B5EF4-FFF2-40B4-BE49-F238E27FC236}">
                <a16:creationId xmlns:a16="http://schemas.microsoft.com/office/drawing/2014/main" id="{E8089747-F653-E402-427E-CFE56D1F13B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1715" t="19069" r="46018" b="32714"/>
          <a:stretch/>
        </p:blipFill>
        <p:spPr>
          <a:xfrm>
            <a:off x="2583712" y="3197420"/>
            <a:ext cx="1004270" cy="1223220"/>
          </a:xfrm>
          <a:prstGeom prst="rect">
            <a:avLst/>
          </a:prstGeom>
        </p:spPr>
      </p:pic>
      <p:pic>
        <p:nvPicPr>
          <p:cNvPr id="16" name="Picture 15" descr="A cartoon hand and ear&#10;&#10;Description automatically generated">
            <a:extLst>
              <a:ext uri="{FF2B5EF4-FFF2-40B4-BE49-F238E27FC236}">
                <a16:creationId xmlns:a16="http://schemas.microsoft.com/office/drawing/2014/main" id="{7D968126-0BB6-E585-910A-8DEA37AEEA4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8285" t="29922" r="38954" b="29768"/>
          <a:stretch/>
        </p:blipFill>
        <p:spPr>
          <a:xfrm>
            <a:off x="6218094" y="3410239"/>
            <a:ext cx="995454" cy="991640"/>
          </a:xfrm>
          <a:prstGeom prst="rect">
            <a:avLst/>
          </a:prstGeom>
        </p:spPr>
      </p:pic>
    </p:spTree>
    <p:extLst>
      <p:ext uri="{BB962C8B-B14F-4D97-AF65-F5344CB8AC3E}">
        <p14:creationId xmlns:p14="http://schemas.microsoft.com/office/powerpoint/2010/main" val="20387243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46A11-5506-5781-2F67-E5D1B380D18D}"/>
              </a:ext>
            </a:extLst>
          </p:cNvPr>
          <p:cNvSpPr>
            <a:spLocks noGrp="1"/>
          </p:cNvSpPr>
          <p:nvPr>
            <p:ph type="title"/>
          </p:nvPr>
        </p:nvSpPr>
        <p:spPr/>
        <p:txBody>
          <a:bodyPr/>
          <a:lstStyle/>
          <a:p>
            <a:endParaRPr lang="en-US"/>
          </a:p>
        </p:txBody>
      </p:sp>
      <p:sp>
        <p:nvSpPr>
          <p:cNvPr id="5" name="Rectangle: Rounded Corners 4">
            <a:extLst>
              <a:ext uri="{FF2B5EF4-FFF2-40B4-BE49-F238E27FC236}">
                <a16:creationId xmlns:a16="http://schemas.microsoft.com/office/drawing/2014/main" id="{D3F6F9B3-D1DF-1D03-8334-874B8DD5EA58}"/>
              </a:ext>
            </a:extLst>
          </p:cNvPr>
          <p:cNvSpPr>
            <a:spLocks noGrp="1" noRot="1" noMove="1" noResize="1" noEditPoints="1" noAdjustHandles="1" noChangeArrowheads="1" noChangeShapeType="1"/>
          </p:cNvSpPr>
          <p:nvPr/>
        </p:nvSpPr>
        <p:spPr>
          <a:xfrm>
            <a:off x="0" y="0"/>
            <a:ext cx="12191999" cy="6858000"/>
          </a:xfrm>
          <a:prstGeom prst="roundRect">
            <a:avLst/>
          </a:prstGeom>
          <a:solidFill>
            <a:schemeClr val="bg1">
              <a:alpha val="86000"/>
            </a:schemeClr>
          </a:solid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Content Placeholder 5"/>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283779" y="-9820"/>
            <a:ext cx="12191999" cy="6857999"/>
          </a:xfrm>
        </p:spPr>
      </p:pic>
      <p:sp>
        <p:nvSpPr>
          <p:cNvPr id="8" name="TextBox 7"/>
          <p:cNvSpPr txBox="1"/>
          <p:nvPr/>
        </p:nvSpPr>
        <p:spPr>
          <a:xfrm>
            <a:off x="2356021" y="1690688"/>
            <a:ext cx="158889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3399"/>
                </a:solidFill>
                <a:effectLst/>
                <a:uLnTx/>
                <a:uFillTx/>
                <a:latin typeface="SVN-Apple" panose="02040603050506020204" pitchFamily="18" charset="0"/>
                <a:ea typeface="+mn-ea"/>
                <a:cs typeface="+mn-cs"/>
              </a:rPr>
              <a:t>Gợi ý 1:</a:t>
            </a:r>
          </a:p>
        </p:txBody>
      </p:sp>
      <p:sp>
        <p:nvSpPr>
          <p:cNvPr id="9" name="TextBox 8"/>
          <p:cNvSpPr txBox="1"/>
          <p:nvPr/>
        </p:nvSpPr>
        <p:spPr>
          <a:xfrm>
            <a:off x="8332572" y="1690687"/>
            <a:ext cx="166584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60E8"/>
                </a:solidFill>
                <a:effectLst/>
                <a:uLnTx/>
                <a:uFillTx/>
                <a:latin typeface="SVN-Apple" panose="02040603050506020204" pitchFamily="18" charset="0"/>
                <a:ea typeface="+mn-ea"/>
                <a:cs typeface="+mn-cs"/>
              </a:rPr>
              <a:t>Gợi ý 2:</a:t>
            </a:r>
          </a:p>
        </p:txBody>
      </p:sp>
      <p:sp>
        <p:nvSpPr>
          <p:cNvPr id="10" name="TextBox 9"/>
          <p:cNvSpPr txBox="1"/>
          <p:nvPr/>
        </p:nvSpPr>
        <p:spPr>
          <a:xfrm>
            <a:off x="1026926" y="2788658"/>
            <a:ext cx="3455771"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Mẹ</a:t>
            </a:r>
            <a:r>
              <a:rPr kumimoji="0" lang="en-US" sz="3600" b="0" i="0" u="none" strike="noStrike" kern="1200" cap="none" spc="0" normalizeH="0" noProof="0">
                <a:ln>
                  <a:noFill/>
                </a:ln>
                <a:solidFill>
                  <a:prstClr val="black"/>
                </a:solidFill>
                <a:effectLst/>
                <a:uLnTx/>
                <a:uFillTx/>
                <a:latin typeface="Calibri" panose="020F0502020204030204"/>
                <a:ea typeface="+mn-ea"/>
                <a:cs typeface="+mn-cs"/>
              </a:rPr>
              <a:t> là người em yêu thương và kính trọng nhất.</a:t>
            </a: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7000123" y="2760997"/>
            <a:ext cx="3739013"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a:solidFill>
                  <a:prstClr val="black"/>
                </a:solidFill>
                <a:latin typeface="Calibri" panose="020F0502020204030204"/>
              </a:rPr>
              <a:t>Bà nội là người gần gũi và thường xuyên chăm sóc cho em.</a:t>
            </a: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9505ADC-49AB-0BF9-6D54-A3FA546AE5DF}"/>
              </a:ext>
            </a:extLst>
          </p:cNvPr>
          <p:cNvPicPr>
            <a:picLocks noChangeAspect="1"/>
          </p:cNvPicPr>
          <p:nvPr/>
        </p:nvPicPr>
        <p:blipFill>
          <a:blip r:embed="rId3"/>
          <a:stretch>
            <a:fillRect/>
          </a:stretch>
        </p:blipFill>
        <p:spPr>
          <a:xfrm>
            <a:off x="2754812" y="262230"/>
            <a:ext cx="6114818" cy="1194920"/>
          </a:xfrm>
          <a:prstGeom prst="rect">
            <a:avLst/>
          </a:prstGeom>
        </p:spPr>
      </p:pic>
    </p:spTree>
    <p:extLst>
      <p:ext uri="{BB962C8B-B14F-4D97-AF65-F5344CB8AC3E}">
        <p14:creationId xmlns:p14="http://schemas.microsoft.com/office/powerpoint/2010/main" val="42326983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3F6F9B3-D1DF-1D03-8334-874B8DD5EA58}"/>
              </a:ext>
            </a:extLst>
          </p:cNvPr>
          <p:cNvSpPr>
            <a:spLocks noGrp="1" noRot="1" noMove="1" noResize="1" noEditPoints="1" noAdjustHandles="1" noChangeArrowheads="1" noChangeShapeType="1"/>
          </p:cNvSpPr>
          <p:nvPr/>
        </p:nvSpPr>
        <p:spPr>
          <a:xfrm>
            <a:off x="0" y="0"/>
            <a:ext cx="12191999" cy="6858000"/>
          </a:xfrm>
          <a:prstGeom prst="roundRect">
            <a:avLst/>
          </a:prstGeom>
          <a:solidFill>
            <a:schemeClr val="bg1">
              <a:alpha val="86000"/>
            </a:schemeClr>
          </a:solid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ounded Rectangle 26"/>
          <p:cNvSpPr/>
          <p:nvPr/>
        </p:nvSpPr>
        <p:spPr>
          <a:xfrm>
            <a:off x="544820" y="1851915"/>
            <a:ext cx="5057496" cy="453944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669289" y="2000518"/>
            <a:ext cx="4919643" cy="3539430"/>
          </a:xfrm>
          <a:prstGeom prst="rect">
            <a:avLst/>
          </a:prstGeom>
          <a:noFill/>
        </p:spPr>
        <p:txBody>
          <a:bodyPr wrap="square" rtlCol="0">
            <a:spAutoFit/>
          </a:bodyPr>
          <a:lstStyle/>
          <a:p>
            <a:pPr lvl="0" algn="just">
              <a:tabLst>
                <a:tab pos="534988" algn="l"/>
              </a:tabLst>
            </a:pPr>
            <a:r>
              <a:rPr lang="vi-VN" sz="2800">
                <a:solidFill>
                  <a:prstClr val="black"/>
                </a:solidFill>
                <a:latin typeface="Calibri" panose="020F0502020204030204"/>
                <a:cs typeface="Arial" panose="020B0604020202020204" pitchFamily="34" charset="0"/>
              </a:rPr>
              <a:t>Đi khắp thế gian không ai tốt bằng mẹ. Câu thơ ấy luôn nhắc nhở em về tình yêu lương bao la và sự hi sinh của mẹ. Trong gia đình người luôn quan tâm chăm sóc cho em lo cho em từng bữa ăn giấc ngủ đó chính là mẹ của em.</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8" name="Rounded Rectangle 17"/>
          <p:cNvSpPr/>
          <p:nvPr/>
        </p:nvSpPr>
        <p:spPr>
          <a:xfrm>
            <a:off x="1758865" y="1409911"/>
            <a:ext cx="2479590" cy="584775"/>
          </a:xfrm>
          <a:prstGeom prst="roundRect">
            <a:avLst>
              <a:gd name="adj" fmla="val 0"/>
            </a:avLst>
          </a:prstGeom>
          <a:solidFill>
            <a:schemeClr val="accent2">
              <a:lumMod val="60000"/>
              <a:lumOff val="4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1696931" y="1257331"/>
            <a:ext cx="2479592"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3399"/>
                </a:solidFill>
                <a:effectLst/>
                <a:uLnTx/>
                <a:uFillTx/>
                <a:latin typeface="SVN-Apple" panose="02040603050506020204" pitchFamily="18" charset="0"/>
                <a:ea typeface="+mn-ea"/>
                <a:cs typeface="+mn-cs"/>
              </a:rPr>
              <a:t>Gợi ý 1:</a:t>
            </a:r>
          </a:p>
        </p:txBody>
      </p:sp>
      <p:sp>
        <p:nvSpPr>
          <p:cNvPr id="28" name="Rounded Rectangle 27"/>
          <p:cNvSpPr/>
          <p:nvPr/>
        </p:nvSpPr>
        <p:spPr>
          <a:xfrm>
            <a:off x="6271605" y="1851915"/>
            <a:ext cx="5354506" cy="453944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6620866" y="1990154"/>
            <a:ext cx="4919642" cy="4401205"/>
          </a:xfrm>
          <a:prstGeom prst="rect">
            <a:avLst/>
          </a:prstGeom>
          <a:noFill/>
        </p:spPr>
        <p:txBody>
          <a:bodyPr wrap="square" rtlCol="0">
            <a:spAutoFit/>
          </a:bodyPr>
          <a:lstStyle/>
          <a:p>
            <a:pPr lvl="0" algn="just">
              <a:tabLst>
                <a:tab pos="3228975" algn="l"/>
              </a:tabLst>
            </a:pPr>
            <a:r>
              <a:rPr lang="vi-VN" sz="2800">
                <a:solidFill>
                  <a:prstClr val="black"/>
                </a:solidFill>
                <a:latin typeface="Calibri" panose="020F0502020204030204"/>
                <a:cs typeface="Arial" panose="020B0604020202020204" pitchFamily="34" charset="0"/>
              </a:rPr>
              <a:t>Tuổi thơ của em được nuôi dưỡng bởi những câu hát ru à ơi với cánh cò trắng trên những cánh đồng, với những nàng tiên, ông Bụt trong câu chuyện cổ tích ngàn đời, với những bài học đối nhân xử thế làm người từ người bà kính yêu – người mà em yêu mến và kính trọng nhất trong gia đình.</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6" name="Rounded Rectangle 25"/>
          <p:cNvSpPr/>
          <p:nvPr/>
        </p:nvSpPr>
        <p:spPr>
          <a:xfrm>
            <a:off x="7263552" y="1405379"/>
            <a:ext cx="2479590" cy="584775"/>
          </a:xfrm>
          <a:prstGeom prst="roundRect">
            <a:avLst/>
          </a:prstGeom>
          <a:solidFill>
            <a:schemeClr val="accent2">
              <a:lumMod val="60000"/>
              <a:lumOff val="4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7227509" y="1201686"/>
            <a:ext cx="24795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60E8"/>
                </a:solidFill>
                <a:effectLst/>
                <a:uLnTx/>
                <a:uFillTx/>
                <a:latin typeface="SVN-Apple" panose="02040603050506020204" pitchFamily="18" charset="0"/>
                <a:ea typeface="+mn-ea"/>
                <a:cs typeface="+mn-cs"/>
              </a:rPr>
              <a:t>Gợi ý 2:</a:t>
            </a:r>
          </a:p>
        </p:txBody>
      </p:sp>
      <p:pic>
        <p:nvPicPr>
          <p:cNvPr id="3" name="Picture 2">
            <a:extLst>
              <a:ext uri="{FF2B5EF4-FFF2-40B4-BE49-F238E27FC236}">
                <a16:creationId xmlns:a16="http://schemas.microsoft.com/office/drawing/2014/main" id="{C5091ACE-995F-6A84-2E0B-E3FF39F17EA4}"/>
              </a:ext>
            </a:extLst>
          </p:cNvPr>
          <p:cNvPicPr>
            <a:picLocks noChangeAspect="1"/>
          </p:cNvPicPr>
          <p:nvPr/>
        </p:nvPicPr>
        <p:blipFill>
          <a:blip r:embed="rId2"/>
          <a:stretch>
            <a:fillRect/>
          </a:stretch>
        </p:blipFill>
        <p:spPr>
          <a:xfrm>
            <a:off x="2848464" y="605540"/>
            <a:ext cx="6108721" cy="1201016"/>
          </a:xfrm>
          <a:prstGeom prst="rect">
            <a:avLst/>
          </a:prstGeom>
        </p:spPr>
      </p:pic>
    </p:spTree>
    <p:extLst>
      <p:ext uri="{BB962C8B-B14F-4D97-AF65-F5344CB8AC3E}">
        <p14:creationId xmlns:p14="http://schemas.microsoft.com/office/powerpoint/2010/main" val="39500215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25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125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1250"/>
                                        <p:tgtEl>
                                          <p:spTgt spid="1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17"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child sitting at a desk&#10;&#10;Description automatically generated">
            <a:extLst>
              <a:ext uri="{FF2B5EF4-FFF2-40B4-BE49-F238E27FC236}">
                <a16:creationId xmlns:a16="http://schemas.microsoft.com/office/drawing/2014/main" id="{79113B6A-483D-0D02-D8BB-F129FDDD947B}"/>
              </a:ext>
            </a:extLst>
          </p:cNvPr>
          <p:cNvPicPr>
            <a:picLocks noChangeAspect="1"/>
          </p:cNvPicPr>
          <p:nvPr/>
        </p:nvPicPr>
        <p:blipFill rotWithShape="1">
          <a:blip r:embed="rId2">
            <a:extLst>
              <a:ext uri="{28A0092B-C50C-407E-A947-70E740481C1C}">
                <a14:useLocalDpi xmlns:a14="http://schemas.microsoft.com/office/drawing/2010/main" val="0"/>
              </a:ext>
            </a:extLst>
          </a:blip>
          <a:srcRect t="5600"/>
          <a:stretch/>
        </p:blipFill>
        <p:spPr>
          <a:xfrm>
            <a:off x="1" y="0"/>
            <a:ext cx="12192000" cy="6858000"/>
          </a:xfrm>
          <a:prstGeom prst="rect">
            <a:avLst/>
          </a:prstGeom>
        </p:spPr>
      </p:pic>
      <p:pic>
        <p:nvPicPr>
          <p:cNvPr id="6" name="Picture 5">
            <a:extLst>
              <a:ext uri="{FF2B5EF4-FFF2-40B4-BE49-F238E27FC236}">
                <a16:creationId xmlns:a16="http://schemas.microsoft.com/office/drawing/2014/main" id="{F018D0E2-EEFD-C364-679D-2F50BC15E38B}"/>
              </a:ext>
            </a:extLst>
          </p:cNvPr>
          <p:cNvPicPr>
            <a:picLocks noChangeAspect="1"/>
          </p:cNvPicPr>
          <p:nvPr/>
        </p:nvPicPr>
        <p:blipFill>
          <a:blip r:embed="rId3"/>
          <a:stretch>
            <a:fillRect/>
          </a:stretch>
        </p:blipFill>
        <p:spPr>
          <a:xfrm>
            <a:off x="2778594" y="2477087"/>
            <a:ext cx="7864522" cy="2219136"/>
          </a:xfrm>
          <a:prstGeom prst="rect">
            <a:avLst/>
          </a:prstGeom>
        </p:spPr>
      </p:pic>
    </p:spTree>
    <p:extLst>
      <p:ext uri="{BB962C8B-B14F-4D97-AF65-F5344CB8AC3E}">
        <p14:creationId xmlns:p14="http://schemas.microsoft.com/office/powerpoint/2010/main" val="226017377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yellow and pink cloud&#10;&#10;Description automatically generated">
            <a:extLst>
              <a:ext uri="{FF2B5EF4-FFF2-40B4-BE49-F238E27FC236}">
                <a16:creationId xmlns:a16="http://schemas.microsoft.com/office/drawing/2014/main" id="{2CA2651D-828E-4FF8-8139-EFC100C0EAA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21" name="Freeform 17">
            <a:extLst>
              <a:ext uri="{FF2B5EF4-FFF2-40B4-BE49-F238E27FC236}">
                <a16:creationId xmlns:a16="http://schemas.microsoft.com/office/drawing/2014/main" id="{D907FCBD-9D90-33F8-2601-9481B891DBCF}"/>
              </a:ext>
            </a:extLst>
          </p:cNvPr>
          <p:cNvSpPr/>
          <p:nvPr/>
        </p:nvSpPr>
        <p:spPr>
          <a:xfrm>
            <a:off x="8129016" y="3118104"/>
            <a:ext cx="3780347" cy="460529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6" name="Picture 5">
            <a:hlinkClick r:id="rId5" action="ppaction://hlinksldjump"/>
            <a:extLst>
              <a:ext uri="{FF2B5EF4-FFF2-40B4-BE49-F238E27FC236}">
                <a16:creationId xmlns:a16="http://schemas.microsoft.com/office/drawing/2014/main" id="{11C229E9-0B25-D0C3-6292-5A60B6F5C982}"/>
              </a:ext>
            </a:extLst>
          </p:cNvPr>
          <p:cNvPicPr>
            <a:picLocks noChangeAspect="1"/>
          </p:cNvPicPr>
          <p:nvPr/>
        </p:nvPicPr>
        <p:blipFill>
          <a:blip r:embed="rId6"/>
          <a:stretch>
            <a:fillRect/>
          </a:stretch>
        </p:blipFill>
        <p:spPr>
          <a:xfrm>
            <a:off x="10585514" y="45690"/>
            <a:ext cx="1338448" cy="740694"/>
          </a:xfrm>
          <a:prstGeom prst="rect">
            <a:avLst/>
          </a:prstGeom>
        </p:spPr>
      </p:pic>
      <p:grpSp>
        <p:nvGrpSpPr>
          <p:cNvPr id="15" name="Group 14">
            <a:extLst>
              <a:ext uri="{FF2B5EF4-FFF2-40B4-BE49-F238E27FC236}">
                <a16:creationId xmlns:a16="http://schemas.microsoft.com/office/drawing/2014/main" id="{0A92FEE0-9628-BDED-B68C-D01FEFE3ECF3}"/>
              </a:ext>
            </a:extLst>
          </p:cNvPr>
          <p:cNvGrpSpPr/>
          <p:nvPr/>
        </p:nvGrpSpPr>
        <p:grpSpPr>
          <a:xfrm>
            <a:off x="282637" y="-347472"/>
            <a:ext cx="8700115" cy="5511451"/>
            <a:chOff x="282637" y="-347472"/>
            <a:chExt cx="8700115" cy="5511451"/>
          </a:xfrm>
        </p:grpSpPr>
        <p:sp>
          <p:nvSpPr>
            <p:cNvPr id="7" name="Freeform 7">
              <a:extLst>
                <a:ext uri="{FF2B5EF4-FFF2-40B4-BE49-F238E27FC236}">
                  <a16:creationId xmlns:a16="http://schemas.microsoft.com/office/drawing/2014/main" id="{FEBE2BA5-4E7A-5BD1-19E8-4DC7018D682E}"/>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1244773"/>
              <a:endParaRPr lang="vi-VN" sz="2450">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id="{C4C519AF-5CEF-565A-EB2D-31AA25D5E42D}"/>
                </a:ext>
              </a:extLst>
            </p:cNvPr>
            <p:cNvSpPr txBox="1"/>
            <p:nvPr/>
          </p:nvSpPr>
          <p:spPr>
            <a:xfrm>
              <a:off x="1870244" y="961567"/>
              <a:ext cx="6099048" cy="1569660"/>
            </a:xfrm>
            <a:prstGeom prst="rect">
              <a:avLst/>
            </a:prstGeom>
            <a:noFill/>
          </p:spPr>
          <p:txBody>
            <a:bodyPr wrap="square">
              <a:spAutoFit/>
            </a:bodyPr>
            <a:lstStyle/>
            <a:p>
              <a:pPr algn="ctr"/>
              <a:r>
                <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rPr>
                <a:t>Nhắc lại cấu </a:t>
              </a:r>
              <a:r>
                <a:rPr lang="vi-VN" sz="4800" b="1">
                  <a:solidFill>
                    <a:schemeClr val="bg1"/>
                  </a:solidFill>
                  <a:latin typeface="Calibri" panose="020F0502020204030204" pitchFamily="34" charset="0"/>
                  <a:ea typeface="Calibri" panose="020F0502020204030204" pitchFamily="34" charset="0"/>
                  <a:cs typeface="Calibri" panose="020F0502020204030204" pitchFamily="34" charset="0"/>
                </a:rPr>
                <a:t>tạo </a:t>
              </a:r>
              <a:r>
                <a:rPr lang="en-US" sz="4800" b="1">
                  <a:solidFill>
                    <a:schemeClr val="bg1"/>
                  </a:solidFill>
                  <a:latin typeface="Calibri" panose="020F0502020204030204" pitchFamily="34" charset="0"/>
                  <a:ea typeface="Calibri" panose="020F0502020204030204" pitchFamily="34" charset="0"/>
                  <a:cs typeface="Calibri" panose="020F0502020204030204" pitchFamily="34" charset="0"/>
                </a:rPr>
                <a:t>bài văn tả người</a:t>
              </a:r>
              <a:endPar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7" name="Freeform 8">
            <a:extLst>
              <a:ext uri="{FF2B5EF4-FFF2-40B4-BE49-F238E27FC236}">
                <a16:creationId xmlns:a16="http://schemas.microsoft.com/office/drawing/2014/main" id="{2C4C2A3A-32C2-EE80-911A-8DBF29F432A2}"/>
              </a:ext>
            </a:extLst>
          </p:cNvPr>
          <p:cNvSpPr/>
          <p:nvPr/>
        </p:nvSpPr>
        <p:spPr>
          <a:xfrm rot="1891850">
            <a:off x="910569" y="3346703"/>
            <a:ext cx="2505347" cy="3166737"/>
          </a:xfrm>
          <a:custGeom>
            <a:avLst/>
            <a:gdLst/>
            <a:ahLst/>
            <a:cxnLst/>
            <a:rect l="l" t="t" r="r" b="b"/>
            <a:pathLst>
              <a:path w="2733534" h="3561608">
                <a:moveTo>
                  <a:pt x="0" y="0"/>
                </a:moveTo>
                <a:lnTo>
                  <a:pt x="2733533" y="0"/>
                </a:lnTo>
                <a:lnTo>
                  <a:pt x="2733533" y="3561608"/>
                </a:lnTo>
                <a:lnTo>
                  <a:pt x="0" y="35616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512759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A grid with flowers and butterflies&#10;&#10;Description automatically generated">
            <a:extLst>
              <a:ext uri="{FF2B5EF4-FFF2-40B4-BE49-F238E27FC236}">
                <a16:creationId xmlns:a16="http://schemas.microsoft.com/office/drawing/2014/main" id="{113AA537-70A6-F586-620F-35FAE6E0E8FB}"/>
              </a:ext>
            </a:extLst>
          </p:cNvPr>
          <p:cNvPicPr>
            <a:picLocks noChangeAspect="1"/>
          </p:cNvPicPr>
          <p:nvPr/>
        </p:nvPicPr>
        <p:blipFill>
          <a:blip r:embed="rId2">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sp>
        <p:nvSpPr>
          <p:cNvPr id="5" name="Rectangle: Rounded Corners 4">
            <a:extLst>
              <a:ext uri="{FF2B5EF4-FFF2-40B4-BE49-F238E27FC236}">
                <a16:creationId xmlns:a16="http://schemas.microsoft.com/office/drawing/2014/main" id="{D57EF70C-1949-4E74-2697-C79B239AB874}"/>
              </a:ext>
            </a:extLst>
          </p:cNvPr>
          <p:cNvSpPr>
            <a:spLocks noGrp="1" noRot="1" noMove="1" noResize="1" noEditPoints="1" noAdjustHandles="1" noChangeArrowheads="1" noChangeShapeType="1"/>
          </p:cNvSpPr>
          <p:nvPr/>
        </p:nvSpPr>
        <p:spPr>
          <a:xfrm>
            <a:off x="0" y="0"/>
            <a:ext cx="12191999" cy="6858000"/>
          </a:xfrm>
          <a:prstGeom prst="roundRect">
            <a:avLst/>
          </a:prstGeom>
          <a:solidFill>
            <a:schemeClr val="bg1">
              <a:alpha val="86000"/>
            </a:schemeClr>
          </a:solid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108488" y="0"/>
            <a:ext cx="12083512" cy="2493285"/>
            <a:chOff x="108488" y="0"/>
            <a:chExt cx="12083512" cy="2493285"/>
          </a:xfrm>
        </p:grpSpPr>
        <p:pic>
          <p:nvPicPr>
            <p:cNvPr id="8" name="Picture 7" descr="A blue rectangular object with orange tails&#10;&#10;Description automatically generated">
              <a:extLst>
                <a:ext uri="{FF2B5EF4-FFF2-40B4-BE49-F238E27FC236}">
                  <a16:creationId xmlns:a16="http://schemas.microsoft.com/office/drawing/2014/main" id="{E80689FF-7FC6-9E7B-268E-4D5FED220A37}"/>
                </a:ext>
              </a:extLst>
            </p:cNvPr>
            <p:cNvPicPr>
              <a:picLocks noChangeAspect="1"/>
            </p:cNvPicPr>
            <p:nvPr/>
          </p:nvPicPr>
          <p:blipFill rotWithShape="1">
            <a:blip r:embed="rId3">
              <a:extLst>
                <a:ext uri="{28A0092B-C50C-407E-A947-70E740481C1C}">
                  <a14:useLocalDpi xmlns:a14="http://schemas.microsoft.com/office/drawing/2010/main" val="0"/>
                </a:ext>
              </a:extLst>
            </a:blip>
            <a:srcRect l="31667" t="33185" r="28000" b="44376"/>
            <a:stretch/>
          </p:blipFill>
          <p:spPr>
            <a:xfrm>
              <a:off x="108488" y="0"/>
              <a:ext cx="12083512" cy="2493285"/>
            </a:xfrm>
            <a:prstGeom prst="rect">
              <a:avLst/>
            </a:prstGeom>
          </p:spPr>
        </p:pic>
        <p:sp>
          <p:nvSpPr>
            <p:cNvPr id="9" name="TextBox 8">
              <a:extLst>
                <a:ext uri="{FF2B5EF4-FFF2-40B4-BE49-F238E27FC236}">
                  <a16:creationId xmlns:a16="http://schemas.microsoft.com/office/drawing/2014/main" id="{587F6785-988A-7A8F-5D22-2F0BE7F21100}"/>
                </a:ext>
              </a:extLst>
            </p:cNvPr>
            <p:cNvSpPr txBox="1"/>
            <p:nvPr/>
          </p:nvSpPr>
          <p:spPr>
            <a:xfrm>
              <a:off x="1038386" y="466912"/>
              <a:ext cx="1074032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00"/>
                  </a:solidFill>
                  <a:effectLst/>
                  <a:uLnTx/>
                  <a:uFillTx/>
                  <a:latin typeface="Calibri" panose="020F0502020204030204"/>
                  <a:ea typeface="+mn-ea"/>
                  <a:cs typeface="+mn-cs"/>
                </a:rPr>
                <a:t>Ghi lại 3 – 5 từ ngữ dùng để miêu tả lá cây trong bài đọc “Rừng xuân” mà em thích dựa vào gợi ý:</a:t>
              </a:r>
              <a:endParaRPr kumimoji="0" lang="en-US" sz="40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11" name="Rectangle: Rounded Corners 10">
            <a:extLst>
              <a:ext uri="{FF2B5EF4-FFF2-40B4-BE49-F238E27FC236}">
                <a16:creationId xmlns:a16="http://schemas.microsoft.com/office/drawing/2014/main" id="{EC240FA5-972B-2FBC-91DD-DD8D84D238B1}"/>
              </a:ext>
            </a:extLst>
          </p:cNvPr>
          <p:cNvSpPr/>
          <p:nvPr/>
        </p:nvSpPr>
        <p:spPr>
          <a:xfrm>
            <a:off x="705225" y="2379937"/>
            <a:ext cx="2950585" cy="945397"/>
          </a:xfrm>
          <a:prstGeom prst="roundRect">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a:solidFill>
                  <a:prstClr val="white"/>
                </a:solidFill>
                <a:latin typeface="Calibri" panose="020F0502020204030204"/>
              </a:rPr>
              <a:t>Từ</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622A39E-4C5F-B231-6BEE-4C8037905BEF}"/>
              </a:ext>
            </a:extLst>
          </p:cNvPr>
          <p:cNvSpPr/>
          <p:nvPr/>
        </p:nvSpPr>
        <p:spPr>
          <a:xfrm>
            <a:off x="3655810" y="3532667"/>
            <a:ext cx="3744232" cy="945397"/>
          </a:xfrm>
          <a:prstGeom prst="roundRect">
            <a:avLst/>
          </a:prstGeom>
          <a:solidFill>
            <a:srgbClr val="66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70C0"/>
                </a:solidFill>
                <a:effectLst/>
                <a:uLnTx/>
                <a:uFillTx/>
                <a:latin typeface="Calibri" panose="020F0502020204030204"/>
                <a:ea typeface="+mn-ea"/>
                <a:cs typeface="+mn-cs"/>
              </a:rPr>
              <a:t>Nghĩa</a:t>
            </a:r>
            <a:r>
              <a:rPr kumimoji="0" lang="en-US" sz="4400" b="0" i="0" u="none" strike="noStrike" kern="1200" cap="none" spc="0" normalizeH="0" noProof="0">
                <a:ln>
                  <a:noFill/>
                </a:ln>
                <a:solidFill>
                  <a:srgbClr val="0070C0"/>
                </a:solidFill>
                <a:effectLst/>
                <a:uLnTx/>
                <a:uFillTx/>
                <a:latin typeface="Calibri" panose="020F0502020204030204"/>
                <a:ea typeface="+mn-ea"/>
                <a:cs typeface="+mn-cs"/>
              </a:rPr>
              <a:t> của từ</a:t>
            </a:r>
            <a:endPar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D06E42F1-DD7C-C501-ABE8-DBA3A40C02B5}"/>
              </a:ext>
            </a:extLst>
          </p:cNvPr>
          <p:cNvSpPr/>
          <p:nvPr/>
        </p:nvSpPr>
        <p:spPr>
          <a:xfrm>
            <a:off x="7126015" y="5044747"/>
            <a:ext cx="4244364" cy="945397"/>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70C0"/>
                </a:solidFill>
                <a:effectLst/>
                <a:uLnTx/>
                <a:uFillTx/>
                <a:latin typeface="Calibri" panose="020F0502020204030204"/>
                <a:ea typeface="+mn-ea"/>
                <a:cs typeface="+mn-cs"/>
              </a:rPr>
              <a:t>Lý</a:t>
            </a:r>
            <a:r>
              <a:rPr kumimoji="0" lang="en-US" sz="4800" b="0" i="0" u="none" strike="noStrike" kern="1200" cap="none" spc="0" normalizeH="0" noProof="0">
                <a:ln>
                  <a:noFill/>
                </a:ln>
                <a:solidFill>
                  <a:srgbClr val="0070C0"/>
                </a:solidFill>
                <a:effectLst/>
                <a:uLnTx/>
                <a:uFillTx/>
                <a:latin typeface="Calibri" panose="020F0502020204030204"/>
                <a:ea typeface="+mn-ea"/>
                <a:cs typeface="+mn-cs"/>
              </a:rPr>
              <a:t> do em thích</a:t>
            </a:r>
            <a:endPar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685661"/>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A grid with flowers and butterflies&#10;&#10;Description automatically generated">
            <a:extLst>
              <a:ext uri="{FF2B5EF4-FFF2-40B4-BE49-F238E27FC236}">
                <a16:creationId xmlns:a16="http://schemas.microsoft.com/office/drawing/2014/main" id="{113AA537-70A6-F586-620F-35FAE6E0E8FB}"/>
              </a:ext>
            </a:extLst>
          </p:cNvPr>
          <p:cNvPicPr>
            <a:picLocks noChangeAspect="1"/>
          </p:cNvPicPr>
          <p:nvPr/>
        </p:nvPicPr>
        <p:blipFill>
          <a:blip r:embed="rId2">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sp>
        <p:nvSpPr>
          <p:cNvPr id="5" name="Rectangle: Rounded Corners 4">
            <a:extLst>
              <a:ext uri="{FF2B5EF4-FFF2-40B4-BE49-F238E27FC236}">
                <a16:creationId xmlns:a16="http://schemas.microsoft.com/office/drawing/2014/main" id="{D57EF70C-1949-4E74-2697-C79B239AB874}"/>
              </a:ext>
            </a:extLst>
          </p:cNvPr>
          <p:cNvSpPr>
            <a:spLocks noGrp="1" noRot="1" noMove="1" noResize="1" noEditPoints="1" noAdjustHandles="1" noChangeArrowheads="1" noChangeShapeType="1"/>
          </p:cNvSpPr>
          <p:nvPr/>
        </p:nvSpPr>
        <p:spPr>
          <a:xfrm>
            <a:off x="0" y="0"/>
            <a:ext cx="12191999" cy="6858000"/>
          </a:xfrm>
          <a:prstGeom prst="roundRect">
            <a:avLst/>
          </a:prstGeom>
          <a:solidFill>
            <a:schemeClr val="bg1">
              <a:alpha val="86000"/>
            </a:schemeClr>
          </a:solid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108488" y="0"/>
            <a:ext cx="12083512" cy="2493285"/>
            <a:chOff x="108488" y="0"/>
            <a:chExt cx="12083512" cy="2493285"/>
          </a:xfrm>
        </p:grpSpPr>
        <p:pic>
          <p:nvPicPr>
            <p:cNvPr id="8" name="Picture 7" descr="A blue rectangular object with orange tails&#10;&#10;Description automatically generated">
              <a:extLst>
                <a:ext uri="{FF2B5EF4-FFF2-40B4-BE49-F238E27FC236}">
                  <a16:creationId xmlns:a16="http://schemas.microsoft.com/office/drawing/2014/main" id="{E80689FF-7FC6-9E7B-268E-4D5FED220A37}"/>
                </a:ext>
              </a:extLst>
            </p:cNvPr>
            <p:cNvPicPr>
              <a:picLocks noChangeAspect="1"/>
            </p:cNvPicPr>
            <p:nvPr/>
          </p:nvPicPr>
          <p:blipFill rotWithShape="1">
            <a:blip r:embed="rId3">
              <a:extLst>
                <a:ext uri="{28A0092B-C50C-407E-A947-70E740481C1C}">
                  <a14:useLocalDpi xmlns:a14="http://schemas.microsoft.com/office/drawing/2010/main" val="0"/>
                </a:ext>
              </a:extLst>
            </a:blip>
            <a:srcRect l="31667" t="33185" r="28000" b="44376"/>
            <a:stretch/>
          </p:blipFill>
          <p:spPr>
            <a:xfrm>
              <a:off x="108488" y="0"/>
              <a:ext cx="12083512" cy="2493285"/>
            </a:xfrm>
            <a:prstGeom prst="rect">
              <a:avLst/>
            </a:prstGeom>
          </p:spPr>
        </p:pic>
        <p:sp>
          <p:nvSpPr>
            <p:cNvPr id="9" name="TextBox 8">
              <a:extLst>
                <a:ext uri="{FF2B5EF4-FFF2-40B4-BE49-F238E27FC236}">
                  <a16:creationId xmlns:a16="http://schemas.microsoft.com/office/drawing/2014/main" id="{587F6785-988A-7A8F-5D22-2F0BE7F21100}"/>
                </a:ext>
              </a:extLst>
            </p:cNvPr>
            <p:cNvSpPr txBox="1"/>
            <p:nvPr/>
          </p:nvSpPr>
          <p:spPr>
            <a:xfrm>
              <a:off x="1038386" y="466912"/>
              <a:ext cx="1074032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00"/>
                  </a:solidFill>
                  <a:effectLst/>
                  <a:uLnTx/>
                  <a:uFillTx/>
                  <a:latin typeface="Calibri" panose="020F0502020204030204"/>
                  <a:ea typeface="+mn-ea"/>
                  <a:cs typeface="+mn-cs"/>
                </a:rPr>
                <a:t>Ghi lại 3 – 5 từ ngữ dùng để miêu tả lá cây trong bài đọc “Rừng xuân” mà em thích dựa vào gợi ý:</a:t>
              </a:r>
              <a:endParaRPr kumimoji="0" lang="en-US" sz="40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11" name="Rectangle: Rounded Corners 10">
            <a:extLst>
              <a:ext uri="{FF2B5EF4-FFF2-40B4-BE49-F238E27FC236}">
                <a16:creationId xmlns:a16="http://schemas.microsoft.com/office/drawing/2014/main" id="{EC240FA5-972B-2FBC-91DD-DD8D84D238B1}"/>
              </a:ext>
            </a:extLst>
          </p:cNvPr>
          <p:cNvSpPr/>
          <p:nvPr/>
        </p:nvSpPr>
        <p:spPr>
          <a:xfrm>
            <a:off x="1947531" y="3957695"/>
            <a:ext cx="2950585" cy="945397"/>
          </a:xfrm>
          <a:prstGeom prst="roundRect">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Từ</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 name="Straight Arrow Connector 3">
            <a:extLst>
              <a:ext uri="{FF2B5EF4-FFF2-40B4-BE49-F238E27FC236}">
                <a16:creationId xmlns:a16="http://schemas.microsoft.com/office/drawing/2014/main" id="{DACBFB6C-5071-7579-E906-6EE70ED4912A}"/>
              </a:ext>
            </a:extLst>
          </p:cNvPr>
          <p:cNvCxnSpPr>
            <a:stCxn id="11" idx="3"/>
          </p:cNvCxnSpPr>
          <p:nvPr/>
        </p:nvCxnSpPr>
        <p:spPr>
          <a:xfrm flipV="1">
            <a:off x="4898116" y="2865222"/>
            <a:ext cx="1197884" cy="156517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A7E8098-F4D5-8F7D-6EDF-6EA0132D7ACC}"/>
              </a:ext>
            </a:extLst>
          </p:cNvPr>
          <p:cNvSpPr/>
          <p:nvPr/>
        </p:nvSpPr>
        <p:spPr>
          <a:xfrm>
            <a:off x="6096000" y="2270785"/>
            <a:ext cx="2950585" cy="94539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800">
                <a:solidFill>
                  <a:srgbClr val="002060"/>
                </a:solidFill>
              </a:rPr>
              <a:t>xanh sẫm</a:t>
            </a:r>
            <a:endParaRPr kumimoji="0" lang="en-US" sz="4800" b="0" i="0" u="none" strike="noStrike" kern="1200" cap="none" spc="0" normalizeH="0" baseline="0" noProof="0" dirty="0">
              <a:ln>
                <a:noFill/>
              </a:ln>
              <a:solidFill>
                <a:srgbClr val="002060"/>
              </a:solidFill>
              <a:effectLst/>
              <a:uLnTx/>
              <a:uFillTx/>
              <a:latin typeface="Calibri" panose="020F0502020204030204"/>
            </a:endParaRPr>
          </a:p>
        </p:txBody>
      </p:sp>
      <p:sp>
        <p:nvSpPr>
          <p:cNvPr id="10" name="Rectangle: Rounded Corners 9">
            <a:extLst>
              <a:ext uri="{FF2B5EF4-FFF2-40B4-BE49-F238E27FC236}">
                <a16:creationId xmlns:a16="http://schemas.microsoft.com/office/drawing/2014/main" id="{571AD823-C71F-2439-C7AD-3302E1EA9B8B}"/>
              </a:ext>
            </a:extLst>
          </p:cNvPr>
          <p:cNvSpPr/>
          <p:nvPr/>
        </p:nvSpPr>
        <p:spPr>
          <a:xfrm>
            <a:off x="6096000" y="3805113"/>
            <a:ext cx="2950585" cy="94539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800">
                <a:solidFill>
                  <a:srgbClr val="002060"/>
                </a:solidFill>
              </a:rPr>
              <a:t>xanh mờ</a:t>
            </a:r>
            <a:endParaRPr kumimoji="0" lang="en-US" sz="4800" b="0" i="0" u="none" strike="noStrike" kern="1200" cap="none" spc="0" normalizeH="0" baseline="0" noProof="0" dirty="0">
              <a:ln>
                <a:noFill/>
              </a:ln>
              <a:solidFill>
                <a:srgbClr val="002060"/>
              </a:solidFill>
              <a:effectLst/>
              <a:uLnTx/>
              <a:uFillTx/>
              <a:latin typeface="Calibri" panose="020F0502020204030204"/>
            </a:endParaRPr>
          </a:p>
        </p:txBody>
      </p:sp>
      <p:sp>
        <p:nvSpPr>
          <p:cNvPr id="12" name="Rectangle: Rounded Corners 11">
            <a:extLst>
              <a:ext uri="{FF2B5EF4-FFF2-40B4-BE49-F238E27FC236}">
                <a16:creationId xmlns:a16="http://schemas.microsoft.com/office/drawing/2014/main" id="{E2E4E203-79FD-EE59-D898-EFF7938AE0BD}"/>
              </a:ext>
            </a:extLst>
          </p:cNvPr>
          <p:cNvSpPr/>
          <p:nvPr/>
        </p:nvSpPr>
        <p:spPr>
          <a:xfrm>
            <a:off x="6096000" y="5352304"/>
            <a:ext cx="2950585" cy="94539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800">
                <a:solidFill>
                  <a:srgbClr val="002060"/>
                </a:solidFill>
              </a:rPr>
              <a:t>xanh rờn</a:t>
            </a:r>
            <a:endParaRPr kumimoji="0" lang="en-US" sz="4800" b="0" i="0" u="none" strike="noStrike" kern="1200" cap="none" spc="0" normalizeH="0" baseline="0" noProof="0" dirty="0">
              <a:ln>
                <a:noFill/>
              </a:ln>
              <a:solidFill>
                <a:srgbClr val="002060"/>
              </a:solidFill>
              <a:effectLst/>
              <a:uLnTx/>
              <a:uFillTx/>
              <a:latin typeface="Calibri" panose="020F0502020204030204"/>
            </a:endParaRPr>
          </a:p>
        </p:txBody>
      </p:sp>
      <p:cxnSp>
        <p:nvCxnSpPr>
          <p:cNvPr id="15" name="Straight Arrow Connector 14">
            <a:extLst>
              <a:ext uri="{FF2B5EF4-FFF2-40B4-BE49-F238E27FC236}">
                <a16:creationId xmlns:a16="http://schemas.microsoft.com/office/drawing/2014/main" id="{66326FE4-FBD4-58C8-DDD1-29A8D7BB12D7}"/>
              </a:ext>
            </a:extLst>
          </p:cNvPr>
          <p:cNvCxnSpPr>
            <a:cxnSpLocks/>
            <a:stCxn id="11" idx="3"/>
          </p:cNvCxnSpPr>
          <p:nvPr/>
        </p:nvCxnSpPr>
        <p:spPr>
          <a:xfrm flipV="1">
            <a:off x="4898116" y="4313422"/>
            <a:ext cx="1197884" cy="11697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19E8A28-BA52-A0CB-C7F5-F888011B33C5}"/>
              </a:ext>
            </a:extLst>
          </p:cNvPr>
          <p:cNvCxnSpPr>
            <a:cxnSpLocks/>
            <a:stCxn id="11" idx="3"/>
          </p:cNvCxnSpPr>
          <p:nvPr/>
        </p:nvCxnSpPr>
        <p:spPr>
          <a:xfrm>
            <a:off x="4898116" y="4430394"/>
            <a:ext cx="1197884" cy="128648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844848"/>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A grid with flowers and butterflies&#10;&#10;Description automatically generated">
            <a:extLst>
              <a:ext uri="{FF2B5EF4-FFF2-40B4-BE49-F238E27FC236}">
                <a16:creationId xmlns:a16="http://schemas.microsoft.com/office/drawing/2014/main" id="{113AA537-70A6-F586-620F-35FAE6E0E8FB}"/>
              </a:ext>
            </a:extLst>
          </p:cNvPr>
          <p:cNvPicPr>
            <a:picLocks noChangeAspect="1"/>
          </p:cNvPicPr>
          <p:nvPr/>
        </p:nvPicPr>
        <p:blipFill>
          <a:blip r:embed="rId2">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sp>
        <p:nvSpPr>
          <p:cNvPr id="5" name="Rectangle: Rounded Corners 4">
            <a:extLst>
              <a:ext uri="{FF2B5EF4-FFF2-40B4-BE49-F238E27FC236}">
                <a16:creationId xmlns:a16="http://schemas.microsoft.com/office/drawing/2014/main" id="{D57EF70C-1949-4E74-2697-C79B239AB874}"/>
              </a:ext>
            </a:extLst>
          </p:cNvPr>
          <p:cNvSpPr>
            <a:spLocks noGrp="1" noRot="1" noMove="1" noResize="1" noEditPoints="1" noAdjustHandles="1" noChangeArrowheads="1" noChangeShapeType="1"/>
          </p:cNvSpPr>
          <p:nvPr/>
        </p:nvSpPr>
        <p:spPr>
          <a:xfrm>
            <a:off x="0" y="0"/>
            <a:ext cx="12191999" cy="6858000"/>
          </a:xfrm>
          <a:prstGeom prst="roundRect">
            <a:avLst/>
          </a:prstGeom>
          <a:solidFill>
            <a:schemeClr val="bg1">
              <a:alpha val="86000"/>
            </a:schemeClr>
          </a:solid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108488" y="0"/>
            <a:ext cx="12083512" cy="2493285"/>
            <a:chOff x="108488" y="0"/>
            <a:chExt cx="12083512" cy="2493285"/>
          </a:xfrm>
        </p:grpSpPr>
        <p:pic>
          <p:nvPicPr>
            <p:cNvPr id="8" name="Picture 7" descr="A blue rectangular object with orange tails&#10;&#10;Description automatically generated">
              <a:extLst>
                <a:ext uri="{FF2B5EF4-FFF2-40B4-BE49-F238E27FC236}">
                  <a16:creationId xmlns:a16="http://schemas.microsoft.com/office/drawing/2014/main" id="{E80689FF-7FC6-9E7B-268E-4D5FED220A37}"/>
                </a:ext>
              </a:extLst>
            </p:cNvPr>
            <p:cNvPicPr>
              <a:picLocks noChangeAspect="1"/>
            </p:cNvPicPr>
            <p:nvPr/>
          </p:nvPicPr>
          <p:blipFill rotWithShape="1">
            <a:blip r:embed="rId3">
              <a:extLst>
                <a:ext uri="{28A0092B-C50C-407E-A947-70E740481C1C}">
                  <a14:useLocalDpi xmlns:a14="http://schemas.microsoft.com/office/drawing/2010/main" val="0"/>
                </a:ext>
              </a:extLst>
            </a:blip>
            <a:srcRect l="31667" t="33185" r="28000" b="44376"/>
            <a:stretch/>
          </p:blipFill>
          <p:spPr>
            <a:xfrm>
              <a:off x="108488" y="0"/>
              <a:ext cx="12083512" cy="2493285"/>
            </a:xfrm>
            <a:prstGeom prst="rect">
              <a:avLst/>
            </a:prstGeom>
          </p:spPr>
        </p:pic>
        <p:sp>
          <p:nvSpPr>
            <p:cNvPr id="9" name="TextBox 8">
              <a:extLst>
                <a:ext uri="{FF2B5EF4-FFF2-40B4-BE49-F238E27FC236}">
                  <a16:creationId xmlns:a16="http://schemas.microsoft.com/office/drawing/2014/main" id="{587F6785-988A-7A8F-5D22-2F0BE7F21100}"/>
                </a:ext>
              </a:extLst>
            </p:cNvPr>
            <p:cNvSpPr txBox="1"/>
            <p:nvPr/>
          </p:nvSpPr>
          <p:spPr>
            <a:xfrm>
              <a:off x="1038386" y="466912"/>
              <a:ext cx="1074032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00"/>
                  </a:solidFill>
                  <a:effectLst/>
                  <a:uLnTx/>
                  <a:uFillTx/>
                  <a:latin typeface="Calibri" panose="020F0502020204030204"/>
                  <a:ea typeface="+mn-ea"/>
                  <a:cs typeface="+mn-cs"/>
                </a:rPr>
                <a:t>Ghi lại 3 – 5 từ ngữ dùng để miêu tả lá cây trong bài đọc “Rừng xuân” mà em thích dựa vào gợi ý:</a:t>
              </a:r>
              <a:endParaRPr kumimoji="0" lang="en-US" sz="40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6" name="Rectangle: Rounded Corners 5">
            <a:extLst>
              <a:ext uri="{FF2B5EF4-FFF2-40B4-BE49-F238E27FC236}">
                <a16:creationId xmlns:a16="http://schemas.microsoft.com/office/drawing/2014/main" id="{EA7E8098-F4D5-8F7D-6EDF-6EA0132D7ACC}"/>
              </a:ext>
            </a:extLst>
          </p:cNvPr>
          <p:cNvSpPr/>
          <p:nvPr/>
        </p:nvSpPr>
        <p:spPr>
          <a:xfrm>
            <a:off x="2130136" y="3277318"/>
            <a:ext cx="2950585" cy="94539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2060"/>
                </a:solidFill>
                <a:effectLst/>
                <a:uLnTx/>
                <a:uFillTx/>
                <a:latin typeface="Calibri" panose="020F0502020204030204"/>
                <a:ea typeface="+mn-ea"/>
                <a:cs typeface="+mn-cs"/>
              </a:rPr>
              <a:t>xanh sẫm</a:t>
            </a:r>
            <a:endPar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571AD823-C71F-2439-C7AD-3302E1EA9B8B}"/>
              </a:ext>
            </a:extLst>
          </p:cNvPr>
          <p:cNvSpPr/>
          <p:nvPr/>
        </p:nvSpPr>
        <p:spPr>
          <a:xfrm>
            <a:off x="2130136" y="4469129"/>
            <a:ext cx="2950585" cy="94539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2060"/>
                </a:solidFill>
                <a:effectLst/>
                <a:uLnTx/>
                <a:uFillTx/>
                <a:latin typeface="Calibri" panose="020F0502020204030204"/>
                <a:ea typeface="+mn-ea"/>
                <a:cs typeface="+mn-cs"/>
              </a:rPr>
              <a:t>xanh mờ</a:t>
            </a:r>
            <a:endPar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E2E4E203-79FD-EE59-D898-EFF7938AE0BD}"/>
              </a:ext>
            </a:extLst>
          </p:cNvPr>
          <p:cNvSpPr/>
          <p:nvPr/>
        </p:nvSpPr>
        <p:spPr>
          <a:xfrm>
            <a:off x="2176537" y="5592619"/>
            <a:ext cx="2950585" cy="94539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2060"/>
                </a:solidFill>
                <a:effectLst/>
                <a:uLnTx/>
                <a:uFillTx/>
                <a:latin typeface="Calibri" panose="020F0502020204030204"/>
                <a:ea typeface="+mn-ea"/>
                <a:cs typeface="+mn-cs"/>
              </a:rPr>
              <a:t>xanh rờn</a:t>
            </a:r>
            <a:endPar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48DE5426-9E8E-F6BC-7476-1C1FDB6207F5}"/>
              </a:ext>
            </a:extLst>
          </p:cNvPr>
          <p:cNvSpPr/>
          <p:nvPr/>
        </p:nvSpPr>
        <p:spPr>
          <a:xfrm>
            <a:off x="1779714" y="2137669"/>
            <a:ext cx="3744232" cy="945397"/>
          </a:xfrm>
          <a:prstGeom prst="roundRect">
            <a:avLst/>
          </a:prstGeom>
          <a:solidFill>
            <a:srgbClr val="66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70C0"/>
                </a:solidFill>
                <a:effectLst/>
                <a:uLnTx/>
                <a:uFillTx/>
                <a:latin typeface="Calibri" panose="020F0502020204030204"/>
                <a:ea typeface="+mn-ea"/>
                <a:cs typeface="+mn-cs"/>
              </a:rPr>
              <a:t>Nghĩa</a:t>
            </a:r>
            <a:r>
              <a:rPr kumimoji="0" lang="en-US" sz="4400" b="0" i="0" u="none" strike="noStrike" kern="1200" cap="none" spc="0" normalizeH="0" noProof="0">
                <a:ln>
                  <a:noFill/>
                </a:ln>
                <a:solidFill>
                  <a:srgbClr val="0070C0"/>
                </a:solidFill>
                <a:effectLst/>
                <a:uLnTx/>
                <a:uFillTx/>
                <a:latin typeface="Calibri" panose="020F0502020204030204"/>
                <a:ea typeface="+mn-ea"/>
                <a:cs typeface="+mn-cs"/>
              </a:rPr>
              <a:t> của từ</a:t>
            </a:r>
            <a:endPar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3" name="Right Brace 12">
            <a:extLst>
              <a:ext uri="{FF2B5EF4-FFF2-40B4-BE49-F238E27FC236}">
                <a16:creationId xmlns:a16="http://schemas.microsoft.com/office/drawing/2014/main" id="{91995EB3-B41C-E297-1130-F1254C9BB0AA}"/>
              </a:ext>
            </a:extLst>
          </p:cNvPr>
          <p:cNvSpPr/>
          <p:nvPr/>
        </p:nvSpPr>
        <p:spPr>
          <a:xfrm>
            <a:off x="5431145" y="3277318"/>
            <a:ext cx="818015" cy="3260698"/>
          </a:xfrm>
          <a:prstGeom prst="rightBrace">
            <a:avLst>
              <a:gd name="adj1" fmla="val 50733"/>
              <a:gd name="adj2" fmla="val 50000"/>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6A25F6D-62A3-2183-279E-6F55023C7994}"/>
              </a:ext>
            </a:extLst>
          </p:cNvPr>
          <p:cNvSpPr/>
          <p:nvPr/>
        </p:nvSpPr>
        <p:spPr>
          <a:xfrm>
            <a:off x="6599584" y="4035187"/>
            <a:ext cx="4628152" cy="1557432"/>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a:solidFill>
                  <a:srgbClr val="0070C0"/>
                </a:solidFill>
              </a:rPr>
              <a:t>Miêu tả mức độ của màu xanh.</a:t>
            </a:r>
            <a:endParaRPr kumimoji="0" lang="en-US" sz="44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572256"/>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P spid="3"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A grid with flowers and butterflies&#10;&#10;Description automatically generated">
            <a:extLst>
              <a:ext uri="{FF2B5EF4-FFF2-40B4-BE49-F238E27FC236}">
                <a16:creationId xmlns:a16="http://schemas.microsoft.com/office/drawing/2014/main" id="{113AA537-70A6-F586-620F-35FAE6E0E8FB}"/>
              </a:ext>
            </a:extLst>
          </p:cNvPr>
          <p:cNvPicPr>
            <a:picLocks noChangeAspect="1"/>
          </p:cNvPicPr>
          <p:nvPr/>
        </p:nvPicPr>
        <p:blipFill>
          <a:blip r:embed="rId2">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sp>
        <p:nvSpPr>
          <p:cNvPr id="5" name="Rectangle: Rounded Corners 4">
            <a:extLst>
              <a:ext uri="{FF2B5EF4-FFF2-40B4-BE49-F238E27FC236}">
                <a16:creationId xmlns:a16="http://schemas.microsoft.com/office/drawing/2014/main" id="{D57EF70C-1949-4E74-2697-C79B239AB874}"/>
              </a:ext>
            </a:extLst>
          </p:cNvPr>
          <p:cNvSpPr>
            <a:spLocks noGrp="1" noRot="1" noMove="1" noResize="1" noEditPoints="1" noAdjustHandles="1" noChangeArrowheads="1" noChangeShapeType="1"/>
          </p:cNvSpPr>
          <p:nvPr/>
        </p:nvSpPr>
        <p:spPr>
          <a:xfrm>
            <a:off x="0" y="0"/>
            <a:ext cx="12191999" cy="6858000"/>
          </a:xfrm>
          <a:prstGeom prst="roundRect">
            <a:avLst/>
          </a:prstGeom>
          <a:solidFill>
            <a:schemeClr val="bg1">
              <a:alpha val="86000"/>
            </a:schemeClr>
          </a:solid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108488" y="0"/>
            <a:ext cx="12083512" cy="2493285"/>
            <a:chOff x="108488" y="0"/>
            <a:chExt cx="12083512" cy="2493285"/>
          </a:xfrm>
        </p:grpSpPr>
        <p:pic>
          <p:nvPicPr>
            <p:cNvPr id="8" name="Picture 7" descr="A blue rectangular object with orange tails&#10;&#10;Description automatically generated">
              <a:extLst>
                <a:ext uri="{FF2B5EF4-FFF2-40B4-BE49-F238E27FC236}">
                  <a16:creationId xmlns:a16="http://schemas.microsoft.com/office/drawing/2014/main" id="{E80689FF-7FC6-9E7B-268E-4D5FED220A37}"/>
                </a:ext>
              </a:extLst>
            </p:cNvPr>
            <p:cNvPicPr>
              <a:picLocks noChangeAspect="1"/>
            </p:cNvPicPr>
            <p:nvPr/>
          </p:nvPicPr>
          <p:blipFill rotWithShape="1">
            <a:blip r:embed="rId3">
              <a:extLst>
                <a:ext uri="{28A0092B-C50C-407E-A947-70E740481C1C}">
                  <a14:useLocalDpi xmlns:a14="http://schemas.microsoft.com/office/drawing/2010/main" val="0"/>
                </a:ext>
              </a:extLst>
            </a:blip>
            <a:srcRect l="31667" t="33185" r="28000" b="44376"/>
            <a:stretch/>
          </p:blipFill>
          <p:spPr>
            <a:xfrm>
              <a:off x="108488" y="0"/>
              <a:ext cx="12083512" cy="2493285"/>
            </a:xfrm>
            <a:prstGeom prst="rect">
              <a:avLst/>
            </a:prstGeom>
          </p:spPr>
        </p:pic>
        <p:sp>
          <p:nvSpPr>
            <p:cNvPr id="9" name="TextBox 8">
              <a:extLst>
                <a:ext uri="{FF2B5EF4-FFF2-40B4-BE49-F238E27FC236}">
                  <a16:creationId xmlns:a16="http://schemas.microsoft.com/office/drawing/2014/main" id="{587F6785-988A-7A8F-5D22-2F0BE7F21100}"/>
                </a:ext>
              </a:extLst>
            </p:cNvPr>
            <p:cNvSpPr txBox="1"/>
            <p:nvPr/>
          </p:nvSpPr>
          <p:spPr>
            <a:xfrm>
              <a:off x="1038386" y="466912"/>
              <a:ext cx="1074032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00"/>
                  </a:solidFill>
                  <a:effectLst/>
                  <a:uLnTx/>
                  <a:uFillTx/>
                  <a:latin typeface="Calibri" panose="020F0502020204030204"/>
                  <a:ea typeface="+mn-ea"/>
                  <a:cs typeface="+mn-cs"/>
                </a:rPr>
                <a:t>Ghi lại 3 – 5 từ ngữ dùng để miêu tả lá cây trong bài đọc “Rừng xuân” mà em thích dựa vào gợi ý:</a:t>
              </a:r>
              <a:endParaRPr kumimoji="0" lang="en-US" sz="40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14" name="Rectangle: Rounded Corners 13">
            <a:extLst>
              <a:ext uri="{FF2B5EF4-FFF2-40B4-BE49-F238E27FC236}">
                <a16:creationId xmlns:a16="http://schemas.microsoft.com/office/drawing/2014/main" id="{86A25F6D-62A3-2183-279E-6F55023C7994}"/>
              </a:ext>
            </a:extLst>
          </p:cNvPr>
          <p:cNvSpPr/>
          <p:nvPr/>
        </p:nvSpPr>
        <p:spPr>
          <a:xfrm>
            <a:off x="220717" y="3993649"/>
            <a:ext cx="11557995" cy="235590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000">
                <a:solidFill>
                  <a:srgbClr val="002060"/>
                </a:solidFill>
                <a:latin typeface="Calibri" panose="020F0502020204030204"/>
              </a:rPr>
              <a:t>Vì màu xanh với nhiều sắc độ khi miêu tả cây cối giúp cây trở nên có sắc độ, tầng lớp hơn, tả được kĩ hơn từng loài cây giúp người đọc dễ hình dung.</a:t>
            </a:r>
            <a:endParaRPr kumimoji="0" lang="en-US" sz="4000" b="0" i="0" u="none" strike="noStrike" kern="1200" cap="none" spc="0" normalizeH="0" baseline="0" noProof="0" dirty="0">
              <a:ln>
                <a:noFill/>
              </a:ln>
              <a:solidFill>
                <a:srgbClr val="002060"/>
              </a:solidFill>
              <a:effectLst/>
              <a:uLnTx/>
              <a:uFillTx/>
              <a:latin typeface="Calibri" panose="020F0502020204030204"/>
            </a:endParaRPr>
          </a:p>
        </p:txBody>
      </p:sp>
      <p:sp>
        <p:nvSpPr>
          <p:cNvPr id="4" name="Rectangle: Rounded Corners 3">
            <a:extLst>
              <a:ext uri="{FF2B5EF4-FFF2-40B4-BE49-F238E27FC236}">
                <a16:creationId xmlns:a16="http://schemas.microsoft.com/office/drawing/2014/main" id="{45D7DBB9-218F-E6BD-26FA-FCB34C2F60AD}"/>
              </a:ext>
            </a:extLst>
          </p:cNvPr>
          <p:cNvSpPr/>
          <p:nvPr/>
        </p:nvSpPr>
        <p:spPr>
          <a:xfrm>
            <a:off x="3702758" y="2539803"/>
            <a:ext cx="4244364" cy="945397"/>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70C0"/>
                </a:solidFill>
                <a:effectLst/>
                <a:uLnTx/>
                <a:uFillTx/>
                <a:latin typeface="Calibri" panose="020F0502020204030204"/>
                <a:ea typeface="+mn-ea"/>
                <a:cs typeface="+mn-cs"/>
              </a:rPr>
              <a:t>Lý</a:t>
            </a:r>
            <a:r>
              <a:rPr kumimoji="0" lang="en-US" sz="4800" b="0" i="0" u="none" strike="noStrike" kern="1200" cap="none" spc="0" normalizeH="0" noProof="0">
                <a:ln>
                  <a:noFill/>
                </a:ln>
                <a:solidFill>
                  <a:srgbClr val="0070C0"/>
                </a:solidFill>
                <a:effectLst/>
                <a:uLnTx/>
                <a:uFillTx/>
                <a:latin typeface="Calibri" panose="020F0502020204030204"/>
                <a:ea typeface="+mn-ea"/>
                <a:cs typeface="+mn-cs"/>
              </a:rPr>
              <a:t> do em thích</a:t>
            </a:r>
            <a:endPar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41666"/>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67E4-886C-82C0-F865-3F6634314E1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07790CBA-3C00-4C2C-D054-80B1E68B5147}"/>
              </a:ext>
            </a:extLst>
          </p:cNvPr>
          <p:cNvSpPr>
            <a:spLocks noGrp="1"/>
          </p:cNvSpPr>
          <p:nvPr>
            <p:ph type="subTitle" idx="1"/>
          </p:nvPr>
        </p:nvSpPr>
        <p:spPr/>
        <p:txBody>
          <a:bodyPr/>
          <a:lstStyle/>
          <a:p>
            <a:endParaRPr lang="vi-VN"/>
          </a:p>
        </p:txBody>
      </p:sp>
      <p:pic>
        <p:nvPicPr>
          <p:cNvPr id="5" name="Picture 4" descr="A cartoon child sitting at a desk&#10;&#10;Description automatically generated">
            <a:extLst>
              <a:ext uri="{FF2B5EF4-FFF2-40B4-BE49-F238E27FC236}">
                <a16:creationId xmlns:a16="http://schemas.microsoft.com/office/drawing/2014/main" id="{79113B6A-483D-0D02-D8BB-F129FDDD947B}"/>
              </a:ext>
            </a:extLst>
          </p:cNvPr>
          <p:cNvPicPr>
            <a:picLocks noChangeAspect="1"/>
          </p:cNvPicPr>
          <p:nvPr/>
        </p:nvPicPr>
        <p:blipFill rotWithShape="1">
          <a:blip r:embed="rId2">
            <a:extLst>
              <a:ext uri="{28A0092B-C50C-407E-A947-70E740481C1C}">
                <a14:useLocalDpi xmlns:a14="http://schemas.microsoft.com/office/drawing/2010/main" val="0"/>
              </a:ext>
            </a:extLst>
          </a:blip>
          <a:srcRect t="5600"/>
          <a:stretch/>
        </p:blipFill>
        <p:spPr>
          <a:xfrm>
            <a:off x="1" y="0"/>
            <a:ext cx="12192000" cy="6858000"/>
          </a:xfrm>
          <a:prstGeom prst="rect">
            <a:avLst/>
          </a:prstGeom>
        </p:spPr>
      </p:pic>
      <p:sp>
        <p:nvSpPr>
          <p:cNvPr id="10" name="TextBox 9">
            <a:extLst>
              <a:ext uri="{FF2B5EF4-FFF2-40B4-BE49-F238E27FC236}">
                <a16:creationId xmlns:a16="http://schemas.microsoft.com/office/drawing/2014/main" id="{29D3A9C7-F0A1-455B-58A7-0CDD714502D2}"/>
              </a:ext>
            </a:extLst>
          </p:cNvPr>
          <p:cNvSpPr txBox="1"/>
          <p:nvPr/>
        </p:nvSpPr>
        <p:spPr>
          <a:xfrm>
            <a:off x="2937891" y="2707284"/>
            <a:ext cx="7413117"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err="1">
                <a:ln>
                  <a:noFill/>
                </a:ln>
                <a:solidFill>
                  <a:srgbClr val="0F9ED5">
                    <a:lumMod val="75000"/>
                  </a:srgbClr>
                </a:solidFill>
                <a:effectLst/>
                <a:uLnTx/>
                <a:uFillTx/>
                <a:latin typeface="#9Slide05 Lobster" panose="02000506000000020003" pitchFamily="2" charset="-93"/>
                <a:ea typeface="+mn-ea"/>
                <a:cs typeface="+mn-cs"/>
              </a:rPr>
              <a:t>Tạm</a:t>
            </a:r>
            <a:r>
              <a:rPr kumimoji="0" lang="en-GB" sz="7200" b="0" i="0" u="none" strike="noStrike" kern="1200" cap="none" spc="0" normalizeH="0" baseline="0" noProof="0" dirty="0">
                <a:ln>
                  <a:noFill/>
                </a:ln>
                <a:solidFill>
                  <a:srgbClr val="0F9ED5">
                    <a:lumMod val="75000"/>
                  </a:srgbClr>
                </a:solidFill>
                <a:effectLst/>
                <a:uLnTx/>
                <a:uFillTx/>
                <a:latin typeface="#9Slide05 Lobster" panose="02000506000000020003" pitchFamily="2" charset="-93"/>
                <a:ea typeface="+mn-ea"/>
                <a:cs typeface="+mn-cs"/>
              </a:rPr>
              <a:t> </a:t>
            </a:r>
            <a:r>
              <a:rPr kumimoji="0" lang="en-GB" sz="7200" b="0" i="0" u="none" strike="noStrike" kern="1200" cap="none" spc="0" normalizeH="0" baseline="0" noProof="0" dirty="0" err="1">
                <a:ln>
                  <a:noFill/>
                </a:ln>
                <a:solidFill>
                  <a:srgbClr val="0F9ED5">
                    <a:lumMod val="75000"/>
                  </a:srgbClr>
                </a:solidFill>
                <a:effectLst/>
                <a:uLnTx/>
                <a:uFillTx/>
                <a:latin typeface="#9Slide05 Lobster" panose="02000506000000020003" pitchFamily="2" charset="-93"/>
                <a:ea typeface="+mn-ea"/>
                <a:cs typeface="+mn-cs"/>
              </a:rPr>
              <a:t>biệt</a:t>
            </a:r>
            <a:r>
              <a:rPr kumimoji="0" lang="en-GB" sz="7200" b="0" i="0" u="none" strike="noStrike" kern="1200" cap="none" spc="0" normalizeH="0" baseline="0" noProof="0" dirty="0">
                <a:ln>
                  <a:noFill/>
                </a:ln>
                <a:solidFill>
                  <a:srgbClr val="0F9ED5">
                    <a:lumMod val="75000"/>
                  </a:srgbClr>
                </a:solidFill>
                <a:effectLst/>
                <a:uLnTx/>
                <a:uFillTx/>
                <a:latin typeface="#9Slide05 Lobster" panose="02000506000000020003" pitchFamily="2" charset="-93"/>
                <a:ea typeface="+mn-ea"/>
                <a:cs typeface="+mn-cs"/>
              </a:rPr>
              <a:t> </a:t>
            </a:r>
            <a:r>
              <a:rPr kumimoji="0" lang="en-GB" sz="7200" b="0" i="0" u="none" strike="noStrike" kern="1200" cap="none" spc="0" normalizeH="0" baseline="0" noProof="0" dirty="0" err="1">
                <a:ln>
                  <a:noFill/>
                </a:ln>
                <a:solidFill>
                  <a:srgbClr val="0F9ED5">
                    <a:lumMod val="75000"/>
                  </a:srgbClr>
                </a:solidFill>
                <a:effectLst/>
                <a:uLnTx/>
                <a:uFillTx/>
                <a:latin typeface="#9Slide05 Lobster" panose="02000506000000020003" pitchFamily="2" charset="-93"/>
                <a:ea typeface="+mn-ea"/>
                <a:cs typeface="+mn-cs"/>
              </a:rPr>
              <a:t>và</a:t>
            </a:r>
            <a:r>
              <a:rPr kumimoji="0" lang="en-GB" sz="7200" b="0" i="0" u="none" strike="noStrike" kern="1200" cap="none" spc="0" normalizeH="0" baseline="0" noProof="0" dirty="0">
                <a:ln>
                  <a:noFill/>
                </a:ln>
                <a:solidFill>
                  <a:srgbClr val="0F9ED5">
                    <a:lumMod val="75000"/>
                  </a:srgbClr>
                </a:solidFill>
                <a:effectLst/>
                <a:uLnTx/>
                <a:uFillTx/>
                <a:latin typeface="#9Slide05 Lobster" panose="02000506000000020003" pitchFamily="2" charset="-93"/>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err="1">
                <a:ln>
                  <a:noFill/>
                </a:ln>
                <a:solidFill>
                  <a:srgbClr val="0F9ED5">
                    <a:lumMod val="75000"/>
                  </a:srgbClr>
                </a:solidFill>
                <a:effectLst/>
                <a:uLnTx/>
                <a:uFillTx/>
                <a:latin typeface="#9Slide05 Lobster" panose="02000506000000020003" pitchFamily="2" charset="-93"/>
                <a:ea typeface="+mn-ea"/>
                <a:cs typeface="+mn-cs"/>
              </a:rPr>
              <a:t>hẹn</a:t>
            </a:r>
            <a:r>
              <a:rPr kumimoji="0" lang="en-GB" sz="7200" b="0" i="0" u="none" strike="noStrike" kern="1200" cap="none" spc="0" normalizeH="0" baseline="0" noProof="0" dirty="0">
                <a:ln>
                  <a:noFill/>
                </a:ln>
                <a:solidFill>
                  <a:srgbClr val="0F9ED5">
                    <a:lumMod val="75000"/>
                  </a:srgbClr>
                </a:solidFill>
                <a:effectLst/>
                <a:uLnTx/>
                <a:uFillTx/>
                <a:latin typeface="#9Slide05 Lobster" panose="02000506000000020003" pitchFamily="2" charset="-93"/>
                <a:ea typeface="+mn-ea"/>
                <a:cs typeface="+mn-cs"/>
              </a:rPr>
              <a:t> </a:t>
            </a:r>
            <a:r>
              <a:rPr kumimoji="0" lang="en-GB" sz="7200" b="0" i="0" u="none" strike="noStrike" kern="1200" cap="none" spc="0" normalizeH="0" baseline="0" noProof="0" dirty="0" err="1">
                <a:ln>
                  <a:noFill/>
                </a:ln>
                <a:solidFill>
                  <a:srgbClr val="0F9ED5">
                    <a:lumMod val="75000"/>
                  </a:srgbClr>
                </a:solidFill>
                <a:effectLst/>
                <a:uLnTx/>
                <a:uFillTx/>
                <a:latin typeface="#9Slide05 Lobster" panose="02000506000000020003" pitchFamily="2" charset="-93"/>
                <a:ea typeface="+mn-ea"/>
                <a:cs typeface="+mn-cs"/>
              </a:rPr>
              <a:t>gặp</a:t>
            </a:r>
            <a:r>
              <a:rPr kumimoji="0" lang="en-GB" sz="7200" b="0" i="0" u="none" strike="noStrike" kern="1200" cap="none" spc="0" normalizeH="0" baseline="0" noProof="0" dirty="0">
                <a:ln>
                  <a:noFill/>
                </a:ln>
                <a:solidFill>
                  <a:srgbClr val="0F9ED5">
                    <a:lumMod val="75000"/>
                  </a:srgbClr>
                </a:solidFill>
                <a:effectLst/>
                <a:uLnTx/>
                <a:uFillTx/>
                <a:latin typeface="#9Slide05 Lobster" panose="02000506000000020003" pitchFamily="2" charset="-93"/>
                <a:ea typeface="+mn-ea"/>
                <a:cs typeface="+mn-cs"/>
              </a:rPr>
              <a:t> </a:t>
            </a:r>
            <a:r>
              <a:rPr kumimoji="0" lang="en-GB" sz="7200" b="0" i="0" u="none" strike="noStrike" kern="1200" cap="none" spc="0" normalizeH="0" baseline="0" noProof="0" dirty="0" err="1">
                <a:ln>
                  <a:noFill/>
                </a:ln>
                <a:solidFill>
                  <a:srgbClr val="0F9ED5">
                    <a:lumMod val="75000"/>
                  </a:srgbClr>
                </a:solidFill>
                <a:effectLst/>
                <a:uLnTx/>
                <a:uFillTx/>
                <a:latin typeface="#9Slide05 Lobster" panose="02000506000000020003" pitchFamily="2" charset="-93"/>
                <a:ea typeface="+mn-ea"/>
                <a:cs typeface="+mn-cs"/>
              </a:rPr>
              <a:t>lại</a:t>
            </a:r>
            <a:r>
              <a:rPr kumimoji="0" lang="en-GB" sz="7200" b="0" i="0" u="none" strike="noStrike" kern="1200" cap="none" spc="0" normalizeH="0" baseline="0" noProof="0" dirty="0">
                <a:ln>
                  <a:noFill/>
                </a:ln>
                <a:solidFill>
                  <a:srgbClr val="0F9ED5">
                    <a:lumMod val="75000"/>
                  </a:srgbClr>
                </a:solidFill>
                <a:effectLst/>
                <a:uLnTx/>
                <a:uFillTx/>
                <a:latin typeface="#9Slide05 Lobster" panose="02000506000000020003" pitchFamily="2" charset="-93"/>
                <a:ea typeface="+mn-ea"/>
                <a:cs typeface="+mn-cs"/>
              </a:rPr>
              <a:t> </a:t>
            </a:r>
            <a:r>
              <a:rPr kumimoji="0" lang="en-GB" sz="7200" b="0" i="0" u="none" strike="noStrike" kern="1200" cap="none" spc="0" normalizeH="0" baseline="0" noProof="0" dirty="0" err="1">
                <a:ln>
                  <a:noFill/>
                </a:ln>
                <a:solidFill>
                  <a:srgbClr val="0F9ED5">
                    <a:lumMod val="75000"/>
                  </a:srgbClr>
                </a:solidFill>
                <a:effectLst/>
                <a:uLnTx/>
                <a:uFillTx/>
                <a:latin typeface="#9Slide05 Lobster" panose="02000506000000020003" pitchFamily="2" charset="-93"/>
                <a:ea typeface="+mn-ea"/>
                <a:cs typeface="+mn-cs"/>
              </a:rPr>
              <a:t>các</a:t>
            </a:r>
            <a:r>
              <a:rPr kumimoji="0" lang="en-GB" sz="7200" b="0" i="0" u="none" strike="noStrike" kern="1200" cap="none" spc="0" normalizeH="0" baseline="0" noProof="0" dirty="0">
                <a:ln>
                  <a:noFill/>
                </a:ln>
                <a:solidFill>
                  <a:srgbClr val="0F9ED5">
                    <a:lumMod val="75000"/>
                  </a:srgbClr>
                </a:solidFill>
                <a:effectLst/>
                <a:uLnTx/>
                <a:uFillTx/>
                <a:latin typeface="#9Slide05 Lobster" panose="02000506000000020003" pitchFamily="2" charset="-93"/>
                <a:ea typeface="+mn-ea"/>
                <a:cs typeface="+mn-cs"/>
              </a:rPr>
              <a:t> </a:t>
            </a:r>
            <a:r>
              <a:rPr kumimoji="0" lang="en-GB" sz="7200" b="0" i="0" u="none" strike="noStrike" kern="1200" cap="none" spc="0" normalizeH="0" baseline="0" noProof="0" dirty="0" err="1">
                <a:ln>
                  <a:noFill/>
                </a:ln>
                <a:solidFill>
                  <a:srgbClr val="0F9ED5">
                    <a:lumMod val="75000"/>
                  </a:srgbClr>
                </a:solidFill>
                <a:effectLst/>
                <a:uLnTx/>
                <a:uFillTx/>
                <a:latin typeface="#9Slide05 Lobster" panose="02000506000000020003" pitchFamily="2" charset="-93"/>
                <a:ea typeface="+mn-ea"/>
                <a:cs typeface="+mn-cs"/>
              </a:rPr>
              <a:t>em</a:t>
            </a:r>
            <a:r>
              <a:rPr kumimoji="0" lang="en-GB" sz="7200" b="0" i="0" u="none" strike="noStrike" kern="1200" cap="none" spc="0" normalizeH="0" baseline="0" noProof="0" dirty="0">
                <a:ln>
                  <a:noFill/>
                </a:ln>
                <a:solidFill>
                  <a:srgbClr val="0F9ED5">
                    <a:lumMod val="75000"/>
                  </a:srgbClr>
                </a:solidFill>
                <a:effectLst/>
                <a:uLnTx/>
                <a:uFillTx/>
                <a:latin typeface="#9Slide05 Lobster" panose="02000506000000020003" pitchFamily="2" charset="-93"/>
                <a:ea typeface="+mn-ea"/>
                <a:cs typeface="+mn-cs"/>
              </a:rPr>
              <a:t>!</a:t>
            </a:r>
            <a:endParaRPr kumimoji="0" lang="vi-VN" sz="7200" b="0" i="0" u="none" strike="noStrike" kern="1200" cap="none" spc="0" normalizeH="0" baseline="0" noProof="0" dirty="0">
              <a:ln>
                <a:noFill/>
              </a:ln>
              <a:solidFill>
                <a:srgbClr val="0F9ED5">
                  <a:lumMod val="75000"/>
                </a:srgbClr>
              </a:solidFill>
              <a:effectLst/>
              <a:uLnTx/>
              <a:uFillTx/>
              <a:latin typeface="#9Slide05 Lobster" panose="02000506000000020003" pitchFamily="2" charset="-93"/>
              <a:ea typeface="+mn-ea"/>
              <a:cs typeface="+mn-cs"/>
            </a:endParaRPr>
          </a:p>
        </p:txBody>
      </p:sp>
      <p:pic>
        <p:nvPicPr>
          <p:cNvPr id="4" name="Picture 3">
            <a:extLst>
              <a:ext uri="{FF2B5EF4-FFF2-40B4-BE49-F238E27FC236}">
                <a16:creationId xmlns:a16="http://schemas.microsoft.com/office/drawing/2014/main" id="{BC827440-3B80-9C65-9799-E507949B07B8}"/>
              </a:ext>
            </a:extLst>
          </p:cNvPr>
          <p:cNvPicPr>
            <a:picLocks noChangeAspect="1"/>
          </p:cNvPicPr>
          <p:nvPr/>
        </p:nvPicPr>
        <p:blipFill>
          <a:blip r:embed="rId3"/>
          <a:stretch>
            <a:fillRect/>
          </a:stretch>
        </p:blipFill>
        <p:spPr>
          <a:xfrm>
            <a:off x="4219084" y="689033"/>
            <a:ext cx="4352921" cy="1457070"/>
          </a:xfrm>
          <a:prstGeom prst="rect">
            <a:avLst/>
          </a:prstGeom>
        </p:spPr>
      </p:pic>
    </p:spTree>
    <p:extLst>
      <p:ext uri="{BB962C8B-B14F-4D97-AF65-F5344CB8AC3E}">
        <p14:creationId xmlns:p14="http://schemas.microsoft.com/office/powerpoint/2010/main" val="139431133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yellow and pink cloud&#10;&#10;Description automatically generated">
            <a:extLst>
              <a:ext uri="{FF2B5EF4-FFF2-40B4-BE49-F238E27FC236}">
                <a16:creationId xmlns:a16="http://schemas.microsoft.com/office/drawing/2014/main" id="{2CA2651D-828E-4FF8-8139-EFC100C0EAA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21" name="Freeform 17">
            <a:extLst>
              <a:ext uri="{FF2B5EF4-FFF2-40B4-BE49-F238E27FC236}">
                <a16:creationId xmlns:a16="http://schemas.microsoft.com/office/drawing/2014/main" id="{D907FCBD-9D90-33F8-2601-9481B891DBCF}"/>
              </a:ext>
            </a:extLst>
          </p:cNvPr>
          <p:cNvSpPr/>
          <p:nvPr/>
        </p:nvSpPr>
        <p:spPr>
          <a:xfrm>
            <a:off x="8129016" y="3118104"/>
            <a:ext cx="3780347" cy="460529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6" name="Picture 5">
            <a:hlinkClick r:id="rId5" action="ppaction://hlinksldjump"/>
            <a:extLst>
              <a:ext uri="{FF2B5EF4-FFF2-40B4-BE49-F238E27FC236}">
                <a16:creationId xmlns:a16="http://schemas.microsoft.com/office/drawing/2014/main" id="{11C229E9-0B25-D0C3-6292-5A60B6F5C982}"/>
              </a:ext>
            </a:extLst>
          </p:cNvPr>
          <p:cNvPicPr>
            <a:picLocks noChangeAspect="1"/>
          </p:cNvPicPr>
          <p:nvPr/>
        </p:nvPicPr>
        <p:blipFill>
          <a:blip r:embed="rId6"/>
          <a:stretch>
            <a:fillRect/>
          </a:stretch>
        </p:blipFill>
        <p:spPr>
          <a:xfrm>
            <a:off x="10585514" y="45690"/>
            <a:ext cx="1338448" cy="740694"/>
          </a:xfrm>
          <a:prstGeom prst="rect">
            <a:avLst/>
          </a:prstGeom>
        </p:spPr>
      </p:pic>
      <p:grpSp>
        <p:nvGrpSpPr>
          <p:cNvPr id="15" name="Group 14">
            <a:extLst>
              <a:ext uri="{FF2B5EF4-FFF2-40B4-BE49-F238E27FC236}">
                <a16:creationId xmlns:a16="http://schemas.microsoft.com/office/drawing/2014/main" id="{0A92FEE0-9628-BDED-B68C-D01FEFE3ECF3}"/>
              </a:ext>
            </a:extLst>
          </p:cNvPr>
          <p:cNvGrpSpPr/>
          <p:nvPr/>
        </p:nvGrpSpPr>
        <p:grpSpPr>
          <a:xfrm>
            <a:off x="282637" y="-402336"/>
            <a:ext cx="8700115" cy="5511451"/>
            <a:chOff x="282637" y="-347472"/>
            <a:chExt cx="8700115" cy="5511451"/>
          </a:xfrm>
        </p:grpSpPr>
        <p:sp>
          <p:nvSpPr>
            <p:cNvPr id="7" name="Freeform 7">
              <a:extLst>
                <a:ext uri="{FF2B5EF4-FFF2-40B4-BE49-F238E27FC236}">
                  <a16:creationId xmlns:a16="http://schemas.microsoft.com/office/drawing/2014/main" id="{FEBE2BA5-4E7A-5BD1-19E8-4DC7018D682E}"/>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1244773"/>
              <a:endParaRPr lang="vi-VN" sz="2450">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id="{C4C519AF-5CEF-565A-EB2D-31AA25D5E42D}"/>
                </a:ext>
              </a:extLst>
            </p:cNvPr>
            <p:cNvSpPr txBox="1"/>
            <p:nvPr/>
          </p:nvSpPr>
          <p:spPr>
            <a:xfrm>
              <a:off x="1870244" y="961567"/>
              <a:ext cx="6099048" cy="830997"/>
            </a:xfrm>
            <a:prstGeom prst="rect">
              <a:avLst/>
            </a:prstGeom>
            <a:noFill/>
          </p:spPr>
          <p:txBody>
            <a:bodyPr wrap="square">
              <a:spAutoFit/>
            </a:bodyPr>
            <a:lstStyle/>
            <a:p>
              <a:pPr algn="ctr"/>
              <a:endPar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7" name="Freeform 8">
            <a:extLst>
              <a:ext uri="{FF2B5EF4-FFF2-40B4-BE49-F238E27FC236}">
                <a16:creationId xmlns:a16="http://schemas.microsoft.com/office/drawing/2014/main" id="{2C4C2A3A-32C2-EE80-911A-8DBF29F432A2}"/>
              </a:ext>
            </a:extLst>
          </p:cNvPr>
          <p:cNvSpPr/>
          <p:nvPr/>
        </p:nvSpPr>
        <p:spPr>
          <a:xfrm rot="1891850">
            <a:off x="910569" y="3346703"/>
            <a:ext cx="2505347" cy="3166737"/>
          </a:xfrm>
          <a:custGeom>
            <a:avLst/>
            <a:gdLst/>
            <a:ahLst/>
            <a:cxnLst/>
            <a:rect l="l" t="t" r="r" b="b"/>
            <a:pathLst>
              <a:path w="2733534" h="3561608">
                <a:moveTo>
                  <a:pt x="0" y="0"/>
                </a:moveTo>
                <a:lnTo>
                  <a:pt x="2733533" y="0"/>
                </a:lnTo>
                <a:lnTo>
                  <a:pt x="2733533" y="3561608"/>
                </a:lnTo>
                <a:lnTo>
                  <a:pt x="0" y="35616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90B9B8DD-1763-A896-5FB4-E43DBCB4C4AC}"/>
              </a:ext>
            </a:extLst>
          </p:cNvPr>
          <p:cNvSpPr txBox="1"/>
          <p:nvPr/>
        </p:nvSpPr>
        <p:spPr>
          <a:xfrm>
            <a:off x="1438244" y="1170550"/>
            <a:ext cx="6844284" cy="1938992"/>
          </a:xfrm>
          <a:prstGeom prst="rect">
            <a:avLst/>
          </a:prstGeom>
          <a:noFill/>
        </p:spPr>
        <p:txBody>
          <a:bodyPr wrap="square">
            <a:spAutoFit/>
          </a:bodyPr>
          <a:lstStyle/>
          <a:p>
            <a:pPr algn="ctr"/>
            <a:r>
              <a:rPr lang="en-US" sz="6000" b="1">
                <a:solidFill>
                  <a:schemeClr val="bg1"/>
                </a:solidFill>
              </a:rPr>
              <a:t>Có mấy cách mở bài khi viết 1 bài văn</a:t>
            </a:r>
            <a:endParaRPr lang="vi-VN" sz="6000" b="1" dirty="0">
              <a:solidFill>
                <a:schemeClr val="bg1"/>
              </a:solidFill>
            </a:endParaRPr>
          </a:p>
        </p:txBody>
      </p:sp>
    </p:spTree>
    <p:extLst>
      <p:ext uri="{BB962C8B-B14F-4D97-AF65-F5344CB8AC3E}">
        <p14:creationId xmlns:p14="http://schemas.microsoft.com/office/powerpoint/2010/main" val="73436067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yellow and pink cloud&#10;&#10;Description automatically generated">
            <a:extLst>
              <a:ext uri="{FF2B5EF4-FFF2-40B4-BE49-F238E27FC236}">
                <a16:creationId xmlns:a16="http://schemas.microsoft.com/office/drawing/2014/main" id="{2CA2651D-828E-4FF8-8139-EFC100C0EAA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21" name="Freeform 17">
            <a:extLst>
              <a:ext uri="{FF2B5EF4-FFF2-40B4-BE49-F238E27FC236}">
                <a16:creationId xmlns:a16="http://schemas.microsoft.com/office/drawing/2014/main" id="{D907FCBD-9D90-33F8-2601-9481B891DBCF}"/>
              </a:ext>
            </a:extLst>
          </p:cNvPr>
          <p:cNvSpPr/>
          <p:nvPr/>
        </p:nvSpPr>
        <p:spPr>
          <a:xfrm>
            <a:off x="8129016" y="3118104"/>
            <a:ext cx="3780347" cy="460529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6" name="Picture 5">
            <a:hlinkClick r:id="rId5" action="ppaction://hlinksldjump"/>
            <a:extLst>
              <a:ext uri="{FF2B5EF4-FFF2-40B4-BE49-F238E27FC236}">
                <a16:creationId xmlns:a16="http://schemas.microsoft.com/office/drawing/2014/main" id="{11C229E9-0B25-D0C3-6292-5A60B6F5C982}"/>
              </a:ext>
            </a:extLst>
          </p:cNvPr>
          <p:cNvPicPr>
            <a:picLocks noChangeAspect="1"/>
          </p:cNvPicPr>
          <p:nvPr/>
        </p:nvPicPr>
        <p:blipFill>
          <a:blip r:embed="rId6"/>
          <a:stretch>
            <a:fillRect/>
          </a:stretch>
        </p:blipFill>
        <p:spPr>
          <a:xfrm>
            <a:off x="10585514" y="45690"/>
            <a:ext cx="1338448" cy="740694"/>
          </a:xfrm>
          <a:prstGeom prst="rect">
            <a:avLst/>
          </a:prstGeom>
        </p:spPr>
      </p:pic>
      <p:grpSp>
        <p:nvGrpSpPr>
          <p:cNvPr id="15" name="Group 14">
            <a:extLst>
              <a:ext uri="{FF2B5EF4-FFF2-40B4-BE49-F238E27FC236}">
                <a16:creationId xmlns:a16="http://schemas.microsoft.com/office/drawing/2014/main" id="{0A92FEE0-9628-BDED-B68C-D01FEFE3ECF3}"/>
              </a:ext>
            </a:extLst>
          </p:cNvPr>
          <p:cNvGrpSpPr/>
          <p:nvPr/>
        </p:nvGrpSpPr>
        <p:grpSpPr>
          <a:xfrm>
            <a:off x="282637" y="-402336"/>
            <a:ext cx="8700115" cy="5511451"/>
            <a:chOff x="282637" y="-347472"/>
            <a:chExt cx="8700115" cy="5511451"/>
          </a:xfrm>
        </p:grpSpPr>
        <p:sp>
          <p:nvSpPr>
            <p:cNvPr id="7" name="Freeform 7">
              <a:extLst>
                <a:ext uri="{FF2B5EF4-FFF2-40B4-BE49-F238E27FC236}">
                  <a16:creationId xmlns:a16="http://schemas.microsoft.com/office/drawing/2014/main" id="{FEBE2BA5-4E7A-5BD1-19E8-4DC7018D682E}"/>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1244773"/>
              <a:endParaRPr lang="vi-VN" sz="2450">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id="{C4C519AF-5CEF-565A-EB2D-31AA25D5E42D}"/>
                </a:ext>
              </a:extLst>
            </p:cNvPr>
            <p:cNvSpPr txBox="1"/>
            <p:nvPr/>
          </p:nvSpPr>
          <p:spPr>
            <a:xfrm>
              <a:off x="1870244" y="961567"/>
              <a:ext cx="6099048" cy="830997"/>
            </a:xfrm>
            <a:prstGeom prst="rect">
              <a:avLst/>
            </a:prstGeom>
            <a:noFill/>
          </p:spPr>
          <p:txBody>
            <a:bodyPr wrap="square">
              <a:spAutoFit/>
            </a:bodyPr>
            <a:lstStyle/>
            <a:p>
              <a:pPr algn="ctr"/>
              <a:endPar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7" name="Freeform 8">
            <a:extLst>
              <a:ext uri="{FF2B5EF4-FFF2-40B4-BE49-F238E27FC236}">
                <a16:creationId xmlns:a16="http://schemas.microsoft.com/office/drawing/2014/main" id="{2C4C2A3A-32C2-EE80-911A-8DBF29F432A2}"/>
              </a:ext>
            </a:extLst>
          </p:cNvPr>
          <p:cNvSpPr/>
          <p:nvPr/>
        </p:nvSpPr>
        <p:spPr>
          <a:xfrm rot="1891850">
            <a:off x="910569" y="3346703"/>
            <a:ext cx="2505347" cy="3166737"/>
          </a:xfrm>
          <a:custGeom>
            <a:avLst/>
            <a:gdLst/>
            <a:ahLst/>
            <a:cxnLst/>
            <a:rect l="l" t="t" r="r" b="b"/>
            <a:pathLst>
              <a:path w="2733534" h="3561608">
                <a:moveTo>
                  <a:pt x="0" y="0"/>
                </a:moveTo>
                <a:lnTo>
                  <a:pt x="2733533" y="0"/>
                </a:lnTo>
                <a:lnTo>
                  <a:pt x="2733533" y="3561608"/>
                </a:lnTo>
                <a:lnTo>
                  <a:pt x="0" y="35616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90B9B8DD-1763-A896-5FB4-E43DBCB4C4AC}"/>
              </a:ext>
            </a:extLst>
          </p:cNvPr>
          <p:cNvSpPr txBox="1"/>
          <p:nvPr/>
        </p:nvSpPr>
        <p:spPr>
          <a:xfrm>
            <a:off x="1438244" y="1170550"/>
            <a:ext cx="6844284" cy="1323439"/>
          </a:xfrm>
          <a:prstGeom prst="rect">
            <a:avLst/>
          </a:prstGeom>
          <a:noFill/>
        </p:spPr>
        <p:txBody>
          <a:bodyPr wrap="square">
            <a:spAutoFit/>
          </a:bodyPr>
          <a:lstStyle/>
          <a:p>
            <a:pPr algn="ctr"/>
            <a:r>
              <a:rPr lang="en-US" sz="4000" b="1">
                <a:solidFill>
                  <a:schemeClr val="bg1"/>
                </a:solidFill>
              </a:rPr>
              <a:t>Phần mở bài của bài văn tả người viết về nội dung gì?</a:t>
            </a:r>
            <a:endParaRPr lang="vi-VN" sz="4000" b="1" dirty="0">
              <a:solidFill>
                <a:schemeClr val="bg1"/>
              </a:solidFill>
            </a:endParaRPr>
          </a:p>
        </p:txBody>
      </p:sp>
    </p:spTree>
    <p:extLst>
      <p:ext uri="{BB962C8B-B14F-4D97-AF65-F5344CB8AC3E}">
        <p14:creationId xmlns:p14="http://schemas.microsoft.com/office/powerpoint/2010/main" val="50660367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yellow and pink cloud&#10;&#10;Description automatically generated">
            <a:extLst>
              <a:ext uri="{FF2B5EF4-FFF2-40B4-BE49-F238E27FC236}">
                <a16:creationId xmlns:a16="http://schemas.microsoft.com/office/drawing/2014/main" id="{2CA2651D-828E-4FF8-8139-EFC100C0EAA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21" name="Freeform 17">
            <a:extLst>
              <a:ext uri="{FF2B5EF4-FFF2-40B4-BE49-F238E27FC236}">
                <a16:creationId xmlns:a16="http://schemas.microsoft.com/office/drawing/2014/main" id="{D907FCBD-9D90-33F8-2601-9481B891DBCF}"/>
              </a:ext>
            </a:extLst>
          </p:cNvPr>
          <p:cNvSpPr/>
          <p:nvPr/>
        </p:nvSpPr>
        <p:spPr>
          <a:xfrm>
            <a:off x="8129016" y="3118104"/>
            <a:ext cx="3780347" cy="460529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6" name="Picture 5">
            <a:hlinkClick r:id="rId5" action="ppaction://hlinksldjump"/>
            <a:extLst>
              <a:ext uri="{FF2B5EF4-FFF2-40B4-BE49-F238E27FC236}">
                <a16:creationId xmlns:a16="http://schemas.microsoft.com/office/drawing/2014/main" id="{11C229E9-0B25-D0C3-6292-5A60B6F5C982}"/>
              </a:ext>
            </a:extLst>
          </p:cNvPr>
          <p:cNvPicPr>
            <a:picLocks noChangeAspect="1"/>
          </p:cNvPicPr>
          <p:nvPr/>
        </p:nvPicPr>
        <p:blipFill>
          <a:blip r:embed="rId6"/>
          <a:stretch>
            <a:fillRect/>
          </a:stretch>
        </p:blipFill>
        <p:spPr>
          <a:xfrm>
            <a:off x="10585514" y="45690"/>
            <a:ext cx="1338448" cy="740694"/>
          </a:xfrm>
          <a:prstGeom prst="rect">
            <a:avLst/>
          </a:prstGeom>
        </p:spPr>
      </p:pic>
      <p:grpSp>
        <p:nvGrpSpPr>
          <p:cNvPr id="15" name="Group 14">
            <a:extLst>
              <a:ext uri="{FF2B5EF4-FFF2-40B4-BE49-F238E27FC236}">
                <a16:creationId xmlns:a16="http://schemas.microsoft.com/office/drawing/2014/main" id="{0A92FEE0-9628-BDED-B68C-D01FEFE3ECF3}"/>
              </a:ext>
            </a:extLst>
          </p:cNvPr>
          <p:cNvGrpSpPr/>
          <p:nvPr/>
        </p:nvGrpSpPr>
        <p:grpSpPr>
          <a:xfrm>
            <a:off x="282637" y="-402336"/>
            <a:ext cx="8700115" cy="5511451"/>
            <a:chOff x="282637" y="-347472"/>
            <a:chExt cx="8700115" cy="5511451"/>
          </a:xfrm>
        </p:grpSpPr>
        <p:sp>
          <p:nvSpPr>
            <p:cNvPr id="7" name="Freeform 7">
              <a:extLst>
                <a:ext uri="{FF2B5EF4-FFF2-40B4-BE49-F238E27FC236}">
                  <a16:creationId xmlns:a16="http://schemas.microsoft.com/office/drawing/2014/main" id="{FEBE2BA5-4E7A-5BD1-19E8-4DC7018D682E}"/>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1244773"/>
              <a:endParaRPr lang="vi-VN" sz="2450">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id="{C4C519AF-5CEF-565A-EB2D-31AA25D5E42D}"/>
                </a:ext>
              </a:extLst>
            </p:cNvPr>
            <p:cNvSpPr txBox="1"/>
            <p:nvPr/>
          </p:nvSpPr>
          <p:spPr>
            <a:xfrm>
              <a:off x="1870244" y="961567"/>
              <a:ext cx="6099048" cy="830997"/>
            </a:xfrm>
            <a:prstGeom prst="rect">
              <a:avLst/>
            </a:prstGeom>
            <a:noFill/>
          </p:spPr>
          <p:txBody>
            <a:bodyPr wrap="square">
              <a:spAutoFit/>
            </a:bodyPr>
            <a:lstStyle/>
            <a:p>
              <a:pPr algn="ctr"/>
              <a:endPar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7" name="Freeform 8">
            <a:extLst>
              <a:ext uri="{FF2B5EF4-FFF2-40B4-BE49-F238E27FC236}">
                <a16:creationId xmlns:a16="http://schemas.microsoft.com/office/drawing/2014/main" id="{2C4C2A3A-32C2-EE80-911A-8DBF29F432A2}"/>
              </a:ext>
            </a:extLst>
          </p:cNvPr>
          <p:cNvSpPr/>
          <p:nvPr/>
        </p:nvSpPr>
        <p:spPr>
          <a:xfrm rot="1891850">
            <a:off x="910569" y="3346703"/>
            <a:ext cx="2505347" cy="3166737"/>
          </a:xfrm>
          <a:custGeom>
            <a:avLst/>
            <a:gdLst/>
            <a:ahLst/>
            <a:cxnLst/>
            <a:rect l="l" t="t" r="r" b="b"/>
            <a:pathLst>
              <a:path w="2733534" h="3561608">
                <a:moveTo>
                  <a:pt x="0" y="0"/>
                </a:moveTo>
                <a:lnTo>
                  <a:pt x="2733533" y="0"/>
                </a:lnTo>
                <a:lnTo>
                  <a:pt x="2733533" y="3561608"/>
                </a:lnTo>
                <a:lnTo>
                  <a:pt x="0" y="35616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90B9B8DD-1763-A896-5FB4-E43DBCB4C4AC}"/>
              </a:ext>
            </a:extLst>
          </p:cNvPr>
          <p:cNvSpPr txBox="1"/>
          <p:nvPr/>
        </p:nvSpPr>
        <p:spPr>
          <a:xfrm>
            <a:off x="1438244" y="1170550"/>
            <a:ext cx="6844284" cy="2123658"/>
          </a:xfrm>
          <a:prstGeom prst="rect">
            <a:avLst/>
          </a:prstGeom>
          <a:noFill/>
        </p:spPr>
        <p:txBody>
          <a:bodyPr wrap="square">
            <a:spAutoFit/>
          </a:bodyPr>
          <a:lstStyle/>
          <a:p>
            <a:pPr algn="ctr"/>
            <a:r>
              <a:rPr lang="en-US" sz="4400" b="1">
                <a:solidFill>
                  <a:schemeClr val="bg1"/>
                </a:solidFill>
              </a:rPr>
              <a:t>Nếu định tả 1 người thân trong gia đình thì e sẽ chọn tả ai?</a:t>
            </a:r>
            <a:endParaRPr lang="vi-VN" sz="4400" b="1" dirty="0">
              <a:solidFill>
                <a:schemeClr val="bg1"/>
              </a:solidFill>
            </a:endParaRPr>
          </a:p>
        </p:txBody>
      </p:sp>
    </p:spTree>
    <p:extLst>
      <p:ext uri="{BB962C8B-B14F-4D97-AF65-F5344CB8AC3E}">
        <p14:creationId xmlns:p14="http://schemas.microsoft.com/office/powerpoint/2010/main" val="361283711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67E4-886C-82C0-F865-3F6634314E1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07790CBA-3C00-4C2C-D054-80B1E68B5147}"/>
              </a:ext>
            </a:extLst>
          </p:cNvPr>
          <p:cNvSpPr>
            <a:spLocks noGrp="1"/>
          </p:cNvSpPr>
          <p:nvPr>
            <p:ph type="subTitle" idx="1"/>
          </p:nvPr>
        </p:nvSpPr>
        <p:spPr/>
        <p:txBody>
          <a:bodyPr/>
          <a:lstStyle/>
          <a:p>
            <a:endParaRPr lang="vi-VN"/>
          </a:p>
        </p:txBody>
      </p:sp>
      <p:pic>
        <p:nvPicPr>
          <p:cNvPr id="5" name="Picture 4" descr="A cartoon child sitting at a desk&#10;&#10;Description automatically generated">
            <a:extLst>
              <a:ext uri="{FF2B5EF4-FFF2-40B4-BE49-F238E27FC236}">
                <a16:creationId xmlns:a16="http://schemas.microsoft.com/office/drawing/2014/main" id="{79113B6A-483D-0D02-D8BB-F129FDDD947B}"/>
              </a:ext>
            </a:extLst>
          </p:cNvPr>
          <p:cNvPicPr>
            <a:picLocks noChangeAspect="1"/>
          </p:cNvPicPr>
          <p:nvPr/>
        </p:nvPicPr>
        <p:blipFill rotWithShape="1">
          <a:blip r:embed="rId2">
            <a:extLst>
              <a:ext uri="{28A0092B-C50C-407E-A947-70E740481C1C}">
                <a14:useLocalDpi xmlns:a14="http://schemas.microsoft.com/office/drawing/2010/main" val="0"/>
              </a:ext>
            </a:extLst>
          </a:blip>
          <a:srcRect t="5600"/>
          <a:stretch/>
        </p:blipFill>
        <p:spPr>
          <a:xfrm>
            <a:off x="1" y="0"/>
            <a:ext cx="12192000" cy="6858000"/>
          </a:xfrm>
          <a:prstGeom prst="rect">
            <a:avLst/>
          </a:prstGeom>
        </p:spPr>
      </p:pic>
      <p:sp>
        <p:nvSpPr>
          <p:cNvPr id="10" name="TextBox 9">
            <a:extLst>
              <a:ext uri="{FF2B5EF4-FFF2-40B4-BE49-F238E27FC236}">
                <a16:creationId xmlns:a16="http://schemas.microsoft.com/office/drawing/2014/main" id="{29D3A9C7-F0A1-455B-58A7-0CDD714502D2}"/>
              </a:ext>
            </a:extLst>
          </p:cNvPr>
          <p:cNvSpPr txBox="1"/>
          <p:nvPr/>
        </p:nvSpPr>
        <p:spPr>
          <a:xfrm>
            <a:off x="2759533" y="2551837"/>
            <a:ext cx="7431786" cy="2308324"/>
          </a:xfrm>
          <a:prstGeom prst="rect">
            <a:avLst/>
          </a:prstGeom>
          <a:noFill/>
        </p:spPr>
        <p:txBody>
          <a:bodyPr wrap="square">
            <a:spAutoFit/>
          </a:bodyPr>
          <a:lstStyle/>
          <a:p>
            <a:pPr algn="ctr"/>
            <a:r>
              <a:rPr lang="vi-VN" sz="7200">
                <a:solidFill>
                  <a:srgbClr val="FF0000"/>
                </a:solidFill>
                <a:latin typeface="#9Slide05 Lobster" panose="02000506000000020003" pitchFamily="2" charset="-93"/>
              </a:rPr>
              <a:t>Viết đoạn mở bài cho bài văn tả người</a:t>
            </a:r>
            <a:endParaRPr lang="vi-VN" sz="7200" dirty="0">
              <a:solidFill>
                <a:srgbClr val="FF0000"/>
              </a:solidFill>
              <a:latin typeface="#9Slide05 Lobster" panose="02000506000000020003" pitchFamily="2" charset="-93"/>
            </a:endParaRPr>
          </a:p>
        </p:txBody>
      </p:sp>
      <p:pic>
        <p:nvPicPr>
          <p:cNvPr id="4" name="Picture 3">
            <a:extLst>
              <a:ext uri="{FF2B5EF4-FFF2-40B4-BE49-F238E27FC236}">
                <a16:creationId xmlns:a16="http://schemas.microsoft.com/office/drawing/2014/main" id="{C4165799-B481-40C3-AC7A-FADEE6BE412D}"/>
              </a:ext>
            </a:extLst>
          </p:cNvPr>
          <p:cNvPicPr>
            <a:picLocks noChangeAspect="1"/>
          </p:cNvPicPr>
          <p:nvPr/>
        </p:nvPicPr>
        <p:blipFill>
          <a:blip r:embed="rId3"/>
          <a:stretch>
            <a:fillRect/>
          </a:stretch>
        </p:blipFill>
        <p:spPr>
          <a:xfrm>
            <a:off x="4047174" y="702614"/>
            <a:ext cx="4352921" cy="1457070"/>
          </a:xfrm>
          <a:prstGeom prst="rect">
            <a:avLst/>
          </a:prstGeom>
        </p:spPr>
      </p:pic>
    </p:spTree>
    <p:extLst>
      <p:ext uri="{BB962C8B-B14F-4D97-AF65-F5344CB8AC3E}">
        <p14:creationId xmlns:p14="http://schemas.microsoft.com/office/powerpoint/2010/main" val="119056397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id with flowers and butterflies&#10;&#10;Description automatically generated">
            <a:extLst>
              <a:ext uri="{FF2B5EF4-FFF2-40B4-BE49-F238E27FC236}">
                <a16:creationId xmlns:a16="http://schemas.microsoft.com/office/drawing/2014/main" id="{C7E2943F-D932-AB9F-C851-09B3023A744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t="20509"/>
          <a:stretch/>
        </p:blipFill>
        <p:spPr>
          <a:xfrm>
            <a:off x="0" y="1588"/>
            <a:ext cx="12192000" cy="6856412"/>
          </a:xfrm>
          <a:prstGeom prst="rect">
            <a:avLst/>
          </a:prstGeom>
        </p:spPr>
      </p:pic>
      <p:sp>
        <p:nvSpPr>
          <p:cNvPr id="6" name="Rectangle: Rounded Corners 5">
            <a:extLst>
              <a:ext uri="{FF2B5EF4-FFF2-40B4-BE49-F238E27FC236}">
                <a16:creationId xmlns:a16="http://schemas.microsoft.com/office/drawing/2014/main" id="{E12500B6-7B42-8C9D-DF0F-A35DC6BEC7C2}"/>
              </a:ext>
            </a:extLst>
          </p:cNvPr>
          <p:cNvSpPr/>
          <p:nvPr/>
        </p:nvSpPr>
        <p:spPr>
          <a:xfrm>
            <a:off x="3151566" y="235782"/>
            <a:ext cx="5051530" cy="829100"/>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mn-cs"/>
              </a:rPr>
              <a:t>YÊU</a:t>
            </a:r>
            <a:r>
              <a:rPr kumimoji="0" lang="en-US" sz="4000" b="1" i="0" u="none" strike="noStrike" kern="1200" cap="none" spc="0" normalizeH="0" noProof="0">
                <a:ln>
                  <a:noFill/>
                </a:ln>
                <a:solidFill>
                  <a:srgbClr val="FF0000"/>
                </a:solidFill>
                <a:effectLst/>
                <a:uLnTx/>
                <a:uFillTx/>
                <a:latin typeface="Arial" panose="020B0604020202020204" pitchFamily="34" charset="0"/>
                <a:ea typeface="+mn-ea"/>
                <a:cs typeface="+mn-cs"/>
              </a:rPr>
              <a:t> CẦU CẦN ĐẠT</a:t>
            </a:r>
            <a:endPar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nvGrpSpPr>
          <p:cNvPr id="15" name="Group 14">
            <a:extLst>
              <a:ext uri="{FF2B5EF4-FFF2-40B4-BE49-F238E27FC236}">
                <a16:creationId xmlns:a16="http://schemas.microsoft.com/office/drawing/2014/main" id="{673C5954-9042-55C1-97ED-BE0F1C13369B}"/>
              </a:ext>
            </a:extLst>
          </p:cNvPr>
          <p:cNvGrpSpPr/>
          <p:nvPr/>
        </p:nvGrpSpPr>
        <p:grpSpPr>
          <a:xfrm>
            <a:off x="697396" y="1351102"/>
            <a:ext cx="11020044" cy="4885503"/>
            <a:chOff x="896112" y="2157983"/>
            <a:chExt cx="11020044" cy="4599036"/>
          </a:xfrm>
        </p:grpSpPr>
        <p:sp>
          <p:nvSpPr>
            <p:cNvPr id="8" name="Rectangle: Rounded Corners 7">
              <a:extLst>
                <a:ext uri="{FF2B5EF4-FFF2-40B4-BE49-F238E27FC236}">
                  <a16:creationId xmlns:a16="http://schemas.microsoft.com/office/drawing/2014/main" id="{C89C37A0-822F-6D1A-EA70-0167968F29A9}"/>
                </a:ext>
              </a:extLst>
            </p:cNvPr>
            <p:cNvSpPr/>
            <p:nvPr/>
          </p:nvSpPr>
          <p:spPr>
            <a:xfrm>
              <a:off x="896112" y="2157983"/>
              <a:ext cx="11020044" cy="4524315"/>
            </a:xfrm>
            <a:custGeom>
              <a:avLst/>
              <a:gdLst>
                <a:gd name="connsiteX0" fmla="*/ 0 w 11020044"/>
                <a:gd name="connsiteY0" fmla="*/ 754068 h 4524315"/>
                <a:gd name="connsiteX1" fmla="*/ 754068 w 11020044"/>
                <a:gd name="connsiteY1" fmla="*/ 0 h 4524315"/>
                <a:gd name="connsiteX2" fmla="*/ 1338371 w 11020044"/>
                <a:gd name="connsiteY2" fmla="*/ 0 h 4524315"/>
                <a:gd name="connsiteX3" fmla="*/ 1827555 w 11020044"/>
                <a:gd name="connsiteY3" fmla="*/ 0 h 4524315"/>
                <a:gd name="connsiteX4" fmla="*/ 2221620 w 11020044"/>
                <a:gd name="connsiteY4" fmla="*/ 0 h 4524315"/>
                <a:gd name="connsiteX5" fmla="*/ 2996161 w 11020044"/>
                <a:gd name="connsiteY5" fmla="*/ 0 h 4524315"/>
                <a:gd name="connsiteX6" fmla="*/ 3580464 w 11020044"/>
                <a:gd name="connsiteY6" fmla="*/ 0 h 4524315"/>
                <a:gd name="connsiteX7" fmla="*/ 4450124 w 11020044"/>
                <a:gd name="connsiteY7" fmla="*/ 0 h 4524315"/>
                <a:gd name="connsiteX8" fmla="*/ 4939308 w 11020044"/>
                <a:gd name="connsiteY8" fmla="*/ 0 h 4524315"/>
                <a:gd name="connsiteX9" fmla="*/ 5523610 w 11020044"/>
                <a:gd name="connsiteY9" fmla="*/ 0 h 4524315"/>
                <a:gd name="connsiteX10" fmla="*/ 6298152 w 11020044"/>
                <a:gd name="connsiteY10" fmla="*/ 0 h 4524315"/>
                <a:gd name="connsiteX11" fmla="*/ 6882454 w 11020044"/>
                <a:gd name="connsiteY11" fmla="*/ 0 h 4524315"/>
                <a:gd name="connsiteX12" fmla="*/ 7276519 w 11020044"/>
                <a:gd name="connsiteY12" fmla="*/ 0 h 4524315"/>
                <a:gd name="connsiteX13" fmla="*/ 7860822 w 11020044"/>
                <a:gd name="connsiteY13" fmla="*/ 0 h 4524315"/>
                <a:gd name="connsiteX14" fmla="*/ 8445125 w 11020044"/>
                <a:gd name="connsiteY14" fmla="*/ 0 h 4524315"/>
                <a:gd name="connsiteX15" fmla="*/ 9124547 w 11020044"/>
                <a:gd name="connsiteY15" fmla="*/ 0 h 4524315"/>
                <a:gd name="connsiteX16" fmla="*/ 9613731 w 11020044"/>
                <a:gd name="connsiteY16" fmla="*/ 0 h 4524315"/>
                <a:gd name="connsiteX17" fmla="*/ 10265976 w 11020044"/>
                <a:gd name="connsiteY17" fmla="*/ 0 h 4524315"/>
                <a:gd name="connsiteX18" fmla="*/ 11020044 w 11020044"/>
                <a:gd name="connsiteY18" fmla="*/ 754068 h 4524315"/>
                <a:gd name="connsiteX19" fmla="*/ 11020044 w 11020044"/>
                <a:gd name="connsiteY19" fmla="*/ 1387466 h 4524315"/>
                <a:gd name="connsiteX20" fmla="*/ 11020044 w 11020044"/>
                <a:gd name="connsiteY20" fmla="*/ 1900216 h 4524315"/>
                <a:gd name="connsiteX21" fmla="*/ 11020044 w 11020044"/>
                <a:gd name="connsiteY21" fmla="*/ 2533614 h 4524315"/>
                <a:gd name="connsiteX22" fmla="*/ 11020044 w 11020044"/>
                <a:gd name="connsiteY22" fmla="*/ 3106688 h 4524315"/>
                <a:gd name="connsiteX23" fmla="*/ 11020044 w 11020044"/>
                <a:gd name="connsiteY23" fmla="*/ 3770247 h 4524315"/>
                <a:gd name="connsiteX24" fmla="*/ 10265976 w 11020044"/>
                <a:gd name="connsiteY24" fmla="*/ 4524315 h 4524315"/>
                <a:gd name="connsiteX25" fmla="*/ 9491435 w 11020044"/>
                <a:gd name="connsiteY25" fmla="*/ 4524315 h 4524315"/>
                <a:gd name="connsiteX26" fmla="*/ 8621775 w 11020044"/>
                <a:gd name="connsiteY26" fmla="*/ 4524315 h 4524315"/>
                <a:gd name="connsiteX27" fmla="*/ 7752115 w 11020044"/>
                <a:gd name="connsiteY27" fmla="*/ 4524315 h 4524315"/>
                <a:gd name="connsiteX28" fmla="*/ 7072693 w 11020044"/>
                <a:gd name="connsiteY28" fmla="*/ 4524315 h 4524315"/>
                <a:gd name="connsiteX29" fmla="*/ 6393271 w 11020044"/>
                <a:gd name="connsiteY29" fmla="*/ 4524315 h 4524315"/>
                <a:gd name="connsiteX30" fmla="*/ 5713849 w 11020044"/>
                <a:gd name="connsiteY30" fmla="*/ 4524315 h 4524315"/>
                <a:gd name="connsiteX31" fmla="*/ 4844188 w 11020044"/>
                <a:gd name="connsiteY31" fmla="*/ 4524315 h 4524315"/>
                <a:gd name="connsiteX32" fmla="*/ 3974528 w 11020044"/>
                <a:gd name="connsiteY32" fmla="*/ 4524315 h 4524315"/>
                <a:gd name="connsiteX33" fmla="*/ 3199987 w 11020044"/>
                <a:gd name="connsiteY33" fmla="*/ 4524315 h 4524315"/>
                <a:gd name="connsiteX34" fmla="*/ 2805922 w 11020044"/>
                <a:gd name="connsiteY34" fmla="*/ 4524315 h 4524315"/>
                <a:gd name="connsiteX35" fmla="*/ 2316739 w 11020044"/>
                <a:gd name="connsiteY35" fmla="*/ 4524315 h 4524315"/>
                <a:gd name="connsiteX36" fmla="*/ 1542198 w 11020044"/>
                <a:gd name="connsiteY36" fmla="*/ 4524315 h 4524315"/>
                <a:gd name="connsiteX37" fmla="*/ 754068 w 11020044"/>
                <a:gd name="connsiteY37" fmla="*/ 4524315 h 4524315"/>
                <a:gd name="connsiteX38" fmla="*/ 0 w 11020044"/>
                <a:gd name="connsiteY38" fmla="*/ 3770247 h 4524315"/>
                <a:gd name="connsiteX39" fmla="*/ 0 w 11020044"/>
                <a:gd name="connsiteY39" fmla="*/ 3106688 h 4524315"/>
                <a:gd name="connsiteX40" fmla="*/ 0 w 11020044"/>
                <a:gd name="connsiteY40" fmla="*/ 2533614 h 4524315"/>
                <a:gd name="connsiteX41" fmla="*/ 0 w 11020044"/>
                <a:gd name="connsiteY41" fmla="*/ 1960540 h 4524315"/>
                <a:gd name="connsiteX42" fmla="*/ 0 w 11020044"/>
                <a:gd name="connsiteY42" fmla="*/ 1417627 h 4524315"/>
                <a:gd name="connsiteX43" fmla="*/ 0 w 11020044"/>
                <a:gd name="connsiteY43" fmla="*/ 754068 h 452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020044" h="4524315" fill="none" extrusionOk="0">
                  <a:moveTo>
                    <a:pt x="0" y="754068"/>
                  </a:moveTo>
                  <a:cubicBezTo>
                    <a:pt x="14901" y="264153"/>
                    <a:pt x="370834" y="-60486"/>
                    <a:pt x="754068" y="0"/>
                  </a:cubicBezTo>
                  <a:cubicBezTo>
                    <a:pt x="940686" y="-27086"/>
                    <a:pt x="1128221" y="13097"/>
                    <a:pt x="1338371" y="0"/>
                  </a:cubicBezTo>
                  <a:cubicBezTo>
                    <a:pt x="1548521" y="-13097"/>
                    <a:pt x="1598003" y="23085"/>
                    <a:pt x="1827555" y="0"/>
                  </a:cubicBezTo>
                  <a:cubicBezTo>
                    <a:pt x="2057107" y="-23085"/>
                    <a:pt x="2120172" y="-16324"/>
                    <a:pt x="2221620" y="0"/>
                  </a:cubicBezTo>
                  <a:cubicBezTo>
                    <a:pt x="2323068" y="16324"/>
                    <a:pt x="2719123" y="6841"/>
                    <a:pt x="2996161" y="0"/>
                  </a:cubicBezTo>
                  <a:cubicBezTo>
                    <a:pt x="3273199" y="-6841"/>
                    <a:pt x="3332955" y="11825"/>
                    <a:pt x="3580464" y="0"/>
                  </a:cubicBezTo>
                  <a:cubicBezTo>
                    <a:pt x="3827973" y="-11825"/>
                    <a:pt x="4019449" y="19695"/>
                    <a:pt x="4450124" y="0"/>
                  </a:cubicBezTo>
                  <a:cubicBezTo>
                    <a:pt x="4880799" y="-19695"/>
                    <a:pt x="4710061" y="-22189"/>
                    <a:pt x="4939308" y="0"/>
                  </a:cubicBezTo>
                  <a:cubicBezTo>
                    <a:pt x="5168555" y="22189"/>
                    <a:pt x="5316782" y="3689"/>
                    <a:pt x="5523610" y="0"/>
                  </a:cubicBezTo>
                  <a:cubicBezTo>
                    <a:pt x="5730438" y="-3689"/>
                    <a:pt x="6098077" y="-21878"/>
                    <a:pt x="6298152" y="0"/>
                  </a:cubicBezTo>
                  <a:cubicBezTo>
                    <a:pt x="6498227" y="21878"/>
                    <a:pt x="6715217" y="4316"/>
                    <a:pt x="6882454" y="0"/>
                  </a:cubicBezTo>
                  <a:cubicBezTo>
                    <a:pt x="7049691" y="-4316"/>
                    <a:pt x="7186074" y="-7128"/>
                    <a:pt x="7276519" y="0"/>
                  </a:cubicBezTo>
                  <a:cubicBezTo>
                    <a:pt x="7366965" y="7128"/>
                    <a:pt x="7614217" y="28879"/>
                    <a:pt x="7860822" y="0"/>
                  </a:cubicBezTo>
                  <a:cubicBezTo>
                    <a:pt x="8107427" y="-28879"/>
                    <a:pt x="8321305" y="26775"/>
                    <a:pt x="8445125" y="0"/>
                  </a:cubicBezTo>
                  <a:cubicBezTo>
                    <a:pt x="8568945" y="-26775"/>
                    <a:pt x="8830963" y="2041"/>
                    <a:pt x="9124547" y="0"/>
                  </a:cubicBezTo>
                  <a:cubicBezTo>
                    <a:pt x="9418131" y="-2041"/>
                    <a:pt x="9400257" y="20958"/>
                    <a:pt x="9613731" y="0"/>
                  </a:cubicBezTo>
                  <a:cubicBezTo>
                    <a:pt x="9827205" y="-20958"/>
                    <a:pt x="10093530" y="-26088"/>
                    <a:pt x="10265976" y="0"/>
                  </a:cubicBezTo>
                  <a:cubicBezTo>
                    <a:pt x="10608024" y="9912"/>
                    <a:pt x="11113140" y="364143"/>
                    <a:pt x="11020044" y="754068"/>
                  </a:cubicBezTo>
                  <a:cubicBezTo>
                    <a:pt x="10992906" y="916467"/>
                    <a:pt x="11037040" y="1161405"/>
                    <a:pt x="11020044" y="1387466"/>
                  </a:cubicBezTo>
                  <a:cubicBezTo>
                    <a:pt x="11003048" y="1613527"/>
                    <a:pt x="11042500" y="1761026"/>
                    <a:pt x="11020044" y="1900216"/>
                  </a:cubicBezTo>
                  <a:cubicBezTo>
                    <a:pt x="10997589" y="2039406"/>
                    <a:pt x="11041188" y="2268086"/>
                    <a:pt x="11020044" y="2533614"/>
                  </a:cubicBezTo>
                  <a:cubicBezTo>
                    <a:pt x="10998900" y="2799142"/>
                    <a:pt x="11009686" y="2883722"/>
                    <a:pt x="11020044" y="3106688"/>
                  </a:cubicBezTo>
                  <a:cubicBezTo>
                    <a:pt x="11030402" y="3329654"/>
                    <a:pt x="11014577" y="3523381"/>
                    <a:pt x="11020044" y="3770247"/>
                  </a:cubicBezTo>
                  <a:cubicBezTo>
                    <a:pt x="10990529" y="4169490"/>
                    <a:pt x="10657310" y="4525876"/>
                    <a:pt x="10265976" y="4524315"/>
                  </a:cubicBezTo>
                  <a:cubicBezTo>
                    <a:pt x="10004368" y="4525607"/>
                    <a:pt x="9744655" y="4552799"/>
                    <a:pt x="9491435" y="4524315"/>
                  </a:cubicBezTo>
                  <a:cubicBezTo>
                    <a:pt x="9238215" y="4495831"/>
                    <a:pt x="8890526" y="4530451"/>
                    <a:pt x="8621775" y="4524315"/>
                  </a:cubicBezTo>
                  <a:cubicBezTo>
                    <a:pt x="8353024" y="4518179"/>
                    <a:pt x="8164927" y="4497130"/>
                    <a:pt x="7752115" y="4524315"/>
                  </a:cubicBezTo>
                  <a:cubicBezTo>
                    <a:pt x="7339303" y="4551500"/>
                    <a:pt x="7352638" y="4552864"/>
                    <a:pt x="7072693" y="4524315"/>
                  </a:cubicBezTo>
                  <a:cubicBezTo>
                    <a:pt x="6792748" y="4495766"/>
                    <a:pt x="6677275" y="4553428"/>
                    <a:pt x="6393271" y="4524315"/>
                  </a:cubicBezTo>
                  <a:cubicBezTo>
                    <a:pt x="6109267" y="4495202"/>
                    <a:pt x="5891535" y="4537571"/>
                    <a:pt x="5713849" y="4524315"/>
                  </a:cubicBezTo>
                  <a:cubicBezTo>
                    <a:pt x="5536163" y="4511059"/>
                    <a:pt x="5214557" y="4513473"/>
                    <a:pt x="4844188" y="4524315"/>
                  </a:cubicBezTo>
                  <a:cubicBezTo>
                    <a:pt x="4473819" y="4535157"/>
                    <a:pt x="4322443" y="4565830"/>
                    <a:pt x="3974528" y="4524315"/>
                  </a:cubicBezTo>
                  <a:cubicBezTo>
                    <a:pt x="3626613" y="4482800"/>
                    <a:pt x="3472590" y="4530212"/>
                    <a:pt x="3199987" y="4524315"/>
                  </a:cubicBezTo>
                  <a:cubicBezTo>
                    <a:pt x="2927384" y="4518418"/>
                    <a:pt x="2907420" y="4515083"/>
                    <a:pt x="2805922" y="4524315"/>
                  </a:cubicBezTo>
                  <a:cubicBezTo>
                    <a:pt x="2704424" y="4533547"/>
                    <a:pt x="2430115" y="4541050"/>
                    <a:pt x="2316739" y="4524315"/>
                  </a:cubicBezTo>
                  <a:cubicBezTo>
                    <a:pt x="2203363" y="4507580"/>
                    <a:pt x="1712399" y="4534949"/>
                    <a:pt x="1542198" y="4524315"/>
                  </a:cubicBezTo>
                  <a:cubicBezTo>
                    <a:pt x="1371997" y="4513681"/>
                    <a:pt x="916432" y="4547503"/>
                    <a:pt x="754068" y="4524315"/>
                  </a:cubicBezTo>
                  <a:cubicBezTo>
                    <a:pt x="340121" y="4548157"/>
                    <a:pt x="-84713" y="4233015"/>
                    <a:pt x="0" y="3770247"/>
                  </a:cubicBezTo>
                  <a:cubicBezTo>
                    <a:pt x="-1278" y="3476202"/>
                    <a:pt x="-11607" y="3259944"/>
                    <a:pt x="0" y="3106688"/>
                  </a:cubicBezTo>
                  <a:cubicBezTo>
                    <a:pt x="11607" y="2953432"/>
                    <a:pt x="-1056" y="2648689"/>
                    <a:pt x="0" y="2533614"/>
                  </a:cubicBezTo>
                  <a:cubicBezTo>
                    <a:pt x="1056" y="2418539"/>
                    <a:pt x="-5066" y="2201851"/>
                    <a:pt x="0" y="1960540"/>
                  </a:cubicBezTo>
                  <a:cubicBezTo>
                    <a:pt x="5066" y="1719229"/>
                    <a:pt x="-79" y="1555115"/>
                    <a:pt x="0" y="1417627"/>
                  </a:cubicBezTo>
                  <a:cubicBezTo>
                    <a:pt x="79" y="1280139"/>
                    <a:pt x="-9256" y="958075"/>
                    <a:pt x="0" y="754068"/>
                  </a:cubicBezTo>
                  <a:close/>
                </a:path>
                <a:path w="11020044" h="4524315" stroke="0" extrusionOk="0">
                  <a:moveTo>
                    <a:pt x="0" y="754068"/>
                  </a:moveTo>
                  <a:cubicBezTo>
                    <a:pt x="7864" y="369552"/>
                    <a:pt x="359052" y="22915"/>
                    <a:pt x="754068" y="0"/>
                  </a:cubicBezTo>
                  <a:cubicBezTo>
                    <a:pt x="960036" y="-22059"/>
                    <a:pt x="1073108" y="-17057"/>
                    <a:pt x="1243252" y="0"/>
                  </a:cubicBezTo>
                  <a:cubicBezTo>
                    <a:pt x="1413396" y="17057"/>
                    <a:pt x="1671518" y="22206"/>
                    <a:pt x="1827555" y="0"/>
                  </a:cubicBezTo>
                  <a:cubicBezTo>
                    <a:pt x="1983592" y="-22206"/>
                    <a:pt x="2312055" y="-3166"/>
                    <a:pt x="2506977" y="0"/>
                  </a:cubicBezTo>
                  <a:cubicBezTo>
                    <a:pt x="2701899" y="3166"/>
                    <a:pt x="3035735" y="33853"/>
                    <a:pt x="3186399" y="0"/>
                  </a:cubicBezTo>
                  <a:cubicBezTo>
                    <a:pt x="3337063" y="-33853"/>
                    <a:pt x="3614416" y="26716"/>
                    <a:pt x="3865821" y="0"/>
                  </a:cubicBezTo>
                  <a:cubicBezTo>
                    <a:pt x="4117226" y="-26716"/>
                    <a:pt x="4374609" y="7798"/>
                    <a:pt x="4545243" y="0"/>
                  </a:cubicBezTo>
                  <a:cubicBezTo>
                    <a:pt x="4715877" y="-7798"/>
                    <a:pt x="4984442" y="-27567"/>
                    <a:pt x="5319784" y="0"/>
                  </a:cubicBezTo>
                  <a:cubicBezTo>
                    <a:pt x="5655126" y="27567"/>
                    <a:pt x="5661866" y="425"/>
                    <a:pt x="5808968" y="0"/>
                  </a:cubicBezTo>
                  <a:cubicBezTo>
                    <a:pt x="5956070" y="-425"/>
                    <a:pt x="6070406" y="10030"/>
                    <a:pt x="6203032" y="0"/>
                  </a:cubicBezTo>
                  <a:cubicBezTo>
                    <a:pt x="6335658" y="-10030"/>
                    <a:pt x="6575898" y="22051"/>
                    <a:pt x="6787335" y="0"/>
                  </a:cubicBezTo>
                  <a:cubicBezTo>
                    <a:pt x="6998772" y="-22051"/>
                    <a:pt x="7098978" y="12338"/>
                    <a:pt x="7276519" y="0"/>
                  </a:cubicBezTo>
                  <a:cubicBezTo>
                    <a:pt x="7454060" y="-12338"/>
                    <a:pt x="7715023" y="-3071"/>
                    <a:pt x="8146179" y="0"/>
                  </a:cubicBezTo>
                  <a:cubicBezTo>
                    <a:pt x="8577335" y="3071"/>
                    <a:pt x="8355253" y="11486"/>
                    <a:pt x="8540244" y="0"/>
                  </a:cubicBezTo>
                  <a:cubicBezTo>
                    <a:pt x="8725236" y="-11486"/>
                    <a:pt x="9049649" y="-28344"/>
                    <a:pt x="9219666" y="0"/>
                  </a:cubicBezTo>
                  <a:cubicBezTo>
                    <a:pt x="9389683" y="28344"/>
                    <a:pt x="10018073" y="-29128"/>
                    <a:pt x="10265976" y="0"/>
                  </a:cubicBezTo>
                  <a:cubicBezTo>
                    <a:pt x="10688854" y="-32452"/>
                    <a:pt x="10967862" y="292958"/>
                    <a:pt x="11020044" y="754068"/>
                  </a:cubicBezTo>
                  <a:cubicBezTo>
                    <a:pt x="11008014" y="998884"/>
                    <a:pt x="11036996" y="1159339"/>
                    <a:pt x="11020044" y="1327142"/>
                  </a:cubicBezTo>
                  <a:cubicBezTo>
                    <a:pt x="11003092" y="1494945"/>
                    <a:pt x="11048928" y="1655147"/>
                    <a:pt x="11020044" y="1930378"/>
                  </a:cubicBezTo>
                  <a:cubicBezTo>
                    <a:pt x="10991160" y="2205609"/>
                    <a:pt x="11023503" y="2452679"/>
                    <a:pt x="11020044" y="2593937"/>
                  </a:cubicBezTo>
                  <a:cubicBezTo>
                    <a:pt x="11016585" y="2735195"/>
                    <a:pt x="10997913" y="2942817"/>
                    <a:pt x="11020044" y="3106688"/>
                  </a:cubicBezTo>
                  <a:cubicBezTo>
                    <a:pt x="11042175" y="3270559"/>
                    <a:pt x="11031557" y="3485422"/>
                    <a:pt x="11020044" y="3770247"/>
                  </a:cubicBezTo>
                  <a:cubicBezTo>
                    <a:pt x="10972304" y="4159587"/>
                    <a:pt x="10672461" y="4457845"/>
                    <a:pt x="10265976" y="4524315"/>
                  </a:cubicBezTo>
                  <a:cubicBezTo>
                    <a:pt x="10107332" y="4529850"/>
                    <a:pt x="10040400" y="4517710"/>
                    <a:pt x="9871911" y="4524315"/>
                  </a:cubicBezTo>
                  <a:cubicBezTo>
                    <a:pt x="9703423" y="4530920"/>
                    <a:pt x="9401454" y="4539261"/>
                    <a:pt x="9002251" y="4524315"/>
                  </a:cubicBezTo>
                  <a:cubicBezTo>
                    <a:pt x="8603048" y="4509369"/>
                    <a:pt x="8538194" y="4545801"/>
                    <a:pt x="8227710" y="4524315"/>
                  </a:cubicBezTo>
                  <a:cubicBezTo>
                    <a:pt x="7917226" y="4502829"/>
                    <a:pt x="7782010" y="4539733"/>
                    <a:pt x="7643407" y="4524315"/>
                  </a:cubicBezTo>
                  <a:cubicBezTo>
                    <a:pt x="7504804" y="4508897"/>
                    <a:pt x="7402252" y="4524945"/>
                    <a:pt x="7249342" y="4524315"/>
                  </a:cubicBezTo>
                  <a:cubicBezTo>
                    <a:pt x="7096432" y="4523685"/>
                    <a:pt x="6991022" y="4529104"/>
                    <a:pt x="6760158" y="4524315"/>
                  </a:cubicBezTo>
                  <a:cubicBezTo>
                    <a:pt x="6529294" y="4519526"/>
                    <a:pt x="6394662" y="4535412"/>
                    <a:pt x="6080736" y="4524315"/>
                  </a:cubicBezTo>
                  <a:cubicBezTo>
                    <a:pt x="5766810" y="4513218"/>
                    <a:pt x="5823414" y="4546956"/>
                    <a:pt x="5591553" y="4524315"/>
                  </a:cubicBezTo>
                  <a:cubicBezTo>
                    <a:pt x="5359692" y="4501674"/>
                    <a:pt x="5320983" y="4533173"/>
                    <a:pt x="5197488" y="4524315"/>
                  </a:cubicBezTo>
                  <a:cubicBezTo>
                    <a:pt x="5073993" y="4515457"/>
                    <a:pt x="4797484" y="4554349"/>
                    <a:pt x="4422947" y="4524315"/>
                  </a:cubicBezTo>
                  <a:cubicBezTo>
                    <a:pt x="4048410" y="4494281"/>
                    <a:pt x="4149236" y="4538670"/>
                    <a:pt x="4028882" y="4524315"/>
                  </a:cubicBezTo>
                  <a:cubicBezTo>
                    <a:pt x="3908528" y="4509960"/>
                    <a:pt x="3498222" y="4533866"/>
                    <a:pt x="3254341" y="4524315"/>
                  </a:cubicBezTo>
                  <a:cubicBezTo>
                    <a:pt x="3010460" y="4514764"/>
                    <a:pt x="2895700" y="4533570"/>
                    <a:pt x="2765157" y="4524315"/>
                  </a:cubicBezTo>
                  <a:cubicBezTo>
                    <a:pt x="2634614" y="4515060"/>
                    <a:pt x="2227657" y="4497438"/>
                    <a:pt x="1895497" y="4524315"/>
                  </a:cubicBezTo>
                  <a:cubicBezTo>
                    <a:pt x="1563337" y="4551192"/>
                    <a:pt x="1648083" y="4535224"/>
                    <a:pt x="1406313" y="4524315"/>
                  </a:cubicBezTo>
                  <a:cubicBezTo>
                    <a:pt x="1164543" y="4513406"/>
                    <a:pt x="1015001" y="4528272"/>
                    <a:pt x="754068" y="4524315"/>
                  </a:cubicBezTo>
                  <a:cubicBezTo>
                    <a:pt x="328124" y="4477257"/>
                    <a:pt x="52449" y="4235916"/>
                    <a:pt x="0" y="3770247"/>
                  </a:cubicBezTo>
                  <a:cubicBezTo>
                    <a:pt x="-29299" y="3596229"/>
                    <a:pt x="9519" y="3335558"/>
                    <a:pt x="0" y="3167011"/>
                  </a:cubicBezTo>
                  <a:cubicBezTo>
                    <a:pt x="-9519" y="2998464"/>
                    <a:pt x="-25800" y="2851535"/>
                    <a:pt x="0" y="2593937"/>
                  </a:cubicBezTo>
                  <a:cubicBezTo>
                    <a:pt x="25800" y="2336339"/>
                    <a:pt x="24169" y="2185696"/>
                    <a:pt x="0" y="1990701"/>
                  </a:cubicBezTo>
                  <a:cubicBezTo>
                    <a:pt x="-24169" y="1795706"/>
                    <a:pt x="11668" y="1540769"/>
                    <a:pt x="0" y="1327142"/>
                  </a:cubicBezTo>
                  <a:cubicBezTo>
                    <a:pt x="-11668" y="1113515"/>
                    <a:pt x="-10588" y="977592"/>
                    <a:pt x="0" y="754068"/>
                  </a:cubicBezTo>
                  <a:close/>
                </a:path>
              </a:pathLst>
            </a:custGeom>
            <a:solidFill>
              <a:schemeClr val="bg1"/>
            </a:solidFill>
            <a:ln w="57150">
              <a:solidFill>
                <a:srgbClr val="D20063"/>
              </a:solidFill>
              <a:prstDash val="sysDash"/>
              <a:extLst>
                <a:ext uri="{C807C97D-BFC1-408E-A445-0C87EB9F89A2}">
                  <ask:lineSketchStyleProps xmlns:ask="http://schemas.microsoft.com/office/drawing/2018/sketchyshapes" sd="95851662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DFD11534-CB0A-0250-6C2C-979BB38CA390}"/>
                </a:ext>
              </a:extLst>
            </p:cNvPr>
            <p:cNvSpPr txBox="1"/>
            <p:nvPr/>
          </p:nvSpPr>
          <p:spPr>
            <a:xfrm>
              <a:off x="1192696" y="2232704"/>
              <a:ext cx="10723460"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Nhận diện được đoạn mở bài trực tiếp và đoạn mở bài gián tiếp. Viết được đoạn mở bài cho bài văn tả một người thân trong gia đình 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Phát triển kĩ năng viết qua đó góp phần phát triển năng lực ngôn ngữ.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Biết vận dụng kiến thức từ bài học để vận dụng vào thực tiễn: sử dụng kĩ năng viết văn vào cuộc sống thực tiễn.</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54468017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67E4-886C-82C0-F865-3F6634314E1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07790CBA-3C00-4C2C-D054-80B1E68B5147}"/>
              </a:ext>
            </a:extLst>
          </p:cNvPr>
          <p:cNvSpPr>
            <a:spLocks noGrp="1"/>
          </p:cNvSpPr>
          <p:nvPr>
            <p:ph type="subTitle" idx="1"/>
          </p:nvPr>
        </p:nvSpPr>
        <p:spPr/>
        <p:txBody>
          <a:bodyPr/>
          <a:lstStyle/>
          <a:p>
            <a:endParaRPr lang="vi-VN"/>
          </a:p>
        </p:txBody>
      </p:sp>
      <p:pic>
        <p:nvPicPr>
          <p:cNvPr id="5" name="Picture 4" descr="A cartoon child sitting at a desk&#10;&#10;Description automatically generated">
            <a:extLst>
              <a:ext uri="{FF2B5EF4-FFF2-40B4-BE49-F238E27FC236}">
                <a16:creationId xmlns:a16="http://schemas.microsoft.com/office/drawing/2014/main" id="{79113B6A-483D-0D02-D8BB-F129FDDD947B}"/>
              </a:ext>
            </a:extLst>
          </p:cNvPr>
          <p:cNvPicPr>
            <a:picLocks noChangeAspect="1"/>
          </p:cNvPicPr>
          <p:nvPr/>
        </p:nvPicPr>
        <p:blipFill rotWithShape="1">
          <a:blip r:embed="rId2">
            <a:extLst>
              <a:ext uri="{28A0092B-C50C-407E-A947-70E740481C1C}">
                <a14:useLocalDpi xmlns:a14="http://schemas.microsoft.com/office/drawing/2010/main" val="0"/>
              </a:ext>
            </a:extLst>
          </a:blip>
          <a:srcRect t="5600"/>
          <a:stretch/>
        </p:blipFill>
        <p:spPr>
          <a:xfrm>
            <a:off x="1" y="0"/>
            <a:ext cx="12192000" cy="6858000"/>
          </a:xfrm>
          <a:prstGeom prst="rect">
            <a:avLst/>
          </a:prstGeom>
        </p:spPr>
      </p:pic>
      <p:sp>
        <p:nvSpPr>
          <p:cNvPr id="9" name="TextBox 8">
            <a:extLst>
              <a:ext uri="{FF2B5EF4-FFF2-40B4-BE49-F238E27FC236}">
                <a16:creationId xmlns:a16="http://schemas.microsoft.com/office/drawing/2014/main" id="{3BD01020-8F98-A990-9C6A-7B64040182EA}"/>
              </a:ext>
            </a:extLst>
          </p:cNvPr>
          <p:cNvSpPr txBox="1"/>
          <p:nvPr/>
        </p:nvSpPr>
        <p:spPr>
          <a:xfrm>
            <a:off x="3126750" y="1780164"/>
            <a:ext cx="7713527" cy="3416320"/>
          </a:xfrm>
          <a:prstGeom prst="rect">
            <a:avLst/>
          </a:prstGeom>
          <a:noFill/>
        </p:spPr>
        <p:txBody>
          <a:bodyPr wrap="square">
            <a:spAutoFit/>
          </a:bodyPr>
          <a:lstStyle/>
          <a:p>
            <a:pPr algn="ctr"/>
            <a:r>
              <a:rPr lang="vi-VN" sz="5400">
                <a:solidFill>
                  <a:srgbClr val="D20063"/>
                </a:solidFill>
                <a:latin typeface="#9Slide05 Lobster" panose="02000506000000020003" pitchFamily="2" charset="-93"/>
              </a:rPr>
              <a:t>Hoạt động 1: </a:t>
            </a:r>
            <a:endParaRPr lang="en-GB" sz="5400">
              <a:solidFill>
                <a:srgbClr val="D20063"/>
              </a:solidFill>
              <a:latin typeface="#9Slide05 Lobster" panose="02000506000000020003" pitchFamily="2" charset="-93"/>
            </a:endParaRPr>
          </a:p>
          <a:p>
            <a:pPr algn="ctr"/>
            <a:r>
              <a:rPr lang="vi-VN" sz="5400">
                <a:latin typeface="#9Slide05 Lobster" panose="02000506000000020003" pitchFamily="2" charset="-93"/>
              </a:rPr>
              <a:t>Nhận diện đoạn mở bài trực tiếp và đoạn mở bài gián tiếp trong bài văn tả người </a:t>
            </a:r>
            <a:endParaRPr lang="vi-VN" sz="5400" dirty="0">
              <a:latin typeface="#9Slide05 Lobster" panose="02000506000000020003" pitchFamily="2" charset="-93"/>
            </a:endParaRPr>
          </a:p>
        </p:txBody>
      </p:sp>
    </p:spTree>
    <p:extLst>
      <p:ext uri="{BB962C8B-B14F-4D97-AF65-F5344CB8AC3E}">
        <p14:creationId xmlns:p14="http://schemas.microsoft.com/office/powerpoint/2010/main" val="267358439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80</TotalTime>
  <Words>1240</Words>
  <Application>Microsoft Office PowerPoint</Application>
  <PresentationFormat>Widescreen</PresentationFormat>
  <Paragraphs>97</Paragraphs>
  <Slides>34</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#9Slide05 Lobster</vt:lpstr>
      <vt:lpstr>Aptos</vt:lpstr>
      <vt:lpstr>Aptos Display</vt:lpstr>
      <vt:lpstr>Arial</vt:lpstr>
      <vt:lpstr>Calibri</vt:lpstr>
      <vt:lpstr>Calibri Light</vt:lpstr>
      <vt:lpstr>SVN-Apple</vt:lpstr>
      <vt:lpstr>Times New Roman</vt:lpstr>
      <vt:lpstr>UTM Mother</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Hương</cp:lastModifiedBy>
  <cp:revision>6</cp:revision>
  <dcterms:created xsi:type="dcterms:W3CDTF">2024-08-07T12:55:24Z</dcterms:created>
  <dcterms:modified xsi:type="dcterms:W3CDTF">2024-08-23T15:11:29Z</dcterms:modified>
  <cp:category>9Slide.vn</cp:category>
</cp:coreProperties>
</file>