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4"/>
  </p:notesMasterIdLst>
  <p:sldIdLst>
    <p:sldId id="272" r:id="rId3"/>
    <p:sldId id="267" r:id="rId4"/>
    <p:sldId id="260" r:id="rId5"/>
    <p:sldId id="283" r:id="rId6"/>
    <p:sldId id="284" r:id="rId7"/>
    <p:sldId id="305" r:id="rId8"/>
    <p:sldId id="273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74" r:id="rId19"/>
    <p:sldId id="294" r:id="rId20"/>
    <p:sldId id="306" r:id="rId21"/>
    <p:sldId id="300" r:id="rId22"/>
    <p:sldId id="30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32" autoAdjust="0"/>
  </p:normalViewPr>
  <p:slideViewPr>
    <p:cSldViewPr snapToGrid="0">
      <p:cViewPr>
        <p:scale>
          <a:sx n="33" d="100"/>
          <a:sy n="33" d="100"/>
        </p:scale>
        <p:origin x="216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0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44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48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2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004" y="-337313"/>
            <a:ext cx="1689566" cy="1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4050A562-E4DC-32C1-5889-0773A64D1F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EF3C420-394D-2B6A-13F9-06EF00FF29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581542" y="303833"/>
            <a:ext cx="23198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0070C0"/>
                </a:solidFill>
                <a:latin typeface="iCiel Baliho Script" pitchFamily="2" charset="0"/>
              </a:rPr>
              <a:t>Bài 65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C13C4A-1C83-4CD6-A634-8ED45E6B48FF}"/>
              </a:ext>
            </a:extLst>
          </p:cNvPr>
          <p:cNvSpPr/>
          <p:nvPr/>
        </p:nvSpPr>
        <p:spPr>
          <a:xfrm>
            <a:off x="746510" y="1376287"/>
            <a:ext cx="99966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iCiel Pony" panose="02000000000000000000" pitchFamily="2" charset="0"/>
              </a:rPr>
              <a:t>Diện tích xung quanh </a:t>
            </a:r>
          </a:p>
          <a:p>
            <a:pPr algn="ctr"/>
            <a:r>
              <a:rPr lang="en-US" sz="5400" b="0" cap="none" spc="0">
                <a:ln w="0">
                  <a:solidFill>
                    <a:schemeClr val="bg1"/>
                  </a:solidFill>
                </a:ln>
                <a:solidFill>
                  <a:srgbClr val="FF9409"/>
                </a:solidFill>
                <a:latin typeface="iCiel Pony" panose="02000000000000000000" pitchFamily="2" charset="0"/>
              </a:rPr>
              <a:t>và diện tích toàn phần</a:t>
            </a:r>
          </a:p>
          <a:p>
            <a:pPr algn="ctr"/>
            <a:r>
              <a:rPr lang="en-US" sz="5400">
                <a:ln w="0">
                  <a:solidFill>
                    <a:schemeClr val="bg1"/>
                  </a:solidFill>
                </a:ln>
                <a:solidFill>
                  <a:srgbClr val="FB5E1B"/>
                </a:solidFill>
                <a:latin typeface="iCiel Pony" panose="02000000000000000000" pitchFamily="2" charset="0"/>
              </a:rPr>
              <a:t>của hình hộp chữ nhật</a:t>
            </a:r>
            <a:endParaRPr lang="en-US" sz="5400" b="0" cap="none" spc="0">
              <a:ln w="0">
                <a:solidFill>
                  <a:schemeClr val="bg1"/>
                </a:solidFill>
              </a:ln>
              <a:solidFill>
                <a:srgbClr val="FB5E1B"/>
              </a:solidFill>
              <a:latin typeface="iCiel Pony" panose="02000000000000000000" pitchFamily="2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21" y="316195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5cm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57719" y="278409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3cm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259" y="219834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</a:rPr>
              <a:t>2cm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158861" y="1969743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AEE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AEE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AEE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83131" y="1779243"/>
            <a:ext cx="6096000" cy="2057400"/>
            <a:chOff x="1872" y="1776"/>
            <a:chExt cx="3840" cy="1440"/>
          </a:xfrm>
          <a:solidFill>
            <a:srgbClr val="00B0F0"/>
          </a:solidFill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grp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48"/>
              <a:ext cx="576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2448"/>
              <a:ext cx="624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448"/>
              <a:ext cx="576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" y="2426"/>
              <a:ext cx="624" cy="3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5cm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" y="2310"/>
              <a:ext cx="576" cy="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2cm</a:t>
              </a:r>
            </a:p>
          </p:txBody>
        </p:sp>
      </p:grpSp>
      <p:sp>
        <p:nvSpPr>
          <p:cNvPr id="45" name="Text Box 10">
            <a:extLst>
              <a:ext uri="{FF2B5EF4-FFF2-40B4-BE49-F238E27FC236}">
                <a16:creationId xmlns:a16="http://schemas.microsoft.com/office/drawing/2014/main" id="{BE9B15A8-849C-4D4F-BEB4-EE16E610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808" y="4126326"/>
            <a:ext cx="8053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Chiều dài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 + 3 + 5 + 3 = (5 + 3 ) × 2 = 16 (cm).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47836315-A157-4D5D-88BF-F55950F9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556" y="4609904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(Chiều cao của hình hộp )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1CC5A66D-B4FF-4465-BD6C-FB2430E1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796" y="5039138"/>
            <a:ext cx="7162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F0"/>
                </a:solidFill>
                <a:latin typeface="VNtimes new roman"/>
              </a:rPr>
              <a:t> </a:t>
            </a: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Diện tích xung quanh của hình hộp chữ nhật là:      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en-US" sz="2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Cambria" panose="02040503050406030204" pitchFamily="18" charset="0"/>
              </a:rPr>
              <a:t> ×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2 = 32 (cm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97CFF274-73D8-4FA2-B048-6D4E7C062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132" y="410534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(Chu vi mặt đáy)</a:t>
            </a:r>
          </a:p>
        </p:txBody>
      </p:sp>
      <p:sp>
        <p:nvSpPr>
          <p:cNvPr id="49" name="Text Box 24">
            <a:extLst>
              <a:ext uri="{FF2B5EF4-FFF2-40B4-BE49-F238E27FC236}">
                <a16:creationId xmlns:a16="http://schemas.microsoft.com/office/drawing/2014/main" id="{38FDB9BB-D63B-4182-B4BC-90BCEA01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09" y="4581938"/>
            <a:ext cx="3093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Chiều rộng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 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B11F5-50D1-49F7-A276-67BD8D83EEE9}"/>
              </a:ext>
            </a:extLst>
          </p:cNvPr>
          <p:cNvSpPr/>
          <p:nvPr/>
        </p:nvSpPr>
        <p:spPr>
          <a:xfrm>
            <a:off x="5383131" y="2463455"/>
            <a:ext cx="6096000" cy="73310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25">
            <a:extLst>
              <a:ext uri="{FF2B5EF4-FFF2-40B4-BE49-F238E27FC236}">
                <a16:creationId xmlns:a16="http://schemas.microsoft.com/office/drawing/2014/main" id="{5004D178-FDEC-4D47-899C-230D61753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2061" y="1977363"/>
            <a:ext cx="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4F7AB-1B5E-750B-BCA1-07A4CA7DC68E}"/>
              </a:ext>
            </a:extLst>
          </p:cNvPr>
          <p:cNvSpPr txBox="1"/>
          <p:nvPr/>
        </p:nvSpPr>
        <p:spPr>
          <a:xfrm>
            <a:off x="339055" y="448998"/>
            <a:ext cx="10392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 dụ: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Tính diện tích xung quanh của hình hộp chữ nhật có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chiều dài 5 cm, chiều rộng 3 cm và chiều cao 2 cm.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9DE3F3-D441-2CD2-AD05-8CECC69A384D}"/>
              </a:ext>
            </a:extLst>
          </p:cNvPr>
          <p:cNvCxnSpPr>
            <a:cxnSpLocks/>
          </p:cNvCxnSpPr>
          <p:nvPr/>
        </p:nvCxnSpPr>
        <p:spPr>
          <a:xfrm flipV="1">
            <a:off x="4666593" y="5907501"/>
            <a:ext cx="0" cy="59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1B038D-24C8-0D4C-1DA0-6EBC4A7C71AF}"/>
              </a:ext>
            </a:extLst>
          </p:cNvPr>
          <p:cNvCxnSpPr>
            <a:cxnSpLocks/>
          </p:cNvCxnSpPr>
          <p:nvPr/>
        </p:nvCxnSpPr>
        <p:spPr>
          <a:xfrm flipV="1">
            <a:off x="5367365" y="5907501"/>
            <a:ext cx="0" cy="59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9FB41-3E08-3DF7-AC8A-35711AB9CE58}"/>
              </a:ext>
            </a:extLst>
          </p:cNvPr>
          <p:cNvSpPr txBox="1"/>
          <p:nvPr/>
        </p:nvSpPr>
        <p:spPr>
          <a:xfrm>
            <a:off x="3630530" y="6217524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 vi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mặt đáy</a:t>
            </a:r>
            <a:endParaRPr kumimoji="0" lang="en-US" altLang="en-US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1369C-DB97-45A9-3E2E-AFC5E0AB9690}"/>
              </a:ext>
            </a:extLst>
          </p:cNvPr>
          <p:cNvSpPr txBox="1"/>
          <p:nvPr/>
        </p:nvSpPr>
        <p:spPr>
          <a:xfrm>
            <a:off x="4544931" y="6247467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en-US" altLang="en-US" b="1" i="0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endParaRPr kumimoji="0" lang="en-US" altLang="en-US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3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5" grpId="0"/>
      <p:bldP spid="46" grpId="0"/>
      <p:bldP spid="47" grpId="0"/>
      <p:bldP spid="48" grpId="0"/>
      <p:bldP spid="49" grpId="0"/>
      <p:bldP spid="2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78796" y="51261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>
                <a:solidFill>
                  <a:srgbClr val="00B0F0"/>
                </a:solidFill>
                <a:latin typeface="UTM Isadora" panose="02040603050506020204" pitchFamily="18" charset="0"/>
              </a:rPr>
              <a:t>Muốn tính diện tích xung quanh của hình hộp chữ nhật ta lấy </a:t>
            </a:r>
            <a:r>
              <a:rPr lang="en-US" altLang="en-US" sz="5400" b="1">
                <a:solidFill>
                  <a:srgbClr val="00B050"/>
                </a:solidFill>
                <a:latin typeface="UTM Isadora" panose="02040603050506020204" pitchFamily="18" charset="0"/>
              </a:rPr>
              <a:t>chu vi mặt đáy nhân với chiều cao (cùng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13" y="196777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UTM Duepuntozero" panose="0204060305050602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  </a:t>
            </a:r>
            <a:r>
              <a:rPr lang="en-US" altLang="en-US" sz="3600">
                <a:solidFill>
                  <a:srgbClr val="7030A0"/>
                </a:solidFill>
                <a:latin typeface="UTM Duepuntozero" panose="02040603050506020204" pitchFamily="18" charset="0"/>
              </a:rPr>
              <a:t>a : chiều dài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B050"/>
                </a:solidFill>
                <a:latin typeface="UTM Duepuntozero" panose="02040603050506020204" pitchFamily="18" charset="0"/>
              </a:rPr>
              <a:t>    b : chiều rộng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B0F0"/>
                </a:solidFill>
                <a:latin typeface="UTM Duepuntozero" panose="02040603050506020204" pitchFamily="18" charset="0"/>
              </a:rPr>
              <a:t>    h : chiều cao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UTM Duepuntozero" panose="02040603050506020204" pitchFamily="18" charset="0"/>
              </a:rPr>
              <a:t>   </a:t>
            </a: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3600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: diện tích xung quanh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UTM Duepuntozero" panose="02040603050506020204" pitchFamily="18" charset="0"/>
              </a:rPr>
              <a:t>   </a:t>
            </a:r>
            <a:r>
              <a:rPr lang="en-US" altLang="en-US" sz="3600">
                <a:solidFill>
                  <a:srgbClr val="002060"/>
                </a:solidFill>
                <a:latin typeface="UTM Duepuntozero" panose="02040603050506020204" pitchFamily="18" charset="0"/>
              </a:rPr>
              <a:t>C</a:t>
            </a:r>
            <a:r>
              <a:rPr lang="en-US" altLang="en-US" sz="3600" baseline="-25000">
                <a:solidFill>
                  <a:srgbClr val="002060"/>
                </a:solidFill>
                <a:latin typeface="UTM Duepuntozero" panose="02040603050506020204" pitchFamily="18" charset="0"/>
              </a:rPr>
              <a:t>đ </a:t>
            </a:r>
            <a:r>
              <a:rPr lang="en-US" altLang="en-US" sz="3600">
                <a:solidFill>
                  <a:srgbClr val="002060"/>
                </a:solidFill>
                <a:latin typeface="UTM Duepuntozero" panose="02040603050506020204" pitchFamily="18" charset="0"/>
              </a:rPr>
              <a:t>: Chu vi đáy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277" y="2665675"/>
            <a:ext cx="5897418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>
                <a:solidFill>
                  <a:schemeClr val="tx1"/>
                </a:solidFill>
                <a:latin typeface="UTM Duepuntozero" panose="02040603050506020204" pitchFamily="18" charset="0"/>
              </a:rPr>
              <a:t>Công thức: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        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= C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đ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h</a:t>
            </a:r>
            <a:endParaRPr lang="en-US" altLang="en-US" sz="4000" b="1">
              <a:solidFill>
                <a:srgbClr val="FF0000"/>
              </a:solidFill>
              <a:latin typeface="UTM Duepuntozero" panose="0204060305050602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Hay 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S</a:t>
            </a:r>
            <a:r>
              <a:rPr lang="en-US" altLang="en-US" sz="4400" b="1" baseline="-25000">
                <a:solidFill>
                  <a:srgbClr val="FF0000"/>
                </a:solidFill>
                <a:latin typeface="UTM Duepuntozero" panose="02040603050506020204" pitchFamily="18" charset="0"/>
              </a:rPr>
              <a:t>xq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= (a + b)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2 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>
                <a:solidFill>
                  <a:srgbClr val="FF0000"/>
                </a:solidFill>
                <a:latin typeface="UTM Duepuntozero" panose="02040603050506020204" pitchFamily="18" charset="0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87486" y="2636658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560488" y="604050"/>
            <a:ext cx="6867586" cy="923330"/>
            <a:chOff x="4416720" y="353121"/>
            <a:chExt cx="6867586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416720" y="353121"/>
              <a:ext cx="68675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b) Diện tích toàn phần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54545"/>
            <a:chOff x="4664364" y="2013527"/>
            <a:chExt cx="6871852" cy="255454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40031" y="2013527"/>
              <a:ext cx="6680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Diện tích toàn phần của hình hộp chữ nhật là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tổng diện tích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sáu mặt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của hình hộp chữ nhật.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20" name="Line 2">
            <a:extLst>
              <a:ext uri="{FF2B5EF4-FFF2-40B4-BE49-F238E27FC236}">
                <a16:creationId xmlns:a16="http://schemas.microsoft.com/office/drawing/2014/main" id="{9824634B-BBB3-45B4-BD6F-DA6B7789E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4992" y="1136968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6CB8C9-BA1F-4EAB-A4DE-07DB3EF8CB75}"/>
              </a:ext>
            </a:extLst>
          </p:cNvPr>
          <p:cNvSpPr txBox="1"/>
          <p:nvPr/>
        </p:nvSpPr>
        <p:spPr>
          <a:xfrm>
            <a:off x="227856" y="1685991"/>
            <a:ext cx="6236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diện tích toàn phần của hình hộp chữ nhật trên.</a:t>
            </a:r>
          </a:p>
        </p:txBody>
      </p:sp>
      <p:sp>
        <p:nvSpPr>
          <p:cNvPr id="50" name="Text Box 30">
            <a:extLst>
              <a:ext uri="{FF2B5EF4-FFF2-40B4-BE49-F238E27FC236}">
                <a16:creationId xmlns:a16="http://schemas.microsoft.com/office/drawing/2014/main" id="{3C7E8607-820B-48C8-A4C8-654B3D6A4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75127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Diện tích hai mặt đáy của hình hộp chữ nhật là: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31">
            <a:extLst>
              <a:ext uri="{FF2B5EF4-FFF2-40B4-BE49-F238E27FC236}">
                <a16:creationId xmlns:a16="http://schemas.microsoft.com/office/drawing/2014/main" id="{B7BE27FF-EBD8-4E86-BED1-7D8894F0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5325393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   5 × 3 × 2 = 30 (cm</a:t>
            </a:r>
            <a:r>
              <a:rPr lang="en-US" altLang="en-US" sz="2800" b="1" baseline="30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baseline="300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32">
            <a:extLst>
              <a:ext uri="{FF2B5EF4-FFF2-40B4-BE49-F238E27FC236}">
                <a16:creationId xmlns:a16="http://schemas.microsoft.com/office/drawing/2014/main" id="{1EA103BF-110E-4CE4-814D-3143EDDB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1" y="574297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Diện tích toàn phần của hình hộp chữ nhật là:</a:t>
            </a:r>
          </a:p>
        </p:txBody>
      </p:sp>
      <p:sp>
        <p:nvSpPr>
          <p:cNvPr id="53" name="Text Box 33">
            <a:extLst>
              <a:ext uri="{FF2B5EF4-FFF2-40B4-BE49-F238E27FC236}">
                <a16:creationId xmlns:a16="http://schemas.microsoft.com/office/drawing/2014/main" id="{B067798B-DF96-4D35-B1E8-C8ED5B7C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276378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32 + 30 = 62(cm</a:t>
            </a:r>
            <a:r>
              <a:rPr lang="en-US" altLang="en-US" sz="2800" b="1" baseline="30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E9B20-B0A0-7679-548E-1752DFAD9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7" y="1757925"/>
            <a:ext cx="11159060" cy="2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>
                <a:solidFill>
                  <a:srgbClr val="00B0F0"/>
                </a:solidFill>
                <a:latin typeface="UTM Isadora" panose="02040603050506020204" pitchFamily="18" charset="0"/>
              </a:rPr>
              <a:t>Muốn tính diện tích toàn phần của hình hộp chữ nhật </a:t>
            </a:r>
            <a:r>
              <a:rPr lang="en-US" altLang="en-US" sz="5400" b="1">
                <a:solidFill>
                  <a:srgbClr val="FF0000"/>
                </a:solidFill>
                <a:latin typeface="UTM Isadora" panose="02040603050506020204" pitchFamily="18" charset="0"/>
              </a:rPr>
              <a:t>ta lấy diện tích xung quanh cộng với diện tích hai mặt đáy.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3B57D6-031B-4557-B95A-CC4DCAFDA4ED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CFF7C8-40F6-40A7-BF9E-41A4BBF802E3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8E7DFA-39EF-432B-BEBA-1E825C8E7583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8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3B57D6-031B-4557-B95A-CC4DCAFDA4ED}"/>
              </a:ext>
            </a:extLst>
          </p:cNvPr>
          <p:cNvGrpSpPr/>
          <p:nvPr/>
        </p:nvGrpSpPr>
        <p:grpSpPr>
          <a:xfrm>
            <a:off x="3247655" y="588652"/>
            <a:ext cx="6180419" cy="938728"/>
            <a:chOff x="5103887" y="337723"/>
            <a:chExt cx="6180419" cy="9387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CFF7C8-40F6-40A7-BF9E-41A4BBF802E3}"/>
                </a:ext>
              </a:extLst>
            </p:cNvPr>
            <p:cNvSpPr/>
            <p:nvPr/>
          </p:nvSpPr>
          <p:spPr>
            <a:xfrm>
              <a:off x="5202192" y="353121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8E7DFA-39EF-432B-BEBA-1E825C8E7583}"/>
                </a:ext>
              </a:extLst>
            </p:cNvPr>
            <p:cNvSpPr/>
            <p:nvPr/>
          </p:nvSpPr>
          <p:spPr>
            <a:xfrm>
              <a:off x="5103887" y="337723"/>
              <a:ext cx="6082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toàn phần</a:t>
              </a:r>
            </a:p>
          </p:txBody>
        </p:sp>
      </p:grpSp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56" y="1811189"/>
            <a:ext cx="7620000" cy="294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xung quanh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hai mặt đáy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3200" b="1" baseline="-25000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3200" b="1">
                <a:solidFill>
                  <a:srgbClr val="002060"/>
                </a:solidFill>
                <a:latin typeface="UTM Duepuntozero" panose="0204060305050602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Diện tích toàn phần hình hộp chữ nhật</a:t>
            </a:r>
          </a:p>
          <a:p>
            <a:pPr defTabSz="9144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200" b="1">
              <a:solidFill>
                <a:srgbClr val="002060"/>
              </a:solidFill>
              <a:latin typeface="UTM Duepuntozero" panose="0204060305050602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4754880"/>
            <a:ext cx="4800600" cy="1414463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 thức: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3600" b="1" baseline="-2500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800" b="1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369149" y="2497976"/>
            <a:ext cx="820449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E46C1C-8FAF-F47F-B4B4-C39078233DCF}"/>
              </a:ext>
            </a:extLst>
          </p:cNvPr>
          <p:cNvSpPr/>
          <p:nvPr/>
        </p:nvSpPr>
        <p:spPr>
          <a:xfrm>
            <a:off x="253746" y="78828"/>
            <a:ext cx="11491564" cy="66215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746" y="859535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C000"/>
                </a:solidFill>
                <a:latin typeface="Pacifico" panose="00000500000000000000" pitchFamily="2" charset="0"/>
              </a:rPr>
              <a:t>Bài tập 1: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305911" y="157656"/>
            <a:ext cx="8069581" cy="1569660"/>
            <a:chOff x="2363060" y="334604"/>
            <a:chExt cx="8069581" cy="1569660"/>
          </a:xfrm>
        </p:grpSpPr>
        <p:sp>
          <p:nvSpPr>
            <p:cNvPr id="4" name="Rectangle 3"/>
            <p:cNvSpPr/>
            <p:nvPr/>
          </p:nvSpPr>
          <p:spPr>
            <a:xfrm>
              <a:off x="2477361" y="334604"/>
              <a:ext cx="79552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diện tích xung quanh và diện tích toàn phần của hình hộp chữ nhật có chiều dài 2 m, chiều rộng 1 m và chiều cao 0,8 m.</a:t>
              </a:r>
              <a:endParaRPr lang="en-GB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363060" y="363418"/>
              <a:ext cx="8069581" cy="154084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100F5F-C25A-CB57-D091-620A54EA1E18}"/>
              </a:ext>
            </a:extLst>
          </p:cNvPr>
          <p:cNvSpPr txBox="1"/>
          <p:nvPr/>
        </p:nvSpPr>
        <p:spPr>
          <a:xfrm>
            <a:off x="863259" y="1840319"/>
            <a:ext cx="98663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Chu vi mặt đáy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xung quanh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hai mặt đáy của hình hộp chữ nhật là: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vi-VN" sz="2800" b="0" i="0" u="none" strike="noStrike" baseline="0">
                <a:solidFill>
                  <a:srgbClr val="000000"/>
                </a:solidFill>
                <a:latin typeface="+mj-lt"/>
              </a:rPr>
              <a:t>Diện tích toàn phần của hình hộp chữ nhật là: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……….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?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.………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Đáp số: Diện tích xung quanh: 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.?.</a:t>
            </a:r>
          </a:p>
          <a:p>
            <a:pPr algn="ctr"/>
            <a:r>
              <a:rPr lang="en-US" sz="2800" b="0" i="0" u="none" strike="noStrike" baseline="0">
                <a:solidFill>
                  <a:srgbClr val="000000"/>
                </a:solidFill>
                <a:latin typeface="+mj-lt"/>
              </a:rPr>
              <a:t>          Diện tích toàn phần: </a:t>
            </a:r>
            <a:r>
              <a:rPr lang="en-US" sz="2800" b="0" i="0" u="none" strike="noStrike" baseline="0">
                <a:solidFill>
                  <a:srgbClr val="2680FF"/>
                </a:solidFill>
                <a:latin typeface="+mj-lt"/>
              </a:rPr>
              <a:t>.?.</a:t>
            </a:r>
            <a:endParaRPr lang="en-US" sz="28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A8305-450F-FF74-47D7-A4EA7F4FBDEE}"/>
              </a:ext>
            </a:extLst>
          </p:cNvPr>
          <p:cNvSpPr txBox="1"/>
          <p:nvPr/>
        </p:nvSpPr>
        <p:spPr>
          <a:xfrm>
            <a:off x="3567609" y="2702253"/>
            <a:ext cx="41417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+mj-lt"/>
              </a:rPr>
              <a:t>(2 + 1) x 2 = 6 (m).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2A3175-42DD-0DB2-1B86-0871FC8710C5}"/>
                  </a:ext>
                </a:extLst>
              </p:cNvPr>
              <p:cNvSpPr txBox="1"/>
              <p:nvPr/>
            </p:nvSpPr>
            <p:spPr>
              <a:xfrm>
                <a:off x="3725590" y="3575692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6 x 0,8 = 4,8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2A3175-42DD-0DB2-1B86-0871FC871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3575692"/>
                <a:ext cx="4141729" cy="523220"/>
              </a:xfrm>
              <a:prstGeom prst="rect">
                <a:avLst/>
              </a:prstGeom>
              <a:blipFill>
                <a:blip r:embed="rId2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CF173-AFF1-F60E-48D4-C10F979E6E3C}"/>
                  </a:ext>
                </a:extLst>
              </p:cNvPr>
              <p:cNvSpPr txBox="1"/>
              <p:nvPr/>
            </p:nvSpPr>
            <p:spPr>
              <a:xfrm>
                <a:off x="3725590" y="4425722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2 x 1 x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CF173-AFF1-F60E-48D4-C10F979E6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4425722"/>
                <a:ext cx="4141729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A90C45-056C-B0DF-ED06-836900B82A29}"/>
                  </a:ext>
                </a:extLst>
              </p:cNvPr>
              <p:cNvSpPr txBox="1"/>
              <p:nvPr/>
            </p:nvSpPr>
            <p:spPr>
              <a:xfrm>
                <a:off x="3725590" y="5230081"/>
                <a:ext cx="414172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4,8 + 4 = 8,8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A90C45-056C-B0DF-ED06-836900B82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90" y="5230081"/>
                <a:ext cx="4141729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594825-DFB2-006C-0CA8-36E8862FC66B}"/>
                  </a:ext>
                </a:extLst>
              </p:cNvPr>
              <p:cNvSpPr txBox="1"/>
              <p:nvPr/>
            </p:nvSpPr>
            <p:spPr>
              <a:xfrm>
                <a:off x="8094420" y="5721769"/>
                <a:ext cx="13491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4,8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594825-DFB2-006C-0CA8-36E8862FC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420" y="5721769"/>
                <a:ext cx="1349125" cy="523220"/>
              </a:xfrm>
              <a:prstGeom prst="rect">
                <a:avLst/>
              </a:prstGeom>
              <a:blipFill>
                <a:blip r:embed="rId5"/>
                <a:stretch>
                  <a:fillRect l="-9502" t="-12941" r="-8597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FD27B1-3A95-D568-30B9-BDA114F05FEF}"/>
                  </a:ext>
                </a:extLst>
              </p:cNvPr>
              <p:cNvSpPr txBox="1"/>
              <p:nvPr/>
            </p:nvSpPr>
            <p:spPr>
              <a:xfrm>
                <a:off x="7709338" y="6144992"/>
                <a:ext cx="13491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8,8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70C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FD27B1-3A95-D568-30B9-BDA114F0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338" y="6144992"/>
                <a:ext cx="1349125" cy="523220"/>
              </a:xfrm>
              <a:prstGeom prst="rect">
                <a:avLst/>
              </a:prstGeom>
              <a:blipFill>
                <a:blip r:embed="rId6"/>
                <a:stretch>
                  <a:fillRect l="-9502" t="-11628" r="-859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4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E46C1C-8FAF-F47F-B4B4-C39078233DCF}"/>
              </a:ext>
            </a:extLst>
          </p:cNvPr>
          <p:cNvSpPr/>
          <p:nvPr/>
        </p:nvSpPr>
        <p:spPr>
          <a:xfrm>
            <a:off x="253746" y="78828"/>
            <a:ext cx="11491564" cy="66215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2836" y="272201"/>
            <a:ext cx="209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Bài tập 2: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03928-16D4-9A32-0045-F9E63DF96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5" y="1111905"/>
            <a:ext cx="11217286" cy="4786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A5DBB9-28E8-67DB-1EEA-C9F501AEF0B9}"/>
                  </a:ext>
                </a:extLst>
              </p:cNvPr>
              <p:cNvSpPr txBox="1"/>
              <p:nvPr/>
            </p:nvSpPr>
            <p:spPr>
              <a:xfrm>
                <a:off x="7441324" y="4210383"/>
                <a:ext cx="17026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</a:rPr>
                  <a:t>240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A5DBB9-28E8-67DB-1EEA-C9F501AEF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324" y="4210383"/>
                <a:ext cx="1702676" cy="523220"/>
              </a:xfrm>
              <a:prstGeom prst="rect">
                <a:avLst/>
              </a:prstGeom>
              <a:blipFill>
                <a:blip r:embed="rId3"/>
                <a:stretch>
                  <a:fillRect l="-752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F13D03-A7A1-A632-2A4D-40D576C82DDE}"/>
                  </a:ext>
                </a:extLst>
              </p:cNvPr>
              <p:cNvSpPr txBox="1"/>
              <p:nvPr/>
            </p:nvSpPr>
            <p:spPr>
              <a:xfrm>
                <a:off x="7583213" y="5193841"/>
                <a:ext cx="17026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</a:rPr>
                  <a:t>340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F13D03-A7A1-A632-2A4D-40D576C82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213" y="5193841"/>
                <a:ext cx="1702676" cy="523220"/>
              </a:xfrm>
              <a:prstGeom prst="rect">
                <a:avLst/>
              </a:prstGeom>
              <a:blipFill>
                <a:blip r:embed="rId4"/>
                <a:stretch>
                  <a:fillRect l="-752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B71ADF-EA27-B403-8327-40062DB9E361}"/>
                  </a:ext>
                </a:extLst>
              </p:cNvPr>
              <p:cNvSpPr txBox="1"/>
              <p:nvPr/>
            </p:nvSpPr>
            <p:spPr>
              <a:xfrm>
                <a:off x="9487708" y="4210383"/>
                <a:ext cx="184456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160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B71ADF-EA27-B403-8327-40062DB9E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708" y="4210383"/>
                <a:ext cx="1844565" cy="523220"/>
              </a:xfrm>
              <a:prstGeom prst="rect">
                <a:avLst/>
              </a:prstGeom>
              <a:blipFill>
                <a:blip r:embed="rId5"/>
                <a:stretch>
                  <a:fillRect l="-660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9965DB-954B-F694-F1A8-77D0F9F18489}"/>
                  </a:ext>
                </a:extLst>
              </p:cNvPr>
              <p:cNvSpPr txBox="1"/>
              <p:nvPr/>
            </p:nvSpPr>
            <p:spPr>
              <a:xfrm>
                <a:off x="9487709" y="5193841"/>
                <a:ext cx="198170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283,5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9965DB-954B-F694-F1A8-77D0F9F18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709" y="5193841"/>
                <a:ext cx="1981704" cy="523220"/>
              </a:xfrm>
              <a:prstGeom prst="rect">
                <a:avLst/>
              </a:prstGeom>
              <a:blipFill>
                <a:blip r:embed="rId6"/>
                <a:stretch>
                  <a:fillRect l="-615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6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D0BC236D-4DD1-4418-A84F-C7A8CE192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03" y="786007"/>
            <a:ext cx="667703" cy="85953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4E4AD40-696C-4CDF-BE4C-20AC66111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02" y="2475838"/>
            <a:ext cx="667703" cy="85953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D3F8611-D234-4251-900C-6610CC6B7FF9}"/>
              </a:ext>
            </a:extLst>
          </p:cNvPr>
          <p:cNvGrpSpPr/>
          <p:nvPr/>
        </p:nvGrpSpPr>
        <p:grpSpPr>
          <a:xfrm>
            <a:off x="22902" y="695706"/>
            <a:ext cx="4259506" cy="5930542"/>
            <a:chOff x="291921" y="582792"/>
            <a:chExt cx="4259506" cy="5930542"/>
          </a:xfrm>
        </p:grpSpPr>
        <p:grpSp>
          <p:nvGrpSpPr>
            <p:cNvPr id="71" name="d96be463-ecbc-4627-8cc9-3c774f18245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1583F33C-54C3-42F9-9C80-40B764835712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291921" y="582792"/>
              <a:ext cx="4259506" cy="5930542"/>
              <a:chOff x="4311650" y="1077252"/>
              <a:chExt cx="3568700" cy="4968729"/>
            </a:xfrm>
          </p:grpSpPr>
          <p:sp>
            <p:nvSpPr>
              <p:cNvPr id="72" name="ïṩḻíďê">
                <a:extLst>
                  <a:ext uri="{FF2B5EF4-FFF2-40B4-BE49-F238E27FC236}">
                    <a16:creationId xmlns:a16="http://schemas.microsoft.com/office/drawing/2014/main" id="{88433F31-A56E-4EDF-BC68-32BDBAF1F8E3}"/>
                  </a:ext>
                </a:extLst>
              </p:cNvPr>
              <p:cNvSpPr/>
              <p:nvPr/>
            </p:nvSpPr>
            <p:spPr bwMode="auto">
              <a:xfrm>
                <a:off x="4445477" y="3746914"/>
                <a:ext cx="1506404" cy="2299067"/>
              </a:xfrm>
              <a:custGeom>
                <a:avLst/>
                <a:gdLst>
                  <a:gd name="T0" fmla="*/ 0 w 439"/>
                  <a:gd name="T1" fmla="*/ 581 h 670"/>
                  <a:gd name="T2" fmla="*/ 132 w 439"/>
                  <a:gd name="T3" fmla="*/ 566 h 670"/>
                  <a:gd name="T4" fmla="*/ 224 w 439"/>
                  <a:gd name="T5" fmla="*/ 670 h 670"/>
                  <a:gd name="T6" fmla="*/ 439 w 439"/>
                  <a:gd name="T7" fmla="*/ 88 h 670"/>
                  <a:gd name="T8" fmla="*/ 216 w 439"/>
                  <a:gd name="T9" fmla="*/ 0 h 670"/>
                  <a:gd name="T10" fmla="*/ 0 w 439"/>
                  <a:gd name="T11" fmla="*/ 581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670">
                    <a:moveTo>
                      <a:pt x="0" y="581"/>
                    </a:moveTo>
                    <a:lnTo>
                      <a:pt x="132" y="566"/>
                    </a:lnTo>
                    <a:lnTo>
                      <a:pt x="224" y="670"/>
                    </a:lnTo>
                    <a:lnTo>
                      <a:pt x="439" y="88"/>
                    </a:lnTo>
                    <a:lnTo>
                      <a:pt x="216" y="0"/>
                    </a:lnTo>
                    <a:lnTo>
                      <a:pt x="0" y="581"/>
                    </a:lnTo>
                    <a:close/>
                  </a:path>
                </a:pathLst>
              </a:custGeom>
              <a:solidFill>
                <a:srgbClr val="FDB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ślíḋè">
                <a:extLst>
                  <a:ext uri="{FF2B5EF4-FFF2-40B4-BE49-F238E27FC236}">
                    <a16:creationId xmlns:a16="http://schemas.microsoft.com/office/drawing/2014/main" id="{3A8E3689-5A02-4102-AB62-84F5CBF1BA16}"/>
                  </a:ext>
                </a:extLst>
              </p:cNvPr>
              <p:cNvSpPr/>
              <p:nvPr/>
            </p:nvSpPr>
            <p:spPr bwMode="auto">
              <a:xfrm>
                <a:off x="4445477" y="3746914"/>
                <a:ext cx="1506404" cy="2299067"/>
              </a:xfrm>
              <a:custGeom>
                <a:avLst/>
                <a:gdLst>
                  <a:gd name="T0" fmla="*/ 0 w 439"/>
                  <a:gd name="T1" fmla="*/ 581 h 670"/>
                  <a:gd name="T2" fmla="*/ 132 w 439"/>
                  <a:gd name="T3" fmla="*/ 566 h 670"/>
                  <a:gd name="T4" fmla="*/ 224 w 439"/>
                  <a:gd name="T5" fmla="*/ 670 h 670"/>
                  <a:gd name="T6" fmla="*/ 439 w 439"/>
                  <a:gd name="T7" fmla="*/ 88 h 670"/>
                  <a:gd name="T8" fmla="*/ 216 w 439"/>
                  <a:gd name="T9" fmla="*/ 0 h 670"/>
                  <a:gd name="T10" fmla="*/ 0 w 439"/>
                  <a:gd name="T11" fmla="*/ 581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670">
                    <a:moveTo>
                      <a:pt x="0" y="581"/>
                    </a:moveTo>
                    <a:lnTo>
                      <a:pt x="132" y="566"/>
                    </a:lnTo>
                    <a:lnTo>
                      <a:pt x="224" y="670"/>
                    </a:lnTo>
                    <a:lnTo>
                      <a:pt x="439" y="88"/>
                    </a:lnTo>
                    <a:lnTo>
                      <a:pt x="216" y="0"/>
                    </a:lnTo>
                    <a:lnTo>
                      <a:pt x="0" y="58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ísḷîďè">
                <a:extLst>
                  <a:ext uri="{FF2B5EF4-FFF2-40B4-BE49-F238E27FC236}">
                    <a16:creationId xmlns:a16="http://schemas.microsoft.com/office/drawing/2014/main" id="{EF4D1BB7-04E4-46C2-8D33-AE2AD7C7D636}"/>
                  </a:ext>
                </a:extLst>
              </p:cNvPr>
              <p:cNvSpPr/>
              <p:nvPr/>
            </p:nvSpPr>
            <p:spPr bwMode="auto">
              <a:xfrm>
                <a:off x="6202376" y="3746914"/>
                <a:ext cx="1499541" cy="2299067"/>
              </a:xfrm>
              <a:custGeom>
                <a:avLst/>
                <a:gdLst>
                  <a:gd name="T0" fmla="*/ 437 w 437"/>
                  <a:gd name="T1" fmla="*/ 581 h 670"/>
                  <a:gd name="T2" fmla="*/ 305 w 437"/>
                  <a:gd name="T3" fmla="*/ 566 h 670"/>
                  <a:gd name="T4" fmla="*/ 213 w 437"/>
                  <a:gd name="T5" fmla="*/ 670 h 670"/>
                  <a:gd name="T6" fmla="*/ 0 w 437"/>
                  <a:gd name="T7" fmla="*/ 88 h 670"/>
                  <a:gd name="T8" fmla="*/ 224 w 437"/>
                  <a:gd name="T9" fmla="*/ 0 h 670"/>
                  <a:gd name="T10" fmla="*/ 437 w 437"/>
                  <a:gd name="T11" fmla="*/ 581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670">
                    <a:moveTo>
                      <a:pt x="437" y="581"/>
                    </a:moveTo>
                    <a:lnTo>
                      <a:pt x="305" y="566"/>
                    </a:lnTo>
                    <a:lnTo>
                      <a:pt x="213" y="670"/>
                    </a:lnTo>
                    <a:lnTo>
                      <a:pt x="0" y="88"/>
                    </a:lnTo>
                    <a:lnTo>
                      <a:pt x="224" y="0"/>
                    </a:lnTo>
                    <a:lnTo>
                      <a:pt x="437" y="581"/>
                    </a:lnTo>
                    <a:close/>
                  </a:path>
                </a:pathLst>
              </a:custGeom>
              <a:solidFill>
                <a:srgbClr val="FDB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í$1îḓê">
                <a:extLst>
                  <a:ext uri="{FF2B5EF4-FFF2-40B4-BE49-F238E27FC236}">
                    <a16:creationId xmlns:a16="http://schemas.microsoft.com/office/drawing/2014/main" id="{D01C744C-28BA-4839-BAEE-B9C17586C372}"/>
                  </a:ext>
                </a:extLst>
              </p:cNvPr>
              <p:cNvSpPr/>
              <p:nvPr/>
            </p:nvSpPr>
            <p:spPr bwMode="auto">
              <a:xfrm>
                <a:off x="6202376" y="3746914"/>
                <a:ext cx="1499541" cy="2299067"/>
              </a:xfrm>
              <a:custGeom>
                <a:avLst/>
                <a:gdLst>
                  <a:gd name="T0" fmla="*/ 437 w 437"/>
                  <a:gd name="T1" fmla="*/ 581 h 670"/>
                  <a:gd name="T2" fmla="*/ 305 w 437"/>
                  <a:gd name="T3" fmla="*/ 566 h 670"/>
                  <a:gd name="T4" fmla="*/ 213 w 437"/>
                  <a:gd name="T5" fmla="*/ 670 h 670"/>
                  <a:gd name="T6" fmla="*/ 0 w 437"/>
                  <a:gd name="T7" fmla="*/ 88 h 670"/>
                  <a:gd name="T8" fmla="*/ 224 w 437"/>
                  <a:gd name="T9" fmla="*/ 0 h 670"/>
                  <a:gd name="T10" fmla="*/ 437 w 437"/>
                  <a:gd name="T11" fmla="*/ 581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670">
                    <a:moveTo>
                      <a:pt x="437" y="581"/>
                    </a:moveTo>
                    <a:lnTo>
                      <a:pt x="305" y="566"/>
                    </a:lnTo>
                    <a:lnTo>
                      <a:pt x="213" y="670"/>
                    </a:lnTo>
                    <a:lnTo>
                      <a:pt x="0" y="88"/>
                    </a:lnTo>
                    <a:lnTo>
                      <a:pt x="224" y="0"/>
                    </a:lnTo>
                    <a:lnTo>
                      <a:pt x="437" y="58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i$ļïḍé">
                <a:extLst>
                  <a:ext uri="{FF2B5EF4-FFF2-40B4-BE49-F238E27FC236}">
                    <a16:creationId xmlns:a16="http://schemas.microsoft.com/office/drawing/2014/main" id="{7F27C00A-6236-49EB-BB9F-807C1D711B1E}"/>
                  </a:ext>
                </a:extLst>
              </p:cNvPr>
              <p:cNvSpPr/>
              <p:nvPr/>
            </p:nvSpPr>
            <p:spPr bwMode="auto">
              <a:xfrm>
                <a:off x="4383711" y="1149313"/>
                <a:ext cx="3410854" cy="3469190"/>
              </a:xfrm>
              <a:custGeom>
                <a:avLst/>
                <a:gdLst>
                  <a:gd name="T0" fmla="*/ 33 w 476"/>
                  <a:gd name="T1" fmla="*/ 243 h 486"/>
                  <a:gd name="T2" fmla="*/ 11 w 476"/>
                  <a:gd name="T3" fmla="*/ 208 h 486"/>
                  <a:gd name="T4" fmla="*/ 17 w 476"/>
                  <a:gd name="T5" fmla="*/ 176 h 486"/>
                  <a:gd name="T6" fmla="*/ 55 w 476"/>
                  <a:gd name="T7" fmla="*/ 150 h 486"/>
                  <a:gd name="T8" fmla="*/ 47 w 476"/>
                  <a:gd name="T9" fmla="*/ 102 h 486"/>
                  <a:gd name="T10" fmla="*/ 71 w 476"/>
                  <a:gd name="T11" fmla="*/ 86 h 486"/>
                  <a:gd name="T12" fmla="*/ 107 w 476"/>
                  <a:gd name="T13" fmla="*/ 84 h 486"/>
                  <a:gd name="T14" fmla="*/ 125 w 476"/>
                  <a:gd name="T15" fmla="*/ 41 h 486"/>
                  <a:gd name="T16" fmla="*/ 151 w 476"/>
                  <a:gd name="T17" fmla="*/ 27 h 486"/>
                  <a:gd name="T18" fmla="*/ 211 w 476"/>
                  <a:gd name="T19" fmla="*/ 30 h 486"/>
                  <a:gd name="T20" fmla="*/ 244 w 476"/>
                  <a:gd name="T21" fmla="*/ 2 h 486"/>
                  <a:gd name="T22" fmla="*/ 275 w 476"/>
                  <a:gd name="T23" fmla="*/ 37 h 486"/>
                  <a:gd name="T24" fmla="*/ 317 w 476"/>
                  <a:gd name="T25" fmla="*/ 33 h 486"/>
                  <a:gd name="T26" fmla="*/ 352 w 476"/>
                  <a:gd name="T27" fmla="*/ 34 h 486"/>
                  <a:gd name="T28" fmla="*/ 356 w 476"/>
                  <a:gd name="T29" fmla="*/ 61 h 486"/>
                  <a:gd name="T30" fmla="*/ 387 w 476"/>
                  <a:gd name="T31" fmla="*/ 89 h 486"/>
                  <a:gd name="T32" fmla="*/ 415 w 476"/>
                  <a:gd name="T33" fmla="*/ 86 h 486"/>
                  <a:gd name="T34" fmla="*/ 427 w 476"/>
                  <a:gd name="T35" fmla="*/ 119 h 486"/>
                  <a:gd name="T36" fmla="*/ 428 w 476"/>
                  <a:gd name="T37" fmla="*/ 159 h 486"/>
                  <a:gd name="T38" fmla="*/ 458 w 476"/>
                  <a:gd name="T39" fmla="*/ 175 h 486"/>
                  <a:gd name="T40" fmla="*/ 475 w 476"/>
                  <a:gd name="T41" fmla="*/ 197 h 486"/>
                  <a:gd name="T42" fmla="*/ 457 w 476"/>
                  <a:gd name="T43" fmla="*/ 218 h 486"/>
                  <a:gd name="T44" fmla="*/ 456 w 476"/>
                  <a:gd name="T45" fmla="*/ 268 h 486"/>
                  <a:gd name="T46" fmla="*/ 470 w 476"/>
                  <a:gd name="T47" fmla="*/ 305 h 486"/>
                  <a:gd name="T48" fmla="*/ 446 w 476"/>
                  <a:gd name="T49" fmla="*/ 315 h 486"/>
                  <a:gd name="T50" fmla="*/ 422 w 476"/>
                  <a:gd name="T51" fmla="*/ 348 h 486"/>
                  <a:gd name="T52" fmla="*/ 428 w 476"/>
                  <a:gd name="T53" fmla="*/ 394 h 486"/>
                  <a:gd name="T54" fmla="*/ 380 w 476"/>
                  <a:gd name="T55" fmla="*/ 398 h 486"/>
                  <a:gd name="T56" fmla="*/ 355 w 476"/>
                  <a:gd name="T57" fmla="*/ 431 h 486"/>
                  <a:gd name="T58" fmla="*/ 335 w 476"/>
                  <a:gd name="T59" fmla="*/ 462 h 486"/>
                  <a:gd name="T60" fmla="*/ 311 w 476"/>
                  <a:gd name="T61" fmla="*/ 450 h 486"/>
                  <a:gd name="T62" fmla="*/ 273 w 476"/>
                  <a:gd name="T63" fmla="*/ 450 h 486"/>
                  <a:gd name="T64" fmla="*/ 241 w 476"/>
                  <a:gd name="T65" fmla="*/ 485 h 486"/>
                  <a:gd name="T66" fmla="*/ 210 w 476"/>
                  <a:gd name="T67" fmla="*/ 454 h 486"/>
                  <a:gd name="T68" fmla="*/ 173 w 476"/>
                  <a:gd name="T69" fmla="*/ 446 h 486"/>
                  <a:gd name="T70" fmla="*/ 131 w 476"/>
                  <a:gd name="T71" fmla="*/ 459 h 486"/>
                  <a:gd name="T72" fmla="*/ 118 w 476"/>
                  <a:gd name="T73" fmla="*/ 413 h 486"/>
                  <a:gd name="T74" fmla="*/ 75 w 476"/>
                  <a:gd name="T75" fmla="*/ 399 h 486"/>
                  <a:gd name="T76" fmla="*/ 47 w 476"/>
                  <a:gd name="T77" fmla="*/ 377 h 486"/>
                  <a:gd name="T78" fmla="*/ 39 w 476"/>
                  <a:gd name="T79" fmla="*/ 318 h 486"/>
                  <a:gd name="T80" fmla="*/ 6 w 476"/>
                  <a:gd name="T81" fmla="*/ 302 h 486"/>
                  <a:gd name="T82" fmla="*/ 8 w 476"/>
                  <a:gd name="T83" fmla="*/ 281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6" h="486">
                    <a:moveTo>
                      <a:pt x="10" y="278"/>
                    </a:moveTo>
                    <a:cubicBezTo>
                      <a:pt x="20" y="268"/>
                      <a:pt x="32" y="258"/>
                      <a:pt x="33" y="243"/>
                    </a:cubicBezTo>
                    <a:cubicBezTo>
                      <a:pt x="33" y="237"/>
                      <a:pt x="31" y="231"/>
                      <a:pt x="28" y="226"/>
                    </a:cubicBezTo>
                    <a:cubicBezTo>
                      <a:pt x="24" y="219"/>
                      <a:pt x="17" y="214"/>
                      <a:pt x="11" y="208"/>
                    </a:cubicBezTo>
                    <a:cubicBezTo>
                      <a:pt x="7" y="203"/>
                      <a:pt x="2" y="197"/>
                      <a:pt x="3" y="190"/>
                    </a:cubicBezTo>
                    <a:cubicBezTo>
                      <a:pt x="4" y="183"/>
                      <a:pt x="11" y="178"/>
                      <a:pt x="17" y="176"/>
                    </a:cubicBezTo>
                    <a:cubicBezTo>
                      <a:pt x="25" y="173"/>
                      <a:pt x="34" y="171"/>
                      <a:pt x="42" y="166"/>
                    </a:cubicBezTo>
                    <a:cubicBezTo>
                      <a:pt x="48" y="162"/>
                      <a:pt x="52" y="157"/>
                      <a:pt x="55" y="150"/>
                    </a:cubicBezTo>
                    <a:cubicBezTo>
                      <a:pt x="57" y="143"/>
                      <a:pt x="57" y="135"/>
                      <a:pt x="55" y="128"/>
                    </a:cubicBezTo>
                    <a:cubicBezTo>
                      <a:pt x="52" y="120"/>
                      <a:pt x="47" y="111"/>
                      <a:pt x="47" y="102"/>
                    </a:cubicBezTo>
                    <a:cubicBezTo>
                      <a:pt x="47" y="95"/>
                      <a:pt x="51" y="89"/>
                      <a:pt x="58" y="87"/>
                    </a:cubicBezTo>
                    <a:cubicBezTo>
                      <a:pt x="62" y="86"/>
                      <a:pt x="66" y="86"/>
                      <a:pt x="71" y="86"/>
                    </a:cubicBezTo>
                    <a:cubicBezTo>
                      <a:pt x="75" y="87"/>
                      <a:pt x="80" y="88"/>
                      <a:pt x="85" y="88"/>
                    </a:cubicBezTo>
                    <a:cubicBezTo>
                      <a:pt x="93" y="89"/>
                      <a:pt x="100" y="88"/>
                      <a:pt x="107" y="84"/>
                    </a:cubicBezTo>
                    <a:cubicBezTo>
                      <a:pt x="113" y="80"/>
                      <a:pt x="118" y="75"/>
                      <a:pt x="121" y="68"/>
                    </a:cubicBezTo>
                    <a:cubicBezTo>
                      <a:pt x="124" y="59"/>
                      <a:pt x="123" y="50"/>
                      <a:pt x="125" y="41"/>
                    </a:cubicBezTo>
                    <a:cubicBezTo>
                      <a:pt x="125" y="35"/>
                      <a:pt x="128" y="29"/>
                      <a:pt x="134" y="25"/>
                    </a:cubicBezTo>
                    <a:cubicBezTo>
                      <a:pt x="139" y="22"/>
                      <a:pt x="146" y="24"/>
                      <a:pt x="151" y="27"/>
                    </a:cubicBezTo>
                    <a:cubicBezTo>
                      <a:pt x="160" y="31"/>
                      <a:pt x="167" y="37"/>
                      <a:pt x="175" y="40"/>
                    </a:cubicBezTo>
                    <a:cubicBezTo>
                      <a:pt x="188" y="45"/>
                      <a:pt x="203" y="41"/>
                      <a:pt x="211" y="30"/>
                    </a:cubicBezTo>
                    <a:cubicBezTo>
                      <a:pt x="217" y="23"/>
                      <a:pt x="221" y="14"/>
                      <a:pt x="227" y="7"/>
                    </a:cubicBezTo>
                    <a:cubicBezTo>
                      <a:pt x="232" y="3"/>
                      <a:pt x="238" y="0"/>
                      <a:pt x="244" y="2"/>
                    </a:cubicBezTo>
                    <a:cubicBezTo>
                      <a:pt x="251" y="4"/>
                      <a:pt x="255" y="11"/>
                      <a:pt x="259" y="18"/>
                    </a:cubicBezTo>
                    <a:cubicBezTo>
                      <a:pt x="264" y="25"/>
                      <a:pt x="268" y="32"/>
                      <a:pt x="275" y="37"/>
                    </a:cubicBezTo>
                    <a:cubicBezTo>
                      <a:pt x="280" y="41"/>
                      <a:pt x="287" y="43"/>
                      <a:pt x="294" y="43"/>
                    </a:cubicBezTo>
                    <a:cubicBezTo>
                      <a:pt x="303" y="42"/>
                      <a:pt x="310" y="38"/>
                      <a:pt x="317" y="33"/>
                    </a:cubicBezTo>
                    <a:cubicBezTo>
                      <a:pt x="323" y="29"/>
                      <a:pt x="330" y="24"/>
                      <a:pt x="339" y="24"/>
                    </a:cubicBezTo>
                    <a:cubicBezTo>
                      <a:pt x="345" y="24"/>
                      <a:pt x="350" y="28"/>
                      <a:pt x="352" y="34"/>
                    </a:cubicBezTo>
                    <a:cubicBezTo>
                      <a:pt x="354" y="38"/>
                      <a:pt x="354" y="42"/>
                      <a:pt x="355" y="46"/>
                    </a:cubicBezTo>
                    <a:cubicBezTo>
                      <a:pt x="355" y="51"/>
                      <a:pt x="355" y="56"/>
                      <a:pt x="356" y="61"/>
                    </a:cubicBezTo>
                    <a:cubicBezTo>
                      <a:pt x="357" y="68"/>
                      <a:pt x="361" y="76"/>
                      <a:pt x="367" y="81"/>
                    </a:cubicBezTo>
                    <a:cubicBezTo>
                      <a:pt x="372" y="86"/>
                      <a:pt x="380" y="89"/>
                      <a:pt x="387" y="89"/>
                    </a:cubicBezTo>
                    <a:cubicBezTo>
                      <a:pt x="392" y="89"/>
                      <a:pt x="396" y="88"/>
                      <a:pt x="401" y="88"/>
                    </a:cubicBezTo>
                    <a:cubicBezTo>
                      <a:pt x="405" y="87"/>
                      <a:pt x="410" y="86"/>
                      <a:pt x="415" y="86"/>
                    </a:cubicBezTo>
                    <a:cubicBezTo>
                      <a:pt x="421" y="87"/>
                      <a:pt x="428" y="90"/>
                      <a:pt x="430" y="96"/>
                    </a:cubicBezTo>
                    <a:cubicBezTo>
                      <a:pt x="433" y="104"/>
                      <a:pt x="430" y="112"/>
                      <a:pt x="427" y="119"/>
                    </a:cubicBezTo>
                    <a:cubicBezTo>
                      <a:pt x="425" y="126"/>
                      <a:pt x="422" y="134"/>
                      <a:pt x="422" y="142"/>
                    </a:cubicBezTo>
                    <a:cubicBezTo>
                      <a:pt x="422" y="148"/>
                      <a:pt x="424" y="154"/>
                      <a:pt x="428" y="159"/>
                    </a:cubicBezTo>
                    <a:cubicBezTo>
                      <a:pt x="432" y="164"/>
                      <a:pt x="438" y="168"/>
                      <a:pt x="445" y="171"/>
                    </a:cubicBezTo>
                    <a:cubicBezTo>
                      <a:pt x="449" y="172"/>
                      <a:pt x="454" y="174"/>
                      <a:pt x="458" y="175"/>
                    </a:cubicBezTo>
                    <a:cubicBezTo>
                      <a:pt x="462" y="177"/>
                      <a:pt x="466" y="178"/>
                      <a:pt x="469" y="181"/>
                    </a:cubicBezTo>
                    <a:cubicBezTo>
                      <a:pt x="474" y="185"/>
                      <a:pt x="476" y="191"/>
                      <a:pt x="475" y="197"/>
                    </a:cubicBezTo>
                    <a:cubicBezTo>
                      <a:pt x="473" y="201"/>
                      <a:pt x="471" y="204"/>
                      <a:pt x="468" y="207"/>
                    </a:cubicBezTo>
                    <a:cubicBezTo>
                      <a:pt x="465" y="211"/>
                      <a:pt x="461" y="214"/>
                      <a:pt x="457" y="218"/>
                    </a:cubicBezTo>
                    <a:cubicBezTo>
                      <a:pt x="449" y="227"/>
                      <a:pt x="443" y="239"/>
                      <a:pt x="446" y="252"/>
                    </a:cubicBezTo>
                    <a:cubicBezTo>
                      <a:pt x="448" y="258"/>
                      <a:pt x="452" y="263"/>
                      <a:pt x="456" y="268"/>
                    </a:cubicBezTo>
                    <a:cubicBezTo>
                      <a:pt x="462" y="274"/>
                      <a:pt x="470" y="279"/>
                      <a:pt x="474" y="288"/>
                    </a:cubicBezTo>
                    <a:cubicBezTo>
                      <a:pt x="476" y="294"/>
                      <a:pt x="475" y="300"/>
                      <a:pt x="470" y="305"/>
                    </a:cubicBezTo>
                    <a:cubicBezTo>
                      <a:pt x="467" y="308"/>
                      <a:pt x="463" y="309"/>
                      <a:pt x="460" y="311"/>
                    </a:cubicBezTo>
                    <a:cubicBezTo>
                      <a:pt x="455" y="312"/>
                      <a:pt x="451" y="314"/>
                      <a:pt x="446" y="315"/>
                    </a:cubicBezTo>
                    <a:cubicBezTo>
                      <a:pt x="439" y="318"/>
                      <a:pt x="432" y="322"/>
                      <a:pt x="428" y="328"/>
                    </a:cubicBezTo>
                    <a:cubicBezTo>
                      <a:pt x="423" y="334"/>
                      <a:pt x="421" y="341"/>
                      <a:pt x="422" y="348"/>
                    </a:cubicBezTo>
                    <a:cubicBezTo>
                      <a:pt x="422" y="357"/>
                      <a:pt x="426" y="364"/>
                      <a:pt x="429" y="373"/>
                    </a:cubicBezTo>
                    <a:cubicBezTo>
                      <a:pt x="431" y="380"/>
                      <a:pt x="433" y="388"/>
                      <a:pt x="428" y="394"/>
                    </a:cubicBezTo>
                    <a:cubicBezTo>
                      <a:pt x="422" y="401"/>
                      <a:pt x="413" y="400"/>
                      <a:pt x="406" y="399"/>
                    </a:cubicBezTo>
                    <a:cubicBezTo>
                      <a:pt x="397" y="398"/>
                      <a:pt x="389" y="396"/>
                      <a:pt x="380" y="398"/>
                    </a:cubicBezTo>
                    <a:cubicBezTo>
                      <a:pt x="373" y="400"/>
                      <a:pt x="367" y="404"/>
                      <a:pt x="362" y="409"/>
                    </a:cubicBezTo>
                    <a:cubicBezTo>
                      <a:pt x="358" y="416"/>
                      <a:pt x="356" y="423"/>
                      <a:pt x="355" y="431"/>
                    </a:cubicBezTo>
                    <a:cubicBezTo>
                      <a:pt x="354" y="439"/>
                      <a:pt x="354" y="449"/>
                      <a:pt x="350" y="456"/>
                    </a:cubicBezTo>
                    <a:cubicBezTo>
                      <a:pt x="346" y="461"/>
                      <a:pt x="341" y="463"/>
                      <a:pt x="335" y="462"/>
                    </a:cubicBezTo>
                    <a:cubicBezTo>
                      <a:pt x="331" y="462"/>
                      <a:pt x="327" y="460"/>
                      <a:pt x="324" y="458"/>
                    </a:cubicBezTo>
                    <a:cubicBezTo>
                      <a:pt x="320" y="455"/>
                      <a:pt x="316" y="452"/>
                      <a:pt x="311" y="450"/>
                    </a:cubicBezTo>
                    <a:cubicBezTo>
                      <a:pt x="305" y="446"/>
                      <a:pt x="298" y="443"/>
                      <a:pt x="291" y="443"/>
                    </a:cubicBezTo>
                    <a:cubicBezTo>
                      <a:pt x="284" y="444"/>
                      <a:pt x="278" y="446"/>
                      <a:pt x="273" y="450"/>
                    </a:cubicBezTo>
                    <a:cubicBezTo>
                      <a:pt x="266" y="455"/>
                      <a:pt x="262" y="462"/>
                      <a:pt x="258" y="469"/>
                    </a:cubicBezTo>
                    <a:cubicBezTo>
                      <a:pt x="254" y="476"/>
                      <a:pt x="249" y="483"/>
                      <a:pt x="241" y="485"/>
                    </a:cubicBezTo>
                    <a:cubicBezTo>
                      <a:pt x="234" y="486"/>
                      <a:pt x="229" y="482"/>
                      <a:pt x="225" y="477"/>
                    </a:cubicBezTo>
                    <a:cubicBezTo>
                      <a:pt x="219" y="469"/>
                      <a:pt x="216" y="461"/>
                      <a:pt x="210" y="454"/>
                    </a:cubicBezTo>
                    <a:cubicBezTo>
                      <a:pt x="205" y="449"/>
                      <a:pt x="199" y="445"/>
                      <a:pt x="193" y="444"/>
                    </a:cubicBezTo>
                    <a:cubicBezTo>
                      <a:pt x="186" y="442"/>
                      <a:pt x="179" y="443"/>
                      <a:pt x="173" y="446"/>
                    </a:cubicBezTo>
                    <a:cubicBezTo>
                      <a:pt x="165" y="449"/>
                      <a:pt x="158" y="455"/>
                      <a:pt x="151" y="459"/>
                    </a:cubicBezTo>
                    <a:cubicBezTo>
                      <a:pt x="145" y="463"/>
                      <a:pt x="137" y="464"/>
                      <a:pt x="131" y="459"/>
                    </a:cubicBezTo>
                    <a:cubicBezTo>
                      <a:pt x="125" y="454"/>
                      <a:pt x="124" y="445"/>
                      <a:pt x="123" y="438"/>
                    </a:cubicBezTo>
                    <a:cubicBezTo>
                      <a:pt x="123" y="429"/>
                      <a:pt x="122" y="420"/>
                      <a:pt x="118" y="413"/>
                    </a:cubicBezTo>
                    <a:cubicBezTo>
                      <a:pt x="114" y="406"/>
                      <a:pt x="108" y="401"/>
                      <a:pt x="101" y="399"/>
                    </a:cubicBezTo>
                    <a:cubicBezTo>
                      <a:pt x="92" y="396"/>
                      <a:pt x="84" y="397"/>
                      <a:pt x="75" y="399"/>
                    </a:cubicBezTo>
                    <a:cubicBezTo>
                      <a:pt x="68" y="400"/>
                      <a:pt x="59" y="401"/>
                      <a:pt x="52" y="396"/>
                    </a:cubicBezTo>
                    <a:cubicBezTo>
                      <a:pt x="47" y="391"/>
                      <a:pt x="46" y="384"/>
                      <a:pt x="47" y="377"/>
                    </a:cubicBezTo>
                    <a:cubicBezTo>
                      <a:pt x="50" y="369"/>
                      <a:pt x="54" y="361"/>
                      <a:pt x="56" y="352"/>
                    </a:cubicBezTo>
                    <a:cubicBezTo>
                      <a:pt x="58" y="338"/>
                      <a:pt x="51" y="324"/>
                      <a:pt x="39" y="318"/>
                    </a:cubicBezTo>
                    <a:cubicBezTo>
                      <a:pt x="33" y="314"/>
                      <a:pt x="26" y="313"/>
                      <a:pt x="19" y="310"/>
                    </a:cubicBezTo>
                    <a:cubicBezTo>
                      <a:pt x="14" y="309"/>
                      <a:pt x="9" y="306"/>
                      <a:pt x="6" y="302"/>
                    </a:cubicBezTo>
                    <a:cubicBezTo>
                      <a:pt x="0" y="295"/>
                      <a:pt x="5" y="285"/>
                      <a:pt x="10" y="278"/>
                    </a:cubicBezTo>
                    <a:cubicBezTo>
                      <a:pt x="11" y="277"/>
                      <a:pt x="10" y="279"/>
                      <a:pt x="8" y="281"/>
                    </a:cubicBezTo>
                    <a:cubicBezTo>
                      <a:pt x="6" y="284"/>
                      <a:pt x="3" y="287"/>
                      <a:pt x="10" y="278"/>
                    </a:cubicBezTo>
                  </a:path>
                </a:pathLst>
              </a:custGeom>
              <a:solidFill>
                <a:srgbClr val="FC7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íSḻïḋé">
                <a:extLst>
                  <a:ext uri="{FF2B5EF4-FFF2-40B4-BE49-F238E27FC236}">
                    <a16:creationId xmlns:a16="http://schemas.microsoft.com/office/drawing/2014/main" id="{558E8DBC-2766-46D5-A087-6733623C0D07}"/>
                  </a:ext>
                </a:extLst>
              </p:cNvPr>
              <p:cNvSpPr/>
              <p:nvPr/>
            </p:nvSpPr>
            <p:spPr bwMode="auto">
              <a:xfrm>
                <a:off x="4311650" y="1077252"/>
                <a:ext cx="3568700" cy="3613310"/>
              </a:xfrm>
              <a:custGeom>
                <a:avLst/>
                <a:gdLst>
                  <a:gd name="T0" fmla="*/ 249 w 498"/>
                  <a:gd name="T1" fmla="*/ 506 h 506"/>
                  <a:gd name="T2" fmla="*/ 280 w 498"/>
                  <a:gd name="T3" fmla="*/ 462 h 506"/>
                  <a:gd name="T4" fmla="*/ 235 w 498"/>
                  <a:gd name="T5" fmla="*/ 487 h 506"/>
                  <a:gd name="T6" fmla="*/ 213 w 498"/>
                  <a:gd name="T7" fmla="*/ 33 h 506"/>
                  <a:gd name="T8" fmla="*/ 138 w 498"/>
                  <a:gd name="T9" fmla="*/ 26 h 506"/>
                  <a:gd name="T10" fmla="*/ 96 w 498"/>
                  <a:gd name="T11" fmla="*/ 87 h 506"/>
                  <a:gd name="T12" fmla="*/ 51 w 498"/>
                  <a:gd name="T13" fmla="*/ 134 h 506"/>
                  <a:gd name="T14" fmla="*/ 2 w 498"/>
                  <a:gd name="T15" fmla="*/ 198 h 506"/>
                  <a:gd name="T16" fmla="*/ 13 w 498"/>
                  <a:gd name="T17" fmla="*/ 280 h 506"/>
                  <a:gd name="T18" fmla="*/ 25 w 498"/>
                  <a:gd name="T19" fmla="*/ 331 h 506"/>
                  <a:gd name="T20" fmla="*/ 55 w 498"/>
                  <a:gd name="T21" fmla="*/ 415 h 506"/>
                  <a:gd name="T22" fmla="*/ 105 w 498"/>
                  <a:gd name="T23" fmla="*/ 419 h 506"/>
                  <a:gd name="T24" fmla="*/ 62 w 498"/>
                  <a:gd name="T25" fmla="*/ 406 h 506"/>
                  <a:gd name="T26" fmla="*/ 66 w 498"/>
                  <a:gd name="T27" fmla="*/ 356 h 506"/>
                  <a:gd name="T28" fmla="*/ 16 w 498"/>
                  <a:gd name="T29" fmla="*/ 312 h 506"/>
                  <a:gd name="T30" fmla="*/ 16 w 498"/>
                  <a:gd name="T31" fmla="*/ 312 h 506"/>
                  <a:gd name="T32" fmla="*/ 15 w 498"/>
                  <a:gd name="T33" fmla="*/ 311 h 506"/>
                  <a:gd name="T34" fmla="*/ 15 w 498"/>
                  <a:gd name="T35" fmla="*/ 311 h 506"/>
                  <a:gd name="T36" fmla="*/ 15 w 498"/>
                  <a:gd name="T37" fmla="*/ 310 h 506"/>
                  <a:gd name="T38" fmla="*/ 14 w 498"/>
                  <a:gd name="T39" fmla="*/ 309 h 506"/>
                  <a:gd name="T40" fmla="*/ 14 w 498"/>
                  <a:gd name="T41" fmla="*/ 309 h 506"/>
                  <a:gd name="T42" fmla="*/ 14 w 498"/>
                  <a:gd name="T43" fmla="*/ 308 h 506"/>
                  <a:gd name="T44" fmla="*/ 14 w 498"/>
                  <a:gd name="T45" fmla="*/ 308 h 506"/>
                  <a:gd name="T46" fmla="*/ 14 w 498"/>
                  <a:gd name="T47" fmla="*/ 307 h 506"/>
                  <a:gd name="T48" fmla="*/ 20 w 498"/>
                  <a:gd name="T49" fmla="*/ 288 h 506"/>
                  <a:gd name="T50" fmla="*/ 43 w 498"/>
                  <a:gd name="T51" fmla="*/ 253 h 506"/>
                  <a:gd name="T52" fmla="*/ 13 w 498"/>
                  <a:gd name="T53" fmla="*/ 200 h 506"/>
                  <a:gd name="T54" fmla="*/ 66 w 498"/>
                  <a:gd name="T55" fmla="*/ 150 h 506"/>
                  <a:gd name="T56" fmla="*/ 72 w 498"/>
                  <a:gd name="T57" fmla="*/ 96 h 506"/>
                  <a:gd name="T58" fmla="*/ 108 w 498"/>
                  <a:gd name="T59" fmla="*/ 97 h 506"/>
                  <a:gd name="T60" fmla="*/ 135 w 498"/>
                  <a:gd name="T61" fmla="*/ 51 h 506"/>
                  <a:gd name="T62" fmla="*/ 162 w 498"/>
                  <a:gd name="T63" fmla="*/ 37 h 506"/>
                  <a:gd name="T64" fmla="*/ 189 w 498"/>
                  <a:gd name="T65" fmla="*/ 51 h 506"/>
                  <a:gd name="T66" fmla="*/ 221 w 498"/>
                  <a:gd name="T67" fmla="*/ 40 h 506"/>
                  <a:gd name="T68" fmla="*/ 263 w 498"/>
                  <a:gd name="T69" fmla="*/ 19 h 506"/>
                  <a:gd name="T70" fmla="*/ 286 w 498"/>
                  <a:gd name="T71" fmla="*/ 48 h 506"/>
                  <a:gd name="T72" fmla="*/ 302 w 498"/>
                  <a:gd name="T73" fmla="*/ 53 h 506"/>
                  <a:gd name="T74" fmla="*/ 328 w 498"/>
                  <a:gd name="T75" fmla="*/ 43 h 506"/>
                  <a:gd name="T76" fmla="*/ 348 w 498"/>
                  <a:gd name="T77" fmla="*/ 34 h 506"/>
                  <a:gd name="T78" fmla="*/ 366 w 498"/>
                  <a:gd name="T79" fmla="*/ 71 h 506"/>
                  <a:gd name="T80" fmla="*/ 406 w 498"/>
                  <a:gd name="T81" fmla="*/ 98 h 506"/>
                  <a:gd name="T82" fmla="*/ 442 w 498"/>
                  <a:gd name="T83" fmla="*/ 113 h 506"/>
                  <a:gd name="T84" fmla="*/ 438 w 498"/>
                  <a:gd name="T85" fmla="*/ 169 h 506"/>
                  <a:gd name="T86" fmla="*/ 472 w 498"/>
                  <a:gd name="T87" fmla="*/ 187 h 506"/>
                  <a:gd name="T88" fmla="*/ 483 w 498"/>
                  <a:gd name="T89" fmla="*/ 210 h 506"/>
                  <a:gd name="T90" fmla="*/ 455 w 498"/>
                  <a:gd name="T91" fmla="*/ 254 h 506"/>
                  <a:gd name="T92" fmla="*/ 466 w 498"/>
                  <a:gd name="T93" fmla="*/ 278 h 506"/>
                  <a:gd name="T94" fmla="*/ 470 w 498"/>
                  <a:gd name="T95" fmla="*/ 321 h 506"/>
                  <a:gd name="T96" fmla="*/ 432 w 498"/>
                  <a:gd name="T97" fmla="*/ 360 h 506"/>
                  <a:gd name="T98" fmla="*/ 437 w 498"/>
                  <a:gd name="T99" fmla="*/ 405 h 506"/>
                  <a:gd name="T100" fmla="*/ 416 w 498"/>
                  <a:gd name="T101" fmla="*/ 409 h 506"/>
                  <a:gd name="T102" fmla="*/ 388 w 498"/>
                  <a:gd name="T103" fmla="*/ 421 h 506"/>
                  <a:gd name="T104" fmla="*/ 423 w 498"/>
                  <a:gd name="T105" fmla="*/ 421 h 506"/>
                  <a:gd name="T106" fmla="*/ 460 w 498"/>
                  <a:gd name="T107" fmla="*/ 336 h 506"/>
                  <a:gd name="T108" fmla="*/ 474 w 498"/>
                  <a:gd name="T109" fmla="*/ 270 h 506"/>
                  <a:gd name="T110" fmla="*/ 486 w 498"/>
                  <a:gd name="T111" fmla="*/ 182 h 506"/>
                  <a:gd name="T112" fmla="*/ 443 w 498"/>
                  <a:gd name="T113" fmla="*/ 151 h 506"/>
                  <a:gd name="T114" fmla="*/ 423 w 498"/>
                  <a:gd name="T115" fmla="*/ 85 h 506"/>
                  <a:gd name="T116" fmla="*/ 376 w 498"/>
                  <a:gd name="T117" fmla="*/ 59 h 506"/>
                  <a:gd name="T118" fmla="*/ 321 w 498"/>
                  <a:gd name="T119" fmla="*/ 34 h 506"/>
                  <a:gd name="T120" fmla="*/ 278 w 498"/>
                  <a:gd name="T121" fmla="*/ 2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98" h="506">
                    <a:moveTo>
                      <a:pt x="213" y="459"/>
                    </a:moveTo>
                    <a:cubicBezTo>
                      <a:pt x="209" y="469"/>
                      <a:pt x="209" y="469"/>
                      <a:pt x="209" y="469"/>
                    </a:cubicBezTo>
                    <a:cubicBezTo>
                      <a:pt x="210" y="470"/>
                      <a:pt x="211" y="471"/>
                      <a:pt x="211" y="472"/>
                    </a:cubicBezTo>
                    <a:cubicBezTo>
                      <a:pt x="214" y="475"/>
                      <a:pt x="217" y="479"/>
                      <a:pt x="219" y="483"/>
                    </a:cubicBezTo>
                    <a:cubicBezTo>
                      <a:pt x="221" y="486"/>
                      <a:pt x="223" y="490"/>
                      <a:pt x="226" y="493"/>
                    </a:cubicBezTo>
                    <a:cubicBezTo>
                      <a:pt x="232" y="501"/>
                      <a:pt x="240" y="506"/>
                      <a:pt x="249" y="506"/>
                    </a:cubicBezTo>
                    <a:cubicBezTo>
                      <a:pt x="250" y="506"/>
                      <a:pt x="252" y="506"/>
                      <a:pt x="253" y="506"/>
                    </a:cubicBezTo>
                    <a:cubicBezTo>
                      <a:pt x="265" y="503"/>
                      <a:pt x="272" y="493"/>
                      <a:pt x="277" y="486"/>
                    </a:cubicBezTo>
                    <a:cubicBezTo>
                      <a:pt x="277" y="485"/>
                      <a:pt x="277" y="485"/>
                      <a:pt x="277" y="485"/>
                    </a:cubicBezTo>
                    <a:cubicBezTo>
                      <a:pt x="278" y="484"/>
                      <a:pt x="279" y="483"/>
                      <a:pt x="280" y="481"/>
                    </a:cubicBezTo>
                    <a:cubicBezTo>
                      <a:pt x="281" y="478"/>
                      <a:pt x="283" y="476"/>
                      <a:pt x="285" y="473"/>
                    </a:cubicBezTo>
                    <a:cubicBezTo>
                      <a:pt x="280" y="462"/>
                      <a:pt x="280" y="462"/>
                      <a:pt x="280" y="462"/>
                    </a:cubicBezTo>
                    <a:cubicBezTo>
                      <a:pt x="275" y="467"/>
                      <a:pt x="272" y="473"/>
                      <a:pt x="268" y="479"/>
                    </a:cubicBezTo>
                    <a:cubicBezTo>
                      <a:pt x="264" y="486"/>
                      <a:pt x="259" y="493"/>
                      <a:pt x="251" y="495"/>
                    </a:cubicBezTo>
                    <a:cubicBezTo>
                      <a:pt x="250" y="495"/>
                      <a:pt x="250" y="495"/>
                      <a:pt x="249" y="495"/>
                    </a:cubicBezTo>
                    <a:cubicBezTo>
                      <a:pt x="249" y="495"/>
                      <a:pt x="249" y="495"/>
                      <a:pt x="249" y="495"/>
                    </a:cubicBezTo>
                    <a:cubicBezTo>
                      <a:pt x="247" y="495"/>
                      <a:pt x="245" y="494"/>
                      <a:pt x="244" y="494"/>
                    </a:cubicBezTo>
                    <a:cubicBezTo>
                      <a:pt x="240" y="492"/>
                      <a:pt x="237" y="490"/>
                      <a:pt x="235" y="487"/>
                    </a:cubicBezTo>
                    <a:cubicBezTo>
                      <a:pt x="229" y="479"/>
                      <a:pt x="226" y="471"/>
                      <a:pt x="220" y="464"/>
                    </a:cubicBezTo>
                    <a:cubicBezTo>
                      <a:pt x="218" y="462"/>
                      <a:pt x="216" y="460"/>
                      <a:pt x="213" y="459"/>
                    </a:cubicBezTo>
                    <a:moveTo>
                      <a:pt x="250" y="0"/>
                    </a:moveTo>
                    <a:cubicBezTo>
                      <a:pt x="242" y="0"/>
                      <a:pt x="235" y="3"/>
                      <a:pt x="229" y="9"/>
                    </a:cubicBezTo>
                    <a:cubicBezTo>
                      <a:pt x="225" y="14"/>
                      <a:pt x="222" y="19"/>
                      <a:pt x="219" y="24"/>
                    </a:cubicBezTo>
                    <a:cubicBezTo>
                      <a:pt x="217" y="27"/>
                      <a:pt x="215" y="31"/>
                      <a:pt x="213" y="33"/>
                    </a:cubicBezTo>
                    <a:cubicBezTo>
                      <a:pt x="209" y="38"/>
                      <a:pt x="203" y="41"/>
                      <a:pt x="196" y="41"/>
                    </a:cubicBezTo>
                    <a:cubicBezTo>
                      <a:pt x="194" y="41"/>
                      <a:pt x="192" y="41"/>
                      <a:pt x="189" y="40"/>
                    </a:cubicBezTo>
                    <a:cubicBezTo>
                      <a:pt x="185" y="39"/>
                      <a:pt x="181" y="36"/>
                      <a:pt x="177" y="33"/>
                    </a:cubicBezTo>
                    <a:cubicBezTo>
                      <a:pt x="174" y="31"/>
                      <a:pt x="170" y="29"/>
                      <a:pt x="166" y="27"/>
                    </a:cubicBezTo>
                    <a:cubicBezTo>
                      <a:pt x="161" y="24"/>
                      <a:pt x="156" y="23"/>
                      <a:pt x="151" y="23"/>
                    </a:cubicBezTo>
                    <a:cubicBezTo>
                      <a:pt x="146" y="23"/>
                      <a:pt x="142" y="24"/>
                      <a:pt x="138" y="26"/>
                    </a:cubicBezTo>
                    <a:cubicBezTo>
                      <a:pt x="133" y="29"/>
                      <a:pt x="126" y="35"/>
                      <a:pt x="124" y="50"/>
                    </a:cubicBezTo>
                    <a:cubicBezTo>
                      <a:pt x="123" y="53"/>
                      <a:pt x="123" y="56"/>
                      <a:pt x="123" y="59"/>
                    </a:cubicBezTo>
                    <a:cubicBezTo>
                      <a:pt x="122" y="65"/>
                      <a:pt x="122" y="70"/>
                      <a:pt x="120" y="74"/>
                    </a:cubicBezTo>
                    <a:cubicBezTo>
                      <a:pt x="118" y="79"/>
                      <a:pt x="115" y="82"/>
                      <a:pt x="112" y="84"/>
                    </a:cubicBezTo>
                    <a:cubicBezTo>
                      <a:pt x="108" y="86"/>
                      <a:pt x="104" y="87"/>
                      <a:pt x="100" y="87"/>
                    </a:cubicBezTo>
                    <a:cubicBezTo>
                      <a:pt x="99" y="87"/>
                      <a:pt x="97" y="87"/>
                      <a:pt x="96" y="87"/>
                    </a:cubicBezTo>
                    <a:cubicBezTo>
                      <a:pt x="94" y="87"/>
                      <a:pt x="92" y="86"/>
                      <a:pt x="90" y="86"/>
                    </a:cubicBezTo>
                    <a:cubicBezTo>
                      <a:pt x="87" y="86"/>
                      <a:pt x="85" y="85"/>
                      <a:pt x="82" y="85"/>
                    </a:cubicBezTo>
                    <a:cubicBezTo>
                      <a:pt x="80" y="85"/>
                      <a:pt x="78" y="85"/>
                      <a:pt x="75" y="85"/>
                    </a:cubicBezTo>
                    <a:cubicBezTo>
                      <a:pt x="71" y="85"/>
                      <a:pt x="68" y="85"/>
                      <a:pt x="65" y="86"/>
                    </a:cubicBezTo>
                    <a:cubicBezTo>
                      <a:pt x="53" y="90"/>
                      <a:pt x="46" y="100"/>
                      <a:pt x="46" y="112"/>
                    </a:cubicBezTo>
                    <a:cubicBezTo>
                      <a:pt x="46" y="120"/>
                      <a:pt x="49" y="128"/>
                      <a:pt x="51" y="134"/>
                    </a:cubicBezTo>
                    <a:cubicBezTo>
                      <a:pt x="52" y="137"/>
                      <a:pt x="53" y="139"/>
                      <a:pt x="54" y="141"/>
                    </a:cubicBezTo>
                    <a:cubicBezTo>
                      <a:pt x="55" y="145"/>
                      <a:pt x="56" y="151"/>
                      <a:pt x="54" y="156"/>
                    </a:cubicBezTo>
                    <a:cubicBezTo>
                      <a:pt x="53" y="160"/>
                      <a:pt x="50" y="164"/>
                      <a:pt x="46" y="167"/>
                    </a:cubicBezTo>
                    <a:cubicBezTo>
                      <a:pt x="42" y="169"/>
                      <a:pt x="37" y="171"/>
                      <a:pt x="32" y="172"/>
                    </a:cubicBezTo>
                    <a:cubicBezTo>
                      <a:pt x="29" y="173"/>
                      <a:pt x="26" y="174"/>
                      <a:pt x="22" y="176"/>
                    </a:cubicBezTo>
                    <a:cubicBezTo>
                      <a:pt x="8" y="182"/>
                      <a:pt x="3" y="191"/>
                      <a:pt x="2" y="198"/>
                    </a:cubicBezTo>
                    <a:cubicBezTo>
                      <a:pt x="0" y="212"/>
                      <a:pt x="10" y="222"/>
                      <a:pt x="13" y="226"/>
                    </a:cubicBezTo>
                    <a:cubicBezTo>
                      <a:pt x="15" y="228"/>
                      <a:pt x="17" y="229"/>
                      <a:pt x="19" y="231"/>
                    </a:cubicBezTo>
                    <a:cubicBezTo>
                      <a:pt x="23" y="235"/>
                      <a:pt x="26" y="238"/>
                      <a:pt x="29" y="242"/>
                    </a:cubicBezTo>
                    <a:cubicBezTo>
                      <a:pt x="31" y="245"/>
                      <a:pt x="32" y="249"/>
                      <a:pt x="32" y="253"/>
                    </a:cubicBezTo>
                    <a:cubicBezTo>
                      <a:pt x="31" y="262"/>
                      <a:pt x="24" y="269"/>
                      <a:pt x="16" y="277"/>
                    </a:cubicBezTo>
                    <a:cubicBezTo>
                      <a:pt x="15" y="278"/>
                      <a:pt x="14" y="279"/>
                      <a:pt x="13" y="280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12" y="281"/>
                      <a:pt x="12" y="281"/>
                      <a:pt x="12" y="281"/>
                    </a:cubicBezTo>
                    <a:cubicBezTo>
                      <a:pt x="8" y="286"/>
                      <a:pt x="5" y="289"/>
                      <a:pt x="5" y="293"/>
                    </a:cubicBezTo>
                    <a:cubicBezTo>
                      <a:pt x="1" y="302"/>
                      <a:pt x="2" y="312"/>
                      <a:pt x="8" y="319"/>
                    </a:cubicBezTo>
                    <a:cubicBezTo>
                      <a:pt x="13" y="326"/>
                      <a:pt x="20" y="329"/>
                      <a:pt x="25" y="331"/>
                    </a:cubicBezTo>
                    <a:cubicBezTo>
                      <a:pt x="28" y="332"/>
                      <a:pt x="30" y="333"/>
                      <a:pt x="32" y="333"/>
                    </a:cubicBezTo>
                    <a:cubicBezTo>
                      <a:pt x="36" y="334"/>
                      <a:pt x="40" y="336"/>
                      <a:pt x="44" y="337"/>
                    </a:cubicBezTo>
                    <a:cubicBezTo>
                      <a:pt x="52" y="342"/>
                      <a:pt x="56" y="351"/>
                      <a:pt x="55" y="360"/>
                    </a:cubicBezTo>
                    <a:cubicBezTo>
                      <a:pt x="54" y="364"/>
                      <a:pt x="53" y="368"/>
                      <a:pt x="51" y="372"/>
                    </a:cubicBezTo>
                    <a:cubicBezTo>
                      <a:pt x="49" y="376"/>
                      <a:pt x="48" y="380"/>
                      <a:pt x="47" y="385"/>
                    </a:cubicBezTo>
                    <a:cubicBezTo>
                      <a:pt x="44" y="397"/>
                      <a:pt x="47" y="408"/>
                      <a:pt x="55" y="415"/>
                    </a:cubicBezTo>
                    <a:cubicBezTo>
                      <a:pt x="61" y="419"/>
                      <a:pt x="67" y="421"/>
                      <a:pt x="75" y="421"/>
                    </a:cubicBezTo>
                    <a:cubicBezTo>
                      <a:pt x="79" y="421"/>
                      <a:pt x="83" y="420"/>
                      <a:pt x="87" y="420"/>
                    </a:cubicBezTo>
                    <a:cubicBezTo>
                      <a:pt x="87" y="420"/>
                      <a:pt x="87" y="420"/>
                      <a:pt x="87" y="420"/>
                    </a:cubicBezTo>
                    <a:cubicBezTo>
                      <a:pt x="88" y="419"/>
                      <a:pt x="88" y="419"/>
                      <a:pt x="88" y="419"/>
                    </a:cubicBezTo>
                    <a:cubicBezTo>
                      <a:pt x="92" y="419"/>
                      <a:pt x="96" y="418"/>
                      <a:pt x="100" y="418"/>
                    </a:cubicBezTo>
                    <a:cubicBezTo>
                      <a:pt x="102" y="418"/>
                      <a:pt x="104" y="419"/>
                      <a:pt x="105" y="419"/>
                    </a:cubicBezTo>
                    <a:cubicBezTo>
                      <a:pt x="109" y="408"/>
                      <a:pt x="109" y="408"/>
                      <a:pt x="109" y="408"/>
                    </a:cubicBezTo>
                    <a:cubicBezTo>
                      <a:pt x="106" y="408"/>
                      <a:pt x="103" y="407"/>
                      <a:pt x="100" y="407"/>
                    </a:cubicBezTo>
                    <a:cubicBezTo>
                      <a:pt x="95" y="407"/>
                      <a:pt x="90" y="408"/>
                      <a:pt x="85" y="409"/>
                    </a:cubicBezTo>
                    <a:cubicBezTo>
                      <a:pt x="82" y="409"/>
                      <a:pt x="79" y="410"/>
                      <a:pt x="75" y="410"/>
                    </a:cubicBezTo>
                    <a:cubicBezTo>
                      <a:pt x="72" y="410"/>
                      <a:pt x="69" y="409"/>
                      <a:pt x="66" y="408"/>
                    </a:cubicBezTo>
                    <a:cubicBezTo>
                      <a:pt x="65" y="408"/>
                      <a:pt x="63" y="407"/>
                      <a:pt x="62" y="406"/>
                    </a:cubicBezTo>
                    <a:cubicBezTo>
                      <a:pt x="58" y="403"/>
                      <a:pt x="57" y="398"/>
                      <a:pt x="57" y="393"/>
                    </a:cubicBezTo>
                    <a:cubicBezTo>
                      <a:pt x="57" y="392"/>
                      <a:pt x="57" y="391"/>
                      <a:pt x="57" y="390"/>
                    </a:cubicBezTo>
                    <a:cubicBezTo>
                      <a:pt x="57" y="389"/>
                      <a:pt x="57" y="388"/>
                      <a:pt x="57" y="387"/>
                    </a:cubicBezTo>
                    <a:cubicBezTo>
                      <a:pt x="58" y="386"/>
                      <a:pt x="58" y="385"/>
                      <a:pt x="58" y="384"/>
                    </a:cubicBezTo>
                    <a:cubicBezTo>
                      <a:pt x="61" y="377"/>
                      <a:pt x="64" y="370"/>
                      <a:pt x="66" y="362"/>
                    </a:cubicBezTo>
                    <a:cubicBezTo>
                      <a:pt x="66" y="360"/>
                      <a:pt x="66" y="358"/>
                      <a:pt x="66" y="356"/>
                    </a:cubicBezTo>
                    <a:cubicBezTo>
                      <a:pt x="66" y="353"/>
                      <a:pt x="66" y="350"/>
                      <a:pt x="65" y="347"/>
                    </a:cubicBezTo>
                    <a:cubicBezTo>
                      <a:pt x="62" y="339"/>
                      <a:pt x="57" y="332"/>
                      <a:pt x="49" y="328"/>
                    </a:cubicBezTo>
                    <a:cubicBezTo>
                      <a:pt x="43" y="324"/>
                      <a:pt x="36" y="323"/>
                      <a:pt x="29" y="320"/>
                    </a:cubicBezTo>
                    <a:cubicBezTo>
                      <a:pt x="24" y="319"/>
                      <a:pt x="19" y="316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2"/>
                    </a:cubicBezTo>
                    <a:cubicBezTo>
                      <a:pt x="16" y="312"/>
                      <a:pt x="16" y="312"/>
                      <a:pt x="16" y="311"/>
                    </a:cubicBezTo>
                    <a:cubicBezTo>
                      <a:pt x="16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5" y="310"/>
                      <a:pt x="15" y="310"/>
                    </a:cubicBezTo>
                    <a:cubicBezTo>
                      <a:pt x="15" y="310"/>
                      <a:pt x="14" y="310"/>
                      <a:pt x="14" y="310"/>
                    </a:cubicBezTo>
                    <a:cubicBezTo>
                      <a:pt x="14" y="310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9"/>
                    </a:cubicBezTo>
                    <a:cubicBezTo>
                      <a:pt x="14" y="309"/>
                      <a:pt x="14" y="309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8"/>
                      <a:pt x="14" y="308"/>
                      <a:pt x="14" y="308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4" y="307"/>
                      <a:pt x="14" y="307"/>
                      <a:pt x="14" y="307"/>
                    </a:cubicBezTo>
                    <a:cubicBezTo>
                      <a:pt x="12" y="302"/>
                      <a:pt x="15" y="296"/>
                      <a:pt x="18" y="291"/>
                    </a:cubicBezTo>
                    <a:cubicBezTo>
                      <a:pt x="17" y="292"/>
                      <a:pt x="16" y="293"/>
                      <a:pt x="16" y="294"/>
                    </a:cubicBezTo>
                    <a:cubicBezTo>
                      <a:pt x="16" y="294"/>
                      <a:pt x="16" y="294"/>
                      <a:pt x="16" y="294"/>
                    </a:cubicBezTo>
                    <a:cubicBezTo>
                      <a:pt x="16" y="294"/>
                      <a:pt x="16" y="294"/>
                      <a:pt x="16" y="294"/>
                    </a:cubicBezTo>
                    <a:cubicBezTo>
                      <a:pt x="16" y="294"/>
                      <a:pt x="17" y="292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30" y="278"/>
                      <a:pt x="42" y="268"/>
                      <a:pt x="43" y="253"/>
                    </a:cubicBezTo>
                    <a:cubicBezTo>
                      <a:pt x="43" y="253"/>
                      <a:pt x="43" y="253"/>
                      <a:pt x="43" y="252"/>
                    </a:cubicBezTo>
                    <a:cubicBezTo>
                      <a:pt x="43" y="247"/>
                      <a:pt x="41" y="241"/>
                      <a:pt x="38" y="236"/>
                    </a:cubicBezTo>
                    <a:cubicBezTo>
                      <a:pt x="34" y="229"/>
                      <a:pt x="27" y="224"/>
                      <a:pt x="21" y="218"/>
                    </a:cubicBezTo>
                    <a:cubicBezTo>
                      <a:pt x="21" y="218"/>
                      <a:pt x="21" y="218"/>
                      <a:pt x="21" y="218"/>
                    </a:cubicBezTo>
                    <a:cubicBezTo>
                      <a:pt x="17" y="214"/>
                      <a:pt x="13" y="208"/>
                      <a:pt x="13" y="202"/>
                    </a:cubicBezTo>
                    <a:cubicBezTo>
                      <a:pt x="13" y="201"/>
                      <a:pt x="13" y="201"/>
                      <a:pt x="13" y="200"/>
                    </a:cubicBezTo>
                    <a:cubicBezTo>
                      <a:pt x="13" y="200"/>
                      <a:pt x="13" y="200"/>
                      <a:pt x="13" y="200"/>
                    </a:cubicBezTo>
                    <a:cubicBezTo>
                      <a:pt x="14" y="193"/>
                      <a:pt x="21" y="188"/>
                      <a:pt x="27" y="186"/>
                    </a:cubicBezTo>
                    <a:cubicBezTo>
                      <a:pt x="35" y="183"/>
                      <a:pt x="44" y="181"/>
                      <a:pt x="52" y="176"/>
                    </a:cubicBezTo>
                    <a:cubicBezTo>
                      <a:pt x="58" y="172"/>
                      <a:pt x="62" y="167"/>
                      <a:pt x="65" y="160"/>
                    </a:cubicBezTo>
                    <a:cubicBezTo>
                      <a:pt x="65" y="159"/>
                      <a:pt x="65" y="158"/>
                      <a:pt x="66" y="157"/>
                    </a:cubicBezTo>
                    <a:cubicBezTo>
                      <a:pt x="66" y="155"/>
                      <a:pt x="66" y="152"/>
                      <a:pt x="66" y="150"/>
                    </a:cubicBezTo>
                    <a:cubicBezTo>
                      <a:pt x="66" y="146"/>
                      <a:pt x="66" y="142"/>
                      <a:pt x="65" y="138"/>
                    </a:cubicBezTo>
                    <a:cubicBezTo>
                      <a:pt x="63" y="134"/>
                      <a:pt x="61" y="130"/>
                      <a:pt x="60" y="125"/>
                    </a:cubicBezTo>
                    <a:cubicBezTo>
                      <a:pt x="58" y="121"/>
                      <a:pt x="57" y="117"/>
                      <a:pt x="57" y="112"/>
                    </a:cubicBezTo>
                    <a:cubicBezTo>
                      <a:pt x="57" y="112"/>
                      <a:pt x="57" y="112"/>
                      <a:pt x="57" y="112"/>
                    </a:cubicBezTo>
                    <a:cubicBezTo>
                      <a:pt x="57" y="105"/>
                      <a:pt x="61" y="99"/>
                      <a:pt x="68" y="97"/>
                    </a:cubicBezTo>
                    <a:cubicBezTo>
                      <a:pt x="69" y="96"/>
                      <a:pt x="71" y="96"/>
                      <a:pt x="72" y="96"/>
                    </a:cubicBezTo>
                    <a:cubicBezTo>
                      <a:pt x="73" y="96"/>
                      <a:pt x="74" y="96"/>
                      <a:pt x="75" y="96"/>
                    </a:cubicBezTo>
                    <a:cubicBezTo>
                      <a:pt x="77" y="96"/>
                      <a:pt x="79" y="96"/>
                      <a:pt x="81" y="96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5" y="97"/>
                      <a:pt x="90" y="98"/>
                      <a:pt x="95" y="98"/>
                    </a:cubicBezTo>
                    <a:cubicBezTo>
                      <a:pt x="97" y="98"/>
                      <a:pt x="98" y="98"/>
                      <a:pt x="100" y="98"/>
                    </a:cubicBezTo>
                    <a:cubicBezTo>
                      <a:pt x="103" y="98"/>
                      <a:pt x="105" y="98"/>
                      <a:pt x="108" y="97"/>
                    </a:cubicBezTo>
                    <a:cubicBezTo>
                      <a:pt x="111" y="97"/>
                      <a:pt x="114" y="96"/>
                      <a:pt x="117" y="94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123" y="90"/>
                      <a:pt x="128" y="85"/>
                      <a:pt x="131" y="78"/>
                    </a:cubicBezTo>
                    <a:cubicBezTo>
                      <a:pt x="131" y="78"/>
                      <a:pt x="131" y="78"/>
                      <a:pt x="131" y="77"/>
                    </a:cubicBezTo>
                    <a:cubicBezTo>
                      <a:pt x="134" y="69"/>
                      <a:pt x="133" y="60"/>
                      <a:pt x="135" y="51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35" y="45"/>
                      <a:pt x="138" y="39"/>
                      <a:pt x="144" y="35"/>
                    </a:cubicBezTo>
                    <a:cubicBezTo>
                      <a:pt x="144" y="35"/>
                      <a:pt x="144" y="35"/>
                      <a:pt x="144" y="35"/>
                    </a:cubicBezTo>
                    <a:cubicBezTo>
                      <a:pt x="146" y="34"/>
                      <a:pt x="148" y="34"/>
                      <a:pt x="151" y="34"/>
                    </a:cubicBezTo>
                    <a:cubicBezTo>
                      <a:pt x="154" y="34"/>
                      <a:pt x="158" y="35"/>
                      <a:pt x="161" y="36"/>
                    </a:cubicBezTo>
                    <a:cubicBezTo>
                      <a:pt x="161" y="36"/>
                      <a:pt x="161" y="37"/>
                      <a:pt x="161" y="37"/>
                    </a:cubicBezTo>
                    <a:cubicBezTo>
                      <a:pt x="162" y="37"/>
                      <a:pt x="162" y="37"/>
                      <a:pt x="162" y="37"/>
                    </a:cubicBezTo>
                    <a:cubicBezTo>
                      <a:pt x="170" y="41"/>
                      <a:pt x="177" y="47"/>
                      <a:pt x="185" y="50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6" y="51"/>
                      <a:pt x="187" y="51"/>
                      <a:pt x="188" y="51"/>
                    </a:cubicBezTo>
                    <a:cubicBezTo>
                      <a:pt x="188" y="51"/>
                      <a:pt x="188" y="51"/>
                      <a:pt x="188" y="51"/>
                    </a:cubicBezTo>
                    <a:cubicBezTo>
                      <a:pt x="188" y="51"/>
                      <a:pt x="188" y="51"/>
                      <a:pt x="188" y="51"/>
                    </a:cubicBezTo>
                    <a:cubicBezTo>
                      <a:pt x="188" y="51"/>
                      <a:pt x="188" y="51"/>
                      <a:pt x="189" y="51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89" y="52"/>
                      <a:pt x="189" y="52"/>
                      <a:pt x="189" y="52"/>
                    </a:cubicBezTo>
                    <a:cubicBezTo>
                      <a:pt x="189" y="52"/>
                      <a:pt x="189" y="52"/>
                      <a:pt x="189" y="52"/>
                    </a:cubicBezTo>
                    <a:cubicBezTo>
                      <a:pt x="191" y="52"/>
                      <a:pt x="194" y="52"/>
                      <a:pt x="196" y="52"/>
                    </a:cubicBezTo>
                    <a:cubicBezTo>
                      <a:pt x="201" y="52"/>
                      <a:pt x="205" y="51"/>
                      <a:pt x="210" y="50"/>
                    </a:cubicBezTo>
                    <a:cubicBezTo>
                      <a:pt x="214" y="47"/>
                      <a:pt x="218" y="44"/>
                      <a:pt x="221" y="40"/>
                    </a:cubicBezTo>
                    <a:cubicBezTo>
                      <a:pt x="227" y="33"/>
                      <a:pt x="231" y="24"/>
                      <a:pt x="237" y="17"/>
                    </a:cubicBezTo>
                    <a:cubicBezTo>
                      <a:pt x="241" y="14"/>
                      <a:pt x="245" y="11"/>
                      <a:pt x="250" y="11"/>
                    </a:cubicBezTo>
                    <a:cubicBezTo>
                      <a:pt x="250" y="11"/>
                      <a:pt x="251" y="11"/>
                      <a:pt x="252" y="11"/>
                    </a:cubicBezTo>
                    <a:cubicBezTo>
                      <a:pt x="253" y="12"/>
                      <a:pt x="253" y="12"/>
                      <a:pt x="254" y="12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57" y="13"/>
                      <a:pt x="261" y="16"/>
                      <a:pt x="263" y="19"/>
                    </a:cubicBezTo>
                    <a:cubicBezTo>
                      <a:pt x="265" y="22"/>
                      <a:pt x="267" y="25"/>
                      <a:pt x="269" y="28"/>
                    </a:cubicBezTo>
                    <a:cubicBezTo>
                      <a:pt x="273" y="34"/>
                      <a:pt x="276" y="40"/>
                      <a:pt x="282" y="45"/>
                    </a:cubicBezTo>
                    <a:cubicBezTo>
                      <a:pt x="283" y="46"/>
                      <a:pt x="284" y="47"/>
                      <a:pt x="285" y="47"/>
                    </a:cubicBezTo>
                    <a:cubicBezTo>
                      <a:pt x="285" y="47"/>
                      <a:pt x="285" y="48"/>
                      <a:pt x="285" y="48"/>
                    </a:cubicBezTo>
                    <a:cubicBezTo>
                      <a:pt x="285" y="48"/>
                      <a:pt x="285" y="48"/>
                      <a:pt x="285" y="48"/>
                    </a:cubicBezTo>
                    <a:cubicBezTo>
                      <a:pt x="286" y="48"/>
                      <a:pt x="286" y="48"/>
                      <a:pt x="286" y="48"/>
                    </a:cubicBezTo>
                    <a:cubicBezTo>
                      <a:pt x="286" y="48"/>
                      <a:pt x="286" y="48"/>
                      <a:pt x="286" y="48"/>
                    </a:cubicBezTo>
                    <a:cubicBezTo>
                      <a:pt x="287" y="48"/>
                      <a:pt x="287" y="49"/>
                      <a:pt x="287" y="49"/>
                    </a:cubicBezTo>
                    <a:cubicBezTo>
                      <a:pt x="288" y="49"/>
                      <a:pt x="290" y="50"/>
                      <a:pt x="291" y="51"/>
                    </a:cubicBezTo>
                    <a:cubicBezTo>
                      <a:pt x="291" y="51"/>
                      <a:pt x="292" y="51"/>
                      <a:pt x="292" y="51"/>
                    </a:cubicBezTo>
                    <a:cubicBezTo>
                      <a:pt x="292" y="51"/>
                      <a:pt x="292" y="51"/>
                      <a:pt x="292" y="51"/>
                    </a:cubicBezTo>
                    <a:cubicBezTo>
                      <a:pt x="295" y="52"/>
                      <a:pt x="299" y="53"/>
                      <a:pt x="302" y="53"/>
                    </a:cubicBezTo>
                    <a:cubicBezTo>
                      <a:pt x="303" y="53"/>
                      <a:pt x="303" y="53"/>
                      <a:pt x="304" y="53"/>
                    </a:cubicBezTo>
                    <a:cubicBezTo>
                      <a:pt x="304" y="53"/>
                      <a:pt x="304" y="53"/>
                      <a:pt x="304" y="53"/>
                    </a:cubicBezTo>
                    <a:cubicBezTo>
                      <a:pt x="304" y="53"/>
                      <a:pt x="304" y="53"/>
                      <a:pt x="304" y="53"/>
                    </a:cubicBezTo>
                    <a:cubicBezTo>
                      <a:pt x="313" y="52"/>
                      <a:pt x="320" y="48"/>
                      <a:pt x="327" y="43"/>
                    </a:cubicBezTo>
                    <a:cubicBezTo>
                      <a:pt x="327" y="43"/>
                      <a:pt x="327" y="43"/>
                      <a:pt x="327" y="43"/>
                    </a:cubicBezTo>
                    <a:cubicBezTo>
                      <a:pt x="327" y="43"/>
                      <a:pt x="328" y="43"/>
                      <a:pt x="328" y="43"/>
                    </a:cubicBezTo>
                    <a:cubicBezTo>
                      <a:pt x="328" y="42"/>
                      <a:pt x="328" y="42"/>
                      <a:pt x="328" y="42"/>
                    </a:cubicBezTo>
                    <a:cubicBezTo>
                      <a:pt x="328" y="42"/>
                      <a:pt x="328" y="42"/>
                      <a:pt x="328" y="42"/>
                    </a:cubicBezTo>
                    <a:cubicBezTo>
                      <a:pt x="334" y="39"/>
                      <a:pt x="339" y="35"/>
                      <a:pt x="345" y="34"/>
                    </a:cubicBezTo>
                    <a:cubicBezTo>
                      <a:pt x="346" y="34"/>
                      <a:pt x="347" y="34"/>
                      <a:pt x="348" y="34"/>
                    </a:cubicBezTo>
                    <a:cubicBezTo>
                      <a:pt x="348" y="34"/>
                      <a:pt x="348" y="34"/>
                      <a:pt x="348" y="34"/>
                    </a:cubicBezTo>
                    <a:cubicBezTo>
                      <a:pt x="348" y="34"/>
                      <a:pt x="348" y="34"/>
                      <a:pt x="348" y="34"/>
                    </a:cubicBezTo>
                    <a:cubicBezTo>
                      <a:pt x="348" y="34"/>
                      <a:pt x="349" y="34"/>
                      <a:pt x="349" y="34"/>
                    </a:cubicBezTo>
                    <a:cubicBezTo>
                      <a:pt x="349" y="34"/>
                      <a:pt x="349" y="34"/>
                      <a:pt x="349" y="34"/>
                    </a:cubicBezTo>
                    <a:cubicBezTo>
                      <a:pt x="355" y="34"/>
                      <a:pt x="360" y="38"/>
                      <a:pt x="362" y="44"/>
                    </a:cubicBezTo>
                    <a:cubicBezTo>
                      <a:pt x="362" y="44"/>
                      <a:pt x="362" y="44"/>
                      <a:pt x="362" y="44"/>
                    </a:cubicBezTo>
                    <a:cubicBezTo>
                      <a:pt x="364" y="48"/>
                      <a:pt x="364" y="52"/>
                      <a:pt x="365" y="56"/>
                    </a:cubicBezTo>
                    <a:cubicBezTo>
                      <a:pt x="365" y="61"/>
                      <a:pt x="365" y="66"/>
                      <a:pt x="366" y="71"/>
                    </a:cubicBezTo>
                    <a:cubicBezTo>
                      <a:pt x="367" y="78"/>
                      <a:pt x="371" y="86"/>
                      <a:pt x="377" y="91"/>
                    </a:cubicBezTo>
                    <a:cubicBezTo>
                      <a:pt x="377" y="91"/>
                      <a:pt x="378" y="92"/>
                      <a:pt x="379" y="93"/>
                    </a:cubicBezTo>
                    <a:cubicBezTo>
                      <a:pt x="384" y="97"/>
                      <a:pt x="391" y="99"/>
                      <a:pt x="397" y="99"/>
                    </a:cubicBezTo>
                    <a:cubicBezTo>
                      <a:pt x="397" y="99"/>
                      <a:pt x="397" y="99"/>
                      <a:pt x="397" y="99"/>
                    </a:cubicBezTo>
                    <a:cubicBezTo>
                      <a:pt x="398" y="99"/>
                      <a:pt x="398" y="99"/>
                      <a:pt x="398" y="99"/>
                    </a:cubicBezTo>
                    <a:cubicBezTo>
                      <a:pt x="401" y="99"/>
                      <a:pt x="404" y="99"/>
                      <a:pt x="406" y="98"/>
                    </a:cubicBezTo>
                    <a:cubicBezTo>
                      <a:pt x="412" y="98"/>
                      <a:pt x="417" y="96"/>
                      <a:pt x="423" y="96"/>
                    </a:cubicBezTo>
                    <a:cubicBezTo>
                      <a:pt x="424" y="96"/>
                      <a:pt x="424" y="96"/>
                      <a:pt x="425" y="96"/>
                    </a:cubicBezTo>
                    <a:cubicBezTo>
                      <a:pt x="425" y="96"/>
                      <a:pt x="425" y="96"/>
                      <a:pt x="425" y="96"/>
                    </a:cubicBezTo>
                    <a:cubicBezTo>
                      <a:pt x="431" y="97"/>
                      <a:pt x="438" y="100"/>
                      <a:pt x="440" y="106"/>
                    </a:cubicBezTo>
                    <a:cubicBezTo>
                      <a:pt x="441" y="108"/>
                      <a:pt x="442" y="110"/>
                      <a:pt x="442" y="113"/>
                    </a:cubicBezTo>
                    <a:cubicBezTo>
                      <a:pt x="442" y="113"/>
                      <a:pt x="442" y="113"/>
                      <a:pt x="442" y="113"/>
                    </a:cubicBezTo>
                    <a:cubicBezTo>
                      <a:pt x="442" y="118"/>
                      <a:pt x="439" y="124"/>
                      <a:pt x="437" y="129"/>
                    </a:cubicBezTo>
                    <a:cubicBezTo>
                      <a:pt x="436" y="132"/>
                      <a:pt x="435" y="134"/>
                      <a:pt x="434" y="137"/>
                    </a:cubicBezTo>
                    <a:cubicBezTo>
                      <a:pt x="433" y="141"/>
                      <a:pt x="432" y="146"/>
                      <a:pt x="432" y="150"/>
                    </a:cubicBezTo>
                    <a:cubicBezTo>
                      <a:pt x="432" y="151"/>
                      <a:pt x="432" y="151"/>
                      <a:pt x="432" y="152"/>
                    </a:cubicBezTo>
                    <a:cubicBezTo>
                      <a:pt x="432" y="152"/>
                      <a:pt x="432" y="152"/>
                      <a:pt x="432" y="152"/>
                    </a:cubicBezTo>
                    <a:cubicBezTo>
                      <a:pt x="432" y="158"/>
                      <a:pt x="434" y="164"/>
                      <a:pt x="438" y="169"/>
                    </a:cubicBezTo>
                    <a:cubicBezTo>
                      <a:pt x="438" y="169"/>
                      <a:pt x="438" y="169"/>
                      <a:pt x="438" y="169"/>
                    </a:cubicBezTo>
                    <a:cubicBezTo>
                      <a:pt x="441" y="173"/>
                      <a:pt x="445" y="176"/>
                      <a:pt x="449" y="178"/>
                    </a:cubicBezTo>
                    <a:cubicBezTo>
                      <a:pt x="451" y="179"/>
                      <a:pt x="453" y="180"/>
                      <a:pt x="455" y="181"/>
                    </a:cubicBezTo>
                    <a:cubicBezTo>
                      <a:pt x="455" y="181"/>
                      <a:pt x="456" y="181"/>
                      <a:pt x="456" y="181"/>
                    </a:cubicBezTo>
                    <a:cubicBezTo>
                      <a:pt x="460" y="183"/>
                      <a:pt x="464" y="184"/>
                      <a:pt x="468" y="185"/>
                    </a:cubicBezTo>
                    <a:cubicBezTo>
                      <a:pt x="470" y="186"/>
                      <a:pt x="471" y="186"/>
                      <a:pt x="472" y="187"/>
                    </a:cubicBezTo>
                    <a:cubicBezTo>
                      <a:pt x="475" y="188"/>
                      <a:pt x="477" y="189"/>
                      <a:pt x="479" y="191"/>
                    </a:cubicBezTo>
                    <a:cubicBezTo>
                      <a:pt x="479" y="191"/>
                      <a:pt x="479" y="191"/>
                      <a:pt x="479" y="191"/>
                    </a:cubicBezTo>
                    <a:cubicBezTo>
                      <a:pt x="479" y="191"/>
                      <a:pt x="479" y="191"/>
                      <a:pt x="479" y="191"/>
                    </a:cubicBezTo>
                    <a:cubicBezTo>
                      <a:pt x="483" y="194"/>
                      <a:pt x="485" y="198"/>
                      <a:pt x="485" y="203"/>
                    </a:cubicBezTo>
                    <a:cubicBezTo>
                      <a:pt x="485" y="204"/>
                      <a:pt x="485" y="206"/>
                      <a:pt x="485" y="207"/>
                    </a:cubicBezTo>
                    <a:cubicBezTo>
                      <a:pt x="484" y="208"/>
                      <a:pt x="484" y="209"/>
                      <a:pt x="483" y="210"/>
                    </a:cubicBezTo>
                    <a:cubicBezTo>
                      <a:pt x="482" y="212"/>
                      <a:pt x="480" y="215"/>
                      <a:pt x="478" y="217"/>
                    </a:cubicBezTo>
                    <a:cubicBezTo>
                      <a:pt x="478" y="217"/>
                      <a:pt x="478" y="217"/>
                      <a:pt x="478" y="217"/>
                    </a:cubicBezTo>
                    <a:cubicBezTo>
                      <a:pt x="478" y="217"/>
                      <a:pt x="478" y="217"/>
                      <a:pt x="478" y="217"/>
                    </a:cubicBezTo>
                    <a:cubicBezTo>
                      <a:pt x="475" y="221"/>
                      <a:pt x="471" y="224"/>
                      <a:pt x="467" y="228"/>
                    </a:cubicBezTo>
                    <a:cubicBezTo>
                      <a:pt x="467" y="228"/>
                      <a:pt x="467" y="228"/>
                      <a:pt x="467" y="228"/>
                    </a:cubicBezTo>
                    <a:cubicBezTo>
                      <a:pt x="460" y="235"/>
                      <a:pt x="455" y="244"/>
                      <a:pt x="455" y="254"/>
                    </a:cubicBezTo>
                    <a:cubicBezTo>
                      <a:pt x="455" y="257"/>
                      <a:pt x="456" y="259"/>
                      <a:pt x="456" y="262"/>
                    </a:cubicBezTo>
                    <a:cubicBezTo>
                      <a:pt x="456" y="262"/>
                      <a:pt x="456" y="262"/>
                      <a:pt x="456" y="262"/>
                    </a:cubicBezTo>
                    <a:cubicBezTo>
                      <a:pt x="456" y="262"/>
                      <a:pt x="457" y="262"/>
                      <a:pt x="457" y="262"/>
                    </a:cubicBezTo>
                    <a:cubicBezTo>
                      <a:pt x="457" y="262"/>
                      <a:pt x="457" y="262"/>
                      <a:pt x="457" y="262"/>
                    </a:cubicBezTo>
                    <a:cubicBezTo>
                      <a:pt x="458" y="268"/>
                      <a:pt x="462" y="274"/>
                      <a:pt x="466" y="278"/>
                    </a:cubicBezTo>
                    <a:cubicBezTo>
                      <a:pt x="466" y="278"/>
                      <a:pt x="466" y="278"/>
                      <a:pt x="466" y="278"/>
                    </a:cubicBezTo>
                    <a:cubicBezTo>
                      <a:pt x="470" y="282"/>
                      <a:pt x="475" y="285"/>
                      <a:pt x="478" y="289"/>
                    </a:cubicBezTo>
                    <a:cubicBezTo>
                      <a:pt x="481" y="292"/>
                      <a:pt x="483" y="294"/>
                      <a:pt x="484" y="298"/>
                    </a:cubicBezTo>
                    <a:cubicBezTo>
                      <a:pt x="485" y="301"/>
                      <a:pt x="485" y="305"/>
                      <a:pt x="484" y="309"/>
                    </a:cubicBezTo>
                    <a:cubicBezTo>
                      <a:pt x="483" y="311"/>
                      <a:pt x="482" y="313"/>
                      <a:pt x="480" y="315"/>
                    </a:cubicBezTo>
                    <a:cubicBezTo>
                      <a:pt x="478" y="317"/>
                      <a:pt x="475" y="319"/>
                      <a:pt x="472" y="320"/>
                    </a:cubicBezTo>
                    <a:cubicBezTo>
                      <a:pt x="471" y="320"/>
                      <a:pt x="470" y="320"/>
                      <a:pt x="470" y="321"/>
                    </a:cubicBezTo>
                    <a:cubicBezTo>
                      <a:pt x="465" y="322"/>
                      <a:pt x="461" y="324"/>
                      <a:pt x="456" y="325"/>
                    </a:cubicBezTo>
                    <a:cubicBezTo>
                      <a:pt x="449" y="328"/>
                      <a:pt x="442" y="332"/>
                      <a:pt x="438" y="338"/>
                    </a:cubicBezTo>
                    <a:cubicBezTo>
                      <a:pt x="434" y="343"/>
                      <a:pt x="432" y="350"/>
                      <a:pt x="432" y="356"/>
                    </a:cubicBezTo>
                    <a:cubicBezTo>
                      <a:pt x="432" y="357"/>
                      <a:pt x="432" y="357"/>
                      <a:pt x="432" y="358"/>
                    </a:cubicBezTo>
                    <a:cubicBezTo>
                      <a:pt x="432" y="358"/>
                      <a:pt x="432" y="358"/>
                      <a:pt x="432" y="358"/>
                    </a:cubicBezTo>
                    <a:cubicBezTo>
                      <a:pt x="432" y="358"/>
                      <a:pt x="432" y="359"/>
                      <a:pt x="432" y="360"/>
                    </a:cubicBezTo>
                    <a:cubicBezTo>
                      <a:pt x="433" y="368"/>
                      <a:pt x="436" y="375"/>
                      <a:pt x="439" y="383"/>
                    </a:cubicBezTo>
                    <a:cubicBezTo>
                      <a:pt x="440" y="386"/>
                      <a:pt x="441" y="390"/>
                      <a:pt x="441" y="394"/>
                    </a:cubicBezTo>
                    <a:cubicBezTo>
                      <a:pt x="441" y="398"/>
                      <a:pt x="440" y="401"/>
                      <a:pt x="438" y="404"/>
                    </a:cubicBezTo>
                    <a:cubicBezTo>
                      <a:pt x="437" y="405"/>
                      <a:pt x="437" y="405"/>
                      <a:pt x="437" y="405"/>
                    </a:cubicBezTo>
                    <a:cubicBezTo>
                      <a:pt x="437" y="405"/>
                      <a:pt x="437" y="405"/>
                      <a:pt x="437" y="405"/>
                    </a:cubicBezTo>
                    <a:cubicBezTo>
                      <a:pt x="437" y="405"/>
                      <a:pt x="437" y="405"/>
                      <a:pt x="437" y="405"/>
                    </a:cubicBezTo>
                    <a:cubicBezTo>
                      <a:pt x="433" y="409"/>
                      <a:pt x="428" y="410"/>
                      <a:pt x="423" y="410"/>
                    </a:cubicBezTo>
                    <a:cubicBezTo>
                      <a:pt x="423" y="410"/>
                      <a:pt x="423" y="410"/>
                      <a:pt x="423" y="410"/>
                    </a:cubicBezTo>
                    <a:cubicBezTo>
                      <a:pt x="423" y="410"/>
                      <a:pt x="423" y="410"/>
                      <a:pt x="423" y="410"/>
                    </a:cubicBezTo>
                    <a:cubicBezTo>
                      <a:pt x="423" y="410"/>
                      <a:pt x="423" y="410"/>
                      <a:pt x="423" y="410"/>
                    </a:cubicBezTo>
                    <a:cubicBezTo>
                      <a:pt x="423" y="410"/>
                      <a:pt x="423" y="410"/>
                      <a:pt x="423" y="410"/>
                    </a:cubicBezTo>
                    <a:cubicBezTo>
                      <a:pt x="420" y="410"/>
                      <a:pt x="418" y="410"/>
                      <a:pt x="416" y="409"/>
                    </a:cubicBezTo>
                    <a:cubicBezTo>
                      <a:pt x="410" y="409"/>
                      <a:pt x="404" y="408"/>
                      <a:pt x="398" y="408"/>
                    </a:cubicBezTo>
                    <a:cubicBezTo>
                      <a:pt x="395" y="408"/>
                      <a:pt x="393" y="408"/>
                      <a:pt x="390" y="408"/>
                    </a:cubicBezTo>
                    <a:cubicBezTo>
                      <a:pt x="390" y="408"/>
                      <a:pt x="390" y="408"/>
                      <a:pt x="390" y="408"/>
                    </a:cubicBezTo>
                    <a:cubicBezTo>
                      <a:pt x="390" y="408"/>
                      <a:pt x="390" y="408"/>
                      <a:pt x="390" y="408"/>
                    </a:cubicBezTo>
                    <a:cubicBezTo>
                      <a:pt x="388" y="409"/>
                      <a:pt x="386" y="410"/>
                      <a:pt x="384" y="410"/>
                    </a:cubicBezTo>
                    <a:cubicBezTo>
                      <a:pt x="388" y="421"/>
                      <a:pt x="388" y="421"/>
                      <a:pt x="388" y="421"/>
                    </a:cubicBezTo>
                    <a:cubicBezTo>
                      <a:pt x="389" y="420"/>
                      <a:pt x="391" y="420"/>
                      <a:pt x="392" y="419"/>
                    </a:cubicBezTo>
                    <a:cubicBezTo>
                      <a:pt x="394" y="419"/>
                      <a:pt x="396" y="419"/>
                      <a:pt x="398" y="419"/>
                    </a:cubicBezTo>
                    <a:cubicBezTo>
                      <a:pt x="398" y="419"/>
                      <a:pt x="398" y="419"/>
                      <a:pt x="398" y="419"/>
                    </a:cubicBezTo>
                    <a:cubicBezTo>
                      <a:pt x="401" y="419"/>
                      <a:pt x="405" y="419"/>
                      <a:pt x="409" y="420"/>
                    </a:cubicBezTo>
                    <a:cubicBezTo>
                      <a:pt x="411" y="420"/>
                      <a:pt x="412" y="420"/>
                      <a:pt x="414" y="420"/>
                    </a:cubicBezTo>
                    <a:cubicBezTo>
                      <a:pt x="416" y="421"/>
                      <a:pt x="420" y="421"/>
                      <a:pt x="423" y="421"/>
                    </a:cubicBezTo>
                    <a:cubicBezTo>
                      <a:pt x="433" y="421"/>
                      <a:pt x="440" y="418"/>
                      <a:pt x="446" y="412"/>
                    </a:cubicBezTo>
                    <a:cubicBezTo>
                      <a:pt x="456" y="400"/>
                      <a:pt x="451" y="384"/>
                      <a:pt x="449" y="379"/>
                    </a:cubicBezTo>
                    <a:cubicBezTo>
                      <a:pt x="449" y="377"/>
                      <a:pt x="448" y="374"/>
                      <a:pt x="447" y="372"/>
                    </a:cubicBezTo>
                    <a:cubicBezTo>
                      <a:pt x="445" y="367"/>
                      <a:pt x="443" y="362"/>
                      <a:pt x="443" y="357"/>
                    </a:cubicBezTo>
                    <a:cubicBezTo>
                      <a:pt x="443" y="353"/>
                      <a:pt x="444" y="348"/>
                      <a:pt x="447" y="345"/>
                    </a:cubicBezTo>
                    <a:cubicBezTo>
                      <a:pt x="449" y="341"/>
                      <a:pt x="454" y="338"/>
                      <a:pt x="460" y="336"/>
                    </a:cubicBezTo>
                    <a:cubicBezTo>
                      <a:pt x="461" y="335"/>
                      <a:pt x="463" y="335"/>
                      <a:pt x="465" y="334"/>
                    </a:cubicBezTo>
                    <a:cubicBezTo>
                      <a:pt x="468" y="333"/>
                      <a:pt x="471" y="332"/>
                      <a:pt x="474" y="331"/>
                    </a:cubicBezTo>
                    <a:cubicBezTo>
                      <a:pt x="478" y="329"/>
                      <a:pt x="484" y="327"/>
                      <a:pt x="488" y="323"/>
                    </a:cubicBezTo>
                    <a:cubicBezTo>
                      <a:pt x="496" y="315"/>
                      <a:pt x="498" y="304"/>
                      <a:pt x="494" y="293"/>
                    </a:cubicBezTo>
                    <a:cubicBezTo>
                      <a:pt x="491" y="285"/>
                      <a:pt x="485" y="280"/>
                      <a:pt x="479" y="275"/>
                    </a:cubicBezTo>
                    <a:cubicBezTo>
                      <a:pt x="477" y="273"/>
                      <a:pt x="476" y="272"/>
                      <a:pt x="474" y="270"/>
                    </a:cubicBezTo>
                    <a:cubicBezTo>
                      <a:pt x="471" y="266"/>
                      <a:pt x="468" y="263"/>
                      <a:pt x="467" y="259"/>
                    </a:cubicBezTo>
                    <a:cubicBezTo>
                      <a:pt x="464" y="249"/>
                      <a:pt x="471" y="240"/>
                      <a:pt x="475" y="236"/>
                    </a:cubicBezTo>
                    <a:cubicBezTo>
                      <a:pt x="477" y="234"/>
                      <a:pt x="478" y="233"/>
                      <a:pt x="479" y="232"/>
                    </a:cubicBezTo>
                    <a:cubicBezTo>
                      <a:pt x="482" y="230"/>
                      <a:pt x="484" y="227"/>
                      <a:pt x="486" y="224"/>
                    </a:cubicBezTo>
                    <a:cubicBezTo>
                      <a:pt x="490" y="221"/>
                      <a:pt x="493" y="216"/>
                      <a:pt x="495" y="210"/>
                    </a:cubicBezTo>
                    <a:cubicBezTo>
                      <a:pt x="498" y="200"/>
                      <a:pt x="495" y="189"/>
                      <a:pt x="486" y="182"/>
                    </a:cubicBezTo>
                    <a:cubicBezTo>
                      <a:pt x="482" y="178"/>
                      <a:pt x="476" y="176"/>
                      <a:pt x="472" y="175"/>
                    </a:cubicBezTo>
                    <a:cubicBezTo>
                      <a:pt x="472" y="175"/>
                      <a:pt x="472" y="175"/>
                      <a:pt x="472" y="175"/>
                    </a:cubicBezTo>
                    <a:cubicBezTo>
                      <a:pt x="470" y="174"/>
                      <a:pt x="468" y="173"/>
                      <a:pt x="466" y="173"/>
                    </a:cubicBezTo>
                    <a:cubicBezTo>
                      <a:pt x="463" y="172"/>
                      <a:pt x="461" y="171"/>
                      <a:pt x="459" y="170"/>
                    </a:cubicBezTo>
                    <a:cubicBezTo>
                      <a:pt x="454" y="168"/>
                      <a:pt x="450" y="166"/>
                      <a:pt x="447" y="162"/>
                    </a:cubicBezTo>
                    <a:cubicBezTo>
                      <a:pt x="445" y="159"/>
                      <a:pt x="443" y="155"/>
                      <a:pt x="443" y="151"/>
                    </a:cubicBezTo>
                    <a:cubicBezTo>
                      <a:pt x="443" y="146"/>
                      <a:pt x="445" y="140"/>
                      <a:pt x="448" y="133"/>
                    </a:cubicBezTo>
                    <a:cubicBezTo>
                      <a:pt x="448" y="133"/>
                      <a:pt x="448" y="133"/>
                      <a:pt x="448" y="133"/>
                    </a:cubicBezTo>
                    <a:cubicBezTo>
                      <a:pt x="448" y="133"/>
                      <a:pt x="448" y="133"/>
                      <a:pt x="448" y="133"/>
                    </a:cubicBezTo>
                    <a:cubicBezTo>
                      <a:pt x="451" y="124"/>
                      <a:pt x="455" y="113"/>
                      <a:pt x="451" y="102"/>
                    </a:cubicBezTo>
                    <a:cubicBezTo>
                      <a:pt x="447" y="92"/>
                      <a:pt x="437" y="86"/>
                      <a:pt x="425" y="85"/>
                    </a:cubicBezTo>
                    <a:cubicBezTo>
                      <a:pt x="424" y="85"/>
                      <a:pt x="424" y="85"/>
                      <a:pt x="423" y="85"/>
                    </a:cubicBezTo>
                    <a:cubicBezTo>
                      <a:pt x="418" y="85"/>
                      <a:pt x="413" y="86"/>
                      <a:pt x="409" y="87"/>
                    </a:cubicBezTo>
                    <a:cubicBezTo>
                      <a:pt x="405" y="87"/>
                      <a:pt x="402" y="88"/>
                      <a:pt x="398" y="88"/>
                    </a:cubicBezTo>
                    <a:cubicBezTo>
                      <a:pt x="398" y="88"/>
                      <a:pt x="398" y="88"/>
                      <a:pt x="398" y="88"/>
                    </a:cubicBezTo>
                    <a:cubicBezTo>
                      <a:pt x="392" y="88"/>
                      <a:pt x="388" y="86"/>
                      <a:pt x="384" y="82"/>
                    </a:cubicBezTo>
                    <a:cubicBezTo>
                      <a:pt x="380" y="79"/>
                      <a:pt x="378" y="74"/>
                      <a:pt x="377" y="69"/>
                    </a:cubicBezTo>
                    <a:cubicBezTo>
                      <a:pt x="377" y="66"/>
                      <a:pt x="376" y="63"/>
                      <a:pt x="376" y="59"/>
                    </a:cubicBezTo>
                    <a:cubicBezTo>
                      <a:pt x="376" y="58"/>
                      <a:pt x="376" y="57"/>
                      <a:pt x="376" y="55"/>
                    </a:cubicBezTo>
                    <a:cubicBezTo>
                      <a:pt x="375" y="50"/>
                      <a:pt x="375" y="45"/>
                      <a:pt x="372" y="40"/>
                    </a:cubicBezTo>
                    <a:cubicBezTo>
                      <a:pt x="368" y="30"/>
                      <a:pt x="359" y="23"/>
                      <a:pt x="349" y="23"/>
                    </a:cubicBezTo>
                    <a:cubicBezTo>
                      <a:pt x="348" y="23"/>
                      <a:pt x="348" y="23"/>
                      <a:pt x="348" y="23"/>
                    </a:cubicBezTo>
                    <a:cubicBezTo>
                      <a:pt x="337" y="23"/>
                      <a:pt x="329" y="28"/>
                      <a:pt x="323" y="33"/>
                    </a:cubicBezTo>
                    <a:cubicBezTo>
                      <a:pt x="321" y="34"/>
                      <a:pt x="321" y="34"/>
                      <a:pt x="321" y="34"/>
                    </a:cubicBezTo>
                    <a:cubicBezTo>
                      <a:pt x="315" y="38"/>
                      <a:pt x="309" y="41"/>
                      <a:pt x="304" y="42"/>
                    </a:cubicBezTo>
                    <a:cubicBezTo>
                      <a:pt x="303" y="42"/>
                      <a:pt x="303" y="42"/>
                      <a:pt x="302" y="42"/>
                    </a:cubicBezTo>
                    <a:cubicBezTo>
                      <a:pt x="298" y="42"/>
                      <a:pt x="294" y="40"/>
                      <a:pt x="291" y="38"/>
                    </a:cubicBezTo>
                    <a:cubicBezTo>
                      <a:pt x="287" y="35"/>
                      <a:pt x="284" y="30"/>
                      <a:pt x="280" y="24"/>
                    </a:cubicBezTo>
                    <a:cubicBezTo>
                      <a:pt x="279" y="22"/>
                      <a:pt x="279" y="22"/>
                      <a:pt x="279" y="22"/>
                    </a:cubicBezTo>
                    <a:cubicBezTo>
                      <a:pt x="278" y="21"/>
                      <a:pt x="278" y="21"/>
                      <a:pt x="278" y="21"/>
                    </a:cubicBezTo>
                    <a:cubicBezTo>
                      <a:pt x="274" y="14"/>
                      <a:pt x="268" y="4"/>
                      <a:pt x="257" y="1"/>
                    </a:cubicBezTo>
                    <a:cubicBezTo>
                      <a:pt x="254" y="0"/>
                      <a:pt x="252" y="0"/>
                      <a:pt x="250" y="0"/>
                    </a:cubicBezTo>
                  </a:path>
                </a:pathLst>
              </a:custGeom>
              <a:solidFill>
                <a:srgbClr val="F9F4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ísḻídè">
                <a:extLst>
                  <a:ext uri="{FF2B5EF4-FFF2-40B4-BE49-F238E27FC236}">
                    <a16:creationId xmlns:a16="http://schemas.microsoft.com/office/drawing/2014/main" id="{CE8CCB12-AF27-48F9-A877-8AD812C51289}"/>
                  </a:ext>
                </a:extLst>
              </p:cNvPr>
              <p:cNvSpPr/>
              <p:nvPr/>
            </p:nvSpPr>
            <p:spPr bwMode="auto">
              <a:xfrm>
                <a:off x="5063137" y="3990548"/>
                <a:ext cx="775506" cy="535305"/>
              </a:xfrm>
              <a:custGeom>
                <a:avLst/>
                <a:gdLst>
                  <a:gd name="T0" fmla="*/ 4 w 108"/>
                  <a:gd name="T1" fmla="*/ 0 h 75"/>
                  <a:gd name="T2" fmla="*/ 0 w 108"/>
                  <a:gd name="T3" fmla="*/ 11 h 75"/>
                  <a:gd name="T4" fmla="*/ 2 w 108"/>
                  <a:gd name="T5" fmla="*/ 12 h 75"/>
                  <a:gd name="T6" fmla="*/ 13 w 108"/>
                  <a:gd name="T7" fmla="*/ 20 h 75"/>
                  <a:gd name="T8" fmla="*/ 17 w 108"/>
                  <a:gd name="T9" fmla="*/ 39 h 75"/>
                  <a:gd name="T10" fmla="*/ 17 w 108"/>
                  <a:gd name="T11" fmla="*/ 41 h 75"/>
                  <a:gd name="T12" fmla="*/ 30 w 108"/>
                  <a:gd name="T13" fmla="*/ 70 h 75"/>
                  <a:gd name="T14" fmla="*/ 45 w 108"/>
                  <a:gd name="T15" fmla="*/ 75 h 75"/>
                  <a:gd name="T16" fmla="*/ 61 w 108"/>
                  <a:gd name="T17" fmla="*/ 71 h 75"/>
                  <a:gd name="T18" fmla="*/ 71 w 108"/>
                  <a:gd name="T19" fmla="*/ 65 h 75"/>
                  <a:gd name="T20" fmla="*/ 82 w 108"/>
                  <a:gd name="T21" fmla="*/ 58 h 75"/>
                  <a:gd name="T22" fmla="*/ 91 w 108"/>
                  <a:gd name="T23" fmla="*/ 56 h 75"/>
                  <a:gd name="T24" fmla="*/ 95 w 108"/>
                  <a:gd name="T25" fmla="*/ 57 h 75"/>
                  <a:gd name="T26" fmla="*/ 104 w 108"/>
                  <a:gd name="T27" fmla="*/ 61 h 75"/>
                  <a:gd name="T28" fmla="*/ 108 w 108"/>
                  <a:gd name="T29" fmla="*/ 51 h 75"/>
                  <a:gd name="T30" fmla="*/ 98 w 108"/>
                  <a:gd name="T31" fmla="*/ 46 h 75"/>
                  <a:gd name="T32" fmla="*/ 91 w 108"/>
                  <a:gd name="T33" fmla="*/ 45 h 75"/>
                  <a:gd name="T34" fmla="*/ 78 w 108"/>
                  <a:gd name="T35" fmla="*/ 48 h 75"/>
                  <a:gd name="T36" fmla="*/ 56 w 108"/>
                  <a:gd name="T37" fmla="*/ 61 h 75"/>
                  <a:gd name="T38" fmla="*/ 56 w 108"/>
                  <a:gd name="T39" fmla="*/ 61 h 75"/>
                  <a:gd name="T40" fmla="*/ 47 w 108"/>
                  <a:gd name="T41" fmla="*/ 64 h 75"/>
                  <a:gd name="T42" fmla="*/ 45 w 108"/>
                  <a:gd name="T43" fmla="*/ 64 h 75"/>
                  <a:gd name="T44" fmla="*/ 39 w 108"/>
                  <a:gd name="T45" fmla="*/ 63 h 75"/>
                  <a:gd name="T46" fmla="*/ 36 w 108"/>
                  <a:gd name="T47" fmla="*/ 61 h 75"/>
                  <a:gd name="T48" fmla="*/ 36 w 108"/>
                  <a:gd name="T49" fmla="*/ 61 h 75"/>
                  <a:gd name="T50" fmla="*/ 28 w 108"/>
                  <a:gd name="T51" fmla="*/ 40 h 75"/>
                  <a:gd name="T52" fmla="*/ 28 w 108"/>
                  <a:gd name="T53" fmla="*/ 40 h 75"/>
                  <a:gd name="T54" fmla="*/ 23 w 108"/>
                  <a:gd name="T55" fmla="*/ 15 h 75"/>
                  <a:gd name="T56" fmla="*/ 23 w 108"/>
                  <a:gd name="T57" fmla="*/ 15 h 75"/>
                  <a:gd name="T58" fmla="*/ 6 w 108"/>
                  <a:gd name="T59" fmla="*/ 1 h 75"/>
                  <a:gd name="T60" fmla="*/ 4 w 108"/>
                  <a:gd name="T6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75">
                    <a:moveTo>
                      <a:pt x="4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11"/>
                      <a:pt x="2" y="12"/>
                    </a:cubicBezTo>
                    <a:cubicBezTo>
                      <a:pt x="7" y="13"/>
                      <a:pt x="11" y="16"/>
                      <a:pt x="13" y="20"/>
                    </a:cubicBezTo>
                    <a:cubicBezTo>
                      <a:pt x="16" y="25"/>
                      <a:pt x="16" y="32"/>
                      <a:pt x="17" y="39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9"/>
                      <a:pt x="19" y="62"/>
                      <a:pt x="30" y="70"/>
                    </a:cubicBezTo>
                    <a:cubicBezTo>
                      <a:pt x="34" y="73"/>
                      <a:pt x="40" y="75"/>
                      <a:pt x="45" y="75"/>
                    </a:cubicBezTo>
                    <a:cubicBezTo>
                      <a:pt x="50" y="75"/>
                      <a:pt x="56" y="74"/>
                      <a:pt x="61" y="71"/>
                    </a:cubicBezTo>
                    <a:cubicBezTo>
                      <a:pt x="65" y="69"/>
                      <a:pt x="68" y="67"/>
                      <a:pt x="71" y="65"/>
                    </a:cubicBezTo>
                    <a:cubicBezTo>
                      <a:pt x="75" y="62"/>
                      <a:pt x="79" y="60"/>
                      <a:pt x="82" y="58"/>
                    </a:cubicBezTo>
                    <a:cubicBezTo>
                      <a:pt x="85" y="57"/>
                      <a:pt x="88" y="56"/>
                      <a:pt x="91" y="56"/>
                    </a:cubicBezTo>
                    <a:cubicBezTo>
                      <a:pt x="93" y="56"/>
                      <a:pt x="94" y="57"/>
                      <a:pt x="95" y="57"/>
                    </a:cubicBezTo>
                    <a:cubicBezTo>
                      <a:pt x="99" y="58"/>
                      <a:pt x="102" y="59"/>
                      <a:pt x="104" y="61"/>
                    </a:cubicBezTo>
                    <a:cubicBezTo>
                      <a:pt x="108" y="51"/>
                      <a:pt x="108" y="51"/>
                      <a:pt x="108" y="51"/>
                    </a:cubicBezTo>
                    <a:cubicBezTo>
                      <a:pt x="105" y="48"/>
                      <a:pt x="102" y="47"/>
                      <a:pt x="98" y="46"/>
                    </a:cubicBezTo>
                    <a:cubicBezTo>
                      <a:pt x="96" y="45"/>
                      <a:pt x="93" y="45"/>
                      <a:pt x="91" y="45"/>
                    </a:cubicBezTo>
                    <a:cubicBezTo>
                      <a:pt x="87" y="45"/>
                      <a:pt x="82" y="46"/>
                      <a:pt x="78" y="48"/>
                    </a:cubicBezTo>
                    <a:cubicBezTo>
                      <a:pt x="70" y="51"/>
                      <a:pt x="63" y="57"/>
                      <a:pt x="56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3" y="63"/>
                      <a:pt x="50" y="64"/>
                      <a:pt x="47" y="64"/>
                    </a:cubicBezTo>
                    <a:cubicBezTo>
                      <a:pt x="47" y="64"/>
                      <a:pt x="46" y="64"/>
                      <a:pt x="45" y="64"/>
                    </a:cubicBezTo>
                    <a:cubicBezTo>
                      <a:pt x="43" y="64"/>
                      <a:pt x="41" y="64"/>
                      <a:pt x="39" y="63"/>
                    </a:cubicBezTo>
                    <a:cubicBezTo>
                      <a:pt x="38" y="62"/>
                      <a:pt x="37" y="62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0" y="56"/>
                      <a:pt x="29" y="47"/>
                      <a:pt x="28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31"/>
                      <a:pt x="27" y="23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19" y="8"/>
                      <a:pt x="13" y="3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</a:path>
                </a:pathLst>
              </a:custGeom>
              <a:solidFill>
                <a:srgbClr val="D84C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iślíḋê">
                <a:extLst>
                  <a:ext uri="{FF2B5EF4-FFF2-40B4-BE49-F238E27FC236}">
                    <a16:creationId xmlns:a16="http://schemas.microsoft.com/office/drawing/2014/main" id="{86E324C0-AA5D-4FD4-B900-E57C46B88C91}"/>
                  </a:ext>
                </a:extLst>
              </p:cNvPr>
              <p:cNvSpPr/>
              <p:nvPr/>
            </p:nvSpPr>
            <p:spPr bwMode="auto">
              <a:xfrm>
                <a:off x="6319045" y="4004274"/>
                <a:ext cx="772076" cy="528442"/>
              </a:xfrm>
              <a:custGeom>
                <a:avLst/>
                <a:gdLst>
                  <a:gd name="T0" fmla="*/ 104 w 108"/>
                  <a:gd name="T1" fmla="*/ 0 h 74"/>
                  <a:gd name="T2" fmla="*/ 92 w 108"/>
                  <a:gd name="T3" fmla="*/ 9 h 74"/>
                  <a:gd name="T4" fmla="*/ 92 w 108"/>
                  <a:gd name="T5" fmla="*/ 9 h 74"/>
                  <a:gd name="T6" fmla="*/ 85 w 108"/>
                  <a:gd name="T7" fmla="*/ 31 h 74"/>
                  <a:gd name="T8" fmla="*/ 85 w 108"/>
                  <a:gd name="T9" fmla="*/ 31 h 74"/>
                  <a:gd name="T10" fmla="*/ 80 w 108"/>
                  <a:gd name="T11" fmla="*/ 56 h 74"/>
                  <a:gd name="T12" fmla="*/ 80 w 108"/>
                  <a:gd name="T13" fmla="*/ 56 h 74"/>
                  <a:gd name="T14" fmla="*/ 74 w 108"/>
                  <a:gd name="T15" fmla="*/ 61 h 74"/>
                  <a:gd name="T16" fmla="*/ 69 w 108"/>
                  <a:gd name="T17" fmla="*/ 62 h 74"/>
                  <a:gd name="T18" fmla="*/ 67 w 108"/>
                  <a:gd name="T19" fmla="*/ 62 h 74"/>
                  <a:gd name="T20" fmla="*/ 67 w 108"/>
                  <a:gd name="T21" fmla="*/ 62 h 74"/>
                  <a:gd name="T22" fmla="*/ 67 w 108"/>
                  <a:gd name="T23" fmla="*/ 62 h 74"/>
                  <a:gd name="T24" fmla="*/ 65 w 108"/>
                  <a:gd name="T25" fmla="*/ 62 h 74"/>
                  <a:gd name="T26" fmla="*/ 65 w 108"/>
                  <a:gd name="T27" fmla="*/ 62 h 74"/>
                  <a:gd name="T28" fmla="*/ 65 w 108"/>
                  <a:gd name="T29" fmla="*/ 62 h 74"/>
                  <a:gd name="T30" fmla="*/ 54 w 108"/>
                  <a:gd name="T31" fmla="*/ 58 h 74"/>
                  <a:gd name="T32" fmla="*/ 41 w 108"/>
                  <a:gd name="T33" fmla="*/ 50 h 74"/>
                  <a:gd name="T34" fmla="*/ 41 w 108"/>
                  <a:gd name="T35" fmla="*/ 50 h 74"/>
                  <a:gd name="T36" fmla="*/ 41 w 108"/>
                  <a:gd name="T37" fmla="*/ 49 h 74"/>
                  <a:gd name="T38" fmla="*/ 38 w 108"/>
                  <a:gd name="T39" fmla="*/ 48 h 74"/>
                  <a:gd name="T40" fmla="*/ 38 w 108"/>
                  <a:gd name="T41" fmla="*/ 48 h 74"/>
                  <a:gd name="T42" fmla="*/ 38 w 108"/>
                  <a:gd name="T43" fmla="*/ 48 h 74"/>
                  <a:gd name="T44" fmla="*/ 25 w 108"/>
                  <a:gd name="T45" fmla="*/ 44 h 74"/>
                  <a:gd name="T46" fmla="*/ 24 w 108"/>
                  <a:gd name="T47" fmla="*/ 44 h 74"/>
                  <a:gd name="T48" fmla="*/ 24 w 108"/>
                  <a:gd name="T49" fmla="*/ 44 h 74"/>
                  <a:gd name="T50" fmla="*/ 22 w 108"/>
                  <a:gd name="T51" fmla="*/ 43 h 74"/>
                  <a:gd name="T52" fmla="*/ 21 w 108"/>
                  <a:gd name="T53" fmla="*/ 43 h 74"/>
                  <a:gd name="T54" fmla="*/ 21 w 108"/>
                  <a:gd name="T55" fmla="*/ 43 h 74"/>
                  <a:gd name="T56" fmla="*/ 21 w 108"/>
                  <a:gd name="T57" fmla="*/ 43 h 74"/>
                  <a:gd name="T58" fmla="*/ 21 w 108"/>
                  <a:gd name="T59" fmla="*/ 43 h 74"/>
                  <a:gd name="T60" fmla="*/ 3 w 108"/>
                  <a:gd name="T61" fmla="*/ 50 h 74"/>
                  <a:gd name="T62" fmla="*/ 0 w 108"/>
                  <a:gd name="T63" fmla="*/ 52 h 74"/>
                  <a:gd name="T64" fmla="*/ 5 w 108"/>
                  <a:gd name="T65" fmla="*/ 63 h 74"/>
                  <a:gd name="T66" fmla="*/ 10 w 108"/>
                  <a:gd name="T67" fmla="*/ 59 h 74"/>
                  <a:gd name="T68" fmla="*/ 21 w 108"/>
                  <a:gd name="T69" fmla="*/ 54 h 74"/>
                  <a:gd name="T70" fmla="*/ 21 w 108"/>
                  <a:gd name="T71" fmla="*/ 54 h 74"/>
                  <a:gd name="T72" fmla="*/ 36 w 108"/>
                  <a:gd name="T73" fmla="*/ 59 h 74"/>
                  <a:gd name="T74" fmla="*/ 42 w 108"/>
                  <a:gd name="T75" fmla="*/ 63 h 74"/>
                  <a:gd name="T76" fmla="*/ 48 w 108"/>
                  <a:gd name="T77" fmla="*/ 67 h 74"/>
                  <a:gd name="T78" fmla="*/ 63 w 108"/>
                  <a:gd name="T79" fmla="*/ 73 h 74"/>
                  <a:gd name="T80" fmla="*/ 67 w 108"/>
                  <a:gd name="T81" fmla="*/ 74 h 74"/>
                  <a:gd name="T82" fmla="*/ 89 w 108"/>
                  <a:gd name="T83" fmla="*/ 62 h 74"/>
                  <a:gd name="T84" fmla="*/ 96 w 108"/>
                  <a:gd name="T85" fmla="*/ 36 h 74"/>
                  <a:gd name="T86" fmla="*/ 96 w 108"/>
                  <a:gd name="T87" fmla="*/ 32 h 74"/>
                  <a:gd name="T88" fmla="*/ 101 w 108"/>
                  <a:gd name="T89" fmla="*/ 16 h 74"/>
                  <a:gd name="T90" fmla="*/ 108 w 108"/>
                  <a:gd name="T91" fmla="*/ 11 h 74"/>
                  <a:gd name="T92" fmla="*/ 104 w 108"/>
                  <a:gd name="T9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8" h="74">
                    <a:moveTo>
                      <a:pt x="104" y="0"/>
                    </a:moveTo>
                    <a:cubicBezTo>
                      <a:pt x="100" y="2"/>
                      <a:pt x="96" y="5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88" y="16"/>
                      <a:pt x="86" y="23"/>
                      <a:pt x="85" y="3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4" y="39"/>
                      <a:pt x="84" y="49"/>
                      <a:pt x="80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78" y="58"/>
                      <a:pt x="76" y="60"/>
                      <a:pt x="74" y="61"/>
                    </a:cubicBezTo>
                    <a:cubicBezTo>
                      <a:pt x="72" y="62"/>
                      <a:pt x="71" y="62"/>
                      <a:pt x="69" y="62"/>
                    </a:cubicBezTo>
                    <a:cubicBezTo>
                      <a:pt x="69" y="62"/>
                      <a:pt x="68" y="62"/>
                      <a:pt x="67" y="62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6" y="62"/>
                      <a:pt x="66" y="62"/>
                      <a:pt x="65" y="62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1" y="62"/>
                      <a:pt x="57" y="60"/>
                      <a:pt x="54" y="58"/>
                    </a:cubicBezTo>
                    <a:cubicBezTo>
                      <a:pt x="50" y="55"/>
                      <a:pt x="46" y="52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49"/>
                      <a:pt x="41" y="49"/>
                    </a:cubicBezTo>
                    <a:cubicBezTo>
                      <a:pt x="40" y="49"/>
                      <a:pt x="39" y="48"/>
                      <a:pt x="38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4" y="46"/>
                      <a:pt x="29" y="44"/>
                      <a:pt x="25" y="44"/>
                    </a:cubicBezTo>
                    <a:cubicBezTo>
                      <a:pt x="25" y="44"/>
                      <a:pt x="24" y="44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3" y="43"/>
                      <a:pt x="23" y="43"/>
                      <a:pt x="22" y="43"/>
                    </a:cubicBezTo>
                    <a:cubicBezTo>
                      <a:pt x="22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14" y="44"/>
                      <a:pt x="8" y="46"/>
                      <a:pt x="3" y="50"/>
                    </a:cubicBezTo>
                    <a:cubicBezTo>
                      <a:pt x="2" y="50"/>
                      <a:pt x="1" y="51"/>
                      <a:pt x="0" y="5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2"/>
                      <a:pt x="8" y="60"/>
                      <a:pt x="10" y="59"/>
                    </a:cubicBezTo>
                    <a:cubicBezTo>
                      <a:pt x="13" y="56"/>
                      <a:pt x="17" y="55"/>
                      <a:pt x="21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6" y="54"/>
                      <a:pt x="30" y="56"/>
                      <a:pt x="36" y="59"/>
                    </a:cubicBezTo>
                    <a:cubicBezTo>
                      <a:pt x="38" y="61"/>
                      <a:pt x="40" y="62"/>
                      <a:pt x="42" y="63"/>
                    </a:cubicBezTo>
                    <a:cubicBezTo>
                      <a:pt x="44" y="65"/>
                      <a:pt x="46" y="66"/>
                      <a:pt x="48" y="67"/>
                    </a:cubicBezTo>
                    <a:cubicBezTo>
                      <a:pt x="52" y="70"/>
                      <a:pt x="57" y="72"/>
                      <a:pt x="63" y="73"/>
                    </a:cubicBezTo>
                    <a:cubicBezTo>
                      <a:pt x="64" y="73"/>
                      <a:pt x="66" y="74"/>
                      <a:pt x="67" y="74"/>
                    </a:cubicBezTo>
                    <a:cubicBezTo>
                      <a:pt x="76" y="74"/>
                      <a:pt x="84" y="69"/>
                      <a:pt x="89" y="62"/>
                    </a:cubicBezTo>
                    <a:cubicBezTo>
                      <a:pt x="94" y="53"/>
                      <a:pt x="95" y="44"/>
                      <a:pt x="96" y="36"/>
                    </a:cubicBezTo>
                    <a:cubicBezTo>
                      <a:pt x="96" y="35"/>
                      <a:pt x="96" y="33"/>
                      <a:pt x="96" y="32"/>
                    </a:cubicBezTo>
                    <a:cubicBezTo>
                      <a:pt x="97" y="25"/>
                      <a:pt x="98" y="20"/>
                      <a:pt x="101" y="16"/>
                    </a:cubicBezTo>
                    <a:cubicBezTo>
                      <a:pt x="103" y="14"/>
                      <a:pt x="105" y="12"/>
                      <a:pt x="108" y="11"/>
                    </a:cubicBezTo>
                    <a:cubicBezTo>
                      <a:pt x="104" y="0"/>
                      <a:pt x="104" y="0"/>
                      <a:pt x="104" y="0"/>
                    </a:cubicBezTo>
                  </a:path>
                </a:pathLst>
              </a:custGeom>
              <a:solidFill>
                <a:srgbClr val="D84C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iS1íḍè">
                <a:extLst>
                  <a:ext uri="{FF2B5EF4-FFF2-40B4-BE49-F238E27FC236}">
                    <a16:creationId xmlns:a16="http://schemas.microsoft.com/office/drawing/2014/main" id="{0B235CB0-3C02-4B02-BBE1-C944356BCF37}"/>
                  </a:ext>
                </a:extLst>
              </p:cNvPr>
              <p:cNvSpPr/>
              <p:nvPr/>
            </p:nvSpPr>
            <p:spPr bwMode="auto">
              <a:xfrm>
                <a:off x="4397437" y="1156176"/>
                <a:ext cx="3390265" cy="3455464"/>
              </a:xfrm>
              <a:custGeom>
                <a:avLst/>
                <a:gdLst>
                  <a:gd name="T0" fmla="*/ 342 w 473"/>
                  <a:gd name="T1" fmla="*/ 460 h 484"/>
                  <a:gd name="T2" fmla="*/ 140 w 473"/>
                  <a:gd name="T3" fmla="*/ 461 h 484"/>
                  <a:gd name="T4" fmla="*/ 333 w 473"/>
                  <a:gd name="T5" fmla="*/ 461 h 484"/>
                  <a:gd name="T6" fmla="*/ 309 w 473"/>
                  <a:gd name="T7" fmla="*/ 449 h 484"/>
                  <a:gd name="T8" fmla="*/ 306 w 473"/>
                  <a:gd name="T9" fmla="*/ 447 h 484"/>
                  <a:gd name="T10" fmla="*/ 292 w 473"/>
                  <a:gd name="T11" fmla="*/ 443 h 484"/>
                  <a:gd name="T12" fmla="*/ 249 w 473"/>
                  <a:gd name="T13" fmla="*/ 477 h 484"/>
                  <a:gd name="T14" fmla="*/ 256 w 473"/>
                  <a:gd name="T15" fmla="*/ 468 h 484"/>
                  <a:gd name="T16" fmla="*/ 292 w 473"/>
                  <a:gd name="T17" fmla="*/ 443 h 484"/>
                  <a:gd name="T18" fmla="*/ 289 w 473"/>
                  <a:gd name="T19" fmla="*/ 442 h 484"/>
                  <a:gd name="T20" fmla="*/ 149 w 473"/>
                  <a:gd name="T21" fmla="*/ 458 h 484"/>
                  <a:gd name="T22" fmla="*/ 223 w 473"/>
                  <a:gd name="T23" fmla="*/ 476 h 484"/>
                  <a:gd name="T24" fmla="*/ 121 w 473"/>
                  <a:gd name="T25" fmla="*/ 437 h 484"/>
                  <a:gd name="T26" fmla="*/ 121 w 473"/>
                  <a:gd name="T27" fmla="*/ 437 h 484"/>
                  <a:gd name="T28" fmla="*/ 353 w 473"/>
                  <a:gd name="T29" fmla="*/ 430 h 484"/>
                  <a:gd name="T30" fmla="*/ 378 w 473"/>
                  <a:gd name="T31" fmla="*/ 397 h 484"/>
                  <a:gd name="T32" fmla="*/ 360 w 473"/>
                  <a:gd name="T33" fmla="*/ 408 h 484"/>
                  <a:gd name="T34" fmla="*/ 404 w 473"/>
                  <a:gd name="T35" fmla="*/ 398 h 484"/>
                  <a:gd name="T36" fmla="*/ 63 w 473"/>
                  <a:gd name="T37" fmla="*/ 399 h 484"/>
                  <a:gd name="T38" fmla="*/ 99 w 473"/>
                  <a:gd name="T39" fmla="*/ 398 h 484"/>
                  <a:gd name="T40" fmla="*/ 425 w 473"/>
                  <a:gd name="T41" fmla="*/ 394 h 484"/>
                  <a:gd name="T42" fmla="*/ 425 w 473"/>
                  <a:gd name="T43" fmla="*/ 394 h 484"/>
                  <a:gd name="T44" fmla="*/ 54 w 473"/>
                  <a:gd name="T45" fmla="*/ 345 h 484"/>
                  <a:gd name="T46" fmla="*/ 458 w 473"/>
                  <a:gd name="T47" fmla="*/ 310 h 484"/>
                  <a:gd name="T48" fmla="*/ 420 w 473"/>
                  <a:gd name="T49" fmla="*/ 345 h 484"/>
                  <a:gd name="T50" fmla="*/ 4 w 473"/>
                  <a:gd name="T51" fmla="*/ 301 h 484"/>
                  <a:gd name="T52" fmla="*/ 4 w 473"/>
                  <a:gd name="T53" fmla="*/ 301 h 484"/>
                  <a:gd name="T54" fmla="*/ 4 w 473"/>
                  <a:gd name="T55" fmla="*/ 301 h 484"/>
                  <a:gd name="T56" fmla="*/ 4 w 473"/>
                  <a:gd name="T57" fmla="*/ 301 h 484"/>
                  <a:gd name="T58" fmla="*/ 3 w 473"/>
                  <a:gd name="T59" fmla="*/ 300 h 484"/>
                  <a:gd name="T60" fmla="*/ 3 w 473"/>
                  <a:gd name="T61" fmla="*/ 300 h 484"/>
                  <a:gd name="T62" fmla="*/ 3 w 473"/>
                  <a:gd name="T63" fmla="*/ 300 h 484"/>
                  <a:gd name="T64" fmla="*/ 3 w 473"/>
                  <a:gd name="T65" fmla="*/ 299 h 484"/>
                  <a:gd name="T66" fmla="*/ 3 w 473"/>
                  <a:gd name="T67" fmla="*/ 299 h 484"/>
                  <a:gd name="T68" fmla="*/ 2 w 473"/>
                  <a:gd name="T69" fmla="*/ 298 h 484"/>
                  <a:gd name="T70" fmla="*/ 2 w 473"/>
                  <a:gd name="T71" fmla="*/ 298 h 484"/>
                  <a:gd name="T72" fmla="*/ 2 w 473"/>
                  <a:gd name="T73" fmla="*/ 298 h 484"/>
                  <a:gd name="T74" fmla="*/ 2 w 473"/>
                  <a:gd name="T75" fmla="*/ 297 h 484"/>
                  <a:gd name="T76" fmla="*/ 2 w 473"/>
                  <a:gd name="T77" fmla="*/ 297 h 484"/>
                  <a:gd name="T78" fmla="*/ 2 w 473"/>
                  <a:gd name="T79" fmla="*/ 296 h 484"/>
                  <a:gd name="T80" fmla="*/ 4 w 473"/>
                  <a:gd name="T81" fmla="*/ 283 h 484"/>
                  <a:gd name="T82" fmla="*/ 2 w 473"/>
                  <a:gd name="T83" fmla="*/ 296 h 484"/>
                  <a:gd name="T84" fmla="*/ 473 w 473"/>
                  <a:gd name="T85" fmla="*/ 296 h 484"/>
                  <a:gd name="T86" fmla="*/ 8 w 473"/>
                  <a:gd name="T87" fmla="*/ 277 h 484"/>
                  <a:gd name="T88" fmla="*/ 455 w 473"/>
                  <a:gd name="T89" fmla="*/ 217 h 484"/>
                  <a:gd name="T90" fmla="*/ 455 w 473"/>
                  <a:gd name="T91" fmla="*/ 217 h 484"/>
                  <a:gd name="T92" fmla="*/ 26 w 473"/>
                  <a:gd name="T93" fmla="*/ 225 h 484"/>
                  <a:gd name="T94" fmla="*/ 466 w 473"/>
                  <a:gd name="T95" fmla="*/ 206 h 484"/>
                  <a:gd name="T96" fmla="*/ 471 w 473"/>
                  <a:gd name="T97" fmla="*/ 199 h 484"/>
                  <a:gd name="T98" fmla="*/ 1 w 473"/>
                  <a:gd name="T99" fmla="*/ 189 h 484"/>
                  <a:gd name="T100" fmla="*/ 54 w 473"/>
                  <a:gd name="T101" fmla="*/ 146 h 484"/>
                  <a:gd name="T102" fmla="*/ 60 w 473"/>
                  <a:gd name="T103" fmla="*/ 85 h 484"/>
                  <a:gd name="T104" fmla="*/ 105 w 473"/>
                  <a:gd name="T105" fmla="*/ 83 h 484"/>
                  <a:gd name="T106" fmla="*/ 292 w 473"/>
                  <a:gd name="T107" fmla="*/ 42 h 484"/>
                  <a:gd name="T108" fmla="*/ 177 w 473"/>
                  <a:gd name="T109" fmla="*/ 40 h 484"/>
                  <a:gd name="T110" fmla="*/ 123 w 473"/>
                  <a:gd name="T111" fmla="*/ 40 h 484"/>
                  <a:gd name="T112" fmla="*/ 280 w 473"/>
                  <a:gd name="T113" fmla="*/ 40 h 484"/>
                  <a:gd name="T114" fmla="*/ 275 w 473"/>
                  <a:gd name="T115" fmla="*/ 38 h 484"/>
                  <a:gd name="T116" fmla="*/ 274 w 473"/>
                  <a:gd name="T117" fmla="*/ 37 h 484"/>
                  <a:gd name="T118" fmla="*/ 316 w 473"/>
                  <a:gd name="T119" fmla="*/ 32 h 484"/>
                  <a:gd name="T120" fmla="*/ 150 w 473"/>
                  <a:gd name="T121" fmla="*/ 26 h 484"/>
                  <a:gd name="T122" fmla="*/ 132 w 473"/>
                  <a:gd name="T123" fmla="*/ 24 h 484"/>
                  <a:gd name="T124" fmla="*/ 242 w 473"/>
                  <a:gd name="T125" fmla="*/ 1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3" h="484">
                    <a:moveTo>
                      <a:pt x="333" y="461"/>
                    </a:moveTo>
                    <a:cubicBezTo>
                      <a:pt x="334" y="461"/>
                      <a:pt x="334" y="461"/>
                      <a:pt x="335" y="461"/>
                    </a:cubicBezTo>
                    <a:cubicBezTo>
                      <a:pt x="335" y="461"/>
                      <a:pt x="335" y="461"/>
                      <a:pt x="335" y="461"/>
                    </a:cubicBezTo>
                    <a:cubicBezTo>
                      <a:pt x="335" y="461"/>
                      <a:pt x="334" y="461"/>
                      <a:pt x="333" y="461"/>
                    </a:cubicBezTo>
                    <a:cubicBezTo>
                      <a:pt x="333" y="461"/>
                      <a:pt x="333" y="461"/>
                      <a:pt x="333" y="461"/>
                    </a:cubicBezTo>
                    <a:moveTo>
                      <a:pt x="342" y="460"/>
                    </a:moveTo>
                    <a:cubicBezTo>
                      <a:pt x="342" y="460"/>
                      <a:pt x="342" y="460"/>
                      <a:pt x="341" y="460"/>
                    </a:cubicBezTo>
                    <a:cubicBezTo>
                      <a:pt x="340" y="461"/>
                      <a:pt x="339" y="461"/>
                      <a:pt x="337" y="461"/>
                    </a:cubicBezTo>
                    <a:cubicBezTo>
                      <a:pt x="339" y="461"/>
                      <a:pt x="340" y="461"/>
                      <a:pt x="342" y="460"/>
                    </a:cubicBezTo>
                    <a:moveTo>
                      <a:pt x="132" y="460"/>
                    </a:moveTo>
                    <a:cubicBezTo>
                      <a:pt x="134" y="461"/>
                      <a:pt x="136" y="461"/>
                      <a:pt x="138" y="461"/>
                    </a:cubicBezTo>
                    <a:cubicBezTo>
                      <a:pt x="139" y="461"/>
                      <a:pt x="140" y="461"/>
                      <a:pt x="140" y="461"/>
                    </a:cubicBezTo>
                    <a:cubicBezTo>
                      <a:pt x="140" y="461"/>
                      <a:pt x="139" y="461"/>
                      <a:pt x="138" y="461"/>
                    </a:cubicBezTo>
                    <a:cubicBezTo>
                      <a:pt x="136" y="461"/>
                      <a:pt x="134" y="461"/>
                      <a:pt x="132" y="460"/>
                    </a:cubicBezTo>
                    <a:moveTo>
                      <a:pt x="309" y="449"/>
                    </a:moveTo>
                    <a:cubicBezTo>
                      <a:pt x="309" y="449"/>
                      <a:pt x="309" y="449"/>
                      <a:pt x="309" y="449"/>
                    </a:cubicBezTo>
                    <a:cubicBezTo>
                      <a:pt x="314" y="451"/>
                      <a:pt x="318" y="454"/>
                      <a:pt x="322" y="457"/>
                    </a:cubicBezTo>
                    <a:cubicBezTo>
                      <a:pt x="325" y="459"/>
                      <a:pt x="329" y="461"/>
                      <a:pt x="333" y="461"/>
                    </a:cubicBezTo>
                    <a:cubicBezTo>
                      <a:pt x="333" y="461"/>
                      <a:pt x="333" y="461"/>
                      <a:pt x="333" y="461"/>
                    </a:cubicBezTo>
                    <a:cubicBezTo>
                      <a:pt x="333" y="461"/>
                      <a:pt x="333" y="461"/>
                      <a:pt x="333" y="461"/>
                    </a:cubicBezTo>
                    <a:cubicBezTo>
                      <a:pt x="329" y="461"/>
                      <a:pt x="325" y="459"/>
                      <a:pt x="322" y="457"/>
                    </a:cubicBezTo>
                    <a:cubicBezTo>
                      <a:pt x="318" y="454"/>
                      <a:pt x="314" y="451"/>
                      <a:pt x="309" y="449"/>
                    </a:cubicBezTo>
                    <a:cubicBezTo>
                      <a:pt x="309" y="449"/>
                      <a:pt x="309" y="449"/>
                      <a:pt x="309" y="449"/>
                    </a:cubicBezTo>
                    <a:cubicBezTo>
                      <a:pt x="309" y="449"/>
                      <a:pt x="309" y="449"/>
                      <a:pt x="309" y="449"/>
                    </a:cubicBezTo>
                    <a:moveTo>
                      <a:pt x="306" y="447"/>
                    </a:moveTo>
                    <a:cubicBezTo>
                      <a:pt x="307" y="447"/>
                      <a:pt x="308" y="448"/>
                      <a:pt x="309" y="448"/>
                    </a:cubicBezTo>
                    <a:cubicBezTo>
                      <a:pt x="308" y="448"/>
                      <a:pt x="307" y="447"/>
                      <a:pt x="306" y="447"/>
                    </a:cubicBezTo>
                    <a:cubicBezTo>
                      <a:pt x="306" y="447"/>
                      <a:pt x="306" y="447"/>
                      <a:pt x="306" y="447"/>
                    </a:cubicBezTo>
                    <a:moveTo>
                      <a:pt x="306" y="447"/>
                    </a:moveTo>
                    <a:cubicBezTo>
                      <a:pt x="306" y="447"/>
                      <a:pt x="306" y="447"/>
                      <a:pt x="306" y="447"/>
                    </a:cubicBezTo>
                    <a:cubicBezTo>
                      <a:pt x="306" y="447"/>
                      <a:pt x="306" y="447"/>
                      <a:pt x="306" y="447"/>
                    </a:cubicBezTo>
                    <a:moveTo>
                      <a:pt x="292" y="443"/>
                    </a:moveTo>
                    <a:cubicBezTo>
                      <a:pt x="292" y="443"/>
                      <a:pt x="293" y="443"/>
                      <a:pt x="293" y="443"/>
                    </a:cubicBezTo>
                    <a:cubicBezTo>
                      <a:pt x="293" y="443"/>
                      <a:pt x="293" y="443"/>
                      <a:pt x="293" y="443"/>
                    </a:cubicBezTo>
                    <a:cubicBezTo>
                      <a:pt x="293" y="443"/>
                      <a:pt x="293" y="443"/>
                      <a:pt x="293" y="443"/>
                    </a:cubicBezTo>
                    <a:cubicBezTo>
                      <a:pt x="293" y="443"/>
                      <a:pt x="292" y="443"/>
                      <a:pt x="292" y="443"/>
                    </a:cubicBezTo>
                    <a:moveTo>
                      <a:pt x="289" y="442"/>
                    </a:moveTo>
                    <a:cubicBezTo>
                      <a:pt x="289" y="442"/>
                      <a:pt x="289" y="442"/>
                      <a:pt x="289" y="442"/>
                    </a:cubicBezTo>
                    <a:cubicBezTo>
                      <a:pt x="282" y="443"/>
                      <a:pt x="276" y="445"/>
                      <a:pt x="271" y="449"/>
                    </a:cubicBezTo>
                    <a:cubicBezTo>
                      <a:pt x="264" y="454"/>
                      <a:pt x="260" y="461"/>
                      <a:pt x="256" y="468"/>
                    </a:cubicBezTo>
                    <a:cubicBezTo>
                      <a:pt x="256" y="468"/>
                      <a:pt x="256" y="468"/>
                      <a:pt x="256" y="468"/>
                    </a:cubicBezTo>
                    <a:cubicBezTo>
                      <a:pt x="254" y="471"/>
                      <a:pt x="252" y="475"/>
                      <a:pt x="249" y="477"/>
                    </a:cubicBezTo>
                    <a:cubicBezTo>
                      <a:pt x="249" y="477"/>
                      <a:pt x="249" y="477"/>
                      <a:pt x="249" y="477"/>
                    </a:cubicBezTo>
                    <a:cubicBezTo>
                      <a:pt x="249" y="477"/>
                      <a:pt x="249" y="477"/>
                      <a:pt x="249" y="477"/>
                    </a:cubicBezTo>
                    <a:cubicBezTo>
                      <a:pt x="246" y="480"/>
                      <a:pt x="243" y="483"/>
                      <a:pt x="239" y="484"/>
                    </a:cubicBezTo>
                    <a:cubicBezTo>
                      <a:pt x="238" y="484"/>
                      <a:pt x="238" y="484"/>
                      <a:pt x="237" y="484"/>
                    </a:cubicBezTo>
                    <a:cubicBezTo>
                      <a:pt x="238" y="484"/>
                      <a:pt x="238" y="484"/>
                      <a:pt x="239" y="484"/>
                    </a:cubicBezTo>
                    <a:cubicBezTo>
                      <a:pt x="247" y="482"/>
                      <a:pt x="252" y="475"/>
                      <a:pt x="256" y="468"/>
                    </a:cubicBezTo>
                    <a:cubicBezTo>
                      <a:pt x="260" y="462"/>
                      <a:pt x="263" y="456"/>
                      <a:pt x="268" y="451"/>
                    </a:cubicBezTo>
                    <a:cubicBezTo>
                      <a:pt x="269" y="450"/>
                      <a:pt x="270" y="449"/>
                      <a:pt x="271" y="449"/>
                    </a:cubicBezTo>
                    <a:cubicBezTo>
                      <a:pt x="276" y="445"/>
                      <a:pt x="282" y="443"/>
                      <a:pt x="289" y="442"/>
                    </a:cubicBezTo>
                    <a:cubicBezTo>
                      <a:pt x="289" y="442"/>
                      <a:pt x="289" y="442"/>
                      <a:pt x="289" y="442"/>
                    </a:cubicBezTo>
                    <a:moveTo>
                      <a:pt x="290" y="442"/>
                    </a:moveTo>
                    <a:cubicBezTo>
                      <a:pt x="291" y="442"/>
                      <a:pt x="291" y="442"/>
                      <a:pt x="292" y="443"/>
                    </a:cubicBezTo>
                    <a:cubicBezTo>
                      <a:pt x="292" y="443"/>
                      <a:pt x="292" y="443"/>
                      <a:pt x="292" y="443"/>
                    </a:cubicBezTo>
                    <a:cubicBezTo>
                      <a:pt x="291" y="442"/>
                      <a:pt x="291" y="442"/>
                      <a:pt x="290" y="442"/>
                    </a:cubicBezTo>
                    <a:moveTo>
                      <a:pt x="289" y="442"/>
                    </a:moveTo>
                    <a:cubicBezTo>
                      <a:pt x="289" y="442"/>
                      <a:pt x="289" y="442"/>
                      <a:pt x="289" y="442"/>
                    </a:cubicBezTo>
                    <a:cubicBezTo>
                      <a:pt x="289" y="442"/>
                      <a:pt x="289" y="442"/>
                      <a:pt x="289" y="442"/>
                    </a:cubicBezTo>
                    <a:cubicBezTo>
                      <a:pt x="289" y="442"/>
                      <a:pt x="289" y="442"/>
                      <a:pt x="289" y="442"/>
                    </a:cubicBezTo>
                    <a:cubicBezTo>
                      <a:pt x="289" y="442"/>
                      <a:pt x="289" y="442"/>
                      <a:pt x="289" y="442"/>
                    </a:cubicBezTo>
                    <a:moveTo>
                      <a:pt x="184" y="442"/>
                    </a:moveTo>
                    <a:cubicBezTo>
                      <a:pt x="180" y="442"/>
                      <a:pt x="175" y="443"/>
                      <a:pt x="171" y="445"/>
                    </a:cubicBezTo>
                    <a:cubicBezTo>
                      <a:pt x="163" y="448"/>
                      <a:pt x="156" y="454"/>
                      <a:pt x="149" y="458"/>
                    </a:cubicBezTo>
                    <a:cubicBezTo>
                      <a:pt x="149" y="458"/>
                      <a:pt x="149" y="458"/>
                      <a:pt x="149" y="458"/>
                    </a:cubicBezTo>
                    <a:cubicBezTo>
                      <a:pt x="149" y="458"/>
                      <a:pt x="149" y="458"/>
                      <a:pt x="149" y="458"/>
                    </a:cubicBezTo>
                    <a:cubicBezTo>
                      <a:pt x="156" y="454"/>
                      <a:pt x="163" y="448"/>
                      <a:pt x="171" y="445"/>
                    </a:cubicBezTo>
                    <a:cubicBezTo>
                      <a:pt x="175" y="443"/>
                      <a:pt x="180" y="442"/>
                      <a:pt x="184" y="442"/>
                    </a:cubicBezTo>
                    <a:cubicBezTo>
                      <a:pt x="186" y="442"/>
                      <a:pt x="189" y="442"/>
                      <a:pt x="191" y="443"/>
                    </a:cubicBezTo>
                    <a:cubicBezTo>
                      <a:pt x="195" y="444"/>
                      <a:pt x="198" y="445"/>
                      <a:pt x="201" y="448"/>
                    </a:cubicBezTo>
                    <a:cubicBezTo>
                      <a:pt x="204" y="449"/>
                      <a:pt x="206" y="451"/>
                      <a:pt x="208" y="453"/>
                    </a:cubicBezTo>
                    <a:cubicBezTo>
                      <a:pt x="214" y="460"/>
                      <a:pt x="217" y="468"/>
                      <a:pt x="223" y="476"/>
                    </a:cubicBezTo>
                    <a:cubicBezTo>
                      <a:pt x="225" y="479"/>
                      <a:pt x="228" y="481"/>
                      <a:pt x="232" y="483"/>
                    </a:cubicBezTo>
                    <a:cubicBezTo>
                      <a:pt x="228" y="481"/>
                      <a:pt x="225" y="479"/>
                      <a:pt x="223" y="476"/>
                    </a:cubicBezTo>
                    <a:cubicBezTo>
                      <a:pt x="217" y="468"/>
                      <a:pt x="214" y="460"/>
                      <a:pt x="208" y="453"/>
                    </a:cubicBezTo>
                    <a:cubicBezTo>
                      <a:pt x="203" y="448"/>
                      <a:pt x="197" y="444"/>
                      <a:pt x="191" y="443"/>
                    </a:cubicBezTo>
                    <a:cubicBezTo>
                      <a:pt x="189" y="442"/>
                      <a:pt x="186" y="442"/>
                      <a:pt x="184" y="442"/>
                    </a:cubicBezTo>
                    <a:moveTo>
                      <a:pt x="121" y="437"/>
                    </a:move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22" y="444"/>
                      <a:pt x="123" y="453"/>
                      <a:pt x="129" y="458"/>
                    </a:cubicBezTo>
                    <a:cubicBezTo>
                      <a:pt x="129" y="458"/>
                      <a:pt x="129" y="458"/>
                      <a:pt x="129" y="458"/>
                    </a:cubicBezTo>
                    <a:cubicBezTo>
                      <a:pt x="129" y="458"/>
                      <a:pt x="129" y="458"/>
                      <a:pt x="129" y="458"/>
                    </a:cubicBezTo>
                    <a:cubicBezTo>
                      <a:pt x="123" y="453"/>
                      <a:pt x="122" y="444"/>
                      <a:pt x="121" y="437"/>
                    </a:cubicBezTo>
                    <a:cubicBezTo>
                      <a:pt x="121" y="437"/>
                      <a:pt x="121" y="437"/>
                      <a:pt x="121" y="437"/>
                    </a:cubicBezTo>
                    <a:moveTo>
                      <a:pt x="353" y="430"/>
                    </a:moveTo>
                    <a:cubicBezTo>
                      <a:pt x="353" y="430"/>
                      <a:pt x="353" y="430"/>
                      <a:pt x="353" y="430"/>
                    </a:cubicBezTo>
                    <a:cubicBezTo>
                      <a:pt x="352" y="438"/>
                      <a:pt x="352" y="448"/>
                      <a:pt x="348" y="455"/>
                    </a:cubicBezTo>
                    <a:cubicBezTo>
                      <a:pt x="348" y="455"/>
                      <a:pt x="348" y="455"/>
                      <a:pt x="348" y="455"/>
                    </a:cubicBezTo>
                    <a:cubicBezTo>
                      <a:pt x="348" y="455"/>
                      <a:pt x="348" y="455"/>
                      <a:pt x="348" y="455"/>
                    </a:cubicBezTo>
                    <a:cubicBezTo>
                      <a:pt x="352" y="448"/>
                      <a:pt x="352" y="438"/>
                      <a:pt x="353" y="430"/>
                    </a:cubicBezTo>
                    <a:cubicBezTo>
                      <a:pt x="353" y="430"/>
                      <a:pt x="353" y="430"/>
                      <a:pt x="353" y="430"/>
                    </a:cubicBezTo>
                    <a:moveTo>
                      <a:pt x="411" y="399"/>
                    </a:moveTo>
                    <a:cubicBezTo>
                      <a:pt x="411" y="399"/>
                      <a:pt x="411" y="399"/>
                      <a:pt x="411" y="399"/>
                    </a:cubicBezTo>
                    <a:cubicBezTo>
                      <a:pt x="411" y="399"/>
                      <a:pt x="411" y="399"/>
                      <a:pt x="411" y="399"/>
                    </a:cubicBezTo>
                    <a:cubicBezTo>
                      <a:pt x="411" y="399"/>
                      <a:pt x="411" y="399"/>
                      <a:pt x="411" y="399"/>
                    </a:cubicBezTo>
                    <a:moveTo>
                      <a:pt x="378" y="397"/>
                    </a:moveTo>
                    <a:cubicBezTo>
                      <a:pt x="378" y="397"/>
                      <a:pt x="378" y="397"/>
                      <a:pt x="378" y="397"/>
                    </a:cubicBezTo>
                    <a:cubicBezTo>
                      <a:pt x="378" y="397"/>
                      <a:pt x="378" y="397"/>
                      <a:pt x="378" y="397"/>
                    </a:cubicBezTo>
                    <a:cubicBezTo>
                      <a:pt x="371" y="399"/>
                      <a:pt x="365" y="403"/>
                      <a:pt x="361" y="408"/>
                    </a:cubicBezTo>
                    <a:cubicBezTo>
                      <a:pt x="361" y="408"/>
                      <a:pt x="361" y="408"/>
                      <a:pt x="360" y="408"/>
                    </a:cubicBezTo>
                    <a:cubicBezTo>
                      <a:pt x="360" y="408"/>
                      <a:pt x="360" y="408"/>
                      <a:pt x="360" y="408"/>
                    </a:cubicBezTo>
                    <a:cubicBezTo>
                      <a:pt x="360" y="408"/>
                      <a:pt x="360" y="408"/>
                      <a:pt x="360" y="408"/>
                    </a:cubicBezTo>
                    <a:cubicBezTo>
                      <a:pt x="364" y="404"/>
                      <a:pt x="368" y="401"/>
                      <a:pt x="372" y="399"/>
                    </a:cubicBezTo>
                    <a:cubicBezTo>
                      <a:pt x="374" y="399"/>
                      <a:pt x="376" y="398"/>
                      <a:pt x="378" y="397"/>
                    </a:cubicBezTo>
                    <a:cubicBezTo>
                      <a:pt x="378" y="397"/>
                      <a:pt x="378" y="397"/>
                      <a:pt x="378" y="397"/>
                    </a:cubicBezTo>
                    <a:moveTo>
                      <a:pt x="386" y="397"/>
                    </a:moveTo>
                    <a:cubicBezTo>
                      <a:pt x="386" y="397"/>
                      <a:pt x="386" y="397"/>
                      <a:pt x="386" y="397"/>
                    </a:cubicBezTo>
                    <a:cubicBezTo>
                      <a:pt x="392" y="397"/>
                      <a:pt x="398" y="398"/>
                      <a:pt x="404" y="398"/>
                    </a:cubicBezTo>
                    <a:cubicBezTo>
                      <a:pt x="406" y="399"/>
                      <a:pt x="408" y="399"/>
                      <a:pt x="411" y="399"/>
                    </a:cubicBezTo>
                    <a:cubicBezTo>
                      <a:pt x="408" y="399"/>
                      <a:pt x="406" y="399"/>
                      <a:pt x="404" y="398"/>
                    </a:cubicBezTo>
                    <a:cubicBezTo>
                      <a:pt x="398" y="398"/>
                      <a:pt x="392" y="397"/>
                      <a:pt x="386" y="397"/>
                    </a:cubicBezTo>
                    <a:moveTo>
                      <a:pt x="88" y="396"/>
                    </a:moveTo>
                    <a:cubicBezTo>
                      <a:pt x="83" y="396"/>
                      <a:pt x="78" y="397"/>
                      <a:pt x="73" y="398"/>
                    </a:cubicBezTo>
                    <a:cubicBezTo>
                      <a:pt x="70" y="398"/>
                      <a:pt x="67" y="399"/>
                      <a:pt x="63" y="399"/>
                    </a:cubicBezTo>
                    <a:cubicBezTo>
                      <a:pt x="60" y="399"/>
                      <a:pt x="57" y="398"/>
                      <a:pt x="54" y="397"/>
                    </a:cubicBezTo>
                    <a:cubicBezTo>
                      <a:pt x="57" y="398"/>
                      <a:pt x="60" y="399"/>
                      <a:pt x="63" y="399"/>
                    </a:cubicBezTo>
                    <a:cubicBezTo>
                      <a:pt x="67" y="399"/>
                      <a:pt x="70" y="398"/>
                      <a:pt x="73" y="398"/>
                    </a:cubicBezTo>
                    <a:cubicBezTo>
                      <a:pt x="78" y="397"/>
                      <a:pt x="83" y="396"/>
                      <a:pt x="88" y="396"/>
                    </a:cubicBezTo>
                    <a:cubicBezTo>
                      <a:pt x="91" y="396"/>
                      <a:pt x="94" y="397"/>
                      <a:pt x="97" y="397"/>
                    </a:cubicBezTo>
                    <a:cubicBezTo>
                      <a:pt x="98" y="398"/>
                      <a:pt x="98" y="398"/>
                      <a:pt x="99" y="398"/>
                    </a:cubicBezTo>
                    <a:cubicBezTo>
                      <a:pt x="106" y="400"/>
                      <a:pt x="112" y="405"/>
                      <a:pt x="116" y="412"/>
                    </a:cubicBezTo>
                    <a:cubicBezTo>
                      <a:pt x="116" y="412"/>
                      <a:pt x="116" y="412"/>
                      <a:pt x="116" y="412"/>
                    </a:cubicBezTo>
                    <a:cubicBezTo>
                      <a:pt x="116" y="412"/>
                      <a:pt x="116" y="412"/>
                      <a:pt x="116" y="412"/>
                    </a:cubicBezTo>
                    <a:cubicBezTo>
                      <a:pt x="112" y="405"/>
                      <a:pt x="106" y="400"/>
                      <a:pt x="99" y="398"/>
                    </a:cubicBezTo>
                    <a:cubicBezTo>
                      <a:pt x="95" y="397"/>
                      <a:pt x="91" y="396"/>
                      <a:pt x="88" y="396"/>
                    </a:cubicBezTo>
                    <a:moveTo>
                      <a:pt x="425" y="394"/>
                    </a:moveTo>
                    <a:cubicBezTo>
                      <a:pt x="425" y="394"/>
                      <a:pt x="425" y="394"/>
                      <a:pt x="425" y="394"/>
                    </a:cubicBezTo>
                    <a:cubicBezTo>
                      <a:pt x="425" y="394"/>
                      <a:pt x="425" y="394"/>
                      <a:pt x="425" y="394"/>
                    </a:cubicBezTo>
                    <a:moveTo>
                      <a:pt x="429" y="383"/>
                    </a:moveTo>
                    <a:cubicBezTo>
                      <a:pt x="429" y="387"/>
                      <a:pt x="428" y="390"/>
                      <a:pt x="426" y="393"/>
                    </a:cubicBezTo>
                    <a:cubicBezTo>
                      <a:pt x="426" y="393"/>
                      <a:pt x="426" y="393"/>
                      <a:pt x="426" y="393"/>
                    </a:cubicBezTo>
                    <a:cubicBezTo>
                      <a:pt x="425" y="394"/>
                      <a:pt x="425" y="394"/>
                      <a:pt x="425" y="394"/>
                    </a:cubicBezTo>
                    <a:cubicBezTo>
                      <a:pt x="425" y="394"/>
                      <a:pt x="425" y="394"/>
                      <a:pt x="426" y="393"/>
                    </a:cubicBezTo>
                    <a:cubicBezTo>
                      <a:pt x="428" y="390"/>
                      <a:pt x="429" y="387"/>
                      <a:pt x="429" y="383"/>
                    </a:cubicBezTo>
                    <a:moveTo>
                      <a:pt x="45" y="379"/>
                    </a:moveTo>
                    <a:cubicBezTo>
                      <a:pt x="45" y="380"/>
                      <a:pt x="45" y="381"/>
                      <a:pt x="45" y="382"/>
                    </a:cubicBezTo>
                    <a:cubicBezTo>
                      <a:pt x="45" y="381"/>
                      <a:pt x="45" y="380"/>
                      <a:pt x="45" y="379"/>
                    </a:cubicBezTo>
                    <a:moveTo>
                      <a:pt x="54" y="345"/>
                    </a:moveTo>
                    <a:cubicBezTo>
                      <a:pt x="54" y="347"/>
                      <a:pt x="54" y="349"/>
                      <a:pt x="54" y="351"/>
                    </a:cubicBezTo>
                    <a:cubicBezTo>
                      <a:pt x="52" y="359"/>
                      <a:pt x="49" y="366"/>
                      <a:pt x="46" y="373"/>
                    </a:cubicBezTo>
                    <a:cubicBezTo>
                      <a:pt x="49" y="366"/>
                      <a:pt x="52" y="359"/>
                      <a:pt x="54" y="351"/>
                    </a:cubicBezTo>
                    <a:cubicBezTo>
                      <a:pt x="54" y="349"/>
                      <a:pt x="54" y="347"/>
                      <a:pt x="54" y="345"/>
                    </a:cubicBezTo>
                    <a:moveTo>
                      <a:pt x="460" y="309"/>
                    </a:moveTo>
                    <a:cubicBezTo>
                      <a:pt x="459" y="309"/>
                      <a:pt x="458" y="309"/>
                      <a:pt x="458" y="310"/>
                    </a:cubicBezTo>
                    <a:cubicBezTo>
                      <a:pt x="458" y="310"/>
                      <a:pt x="458" y="310"/>
                      <a:pt x="458" y="310"/>
                    </a:cubicBezTo>
                    <a:cubicBezTo>
                      <a:pt x="453" y="311"/>
                      <a:pt x="449" y="313"/>
                      <a:pt x="444" y="314"/>
                    </a:cubicBezTo>
                    <a:cubicBezTo>
                      <a:pt x="443" y="315"/>
                      <a:pt x="442" y="315"/>
                      <a:pt x="440" y="316"/>
                    </a:cubicBezTo>
                    <a:cubicBezTo>
                      <a:pt x="435" y="318"/>
                      <a:pt x="429" y="322"/>
                      <a:pt x="426" y="327"/>
                    </a:cubicBezTo>
                    <a:cubicBezTo>
                      <a:pt x="425" y="328"/>
                      <a:pt x="424" y="330"/>
                      <a:pt x="423" y="332"/>
                    </a:cubicBezTo>
                    <a:cubicBezTo>
                      <a:pt x="421" y="336"/>
                      <a:pt x="420" y="341"/>
                      <a:pt x="420" y="345"/>
                    </a:cubicBezTo>
                    <a:cubicBezTo>
                      <a:pt x="420" y="339"/>
                      <a:pt x="422" y="332"/>
                      <a:pt x="426" y="327"/>
                    </a:cubicBezTo>
                    <a:cubicBezTo>
                      <a:pt x="430" y="321"/>
                      <a:pt x="437" y="317"/>
                      <a:pt x="444" y="314"/>
                    </a:cubicBezTo>
                    <a:cubicBezTo>
                      <a:pt x="449" y="313"/>
                      <a:pt x="453" y="311"/>
                      <a:pt x="458" y="310"/>
                    </a:cubicBezTo>
                    <a:cubicBezTo>
                      <a:pt x="458" y="309"/>
                      <a:pt x="459" y="309"/>
                      <a:pt x="460" y="309"/>
                    </a:cubicBezTo>
                    <a:moveTo>
                      <a:pt x="4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7" y="305"/>
                      <a:pt x="12" y="308"/>
                      <a:pt x="17" y="309"/>
                    </a:cubicBezTo>
                    <a:cubicBezTo>
                      <a:pt x="24" y="312"/>
                      <a:pt x="31" y="313"/>
                      <a:pt x="37" y="317"/>
                    </a:cubicBezTo>
                    <a:cubicBezTo>
                      <a:pt x="45" y="321"/>
                      <a:pt x="50" y="328"/>
                      <a:pt x="53" y="336"/>
                    </a:cubicBezTo>
                    <a:cubicBezTo>
                      <a:pt x="50" y="328"/>
                      <a:pt x="45" y="321"/>
                      <a:pt x="37" y="317"/>
                    </a:cubicBezTo>
                    <a:cubicBezTo>
                      <a:pt x="31" y="313"/>
                      <a:pt x="24" y="312"/>
                      <a:pt x="17" y="309"/>
                    </a:cubicBezTo>
                    <a:cubicBezTo>
                      <a:pt x="12" y="308"/>
                      <a:pt x="7" y="305"/>
                      <a:pt x="4" y="301"/>
                    </a:cubicBezTo>
                    <a:cubicBezTo>
                      <a:pt x="4" y="301"/>
                      <a:pt x="4" y="301"/>
                      <a:pt x="4" y="301"/>
                    </a:cubicBezTo>
                    <a:moveTo>
                      <a:pt x="4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4" y="301"/>
                      <a:pt x="4" y="301"/>
                      <a:pt x="4" y="301"/>
                    </a:cubicBezTo>
                    <a:moveTo>
                      <a:pt x="4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4" y="301"/>
                      <a:pt x="4" y="301"/>
                      <a:pt x="4" y="301"/>
                    </a:cubicBezTo>
                    <a:moveTo>
                      <a:pt x="4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4" y="301"/>
                      <a:pt x="4" y="301"/>
                      <a:pt x="4" y="301"/>
                    </a:cubicBezTo>
                    <a:moveTo>
                      <a:pt x="4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4" y="301"/>
                      <a:pt x="4" y="301"/>
                      <a:pt x="4" y="301"/>
                    </a:cubicBezTo>
                    <a:moveTo>
                      <a:pt x="4" y="300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4" y="301"/>
                      <a:pt x="4" y="301"/>
                      <a:pt x="4" y="300"/>
                    </a:cubicBezTo>
                    <a:moveTo>
                      <a:pt x="3" y="300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3" y="300"/>
                      <a:pt x="3" y="300"/>
                      <a:pt x="3" y="300"/>
                    </a:cubicBezTo>
                    <a:moveTo>
                      <a:pt x="3" y="300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3" y="300"/>
                      <a:pt x="3" y="300"/>
                      <a:pt x="3" y="300"/>
                    </a:cubicBezTo>
                    <a:moveTo>
                      <a:pt x="3" y="300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3" y="300"/>
                      <a:pt x="3" y="300"/>
                      <a:pt x="3" y="300"/>
                    </a:cubicBezTo>
                    <a:moveTo>
                      <a:pt x="3" y="300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3" y="300"/>
                      <a:pt x="3" y="300"/>
                      <a:pt x="3" y="300"/>
                    </a:cubicBezTo>
                    <a:moveTo>
                      <a:pt x="3" y="300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3" y="300"/>
                      <a:pt x="3" y="300"/>
                      <a:pt x="3" y="300"/>
                    </a:cubicBezTo>
                    <a:moveTo>
                      <a:pt x="3" y="299"/>
                    </a:moveTo>
                    <a:cubicBezTo>
                      <a:pt x="3" y="299"/>
                      <a:pt x="3" y="299"/>
                      <a:pt x="3" y="299"/>
                    </a:cubicBezTo>
                    <a:cubicBezTo>
                      <a:pt x="3" y="299"/>
                      <a:pt x="3" y="299"/>
                      <a:pt x="3" y="299"/>
                    </a:cubicBezTo>
                    <a:moveTo>
                      <a:pt x="3" y="299"/>
                    </a:moveTo>
                    <a:cubicBezTo>
                      <a:pt x="3" y="299"/>
                      <a:pt x="3" y="299"/>
                      <a:pt x="3" y="299"/>
                    </a:cubicBezTo>
                    <a:cubicBezTo>
                      <a:pt x="3" y="299"/>
                      <a:pt x="3" y="299"/>
                      <a:pt x="3" y="299"/>
                    </a:cubicBezTo>
                    <a:moveTo>
                      <a:pt x="3" y="299"/>
                    </a:moveTo>
                    <a:cubicBezTo>
                      <a:pt x="3" y="299"/>
                      <a:pt x="3" y="299"/>
                      <a:pt x="3" y="299"/>
                    </a:cubicBezTo>
                    <a:cubicBezTo>
                      <a:pt x="3" y="299"/>
                      <a:pt x="3" y="299"/>
                      <a:pt x="3" y="299"/>
                    </a:cubicBezTo>
                    <a:moveTo>
                      <a:pt x="3" y="299"/>
                    </a:moveTo>
                    <a:cubicBezTo>
                      <a:pt x="3" y="299"/>
                      <a:pt x="3" y="299"/>
                      <a:pt x="3" y="299"/>
                    </a:cubicBezTo>
                    <a:cubicBezTo>
                      <a:pt x="3" y="299"/>
                      <a:pt x="3" y="299"/>
                      <a:pt x="3" y="299"/>
                    </a:cubicBezTo>
                    <a:moveTo>
                      <a:pt x="2" y="299"/>
                    </a:moveTo>
                    <a:cubicBezTo>
                      <a:pt x="2" y="299"/>
                      <a:pt x="3" y="299"/>
                      <a:pt x="3" y="299"/>
                    </a:cubicBezTo>
                    <a:cubicBezTo>
                      <a:pt x="3" y="299"/>
                      <a:pt x="2" y="299"/>
                      <a:pt x="2" y="299"/>
                    </a:cubicBezTo>
                    <a:moveTo>
                      <a:pt x="2" y="298"/>
                    </a:moveTo>
                    <a:cubicBezTo>
                      <a:pt x="2" y="298"/>
                      <a:pt x="2" y="298"/>
                      <a:pt x="2" y="298"/>
                    </a:cubicBezTo>
                    <a:cubicBezTo>
                      <a:pt x="2" y="298"/>
                      <a:pt x="2" y="298"/>
                      <a:pt x="2" y="298"/>
                    </a:cubicBezTo>
                    <a:moveTo>
                      <a:pt x="2" y="298"/>
                    </a:moveTo>
                    <a:cubicBezTo>
                      <a:pt x="2" y="298"/>
                      <a:pt x="2" y="298"/>
                      <a:pt x="2" y="298"/>
                    </a:cubicBezTo>
                    <a:cubicBezTo>
                      <a:pt x="2" y="298"/>
                      <a:pt x="2" y="298"/>
                      <a:pt x="2" y="298"/>
                    </a:cubicBezTo>
                    <a:moveTo>
                      <a:pt x="2" y="298"/>
                    </a:moveTo>
                    <a:cubicBezTo>
                      <a:pt x="2" y="298"/>
                      <a:pt x="2" y="298"/>
                      <a:pt x="2" y="298"/>
                    </a:cubicBezTo>
                    <a:cubicBezTo>
                      <a:pt x="2" y="298"/>
                      <a:pt x="2" y="298"/>
                      <a:pt x="2" y="298"/>
                    </a:cubicBezTo>
                    <a:moveTo>
                      <a:pt x="2" y="298"/>
                    </a:moveTo>
                    <a:cubicBezTo>
                      <a:pt x="2" y="298"/>
                      <a:pt x="2" y="298"/>
                      <a:pt x="2" y="298"/>
                    </a:cubicBezTo>
                    <a:cubicBezTo>
                      <a:pt x="2" y="298"/>
                      <a:pt x="2" y="298"/>
                      <a:pt x="2" y="298"/>
                    </a:cubicBezTo>
                    <a:moveTo>
                      <a:pt x="2" y="298"/>
                    </a:moveTo>
                    <a:cubicBezTo>
                      <a:pt x="2" y="298"/>
                      <a:pt x="2" y="298"/>
                      <a:pt x="2" y="298"/>
                    </a:cubicBezTo>
                    <a:cubicBezTo>
                      <a:pt x="2" y="298"/>
                      <a:pt x="2" y="298"/>
                      <a:pt x="2" y="298"/>
                    </a:cubicBezTo>
                    <a:moveTo>
                      <a:pt x="2" y="297"/>
                    </a:moveTo>
                    <a:cubicBezTo>
                      <a:pt x="2" y="297"/>
                      <a:pt x="2" y="297"/>
                      <a:pt x="2" y="297"/>
                    </a:cubicBezTo>
                    <a:cubicBezTo>
                      <a:pt x="2" y="297"/>
                      <a:pt x="2" y="297"/>
                      <a:pt x="2" y="297"/>
                    </a:cubicBezTo>
                    <a:moveTo>
                      <a:pt x="2" y="297"/>
                    </a:moveTo>
                    <a:cubicBezTo>
                      <a:pt x="2" y="297"/>
                      <a:pt x="2" y="297"/>
                      <a:pt x="2" y="297"/>
                    </a:cubicBezTo>
                    <a:cubicBezTo>
                      <a:pt x="2" y="297"/>
                      <a:pt x="2" y="297"/>
                      <a:pt x="2" y="297"/>
                    </a:cubicBezTo>
                    <a:moveTo>
                      <a:pt x="2" y="297"/>
                    </a:moveTo>
                    <a:cubicBezTo>
                      <a:pt x="2" y="297"/>
                      <a:pt x="2" y="297"/>
                      <a:pt x="2" y="297"/>
                    </a:cubicBezTo>
                    <a:cubicBezTo>
                      <a:pt x="2" y="297"/>
                      <a:pt x="2" y="297"/>
                      <a:pt x="2" y="297"/>
                    </a:cubicBezTo>
                    <a:moveTo>
                      <a:pt x="2" y="297"/>
                    </a:moveTo>
                    <a:cubicBezTo>
                      <a:pt x="2" y="297"/>
                      <a:pt x="2" y="297"/>
                      <a:pt x="2" y="297"/>
                    </a:cubicBezTo>
                    <a:cubicBezTo>
                      <a:pt x="2" y="297"/>
                      <a:pt x="2" y="297"/>
                      <a:pt x="2" y="297"/>
                    </a:cubicBezTo>
                    <a:moveTo>
                      <a:pt x="2" y="296"/>
                    </a:moveTo>
                    <a:cubicBezTo>
                      <a:pt x="2" y="296"/>
                      <a:pt x="2" y="296"/>
                      <a:pt x="2" y="297"/>
                    </a:cubicBezTo>
                    <a:cubicBezTo>
                      <a:pt x="2" y="296"/>
                      <a:pt x="2" y="296"/>
                      <a:pt x="2" y="296"/>
                    </a:cubicBezTo>
                    <a:moveTo>
                      <a:pt x="2" y="296"/>
                    </a:moveTo>
                    <a:cubicBezTo>
                      <a:pt x="2" y="296"/>
                      <a:pt x="2" y="296"/>
                      <a:pt x="2" y="296"/>
                    </a:cubicBezTo>
                    <a:cubicBezTo>
                      <a:pt x="2" y="296"/>
                      <a:pt x="2" y="296"/>
                      <a:pt x="2" y="296"/>
                    </a:cubicBezTo>
                    <a:moveTo>
                      <a:pt x="2" y="296"/>
                    </a:moveTo>
                    <a:cubicBezTo>
                      <a:pt x="2" y="296"/>
                      <a:pt x="2" y="296"/>
                      <a:pt x="2" y="296"/>
                    </a:cubicBezTo>
                    <a:cubicBezTo>
                      <a:pt x="2" y="296"/>
                      <a:pt x="2" y="296"/>
                      <a:pt x="2" y="296"/>
                    </a:cubicBezTo>
                    <a:moveTo>
                      <a:pt x="4" y="283"/>
                    </a:moveTo>
                    <a:cubicBezTo>
                      <a:pt x="4" y="283"/>
                      <a:pt x="4" y="283"/>
                      <a:pt x="4" y="283"/>
                    </a:cubicBezTo>
                    <a:cubicBezTo>
                      <a:pt x="4" y="283"/>
                      <a:pt x="4" y="283"/>
                      <a:pt x="4" y="283"/>
                    </a:cubicBezTo>
                    <a:cubicBezTo>
                      <a:pt x="4" y="283"/>
                      <a:pt x="4" y="283"/>
                      <a:pt x="4" y="283"/>
                    </a:cubicBezTo>
                    <a:cubicBezTo>
                      <a:pt x="4" y="283"/>
                      <a:pt x="4" y="283"/>
                      <a:pt x="4" y="283"/>
                    </a:cubicBezTo>
                    <a:moveTo>
                      <a:pt x="6" y="280"/>
                    </a:moveTo>
                    <a:cubicBezTo>
                      <a:pt x="6" y="280"/>
                      <a:pt x="6" y="280"/>
                      <a:pt x="6" y="280"/>
                    </a:cubicBezTo>
                    <a:cubicBezTo>
                      <a:pt x="3" y="285"/>
                      <a:pt x="0" y="291"/>
                      <a:pt x="2" y="296"/>
                    </a:cubicBezTo>
                    <a:cubicBezTo>
                      <a:pt x="0" y="291"/>
                      <a:pt x="3" y="285"/>
                      <a:pt x="6" y="280"/>
                    </a:cubicBezTo>
                    <a:moveTo>
                      <a:pt x="466" y="278"/>
                    </a:moveTo>
                    <a:cubicBezTo>
                      <a:pt x="466" y="278"/>
                      <a:pt x="466" y="279"/>
                      <a:pt x="467" y="279"/>
                    </a:cubicBezTo>
                    <a:cubicBezTo>
                      <a:pt x="469" y="281"/>
                      <a:pt x="471" y="284"/>
                      <a:pt x="472" y="287"/>
                    </a:cubicBezTo>
                    <a:cubicBezTo>
                      <a:pt x="473" y="289"/>
                      <a:pt x="473" y="291"/>
                      <a:pt x="473" y="293"/>
                    </a:cubicBezTo>
                    <a:cubicBezTo>
                      <a:pt x="473" y="294"/>
                      <a:pt x="473" y="295"/>
                      <a:pt x="473" y="296"/>
                    </a:cubicBezTo>
                    <a:cubicBezTo>
                      <a:pt x="473" y="296"/>
                      <a:pt x="472" y="297"/>
                      <a:pt x="472" y="298"/>
                    </a:cubicBezTo>
                    <a:cubicBezTo>
                      <a:pt x="473" y="294"/>
                      <a:pt x="473" y="290"/>
                      <a:pt x="472" y="287"/>
                    </a:cubicBezTo>
                    <a:cubicBezTo>
                      <a:pt x="471" y="283"/>
                      <a:pt x="469" y="281"/>
                      <a:pt x="466" y="278"/>
                    </a:cubicBezTo>
                    <a:moveTo>
                      <a:pt x="9" y="277"/>
                    </a:moveTo>
                    <a:cubicBezTo>
                      <a:pt x="8" y="277"/>
                      <a:pt x="8" y="277"/>
                      <a:pt x="8" y="277"/>
                    </a:cubicBezTo>
                    <a:cubicBezTo>
                      <a:pt x="8" y="277"/>
                      <a:pt x="8" y="277"/>
                      <a:pt x="8" y="277"/>
                    </a:cubicBezTo>
                    <a:cubicBezTo>
                      <a:pt x="8" y="277"/>
                      <a:pt x="8" y="277"/>
                      <a:pt x="8" y="277"/>
                    </a:cubicBezTo>
                    <a:cubicBezTo>
                      <a:pt x="8" y="277"/>
                      <a:pt x="8" y="277"/>
                      <a:pt x="8" y="277"/>
                    </a:cubicBezTo>
                    <a:cubicBezTo>
                      <a:pt x="8" y="277"/>
                      <a:pt x="8" y="277"/>
                      <a:pt x="8" y="277"/>
                    </a:cubicBezTo>
                    <a:cubicBezTo>
                      <a:pt x="7" y="278"/>
                      <a:pt x="7" y="279"/>
                      <a:pt x="6" y="280"/>
                    </a:cubicBezTo>
                    <a:cubicBezTo>
                      <a:pt x="7" y="279"/>
                      <a:pt x="9" y="277"/>
                      <a:pt x="9" y="277"/>
                    </a:cubicBezTo>
                    <a:moveTo>
                      <a:pt x="455" y="217"/>
                    </a:moveTo>
                    <a:cubicBezTo>
                      <a:pt x="455" y="217"/>
                      <a:pt x="455" y="217"/>
                      <a:pt x="455" y="217"/>
                    </a:cubicBezTo>
                    <a:cubicBezTo>
                      <a:pt x="455" y="217"/>
                      <a:pt x="455" y="217"/>
                      <a:pt x="455" y="217"/>
                    </a:cubicBezTo>
                    <a:cubicBezTo>
                      <a:pt x="455" y="217"/>
                      <a:pt x="455" y="217"/>
                      <a:pt x="455" y="217"/>
                    </a:cubicBezTo>
                    <a:cubicBezTo>
                      <a:pt x="448" y="224"/>
                      <a:pt x="443" y="233"/>
                      <a:pt x="443" y="243"/>
                    </a:cubicBezTo>
                    <a:cubicBezTo>
                      <a:pt x="443" y="243"/>
                      <a:pt x="443" y="243"/>
                      <a:pt x="443" y="243"/>
                    </a:cubicBezTo>
                    <a:cubicBezTo>
                      <a:pt x="443" y="233"/>
                      <a:pt x="448" y="224"/>
                      <a:pt x="455" y="217"/>
                    </a:cubicBezTo>
                    <a:cubicBezTo>
                      <a:pt x="455" y="217"/>
                      <a:pt x="455" y="217"/>
                      <a:pt x="455" y="217"/>
                    </a:cubicBezTo>
                    <a:moveTo>
                      <a:pt x="9" y="207"/>
                    </a:moveTo>
                    <a:cubicBezTo>
                      <a:pt x="9" y="207"/>
                      <a:pt x="9" y="207"/>
                      <a:pt x="9" y="207"/>
                    </a:cubicBezTo>
                    <a:cubicBezTo>
                      <a:pt x="15" y="213"/>
                      <a:pt x="22" y="218"/>
                      <a:pt x="26" y="225"/>
                    </a:cubicBezTo>
                    <a:cubicBezTo>
                      <a:pt x="29" y="230"/>
                      <a:pt x="31" y="236"/>
                      <a:pt x="31" y="241"/>
                    </a:cubicBezTo>
                    <a:cubicBezTo>
                      <a:pt x="31" y="236"/>
                      <a:pt x="29" y="230"/>
                      <a:pt x="26" y="225"/>
                    </a:cubicBezTo>
                    <a:cubicBezTo>
                      <a:pt x="22" y="218"/>
                      <a:pt x="15" y="213"/>
                      <a:pt x="9" y="207"/>
                    </a:cubicBezTo>
                    <a:cubicBezTo>
                      <a:pt x="9" y="207"/>
                      <a:pt x="9" y="207"/>
                      <a:pt x="9" y="207"/>
                    </a:cubicBezTo>
                    <a:moveTo>
                      <a:pt x="466" y="206"/>
                    </a:moveTo>
                    <a:cubicBezTo>
                      <a:pt x="466" y="206"/>
                      <a:pt x="466" y="206"/>
                      <a:pt x="466" y="206"/>
                    </a:cubicBezTo>
                    <a:cubicBezTo>
                      <a:pt x="466" y="206"/>
                      <a:pt x="466" y="206"/>
                      <a:pt x="466" y="206"/>
                    </a:cubicBezTo>
                    <a:cubicBezTo>
                      <a:pt x="466" y="206"/>
                      <a:pt x="466" y="206"/>
                      <a:pt x="466" y="206"/>
                    </a:cubicBezTo>
                    <a:cubicBezTo>
                      <a:pt x="466" y="206"/>
                      <a:pt x="466" y="206"/>
                      <a:pt x="466" y="206"/>
                    </a:cubicBezTo>
                    <a:cubicBezTo>
                      <a:pt x="466" y="206"/>
                      <a:pt x="466" y="206"/>
                      <a:pt x="466" y="206"/>
                    </a:cubicBezTo>
                    <a:cubicBezTo>
                      <a:pt x="466" y="206"/>
                      <a:pt x="466" y="206"/>
                      <a:pt x="466" y="206"/>
                    </a:cubicBezTo>
                    <a:moveTo>
                      <a:pt x="473" y="192"/>
                    </a:moveTo>
                    <a:cubicBezTo>
                      <a:pt x="473" y="193"/>
                      <a:pt x="473" y="195"/>
                      <a:pt x="473" y="196"/>
                    </a:cubicBezTo>
                    <a:cubicBezTo>
                      <a:pt x="472" y="197"/>
                      <a:pt x="472" y="198"/>
                      <a:pt x="471" y="199"/>
                    </a:cubicBezTo>
                    <a:cubicBezTo>
                      <a:pt x="471" y="199"/>
                      <a:pt x="471" y="199"/>
                      <a:pt x="471" y="199"/>
                    </a:cubicBezTo>
                    <a:cubicBezTo>
                      <a:pt x="472" y="198"/>
                      <a:pt x="472" y="197"/>
                      <a:pt x="473" y="196"/>
                    </a:cubicBezTo>
                    <a:cubicBezTo>
                      <a:pt x="473" y="195"/>
                      <a:pt x="473" y="193"/>
                      <a:pt x="473" y="192"/>
                    </a:cubicBezTo>
                    <a:moveTo>
                      <a:pt x="1" y="189"/>
                    </a:moveTo>
                    <a:cubicBezTo>
                      <a:pt x="1" y="190"/>
                      <a:pt x="1" y="190"/>
                      <a:pt x="1" y="191"/>
                    </a:cubicBezTo>
                    <a:cubicBezTo>
                      <a:pt x="1" y="190"/>
                      <a:pt x="1" y="190"/>
                      <a:pt x="1" y="189"/>
                    </a:cubicBezTo>
                    <a:moveTo>
                      <a:pt x="460" y="176"/>
                    </a:moveTo>
                    <a:cubicBezTo>
                      <a:pt x="461" y="176"/>
                      <a:pt x="461" y="176"/>
                      <a:pt x="461" y="176"/>
                    </a:cubicBezTo>
                    <a:cubicBezTo>
                      <a:pt x="463" y="177"/>
                      <a:pt x="465" y="178"/>
                      <a:pt x="467" y="180"/>
                    </a:cubicBezTo>
                    <a:cubicBezTo>
                      <a:pt x="465" y="178"/>
                      <a:pt x="463" y="177"/>
                      <a:pt x="460" y="176"/>
                    </a:cubicBezTo>
                    <a:moveTo>
                      <a:pt x="54" y="139"/>
                    </a:moveTo>
                    <a:cubicBezTo>
                      <a:pt x="54" y="141"/>
                      <a:pt x="54" y="144"/>
                      <a:pt x="54" y="146"/>
                    </a:cubicBezTo>
                    <a:cubicBezTo>
                      <a:pt x="54" y="144"/>
                      <a:pt x="54" y="141"/>
                      <a:pt x="54" y="139"/>
                    </a:cubicBezTo>
                    <a:moveTo>
                      <a:pt x="45" y="101"/>
                    </a:moveTo>
                    <a:cubicBezTo>
                      <a:pt x="45" y="106"/>
                      <a:pt x="46" y="110"/>
                      <a:pt x="48" y="114"/>
                    </a:cubicBezTo>
                    <a:cubicBezTo>
                      <a:pt x="46" y="110"/>
                      <a:pt x="45" y="106"/>
                      <a:pt x="45" y="101"/>
                    </a:cubicBezTo>
                    <a:moveTo>
                      <a:pt x="63" y="85"/>
                    </a:moveTo>
                    <a:cubicBezTo>
                      <a:pt x="62" y="85"/>
                      <a:pt x="61" y="85"/>
                      <a:pt x="60" y="85"/>
                    </a:cubicBezTo>
                    <a:cubicBezTo>
                      <a:pt x="61" y="85"/>
                      <a:pt x="62" y="85"/>
                      <a:pt x="63" y="85"/>
                    </a:cubicBezTo>
                    <a:cubicBezTo>
                      <a:pt x="65" y="85"/>
                      <a:pt x="67" y="85"/>
                      <a:pt x="69" y="85"/>
                    </a:cubicBezTo>
                    <a:cubicBezTo>
                      <a:pt x="67" y="85"/>
                      <a:pt x="65" y="85"/>
                      <a:pt x="63" y="85"/>
                    </a:cubicBezTo>
                    <a:moveTo>
                      <a:pt x="105" y="83"/>
                    </a:moveTo>
                    <a:cubicBezTo>
                      <a:pt x="102" y="85"/>
                      <a:pt x="99" y="86"/>
                      <a:pt x="96" y="86"/>
                    </a:cubicBezTo>
                    <a:cubicBezTo>
                      <a:pt x="99" y="86"/>
                      <a:pt x="102" y="85"/>
                      <a:pt x="105" y="83"/>
                    </a:cubicBezTo>
                    <a:moveTo>
                      <a:pt x="367" y="82"/>
                    </a:moveTo>
                    <a:cubicBezTo>
                      <a:pt x="372" y="86"/>
                      <a:pt x="379" y="88"/>
                      <a:pt x="385" y="88"/>
                    </a:cubicBezTo>
                    <a:cubicBezTo>
                      <a:pt x="385" y="88"/>
                      <a:pt x="385" y="88"/>
                      <a:pt x="385" y="88"/>
                    </a:cubicBezTo>
                    <a:cubicBezTo>
                      <a:pt x="385" y="88"/>
                      <a:pt x="385" y="88"/>
                      <a:pt x="385" y="88"/>
                    </a:cubicBezTo>
                    <a:cubicBezTo>
                      <a:pt x="379" y="88"/>
                      <a:pt x="372" y="86"/>
                      <a:pt x="367" y="82"/>
                    </a:cubicBezTo>
                    <a:moveTo>
                      <a:pt x="292" y="42"/>
                    </a:moveTo>
                    <a:cubicBezTo>
                      <a:pt x="292" y="42"/>
                      <a:pt x="292" y="42"/>
                      <a:pt x="292" y="42"/>
                    </a:cubicBezTo>
                    <a:cubicBezTo>
                      <a:pt x="292" y="42"/>
                      <a:pt x="292" y="42"/>
                      <a:pt x="292" y="42"/>
                    </a:cubicBezTo>
                    <a:cubicBezTo>
                      <a:pt x="292" y="42"/>
                      <a:pt x="292" y="42"/>
                      <a:pt x="292" y="42"/>
                    </a:cubicBezTo>
                    <a:moveTo>
                      <a:pt x="177" y="40"/>
                    </a:moveTo>
                    <a:cubicBezTo>
                      <a:pt x="177" y="41"/>
                      <a:pt x="177" y="41"/>
                      <a:pt x="177" y="41"/>
                    </a:cubicBezTo>
                    <a:cubicBezTo>
                      <a:pt x="177" y="41"/>
                      <a:pt x="177" y="41"/>
                      <a:pt x="177" y="40"/>
                    </a:cubicBezTo>
                    <a:moveTo>
                      <a:pt x="176" y="40"/>
                    </a:moveTo>
                    <a:cubicBezTo>
                      <a:pt x="176" y="40"/>
                      <a:pt x="176" y="40"/>
                      <a:pt x="177" y="40"/>
                    </a:cubicBezTo>
                    <a:cubicBezTo>
                      <a:pt x="176" y="40"/>
                      <a:pt x="176" y="40"/>
                      <a:pt x="176" y="40"/>
                    </a:cubicBezTo>
                    <a:moveTo>
                      <a:pt x="123" y="40"/>
                    </a:moveTo>
                    <a:cubicBezTo>
                      <a:pt x="121" y="49"/>
                      <a:pt x="122" y="58"/>
                      <a:pt x="119" y="66"/>
                    </a:cubicBezTo>
                    <a:cubicBezTo>
                      <a:pt x="122" y="58"/>
                      <a:pt x="121" y="49"/>
                      <a:pt x="123" y="40"/>
                    </a:cubicBezTo>
                    <a:moveTo>
                      <a:pt x="176" y="40"/>
                    </a:moveTo>
                    <a:cubicBezTo>
                      <a:pt x="176" y="40"/>
                      <a:pt x="176" y="40"/>
                      <a:pt x="176" y="40"/>
                    </a:cubicBezTo>
                    <a:cubicBezTo>
                      <a:pt x="176" y="40"/>
                      <a:pt x="176" y="40"/>
                      <a:pt x="176" y="40"/>
                    </a:cubicBezTo>
                    <a:moveTo>
                      <a:pt x="280" y="40"/>
                    </a:moveTo>
                    <a:cubicBezTo>
                      <a:pt x="280" y="40"/>
                      <a:pt x="280" y="40"/>
                      <a:pt x="280" y="40"/>
                    </a:cubicBezTo>
                    <a:cubicBezTo>
                      <a:pt x="280" y="40"/>
                      <a:pt x="280" y="40"/>
                      <a:pt x="280" y="40"/>
                    </a:cubicBezTo>
                    <a:moveTo>
                      <a:pt x="198" y="39"/>
                    </a:moveTo>
                    <a:cubicBezTo>
                      <a:pt x="193" y="40"/>
                      <a:pt x="189" y="41"/>
                      <a:pt x="184" y="41"/>
                    </a:cubicBezTo>
                    <a:cubicBezTo>
                      <a:pt x="182" y="41"/>
                      <a:pt x="179" y="41"/>
                      <a:pt x="177" y="41"/>
                    </a:cubicBezTo>
                    <a:cubicBezTo>
                      <a:pt x="179" y="41"/>
                      <a:pt x="182" y="41"/>
                      <a:pt x="184" y="41"/>
                    </a:cubicBezTo>
                    <a:cubicBezTo>
                      <a:pt x="189" y="41"/>
                      <a:pt x="193" y="40"/>
                      <a:pt x="198" y="39"/>
                    </a:cubicBezTo>
                    <a:moveTo>
                      <a:pt x="275" y="38"/>
                    </a:moveTo>
                    <a:cubicBezTo>
                      <a:pt x="276" y="38"/>
                      <a:pt x="277" y="39"/>
                      <a:pt x="279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278" y="39"/>
                      <a:pt x="276" y="38"/>
                      <a:pt x="275" y="38"/>
                    </a:cubicBezTo>
                    <a:moveTo>
                      <a:pt x="274" y="37"/>
                    </a:moveTo>
                    <a:cubicBezTo>
                      <a:pt x="274" y="37"/>
                      <a:pt x="274" y="37"/>
                      <a:pt x="274" y="37"/>
                    </a:cubicBezTo>
                    <a:cubicBezTo>
                      <a:pt x="274" y="37"/>
                      <a:pt x="274" y="37"/>
                      <a:pt x="274" y="37"/>
                    </a:cubicBezTo>
                    <a:moveTo>
                      <a:pt x="273" y="37"/>
                    </a:moveTo>
                    <a:cubicBezTo>
                      <a:pt x="273" y="37"/>
                      <a:pt x="273" y="37"/>
                      <a:pt x="273" y="37"/>
                    </a:cubicBezTo>
                    <a:cubicBezTo>
                      <a:pt x="273" y="37"/>
                      <a:pt x="273" y="37"/>
                      <a:pt x="273" y="37"/>
                    </a:cubicBezTo>
                    <a:moveTo>
                      <a:pt x="316" y="32"/>
                    </a:moveTo>
                    <a:cubicBezTo>
                      <a:pt x="316" y="32"/>
                      <a:pt x="315" y="32"/>
                      <a:pt x="315" y="32"/>
                    </a:cubicBezTo>
                    <a:cubicBezTo>
                      <a:pt x="315" y="32"/>
                      <a:pt x="316" y="32"/>
                      <a:pt x="316" y="32"/>
                    </a:cubicBezTo>
                    <a:moveTo>
                      <a:pt x="316" y="31"/>
                    </a:moveTo>
                    <a:cubicBezTo>
                      <a:pt x="316" y="31"/>
                      <a:pt x="316" y="31"/>
                      <a:pt x="316" y="31"/>
                    </a:cubicBezTo>
                    <a:cubicBezTo>
                      <a:pt x="316" y="31"/>
                      <a:pt x="316" y="31"/>
                      <a:pt x="316" y="31"/>
                    </a:cubicBezTo>
                    <a:moveTo>
                      <a:pt x="150" y="26"/>
                    </a:moveTo>
                    <a:cubicBezTo>
                      <a:pt x="158" y="30"/>
                      <a:pt x="165" y="36"/>
                      <a:pt x="173" y="39"/>
                    </a:cubicBezTo>
                    <a:cubicBezTo>
                      <a:pt x="165" y="36"/>
                      <a:pt x="158" y="30"/>
                      <a:pt x="150" y="26"/>
                    </a:cubicBezTo>
                    <a:moveTo>
                      <a:pt x="336" y="23"/>
                    </a:moveTo>
                    <a:cubicBezTo>
                      <a:pt x="336" y="23"/>
                      <a:pt x="336" y="23"/>
                      <a:pt x="336" y="23"/>
                    </a:cubicBezTo>
                    <a:cubicBezTo>
                      <a:pt x="336" y="23"/>
                      <a:pt x="336" y="23"/>
                      <a:pt x="336" y="23"/>
                    </a:cubicBezTo>
                    <a:cubicBezTo>
                      <a:pt x="336" y="23"/>
                      <a:pt x="336" y="23"/>
                      <a:pt x="336" y="23"/>
                    </a:cubicBezTo>
                    <a:moveTo>
                      <a:pt x="139" y="23"/>
                    </a:moveTo>
                    <a:cubicBezTo>
                      <a:pt x="136" y="23"/>
                      <a:pt x="134" y="23"/>
                      <a:pt x="132" y="24"/>
                    </a:cubicBezTo>
                    <a:cubicBezTo>
                      <a:pt x="134" y="23"/>
                      <a:pt x="136" y="23"/>
                      <a:pt x="139" y="23"/>
                    </a:cubicBezTo>
                    <a:cubicBezTo>
                      <a:pt x="142" y="23"/>
                      <a:pt x="146" y="24"/>
                      <a:pt x="149" y="25"/>
                    </a:cubicBezTo>
                    <a:cubicBezTo>
                      <a:pt x="146" y="24"/>
                      <a:pt x="142" y="23"/>
                      <a:pt x="139" y="23"/>
                    </a:cubicBezTo>
                    <a:moveTo>
                      <a:pt x="240" y="0"/>
                    </a:moveTo>
                    <a:cubicBezTo>
                      <a:pt x="240" y="0"/>
                      <a:pt x="241" y="1"/>
                      <a:pt x="241" y="1"/>
                    </a:cubicBezTo>
                    <a:cubicBezTo>
                      <a:pt x="241" y="1"/>
                      <a:pt x="241" y="1"/>
                      <a:pt x="242" y="1"/>
                    </a:cubicBezTo>
                    <a:cubicBezTo>
                      <a:pt x="241" y="1"/>
                      <a:pt x="241" y="1"/>
                      <a:pt x="240" y="0"/>
                    </a:cubicBezTo>
                  </a:path>
                </a:pathLst>
              </a:custGeom>
              <a:solidFill>
                <a:srgbClr val="F96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ïśḷiḍé">
                <a:extLst>
                  <a:ext uri="{FF2B5EF4-FFF2-40B4-BE49-F238E27FC236}">
                    <a16:creationId xmlns:a16="http://schemas.microsoft.com/office/drawing/2014/main" id="{ABB65FAF-ECF3-49EB-B74E-30432444A7FF}"/>
                  </a:ext>
                </a:extLst>
              </p:cNvPr>
              <p:cNvSpPr/>
              <p:nvPr/>
            </p:nvSpPr>
            <p:spPr bwMode="auto">
              <a:xfrm>
                <a:off x="6174924" y="1190491"/>
                <a:ext cx="1554444" cy="2800057"/>
              </a:xfrm>
              <a:custGeom>
                <a:avLst/>
                <a:gdLst>
                  <a:gd name="T0" fmla="*/ 130 w 217"/>
                  <a:gd name="T1" fmla="*/ 392 h 392"/>
                  <a:gd name="T2" fmla="*/ 130 w 217"/>
                  <a:gd name="T3" fmla="*/ 392 h 392"/>
                  <a:gd name="T4" fmla="*/ 217 w 217"/>
                  <a:gd name="T5" fmla="*/ 272 h 392"/>
                  <a:gd name="T6" fmla="*/ 216 w 217"/>
                  <a:gd name="T7" fmla="*/ 271 h 392"/>
                  <a:gd name="T8" fmla="*/ 216 w 217"/>
                  <a:gd name="T9" fmla="*/ 271 h 392"/>
                  <a:gd name="T10" fmla="*/ 216 w 217"/>
                  <a:gd name="T11" fmla="*/ 271 h 392"/>
                  <a:gd name="T12" fmla="*/ 212 w 217"/>
                  <a:gd name="T13" fmla="*/ 267 h 392"/>
                  <a:gd name="T14" fmla="*/ 212 w 217"/>
                  <a:gd name="T15" fmla="*/ 267 h 392"/>
                  <a:gd name="T16" fmla="*/ 212 w 217"/>
                  <a:gd name="T17" fmla="*/ 267 h 392"/>
                  <a:gd name="T18" fmla="*/ 195 w 217"/>
                  <a:gd name="T19" fmla="*/ 238 h 392"/>
                  <a:gd name="T20" fmla="*/ 206 w 217"/>
                  <a:gd name="T21" fmla="*/ 262 h 392"/>
                  <a:gd name="T22" fmla="*/ 206 w 217"/>
                  <a:gd name="T23" fmla="*/ 262 h 392"/>
                  <a:gd name="T24" fmla="*/ 197 w 217"/>
                  <a:gd name="T25" fmla="*/ 246 h 392"/>
                  <a:gd name="T26" fmla="*/ 196 w 217"/>
                  <a:gd name="T27" fmla="*/ 246 h 392"/>
                  <a:gd name="T28" fmla="*/ 195 w 217"/>
                  <a:gd name="T29" fmla="*/ 238 h 392"/>
                  <a:gd name="T30" fmla="*/ 172 w 217"/>
                  <a:gd name="T31" fmla="*/ 136 h 392"/>
                  <a:gd name="T32" fmla="*/ 195 w 217"/>
                  <a:gd name="T33" fmla="*/ 165 h 392"/>
                  <a:gd name="T34" fmla="*/ 208 w 217"/>
                  <a:gd name="T35" fmla="*/ 169 h 392"/>
                  <a:gd name="T36" fmla="*/ 196 w 217"/>
                  <a:gd name="T37" fmla="*/ 165 h 392"/>
                  <a:gd name="T38" fmla="*/ 189 w 217"/>
                  <a:gd name="T39" fmla="*/ 162 h 392"/>
                  <a:gd name="T40" fmla="*/ 178 w 217"/>
                  <a:gd name="T41" fmla="*/ 153 h 392"/>
                  <a:gd name="T42" fmla="*/ 172 w 217"/>
                  <a:gd name="T43" fmla="*/ 136 h 392"/>
                  <a:gd name="T44" fmla="*/ 163 w 217"/>
                  <a:gd name="T45" fmla="*/ 80 h 392"/>
                  <a:gd name="T46" fmla="*/ 146 w 217"/>
                  <a:gd name="T47" fmla="*/ 82 h 392"/>
                  <a:gd name="T48" fmla="*/ 151 w 217"/>
                  <a:gd name="T49" fmla="*/ 82 h 392"/>
                  <a:gd name="T50" fmla="*/ 163 w 217"/>
                  <a:gd name="T51" fmla="*/ 80 h 392"/>
                  <a:gd name="T52" fmla="*/ 42 w 217"/>
                  <a:gd name="T53" fmla="*/ 37 h 392"/>
                  <a:gd name="T54" fmla="*/ 42 w 217"/>
                  <a:gd name="T55" fmla="*/ 37 h 392"/>
                  <a:gd name="T56" fmla="*/ 42 w 217"/>
                  <a:gd name="T57" fmla="*/ 37 h 392"/>
                  <a:gd name="T58" fmla="*/ 88 w 217"/>
                  <a:gd name="T59" fmla="*/ 18 h 392"/>
                  <a:gd name="T60" fmla="*/ 85 w 217"/>
                  <a:gd name="T61" fmla="*/ 18 h 392"/>
                  <a:gd name="T62" fmla="*/ 88 w 217"/>
                  <a:gd name="T63" fmla="*/ 18 h 392"/>
                  <a:gd name="T64" fmla="*/ 88 w 217"/>
                  <a:gd name="T65" fmla="*/ 18 h 392"/>
                  <a:gd name="T66" fmla="*/ 0 w 217"/>
                  <a:gd name="T67" fmla="*/ 0 h 392"/>
                  <a:gd name="T68" fmla="*/ 25 w 217"/>
                  <a:gd name="T69" fmla="*/ 31 h 392"/>
                  <a:gd name="T70" fmla="*/ 25 w 217"/>
                  <a:gd name="T71" fmla="*/ 31 h 392"/>
                  <a:gd name="T72" fmla="*/ 9 w 217"/>
                  <a:gd name="T73" fmla="*/ 12 h 392"/>
                  <a:gd name="T74" fmla="*/ 0 w 217"/>
                  <a:gd name="T7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7" h="392">
                    <a:moveTo>
                      <a:pt x="130" y="392"/>
                    </a:moveTo>
                    <a:cubicBezTo>
                      <a:pt x="130" y="392"/>
                      <a:pt x="130" y="392"/>
                      <a:pt x="130" y="392"/>
                    </a:cubicBezTo>
                    <a:cubicBezTo>
                      <a:pt x="130" y="392"/>
                      <a:pt x="130" y="392"/>
                      <a:pt x="130" y="392"/>
                    </a:cubicBezTo>
                    <a:cubicBezTo>
                      <a:pt x="130" y="392"/>
                      <a:pt x="130" y="392"/>
                      <a:pt x="130" y="392"/>
                    </a:cubicBezTo>
                    <a:moveTo>
                      <a:pt x="217" y="272"/>
                    </a:moveTo>
                    <a:cubicBezTo>
                      <a:pt x="217" y="272"/>
                      <a:pt x="217" y="272"/>
                      <a:pt x="217" y="272"/>
                    </a:cubicBezTo>
                    <a:cubicBezTo>
                      <a:pt x="217" y="272"/>
                      <a:pt x="217" y="272"/>
                      <a:pt x="217" y="272"/>
                    </a:cubicBezTo>
                    <a:moveTo>
                      <a:pt x="216" y="271"/>
                    </a:moveTo>
                    <a:cubicBezTo>
                      <a:pt x="216" y="271"/>
                      <a:pt x="217" y="272"/>
                      <a:pt x="217" y="272"/>
                    </a:cubicBezTo>
                    <a:cubicBezTo>
                      <a:pt x="217" y="272"/>
                      <a:pt x="216" y="271"/>
                      <a:pt x="216" y="271"/>
                    </a:cubicBezTo>
                    <a:moveTo>
                      <a:pt x="213" y="268"/>
                    </a:moveTo>
                    <a:cubicBezTo>
                      <a:pt x="214" y="269"/>
                      <a:pt x="215" y="270"/>
                      <a:pt x="216" y="271"/>
                    </a:cubicBezTo>
                    <a:cubicBezTo>
                      <a:pt x="215" y="270"/>
                      <a:pt x="214" y="269"/>
                      <a:pt x="213" y="268"/>
                    </a:cubicBezTo>
                    <a:moveTo>
                      <a:pt x="212" y="267"/>
                    </a:moveTo>
                    <a:cubicBezTo>
                      <a:pt x="212" y="267"/>
                      <a:pt x="212" y="268"/>
                      <a:pt x="212" y="268"/>
                    </a:cubicBezTo>
                    <a:cubicBezTo>
                      <a:pt x="212" y="268"/>
                      <a:pt x="212" y="267"/>
                      <a:pt x="212" y="267"/>
                    </a:cubicBezTo>
                    <a:moveTo>
                      <a:pt x="211" y="266"/>
                    </a:moveTo>
                    <a:cubicBezTo>
                      <a:pt x="211" y="266"/>
                      <a:pt x="211" y="267"/>
                      <a:pt x="212" y="267"/>
                    </a:cubicBezTo>
                    <a:cubicBezTo>
                      <a:pt x="211" y="267"/>
                      <a:pt x="211" y="266"/>
                      <a:pt x="211" y="266"/>
                    </a:cubicBezTo>
                    <a:moveTo>
                      <a:pt x="195" y="238"/>
                    </a:moveTo>
                    <a:cubicBezTo>
                      <a:pt x="195" y="241"/>
                      <a:pt x="196" y="243"/>
                      <a:pt x="196" y="246"/>
                    </a:cubicBezTo>
                    <a:cubicBezTo>
                      <a:pt x="198" y="252"/>
                      <a:pt x="202" y="257"/>
                      <a:pt x="206" y="262"/>
                    </a:cubicBezTo>
                    <a:cubicBezTo>
                      <a:pt x="208" y="263"/>
                      <a:pt x="209" y="264"/>
                      <a:pt x="210" y="266"/>
                    </a:cubicBezTo>
                    <a:cubicBezTo>
                      <a:pt x="209" y="264"/>
                      <a:pt x="208" y="263"/>
                      <a:pt x="206" y="262"/>
                    </a:cubicBezTo>
                    <a:cubicBezTo>
                      <a:pt x="206" y="262"/>
                      <a:pt x="206" y="262"/>
                      <a:pt x="206" y="262"/>
                    </a:cubicBezTo>
                    <a:cubicBezTo>
                      <a:pt x="202" y="258"/>
                      <a:pt x="198" y="252"/>
                      <a:pt x="197" y="246"/>
                    </a:cubicBezTo>
                    <a:cubicBezTo>
                      <a:pt x="197" y="246"/>
                      <a:pt x="197" y="246"/>
                      <a:pt x="197" y="246"/>
                    </a:cubicBezTo>
                    <a:cubicBezTo>
                      <a:pt x="197" y="246"/>
                      <a:pt x="196" y="246"/>
                      <a:pt x="196" y="246"/>
                    </a:cubicBezTo>
                    <a:cubicBezTo>
                      <a:pt x="196" y="246"/>
                      <a:pt x="196" y="246"/>
                      <a:pt x="196" y="246"/>
                    </a:cubicBezTo>
                    <a:cubicBezTo>
                      <a:pt x="196" y="243"/>
                      <a:pt x="195" y="241"/>
                      <a:pt x="195" y="238"/>
                    </a:cubicBezTo>
                    <a:moveTo>
                      <a:pt x="172" y="134"/>
                    </a:moveTo>
                    <a:cubicBezTo>
                      <a:pt x="172" y="135"/>
                      <a:pt x="172" y="135"/>
                      <a:pt x="172" y="136"/>
                    </a:cubicBezTo>
                    <a:cubicBezTo>
                      <a:pt x="172" y="142"/>
                      <a:pt x="174" y="148"/>
                      <a:pt x="178" y="153"/>
                    </a:cubicBezTo>
                    <a:cubicBezTo>
                      <a:pt x="182" y="158"/>
                      <a:pt x="188" y="162"/>
                      <a:pt x="195" y="165"/>
                    </a:cubicBezTo>
                    <a:cubicBezTo>
                      <a:pt x="199" y="166"/>
                      <a:pt x="204" y="168"/>
                      <a:pt x="208" y="169"/>
                    </a:cubicBezTo>
                    <a:cubicBezTo>
                      <a:pt x="208" y="169"/>
                      <a:pt x="208" y="169"/>
                      <a:pt x="208" y="169"/>
                    </a:cubicBezTo>
                    <a:cubicBezTo>
                      <a:pt x="208" y="169"/>
                      <a:pt x="208" y="169"/>
                      <a:pt x="208" y="169"/>
                    </a:cubicBezTo>
                    <a:cubicBezTo>
                      <a:pt x="204" y="168"/>
                      <a:pt x="200" y="167"/>
                      <a:pt x="196" y="165"/>
                    </a:cubicBezTo>
                    <a:cubicBezTo>
                      <a:pt x="196" y="165"/>
                      <a:pt x="195" y="165"/>
                      <a:pt x="195" y="165"/>
                    </a:cubicBezTo>
                    <a:cubicBezTo>
                      <a:pt x="193" y="164"/>
                      <a:pt x="191" y="163"/>
                      <a:pt x="189" y="162"/>
                    </a:cubicBezTo>
                    <a:cubicBezTo>
                      <a:pt x="185" y="160"/>
                      <a:pt x="181" y="157"/>
                      <a:pt x="178" y="153"/>
                    </a:cubicBezTo>
                    <a:cubicBezTo>
                      <a:pt x="178" y="153"/>
                      <a:pt x="178" y="153"/>
                      <a:pt x="178" y="153"/>
                    </a:cubicBezTo>
                    <a:cubicBezTo>
                      <a:pt x="174" y="148"/>
                      <a:pt x="172" y="142"/>
                      <a:pt x="172" y="136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5"/>
                      <a:pt x="172" y="135"/>
                      <a:pt x="172" y="134"/>
                    </a:cubicBezTo>
                    <a:moveTo>
                      <a:pt x="163" y="80"/>
                    </a:moveTo>
                    <a:cubicBezTo>
                      <a:pt x="159" y="80"/>
                      <a:pt x="155" y="81"/>
                      <a:pt x="151" y="82"/>
                    </a:cubicBezTo>
                    <a:cubicBezTo>
                      <a:pt x="149" y="82"/>
                      <a:pt x="148" y="82"/>
                      <a:pt x="146" y="82"/>
                    </a:cubicBezTo>
                    <a:cubicBezTo>
                      <a:pt x="145" y="82"/>
                      <a:pt x="144" y="83"/>
                      <a:pt x="142" y="83"/>
                    </a:cubicBezTo>
                    <a:cubicBezTo>
                      <a:pt x="145" y="82"/>
                      <a:pt x="148" y="82"/>
                      <a:pt x="151" y="82"/>
                    </a:cubicBezTo>
                    <a:cubicBezTo>
                      <a:pt x="155" y="81"/>
                      <a:pt x="159" y="80"/>
                      <a:pt x="163" y="80"/>
                    </a:cubicBezTo>
                    <a:cubicBezTo>
                      <a:pt x="163" y="80"/>
                      <a:pt x="163" y="80"/>
                      <a:pt x="163" y="80"/>
                    </a:cubicBezTo>
                    <a:moveTo>
                      <a:pt x="42" y="37"/>
                    </a:move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moveTo>
                      <a:pt x="44" y="37"/>
                    </a:moveTo>
                    <a:cubicBezTo>
                      <a:pt x="43" y="37"/>
                      <a:pt x="43" y="37"/>
                      <a:pt x="42" y="37"/>
                    </a:cubicBezTo>
                    <a:cubicBezTo>
                      <a:pt x="43" y="37"/>
                      <a:pt x="43" y="37"/>
                      <a:pt x="44" y="37"/>
                    </a:cubicBezTo>
                    <a:moveTo>
                      <a:pt x="88" y="18"/>
                    </a:moveTo>
                    <a:cubicBezTo>
                      <a:pt x="87" y="18"/>
                      <a:pt x="86" y="18"/>
                      <a:pt x="85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8"/>
                      <a:pt x="87" y="18"/>
                      <a:pt x="88" y="18"/>
                    </a:cubicBezTo>
                    <a:moveTo>
                      <a:pt x="88" y="18"/>
                    </a:moveTo>
                    <a:cubicBezTo>
                      <a:pt x="88" y="18"/>
                      <a:pt x="88" y="18"/>
                      <a:pt x="88" y="18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8" y="18"/>
                      <a:pt x="88" y="18"/>
                      <a:pt x="88" y="18"/>
                    </a:cubicBezTo>
                    <a:moveTo>
                      <a:pt x="0" y="0"/>
                    </a:moveTo>
                    <a:cubicBezTo>
                      <a:pt x="4" y="3"/>
                      <a:pt x="7" y="8"/>
                      <a:pt x="9" y="12"/>
                    </a:cubicBezTo>
                    <a:cubicBezTo>
                      <a:pt x="14" y="19"/>
                      <a:pt x="18" y="26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3" y="30"/>
                      <a:pt x="22" y="29"/>
                    </a:cubicBezTo>
                    <a:cubicBezTo>
                      <a:pt x="16" y="24"/>
                      <a:pt x="13" y="18"/>
                      <a:pt x="9" y="12"/>
                    </a:cubicBezTo>
                    <a:cubicBezTo>
                      <a:pt x="7" y="9"/>
                      <a:pt x="5" y="6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solidFill>
                <a:srgbClr val="FFB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íSḷîďe">
                <a:extLst>
                  <a:ext uri="{FF2B5EF4-FFF2-40B4-BE49-F238E27FC236}">
                    <a16:creationId xmlns:a16="http://schemas.microsoft.com/office/drawing/2014/main" id="{19BC48F2-FC32-4462-B996-4FC552485376}"/>
                  </a:ext>
                </a:extLst>
              </p:cNvPr>
              <p:cNvSpPr/>
              <p:nvPr/>
            </p:nvSpPr>
            <p:spPr bwMode="auto">
              <a:xfrm>
                <a:off x="6096000" y="1156176"/>
                <a:ext cx="1698565" cy="3455464"/>
              </a:xfrm>
              <a:custGeom>
                <a:avLst/>
                <a:gdLst>
                  <a:gd name="T0" fmla="*/ 0 w 237"/>
                  <a:gd name="T1" fmla="*/ 62 h 484"/>
                  <a:gd name="T2" fmla="*/ 128 w 237"/>
                  <a:gd name="T3" fmla="*/ 369 h 484"/>
                  <a:gd name="T4" fmla="*/ 2 w 237"/>
                  <a:gd name="T5" fmla="*/ 484 h 484"/>
                  <a:gd name="T6" fmla="*/ 12 w 237"/>
                  <a:gd name="T7" fmla="*/ 477 h 484"/>
                  <a:gd name="T8" fmla="*/ 34 w 237"/>
                  <a:gd name="T9" fmla="*/ 449 h 484"/>
                  <a:gd name="T10" fmla="*/ 52 w 237"/>
                  <a:gd name="T11" fmla="*/ 442 h 484"/>
                  <a:gd name="T12" fmla="*/ 56 w 237"/>
                  <a:gd name="T13" fmla="*/ 443 h 484"/>
                  <a:gd name="T14" fmla="*/ 72 w 237"/>
                  <a:gd name="T15" fmla="*/ 449 h 484"/>
                  <a:gd name="T16" fmla="*/ 96 w 237"/>
                  <a:gd name="T17" fmla="*/ 461 h 484"/>
                  <a:gd name="T18" fmla="*/ 110 w 237"/>
                  <a:gd name="T19" fmla="*/ 455 h 484"/>
                  <a:gd name="T20" fmla="*/ 116 w 237"/>
                  <a:gd name="T21" fmla="*/ 430 h 484"/>
                  <a:gd name="T22" fmla="*/ 141 w 237"/>
                  <a:gd name="T23" fmla="*/ 397 h 484"/>
                  <a:gd name="T24" fmla="*/ 141 w 237"/>
                  <a:gd name="T25" fmla="*/ 397 h 484"/>
                  <a:gd name="T26" fmla="*/ 174 w 237"/>
                  <a:gd name="T27" fmla="*/ 399 h 484"/>
                  <a:gd name="T28" fmla="*/ 190 w 237"/>
                  <a:gd name="T29" fmla="*/ 372 h 484"/>
                  <a:gd name="T30" fmla="*/ 183 w 237"/>
                  <a:gd name="T31" fmla="*/ 347 h 484"/>
                  <a:gd name="T32" fmla="*/ 203 w 237"/>
                  <a:gd name="T33" fmla="*/ 316 h 484"/>
                  <a:gd name="T34" fmla="*/ 221 w 237"/>
                  <a:gd name="T35" fmla="*/ 310 h 484"/>
                  <a:gd name="T36" fmla="*/ 236 w 237"/>
                  <a:gd name="T37" fmla="*/ 293 h 484"/>
                  <a:gd name="T38" fmla="*/ 228 w 237"/>
                  <a:gd name="T39" fmla="*/ 277 h 484"/>
                  <a:gd name="T40" fmla="*/ 227 w 237"/>
                  <a:gd name="T41" fmla="*/ 276 h 484"/>
                  <a:gd name="T42" fmla="*/ 223 w 237"/>
                  <a:gd name="T43" fmla="*/ 273 h 484"/>
                  <a:gd name="T44" fmla="*/ 222 w 237"/>
                  <a:gd name="T45" fmla="*/ 271 h 484"/>
                  <a:gd name="T46" fmla="*/ 207 w 237"/>
                  <a:gd name="T47" fmla="*/ 251 h 484"/>
                  <a:gd name="T48" fmla="*/ 218 w 237"/>
                  <a:gd name="T49" fmla="*/ 217 h 484"/>
                  <a:gd name="T50" fmla="*/ 229 w 237"/>
                  <a:gd name="T51" fmla="*/ 206 h 484"/>
                  <a:gd name="T52" fmla="*/ 234 w 237"/>
                  <a:gd name="T53" fmla="*/ 199 h 484"/>
                  <a:gd name="T54" fmla="*/ 230 w 237"/>
                  <a:gd name="T55" fmla="*/ 180 h 484"/>
                  <a:gd name="T56" fmla="*/ 219 w 237"/>
                  <a:gd name="T57" fmla="*/ 174 h 484"/>
                  <a:gd name="T58" fmla="*/ 189 w 237"/>
                  <a:gd name="T59" fmla="*/ 158 h 484"/>
                  <a:gd name="T60" fmla="*/ 183 w 237"/>
                  <a:gd name="T61" fmla="*/ 139 h 484"/>
                  <a:gd name="T62" fmla="*/ 193 w 237"/>
                  <a:gd name="T63" fmla="*/ 102 h 484"/>
                  <a:gd name="T64" fmla="*/ 176 w 237"/>
                  <a:gd name="T65" fmla="*/ 85 h 484"/>
                  <a:gd name="T66" fmla="*/ 162 w 237"/>
                  <a:gd name="T67" fmla="*/ 87 h 484"/>
                  <a:gd name="T68" fmla="*/ 148 w 237"/>
                  <a:gd name="T69" fmla="*/ 88 h 484"/>
                  <a:gd name="T70" fmla="*/ 117 w 237"/>
                  <a:gd name="T71" fmla="*/ 60 h 484"/>
                  <a:gd name="T72" fmla="*/ 113 w 237"/>
                  <a:gd name="T73" fmla="*/ 33 h 484"/>
                  <a:gd name="T74" fmla="*/ 100 w 237"/>
                  <a:gd name="T75" fmla="*/ 23 h 484"/>
                  <a:gd name="T76" fmla="*/ 99 w 237"/>
                  <a:gd name="T77" fmla="*/ 23 h 484"/>
                  <a:gd name="T78" fmla="*/ 78 w 237"/>
                  <a:gd name="T79" fmla="*/ 32 h 484"/>
                  <a:gd name="T80" fmla="*/ 55 w 237"/>
                  <a:gd name="T81" fmla="*/ 42 h 484"/>
                  <a:gd name="T82" fmla="*/ 53 w 237"/>
                  <a:gd name="T83" fmla="*/ 42 h 484"/>
                  <a:gd name="T84" fmla="*/ 53 w 237"/>
                  <a:gd name="T85" fmla="*/ 42 h 484"/>
                  <a:gd name="T86" fmla="*/ 36 w 237"/>
                  <a:gd name="T87" fmla="*/ 36 h 484"/>
                  <a:gd name="T88" fmla="*/ 11 w 237"/>
                  <a:gd name="T89" fmla="*/ 5 h 484"/>
                  <a:gd name="T90" fmla="*/ 1 w 237"/>
                  <a:gd name="T91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7" h="48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48" y="62"/>
                      <a:pt x="94" y="81"/>
                      <a:pt x="128" y="115"/>
                    </a:cubicBezTo>
                    <a:cubicBezTo>
                      <a:pt x="198" y="185"/>
                      <a:pt x="198" y="299"/>
                      <a:pt x="128" y="369"/>
                    </a:cubicBezTo>
                    <a:cubicBezTo>
                      <a:pt x="94" y="403"/>
                      <a:pt x="48" y="422"/>
                      <a:pt x="0" y="422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1" y="484"/>
                      <a:pt x="1" y="484"/>
                      <a:pt x="2" y="484"/>
                    </a:cubicBezTo>
                    <a:cubicBezTo>
                      <a:pt x="6" y="483"/>
                      <a:pt x="9" y="480"/>
                      <a:pt x="12" y="477"/>
                    </a:cubicBezTo>
                    <a:cubicBezTo>
                      <a:pt x="12" y="477"/>
                      <a:pt x="12" y="477"/>
                      <a:pt x="12" y="477"/>
                    </a:cubicBezTo>
                    <a:cubicBezTo>
                      <a:pt x="12" y="477"/>
                      <a:pt x="12" y="477"/>
                      <a:pt x="12" y="477"/>
                    </a:cubicBezTo>
                    <a:cubicBezTo>
                      <a:pt x="15" y="475"/>
                      <a:pt x="17" y="471"/>
                      <a:pt x="19" y="468"/>
                    </a:cubicBezTo>
                    <a:cubicBezTo>
                      <a:pt x="19" y="468"/>
                      <a:pt x="19" y="468"/>
                      <a:pt x="19" y="468"/>
                    </a:cubicBezTo>
                    <a:cubicBezTo>
                      <a:pt x="23" y="461"/>
                      <a:pt x="27" y="454"/>
                      <a:pt x="34" y="449"/>
                    </a:cubicBezTo>
                    <a:cubicBezTo>
                      <a:pt x="39" y="445"/>
                      <a:pt x="45" y="443"/>
                      <a:pt x="52" y="442"/>
                    </a:cubicBezTo>
                    <a:cubicBezTo>
                      <a:pt x="52" y="442"/>
                      <a:pt x="52" y="442"/>
                      <a:pt x="52" y="442"/>
                    </a:cubicBezTo>
                    <a:cubicBezTo>
                      <a:pt x="52" y="442"/>
                      <a:pt x="52" y="442"/>
                      <a:pt x="52" y="442"/>
                    </a:cubicBezTo>
                    <a:cubicBezTo>
                      <a:pt x="53" y="442"/>
                      <a:pt x="54" y="442"/>
                      <a:pt x="55" y="443"/>
                    </a:cubicBezTo>
                    <a:cubicBezTo>
                      <a:pt x="55" y="443"/>
                      <a:pt x="55" y="443"/>
                      <a:pt x="56" y="443"/>
                    </a:cubicBezTo>
                    <a:cubicBezTo>
                      <a:pt x="56" y="443"/>
                      <a:pt x="56" y="443"/>
                      <a:pt x="56" y="443"/>
                    </a:cubicBezTo>
                    <a:cubicBezTo>
                      <a:pt x="60" y="443"/>
                      <a:pt x="65" y="445"/>
                      <a:pt x="69" y="447"/>
                    </a:cubicBezTo>
                    <a:cubicBezTo>
                      <a:pt x="70" y="448"/>
                      <a:pt x="71" y="448"/>
                      <a:pt x="72" y="449"/>
                    </a:cubicBezTo>
                    <a:cubicBezTo>
                      <a:pt x="72" y="449"/>
                      <a:pt x="72" y="449"/>
                      <a:pt x="72" y="449"/>
                    </a:cubicBezTo>
                    <a:cubicBezTo>
                      <a:pt x="77" y="451"/>
                      <a:pt x="81" y="454"/>
                      <a:pt x="85" y="457"/>
                    </a:cubicBezTo>
                    <a:cubicBezTo>
                      <a:pt x="88" y="459"/>
                      <a:pt x="92" y="461"/>
                      <a:pt x="96" y="461"/>
                    </a:cubicBezTo>
                    <a:cubicBezTo>
                      <a:pt x="96" y="461"/>
                      <a:pt x="96" y="461"/>
                      <a:pt x="96" y="461"/>
                    </a:cubicBezTo>
                    <a:cubicBezTo>
                      <a:pt x="97" y="461"/>
                      <a:pt x="98" y="461"/>
                      <a:pt x="98" y="461"/>
                    </a:cubicBezTo>
                    <a:cubicBezTo>
                      <a:pt x="100" y="461"/>
                      <a:pt x="103" y="461"/>
                      <a:pt x="104" y="460"/>
                    </a:cubicBezTo>
                    <a:cubicBezTo>
                      <a:pt x="107" y="459"/>
                      <a:pt x="109" y="457"/>
                      <a:pt x="110" y="455"/>
                    </a:cubicBezTo>
                    <a:cubicBezTo>
                      <a:pt x="110" y="455"/>
                      <a:pt x="111" y="455"/>
                      <a:pt x="111" y="455"/>
                    </a:cubicBezTo>
                    <a:cubicBezTo>
                      <a:pt x="111" y="455"/>
                      <a:pt x="111" y="455"/>
                      <a:pt x="111" y="455"/>
                    </a:cubicBezTo>
                    <a:cubicBezTo>
                      <a:pt x="115" y="448"/>
                      <a:pt x="115" y="438"/>
                      <a:pt x="116" y="430"/>
                    </a:cubicBezTo>
                    <a:cubicBezTo>
                      <a:pt x="117" y="422"/>
                      <a:pt x="119" y="415"/>
                      <a:pt x="123" y="408"/>
                    </a:cubicBezTo>
                    <a:cubicBezTo>
                      <a:pt x="124" y="408"/>
                      <a:pt x="124" y="408"/>
                      <a:pt x="124" y="408"/>
                    </a:cubicBezTo>
                    <a:cubicBezTo>
                      <a:pt x="128" y="403"/>
                      <a:pt x="134" y="399"/>
                      <a:pt x="141" y="397"/>
                    </a:cubicBezTo>
                    <a:cubicBezTo>
                      <a:pt x="141" y="397"/>
                      <a:pt x="141" y="397"/>
                      <a:pt x="141" y="397"/>
                    </a:cubicBezTo>
                    <a:cubicBezTo>
                      <a:pt x="141" y="397"/>
                      <a:pt x="141" y="397"/>
                      <a:pt x="141" y="397"/>
                    </a:cubicBezTo>
                    <a:cubicBezTo>
                      <a:pt x="141" y="397"/>
                      <a:pt x="141" y="397"/>
                      <a:pt x="141" y="397"/>
                    </a:cubicBezTo>
                    <a:cubicBezTo>
                      <a:pt x="144" y="397"/>
                      <a:pt x="146" y="397"/>
                      <a:pt x="149" y="397"/>
                    </a:cubicBezTo>
                    <a:cubicBezTo>
                      <a:pt x="155" y="397"/>
                      <a:pt x="161" y="398"/>
                      <a:pt x="167" y="398"/>
                    </a:cubicBezTo>
                    <a:cubicBezTo>
                      <a:pt x="169" y="399"/>
                      <a:pt x="171" y="399"/>
                      <a:pt x="174" y="399"/>
                    </a:cubicBezTo>
                    <a:cubicBezTo>
                      <a:pt x="179" y="399"/>
                      <a:pt x="185" y="398"/>
                      <a:pt x="189" y="393"/>
                    </a:cubicBezTo>
                    <a:cubicBezTo>
                      <a:pt x="189" y="393"/>
                      <a:pt x="189" y="393"/>
                      <a:pt x="189" y="393"/>
                    </a:cubicBezTo>
                    <a:cubicBezTo>
                      <a:pt x="194" y="387"/>
                      <a:pt x="192" y="379"/>
                      <a:pt x="190" y="372"/>
                    </a:cubicBezTo>
                    <a:cubicBezTo>
                      <a:pt x="187" y="364"/>
                      <a:pt x="184" y="357"/>
                      <a:pt x="183" y="349"/>
                    </a:cubicBezTo>
                    <a:cubicBezTo>
                      <a:pt x="183" y="348"/>
                      <a:pt x="183" y="347"/>
                      <a:pt x="183" y="347"/>
                    </a:cubicBezTo>
                    <a:cubicBezTo>
                      <a:pt x="183" y="347"/>
                      <a:pt x="183" y="347"/>
                      <a:pt x="183" y="347"/>
                    </a:cubicBezTo>
                    <a:cubicBezTo>
                      <a:pt x="183" y="341"/>
                      <a:pt x="184" y="336"/>
                      <a:pt x="186" y="332"/>
                    </a:cubicBezTo>
                    <a:cubicBezTo>
                      <a:pt x="187" y="330"/>
                      <a:pt x="188" y="328"/>
                      <a:pt x="189" y="327"/>
                    </a:cubicBezTo>
                    <a:cubicBezTo>
                      <a:pt x="192" y="322"/>
                      <a:pt x="198" y="318"/>
                      <a:pt x="203" y="316"/>
                    </a:cubicBezTo>
                    <a:cubicBezTo>
                      <a:pt x="205" y="315"/>
                      <a:pt x="206" y="315"/>
                      <a:pt x="207" y="314"/>
                    </a:cubicBezTo>
                    <a:cubicBezTo>
                      <a:pt x="212" y="313"/>
                      <a:pt x="216" y="311"/>
                      <a:pt x="221" y="310"/>
                    </a:cubicBezTo>
                    <a:cubicBezTo>
                      <a:pt x="221" y="310"/>
                      <a:pt x="221" y="310"/>
                      <a:pt x="221" y="310"/>
                    </a:cubicBezTo>
                    <a:cubicBezTo>
                      <a:pt x="225" y="308"/>
                      <a:pt x="228" y="307"/>
                      <a:pt x="231" y="304"/>
                    </a:cubicBezTo>
                    <a:cubicBezTo>
                      <a:pt x="234" y="301"/>
                      <a:pt x="235" y="299"/>
                      <a:pt x="236" y="296"/>
                    </a:cubicBezTo>
                    <a:cubicBezTo>
                      <a:pt x="236" y="295"/>
                      <a:pt x="236" y="294"/>
                      <a:pt x="236" y="293"/>
                    </a:cubicBezTo>
                    <a:cubicBezTo>
                      <a:pt x="236" y="291"/>
                      <a:pt x="236" y="289"/>
                      <a:pt x="235" y="287"/>
                    </a:cubicBezTo>
                    <a:cubicBezTo>
                      <a:pt x="234" y="284"/>
                      <a:pt x="232" y="281"/>
                      <a:pt x="230" y="279"/>
                    </a:cubicBezTo>
                    <a:cubicBezTo>
                      <a:pt x="229" y="278"/>
                      <a:pt x="229" y="277"/>
                      <a:pt x="228" y="277"/>
                    </a:cubicBezTo>
                    <a:cubicBezTo>
                      <a:pt x="228" y="277"/>
                      <a:pt x="228" y="277"/>
                      <a:pt x="228" y="277"/>
                    </a:cubicBezTo>
                    <a:cubicBezTo>
                      <a:pt x="228" y="277"/>
                      <a:pt x="228" y="277"/>
                      <a:pt x="228" y="277"/>
                    </a:cubicBezTo>
                    <a:cubicBezTo>
                      <a:pt x="228" y="277"/>
                      <a:pt x="227" y="276"/>
                      <a:pt x="227" y="276"/>
                    </a:cubicBezTo>
                    <a:cubicBezTo>
                      <a:pt x="227" y="276"/>
                      <a:pt x="227" y="276"/>
                      <a:pt x="227" y="276"/>
                    </a:cubicBezTo>
                    <a:cubicBezTo>
                      <a:pt x="226" y="275"/>
                      <a:pt x="225" y="274"/>
                      <a:pt x="224" y="273"/>
                    </a:cubicBezTo>
                    <a:cubicBezTo>
                      <a:pt x="224" y="273"/>
                      <a:pt x="223" y="273"/>
                      <a:pt x="223" y="273"/>
                    </a:cubicBezTo>
                    <a:cubicBezTo>
                      <a:pt x="223" y="273"/>
                      <a:pt x="223" y="272"/>
                      <a:pt x="223" y="272"/>
                    </a:cubicBezTo>
                    <a:cubicBezTo>
                      <a:pt x="223" y="272"/>
                      <a:pt x="223" y="272"/>
                      <a:pt x="223" y="272"/>
                    </a:cubicBezTo>
                    <a:cubicBezTo>
                      <a:pt x="222" y="272"/>
                      <a:pt x="222" y="271"/>
                      <a:pt x="222" y="271"/>
                    </a:cubicBezTo>
                    <a:cubicBezTo>
                      <a:pt x="222" y="271"/>
                      <a:pt x="221" y="271"/>
                      <a:pt x="221" y="271"/>
                    </a:cubicBezTo>
                    <a:cubicBezTo>
                      <a:pt x="220" y="269"/>
                      <a:pt x="219" y="268"/>
                      <a:pt x="217" y="267"/>
                    </a:cubicBezTo>
                    <a:cubicBezTo>
                      <a:pt x="213" y="262"/>
                      <a:pt x="209" y="257"/>
                      <a:pt x="207" y="251"/>
                    </a:cubicBezTo>
                    <a:cubicBezTo>
                      <a:pt x="207" y="248"/>
                      <a:pt x="206" y="246"/>
                      <a:pt x="206" y="243"/>
                    </a:cubicBezTo>
                    <a:cubicBezTo>
                      <a:pt x="206" y="243"/>
                      <a:pt x="206" y="243"/>
                      <a:pt x="206" y="243"/>
                    </a:cubicBezTo>
                    <a:cubicBezTo>
                      <a:pt x="206" y="233"/>
                      <a:pt x="211" y="224"/>
                      <a:pt x="218" y="217"/>
                    </a:cubicBezTo>
                    <a:cubicBezTo>
                      <a:pt x="218" y="217"/>
                      <a:pt x="218" y="217"/>
                      <a:pt x="218" y="217"/>
                    </a:cubicBezTo>
                    <a:cubicBezTo>
                      <a:pt x="218" y="217"/>
                      <a:pt x="218" y="217"/>
                      <a:pt x="218" y="217"/>
                    </a:cubicBezTo>
                    <a:cubicBezTo>
                      <a:pt x="222" y="213"/>
                      <a:pt x="226" y="210"/>
                      <a:pt x="229" y="206"/>
                    </a:cubicBezTo>
                    <a:cubicBezTo>
                      <a:pt x="229" y="206"/>
                      <a:pt x="229" y="206"/>
                      <a:pt x="229" y="206"/>
                    </a:cubicBezTo>
                    <a:cubicBezTo>
                      <a:pt x="229" y="206"/>
                      <a:pt x="229" y="206"/>
                      <a:pt x="229" y="206"/>
                    </a:cubicBezTo>
                    <a:cubicBezTo>
                      <a:pt x="231" y="204"/>
                      <a:pt x="233" y="201"/>
                      <a:pt x="234" y="199"/>
                    </a:cubicBezTo>
                    <a:cubicBezTo>
                      <a:pt x="235" y="198"/>
                      <a:pt x="235" y="197"/>
                      <a:pt x="236" y="196"/>
                    </a:cubicBezTo>
                    <a:cubicBezTo>
                      <a:pt x="237" y="191"/>
                      <a:pt x="236" y="186"/>
                      <a:pt x="233" y="182"/>
                    </a:cubicBezTo>
                    <a:cubicBezTo>
                      <a:pt x="232" y="181"/>
                      <a:pt x="231" y="180"/>
                      <a:pt x="230" y="180"/>
                    </a:cubicBezTo>
                    <a:cubicBezTo>
                      <a:pt x="230" y="180"/>
                      <a:pt x="230" y="180"/>
                      <a:pt x="230" y="180"/>
                    </a:cubicBezTo>
                    <a:cubicBezTo>
                      <a:pt x="228" y="178"/>
                      <a:pt x="226" y="177"/>
                      <a:pt x="224" y="176"/>
                    </a:cubicBezTo>
                    <a:cubicBezTo>
                      <a:pt x="223" y="175"/>
                      <a:pt x="221" y="175"/>
                      <a:pt x="219" y="174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215" y="173"/>
                      <a:pt x="210" y="171"/>
                      <a:pt x="206" y="170"/>
                    </a:cubicBezTo>
                    <a:cubicBezTo>
                      <a:pt x="199" y="167"/>
                      <a:pt x="193" y="163"/>
                      <a:pt x="189" y="158"/>
                    </a:cubicBezTo>
                    <a:cubicBezTo>
                      <a:pt x="185" y="153"/>
                      <a:pt x="183" y="147"/>
                      <a:pt x="183" y="141"/>
                    </a:cubicBezTo>
                    <a:cubicBezTo>
                      <a:pt x="183" y="140"/>
                      <a:pt x="183" y="140"/>
                      <a:pt x="183" y="139"/>
                    </a:cubicBezTo>
                    <a:cubicBezTo>
                      <a:pt x="183" y="139"/>
                      <a:pt x="183" y="139"/>
                      <a:pt x="183" y="139"/>
                    </a:cubicBezTo>
                    <a:cubicBezTo>
                      <a:pt x="183" y="135"/>
                      <a:pt x="184" y="130"/>
                      <a:pt x="185" y="126"/>
                    </a:cubicBezTo>
                    <a:cubicBezTo>
                      <a:pt x="186" y="123"/>
                      <a:pt x="187" y="121"/>
                      <a:pt x="188" y="118"/>
                    </a:cubicBezTo>
                    <a:cubicBezTo>
                      <a:pt x="190" y="113"/>
                      <a:pt x="193" y="107"/>
                      <a:pt x="193" y="102"/>
                    </a:cubicBezTo>
                    <a:cubicBezTo>
                      <a:pt x="193" y="100"/>
                      <a:pt x="193" y="99"/>
                      <a:pt x="192" y="98"/>
                    </a:cubicBezTo>
                    <a:cubicBezTo>
                      <a:pt x="192" y="97"/>
                      <a:pt x="192" y="96"/>
                      <a:pt x="191" y="95"/>
                    </a:cubicBezTo>
                    <a:cubicBezTo>
                      <a:pt x="189" y="89"/>
                      <a:pt x="182" y="86"/>
                      <a:pt x="176" y="85"/>
                    </a:cubicBezTo>
                    <a:cubicBezTo>
                      <a:pt x="176" y="85"/>
                      <a:pt x="176" y="85"/>
                      <a:pt x="176" y="85"/>
                    </a:cubicBezTo>
                    <a:cubicBezTo>
                      <a:pt x="175" y="85"/>
                      <a:pt x="175" y="85"/>
                      <a:pt x="174" y="85"/>
                    </a:cubicBezTo>
                    <a:cubicBezTo>
                      <a:pt x="170" y="85"/>
                      <a:pt x="166" y="86"/>
                      <a:pt x="162" y="87"/>
                    </a:cubicBezTo>
                    <a:cubicBezTo>
                      <a:pt x="159" y="87"/>
                      <a:pt x="156" y="87"/>
                      <a:pt x="153" y="88"/>
                    </a:cubicBezTo>
                    <a:cubicBezTo>
                      <a:pt x="152" y="88"/>
                      <a:pt x="151" y="88"/>
                      <a:pt x="149" y="88"/>
                    </a:cubicBezTo>
                    <a:cubicBezTo>
                      <a:pt x="149" y="88"/>
                      <a:pt x="149" y="88"/>
                      <a:pt x="148" y="88"/>
                    </a:cubicBezTo>
                    <a:cubicBezTo>
                      <a:pt x="141" y="88"/>
                      <a:pt x="135" y="85"/>
                      <a:pt x="129" y="81"/>
                    </a:cubicBezTo>
                    <a:cubicBezTo>
                      <a:pt x="129" y="81"/>
                      <a:pt x="128" y="80"/>
                      <a:pt x="128" y="80"/>
                    </a:cubicBezTo>
                    <a:cubicBezTo>
                      <a:pt x="122" y="75"/>
                      <a:pt x="118" y="67"/>
                      <a:pt x="117" y="60"/>
                    </a:cubicBezTo>
                    <a:cubicBezTo>
                      <a:pt x="116" y="55"/>
                      <a:pt x="116" y="50"/>
                      <a:pt x="116" y="45"/>
                    </a:cubicBezTo>
                    <a:cubicBezTo>
                      <a:pt x="115" y="41"/>
                      <a:pt x="115" y="37"/>
                      <a:pt x="113" y="33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1" y="27"/>
                      <a:pt x="106" y="23"/>
                      <a:pt x="100" y="23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99" y="23"/>
                      <a:pt x="99" y="23"/>
                      <a:pt x="99" y="23"/>
                    </a:cubicBezTo>
                    <a:cubicBezTo>
                      <a:pt x="99" y="23"/>
                      <a:pt x="99" y="23"/>
                      <a:pt x="99" y="23"/>
                    </a:cubicBezTo>
                    <a:cubicBezTo>
                      <a:pt x="99" y="23"/>
                      <a:pt x="99" y="23"/>
                      <a:pt x="99" y="23"/>
                    </a:cubicBezTo>
                    <a:cubicBezTo>
                      <a:pt x="99" y="23"/>
                      <a:pt x="99" y="23"/>
                      <a:pt x="99" y="23"/>
                    </a:cubicBezTo>
                    <a:cubicBezTo>
                      <a:pt x="98" y="23"/>
                      <a:pt x="97" y="23"/>
                      <a:pt x="96" y="23"/>
                    </a:cubicBezTo>
                    <a:cubicBezTo>
                      <a:pt x="89" y="24"/>
                      <a:pt x="83" y="29"/>
                      <a:pt x="78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1" y="37"/>
                      <a:pt x="64" y="41"/>
                      <a:pt x="55" y="42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4" y="42"/>
                      <a:pt x="54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49" y="42"/>
                      <a:pt x="45" y="41"/>
                      <a:pt x="42" y="40"/>
                    </a:cubicBezTo>
                    <a:cubicBezTo>
                      <a:pt x="40" y="39"/>
                      <a:pt x="38" y="38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29" y="31"/>
                      <a:pt x="25" y="24"/>
                      <a:pt x="20" y="17"/>
                    </a:cubicBezTo>
                    <a:cubicBezTo>
                      <a:pt x="18" y="13"/>
                      <a:pt x="15" y="8"/>
                      <a:pt x="11" y="5"/>
                    </a:cubicBezTo>
                    <a:cubicBezTo>
                      <a:pt x="9" y="3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FB5E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íṥḻidê">
                <a:extLst>
                  <a:ext uri="{FF2B5EF4-FFF2-40B4-BE49-F238E27FC236}">
                    <a16:creationId xmlns:a16="http://schemas.microsoft.com/office/drawing/2014/main" id="{E136D50E-DC50-4D58-9949-0FB09DF94CE8}"/>
                  </a:ext>
                </a:extLst>
              </p:cNvPr>
              <p:cNvSpPr/>
              <p:nvPr/>
            </p:nvSpPr>
            <p:spPr bwMode="auto">
              <a:xfrm>
                <a:off x="6130314" y="1163039"/>
                <a:ext cx="1650525" cy="2841235"/>
              </a:xfrm>
              <a:custGeom>
                <a:avLst/>
                <a:gdLst>
                  <a:gd name="T0" fmla="*/ 169 w 230"/>
                  <a:gd name="T1" fmla="*/ 398 h 398"/>
                  <a:gd name="T2" fmla="*/ 169 w 230"/>
                  <a:gd name="T3" fmla="*/ 398 h 398"/>
                  <a:gd name="T4" fmla="*/ 136 w 230"/>
                  <a:gd name="T5" fmla="*/ 396 h 398"/>
                  <a:gd name="T6" fmla="*/ 144 w 230"/>
                  <a:gd name="T7" fmla="*/ 396 h 398"/>
                  <a:gd name="T8" fmla="*/ 183 w 230"/>
                  <a:gd name="T9" fmla="*/ 393 h 398"/>
                  <a:gd name="T10" fmla="*/ 183 w 230"/>
                  <a:gd name="T11" fmla="*/ 393 h 398"/>
                  <a:gd name="T12" fmla="*/ 183 w 230"/>
                  <a:gd name="T13" fmla="*/ 393 h 398"/>
                  <a:gd name="T14" fmla="*/ 178 w 230"/>
                  <a:gd name="T15" fmla="*/ 346 h 398"/>
                  <a:gd name="T16" fmla="*/ 178 w 230"/>
                  <a:gd name="T17" fmla="*/ 348 h 398"/>
                  <a:gd name="T18" fmla="*/ 178 w 230"/>
                  <a:gd name="T19" fmla="*/ 346 h 398"/>
                  <a:gd name="T20" fmla="*/ 226 w 230"/>
                  <a:gd name="T21" fmla="*/ 303 h 398"/>
                  <a:gd name="T22" fmla="*/ 226 w 230"/>
                  <a:gd name="T23" fmla="*/ 303 h 398"/>
                  <a:gd name="T24" fmla="*/ 203 w 230"/>
                  <a:gd name="T25" fmla="*/ 250 h 398"/>
                  <a:gd name="T26" fmla="*/ 212 w 230"/>
                  <a:gd name="T27" fmla="*/ 266 h 398"/>
                  <a:gd name="T28" fmla="*/ 203 w 230"/>
                  <a:gd name="T29" fmla="*/ 250 h 398"/>
                  <a:gd name="T30" fmla="*/ 202 w 230"/>
                  <a:gd name="T31" fmla="*/ 250 h 398"/>
                  <a:gd name="T32" fmla="*/ 202 w 230"/>
                  <a:gd name="T33" fmla="*/ 250 h 398"/>
                  <a:gd name="T34" fmla="*/ 224 w 230"/>
                  <a:gd name="T35" fmla="*/ 205 h 398"/>
                  <a:gd name="T36" fmla="*/ 224 w 230"/>
                  <a:gd name="T37" fmla="*/ 205 h 398"/>
                  <a:gd name="T38" fmla="*/ 224 w 230"/>
                  <a:gd name="T39" fmla="*/ 205 h 398"/>
                  <a:gd name="T40" fmla="*/ 195 w 230"/>
                  <a:gd name="T41" fmla="*/ 166 h 398"/>
                  <a:gd name="T42" fmla="*/ 202 w 230"/>
                  <a:gd name="T43" fmla="*/ 169 h 398"/>
                  <a:gd name="T44" fmla="*/ 195 w 230"/>
                  <a:gd name="T45" fmla="*/ 166 h 398"/>
                  <a:gd name="T46" fmla="*/ 178 w 230"/>
                  <a:gd name="T47" fmla="*/ 140 h 398"/>
                  <a:gd name="T48" fmla="*/ 184 w 230"/>
                  <a:gd name="T49" fmla="*/ 157 h 398"/>
                  <a:gd name="T50" fmla="*/ 178 w 230"/>
                  <a:gd name="T51" fmla="*/ 140 h 398"/>
                  <a:gd name="T52" fmla="*/ 152 w 230"/>
                  <a:gd name="T53" fmla="*/ 86 h 398"/>
                  <a:gd name="T54" fmla="*/ 143 w 230"/>
                  <a:gd name="T55" fmla="*/ 87 h 398"/>
                  <a:gd name="T56" fmla="*/ 148 w 230"/>
                  <a:gd name="T57" fmla="*/ 87 h 398"/>
                  <a:gd name="T58" fmla="*/ 171 w 230"/>
                  <a:gd name="T59" fmla="*/ 84 h 398"/>
                  <a:gd name="T60" fmla="*/ 186 w 230"/>
                  <a:gd name="T61" fmla="*/ 94 h 398"/>
                  <a:gd name="T62" fmla="*/ 188 w 230"/>
                  <a:gd name="T63" fmla="*/ 101 h 398"/>
                  <a:gd name="T64" fmla="*/ 171 w 230"/>
                  <a:gd name="T65" fmla="*/ 84 h 398"/>
                  <a:gd name="T66" fmla="*/ 32 w 230"/>
                  <a:gd name="T67" fmla="*/ 36 h 398"/>
                  <a:gd name="T68" fmla="*/ 32 w 230"/>
                  <a:gd name="T69" fmla="*/ 36 h 398"/>
                  <a:gd name="T70" fmla="*/ 32 w 230"/>
                  <a:gd name="T71" fmla="*/ 36 h 398"/>
                  <a:gd name="T72" fmla="*/ 28 w 230"/>
                  <a:gd name="T73" fmla="*/ 33 h 398"/>
                  <a:gd name="T74" fmla="*/ 31 w 230"/>
                  <a:gd name="T75" fmla="*/ 35 h 398"/>
                  <a:gd name="T76" fmla="*/ 31 w 230"/>
                  <a:gd name="T77" fmla="*/ 35 h 398"/>
                  <a:gd name="T78" fmla="*/ 108 w 230"/>
                  <a:gd name="T79" fmla="*/ 32 h 398"/>
                  <a:gd name="T80" fmla="*/ 111 w 230"/>
                  <a:gd name="T81" fmla="*/ 44 h 398"/>
                  <a:gd name="T82" fmla="*/ 123 w 230"/>
                  <a:gd name="T83" fmla="*/ 79 h 398"/>
                  <a:gd name="T84" fmla="*/ 125 w 230"/>
                  <a:gd name="T85" fmla="*/ 81 h 398"/>
                  <a:gd name="T86" fmla="*/ 112 w 230"/>
                  <a:gd name="T87" fmla="*/ 59 h 398"/>
                  <a:gd name="T88" fmla="*/ 108 w 230"/>
                  <a:gd name="T89" fmla="*/ 32 h 398"/>
                  <a:gd name="T90" fmla="*/ 73 w 230"/>
                  <a:gd name="T91" fmla="*/ 31 h 398"/>
                  <a:gd name="T92" fmla="*/ 50 w 230"/>
                  <a:gd name="T93" fmla="*/ 41 h 398"/>
                  <a:gd name="T94" fmla="*/ 50 w 230"/>
                  <a:gd name="T95" fmla="*/ 41 h 398"/>
                  <a:gd name="T96" fmla="*/ 73 w 230"/>
                  <a:gd name="T97" fmla="*/ 31 h 398"/>
                  <a:gd name="T98" fmla="*/ 73 w 230"/>
                  <a:gd name="T99" fmla="*/ 31 h 398"/>
                  <a:gd name="T100" fmla="*/ 74 w 230"/>
                  <a:gd name="T101" fmla="*/ 31 h 398"/>
                  <a:gd name="T102" fmla="*/ 91 w 230"/>
                  <a:gd name="T103" fmla="*/ 22 h 398"/>
                  <a:gd name="T104" fmla="*/ 91 w 230"/>
                  <a:gd name="T105" fmla="*/ 22 h 398"/>
                  <a:gd name="T106" fmla="*/ 94 w 230"/>
                  <a:gd name="T107" fmla="*/ 22 h 398"/>
                  <a:gd name="T108" fmla="*/ 95 w 230"/>
                  <a:gd name="T109" fmla="*/ 22 h 398"/>
                  <a:gd name="T110" fmla="*/ 95 w 230"/>
                  <a:gd name="T111" fmla="*/ 22 h 398"/>
                  <a:gd name="T112" fmla="*/ 0 w 230"/>
                  <a:gd name="T113" fmla="*/ 0 h 398"/>
                  <a:gd name="T114" fmla="*/ 6 w 230"/>
                  <a:gd name="T115" fmla="*/ 4 h 398"/>
                  <a:gd name="T116" fmla="*/ 0 w 230"/>
                  <a:gd name="T117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0" h="398">
                    <a:moveTo>
                      <a:pt x="169" y="398"/>
                    </a:moveTo>
                    <a:cubicBezTo>
                      <a:pt x="169" y="398"/>
                      <a:pt x="169" y="398"/>
                      <a:pt x="169" y="398"/>
                    </a:cubicBezTo>
                    <a:cubicBezTo>
                      <a:pt x="169" y="398"/>
                      <a:pt x="169" y="398"/>
                      <a:pt x="169" y="398"/>
                    </a:cubicBezTo>
                    <a:cubicBezTo>
                      <a:pt x="169" y="398"/>
                      <a:pt x="169" y="398"/>
                      <a:pt x="169" y="398"/>
                    </a:cubicBezTo>
                    <a:moveTo>
                      <a:pt x="144" y="396"/>
                    </a:moveTo>
                    <a:cubicBezTo>
                      <a:pt x="141" y="396"/>
                      <a:pt x="139" y="396"/>
                      <a:pt x="136" y="396"/>
                    </a:cubicBezTo>
                    <a:cubicBezTo>
                      <a:pt x="136" y="396"/>
                      <a:pt x="136" y="396"/>
                      <a:pt x="136" y="396"/>
                    </a:cubicBezTo>
                    <a:cubicBezTo>
                      <a:pt x="139" y="396"/>
                      <a:pt x="141" y="396"/>
                      <a:pt x="144" y="396"/>
                    </a:cubicBezTo>
                    <a:cubicBezTo>
                      <a:pt x="144" y="396"/>
                      <a:pt x="144" y="396"/>
                      <a:pt x="144" y="396"/>
                    </a:cubicBezTo>
                    <a:moveTo>
                      <a:pt x="183" y="393"/>
                    </a:moveTo>
                    <a:cubicBezTo>
                      <a:pt x="179" y="397"/>
                      <a:pt x="174" y="398"/>
                      <a:pt x="169" y="398"/>
                    </a:cubicBezTo>
                    <a:cubicBezTo>
                      <a:pt x="174" y="398"/>
                      <a:pt x="179" y="397"/>
                      <a:pt x="183" y="393"/>
                    </a:cubicBezTo>
                    <a:moveTo>
                      <a:pt x="183" y="393"/>
                    </a:moveTo>
                    <a:cubicBezTo>
                      <a:pt x="183" y="393"/>
                      <a:pt x="183" y="393"/>
                      <a:pt x="183" y="393"/>
                    </a:cubicBezTo>
                    <a:cubicBezTo>
                      <a:pt x="183" y="393"/>
                      <a:pt x="183" y="393"/>
                      <a:pt x="183" y="393"/>
                    </a:cubicBezTo>
                    <a:moveTo>
                      <a:pt x="178" y="346"/>
                    </a:moveTo>
                    <a:cubicBezTo>
                      <a:pt x="178" y="346"/>
                      <a:pt x="178" y="346"/>
                      <a:pt x="178" y="346"/>
                    </a:cubicBezTo>
                    <a:cubicBezTo>
                      <a:pt x="178" y="346"/>
                      <a:pt x="178" y="347"/>
                      <a:pt x="178" y="348"/>
                    </a:cubicBezTo>
                    <a:cubicBezTo>
                      <a:pt x="178" y="347"/>
                      <a:pt x="178" y="346"/>
                      <a:pt x="178" y="346"/>
                    </a:cubicBezTo>
                    <a:cubicBezTo>
                      <a:pt x="178" y="346"/>
                      <a:pt x="178" y="346"/>
                      <a:pt x="178" y="346"/>
                    </a:cubicBezTo>
                    <a:moveTo>
                      <a:pt x="230" y="297"/>
                    </a:moveTo>
                    <a:cubicBezTo>
                      <a:pt x="229" y="299"/>
                      <a:pt x="228" y="301"/>
                      <a:pt x="226" y="303"/>
                    </a:cubicBezTo>
                    <a:cubicBezTo>
                      <a:pt x="224" y="305"/>
                      <a:pt x="221" y="307"/>
                      <a:pt x="218" y="308"/>
                    </a:cubicBezTo>
                    <a:cubicBezTo>
                      <a:pt x="221" y="307"/>
                      <a:pt x="224" y="305"/>
                      <a:pt x="226" y="303"/>
                    </a:cubicBezTo>
                    <a:cubicBezTo>
                      <a:pt x="228" y="301"/>
                      <a:pt x="229" y="299"/>
                      <a:pt x="230" y="297"/>
                    </a:cubicBezTo>
                    <a:moveTo>
                      <a:pt x="203" y="250"/>
                    </a:moveTo>
                    <a:cubicBezTo>
                      <a:pt x="204" y="256"/>
                      <a:pt x="208" y="262"/>
                      <a:pt x="212" y="266"/>
                    </a:cubicBezTo>
                    <a:cubicBezTo>
                      <a:pt x="212" y="266"/>
                      <a:pt x="212" y="266"/>
                      <a:pt x="212" y="266"/>
                    </a:cubicBezTo>
                    <a:cubicBezTo>
                      <a:pt x="212" y="266"/>
                      <a:pt x="212" y="266"/>
                      <a:pt x="212" y="266"/>
                    </a:cubicBezTo>
                    <a:cubicBezTo>
                      <a:pt x="208" y="262"/>
                      <a:pt x="204" y="256"/>
                      <a:pt x="203" y="250"/>
                    </a:cubicBezTo>
                    <a:moveTo>
                      <a:pt x="202" y="250"/>
                    </a:moveTo>
                    <a:cubicBezTo>
                      <a:pt x="202" y="250"/>
                      <a:pt x="202" y="250"/>
                      <a:pt x="202" y="250"/>
                    </a:cubicBezTo>
                    <a:cubicBezTo>
                      <a:pt x="202" y="250"/>
                      <a:pt x="203" y="250"/>
                      <a:pt x="203" y="250"/>
                    </a:cubicBezTo>
                    <a:cubicBezTo>
                      <a:pt x="203" y="250"/>
                      <a:pt x="202" y="250"/>
                      <a:pt x="202" y="250"/>
                    </a:cubicBezTo>
                    <a:cubicBezTo>
                      <a:pt x="202" y="250"/>
                      <a:pt x="202" y="250"/>
                      <a:pt x="202" y="250"/>
                    </a:cubicBezTo>
                    <a:moveTo>
                      <a:pt x="224" y="205"/>
                    </a:moveTo>
                    <a:cubicBezTo>
                      <a:pt x="221" y="209"/>
                      <a:pt x="217" y="212"/>
                      <a:pt x="213" y="216"/>
                    </a:cubicBezTo>
                    <a:cubicBezTo>
                      <a:pt x="217" y="212"/>
                      <a:pt x="221" y="209"/>
                      <a:pt x="224" y="205"/>
                    </a:cubicBezTo>
                    <a:moveTo>
                      <a:pt x="229" y="198"/>
                    </a:moveTo>
                    <a:cubicBezTo>
                      <a:pt x="228" y="200"/>
                      <a:pt x="226" y="203"/>
                      <a:pt x="224" y="205"/>
                    </a:cubicBezTo>
                    <a:cubicBezTo>
                      <a:pt x="226" y="203"/>
                      <a:pt x="228" y="200"/>
                      <a:pt x="229" y="198"/>
                    </a:cubicBezTo>
                    <a:moveTo>
                      <a:pt x="195" y="166"/>
                    </a:moveTo>
                    <a:cubicBezTo>
                      <a:pt x="197" y="167"/>
                      <a:pt x="199" y="168"/>
                      <a:pt x="201" y="169"/>
                    </a:cubicBezTo>
                    <a:cubicBezTo>
                      <a:pt x="201" y="169"/>
                      <a:pt x="202" y="169"/>
                      <a:pt x="202" y="169"/>
                    </a:cubicBezTo>
                    <a:cubicBezTo>
                      <a:pt x="202" y="169"/>
                      <a:pt x="201" y="169"/>
                      <a:pt x="201" y="169"/>
                    </a:cubicBezTo>
                    <a:cubicBezTo>
                      <a:pt x="199" y="168"/>
                      <a:pt x="197" y="167"/>
                      <a:pt x="195" y="166"/>
                    </a:cubicBezTo>
                    <a:moveTo>
                      <a:pt x="178" y="140"/>
                    </a:moveTo>
                    <a:cubicBezTo>
                      <a:pt x="178" y="140"/>
                      <a:pt x="178" y="140"/>
                      <a:pt x="178" y="140"/>
                    </a:cubicBezTo>
                    <a:cubicBezTo>
                      <a:pt x="178" y="146"/>
                      <a:pt x="180" y="152"/>
                      <a:pt x="184" y="157"/>
                    </a:cubicBez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0" y="152"/>
                      <a:pt x="178" y="146"/>
                      <a:pt x="178" y="140"/>
                    </a:cubicBezTo>
                    <a:cubicBezTo>
                      <a:pt x="178" y="140"/>
                      <a:pt x="178" y="140"/>
                      <a:pt x="178" y="140"/>
                    </a:cubicBezTo>
                    <a:moveTo>
                      <a:pt x="152" y="86"/>
                    </a:moveTo>
                    <a:cubicBezTo>
                      <a:pt x="150" y="87"/>
                      <a:pt x="147" y="87"/>
                      <a:pt x="144" y="87"/>
                    </a:cubicBezTo>
                    <a:cubicBezTo>
                      <a:pt x="144" y="87"/>
                      <a:pt x="144" y="87"/>
                      <a:pt x="143" y="87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46" y="87"/>
                      <a:pt x="147" y="87"/>
                      <a:pt x="148" y="87"/>
                    </a:cubicBezTo>
                    <a:cubicBezTo>
                      <a:pt x="150" y="87"/>
                      <a:pt x="151" y="86"/>
                      <a:pt x="152" y="86"/>
                    </a:cubicBezTo>
                    <a:moveTo>
                      <a:pt x="171" y="84"/>
                    </a:moveTo>
                    <a:cubicBezTo>
                      <a:pt x="171" y="84"/>
                      <a:pt x="171" y="84"/>
                      <a:pt x="171" y="84"/>
                    </a:cubicBezTo>
                    <a:cubicBezTo>
                      <a:pt x="177" y="85"/>
                      <a:pt x="184" y="88"/>
                      <a:pt x="186" y="94"/>
                    </a:cubicBezTo>
                    <a:cubicBezTo>
                      <a:pt x="187" y="95"/>
                      <a:pt x="187" y="96"/>
                      <a:pt x="187" y="97"/>
                    </a:cubicBezTo>
                    <a:cubicBezTo>
                      <a:pt x="188" y="98"/>
                      <a:pt x="188" y="99"/>
                      <a:pt x="188" y="101"/>
                    </a:cubicBezTo>
                    <a:cubicBezTo>
                      <a:pt x="188" y="98"/>
                      <a:pt x="187" y="96"/>
                      <a:pt x="186" y="94"/>
                    </a:cubicBezTo>
                    <a:cubicBezTo>
                      <a:pt x="184" y="88"/>
                      <a:pt x="177" y="85"/>
                      <a:pt x="171" y="84"/>
                    </a:cubicBezTo>
                    <a:cubicBezTo>
                      <a:pt x="171" y="84"/>
                      <a:pt x="171" y="84"/>
                      <a:pt x="171" y="84"/>
                    </a:cubicBezTo>
                    <a:moveTo>
                      <a:pt x="32" y="36"/>
                    </a:moveTo>
                    <a:cubicBezTo>
                      <a:pt x="33" y="36"/>
                      <a:pt x="33" y="37"/>
                      <a:pt x="33" y="37"/>
                    </a:cubicBezTo>
                    <a:cubicBezTo>
                      <a:pt x="33" y="37"/>
                      <a:pt x="33" y="36"/>
                      <a:pt x="32" y="36"/>
                    </a:cubicBezTo>
                    <a:moveTo>
                      <a:pt x="31" y="36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1" y="36"/>
                    </a:cubicBezTo>
                    <a:moveTo>
                      <a:pt x="28" y="33"/>
                    </a:moveTo>
                    <a:cubicBezTo>
                      <a:pt x="29" y="34"/>
                      <a:pt x="30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5"/>
                      <a:pt x="31" y="36"/>
                      <a:pt x="31" y="36"/>
                    </a:cubicBezTo>
                    <a:cubicBezTo>
                      <a:pt x="31" y="36"/>
                      <a:pt x="31" y="35"/>
                      <a:pt x="31" y="35"/>
                    </a:cubicBezTo>
                    <a:cubicBezTo>
                      <a:pt x="30" y="35"/>
                      <a:pt x="29" y="34"/>
                      <a:pt x="28" y="33"/>
                    </a:cubicBezTo>
                    <a:moveTo>
                      <a:pt x="108" y="32"/>
                    </a:moveTo>
                    <a:cubicBezTo>
                      <a:pt x="108" y="32"/>
                      <a:pt x="108" y="32"/>
                      <a:pt x="108" y="32"/>
                    </a:cubicBezTo>
                    <a:cubicBezTo>
                      <a:pt x="110" y="36"/>
                      <a:pt x="110" y="40"/>
                      <a:pt x="111" y="44"/>
                    </a:cubicBezTo>
                    <a:cubicBezTo>
                      <a:pt x="111" y="49"/>
                      <a:pt x="111" y="54"/>
                      <a:pt x="112" y="59"/>
                    </a:cubicBezTo>
                    <a:cubicBezTo>
                      <a:pt x="113" y="66"/>
                      <a:pt x="117" y="74"/>
                      <a:pt x="123" y="79"/>
                    </a:cubicBezTo>
                    <a:cubicBezTo>
                      <a:pt x="123" y="79"/>
                      <a:pt x="124" y="80"/>
                      <a:pt x="124" y="80"/>
                    </a:cubicBezTo>
                    <a:cubicBezTo>
                      <a:pt x="125" y="80"/>
                      <a:pt x="125" y="81"/>
                      <a:pt x="125" y="81"/>
                    </a:cubicBezTo>
                    <a:cubicBezTo>
                      <a:pt x="124" y="80"/>
                      <a:pt x="123" y="79"/>
                      <a:pt x="123" y="79"/>
                    </a:cubicBezTo>
                    <a:cubicBezTo>
                      <a:pt x="117" y="74"/>
                      <a:pt x="113" y="66"/>
                      <a:pt x="112" y="59"/>
                    </a:cubicBezTo>
                    <a:cubicBezTo>
                      <a:pt x="111" y="54"/>
                      <a:pt x="111" y="49"/>
                      <a:pt x="111" y="44"/>
                    </a:cubicBezTo>
                    <a:cubicBezTo>
                      <a:pt x="110" y="40"/>
                      <a:pt x="110" y="36"/>
                      <a:pt x="108" y="32"/>
                    </a:cubicBezTo>
                    <a:cubicBezTo>
                      <a:pt x="108" y="32"/>
                      <a:pt x="108" y="32"/>
                      <a:pt x="108" y="32"/>
                    </a:cubicBezTo>
                    <a:moveTo>
                      <a:pt x="73" y="31"/>
                    </a:moveTo>
                    <a:cubicBezTo>
                      <a:pt x="73" y="31"/>
                      <a:pt x="73" y="31"/>
                      <a:pt x="73" y="31"/>
                    </a:cubicBezTo>
                    <a:cubicBezTo>
                      <a:pt x="66" y="36"/>
                      <a:pt x="59" y="40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9" y="40"/>
                      <a:pt x="66" y="36"/>
                      <a:pt x="73" y="31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3" y="31"/>
                      <a:pt x="73" y="31"/>
                      <a:pt x="73" y="31"/>
                    </a:cubicBezTo>
                    <a:moveTo>
                      <a:pt x="74" y="30"/>
                    </a:moveTo>
                    <a:cubicBezTo>
                      <a:pt x="74" y="30"/>
                      <a:pt x="74" y="30"/>
                      <a:pt x="74" y="31"/>
                    </a:cubicBezTo>
                    <a:cubicBezTo>
                      <a:pt x="74" y="30"/>
                      <a:pt x="74" y="30"/>
                      <a:pt x="74" y="30"/>
                    </a:cubicBezTo>
                    <a:moveTo>
                      <a:pt x="91" y="22"/>
                    </a:moveTo>
                    <a:cubicBezTo>
                      <a:pt x="85" y="23"/>
                      <a:pt x="80" y="27"/>
                      <a:pt x="74" y="30"/>
                    </a:cubicBezTo>
                    <a:cubicBezTo>
                      <a:pt x="80" y="27"/>
                      <a:pt x="85" y="23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moveTo>
                      <a:pt x="94" y="22"/>
                    </a:moveTo>
                    <a:cubicBezTo>
                      <a:pt x="94" y="22"/>
                      <a:pt x="95" y="22"/>
                      <a:pt x="95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5" y="22"/>
                      <a:pt x="94" y="22"/>
                      <a:pt x="94" y="2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4"/>
                    </a:cubicBezTo>
                    <a:cubicBezTo>
                      <a:pt x="7" y="5"/>
                      <a:pt x="8" y="6"/>
                      <a:pt x="9" y="7"/>
                    </a:cubicBezTo>
                    <a:cubicBezTo>
                      <a:pt x="7" y="4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9A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íşlîḍè">
                <a:extLst>
                  <a:ext uri="{FF2B5EF4-FFF2-40B4-BE49-F238E27FC236}">
                    <a16:creationId xmlns:a16="http://schemas.microsoft.com/office/drawing/2014/main" id="{6D78660F-9FB0-4178-87DB-ADBF47B16450}"/>
                  </a:ext>
                </a:extLst>
              </p:cNvPr>
              <p:cNvSpPr/>
              <p:nvPr/>
            </p:nvSpPr>
            <p:spPr bwMode="auto">
              <a:xfrm>
                <a:off x="6470028" y="4309671"/>
                <a:ext cx="343144" cy="137258"/>
              </a:xfrm>
              <a:custGeom>
                <a:avLst/>
                <a:gdLst>
                  <a:gd name="T0" fmla="*/ 48 w 48"/>
                  <a:gd name="T1" fmla="*/ 19 h 19"/>
                  <a:gd name="T2" fmla="*/ 46 w 48"/>
                  <a:gd name="T3" fmla="*/ 19 h 19"/>
                  <a:gd name="T4" fmla="*/ 46 w 48"/>
                  <a:gd name="T5" fmla="*/ 19 h 19"/>
                  <a:gd name="T6" fmla="*/ 48 w 48"/>
                  <a:gd name="T7" fmla="*/ 19 h 19"/>
                  <a:gd name="T8" fmla="*/ 20 w 48"/>
                  <a:gd name="T9" fmla="*/ 6 h 19"/>
                  <a:gd name="T10" fmla="*/ 20 w 48"/>
                  <a:gd name="T11" fmla="*/ 7 h 19"/>
                  <a:gd name="T12" fmla="*/ 20 w 48"/>
                  <a:gd name="T13" fmla="*/ 6 h 19"/>
                  <a:gd name="T14" fmla="*/ 0 w 48"/>
                  <a:gd name="T15" fmla="*/ 0 h 19"/>
                  <a:gd name="T16" fmla="*/ 0 w 48"/>
                  <a:gd name="T17" fmla="*/ 0 h 19"/>
                  <a:gd name="T18" fmla="*/ 1 w 48"/>
                  <a:gd name="T19" fmla="*/ 0 h 19"/>
                  <a:gd name="T20" fmla="*/ 0 w 48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19">
                    <a:moveTo>
                      <a:pt x="48" y="19"/>
                    </a:moveTo>
                    <a:cubicBezTo>
                      <a:pt x="48" y="19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9"/>
                      <a:pt x="48" y="19"/>
                      <a:pt x="48" y="19"/>
                    </a:cubicBezTo>
                    <a:moveTo>
                      <a:pt x="20" y="6"/>
                    </a:moveTo>
                    <a:cubicBezTo>
                      <a:pt x="20" y="6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D835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îŝḻïḑè">
                <a:extLst>
                  <a:ext uri="{FF2B5EF4-FFF2-40B4-BE49-F238E27FC236}">
                    <a16:creationId xmlns:a16="http://schemas.microsoft.com/office/drawing/2014/main" id="{5CEFC22E-7255-441A-AB7A-DA6F455D58CB}"/>
                  </a:ext>
                </a:extLst>
              </p:cNvPr>
              <p:cNvSpPr/>
              <p:nvPr/>
            </p:nvSpPr>
            <p:spPr bwMode="auto">
              <a:xfrm>
                <a:off x="6123452" y="1163039"/>
                <a:ext cx="1664251" cy="3397128"/>
              </a:xfrm>
              <a:custGeom>
                <a:avLst/>
                <a:gdLst>
                  <a:gd name="T0" fmla="*/ 8 w 232"/>
                  <a:gd name="T1" fmla="*/ 476 h 476"/>
                  <a:gd name="T2" fmla="*/ 15 w 232"/>
                  <a:gd name="T3" fmla="*/ 467 h 476"/>
                  <a:gd name="T4" fmla="*/ 15 w 232"/>
                  <a:gd name="T5" fmla="*/ 467 h 476"/>
                  <a:gd name="T6" fmla="*/ 94 w 232"/>
                  <a:gd name="T7" fmla="*/ 460 h 476"/>
                  <a:gd name="T8" fmla="*/ 94 w 232"/>
                  <a:gd name="T9" fmla="*/ 460 h 476"/>
                  <a:gd name="T10" fmla="*/ 100 w 232"/>
                  <a:gd name="T11" fmla="*/ 459 h 476"/>
                  <a:gd name="T12" fmla="*/ 68 w 232"/>
                  <a:gd name="T13" fmla="*/ 447 h 476"/>
                  <a:gd name="T14" fmla="*/ 68 w 232"/>
                  <a:gd name="T15" fmla="*/ 448 h 476"/>
                  <a:gd name="T16" fmla="*/ 52 w 232"/>
                  <a:gd name="T17" fmla="*/ 442 h 476"/>
                  <a:gd name="T18" fmla="*/ 52 w 232"/>
                  <a:gd name="T19" fmla="*/ 442 h 476"/>
                  <a:gd name="T20" fmla="*/ 48 w 232"/>
                  <a:gd name="T21" fmla="*/ 441 h 476"/>
                  <a:gd name="T22" fmla="*/ 48 w 232"/>
                  <a:gd name="T23" fmla="*/ 441 h 476"/>
                  <a:gd name="T24" fmla="*/ 49 w 232"/>
                  <a:gd name="T25" fmla="*/ 441 h 476"/>
                  <a:gd name="T26" fmla="*/ 48 w 232"/>
                  <a:gd name="T27" fmla="*/ 441 h 476"/>
                  <a:gd name="T28" fmla="*/ 120 w 232"/>
                  <a:gd name="T29" fmla="*/ 407 h 476"/>
                  <a:gd name="T30" fmla="*/ 185 w 232"/>
                  <a:gd name="T31" fmla="*/ 392 h 476"/>
                  <a:gd name="T32" fmla="*/ 163 w 232"/>
                  <a:gd name="T33" fmla="*/ 397 h 476"/>
                  <a:gd name="T34" fmla="*/ 137 w 232"/>
                  <a:gd name="T35" fmla="*/ 396 h 476"/>
                  <a:gd name="T36" fmla="*/ 145 w 232"/>
                  <a:gd name="T37" fmla="*/ 396 h 476"/>
                  <a:gd name="T38" fmla="*/ 163 w 232"/>
                  <a:gd name="T39" fmla="*/ 397 h 476"/>
                  <a:gd name="T40" fmla="*/ 170 w 232"/>
                  <a:gd name="T41" fmla="*/ 398 h 476"/>
                  <a:gd name="T42" fmla="*/ 184 w 232"/>
                  <a:gd name="T43" fmla="*/ 393 h 476"/>
                  <a:gd name="T44" fmla="*/ 184 w 232"/>
                  <a:gd name="T45" fmla="*/ 393 h 476"/>
                  <a:gd name="T46" fmla="*/ 199 w 232"/>
                  <a:gd name="T47" fmla="*/ 315 h 476"/>
                  <a:gd name="T48" fmla="*/ 182 w 232"/>
                  <a:gd name="T49" fmla="*/ 331 h 476"/>
                  <a:gd name="T50" fmla="*/ 199 w 232"/>
                  <a:gd name="T51" fmla="*/ 315 h 476"/>
                  <a:gd name="T52" fmla="*/ 227 w 232"/>
                  <a:gd name="T53" fmla="*/ 303 h 476"/>
                  <a:gd name="T54" fmla="*/ 219 w 232"/>
                  <a:gd name="T55" fmla="*/ 308 h 476"/>
                  <a:gd name="T56" fmla="*/ 231 w 232"/>
                  <a:gd name="T57" fmla="*/ 297 h 476"/>
                  <a:gd name="T58" fmla="*/ 226 w 232"/>
                  <a:gd name="T59" fmla="*/ 278 h 476"/>
                  <a:gd name="T60" fmla="*/ 232 w 232"/>
                  <a:gd name="T61" fmla="*/ 292 h 476"/>
                  <a:gd name="T62" fmla="*/ 226 w 232"/>
                  <a:gd name="T63" fmla="*/ 278 h 476"/>
                  <a:gd name="T64" fmla="*/ 202 w 232"/>
                  <a:gd name="T65" fmla="*/ 242 h 476"/>
                  <a:gd name="T66" fmla="*/ 225 w 232"/>
                  <a:gd name="T67" fmla="*/ 205 h 476"/>
                  <a:gd name="T68" fmla="*/ 214 w 232"/>
                  <a:gd name="T69" fmla="*/ 216 h 476"/>
                  <a:gd name="T70" fmla="*/ 225 w 232"/>
                  <a:gd name="T71" fmla="*/ 205 h 476"/>
                  <a:gd name="T72" fmla="*/ 225 w 232"/>
                  <a:gd name="T73" fmla="*/ 205 h 476"/>
                  <a:gd name="T74" fmla="*/ 230 w 232"/>
                  <a:gd name="T75" fmla="*/ 198 h 476"/>
                  <a:gd name="T76" fmla="*/ 220 w 232"/>
                  <a:gd name="T77" fmla="*/ 175 h 476"/>
                  <a:gd name="T78" fmla="*/ 226 w 232"/>
                  <a:gd name="T79" fmla="*/ 179 h 476"/>
                  <a:gd name="T80" fmla="*/ 181 w 232"/>
                  <a:gd name="T81" fmla="*/ 125 h 476"/>
                  <a:gd name="T82" fmla="*/ 181 w 232"/>
                  <a:gd name="T83" fmla="*/ 125 h 476"/>
                  <a:gd name="T84" fmla="*/ 189 w 232"/>
                  <a:gd name="T85" fmla="*/ 101 h 476"/>
                  <a:gd name="T86" fmla="*/ 188 w 232"/>
                  <a:gd name="T87" fmla="*/ 97 h 476"/>
                  <a:gd name="T88" fmla="*/ 144 w 232"/>
                  <a:gd name="T89" fmla="*/ 87 h 476"/>
                  <a:gd name="T90" fmla="*/ 149 w 232"/>
                  <a:gd name="T91" fmla="*/ 87 h 476"/>
                  <a:gd name="T92" fmla="*/ 144 w 232"/>
                  <a:gd name="T93" fmla="*/ 87 h 476"/>
                  <a:gd name="T94" fmla="*/ 126 w 232"/>
                  <a:gd name="T95" fmla="*/ 81 h 476"/>
                  <a:gd name="T96" fmla="*/ 51 w 232"/>
                  <a:gd name="T97" fmla="*/ 41 h 476"/>
                  <a:gd name="T98" fmla="*/ 51 w 232"/>
                  <a:gd name="T99" fmla="*/ 41 h 476"/>
                  <a:gd name="T100" fmla="*/ 32 w 232"/>
                  <a:gd name="T101" fmla="*/ 35 h 476"/>
                  <a:gd name="T102" fmla="*/ 34 w 232"/>
                  <a:gd name="T103" fmla="*/ 37 h 476"/>
                  <a:gd name="T104" fmla="*/ 33 w 232"/>
                  <a:gd name="T105" fmla="*/ 36 h 476"/>
                  <a:gd name="T106" fmla="*/ 32 w 232"/>
                  <a:gd name="T107" fmla="*/ 36 h 476"/>
                  <a:gd name="T108" fmla="*/ 92 w 232"/>
                  <a:gd name="T109" fmla="*/ 22 h 476"/>
                  <a:gd name="T110" fmla="*/ 75 w 232"/>
                  <a:gd name="T111" fmla="*/ 30 h 476"/>
                  <a:gd name="T112" fmla="*/ 74 w 232"/>
                  <a:gd name="T113" fmla="*/ 31 h 476"/>
                  <a:gd name="T114" fmla="*/ 92 w 232"/>
                  <a:gd name="T115" fmla="*/ 22 h 476"/>
                  <a:gd name="T116" fmla="*/ 96 w 232"/>
                  <a:gd name="T117" fmla="*/ 22 h 476"/>
                  <a:gd name="T118" fmla="*/ 95 w 232"/>
                  <a:gd name="T119" fmla="*/ 22 h 476"/>
                  <a:gd name="T120" fmla="*/ 1 w 232"/>
                  <a:gd name="T121" fmla="*/ 0 h 476"/>
                  <a:gd name="T122" fmla="*/ 1 w 232"/>
                  <a:gd name="T123" fmla="*/ 0 h 476"/>
                  <a:gd name="T124" fmla="*/ 0 w 232"/>
                  <a:gd name="T12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476">
                    <a:moveTo>
                      <a:pt x="8" y="476"/>
                    </a:moveTo>
                    <a:cubicBezTo>
                      <a:pt x="8" y="476"/>
                      <a:pt x="8" y="476"/>
                      <a:pt x="8" y="476"/>
                    </a:cubicBezTo>
                    <a:cubicBezTo>
                      <a:pt x="8" y="476"/>
                      <a:pt x="8" y="476"/>
                      <a:pt x="8" y="476"/>
                    </a:cubicBezTo>
                    <a:moveTo>
                      <a:pt x="15" y="467"/>
                    </a:moveTo>
                    <a:cubicBezTo>
                      <a:pt x="13" y="470"/>
                      <a:pt x="11" y="474"/>
                      <a:pt x="8" y="476"/>
                    </a:cubicBezTo>
                    <a:cubicBezTo>
                      <a:pt x="11" y="474"/>
                      <a:pt x="13" y="470"/>
                      <a:pt x="15" y="467"/>
                    </a:cubicBezTo>
                    <a:moveTo>
                      <a:pt x="100" y="459"/>
                    </a:moveTo>
                    <a:cubicBezTo>
                      <a:pt x="99" y="460"/>
                      <a:pt x="96" y="460"/>
                      <a:pt x="94" y="460"/>
                    </a:cubicBezTo>
                    <a:cubicBezTo>
                      <a:pt x="94" y="460"/>
                      <a:pt x="93" y="460"/>
                      <a:pt x="92" y="460"/>
                    </a:cubicBezTo>
                    <a:cubicBezTo>
                      <a:pt x="93" y="460"/>
                      <a:pt x="94" y="460"/>
                      <a:pt x="94" y="460"/>
                    </a:cubicBezTo>
                    <a:cubicBezTo>
                      <a:pt x="95" y="460"/>
                      <a:pt x="96" y="460"/>
                      <a:pt x="96" y="460"/>
                    </a:cubicBezTo>
                    <a:cubicBezTo>
                      <a:pt x="98" y="460"/>
                      <a:pt x="99" y="460"/>
                      <a:pt x="100" y="459"/>
                    </a:cubicBezTo>
                    <a:moveTo>
                      <a:pt x="65" y="446"/>
                    </a:moveTo>
                    <a:cubicBezTo>
                      <a:pt x="66" y="446"/>
                      <a:pt x="67" y="447"/>
                      <a:pt x="68" y="447"/>
                    </a:cubicBezTo>
                    <a:cubicBezTo>
                      <a:pt x="68" y="447"/>
                      <a:pt x="68" y="448"/>
                      <a:pt x="68" y="448"/>
                    </a:cubicBezTo>
                    <a:cubicBezTo>
                      <a:pt x="68" y="448"/>
                      <a:pt x="68" y="448"/>
                      <a:pt x="68" y="448"/>
                    </a:cubicBezTo>
                    <a:cubicBezTo>
                      <a:pt x="67" y="447"/>
                      <a:pt x="66" y="447"/>
                      <a:pt x="65" y="446"/>
                    </a:cubicBezTo>
                    <a:moveTo>
                      <a:pt x="52" y="442"/>
                    </a:moveTo>
                    <a:cubicBezTo>
                      <a:pt x="52" y="442"/>
                      <a:pt x="52" y="442"/>
                      <a:pt x="52" y="442"/>
                    </a:cubicBezTo>
                    <a:cubicBezTo>
                      <a:pt x="52" y="442"/>
                      <a:pt x="52" y="442"/>
                      <a:pt x="52" y="442"/>
                    </a:cubicBezTo>
                    <a:moveTo>
                      <a:pt x="48" y="441"/>
                    </a:move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9" y="441"/>
                      <a:pt x="49" y="441"/>
                    </a:cubicBezTo>
                    <a:cubicBezTo>
                      <a:pt x="50" y="441"/>
                      <a:pt x="50" y="441"/>
                      <a:pt x="51" y="442"/>
                    </a:cubicBezTo>
                    <a:cubicBezTo>
                      <a:pt x="50" y="441"/>
                      <a:pt x="49" y="441"/>
                      <a:pt x="48" y="441"/>
                    </a:cubicBezTo>
                    <a:moveTo>
                      <a:pt x="137" y="396"/>
                    </a:moveTo>
                    <a:cubicBezTo>
                      <a:pt x="130" y="398"/>
                      <a:pt x="124" y="402"/>
                      <a:pt x="120" y="407"/>
                    </a:cubicBezTo>
                    <a:cubicBezTo>
                      <a:pt x="124" y="402"/>
                      <a:pt x="130" y="398"/>
                      <a:pt x="137" y="396"/>
                    </a:cubicBezTo>
                    <a:moveTo>
                      <a:pt x="185" y="392"/>
                    </a:moveTo>
                    <a:cubicBezTo>
                      <a:pt x="181" y="397"/>
                      <a:pt x="175" y="398"/>
                      <a:pt x="170" y="398"/>
                    </a:cubicBezTo>
                    <a:cubicBezTo>
                      <a:pt x="167" y="398"/>
                      <a:pt x="165" y="398"/>
                      <a:pt x="163" y="397"/>
                    </a:cubicBezTo>
                    <a:cubicBezTo>
                      <a:pt x="157" y="397"/>
                      <a:pt x="151" y="396"/>
                      <a:pt x="145" y="396"/>
                    </a:cubicBezTo>
                    <a:cubicBezTo>
                      <a:pt x="142" y="396"/>
                      <a:pt x="140" y="396"/>
                      <a:pt x="137" y="396"/>
                    </a:cubicBezTo>
                    <a:cubicBezTo>
                      <a:pt x="140" y="396"/>
                      <a:pt x="142" y="396"/>
                      <a:pt x="145" y="396"/>
                    </a:cubicBezTo>
                    <a:cubicBezTo>
                      <a:pt x="145" y="396"/>
                      <a:pt x="145" y="396"/>
                      <a:pt x="145" y="396"/>
                    </a:cubicBezTo>
                    <a:cubicBezTo>
                      <a:pt x="145" y="396"/>
                      <a:pt x="145" y="396"/>
                      <a:pt x="145" y="396"/>
                    </a:cubicBezTo>
                    <a:cubicBezTo>
                      <a:pt x="151" y="396"/>
                      <a:pt x="157" y="397"/>
                      <a:pt x="163" y="397"/>
                    </a:cubicBezTo>
                    <a:cubicBezTo>
                      <a:pt x="165" y="398"/>
                      <a:pt x="167" y="398"/>
                      <a:pt x="170" y="398"/>
                    </a:cubicBezTo>
                    <a:cubicBezTo>
                      <a:pt x="170" y="398"/>
                      <a:pt x="170" y="398"/>
                      <a:pt x="170" y="398"/>
                    </a:cubicBezTo>
                    <a:cubicBezTo>
                      <a:pt x="170" y="398"/>
                      <a:pt x="170" y="398"/>
                      <a:pt x="170" y="398"/>
                    </a:cubicBezTo>
                    <a:cubicBezTo>
                      <a:pt x="175" y="398"/>
                      <a:pt x="180" y="397"/>
                      <a:pt x="184" y="393"/>
                    </a:cubicBezTo>
                    <a:cubicBezTo>
                      <a:pt x="184" y="393"/>
                      <a:pt x="184" y="393"/>
                      <a:pt x="184" y="393"/>
                    </a:cubicBezTo>
                    <a:cubicBezTo>
                      <a:pt x="184" y="393"/>
                      <a:pt x="184" y="393"/>
                      <a:pt x="184" y="393"/>
                    </a:cubicBezTo>
                    <a:cubicBezTo>
                      <a:pt x="184" y="393"/>
                      <a:pt x="184" y="393"/>
                      <a:pt x="185" y="392"/>
                    </a:cubicBezTo>
                    <a:moveTo>
                      <a:pt x="199" y="315"/>
                    </a:moveTo>
                    <a:cubicBezTo>
                      <a:pt x="194" y="317"/>
                      <a:pt x="188" y="321"/>
                      <a:pt x="185" y="326"/>
                    </a:cubicBezTo>
                    <a:cubicBezTo>
                      <a:pt x="184" y="327"/>
                      <a:pt x="183" y="329"/>
                      <a:pt x="182" y="331"/>
                    </a:cubicBezTo>
                    <a:cubicBezTo>
                      <a:pt x="183" y="329"/>
                      <a:pt x="184" y="327"/>
                      <a:pt x="185" y="326"/>
                    </a:cubicBezTo>
                    <a:cubicBezTo>
                      <a:pt x="188" y="321"/>
                      <a:pt x="194" y="317"/>
                      <a:pt x="199" y="315"/>
                    </a:cubicBezTo>
                    <a:moveTo>
                      <a:pt x="232" y="295"/>
                    </a:moveTo>
                    <a:cubicBezTo>
                      <a:pt x="231" y="298"/>
                      <a:pt x="230" y="300"/>
                      <a:pt x="227" y="303"/>
                    </a:cubicBezTo>
                    <a:cubicBezTo>
                      <a:pt x="224" y="306"/>
                      <a:pt x="221" y="307"/>
                      <a:pt x="217" y="309"/>
                    </a:cubicBezTo>
                    <a:cubicBezTo>
                      <a:pt x="217" y="308"/>
                      <a:pt x="218" y="308"/>
                      <a:pt x="219" y="308"/>
                    </a:cubicBezTo>
                    <a:cubicBezTo>
                      <a:pt x="222" y="307"/>
                      <a:pt x="225" y="305"/>
                      <a:pt x="227" y="303"/>
                    </a:cubicBezTo>
                    <a:cubicBezTo>
                      <a:pt x="229" y="301"/>
                      <a:pt x="230" y="299"/>
                      <a:pt x="231" y="297"/>
                    </a:cubicBezTo>
                    <a:cubicBezTo>
                      <a:pt x="231" y="296"/>
                      <a:pt x="232" y="295"/>
                      <a:pt x="232" y="295"/>
                    </a:cubicBezTo>
                    <a:moveTo>
                      <a:pt x="226" y="278"/>
                    </a:moveTo>
                    <a:cubicBezTo>
                      <a:pt x="228" y="280"/>
                      <a:pt x="230" y="283"/>
                      <a:pt x="231" y="286"/>
                    </a:cubicBezTo>
                    <a:cubicBezTo>
                      <a:pt x="232" y="288"/>
                      <a:pt x="232" y="290"/>
                      <a:pt x="232" y="292"/>
                    </a:cubicBezTo>
                    <a:cubicBezTo>
                      <a:pt x="232" y="290"/>
                      <a:pt x="232" y="288"/>
                      <a:pt x="231" y="286"/>
                    </a:cubicBezTo>
                    <a:cubicBezTo>
                      <a:pt x="230" y="283"/>
                      <a:pt x="228" y="280"/>
                      <a:pt x="226" y="278"/>
                    </a:cubicBezTo>
                    <a:moveTo>
                      <a:pt x="214" y="216"/>
                    </a:moveTo>
                    <a:cubicBezTo>
                      <a:pt x="207" y="223"/>
                      <a:pt x="202" y="232"/>
                      <a:pt x="202" y="242"/>
                    </a:cubicBezTo>
                    <a:cubicBezTo>
                      <a:pt x="202" y="232"/>
                      <a:pt x="207" y="223"/>
                      <a:pt x="214" y="216"/>
                    </a:cubicBezTo>
                    <a:moveTo>
                      <a:pt x="225" y="205"/>
                    </a:moveTo>
                    <a:cubicBezTo>
                      <a:pt x="222" y="209"/>
                      <a:pt x="218" y="212"/>
                      <a:pt x="214" y="216"/>
                    </a:cubicBezTo>
                    <a:cubicBezTo>
                      <a:pt x="214" y="216"/>
                      <a:pt x="214" y="216"/>
                      <a:pt x="214" y="216"/>
                    </a:cubicBezTo>
                    <a:cubicBezTo>
                      <a:pt x="218" y="212"/>
                      <a:pt x="222" y="209"/>
                      <a:pt x="225" y="205"/>
                    </a:cubicBezTo>
                    <a:cubicBezTo>
                      <a:pt x="225" y="205"/>
                      <a:pt x="225" y="205"/>
                      <a:pt x="225" y="205"/>
                    </a:cubicBezTo>
                    <a:moveTo>
                      <a:pt x="230" y="198"/>
                    </a:moveTo>
                    <a:cubicBezTo>
                      <a:pt x="229" y="200"/>
                      <a:pt x="227" y="203"/>
                      <a:pt x="225" y="205"/>
                    </a:cubicBezTo>
                    <a:cubicBezTo>
                      <a:pt x="225" y="205"/>
                      <a:pt x="225" y="205"/>
                      <a:pt x="225" y="205"/>
                    </a:cubicBezTo>
                    <a:cubicBezTo>
                      <a:pt x="227" y="203"/>
                      <a:pt x="229" y="200"/>
                      <a:pt x="230" y="198"/>
                    </a:cubicBezTo>
                    <a:cubicBezTo>
                      <a:pt x="230" y="198"/>
                      <a:pt x="230" y="198"/>
                      <a:pt x="230" y="198"/>
                    </a:cubicBezTo>
                    <a:moveTo>
                      <a:pt x="220" y="175"/>
                    </a:moveTo>
                    <a:cubicBezTo>
                      <a:pt x="222" y="176"/>
                      <a:pt x="224" y="177"/>
                      <a:pt x="226" y="179"/>
                    </a:cubicBezTo>
                    <a:cubicBezTo>
                      <a:pt x="226" y="179"/>
                      <a:pt x="226" y="179"/>
                      <a:pt x="226" y="179"/>
                    </a:cubicBezTo>
                    <a:cubicBezTo>
                      <a:pt x="224" y="177"/>
                      <a:pt x="222" y="176"/>
                      <a:pt x="220" y="175"/>
                    </a:cubicBezTo>
                    <a:moveTo>
                      <a:pt x="181" y="125"/>
                    </a:moveTo>
                    <a:cubicBezTo>
                      <a:pt x="180" y="129"/>
                      <a:pt x="179" y="134"/>
                      <a:pt x="179" y="138"/>
                    </a:cubicBezTo>
                    <a:cubicBezTo>
                      <a:pt x="179" y="134"/>
                      <a:pt x="180" y="129"/>
                      <a:pt x="181" y="125"/>
                    </a:cubicBezTo>
                    <a:moveTo>
                      <a:pt x="188" y="97"/>
                    </a:moveTo>
                    <a:cubicBezTo>
                      <a:pt x="189" y="98"/>
                      <a:pt x="189" y="99"/>
                      <a:pt x="189" y="101"/>
                    </a:cubicBezTo>
                    <a:cubicBezTo>
                      <a:pt x="189" y="101"/>
                      <a:pt x="189" y="101"/>
                      <a:pt x="189" y="101"/>
                    </a:cubicBezTo>
                    <a:cubicBezTo>
                      <a:pt x="189" y="99"/>
                      <a:pt x="189" y="98"/>
                      <a:pt x="188" y="97"/>
                    </a:cubicBezTo>
                    <a:moveTo>
                      <a:pt x="125" y="80"/>
                    </a:moveTo>
                    <a:cubicBezTo>
                      <a:pt x="131" y="84"/>
                      <a:pt x="137" y="87"/>
                      <a:pt x="144" y="87"/>
                    </a:cubicBezTo>
                    <a:cubicBezTo>
                      <a:pt x="145" y="87"/>
                      <a:pt x="145" y="87"/>
                      <a:pt x="145" y="87"/>
                    </a:cubicBezTo>
                    <a:cubicBezTo>
                      <a:pt x="147" y="87"/>
                      <a:pt x="148" y="87"/>
                      <a:pt x="149" y="87"/>
                    </a:cubicBezTo>
                    <a:cubicBezTo>
                      <a:pt x="148" y="87"/>
                      <a:pt x="147" y="87"/>
                      <a:pt x="145" y="87"/>
                    </a:cubicBezTo>
                    <a:cubicBezTo>
                      <a:pt x="145" y="87"/>
                      <a:pt x="145" y="87"/>
                      <a:pt x="144" y="87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38" y="87"/>
                      <a:pt x="131" y="85"/>
                      <a:pt x="126" y="81"/>
                    </a:cubicBezTo>
                    <a:cubicBezTo>
                      <a:pt x="126" y="81"/>
                      <a:pt x="126" y="80"/>
                      <a:pt x="125" y="80"/>
                    </a:cubicBezTo>
                    <a:moveTo>
                      <a:pt x="51" y="41"/>
                    </a:moveTo>
                    <a:cubicBezTo>
                      <a:pt x="51" y="41"/>
                      <a:pt x="51" y="41"/>
                      <a:pt x="51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1" y="41"/>
                      <a:pt x="51" y="41"/>
                      <a:pt x="51" y="41"/>
                    </a:cubicBezTo>
                    <a:moveTo>
                      <a:pt x="32" y="35"/>
                    </a:moveTo>
                    <a:cubicBezTo>
                      <a:pt x="34" y="37"/>
                      <a:pt x="36" y="38"/>
                      <a:pt x="38" y="39"/>
                    </a:cubicBezTo>
                    <a:cubicBezTo>
                      <a:pt x="36" y="38"/>
                      <a:pt x="35" y="37"/>
                      <a:pt x="34" y="37"/>
                    </a:cubicBezTo>
                    <a:cubicBezTo>
                      <a:pt x="34" y="37"/>
                      <a:pt x="34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5"/>
                      <a:pt x="32" y="35"/>
                    </a:cubicBezTo>
                    <a:moveTo>
                      <a:pt x="92" y="22"/>
                    </a:moveTo>
                    <a:cubicBezTo>
                      <a:pt x="86" y="23"/>
                      <a:pt x="81" y="27"/>
                      <a:pt x="75" y="30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0"/>
                      <a:pt x="75" y="30"/>
                      <a:pt x="75" y="31"/>
                    </a:cubicBezTo>
                    <a:cubicBezTo>
                      <a:pt x="75" y="31"/>
                      <a:pt x="74" y="31"/>
                      <a:pt x="74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9" y="28"/>
                      <a:pt x="85" y="23"/>
                      <a:pt x="92" y="22"/>
                    </a:cubicBezTo>
                    <a:moveTo>
                      <a:pt x="95" y="22"/>
                    </a:move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5" y="22"/>
                      <a:pt x="95" y="22"/>
                    </a:cubicBezTo>
                    <a:cubicBezTo>
                      <a:pt x="95" y="22"/>
                      <a:pt x="95" y="22"/>
                      <a:pt x="95" y="2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3" y="1"/>
                      <a:pt x="5" y="2"/>
                      <a:pt x="7" y="4"/>
                    </a:cubicBezTo>
                    <a:cubicBezTo>
                      <a:pt x="5" y="2"/>
                      <a:pt x="3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94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íşļîďe">
                <a:extLst>
                  <a:ext uri="{FF2B5EF4-FFF2-40B4-BE49-F238E27FC236}">
                    <a16:creationId xmlns:a16="http://schemas.microsoft.com/office/drawing/2014/main" id="{DD829007-DBC4-4282-B963-A227957ECE07}"/>
                  </a:ext>
                </a:extLst>
              </p:cNvPr>
              <p:cNvSpPr/>
              <p:nvPr/>
            </p:nvSpPr>
            <p:spPr bwMode="auto">
              <a:xfrm>
                <a:off x="4747444" y="1657167"/>
                <a:ext cx="2703977" cy="2453483"/>
              </a:xfrm>
              <a:custGeom>
                <a:avLst/>
                <a:gdLst>
                  <a:gd name="T0" fmla="*/ 188 w 377"/>
                  <a:gd name="T1" fmla="*/ 344 h 344"/>
                  <a:gd name="T2" fmla="*/ 67 w 377"/>
                  <a:gd name="T3" fmla="*/ 294 h 344"/>
                  <a:gd name="T4" fmla="*/ 67 w 377"/>
                  <a:gd name="T5" fmla="*/ 50 h 344"/>
                  <a:gd name="T6" fmla="*/ 188 w 377"/>
                  <a:gd name="T7" fmla="*/ 0 h 344"/>
                  <a:gd name="T8" fmla="*/ 310 w 377"/>
                  <a:gd name="T9" fmla="*/ 50 h 344"/>
                  <a:gd name="T10" fmla="*/ 310 w 377"/>
                  <a:gd name="T11" fmla="*/ 293 h 344"/>
                  <a:gd name="T12" fmla="*/ 188 w 377"/>
                  <a:gd name="T13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7" h="344">
                    <a:moveTo>
                      <a:pt x="188" y="344"/>
                    </a:moveTo>
                    <a:cubicBezTo>
                      <a:pt x="142" y="344"/>
                      <a:pt x="99" y="326"/>
                      <a:pt x="67" y="294"/>
                    </a:cubicBezTo>
                    <a:cubicBezTo>
                      <a:pt x="0" y="226"/>
                      <a:pt x="0" y="117"/>
                      <a:pt x="67" y="50"/>
                    </a:cubicBezTo>
                    <a:cubicBezTo>
                      <a:pt x="99" y="18"/>
                      <a:pt x="142" y="0"/>
                      <a:pt x="188" y="0"/>
                    </a:cubicBezTo>
                    <a:cubicBezTo>
                      <a:pt x="234" y="0"/>
                      <a:pt x="277" y="18"/>
                      <a:pt x="310" y="50"/>
                    </a:cubicBezTo>
                    <a:cubicBezTo>
                      <a:pt x="377" y="117"/>
                      <a:pt x="377" y="226"/>
                      <a:pt x="310" y="293"/>
                    </a:cubicBezTo>
                    <a:cubicBezTo>
                      <a:pt x="277" y="326"/>
                      <a:pt x="234" y="344"/>
                      <a:pt x="188" y="344"/>
                    </a:cubicBezTo>
                  </a:path>
                </a:pathLst>
              </a:custGeom>
              <a:solidFill>
                <a:srgbClr val="FDB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ïśḷidê">
                <a:extLst>
                  <a:ext uri="{FF2B5EF4-FFF2-40B4-BE49-F238E27FC236}">
                    <a16:creationId xmlns:a16="http://schemas.microsoft.com/office/drawing/2014/main" id="{39AB24F2-6EE2-4232-A940-A3F36E0819E2}"/>
                  </a:ext>
                </a:extLst>
              </p:cNvPr>
              <p:cNvSpPr/>
              <p:nvPr/>
            </p:nvSpPr>
            <p:spPr bwMode="auto">
              <a:xfrm>
                <a:off x="4682246" y="1598831"/>
                <a:ext cx="2834371" cy="2570152"/>
              </a:xfrm>
              <a:custGeom>
                <a:avLst/>
                <a:gdLst>
                  <a:gd name="T0" fmla="*/ 197 w 395"/>
                  <a:gd name="T1" fmla="*/ 16 h 360"/>
                  <a:gd name="T2" fmla="*/ 313 w 395"/>
                  <a:gd name="T3" fmla="*/ 64 h 360"/>
                  <a:gd name="T4" fmla="*/ 313 w 395"/>
                  <a:gd name="T5" fmla="*/ 296 h 360"/>
                  <a:gd name="T6" fmla="*/ 197 w 395"/>
                  <a:gd name="T7" fmla="*/ 343 h 360"/>
                  <a:gd name="T8" fmla="*/ 82 w 395"/>
                  <a:gd name="T9" fmla="*/ 296 h 360"/>
                  <a:gd name="T10" fmla="*/ 82 w 395"/>
                  <a:gd name="T11" fmla="*/ 64 h 360"/>
                  <a:gd name="T12" fmla="*/ 197 w 395"/>
                  <a:gd name="T13" fmla="*/ 16 h 360"/>
                  <a:gd name="T14" fmla="*/ 197 w 395"/>
                  <a:gd name="T15" fmla="*/ 0 h 360"/>
                  <a:gd name="T16" fmla="*/ 197 w 395"/>
                  <a:gd name="T17" fmla="*/ 0 h 360"/>
                  <a:gd name="T18" fmla="*/ 70 w 395"/>
                  <a:gd name="T19" fmla="*/ 53 h 360"/>
                  <a:gd name="T20" fmla="*/ 70 w 395"/>
                  <a:gd name="T21" fmla="*/ 307 h 360"/>
                  <a:gd name="T22" fmla="*/ 197 w 395"/>
                  <a:gd name="T23" fmla="*/ 360 h 360"/>
                  <a:gd name="T24" fmla="*/ 325 w 395"/>
                  <a:gd name="T25" fmla="*/ 307 h 360"/>
                  <a:gd name="T26" fmla="*/ 325 w 395"/>
                  <a:gd name="T27" fmla="*/ 53 h 360"/>
                  <a:gd name="T28" fmla="*/ 197 w 395"/>
                  <a:gd name="T2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5" h="360">
                    <a:moveTo>
                      <a:pt x="197" y="16"/>
                    </a:moveTo>
                    <a:cubicBezTo>
                      <a:pt x="239" y="16"/>
                      <a:pt x="281" y="32"/>
                      <a:pt x="313" y="64"/>
                    </a:cubicBezTo>
                    <a:cubicBezTo>
                      <a:pt x="377" y="128"/>
                      <a:pt x="377" y="232"/>
                      <a:pt x="313" y="296"/>
                    </a:cubicBezTo>
                    <a:cubicBezTo>
                      <a:pt x="281" y="328"/>
                      <a:pt x="239" y="343"/>
                      <a:pt x="197" y="343"/>
                    </a:cubicBezTo>
                    <a:cubicBezTo>
                      <a:pt x="155" y="343"/>
                      <a:pt x="114" y="328"/>
                      <a:pt x="82" y="296"/>
                    </a:cubicBezTo>
                    <a:cubicBezTo>
                      <a:pt x="18" y="232"/>
                      <a:pt x="18" y="128"/>
                      <a:pt x="82" y="64"/>
                    </a:cubicBezTo>
                    <a:cubicBezTo>
                      <a:pt x="114" y="32"/>
                      <a:pt x="155" y="16"/>
                      <a:pt x="197" y="16"/>
                    </a:cubicBezTo>
                    <a:moveTo>
                      <a:pt x="197" y="0"/>
                    </a:moveTo>
                    <a:cubicBezTo>
                      <a:pt x="197" y="0"/>
                      <a:pt x="197" y="0"/>
                      <a:pt x="197" y="0"/>
                    </a:cubicBezTo>
                    <a:cubicBezTo>
                      <a:pt x="149" y="0"/>
                      <a:pt x="104" y="19"/>
                      <a:pt x="70" y="53"/>
                    </a:cubicBezTo>
                    <a:cubicBezTo>
                      <a:pt x="0" y="123"/>
                      <a:pt x="0" y="237"/>
                      <a:pt x="70" y="307"/>
                    </a:cubicBezTo>
                    <a:cubicBezTo>
                      <a:pt x="104" y="341"/>
                      <a:pt x="149" y="360"/>
                      <a:pt x="197" y="360"/>
                    </a:cubicBezTo>
                    <a:cubicBezTo>
                      <a:pt x="245" y="360"/>
                      <a:pt x="291" y="341"/>
                      <a:pt x="325" y="307"/>
                    </a:cubicBezTo>
                    <a:cubicBezTo>
                      <a:pt x="395" y="237"/>
                      <a:pt x="395" y="123"/>
                      <a:pt x="325" y="53"/>
                    </a:cubicBezTo>
                    <a:cubicBezTo>
                      <a:pt x="291" y="19"/>
                      <a:pt x="245" y="0"/>
                      <a:pt x="197" y="0"/>
                    </a:cubicBezTo>
                  </a:path>
                </a:pathLst>
              </a:custGeom>
              <a:solidFill>
                <a:srgbClr val="E043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îṩľiďé">
                <a:extLst>
                  <a:ext uri="{FF2B5EF4-FFF2-40B4-BE49-F238E27FC236}">
                    <a16:creationId xmlns:a16="http://schemas.microsoft.com/office/drawing/2014/main" id="{51188ABF-3975-4E49-A638-362CB88DCAC9}"/>
                  </a:ext>
                </a:extLst>
              </p:cNvPr>
              <p:cNvSpPr/>
              <p:nvPr/>
            </p:nvSpPr>
            <p:spPr bwMode="auto">
              <a:xfrm>
                <a:off x="5293043" y="2082666"/>
                <a:ext cx="2093180" cy="1966218"/>
              </a:xfrm>
              <a:custGeom>
                <a:avLst/>
                <a:gdLst>
                  <a:gd name="T0" fmla="*/ 231 w 292"/>
                  <a:gd name="T1" fmla="*/ 0 h 275"/>
                  <a:gd name="T2" fmla="*/ 207 w 292"/>
                  <a:gd name="T3" fmla="*/ 24 h 275"/>
                  <a:gd name="T4" fmla="*/ 204 w 292"/>
                  <a:gd name="T5" fmla="*/ 204 h 275"/>
                  <a:gd name="T6" fmla="*/ 112 w 292"/>
                  <a:gd name="T7" fmla="*/ 242 h 275"/>
                  <a:gd name="T8" fmla="*/ 24 w 292"/>
                  <a:gd name="T9" fmla="*/ 207 h 275"/>
                  <a:gd name="T10" fmla="*/ 0 w 292"/>
                  <a:gd name="T11" fmla="*/ 231 h 275"/>
                  <a:gd name="T12" fmla="*/ 112 w 292"/>
                  <a:gd name="T13" fmla="*/ 275 h 275"/>
                  <a:gd name="T14" fmla="*/ 228 w 292"/>
                  <a:gd name="T15" fmla="*/ 228 h 275"/>
                  <a:gd name="T16" fmla="*/ 231 w 292"/>
                  <a:gd name="T17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2" h="275">
                    <a:moveTo>
                      <a:pt x="231" y="0"/>
                    </a:moveTo>
                    <a:cubicBezTo>
                      <a:pt x="207" y="24"/>
                      <a:pt x="207" y="24"/>
                      <a:pt x="207" y="24"/>
                    </a:cubicBezTo>
                    <a:cubicBezTo>
                      <a:pt x="254" y="75"/>
                      <a:pt x="253" y="154"/>
                      <a:pt x="204" y="204"/>
                    </a:cubicBezTo>
                    <a:cubicBezTo>
                      <a:pt x="179" y="229"/>
                      <a:pt x="145" y="242"/>
                      <a:pt x="112" y="242"/>
                    </a:cubicBezTo>
                    <a:cubicBezTo>
                      <a:pt x="81" y="242"/>
                      <a:pt x="49" y="230"/>
                      <a:pt x="24" y="207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32" y="261"/>
                      <a:pt x="72" y="275"/>
                      <a:pt x="112" y="275"/>
                    </a:cubicBezTo>
                    <a:cubicBezTo>
                      <a:pt x="154" y="275"/>
                      <a:pt x="196" y="260"/>
                      <a:pt x="228" y="228"/>
                    </a:cubicBezTo>
                    <a:cubicBezTo>
                      <a:pt x="291" y="165"/>
                      <a:pt x="292" y="64"/>
                      <a:pt x="231" y="0"/>
                    </a:cubicBezTo>
                  </a:path>
                </a:pathLst>
              </a:custGeom>
              <a:solidFill>
                <a:srgbClr val="FF94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ïşḻídè">
                <a:extLst>
                  <a:ext uri="{FF2B5EF4-FFF2-40B4-BE49-F238E27FC236}">
                    <a16:creationId xmlns:a16="http://schemas.microsoft.com/office/drawing/2014/main" id="{F72CB288-DB7F-4FF7-B965-C6BA39CD68A1}"/>
                  </a:ext>
                </a:extLst>
              </p:cNvPr>
              <p:cNvSpPr/>
              <p:nvPr/>
            </p:nvSpPr>
            <p:spPr bwMode="auto">
              <a:xfrm>
                <a:off x="5076863" y="1869916"/>
                <a:ext cx="2038277" cy="2027984"/>
              </a:xfrm>
              <a:custGeom>
                <a:avLst/>
                <a:gdLst>
                  <a:gd name="T0" fmla="*/ 234 w 284"/>
                  <a:gd name="T1" fmla="*/ 234 h 284"/>
                  <a:gd name="T2" fmla="*/ 51 w 284"/>
                  <a:gd name="T3" fmla="*/ 234 h 284"/>
                  <a:gd name="T4" fmla="*/ 51 w 284"/>
                  <a:gd name="T5" fmla="*/ 50 h 284"/>
                  <a:gd name="T6" fmla="*/ 234 w 284"/>
                  <a:gd name="T7" fmla="*/ 50 h 284"/>
                  <a:gd name="T8" fmla="*/ 234 w 284"/>
                  <a:gd name="T9" fmla="*/ 23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84">
                    <a:moveTo>
                      <a:pt x="234" y="234"/>
                    </a:moveTo>
                    <a:cubicBezTo>
                      <a:pt x="183" y="284"/>
                      <a:pt x="101" y="284"/>
                      <a:pt x="51" y="234"/>
                    </a:cubicBezTo>
                    <a:cubicBezTo>
                      <a:pt x="0" y="183"/>
                      <a:pt x="0" y="101"/>
                      <a:pt x="51" y="50"/>
                    </a:cubicBezTo>
                    <a:cubicBezTo>
                      <a:pt x="101" y="0"/>
                      <a:pt x="183" y="0"/>
                      <a:pt x="234" y="50"/>
                    </a:cubicBezTo>
                    <a:cubicBezTo>
                      <a:pt x="284" y="101"/>
                      <a:pt x="284" y="183"/>
                      <a:pt x="234" y="23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A430EF-97C1-44AE-BE65-409014E30E57}"/>
                </a:ext>
              </a:extLst>
            </p:cNvPr>
            <p:cNvSpPr/>
            <p:nvPr/>
          </p:nvSpPr>
          <p:spPr>
            <a:xfrm>
              <a:off x="1562136" y="1879748"/>
              <a:ext cx="1628972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MỤC</a:t>
              </a:r>
            </a:p>
            <a:p>
              <a:pPr algn="ctr"/>
              <a:r>
                <a:rPr lang="en-US" sz="54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TIÊU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8716-1C84-478E-9669-77E993C1CC0F}"/>
              </a:ext>
            </a:extLst>
          </p:cNvPr>
          <p:cNvSpPr/>
          <p:nvPr/>
        </p:nvSpPr>
        <p:spPr>
          <a:xfrm>
            <a:off x="4928230" y="844822"/>
            <a:ext cx="658123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diện tích xung quanh và diện tích toàn phần của hình hộp chữ nhật.</a:t>
            </a:r>
          </a:p>
          <a:p>
            <a:pPr algn="just"/>
            <a:r>
              <a:rPr lang="vi-VN" sz="36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được diện tích xung quanh và diện tích toàn phần của hình hộp chữ nhật.</a:t>
            </a:r>
          </a:p>
          <a:p>
            <a:pPr algn="just"/>
            <a:r>
              <a:rPr lang="vi-VN" sz="36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quyết được một số vấn đề đơn giản liên quan đến diện tích xung quanh và diện tích toàn phần của hình hộp chữ nhật.</a:t>
            </a:r>
          </a:p>
        </p:txBody>
      </p:sp>
      <p:pic>
        <p:nvPicPr>
          <p:cNvPr id="2" name="图片 58">
            <a:extLst>
              <a:ext uri="{FF2B5EF4-FFF2-40B4-BE49-F238E27FC236}">
                <a16:creationId xmlns:a16="http://schemas.microsoft.com/office/drawing/2014/main" id="{419F6DC1-20FB-A36C-DCF7-CC2C80609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22" y="4118211"/>
            <a:ext cx="615361" cy="8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1723407" y="1606725"/>
            <a:ext cx="56348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DẶN DÒ</a:t>
            </a:r>
            <a:endParaRPr lang="en-US" sz="11500" b="0" cap="none" spc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Pony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trước bài 65- T2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C13C4A-1C83-4CD6-A634-8ED45E6B48FF}"/>
              </a:ext>
            </a:extLst>
          </p:cNvPr>
          <p:cNvSpPr/>
          <p:nvPr/>
        </p:nvSpPr>
        <p:spPr>
          <a:xfrm>
            <a:off x="1050177" y="2556905"/>
            <a:ext cx="9996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iCiel Pony" panose="02000000000000000000" pitchFamily="2" charset="0"/>
              </a:rPr>
              <a:t>CHÀO TẠM BIỆT CÁC EM</a:t>
            </a:r>
            <a:endParaRPr lang="en-US" sz="5400" b="0" cap="none" spc="0">
              <a:ln w="0">
                <a:solidFill>
                  <a:schemeClr val="bg1"/>
                </a:solidFill>
              </a:ln>
              <a:solidFill>
                <a:srgbClr val="FB5E1B"/>
              </a:solidFill>
              <a:latin typeface="iCiel Pony" panose="02000000000000000000" pitchFamily="2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385977" y="2497976"/>
            <a:ext cx="817082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4042300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4216894" y="1811697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UTM Isadora" panose="0204060305050602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519C7C-4E9B-EC6D-900E-90C46EB45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7"/>
          <a:stretch/>
        </p:blipFill>
        <p:spPr>
          <a:xfrm>
            <a:off x="170912" y="1380817"/>
            <a:ext cx="11850175" cy="43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6DF-EBDC-406F-AA71-E022D1C27D37}"/>
              </a:ext>
            </a:extLst>
          </p:cNvPr>
          <p:cNvSpPr/>
          <p:nvPr/>
        </p:nvSpPr>
        <p:spPr>
          <a:xfrm>
            <a:off x="632841" y="2497976"/>
            <a:ext cx="76771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78796" y="60405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Diện tích xung quanh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Diện tích xung quanh của hình hộp chữ nhật là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tổng diện tích bốn mặt bên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của hình hộp chữ nhật.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379DBC-9A12-493D-9B44-722EFF8CB846}"/>
              </a:ext>
            </a:extLst>
          </p:cNvPr>
          <p:cNvSpPr txBox="1"/>
          <p:nvPr/>
        </p:nvSpPr>
        <p:spPr>
          <a:xfrm>
            <a:off x="296384" y="1586008"/>
            <a:ext cx="10392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 dụ: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Tính diện tích xung quanh của hình hộp chữ nhật có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chiều dài 5 cm, chiều rộng 3 cm và chiều cao 2 cm.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65A7D-AA5A-BB09-30A6-4EA20B428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0" y="3202385"/>
            <a:ext cx="11159060" cy="2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96be463-ecbc-4627-8cc9-3c774f182459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727</TotalTime>
  <Words>789</Words>
  <Application>Microsoft Office PowerPoint</Application>
  <PresentationFormat>Widescreen</PresentationFormat>
  <Paragraphs>125</Paragraphs>
  <Slides>21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微软雅黑</vt:lpstr>
      <vt:lpstr>Arial</vt:lpstr>
      <vt:lpstr>Cambria</vt:lpstr>
      <vt:lpstr>Cambria Math</vt:lpstr>
      <vt:lpstr>iCiel Baliho Script</vt:lpstr>
      <vt:lpstr>iCiel Cadena</vt:lpstr>
      <vt:lpstr>iCiel Pony</vt:lpstr>
      <vt:lpstr>Pacifico</vt:lpstr>
      <vt:lpstr>Times New Roman</vt:lpstr>
      <vt:lpstr>UTM Cookies</vt:lpstr>
      <vt:lpstr>UTM Duepuntozero</vt:lpstr>
      <vt:lpstr>UTM Isadora</vt:lpstr>
      <vt:lpstr>VNtimes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Hương</cp:lastModifiedBy>
  <cp:revision>101</cp:revision>
  <dcterms:created xsi:type="dcterms:W3CDTF">2017-08-18T03:02:00Z</dcterms:created>
  <dcterms:modified xsi:type="dcterms:W3CDTF">2024-09-19T14:13:46Z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