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33" r:id="rId5"/>
    <p:sldMasterId id="2147483745" r:id="rId6"/>
  </p:sldMasterIdLst>
  <p:notesMasterIdLst>
    <p:notesMasterId r:id="rId40"/>
  </p:notesMasterIdLst>
  <p:sldIdLst>
    <p:sldId id="264" r:id="rId7"/>
    <p:sldId id="294" r:id="rId8"/>
    <p:sldId id="296" r:id="rId9"/>
    <p:sldId id="297" r:id="rId10"/>
    <p:sldId id="300" r:id="rId11"/>
    <p:sldId id="299" r:id="rId12"/>
    <p:sldId id="305" r:id="rId13"/>
    <p:sldId id="298" r:id="rId14"/>
    <p:sldId id="258" r:id="rId15"/>
    <p:sldId id="311" r:id="rId16"/>
    <p:sldId id="312" r:id="rId17"/>
    <p:sldId id="313" r:id="rId18"/>
    <p:sldId id="314" r:id="rId19"/>
    <p:sldId id="315" r:id="rId20"/>
    <p:sldId id="306" r:id="rId21"/>
    <p:sldId id="316" r:id="rId22"/>
    <p:sldId id="317" r:id="rId23"/>
    <p:sldId id="318" r:id="rId24"/>
    <p:sldId id="319" r:id="rId25"/>
    <p:sldId id="320" r:id="rId26"/>
    <p:sldId id="307" r:id="rId27"/>
    <p:sldId id="321" r:id="rId28"/>
    <p:sldId id="308" r:id="rId29"/>
    <p:sldId id="322" r:id="rId30"/>
    <p:sldId id="324" r:id="rId31"/>
    <p:sldId id="323" r:id="rId32"/>
    <p:sldId id="309" r:id="rId33"/>
    <p:sldId id="325" r:id="rId34"/>
    <p:sldId id="326" r:id="rId35"/>
    <p:sldId id="327" r:id="rId36"/>
    <p:sldId id="328" r:id="rId37"/>
    <p:sldId id="329" r:id="rId38"/>
    <p:sldId id="293" r:id="rId39"/>
  </p:sldIdLst>
  <p:sldSz cx="18288000" cy="10287000"/>
  <p:notesSz cx="6858000" cy="9144000"/>
  <p:custDataLst>
    <p:tags r:id="rId41"/>
  </p:custDataLst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83778" autoAdjust="0"/>
  </p:normalViewPr>
  <p:slideViewPr>
    <p:cSldViewPr>
      <p:cViewPr varScale="1">
        <p:scale>
          <a:sx n="59" d="100"/>
          <a:sy n="59" d="100"/>
        </p:scale>
        <p:origin x="461" y="-5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93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81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78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51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2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728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87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0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84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4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323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35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004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17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52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08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582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281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516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25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18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9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44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10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00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31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5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3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80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47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39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20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50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57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0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6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6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0C81624-F92D-ABA3-8352-6832D5FEABF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D9C0CDE-259E-6572-7B2C-20724CFC31F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671C2E5-09B5-3C65-3204-46B93DCD9D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32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7754252-85B8-857F-7DE3-44A227A202A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46290D9-31FA-9050-6962-1172B01EBC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2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434AE8AC-77A7-6514-ADD1-50801DB976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7585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Relationship Id="rId9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45.png"/><Relationship Id="rId21" Type="http://schemas.openxmlformats.org/officeDocument/2006/relationships/image" Target="../media/image60.svg"/><Relationship Id="rId7" Type="http://schemas.openxmlformats.org/officeDocument/2006/relationships/slide" Target="slide3.xml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slide" Target="slide7.xml"/><Relationship Id="rId24" Type="http://schemas.openxmlformats.org/officeDocument/2006/relationships/image" Target="../media/image62.svg"/><Relationship Id="rId5" Type="http://schemas.openxmlformats.org/officeDocument/2006/relationships/image" Target="../media/image46.gif"/><Relationship Id="rId15" Type="http://schemas.openxmlformats.org/officeDocument/2006/relationships/image" Target="../media/image51.png"/><Relationship Id="rId23" Type="http://schemas.openxmlformats.org/officeDocument/2006/relationships/image" Target="../media/image54.png"/><Relationship Id="rId10" Type="http://schemas.openxmlformats.org/officeDocument/2006/relationships/image" Target="../media/image16.svg"/><Relationship Id="rId19" Type="http://schemas.openxmlformats.org/officeDocument/2006/relationships/slide" Target="slide21.xml"/><Relationship Id="rId4" Type="http://schemas.openxmlformats.org/officeDocument/2006/relationships/image" Target="../media/image8.svg"/><Relationship Id="rId9" Type="http://schemas.openxmlformats.org/officeDocument/2006/relationships/image" Target="../media/image49.png"/><Relationship Id="rId14" Type="http://schemas.openxmlformats.org/officeDocument/2006/relationships/slide" Target="slide1.xml"/><Relationship Id="rId22" Type="http://schemas.openxmlformats.org/officeDocument/2006/relationships/slide" Target="slide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Relationship Id="rId9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20.svg"/><Relationship Id="rId3" Type="http://schemas.openxmlformats.org/officeDocument/2006/relationships/image" Target="../media/image6.png"/><Relationship Id="rId21" Type="http://schemas.openxmlformats.org/officeDocument/2006/relationships/image" Target="../media/image19.png"/><Relationship Id="rId7" Type="http://schemas.openxmlformats.org/officeDocument/2006/relationships/image" Target="../media/image10.svg"/><Relationship Id="rId12" Type="http://schemas.openxmlformats.org/officeDocument/2006/relationships/image" Target="../media/image14.svg"/><Relationship Id="rId17" Type="http://schemas.openxmlformats.org/officeDocument/2006/relationships/image" Target="../media/image16.png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5" Type="http://schemas.openxmlformats.org/officeDocument/2006/relationships/image" Target="../media/image8.svg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45.png"/><Relationship Id="rId21" Type="http://schemas.openxmlformats.org/officeDocument/2006/relationships/image" Target="../media/image60.svg"/><Relationship Id="rId7" Type="http://schemas.openxmlformats.org/officeDocument/2006/relationships/slide" Target="slide3.xml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6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slide" Target="slide7.xml"/><Relationship Id="rId24" Type="http://schemas.openxmlformats.org/officeDocument/2006/relationships/image" Target="../media/image62.svg"/><Relationship Id="rId5" Type="http://schemas.openxmlformats.org/officeDocument/2006/relationships/image" Target="../media/image46.gif"/><Relationship Id="rId15" Type="http://schemas.openxmlformats.org/officeDocument/2006/relationships/image" Target="../media/image51.png"/><Relationship Id="rId23" Type="http://schemas.openxmlformats.org/officeDocument/2006/relationships/image" Target="../media/image54.png"/><Relationship Id="rId10" Type="http://schemas.openxmlformats.org/officeDocument/2006/relationships/image" Target="../media/image16.svg"/><Relationship Id="rId19" Type="http://schemas.openxmlformats.org/officeDocument/2006/relationships/slide" Target="slide21.xml"/><Relationship Id="rId4" Type="http://schemas.openxmlformats.org/officeDocument/2006/relationships/image" Target="../media/image8.svg"/><Relationship Id="rId9" Type="http://schemas.openxmlformats.org/officeDocument/2006/relationships/image" Target="../media/image49.png"/><Relationship Id="rId14" Type="http://schemas.openxmlformats.org/officeDocument/2006/relationships/slide" Target="slide1.xml"/><Relationship Id="rId22" Type="http://schemas.openxmlformats.org/officeDocument/2006/relationships/slide" Target="slide3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0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10" Type="http://schemas.openxmlformats.org/officeDocument/2006/relationships/image" Target="../media/image60.png"/><Relationship Id="rId4" Type="http://schemas.microsoft.com/office/2007/relationships/hdphoto" Target="../media/hdphoto8.wdp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45.png"/><Relationship Id="rId21" Type="http://schemas.openxmlformats.org/officeDocument/2006/relationships/image" Target="../media/image60.svg"/><Relationship Id="rId7" Type="http://schemas.openxmlformats.org/officeDocument/2006/relationships/slide" Target="slide3.xml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6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slide" Target="slide7.xml"/><Relationship Id="rId24" Type="http://schemas.openxmlformats.org/officeDocument/2006/relationships/image" Target="../media/image62.svg"/><Relationship Id="rId5" Type="http://schemas.openxmlformats.org/officeDocument/2006/relationships/image" Target="../media/image46.gif"/><Relationship Id="rId15" Type="http://schemas.openxmlformats.org/officeDocument/2006/relationships/image" Target="../media/image51.png"/><Relationship Id="rId23" Type="http://schemas.openxmlformats.org/officeDocument/2006/relationships/image" Target="../media/image54.png"/><Relationship Id="rId10" Type="http://schemas.openxmlformats.org/officeDocument/2006/relationships/image" Target="../media/image16.svg"/><Relationship Id="rId19" Type="http://schemas.openxmlformats.org/officeDocument/2006/relationships/slide" Target="slide21.xml"/><Relationship Id="rId4" Type="http://schemas.openxmlformats.org/officeDocument/2006/relationships/image" Target="../media/image8.svg"/><Relationship Id="rId9" Type="http://schemas.openxmlformats.org/officeDocument/2006/relationships/image" Target="../media/image49.png"/><Relationship Id="rId14" Type="http://schemas.openxmlformats.org/officeDocument/2006/relationships/slide" Target="slide1.xml"/><Relationship Id="rId22" Type="http://schemas.openxmlformats.org/officeDocument/2006/relationships/slide" Target="slide3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4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45.png"/><Relationship Id="rId21" Type="http://schemas.openxmlformats.org/officeDocument/2006/relationships/image" Target="../media/image60.svg"/><Relationship Id="rId7" Type="http://schemas.openxmlformats.org/officeDocument/2006/relationships/slide" Target="slide3.xml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6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slide" Target="slide7.xml"/><Relationship Id="rId24" Type="http://schemas.openxmlformats.org/officeDocument/2006/relationships/image" Target="../media/image62.svg"/><Relationship Id="rId5" Type="http://schemas.openxmlformats.org/officeDocument/2006/relationships/image" Target="../media/image46.gif"/><Relationship Id="rId15" Type="http://schemas.openxmlformats.org/officeDocument/2006/relationships/image" Target="../media/image51.png"/><Relationship Id="rId23" Type="http://schemas.openxmlformats.org/officeDocument/2006/relationships/image" Target="../media/image54.png"/><Relationship Id="rId10" Type="http://schemas.openxmlformats.org/officeDocument/2006/relationships/image" Target="../media/image16.svg"/><Relationship Id="rId19" Type="http://schemas.openxmlformats.org/officeDocument/2006/relationships/slide" Target="slide21.xml"/><Relationship Id="rId4" Type="http://schemas.openxmlformats.org/officeDocument/2006/relationships/image" Target="../media/image8.svg"/><Relationship Id="rId9" Type="http://schemas.openxmlformats.org/officeDocument/2006/relationships/image" Target="../media/image49.png"/><Relationship Id="rId14" Type="http://schemas.openxmlformats.org/officeDocument/2006/relationships/slide" Target="slide1.xml"/><Relationship Id="rId22" Type="http://schemas.openxmlformats.org/officeDocument/2006/relationships/slide" Target="slide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openxmlformats.org/officeDocument/2006/relationships/image" Target="../media/image26.jpg"/><Relationship Id="rId21" Type="http://schemas.openxmlformats.org/officeDocument/2006/relationships/image" Target="../media/image20.png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20" Type="http://schemas.openxmlformats.org/officeDocument/2006/relationships/image" Target="../media/image30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19" Type="http://schemas.microsoft.com/office/2007/relationships/hdphoto" Target="../media/hdphoto7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5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37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Khởi động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思源黑体 Light"/>
                <a:cs typeface="+mn-cs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950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110A7E-7D14-E510-B056-676766867D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84" y="661978"/>
            <a:ext cx="1300871" cy="1300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318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/>
              <a:t>Các mặt đối diện của mỗi hình hộp chữ nhật dưới đây có màu</a:t>
            </a:r>
            <a:r>
              <a:rPr lang="en-US" sz="6000" b="1"/>
              <a:t> </a:t>
            </a:r>
            <a:r>
              <a:rPr lang="vi-VN" sz="6000" b="1"/>
              <a:t>giống nhau. Nêu màu hai mặt đáy của mỗi hình.</a:t>
            </a:r>
            <a:endParaRPr lang="en-US" sz="60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1BDE9CF-6D1F-5111-7B1C-6DBD9AC57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20" y="3732991"/>
            <a:ext cx="15346898" cy="46857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455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4110521" y="6826867"/>
            <a:ext cx="131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Hai mặt đáy có 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màu xanh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1BDE9CF-6D1F-5111-7B1C-6DBD9AC5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27"/>
          <a:stretch/>
        </p:blipFill>
        <p:spPr>
          <a:xfrm>
            <a:off x="5578542" y="500090"/>
            <a:ext cx="6003857" cy="59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77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3177341" y="6834845"/>
            <a:ext cx="131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0" b="1">
                <a:solidFill>
                  <a:prstClr val="black"/>
                </a:solidFill>
              </a:rPr>
              <a:t>Hai mặt đáy có </a:t>
            </a:r>
            <a:r>
              <a:rPr lang="en-US" sz="8000" b="1">
                <a:solidFill>
                  <a:srgbClr val="FFC000"/>
                </a:solidFill>
              </a:rPr>
              <a:t>màu vàng</a:t>
            </a:r>
            <a:r>
              <a:rPr lang="en-US" sz="8000" b="1">
                <a:solidFill>
                  <a:prstClr val="black"/>
                </a:solidFill>
              </a:rPr>
              <a:t>.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1BDE9CF-6D1F-5111-7B1C-6DBD9AC5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t="1706" r="32871" b="-1706"/>
          <a:stretch/>
        </p:blipFill>
        <p:spPr>
          <a:xfrm>
            <a:off x="5578542" y="500090"/>
            <a:ext cx="6003857" cy="59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3177341" y="6834845"/>
            <a:ext cx="131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0" b="1">
                <a:solidFill>
                  <a:prstClr val="black"/>
                </a:solidFill>
              </a:rPr>
              <a:t>Hai mặt đáy có </a:t>
            </a:r>
            <a:r>
              <a:rPr lang="en-US" sz="8000" b="1">
                <a:solidFill>
                  <a:srgbClr val="FF0000"/>
                </a:solidFill>
              </a:rPr>
              <a:t>màu hồng</a:t>
            </a:r>
            <a:r>
              <a:rPr lang="en-US" sz="8000" b="1">
                <a:solidFill>
                  <a:prstClr val="black"/>
                </a:solidFill>
              </a:rPr>
              <a:t>.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1BDE9CF-6D1F-5111-7B1C-6DBD9AC5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3" t="-224" r="-1076" b="224"/>
          <a:stretch/>
        </p:blipFill>
        <p:spPr>
          <a:xfrm>
            <a:off x="5578542" y="500090"/>
            <a:ext cx="6003857" cy="59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0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72080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318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Mỗi hình dưới đây được ghép bởi các hình lập phương có cạnh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dài 1 cm. Hãy tìm các kích thước của mỗi hình.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1BF031-9EA7-5222-8A15-006924A4E6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1" y="653711"/>
            <a:ext cx="1582802" cy="1582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BF0A-15D9-D998-78A1-0ABF8DB7B8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" y="3329382"/>
            <a:ext cx="16123902" cy="46395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08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6" r="74622"/>
          <a:stretch/>
        </p:blipFill>
        <p:spPr>
          <a:xfrm>
            <a:off x="4536911" y="916407"/>
            <a:ext cx="7428904" cy="5306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1051439" y="5907389"/>
            <a:ext cx="1659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4 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3 cm 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1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39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23208" r="52962" b="8514"/>
          <a:stretch/>
        </p:blipFill>
        <p:spPr>
          <a:xfrm>
            <a:off x="5831916" y="866673"/>
            <a:ext cx="5803546" cy="5751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944840" y="6829086"/>
            <a:ext cx="1659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 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269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2" t="7273" r="30317" b="6670"/>
          <a:stretch/>
        </p:blipFill>
        <p:spPr>
          <a:xfrm>
            <a:off x="5831916" y="866673"/>
            <a:ext cx="4508541" cy="7248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3209132" y="7835891"/>
            <a:ext cx="10506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4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98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Goudy Stout" pitchFamily="18" charset="0"/>
                <a:ea typeface="+mn-ea"/>
                <a:cs typeface="+mn-cs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9" t="13633" r="2129" b="8390"/>
          <a:stretch/>
        </p:blipFill>
        <p:spPr>
          <a:xfrm>
            <a:off x="5831916" y="866674"/>
            <a:ext cx="5369484" cy="6568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3209132" y="7835891"/>
            <a:ext cx="10506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19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8097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318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Hai hình nào dưới đây ghép lại được một hình lập phương?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5A94A2-AB51-E75D-D251-D255CAF87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92" y="618779"/>
            <a:ext cx="1300875" cy="1300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D9CA5F-4F62-FD40-F1BC-61DB621AB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42" y="3093648"/>
            <a:ext cx="15836633" cy="441172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4A0849E-AD27-1B4A-A6F2-5B02A2BBB700}"/>
              </a:ext>
            </a:extLst>
          </p:cNvPr>
          <p:cNvSpPr/>
          <p:nvPr/>
        </p:nvSpPr>
        <p:spPr>
          <a:xfrm>
            <a:off x="1131442" y="6515100"/>
            <a:ext cx="2536376" cy="9902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FF6D4C0-E4AE-E7AE-62C2-1CE5BB41824A}"/>
              </a:ext>
            </a:extLst>
          </p:cNvPr>
          <p:cNvSpPr/>
          <p:nvPr/>
        </p:nvSpPr>
        <p:spPr>
          <a:xfrm>
            <a:off x="10036674" y="6540790"/>
            <a:ext cx="2536376" cy="9902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2432">
            <a:extLst>
              <a:ext uri="{FF2B5EF4-FFF2-40B4-BE49-F238E27FC236}">
                <a16:creationId xmlns:a16="http://schemas.microsoft.com/office/drawing/2014/main" xmlns="" id="{C244528F-BEEB-209B-D534-D590C9999833}"/>
              </a:ext>
            </a:extLst>
          </p:cNvPr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65562" y="5180739"/>
            <a:ext cx="4918574" cy="37103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BB5E075-F8EE-166F-8A9D-33E2C61C23A9}"/>
              </a:ext>
            </a:extLst>
          </p:cNvPr>
          <p:cNvSpPr/>
          <p:nvPr/>
        </p:nvSpPr>
        <p:spPr>
          <a:xfrm>
            <a:off x="14630400" y="3871532"/>
            <a:ext cx="2147434" cy="375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2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5237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41276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Hình hộp chữ nhật ở hình bên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có chiều dài 10 cm, chiều rộng 8 cm,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cao 4 cm. Tính: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a) Diện tích mặt đáy ABCD.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b) Diện tích các mặt bên CBTU, ABTS.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42B417-9D23-1B80-F834-CE0DF1D46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2" y="627993"/>
            <a:ext cx="1489065" cy="1489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4BC7CF6-30EA-5C90-400C-EF99FEFA3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43" y="5105400"/>
            <a:ext cx="7664337" cy="44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1415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41276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• Bước 1: Tìm các kích thước của mặt đáy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ABCD, các mặt bên CBTU và ABTS.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• Bước 2: Tính diện tích mặt đáy ABCD.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• Bước 3: Tính diện tích các mặt bên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CBTU và ABTS.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42B417-9D23-1B80-F834-CE0DF1D46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2" y="627993"/>
            <a:ext cx="1489065" cy="1489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4BC7CF6-30EA-5C90-400C-EF99FEFA3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43" y="5105400"/>
            <a:ext cx="7664337" cy="44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67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A847DA9-AF32-BA81-D0E7-497595411443}"/>
                  </a:ext>
                </a:extLst>
              </p:cNvPr>
              <p:cNvSpPr txBox="1"/>
              <p:nvPr/>
            </p:nvSpPr>
            <p:spPr>
              <a:xfrm>
                <a:off x="1734684" y="395527"/>
                <a:ext cx="15334116" cy="9548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Bài giải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a)	      10 × 8 = 80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đáy ABCD là 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b)	       8 × 4 = 32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bên CBTU là 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               10 × 4 = 40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bên ABTS là 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Trả lời:</a:t>
                </a: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a) Diện tích mặt đáy ABCD là 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            b) Diện tích mặt bên CBTU là 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               </a:t>
                </a:r>
                <a:r>
                  <a: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</a:t>
                </a: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bên ABTS là 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47DA9-AF32-BA81-D0E7-497595411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684" y="395527"/>
                <a:ext cx="15334116" cy="9548576"/>
              </a:xfrm>
              <a:prstGeom prst="rect">
                <a:avLst/>
              </a:prstGeom>
              <a:blipFill>
                <a:blip r:embed="rId7"/>
                <a:stretch>
                  <a:fillRect l="-2425" t="-1980" b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587" y="6267598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42B417-9D23-1B80-F834-CE0DF1D46B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" y="38201"/>
            <a:ext cx="1489065" cy="14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10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16304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思源黑体 Light"/>
                <a:cs typeface="+mn-cs"/>
              </a:rPr>
              <a:t>Thử thách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75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1190625" y="1226897"/>
            <a:ext cx="15334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6000" b="1">
                <a:solidFill>
                  <a:srgbClr val="0070C0"/>
                </a:solidFill>
              </a:rPr>
              <a:t>Các mặt đối diện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của hình lập phương ở hình bên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có màu giống nhau. Ta cần tô màu gì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ở các mặt được đánh số trong hình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khai triển?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587" y="6267598"/>
            <a:ext cx="2673461" cy="453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CD2F29-45E0-FA99-A740-011B1A3C31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73" y="4208657"/>
            <a:ext cx="10854073" cy="48853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825CC1-531D-FD21-00DA-E7BB9C65FBC2}"/>
              </a:ext>
            </a:extLst>
          </p:cNvPr>
          <p:cNvSpPr/>
          <p:nvPr/>
        </p:nvSpPr>
        <p:spPr>
          <a:xfrm>
            <a:off x="9982200" y="6057900"/>
            <a:ext cx="1143000" cy="1143000"/>
          </a:xfrm>
          <a:prstGeom prst="rect">
            <a:avLst/>
          </a:prstGeom>
          <a:solidFill>
            <a:srgbClr val="6CCF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5826E20-C302-E2AB-7D7C-9A3A21C25342}"/>
              </a:ext>
            </a:extLst>
          </p:cNvPr>
          <p:cNvSpPr/>
          <p:nvPr/>
        </p:nvSpPr>
        <p:spPr>
          <a:xfrm>
            <a:off x="11182350" y="6057900"/>
            <a:ext cx="1143000" cy="1143000"/>
          </a:xfrm>
          <a:prstGeom prst="rect">
            <a:avLst/>
          </a:prstGeom>
          <a:solidFill>
            <a:srgbClr val="FFF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2A83A12-3683-5328-CF73-505DEF0081F2}"/>
              </a:ext>
            </a:extLst>
          </p:cNvPr>
          <p:cNvSpPr/>
          <p:nvPr/>
        </p:nvSpPr>
        <p:spPr>
          <a:xfrm>
            <a:off x="12292165" y="7254617"/>
            <a:ext cx="1143000" cy="1143000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7981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5600" b="1" i="0" u="none" strike="noStrike" kern="0" cap="none" spc="0" normalizeH="0" baseline="0" noProof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 đỉnh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6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đỉnh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12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đỉnh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xmlns="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xmlns="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思源黑体 Light"/>
                <a:cs typeface="+mn-cs"/>
              </a:rPr>
              <a:t>Khám phá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47DA9-AF32-BA81-D0E7-497595411443}"/>
              </a:ext>
            </a:extLst>
          </p:cNvPr>
          <p:cNvSpPr txBox="1"/>
          <p:nvPr/>
        </p:nvSpPr>
        <p:spPr>
          <a:xfrm>
            <a:off x="1190625" y="1148560"/>
            <a:ext cx="15334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Ở đất nước Hà Lan có những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căn nhà với hình dạng đặc biệt.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Em có nhận ra các khối nhà có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dạng hình lập phương ở hình bên?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587" y="6267598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6A6384-BFFA-E167-F030-90864E8E26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12" y="4010882"/>
            <a:ext cx="7565933" cy="56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099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 lịch Hà Lan qua 16 bức ảnh xinh đẹp - Kinh nghiệm du lịch Hà Lan">
            <a:extLst>
              <a:ext uri="{FF2B5EF4-FFF2-40B4-BE49-F238E27FC236}">
                <a16:creationId xmlns:a16="http://schemas.microsoft.com/office/drawing/2014/main" xmlns="" id="{2AE5B472-F231-F60D-E45E-4C03B8F6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0"/>
            <a:ext cx="15925800" cy="100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FC9CDBC-C9B8-6E73-497D-5D14FC72CAB8}"/>
              </a:ext>
            </a:extLst>
          </p:cNvPr>
          <p:cNvSpPr/>
          <p:nvPr/>
        </p:nvSpPr>
        <p:spPr>
          <a:xfrm>
            <a:off x="5372100" y="229779"/>
            <a:ext cx="6705600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70C0"/>
                </a:solidFill>
              </a:rPr>
              <a:t>H</a:t>
            </a:r>
            <a:r>
              <a:rPr lang="vi-VN" sz="5400">
                <a:solidFill>
                  <a:srgbClr val="0070C0"/>
                </a:solidFill>
              </a:rPr>
              <a:t>ình lập phương</a:t>
            </a:r>
            <a:endParaRPr lang="en-US" sz="5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13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TẠM BIỆT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12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cạnh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10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cạnh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8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cạnh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6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7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5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8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7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6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xmlns="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xmlns="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xmlns="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xmlns="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883018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Bài 64 - TIẾT 2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345592" y="1167160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49898" y="4039223"/>
            <a:ext cx="13555872" cy="184661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HS nhận biết và mô tả được hình dạng của hình hộp chữ nhật và hình lập phương, nhận biết hình khai triển của các hình này.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38408" y="660588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Vận dụng giải quyết được một số vấn đề về lắp ghép, tạo hình, tính toán.	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DF40C4E-62BA-4D97-9939-9E9A3E8460CF}"/>
  <p:tag name="ISPRING_RESOURCE_FOLDER" val="C:\Users\HP\Desktop\TRÌNH CHIẾU\TUAN 21\TUẦN 21 - TOÁN 5 CTST\BÀI 64 T2 HÌNH HỘP CHỮ NHẬT, HÌNH LẬP PHƯƠNG\"/>
  <p:tag name="ISPRING_PRESENTATION_PATH" val="C:\Users\HP\Desktop\TRÌNH CHIẾU\TUAN 21\TUẦN 21 - TOÁN 5 CTST\BÀI 64 T2 HÌNH HỘP CHỮ NHẬT, HÌNH LẬP PHƯƠNG.pptx"/>
  <p:tag name="ISPRING_PROJECT_VERSION" val="9.3"/>
  <p:tag name="ISPRING_PROJECT_FOLDER_UPDATED" val="1"/>
  <p:tag name="ISPRING_SCREEN_RECS_UPDATED" val="C:\Users\HP\Desktop\TRÌNH CHIẾU\TUAN 21\TUẦN 21 - TOÁN 5 CTST\BÀI 64 T2 HÌNH HỘP CHỮ NHẬT, HÌNH LẬP PHƯƠNG\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1254</TotalTime>
  <Words>640</Words>
  <Application>Microsoft Office PowerPoint</Application>
  <PresentationFormat>Custom</PresentationFormat>
  <Paragraphs>141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宋体</vt:lpstr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Roboto Black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HP</cp:lastModifiedBy>
  <cp:revision>78</cp:revision>
  <dcterms:created xsi:type="dcterms:W3CDTF">2022-01-04T14:27:59Z</dcterms:created>
  <dcterms:modified xsi:type="dcterms:W3CDTF">2025-02-04T11:57:43Z</dcterms:modified>
  <cp:category>9Slide.vn</cp:category>
</cp:coreProperties>
</file>