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9" r:id="rId3"/>
    <p:sldMasterId id="2147483707" r:id="rId4"/>
  </p:sldMasterIdLst>
  <p:notesMasterIdLst>
    <p:notesMasterId r:id="rId28"/>
  </p:notesMasterIdLst>
  <p:sldIdLst>
    <p:sldId id="303" r:id="rId5"/>
    <p:sldId id="264" r:id="rId6"/>
    <p:sldId id="269" r:id="rId7"/>
    <p:sldId id="330" r:id="rId8"/>
    <p:sldId id="298" r:id="rId9"/>
    <p:sldId id="258" r:id="rId10"/>
    <p:sldId id="271" r:id="rId11"/>
    <p:sldId id="265" r:id="rId12"/>
    <p:sldId id="272" r:id="rId13"/>
    <p:sldId id="274" r:id="rId14"/>
    <p:sldId id="275" r:id="rId15"/>
    <p:sldId id="277" r:id="rId16"/>
    <p:sldId id="331" r:id="rId17"/>
    <p:sldId id="332" r:id="rId18"/>
    <p:sldId id="333" r:id="rId19"/>
    <p:sldId id="281" r:id="rId20"/>
    <p:sldId id="282" r:id="rId21"/>
    <p:sldId id="284" r:id="rId22"/>
    <p:sldId id="334" r:id="rId23"/>
    <p:sldId id="285" r:id="rId24"/>
    <p:sldId id="286" r:id="rId25"/>
    <p:sldId id="310" r:id="rId26"/>
    <p:sldId id="335" r:id="rId27"/>
  </p:sldIdLst>
  <p:sldSz cx="18288000" cy="10287000"/>
  <p:notesSz cx="6858000" cy="9144000"/>
  <p:defaultTextStyle>
    <a:defPPr>
      <a:defRPr lang="en-US"/>
    </a:defPPr>
    <a:lvl1pPr marL="0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1pPr>
    <a:lvl2pPr marL="815428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2pPr>
    <a:lvl3pPr marL="1630850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3pPr>
    <a:lvl4pPr marL="2446270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4pPr>
    <a:lvl5pPr marL="3261694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5pPr>
    <a:lvl6pPr marL="4077124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6pPr>
    <a:lvl7pPr marL="4892550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7pPr>
    <a:lvl8pPr marL="5707972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8pPr>
    <a:lvl9pPr marL="6523396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>
          <p15:clr>
            <a:srgbClr val="A4A3A4"/>
          </p15:clr>
        </p15:guide>
        <p15:guide id="2" pos="57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1C24"/>
    <a:srgbClr val="FFF200"/>
    <a:srgbClr val="6CCFF6"/>
    <a:srgbClr val="C7EAFC"/>
    <a:srgbClr val="FFFFFF"/>
    <a:srgbClr val="993300"/>
    <a:srgbClr val="3A9D13"/>
    <a:srgbClr val="FF66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89" autoAdjust="0"/>
    <p:restoredTop sz="83778" autoAdjust="0"/>
  </p:normalViewPr>
  <p:slideViewPr>
    <p:cSldViewPr>
      <p:cViewPr varScale="1">
        <p:scale>
          <a:sx n="41" d="100"/>
          <a:sy n="41" d="100"/>
        </p:scale>
        <p:origin x="1032" y="66"/>
      </p:cViewPr>
      <p:guideLst>
        <p:guide orient="horz" pos="3240"/>
        <p:guide pos="57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7" d="100"/>
        <a:sy n="47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159D43-2F29-4767-826D-EBEC96089AE4}" type="datetimeFigureOut">
              <a:rPr lang="en-US" smtClean="0"/>
              <a:t>19/09/2024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950D6F-7D3E-4224-B35A-02C3007E2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115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815428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630850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2446270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3261694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4077124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4892550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5707972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6523396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950D6F-7D3E-4224-B35A-02C3007E2EC2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8612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MNPQ </a:t>
            </a:r>
            <a:r>
              <a:rPr lang="en-US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cạnh</a:t>
            </a:r>
            <a:r>
              <a:rPr lang="en-US" baseline="0" dirty="0"/>
              <a:t> </a:t>
            </a:r>
            <a:r>
              <a:rPr lang="en-US" baseline="0" dirty="0" err="1"/>
              <a:t>đáy</a:t>
            </a:r>
            <a:r>
              <a:rPr lang="en-US" baseline="0" dirty="0"/>
              <a:t>, QP </a:t>
            </a:r>
            <a:r>
              <a:rPr lang="en-US" baseline="0" dirty="0" err="1"/>
              <a:t>là</a:t>
            </a:r>
            <a:r>
              <a:rPr lang="en-US" baseline="0" dirty="0"/>
              <a:t> </a:t>
            </a:r>
            <a:r>
              <a:rPr lang="en-US" baseline="0" dirty="0" err="1"/>
              <a:t>chiều</a:t>
            </a:r>
            <a:r>
              <a:rPr lang="en-US" baseline="0" dirty="0"/>
              <a:t> </a:t>
            </a:r>
            <a:r>
              <a:rPr lang="en-US" baseline="0" dirty="0" err="1"/>
              <a:t>dài</a:t>
            </a:r>
            <a:r>
              <a:rPr lang="en-US" baseline="0" dirty="0"/>
              <a:t> </a:t>
            </a:r>
            <a:r>
              <a:rPr lang="en-US" baseline="0" dirty="0" err="1"/>
              <a:t>cạnh</a:t>
            </a:r>
            <a:r>
              <a:rPr lang="en-US" baseline="0" dirty="0"/>
              <a:t> </a:t>
            </a:r>
            <a:r>
              <a:rPr lang="en-US" baseline="0" dirty="0" err="1"/>
              <a:t>đáy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950D6F-7D3E-4224-B35A-02C3007E2EC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2439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93271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55302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96687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16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17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 err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18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53015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20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21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2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09672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950D6F-7D3E-4224-B35A-02C3007E2E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30426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43d697d24_0_1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43d697d24_0_1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muốn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giới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thiệu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với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em</a:t>
            </a:r>
            <a:r>
              <a:rPr lang="en-US" altLang="zh-CN" baseline="0" dirty="0"/>
              <a:t> 1 </a:t>
            </a:r>
            <a:r>
              <a:rPr lang="en-US" altLang="zh-CN" baseline="0" dirty="0" err="1"/>
              <a:t>số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ảnh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xung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quang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chúng</a:t>
            </a:r>
            <a:r>
              <a:rPr lang="en-US" altLang="zh-CN" baseline="0" dirty="0"/>
              <a:t> ta: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bánh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quà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xúc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xắc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bể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tủ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đồ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chơi</a:t>
            </a:r>
            <a:r>
              <a:rPr lang="en-US" altLang="zh-CN" baseline="0" dirty="0"/>
              <a:t>. </a:t>
            </a:r>
            <a:r>
              <a:rPr lang="en-US" altLang="zh-CN" baseline="0" dirty="0" err="1"/>
              <a:t>Tất</a:t>
            </a:r>
            <a:r>
              <a:rPr lang="en-US" altLang="zh-CN" baseline="0" dirty="0"/>
              <a:t>  </a:t>
            </a:r>
            <a:r>
              <a:rPr lang="en-US" altLang="zh-CN" baseline="0" dirty="0" err="1"/>
              <a:t>cả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nhưngx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đồ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này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rất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gần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gũi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quen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thuộc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với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em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đúng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không</a:t>
            </a:r>
            <a:r>
              <a:rPr lang="en-US" altLang="zh-CN" baseline="0" dirty="0"/>
              <a:t>?. </a:t>
            </a:r>
            <a:r>
              <a:rPr lang="en-US" altLang="zh-CN" baseline="0" dirty="0" err="1"/>
              <a:t>Nhưng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nhin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những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đồ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này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em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bao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giờ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đặt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ra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câu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hỏi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dạng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những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đồ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này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gọi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tên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gì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chưa</a:t>
            </a:r>
            <a:r>
              <a:rPr lang="en-US" altLang="zh-CN" baseline="0" dirty="0"/>
              <a:t>. </a:t>
            </a:r>
            <a:r>
              <a:rPr lang="en-US" altLang="zh-CN" baseline="0" dirty="0" err="1"/>
              <a:t>Đó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không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phải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chữ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nhaathay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tam </a:t>
            </a:r>
            <a:r>
              <a:rPr lang="en-US" altLang="zh-CN" baseline="0" dirty="0" err="1"/>
              <a:t>giác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chúng</a:t>
            </a:r>
            <a:r>
              <a:rPr lang="en-US" altLang="zh-CN" baseline="0" dirty="0"/>
              <a:t> ta </a:t>
            </a:r>
            <a:r>
              <a:rPr lang="en-US" altLang="zh-CN" baseline="0" dirty="0" err="1"/>
              <a:t>đã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được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học</a:t>
            </a:r>
            <a:r>
              <a:rPr lang="en-US" altLang="zh-CN" baseline="0" dirty="0"/>
              <a:t>. </a:t>
            </a:r>
            <a:r>
              <a:rPr lang="en-US" altLang="zh-CN" baseline="0" dirty="0" err="1"/>
              <a:t>Vậy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tên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gọi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những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này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gì</a:t>
            </a:r>
            <a:r>
              <a:rPr lang="en-US" altLang="zh-CN" baseline="0" dirty="0"/>
              <a:t>.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trò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 </a:t>
            </a:r>
            <a:r>
              <a:rPr lang="en-US" altLang="zh-CN" baseline="0" dirty="0" err="1"/>
              <a:t>cũng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tìm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hiểu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nó</a:t>
            </a:r>
            <a:r>
              <a:rPr lang="en-US" altLang="zh-CN" baseline="0" dirty="0"/>
              <a:t> qua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học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hôm</a:t>
            </a:r>
            <a:r>
              <a:rPr lang="en-US" altLang="zh-CN" baseline="0" dirty="0"/>
              <a:t> nay</a:t>
            </a:r>
            <a:endParaRPr lang="zh-CN" alt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43d697d24_0_1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43d697d24_0_1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muốn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giới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thiệu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với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em</a:t>
            </a:r>
            <a:r>
              <a:rPr lang="en-US" altLang="zh-CN" baseline="0" dirty="0"/>
              <a:t> 1 </a:t>
            </a:r>
            <a:r>
              <a:rPr lang="en-US" altLang="zh-CN" baseline="0" dirty="0" err="1"/>
              <a:t>số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ảnh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xung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quang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chúng</a:t>
            </a:r>
            <a:r>
              <a:rPr lang="en-US" altLang="zh-CN" baseline="0" dirty="0"/>
              <a:t> ta: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bánh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quà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xúc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xắc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bể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tủ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đồ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chơi</a:t>
            </a:r>
            <a:r>
              <a:rPr lang="en-US" altLang="zh-CN" baseline="0" dirty="0"/>
              <a:t>. </a:t>
            </a:r>
            <a:r>
              <a:rPr lang="en-US" altLang="zh-CN" baseline="0" dirty="0" err="1"/>
              <a:t>Tất</a:t>
            </a:r>
            <a:r>
              <a:rPr lang="en-US" altLang="zh-CN" baseline="0" dirty="0"/>
              <a:t>  </a:t>
            </a:r>
            <a:r>
              <a:rPr lang="en-US" altLang="zh-CN" baseline="0" dirty="0" err="1"/>
              <a:t>cả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nhưngx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đồ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này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rất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gần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gũi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quen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thuộc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với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em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đúng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không</a:t>
            </a:r>
            <a:r>
              <a:rPr lang="en-US" altLang="zh-CN" baseline="0" dirty="0"/>
              <a:t>?. </a:t>
            </a:r>
            <a:r>
              <a:rPr lang="en-US" altLang="zh-CN" baseline="0" dirty="0" err="1"/>
              <a:t>Nhưng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nhin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những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đồ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này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em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bao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giờ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đặt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ra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câu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hỏi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dạng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những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đồ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này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gọi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tên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gì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chưa</a:t>
            </a:r>
            <a:r>
              <a:rPr lang="en-US" altLang="zh-CN" baseline="0" dirty="0"/>
              <a:t>. </a:t>
            </a:r>
            <a:r>
              <a:rPr lang="en-US" altLang="zh-CN" baseline="0" dirty="0" err="1"/>
              <a:t>Đó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không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phải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chữ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nhaathay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tam </a:t>
            </a:r>
            <a:r>
              <a:rPr lang="en-US" altLang="zh-CN" baseline="0" dirty="0" err="1"/>
              <a:t>giác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chúng</a:t>
            </a:r>
            <a:r>
              <a:rPr lang="en-US" altLang="zh-CN" baseline="0" dirty="0"/>
              <a:t> ta </a:t>
            </a:r>
            <a:r>
              <a:rPr lang="en-US" altLang="zh-CN" baseline="0" dirty="0" err="1"/>
              <a:t>đã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được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học</a:t>
            </a:r>
            <a:r>
              <a:rPr lang="en-US" altLang="zh-CN" baseline="0" dirty="0"/>
              <a:t>. </a:t>
            </a:r>
            <a:r>
              <a:rPr lang="en-US" altLang="zh-CN" baseline="0" dirty="0" err="1"/>
              <a:t>Vậy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tên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gọi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những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này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gì</a:t>
            </a:r>
            <a:r>
              <a:rPr lang="en-US" altLang="zh-CN" baseline="0" dirty="0"/>
              <a:t>.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trò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 </a:t>
            </a:r>
            <a:r>
              <a:rPr lang="en-US" altLang="zh-CN" baseline="0" dirty="0" err="1"/>
              <a:t>cũng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tìm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hiểu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nó</a:t>
            </a:r>
            <a:r>
              <a:rPr lang="en-US" altLang="zh-CN" baseline="0" dirty="0"/>
              <a:t> qua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học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hôm</a:t>
            </a:r>
            <a:r>
              <a:rPr lang="en-US" altLang="zh-CN" baseline="0" dirty="0"/>
              <a:t> nay</a:t>
            </a:r>
            <a:endParaRPr lang="zh-CN" alt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025555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950D6F-7D3E-4224-B35A-02C3007E2EC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8612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950D6F-7D3E-4224-B35A-02C3007E2EC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7120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7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Bao</a:t>
            </a:r>
            <a:r>
              <a:rPr lang="en-US" altLang="zh-CN" dirty="0"/>
              <a:t> </a:t>
            </a:r>
            <a:r>
              <a:rPr lang="en-US" altLang="zh-CN" dirty="0" err="1"/>
              <a:t>diêm</a:t>
            </a:r>
            <a:r>
              <a:rPr lang="en-US" altLang="zh-CN" dirty="0"/>
              <a:t>,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sữa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bút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em</a:t>
            </a:r>
            <a:r>
              <a:rPr lang="en-US" altLang="zh-CN" baseline="0" dirty="0"/>
              <a:t>,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bánh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giáo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đây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là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các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đồ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dạng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chữ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thực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tế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từ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đó</a:t>
            </a:r>
            <a:r>
              <a:rPr lang="en-US" altLang="zh-CN" baseline="0" dirty="0"/>
              <a:t> ta </a:t>
            </a:r>
            <a:r>
              <a:rPr lang="en-US" altLang="zh-CN" baseline="0" dirty="0" err="1"/>
              <a:t>có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hộp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chữ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nhật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trong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không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gian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8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9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17" y="2130435"/>
            <a:ext cx="7772402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8" y="388620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0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275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78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1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7" y="274651"/>
            <a:ext cx="6019802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2081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3909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5EBC53C-2315-4488-A6B6-68C60D9FDF64}"/>
              </a:ext>
            </a:extLst>
          </p:cNvPr>
          <p:cNvSpPr/>
          <p:nvPr userDrawn="1"/>
        </p:nvSpPr>
        <p:spPr>
          <a:xfrm>
            <a:off x="4763001" y="0"/>
            <a:ext cx="8762034" cy="10287000"/>
          </a:xfrm>
          <a:prstGeom prst="rect">
            <a:avLst/>
          </a:prstGeom>
          <a:solidFill>
            <a:srgbClr val="C30707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06" tIns="68554" rIns="137106" bIns="68554" rtlCol="0" anchor="ctr"/>
          <a:lstStyle/>
          <a:p>
            <a:pPr algn="ctr" defTabSz="1371018"/>
            <a:endParaRPr lang="zh-CN" altLang="en-US" sz="2800" dirty="0">
              <a:solidFill>
                <a:prstClr val="white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83651A9-FE42-43E5-83E5-F922400D50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925"/>
          <a:stretch>
            <a:fillRect/>
          </a:stretch>
        </p:blipFill>
        <p:spPr>
          <a:xfrm>
            <a:off x="611631" y="593706"/>
            <a:ext cx="17064774" cy="9099600"/>
          </a:xfrm>
          <a:prstGeom prst="rect">
            <a:avLst/>
          </a:prstGeom>
          <a:effectLst>
            <a:outerShdw blurRad="279400" sx="105000" sy="105000" algn="ctr" rotWithShape="0">
              <a:prstClr val="black">
                <a:alpha val="30000"/>
              </a:prstClr>
            </a:outerShdw>
          </a:effectLst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63B9E7F6-B4EF-4FBD-848B-6BA6069E5E6F}"/>
              </a:ext>
            </a:extLst>
          </p:cNvPr>
          <p:cNvGrpSpPr/>
          <p:nvPr userDrawn="1"/>
        </p:nvGrpSpPr>
        <p:grpSpPr>
          <a:xfrm>
            <a:off x="7235397" y="988159"/>
            <a:ext cx="3817238" cy="1046440"/>
            <a:chOff x="4786133" y="658761"/>
            <a:chExt cx="2544825" cy="697626"/>
          </a:xfrm>
        </p:grpSpPr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A68CFF7D-62D2-4505-AD53-0081EB3538AE}"/>
                </a:ext>
              </a:extLst>
            </p:cNvPr>
            <p:cNvSpPr txBox="1"/>
            <p:nvPr/>
          </p:nvSpPr>
          <p:spPr>
            <a:xfrm>
              <a:off x="4936876" y="658761"/>
              <a:ext cx="2243349" cy="6976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371018">
                <a:defRPr/>
              </a:pPr>
              <a:r>
                <a:rPr lang="zh-CN" altLang="en-US" sz="6200" dirty="0">
                  <a:solidFill>
                    <a:srgbClr val="F6F0DA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年味食足</a:t>
              </a:r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BF09C384-5C87-43AA-AD44-27CBBB816ABC}"/>
                </a:ext>
              </a:extLst>
            </p:cNvPr>
            <p:cNvSpPr/>
            <p:nvPr/>
          </p:nvSpPr>
          <p:spPr>
            <a:xfrm>
              <a:off x="4786133" y="981136"/>
              <a:ext cx="111905" cy="111905"/>
            </a:xfrm>
            <a:prstGeom prst="ellipse">
              <a:avLst/>
            </a:prstGeom>
            <a:solidFill>
              <a:srgbClr val="F6F0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018"/>
              <a:endParaRPr lang="zh-CN" altLang="en-US" sz="2200" dirty="0">
                <a:solidFill>
                  <a:srgbClr val="F6F0DA"/>
                </a:solidFill>
                <a:latin typeface="思源黑体 Light" panose="020B0300000000000000" pitchFamily="34" charset="-122"/>
              </a:endParaRP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3D01F7E7-B267-4777-A457-868A92BE1B95}"/>
                </a:ext>
              </a:extLst>
            </p:cNvPr>
            <p:cNvSpPr/>
            <p:nvPr/>
          </p:nvSpPr>
          <p:spPr>
            <a:xfrm>
              <a:off x="7219053" y="981136"/>
              <a:ext cx="111905" cy="111905"/>
            </a:xfrm>
            <a:prstGeom prst="ellipse">
              <a:avLst/>
            </a:prstGeom>
            <a:solidFill>
              <a:srgbClr val="F6F0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018"/>
              <a:endParaRPr lang="zh-CN" altLang="en-US" sz="2200" dirty="0">
                <a:solidFill>
                  <a:srgbClr val="F6F0DA"/>
                </a:solidFill>
                <a:latin typeface="思源黑体 Light" panose="020B03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9762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15353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1335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82442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348050" y="895820"/>
            <a:ext cx="13591800" cy="28956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9200">
                <a:solidFill>
                  <a:srgbClr val="FFFFFF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514900" y="8379834"/>
            <a:ext cx="7258200" cy="664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12" name="Google Shape;12;p2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158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7"/>
          <p:cNvGrpSpPr/>
          <p:nvPr/>
        </p:nvGrpSpPr>
        <p:grpSpPr>
          <a:xfrm rot="-2700000">
            <a:off x="7978143" y="1229421"/>
            <a:ext cx="302090" cy="302090"/>
            <a:chOff x="6515239" y="4421248"/>
            <a:chExt cx="110029" cy="110029"/>
          </a:xfrm>
        </p:grpSpPr>
        <p:sp>
          <p:nvSpPr>
            <p:cNvPr id="133" name="Google Shape;13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7" name="Google Shape;137;p7"/>
          <p:cNvGrpSpPr/>
          <p:nvPr/>
        </p:nvGrpSpPr>
        <p:grpSpPr>
          <a:xfrm rot="-2700000">
            <a:off x="1865393" y="4582971"/>
            <a:ext cx="302090" cy="302090"/>
            <a:chOff x="6515239" y="4421248"/>
            <a:chExt cx="110029" cy="110029"/>
          </a:xfrm>
        </p:grpSpPr>
        <p:sp>
          <p:nvSpPr>
            <p:cNvPr id="138" name="Google Shape;13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2" name="Google Shape;142;p7"/>
          <p:cNvGrpSpPr/>
          <p:nvPr/>
        </p:nvGrpSpPr>
        <p:grpSpPr>
          <a:xfrm rot="-2700000">
            <a:off x="16652043" y="7554417"/>
            <a:ext cx="302090" cy="302090"/>
            <a:chOff x="6515239" y="4421248"/>
            <a:chExt cx="110029" cy="110029"/>
          </a:xfrm>
        </p:grpSpPr>
        <p:sp>
          <p:nvSpPr>
            <p:cNvPr id="143" name="Google Shape;14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7" name="Google Shape;147;p7"/>
          <p:cNvGrpSpPr/>
          <p:nvPr/>
        </p:nvGrpSpPr>
        <p:grpSpPr>
          <a:xfrm rot="-2700000">
            <a:off x="2487993" y="8735771"/>
            <a:ext cx="302090" cy="302090"/>
            <a:chOff x="6515239" y="4421248"/>
            <a:chExt cx="110029" cy="110029"/>
          </a:xfrm>
        </p:grpSpPr>
        <p:sp>
          <p:nvSpPr>
            <p:cNvPr id="148" name="Google Shape;14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2" name="Google Shape;152;p7"/>
          <p:cNvGrpSpPr/>
          <p:nvPr/>
        </p:nvGrpSpPr>
        <p:grpSpPr>
          <a:xfrm rot="-2700000">
            <a:off x="15520043" y="1891369"/>
            <a:ext cx="302090" cy="302090"/>
            <a:chOff x="6515239" y="4421248"/>
            <a:chExt cx="110029" cy="110029"/>
          </a:xfrm>
        </p:grpSpPr>
        <p:sp>
          <p:nvSpPr>
            <p:cNvPr id="153" name="Google Shape;15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7" name="Google Shape;157;p7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158" name="Google Shape;158;p7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7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7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7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2" name="Google Shape;162;p7"/>
          <p:cNvSpPr txBox="1">
            <a:spLocks noGrp="1"/>
          </p:cNvSpPr>
          <p:nvPr>
            <p:ph type="title"/>
          </p:nvPr>
        </p:nvSpPr>
        <p:spPr>
          <a:xfrm>
            <a:off x="3782100" y="3257400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19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163" name="Google Shape;163;p7"/>
          <p:cNvSpPr txBox="1">
            <a:spLocks noGrp="1"/>
          </p:cNvSpPr>
          <p:nvPr>
            <p:ph type="body" idx="1"/>
          </p:nvPr>
        </p:nvSpPr>
        <p:spPr>
          <a:xfrm>
            <a:off x="4379100" y="5578790"/>
            <a:ext cx="9529800" cy="1450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914400" lvl="0" indent="-609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3200"/>
            </a:lvl1pPr>
            <a:lvl2pPr marL="1828800" lvl="1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200" lvl="2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600" lvl="3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2000" lvl="4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400" lvl="5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800" lvl="6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200" lvl="7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600" lvl="8" indent="-609600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340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690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026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348050" y="895820"/>
            <a:ext cx="13591800" cy="28956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9200">
                <a:solidFill>
                  <a:srgbClr val="FFFFFF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514900" y="8379834"/>
            <a:ext cx="7258200" cy="664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12" name="Google Shape;12;p2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946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7"/>
          <p:cNvGrpSpPr/>
          <p:nvPr/>
        </p:nvGrpSpPr>
        <p:grpSpPr>
          <a:xfrm rot="-2700000">
            <a:off x="7978137" y="1229415"/>
            <a:ext cx="302090" cy="302090"/>
            <a:chOff x="6515239" y="4421248"/>
            <a:chExt cx="110029" cy="110029"/>
          </a:xfrm>
        </p:grpSpPr>
        <p:sp>
          <p:nvSpPr>
            <p:cNvPr id="133" name="Google Shape;13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7" name="Google Shape;137;p7"/>
          <p:cNvGrpSpPr/>
          <p:nvPr/>
        </p:nvGrpSpPr>
        <p:grpSpPr>
          <a:xfrm rot="-2700000">
            <a:off x="1865387" y="4582965"/>
            <a:ext cx="302090" cy="302090"/>
            <a:chOff x="6515239" y="4421248"/>
            <a:chExt cx="110029" cy="110029"/>
          </a:xfrm>
        </p:grpSpPr>
        <p:sp>
          <p:nvSpPr>
            <p:cNvPr id="138" name="Google Shape;13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2" name="Google Shape;142;p7"/>
          <p:cNvGrpSpPr/>
          <p:nvPr/>
        </p:nvGrpSpPr>
        <p:grpSpPr>
          <a:xfrm rot="-2700000">
            <a:off x="16652037" y="7554415"/>
            <a:ext cx="302090" cy="302090"/>
            <a:chOff x="6515239" y="4421248"/>
            <a:chExt cx="110029" cy="110029"/>
          </a:xfrm>
        </p:grpSpPr>
        <p:sp>
          <p:nvSpPr>
            <p:cNvPr id="143" name="Google Shape;14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7" name="Google Shape;147;p7"/>
          <p:cNvGrpSpPr/>
          <p:nvPr/>
        </p:nvGrpSpPr>
        <p:grpSpPr>
          <a:xfrm rot="-2700000">
            <a:off x="2487987" y="8735765"/>
            <a:ext cx="302090" cy="302090"/>
            <a:chOff x="6515239" y="4421248"/>
            <a:chExt cx="110029" cy="110029"/>
          </a:xfrm>
        </p:grpSpPr>
        <p:sp>
          <p:nvSpPr>
            <p:cNvPr id="148" name="Google Shape;14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2" name="Google Shape;152;p7"/>
          <p:cNvGrpSpPr/>
          <p:nvPr/>
        </p:nvGrpSpPr>
        <p:grpSpPr>
          <a:xfrm rot="-2700000">
            <a:off x="15520037" y="1891365"/>
            <a:ext cx="302090" cy="302090"/>
            <a:chOff x="6515239" y="4421248"/>
            <a:chExt cx="110029" cy="110029"/>
          </a:xfrm>
        </p:grpSpPr>
        <p:sp>
          <p:nvSpPr>
            <p:cNvPr id="153" name="Google Shape;15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7" name="Google Shape;157;p7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158" name="Google Shape;158;p7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7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7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7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2" name="Google Shape;162;p7"/>
          <p:cNvSpPr txBox="1">
            <a:spLocks noGrp="1"/>
          </p:cNvSpPr>
          <p:nvPr>
            <p:ph type="title"/>
          </p:nvPr>
        </p:nvSpPr>
        <p:spPr>
          <a:xfrm>
            <a:off x="3782100" y="3257400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19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163" name="Google Shape;163;p7"/>
          <p:cNvSpPr txBox="1">
            <a:spLocks noGrp="1"/>
          </p:cNvSpPr>
          <p:nvPr>
            <p:ph type="body" idx="1"/>
          </p:nvPr>
        </p:nvSpPr>
        <p:spPr>
          <a:xfrm>
            <a:off x="4379100" y="5578790"/>
            <a:ext cx="9529800" cy="1450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914400" lvl="0" indent="-609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3200"/>
            </a:lvl1pPr>
            <a:lvl2pPr marL="1828800" lvl="1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200" lvl="2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600" lvl="3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2000" lvl="4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400" lvl="5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800" lvl="6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200" lvl="7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600" lvl="8" indent="-609600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508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271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design 1">
  <p:cSld name="Background design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1" name="Google Shape;671;p24"/>
          <p:cNvGrpSpPr/>
          <p:nvPr/>
        </p:nvGrpSpPr>
        <p:grpSpPr>
          <a:xfrm rot="-2700000">
            <a:off x="7978137" y="1229415"/>
            <a:ext cx="302090" cy="302090"/>
            <a:chOff x="6515239" y="4421248"/>
            <a:chExt cx="110029" cy="110029"/>
          </a:xfrm>
        </p:grpSpPr>
        <p:sp>
          <p:nvSpPr>
            <p:cNvPr id="672" name="Google Shape;672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3" name="Google Shape;673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4" name="Google Shape;674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5" name="Google Shape;675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6" name="Google Shape;676;p24"/>
          <p:cNvGrpSpPr/>
          <p:nvPr/>
        </p:nvGrpSpPr>
        <p:grpSpPr>
          <a:xfrm rot="-2700000">
            <a:off x="1865387" y="4582965"/>
            <a:ext cx="302090" cy="302090"/>
            <a:chOff x="6515239" y="4421248"/>
            <a:chExt cx="110029" cy="110029"/>
          </a:xfrm>
        </p:grpSpPr>
        <p:sp>
          <p:nvSpPr>
            <p:cNvPr id="677" name="Google Shape;677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8" name="Google Shape;678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9" name="Google Shape;679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0" name="Google Shape;680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1" name="Google Shape;681;p24"/>
          <p:cNvGrpSpPr/>
          <p:nvPr/>
        </p:nvGrpSpPr>
        <p:grpSpPr>
          <a:xfrm rot="-2700000">
            <a:off x="16652037" y="7554415"/>
            <a:ext cx="302090" cy="302090"/>
            <a:chOff x="6515239" y="4421248"/>
            <a:chExt cx="110029" cy="110029"/>
          </a:xfrm>
        </p:grpSpPr>
        <p:sp>
          <p:nvSpPr>
            <p:cNvPr id="682" name="Google Shape;682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3" name="Google Shape;683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4" name="Google Shape;684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5" name="Google Shape;685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6" name="Google Shape;686;p24"/>
          <p:cNvGrpSpPr/>
          <p:nvPr/>
        </p:nvGrpSpPr>
        <p:grpSpPr>
          <a:xfrm rot="-2700000">
            <a:off x="2487987" y="8735765"/>
            <a:ext cx="302090" cy="302090"/>
            <a:chOff x="6515239" y="4421248"/>
            <a:chExt cx="110029" cy="110029"/>
          </a:xfrm>
        </p:grpSpPr>
        <p:sp>
          <p:nvSpPr>
            <p:cNvPr id="687" name="Google Shape;687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8" name="Google Shape;688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9" name="Google Shape;689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0" name="Google Shape;690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91" name="Google Shape;691;p24"/>
          <p:cNvGrpSpPr/>
          <p:nvPr/>
        </p:nvGrpSpPr>
        <p:grpSpPr>
          <a:xfrm rot="-2700000">
            <a:off x="15520037" y="1891365"/>
            <a:ext cx="302090" cy="302090"/>
            <a:chOff x="6515239" y="4421248"/>
            <a:chExt cx="110029" cy="110029"/>
          </a:xfrm>
        </p:grpSpPr>
        <p:sp>
          <p:nvSpPr>
            <p:cNvPr id="692" name="Google Shape;692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3" name="Google Shape;693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4" name="Google Shape;694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5" name="Google Shape;695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943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29" y="4406915"/>
            <a:ext cx="7772402" cy="1362078"/>
          </a:xfrm>
        </p:spPr>
        <p:txBody>
          <a:bodyPr anchor="t"/>
          <a:lstStyle>
            <a:lvl1pPr algn="l">
              <a:defRPr sz="38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29" y="2906720"/>
            <a:ext cx="7772402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0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1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0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0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0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0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0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05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437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8" y="1600208"/>
            <a:ext cx="4038600" cy="4525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8" y="1600208"/>
            <a:ext cx="4038600" cy="45259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852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6" y="153512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6" indent="0">
              <a:buNone/>
              <a:defRPr sz="2000" b="1"/>
            </a:lvl2pPr>
            <a:lvl3pPr marL="914012" indent="0">
              <a:buNone/>
              <a:defRPr sz="1800" b="1"/>
            </a:lvl3pPr>
            <a:lvl4pPr marL="1371018" indent="0">
              <a:buNone/>
              <a:defRPr sz="1800" b="1"/>
            </a:lvl4pPr>
            <a:lvl5pPr marL="1828024" indent="0">
              <a:buNone/>
              <a:defRPr sz="1800" b="1"/>
            </a:lvl5pPr>
            <a:lvl6pPr marL="2285032" indent="0">
              <a:buNone/>
              <a:defRPr sz="1800" b="1"/>
            </a:lvl6pPr>
            <a:lvl7pPr marL="2742036" indent="0">
              <a:buNone/>
              <a:defRPr sz="1800" b="1"/>
            </a:lvl7pPr>
            <a:lvl8pPr marL="3199040" indent="0">
              <a:buNone/>
              <a:defRPr sz="1800" b="1"/>
            </a:lvl8pPr>
            <a:lvl9pPr marL="3656050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6" y="217487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23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6" indent="0">
              <a:buNone/>
              <a:defRPr sz="2000" b="1"/>
            </a:lvl2pPr>
            <a:lvl3pPr marL="914012" indent="0">
              <a:buNone/>
              <a:defRPr sz="1800" b="1"/>
            </a:lvl3pPr>
            <a:lvl4pPr marL="1371018" indent="0">
              <a:buNone/>
              <a:defRPr sz="1800" b="1"/>
            </a:lvl4pPr>
            <a:lvl5pPr marL="1828024" indent="0">
              <a:buNone/>
              <a:defRPr sz="1800" b="1"/>
            </a:lvl5pPr>
            <a:lvl6pPr marL="2285032" indent="0">
              <a:buNone/>
              <a:defRPr sz="1800" b="1"/>
            </a:lvl6pPr>
            <a:lvl7pPr marL="2742036" indent="0">
              <a:buNone/>
              <a:defRPr sz="1800" b="1"/>
            </a:lvl7pPr>
            <a:lvl8pPr marL="3199040" indent="0">
              <a:buNone/>
              <a:defRPr sz="1800" b="1"/>
            </a:lvl8pPr>
            <a:lvl9pPr marL="3656050" indent="0">
              <a:buNone/>
              <a:defRPr sz="1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632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803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306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55"/>
            <a:ext cx="300831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9" y="273055"/>
            <a:ext cx="5111750" cy="585311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0"/>
            <a:ext cx="3008314" cy="4691064"/>
          </a:xfrm>
        </p:spPr>
        <p:txBody>
          <a:bodyPr/>
          <a:lstStyle>
            <a:lvl1pPr marL="0" indent="0">
              <a:buNone/>
              <a:defRPr sz="1400"/>
            </a:lvl1pPr>
            <a:lvl2pPr marL="457006" indent="0">
              <a:buNone/>
              <a:defRPr sz="1200"/>
            </a:lvl2pPr>
            <a:lvl3pPr marL="914012" indent="0">
              <a:buNone/>
              <a:defRPr sz="1200"/>
            </a:lvl3pPr>
            <a:lvl4pPr marL="1371018" indent="0">
              <a:buNone/>
              <a:defRPr sz="1200"/>
            </a:lvl4pPr>
            <a:lvl5pPr marL="1828024" indent="0">
              <a:buNone/>
              <a:defRPr sz="1200"/>
            </a:lvl5pPr>
            <a:lvl6pPr marL="2285032" indent="0">
              <a:buNone/>
              <a:defRPr sz="1200"/>
            </a:lvl6pPr>
            <a:lvl7pPr marL="2742036" indent="0">
              <a:buNone/>
              <a:defRPr sz="1200"/>
            </a:lvl7pPr>
            <a:lvl8pPr marL="3199040" indent="0">
              <a:buNone/>
              <a:defRPr sz="1200"/>
            </a:lvl8pPr>
            <a:lvl9pPr marL="365605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550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19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06" indent="0">
              <a:buNone/>
              <a:defRPr sz="2800"/>
            </a:lvl2pPr>
            <a:lvl3pPr marL="914012" indent="0">
              <a:buNone/>
              <a:defRPr sz="2400"/>
            </a:lvl3pPr>
            <a:lvl4pPr marL="1371018" indent="0">
              <a:buNone/>
              <a:defRPr sz="2000"/>
            </a:lvl4pPr>
            <a:lvl5pPr marL="1828024" indent="0">
              <a:buNone/>
              <a:defRPr sz="2000"/>
            </a:lvl5pPr>
            <a:lvl6pPr marL="2285032" indent="0">
              <a:buNone/>
              <a:defRPr sz="2000"/>
            </a:lvl6pPr>
            <a:lvl7pPr marL="2742036" indent="0">
              <a:buNone/>
              <a:defRPr sz="2000"/>
            </a:lvl7pPr>
            <a:lvl8pPr marL="3199040" indent="0">
              <a:buNone/>
              <a:defRPr sz="2000"/>
            </a:lvl8pPr>
            <a:lvl9pPr marL="365605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4"/>
          </a:xfrm>
        </p:spPr>
        <p:txBody>
          <a:bodyPr/>
          <a:lstStyle>
            <a:lvl1pPr marL="0" indent="0">
              <a:buNone/>
              <a:defRPr sz="1400"/>
            </a:lvl1pPr>
            <a:lvl2pPr marL="457006" indent="0">
              <a:buNone/>
              <a:defRPr sz="1200"/>
            </a:lvl2pPr>
            <a:lvl3pPr marL="914012" indent="0">
              <a:buNone/>
              <a:defRPr sz="1200"/>
            </a:lvl3pPr>
            <a:lvl4pPr marL="1371018" indent="0">
              <a:buNone/>
              <a:defRPr sz="1200"/>
            </a:lvl4pPr>
            <a:lvl5pPr marL="1828024" indent="0">
              <a:buNone/>
              <a:defRPr sz="1200"/>
            </a:lvl5pPr>
            <a:lvl6pPr marL="2285032" indent="0">
              <a:buNone/>
              <a:defRPr sz="1200"/>
            </a:lvl6pPr>
            <a:lvl7pPr marL="2742036" indent="0">
              <a:buNone/>
              <a:defRPr sz="1200"/>
            </a:lvl7pPr>
            <a:lvl8pPr marL="3199040" indent="0">
              <a:buNone/>
              <a:defRPr sz="1200"/>
            </a:lvl8pPr>
            <a:lvl9pPr marL="365605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123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EBE2950A-2764-21FD-6B43-25BFDCF8F704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8" y="274640"/>
            <a:ext cx="8229600" cy="1143000"/>
          </a:xfrm>
          <a:prstGeom prst="rect">
            <a:avLst/>
          </a:prstGeom>
        </p:spPr>
        <p:txBody>
          <a:bodyPr vert="horz" lIns="91402" tIns="45700" rIns="91402" bIns="4570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8" y="1600208"/>
            <a:ext cx="8229600" cy="4525964"/>
          </a:xfrm>
          <a:prstGeom prst="rect">
            <a:avLst/>
          </a:prstGeom>
        </p:spPr>
        <p:txBody>
          <a:bodyPr vert="horz" lIns="91402" tIns="45700" rIns="91402" bIns="457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2" y="6356367"/>
            <a:ext cx="2133600" cy="365126"/>
          </a:xfrm>
          <a:prstGeom prst="rect">
            <a:avLst/>
          </a:prstGeom>
        </p:spPr>
        <p:txBody>
          <a:bodyPr vert="horz" lIns="91402" tIns="45700" rIns="91402" bIns="4570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12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12"/>
              <a:t>19/09/2024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8" y="6356367"/>
            <a:ext cx="2895600" cy="365126"/>
          </a:xfrm>
          <a:prstGeom prst="rect">
            <a:avLst/>
          </a:prstGeom>
        </p:spPr>
        <p:txBody>
          <a:bodyPr vert="horz" lIns="91402" tIns="45700" rIns="91402" bIns="4570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1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7"/>
            <a:ext cx="2133600" cy="365126"/>
          </a:xfrm>
          <a:prstGeom prst="rect">
            <a:avLst/>
          </a:prstGeom>
        </p:spPr>
        <p:txBody>
          <a:bodyPr vert="horz" lIns="91402" tIns="45700" rIns="91402" bIns="4570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12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01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514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012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56" indent="-342756" algn="l" defTabSz="914012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34" indent="-285630" algn="l" defTabSz="914012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12" indent="-228504" algn="l" defTabSz="91401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20" indent="-228504" algn="l" defTabSz="914012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28" indent="-228504" algn="l" defTabSz="914012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32" indent="-228504" algn="l" defTabSz="91401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40" indent="-228504" algn="l" defTabSz="91401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48" indent="-228504" algn="l" defTabSz="91401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548" indent="-228504" algn="l" defTabSz="91401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06" algn="l" defTabSz="914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12" algn="l" defTabSz="914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18" algn="l" defTabSz="914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24" algn="l" defTabSz="914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32" algn="l" defTabSz="914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36" algn="l" defTabSz="914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40" algn="l" defTabSz="914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50" algn="l" defTabSz="9140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04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7E7F2CE6-C6F6-87F5-3528-44764715190D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301475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731" r:id="rId5"/>
  </p:sldLayoutIdLst>
  <p:txStyles>
    <p:titleStyle>
      <a:lvl1pPr algn="l" defTabSz="1371018" rtl="0" eaLnBrk="1" latinLnBrk="0" hangingPunct="1">
        <a:lnSpc>
          <a:spcPct val="90000"/>
        </a:lnSpc>
        <a:spcBef>
          <a:spcPct val="0"/>
        </a:spcBef>
        <a:buNone/>
        <a:defRPr sz="6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56" indent="-342756" algn="l" defTabSz="1371018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266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713772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399280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3084790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770296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455808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141314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826826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0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01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05652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036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42754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13056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798562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8406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7F383C95-3BF6-A02D-6FF5-5FF742BDD697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marL="914400" lvl="1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502905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732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0E60F619-35C5-4ACD-7B40-C8946DDE4CC5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0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800"/>
              <a:buFont typeface="Bahiana"/>
              <a:buNone/>
              <a:defRPr sz="2800">
                <a:solidFill>
                  <a:srgbClr val="F3F3F3"/>
                </a:solidFill>
                <a:latin typeface="Bahiana"/>
                <a:ea typeface="Bahiana"/>
                <a:cs typeface="Bahiana"/>
                <a:sym typeface="Bahian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marL="914400" lvl="1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●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200"/>
              <a:buFont typeface="Barlow Light"/>
              <a:buChar char="○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3F3F3"/>
              </a:buClr>
              <a:buSzPts val="1200"/>
              <a:buFont typeface="Barlow Light"/>
              <a:buChar char="■"/>
              <a:defRPr sz="1200">
                <a:solidFill>
                  <a:srgbClr val="F3F3F3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15263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2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9.wdp"/><Relationship Id="rId3" Type="http://schemas.openxmlformats.org/officeDocument/2006/relationships/image" Target="../media/image25.png"/><Relationship Id="rId7" Type="http://schemas.microsoft.com/office/2007/relationships/hdphoto" Target="../media/hdphoto7.wdp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11" Type="http://schemas.openxmlformats.org/officeDocument/2006/relationships/image" Target="../media/image13.gif"/><Relationship Id="rId5" Type="http://schemas.openxmlformats.org/officeDocument/2006/relationships/image" Target="../media/image26.png"/><Relationship Id="rId15" Type="http://schemas.microsoft.com/office/2007/relationships/hdphoto" Target="../media/hdphoto10.wdp"/><Relationship Id="rId10" Type="http://schemas.openxmlformats.org/officeDocument/2006/relationships/image" Target="../media/image30.emf"/><Relationship Id="rId4" Type="http://schemas.microsoft.com/office/2007/relationships/hdphoto" Target="../media/hdphoto6.wdp"/><Relationship Id="rId9" Type="http://schemas.openxmlformats.org/officeDocument/2006/relationships/image" Target="../media/image29.svg"/><Relationship Id="rId1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microsoft.com/office/2007/relationships/hdphoto" Target="../media/hdphoto7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11" Type="http://schemas.openxmlformats.org/officeDocument/2006/relationships/image" Target="../media/image13.gif"/><Relationship Id="rId5" Type="http://schemas.openxmlformats.org/officeDocument/2006/relationships/image" Target="../media/image26.png"/><Relationship Id="rId10" Type="http://schemas.openxmlformats.org/officeDocument/2006/relationships/image" Target="../media/image30.emf"/><Relationship Id="rId4" Type="http://schemas.microsoft.com/office/2007/relationships/hdphoto" Target="../media/hdphoto6.wdp"/><Relationship Id="rId9" Type="http://schemas.openxmlformats.org/officeDocument/2006/relationships/image" Target="../media/image29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microsoft.com/office/2007/relationships/hdphoto" Target="../media/hdphoto7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11" Type="http://schemas.openxmlformats.org/officeDocument/2006/relationships/image" Target="../media/image13.gif"/><Relationship Id="rId5" Type="http://schemas.openxmlformats.org/officeDocument/2006/relationships/image" Target="../media/image26.png"/><Relationship Id="rId10" Type="http://schemas.openxmlformats.org/officeDocument/2006/relationships/image" Target="../media/image30.emf"/><Relationship Id="rId4" Type="http://schemas.microsoft.com/office/2007/relationships/hdphoto" Target="../media/hdphoto6.wdp"/><Relationship Id="rId9" Type="http://schemas.openxmlformats.org/officeDocument/2006/relationships/image" Target="../media/image29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5.png"/><Relationship Id="rId7" Type="http://schemas.openxmlformats.org/officeDocument/2006/relationships/image" Target="../media/image13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0.emf"/><Relationship Id="rId5" Type="http://schemas.openxmlformats.org/officeDocument/2006/relationships/image" Target="../media/image26.png"/><Relationship Id="rId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microsoft.com/office/2007/relationships/hdphoto" Target="../media/hdphoto7.wdp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11" Type="http://schemas.openxmlformats.org/officeDocument/2006/relationships/image" Target="../media/image13.gif"/><Relationship Id="rId5" Type="http://schemas.openxmlformats.org/officeDocument/2006/relationships/image" Target="../media/image26.png"/><Relationship Id="rId10" Type="http://schemas.openxmlformats.org/officeDocument/2006/relationships/image" Target="../media/image30.emf"/><Relationship Id="rId4" Type="http://schemas.microsoft.com/office/2007/relationships/hdphoto" Target="../media/hdphoto6.wdp"/><Relationship Id="rId9" Type="http://schemas.openxmlformats.org/officeDocument/2006/relationships/image" Target="../media/image29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image" Target="../media/image25.png"/><Relationship Id="rId7" Type="http://schemas.openxmlformats.org/officeDocument/2006/relationships/image" Target="../media/image29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8.png"/><Relationship Id="rId11" Type="http://schemas.openxmlformats.org/officeDocument/2006/relationships/image" Target="../media/image45.png"/><Relationship Id="rId5" Type="http://schemas.openxmlformats.org/officeDocument/2006/relationships/image" Target="../media/image26.png"/><Relationship Id="rId10" Type="http://schemas.openxmlformats.org/officeDocument/2006/relationships/image" Target="../media/image13.gif"/><Relationship Id="rId4" Type="http://schemas.microsoft.com/office/2007/relationships/hdphoto" Target="../media/hdphoto6.wdp"/><Relationship Id="rId9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microsoft.com/office/2007/relationships/hdphoto" Target="../media/hdphoto4.wdp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3.gif"/><Relationship Id="rId1" Type="http://schemas.openxmlformats.org/officeDocument/2006/relationships/slideLayout" Target="../slideLayouts/slideLayout21.xml"/><Relationship Id="rId6" Type="http://schemas.microsoft.com/office/2007/relationships/hdphoto" Target="../media/hdphoto1.wdp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image" Target="../media/image12.png"/><Relationship Id="rId10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openxmlformats.org/officeDocument/2006/relationships/image" Target="../media/image9.png"/><Relationship Id="rId1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6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png"/><Relationship Id="rId3" Type="http://schemas.openxmlformats.org/officeDocument/2006/relationships/image" Target="../media/image25.png"/><Relationship Id="rId7" Type="http://schemas.microsoft.com/office/2007/relationships/hdphoto" Target="../media/hdphoto7.wdp"/><Relationship Id="rId12" Type="http://schemas.openxmlformats.org/officeDocument/2006/relationships/image" Target="../media/image31.pn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6" Type="http://schemas.microsoft.com/office/2007/relationships/hdphoto" Target="../media/hdphoto8.wdp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11" Type="http://schemas.openxmlformats.org/officeDocument/2006/relationships/image" Target="../media/image13.gif"/><Relationship Id="rId5" Type="http://schemas.openxmlformats.org/officeDocument/2006/relationships/image" Target="../media/image26.png"/><Relationship Id="rId15" Type="http://schemas.openxmlformats.org/officeDocument/2006/relationships/image" Target="../media/image34.png"/><Relationship Id="rId10" Type="http://schemas.openxmlformats.org/officeDocument/2006/relationships/image" Target="../media/image30.emf"/><Relationship Id="rId4" Type="http://schemas.microsoft.com/office/2007/relationships/hdphoto" Target="../media/hdphoto6.wdp"/><Relationship Id="rId9" Type="http://schemas.openxmlformats.org/officeDocument/2006/relationships/image" Target="../media/image29.svg"/><Relationship Id="rId1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Google Shape;231;p5"/>
          <p:cNvSpPr/>
          <p:nvPr/>
        </p:nvSpPr>
        <p:spPr>
          <a:xfrm>
            <a:off x="990600" y="723900"/>
            <a:ext cx="15678170" cy="8654514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dashDot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5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52400" y="5320145"/>
            <a:ext cx="8356840" cy="5219543"/>
          </a:xfrm>
          <a:prstGeom prst="rect">
            <a:avLst/>
          </a:prstGeom>
        </p:spPr>
      </p:pic>
      <p:pic>
        <p:nvPicPr>
          <p:cNvPr id="18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894172" y="5714785"/>
            <a:ext cx="9220200" cy="486749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905099" y="3774757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6600" b="1">
                <a:ln w="1905"/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Black" pitchFamily="2" charset="0"/>
                <a:ea typeface="Roboto Black" pitchFamily="2" charset="0"/>
                <a:cs typeface="Times New Roman" pitchFamily="18" charset="0"/>
              </a:rPr>
              <a:t>TOÁN LỚP 5</a:t>
            </a:r>
            <a:endParaRPr lang="en-US" sz="16600" b="1" dirty="0">
              <a:ln w="1905"/>
              <a:solidFill>
                <a:srgbClr val="99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Black" pitchFamily="2" charset="0"/>
              <a:ea typeface="Roboto Black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39438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09632" y="2692104"/>
            <a:ext cx="5181600" cy="3657600"/>
            <a:chOff x="9677400" y="2552700"/>
            <a:chExt cx="5181600" cy="3657600"/>
          </a:xfrm>
        </p:grpSpPr>
        <p:sp>
          <p:nvSpPr>
            <p:cNvPr id="3" name="Flowchart: Data 2"/>
            <p:cNvSpPr/>
            <p:nvPr/>
          </p:nvSpPr>
          <p:spPr>
            <a:xfrm>
              <a:off x="9677400" y="2552700"/>
              <a:ext cx="5181600" cy="1295400"/>
            </a:xfrm>
            <a:prstGeom prst="flowChartInputOutpu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9677400" y="38481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13792200" y="38481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14859000" y="25527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H="1">
              <a:off x="13792200" y="4914900"/>
              <a:ext cx="1066800" cy="12954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9677400" y="4914900"/>
              <a:ext cx="1066800" cy="12954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677400" y="6210300"/>
              <a:ext cx="411480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744200" y="4920343"/>
              <a:ext cx="411480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0744200" y="25527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1031735" y="361203"/>
            <a:ext cx="6301726" cy="830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1. HÌNH HỘP CHỮ NHẬT</a:t>
            </a:r>
          </a:p>
        </p:txBody>
      </p:sp>
      <p:sp>
        <p:nvSpPr>
          <p:cNvPr id="13" name="Flowchart: Connector 12"/>
          <p:cNvSpPr/>
          <p:nvPr/>
        </p:nvSpPr>
        <p:spPr>
          <a:xfrm flipV="1">
            <a:off x="3262132" y="2591658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5" name="Flowchart: Connector 14"/>
          <p:cNvSpPr/>
          <p:nvPr/>
        </p:nvSpPr>
        <p:spPr>
          <a:xfrm flipV="1">
            <a:off x="7338832" y="2567412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6" name="Flowchart: Connector 15"/>
          <p:cNvSpPr/>
          <p:nvPr/>
        </p:nvSpPr>
        <p:spPr>
          <a:xfrm flipV="1">
            <a:off x="6272032" y="3814320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7" name="Flowchart: Connector 16"/>
          <p:cNvSpPr/>
          <p:nvPr/>
        </p:nvSpPr>
        <p:spPr>
          <a:xfrm flipV="1">
            <a:off x="2233432" y="3799608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8" name="Flowchart: Connector 17"/>
          <p:cNvSpPr/>
          <p:nvPr/>
        </p:nvSpPr>
        <p:spPr>
          <a:xfrm flipV="1">
            <a:off x="3300232" y="4929612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19" name="Flowchart: Connector 18"/>
          <p:cNvSpPr/>
          <p:nvPr/>
        </p:nvSpPr>
        <p:spPr>
          <a:xfrm flipV="1">
            <a:off x="7338832" y="4881120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0" name="Flowchart: Connector 19"/>
          <p:cNvSpPr/>
          <p:nvPr/>
        </p:nvSpPr>
        <p:spPr>
          <a:xfrm flipV="1">
            <a:off x="6272032" y="6176520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1" name="Flowchart: Connector 20"/>
          <p:cNvSpPr/>
          <p:nvPr/>
        </p:nvSpPr>
        <p:spPr>
          <a:xfrm flipV="1">
            <a:off x="2233432" y="6176520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>
            <a:off x="8100832" y="2335350"/>
            <a:ext cx="1447800" cy="914400"/>
          </a:xfrm>
          <a:prstGeom prst="rightArrow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0210800" y="2438607"/>
            <a:ext cx="2133600" cy="707886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8 </a:t>
            </a:r>
            <a:r>
              <a:rPr lang="en-US" sz="4000" b="1" dirty="0" err="1">
                <a:solidFill>
                  <a:srgbClr val="002060"/>
                </a:solidFill>
              </a:rPr>
              <a:t>đỉnh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434822" y="1922731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B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264604" y="1958671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A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205232" y="3283941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C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14132" y="3519263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D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989498" y="4472415"/>
            <a:ext cx="2133600" cy="707886"/>
          </a:xfrm>
          <a:prstGeom prst="rect">
            <a:avLst/>
          </a:prstGeom>
          <a:noFill/>
          <a:ln w="76200"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M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853922" y="4624815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756888" y="6176519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P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38032" y="6225013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Q</a:t>
            </a:r>
          </a:p>
        </p:txBody>
      </p:sp>
      <p:sp>
        <p:nvSpPr>
          <p:cNvPr id="36" name="Line 64"/>
          <p:cNvSpPr>
            <a:spLocks noChangeShapeType="1"/>
          </p:cNvSpPr>
          <p:nvPr/>
        </p:nvSpPr>
        <p:spPr bwMode="auto">
          <a:xfrm>
            <a:off x="3490732" y="2692104"/>
            <a:ext cx="3848100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37" name="Rectangle 51"/>
          <p:cNvSpPr>
            <a:spLocks noChangeArrowheads="1"/>
          </p:cNvSpPr>
          <p:nvPr/>
        </p:nvSpPr>
        <p:spPr bwMode="auto">
          <a:xfrm>
            <a:off x="10896603" y="3611526"/>
            <a:ext cx="2108462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AB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38" name="Line 64"/>
          <p:cNvSpPr>
            <a:spLocks noChangeShapeType="1"/>
          </p:cNvSpPr>
          <p:nvPr/>
        </p:nvSpPr>
        <p:spPr bwMode="auto">
          <a:xfrm>
            <a:off x="2347735" y="3987504"/>
            <a:ext cx="4010026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39" name="Rectangle 51"/>
          <p:cNvSpPr>
            <a:spLocks noChangeArrowheads="1"/>
          </p:cNvSpPr>
          <p:nvPr/>
        </p:nvSpPr>
        <p:spPr bwMode="auto">
          <a:xfrm>
            <a:off x="13182603" y="3619500"/>
            <a:ext cx="2159566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DC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40" name="Line 64"/>
          <p:cNvSpPr>
            <a:spLocks noChangeShapeType="1"/>
          </p:cNvSpPr>
          <p:nvPr/>
        </p:nvSpPr>
        <p:spPr bwMode="auto">
          <a:xfrm>
            <a:off x="3566932" y="5039744"/>
            <a:ext cx="3810000" cy="3464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1" name="Rectangle 51"/>
          <p:cNvSpPr>
            <a:spLocks noChangeArrowheads="1"/>
          </p:cNvSpPr>
          <p:nvPr/>
        </p:nvSpPr>
        <p:spPr bwMode="auto">
          <a:xfrm>
            <a:off x="15369879" y="3609110"/>
            <a:ext cx="2262158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MN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43" name="Line 64"/>
          <p:cNvSpPr>
            <a:spLocks noChangeShapeType="1"/>
          </p:cNvSpPr>
          <p:nvPr/>
        </p:nvSpPr>
        <p:spPr bwMode="auto">
          <a:xfrm>
            <a:off x="2462032" y="6362700"/>
            <a:ext cx="3848100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4" name="Rectangle 51"/>
          <p:cNvSpPr>
            <a:spLocks noChangeArrowheads="1"/>
          </p:cNvSpPr>
          <p:nvPr/>
        </p:nvSpPr>
        <p:spPr bwMode="auto">
          <a:xfrm>
            <a:off x="10911211" y="5718084"/>
            <a:ext cx="2287806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MQ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45" name="Line 64"/>
          <p:cNvSpPr>
            <a:spLocks noChangeShapeType="1"/>
          </p:cNvSpPr>
          <p:nvPr/>
        </p:nvSpPr>
        <p:spPr bwMode="auto">
          <a:xfrm flipV="1">
            <a:off x="6500632" y="2754450"/>
            <a:ext cx="914400" cy="1160316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6" name="Rectangle 51"/>
          <p:cNvSpPr>
            <a:spLocks noChangeArrowheads="1"/>
          </p:cNvSpPr>
          <p:nvPr/>
        </p:nvSpPr>
        <p:spPr bwMode="auto">
          <a:xfrm>
            <a:off x="10896600" y="4686302"/>
            <a:ext cx="2288560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QP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47" name="Line 64"/>
          <p:cNvSpPr>
            <a:spLocks noChangeShapeType="1"/>
          </p:cNvSpPr>
          <p:nvPr/>
        </p:nvSpPr>
        <p:spPr bwMode="auto">
          <a:xfrm flipV="1">
            <a:off x="2384101" y="2630617"/>
            <a:ext cx="1030434" cy="1222458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8" name="Rectangle 51"/>
          <p:cNvSpPr>
            <a:spLocks noChangeArrowheads="1"/>
          </p:cNvSpPr>
          <p:nvPr/>
        </p:nvSpPr>
        <p:spPr bwMode="auto">
          <a:xfrm>
            <a:off x="13032775" y="4706892"/>
            <a:ext cx="2133918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BC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49" name="Line 64"/>
          <p:cNvSpPr>
            <a:spLocks noChangeShapeType="1"/>
          </p:cNvSpPr>
          <p:nvPr/>
        </p:nvSpPr>
        <p:spPr bwMode="auto">
          <a:xfrm flipV="1">
            <a:off x="2446447" y="5080395"/>
            <a:ext cx="905742" cy="1096126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50" name="Rectangle 51"/>
          <p:cNvSpPr>
            <a:spLocks noChangeArrowheads="1"/>
          </p:cNvSpPr>
          <p:nvPr/>
        </p:nvSpPr>
        <p:spPr bwMode="auto">
          <a:xfrm>
            <a:off x="15369879" y="4624812"/>
            <a:ext cx="2134110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AD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51" name="Line 64"/>
          <p:cNvSpPr>
            <a:spLocks noChangeShapeType="1"/>
          </p:cNvSpPr>
          <p:nvPr/>
        </p:nvSpPr>
        <p:spPr bwMode="auto">
          <a:xfrm flipV="1">
            <a:off x="6528595" y="5037845"/>
            <a:ext cx="981942" cy="1159254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52" name="Line 64"/>
          <p:cNvSpPr>
            <a:spLocks noChangeShapeType="1"/>
          </p:cNvSpPr>
          <p:nvPr/>
        </p:nvSpPr>
        <p:spPr bwMode="auto">
          <a:xfrm flipV="1">
            <a:off x="2309635" y="4019535"/>
            <a:ext cx="5194" cy="2257434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53" name="Rectangle 51"/>
          <p:cNvSpPr>
            <a:spLocks noChangeArrowheads="1"/>
          </p:cNvSpPr>
          <p:nvPr/>
        </p:nvSpPr>
        <p:spPr bwMode="auto">
          <a:xfrm>
            <a:off x="15408349" y="5604294"/>
            <a:ext cx="2185214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DQ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54" name="Rectangle 51"/>
          <p:cNvSpPr>
            <a:spLocks noChangeArrowheads="1"/>
          </p:cNvSpPr>
          <p:nvPr/>
        </p:nvSpPr>
        <p:spPr bwMode="auto">
          <a:xfrm>
            <a:off x="10789142" y="6981866"/>
            <a:ext cx="2236704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AM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55" name="Line 64"/>
          <p:cNvSpPr>
            <a:spLocks noChangeShapeType="1"/>
          </p:cNvSpPr>
          <p:nvPr/>
        </p:nvSpPr>
        <p:spPr bwMode="auto">
          <a:xfrm flipH="1" flipV="1">
            <a:off x="3390286" y="2792553"/>
            <a:ext cx="0" cy="208857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56" name="Line 64"/>
          <p:cNvSpPr>
            <a:spLocks noChangeShapeType="1"/>
          </p:cNvSpPr>
          <p:nvPr/>
        </p:nvSpPr>
        <p:spPr bwMode="auto">
          <a:xfrm flipH="1" flipV="1">
            <a:off x="7453133" y="2813982"/>
            <a:ext cx="24246" cy="2148312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57" name="Rectangle 51"/>
          <p:cNvSpPr>
            <a:spLocks noChangeArrowheads="1"/>
          </p:cNvSpPr>
          <p:nvPr/>
        </p:nvSpPr>
        <p:spPr bwMode="auto">
          <a:xfrm>
            <a:off x="13153989" y="6932072"/>
            <a:ext cx="2133918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BN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59" name="Line 64"/>
          <p:cNvSpPr>
            <a:spLocks noChangeShapeType="1"/>
          </p:cNvSpPr>
          <p:nvPr/>
        </p:nvSpPr>
        <p:spPr bwMode="auto">
          <a:xfrm flipH="1" flipV="1">
            <a:off x="6420971" y="4091410"/>
            <a:ext cx="24246" cy="2148312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60" name="Rectangle 51"/>
          <p:cNvSpPr>
            <a:spLocks noChangeArrowheads="1"/>
          </p:cNvSpPr>
          <p:nvPr/>
        </p:nvSpPr>
        <p:spPr bwMode="auto">
          <a:xfrm>
            <a:off x="15468010" y="6981866"/>
            <a:ext cx="2065888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CP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61" name="Rectangle 51"/>
          <p:cNvSpPr>
            <a:spLocks noChangeArrowheads="1"/>
          </p:cNvSpPr>
          <p:nvPr/>
        </p:nvSpPr>
        <p:spPr bwMode="auto">
          <a:xfrm>
            <a:off x="13182603" y="5691742"/>
            <a:ext cx="2185214" cy="646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Cạnh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NQ</a:t>
            </a:r>
            <a:r>
              <a:rPr lang="en-US" alt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62" name="Left Brace 61"/>
          <p:cNvSpPr/>
          <p:nvPr/>
        </p:nvSpPr>
        <p:spPr>
          <a:xfrm>
            <a:off x="10201330" y="3588088"/>
            <a:ext cx="587812" cy="3990316"/>
          </a:xfrm>
          <a:prstGeom prst="leftBrace">
            <a:avLst>
              <a:gd name="adj1" fmla="val 8333"/>
              <a:gd name="adj2" fmla="val 48958"/>
            </a:avLst>
          </a:prstGeom>
          <a:ln w="5715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8217980" y="5024913"/>
            <a:ext cx="1992820" cy="707886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12 </a:t>
            </a:r>
            <a:r>
              <a:rPr lang="en-US" sz="4000" b="1" dirty="0" err="1">
                <a:solidFill>
                  <a:srgbClr val="002060"/>
                </a:solidFill>
              </a:rPr>
              <a:t>cạnh</a:t>
            </a:r>
            <a:endParaRPr lang="en-US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9548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6" grpId="0" animBg="1"/>
      <p:bldP spid="37" grpId="0"/>
      <p:bldP spid="38" grpId="0" animBg="1"/>
      <p:bldP spid="39" grpId="0"/>
      <p:bldP spid="40" grpId="0" animBg="1"/>
      <p:bldP spid="41" grpId="0"/>
      <p:bldP spid="43" grpId="0" animBg="1"/>
      <p:bldP spid="44" grpId="0"/>
      <p:bldP spid="45" grpId="0" animBg="1"/>
      <p:bldP spid="46" grpId="0"/>
      <p:bldP spid="47" grpId="0" animBg="1"/>
      <p:bldP spid="48" grpId="0"/>
      <p:bldP spid="49" grpId="0" animBg="1"/>
      <p:bldP spid="50" grpId="0"/>
      <p:bldP spid="51" grpId="0" animBg="1"/>
      <p:bldP spid="52" grpId="0" animBg="1"/>
      <p:bldP spid="53" grpId="0"/>
      <p:bldP spid="54" grpId="0"/>
      <p:bldP spid="55" grpId="0" animBg="1"/>
      <p:bldP spid="56" grpId="0" animBg="1"/>
      <p:bldP spid="57" grpId="0"/>
      <p:bldP spid="59" grpId="0" animBg="1"/>
      <p:bldP spid="60" grpId="0"/>
      <p:bldP spid="61" grpId="0"/>
      <p:bldP spid="62" grpId="0" animBg="1"/>
      <p:bldP spid="6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752600" y="2999513"/>
            <a:ext cx="5181600" cy="3667990"/>
            <a:chOff x="9677400" y="2552700"/>
            <a:chExt cx="5181600" cy="3667990"/>
          </a:xfrm>
        </p:grpSpPr>
        <p:sp>
          <p:nvSpPr>
            <p:cNvPr id="3" name="Flowchart: Data 2"/>
            <p:cNvSpPr/>
            <p:nvPr/>
          </p:nvSpPr>
          <p:spPr>
            <a:xfrm>
              <a:off x="9677400" y="2552700"/>
              <a:ext cx="5181600" cy="1295400"/>
            </a:xfrm>
            <a:prstGeom prst="flowChartInputOutpu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9677400" y="38481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13868400" y="38481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14859000" y="25527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H="1">
              <a:off x="13868400" y="4900840"/>
              <a:ext cx="990600" cy="131985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9677400" y="4914900"/>
              <a:ext cx="1066800" cy="12954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 flipV="1">
              <a:off x="9677400" y="6210300"/>
              <a:ext cx="4191000" cy="10390"/>
            </a:xfrm>
            <a:prstGeom prst="line">
              <a:avLst/>
            </a:prstGeom>
            <a:ln w="381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744200" y="4920343"/>
              <a:ext cx="411480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0744200" y="25527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5756888" y="2291627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B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86670" y="2327567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27296" y="3652837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14526" y="3685991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311562" y="4841311"/>
            <a:ext cx="2133600" cy="707886"/>
          </a:xfrm>
          <a:prstGeom prst="rect">
            <a:avLst/>
          </a:prstGeom>
          <a:noFill/>
          <a:ln w="76200">
            <a:noFill/>
          </a:ln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18660" y="4689767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078952" y="6545419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P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60096" y="6593911"/>
            <a:ext cx="2133600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Q</a:t>
            </a:r>
          </a:p>
        </p:txBody>
      </p:sp>
      <p:sp>
        <p:nvSpPr>
          <p:cNvPr id="26" name="Flowchart: Data 25"/>
          <p:cNvSpPr/>
          <p:nvPr/>
        </p:nvSpPr>
        <p:spPr>
          <a:xfrm>
            <a:off x="1787236" y="5355034"/>
            <a:ext cx="5181600" cy="1295400"/>
          </a:xfrm>
          <a:prstGeom prst="flowChartInputOutput">
            <a:avLst/>
          </a:prstGeom>
          <a:solidFill>
            <a:srgbClr val="0070C0">
              <a:alpha val="65000"/>
            </a:srgb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9" name="Left Brace 28"/>
          <p:cNvSpPr/>
          <p:nvPr/>
        </p:nvSpPr>
        <p:spPr>
          <a:xfrm rot="16200000">
            <a:off x="3631599" y="4982863"/>
            <a:ext cx="474574" cy="4163294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 rot="18765860">
            <a:off x="6252541" y="6267124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rộng</a:t>
            </a:r>
            <a:endParaRPr lang="en-US" b="1" dirty="0"/>
          </a:p>
        </p:txBody>
      </p:sp>
      <p:sp>
        <p:nvSpPr>
          <p:cNvPr id="31" name="Left Brace 30"/>
          <p:cNvSpPr/>
          <p:nvPr/>
        </p:nvSpPr>
        <p:spPr>
          <a:xfrm rot="13084045">
            <a:off x="6368379" y="5459116"/>
            <a:ext cx="586886" cy="1557812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2791695" y="7468968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dài</a:t>
            </a:r>
            <a:endParaRPr lang="en-US" b="1" dirty="0"/>
          </a:p>
        </p:txBody>
      </p:sp>
      <p:sp>
        <p:nvSpPr>
          <p:cNvPr id="33" name="Left Brace 32"/>
          <p:cNvSpPr/>
          <p:nvPr/>
        </p:nvSpPr>
        <p:spPr>
          <a:xfrm rot="10800000">
            <a:off x="7033674" y="3066622"/>
            <a:ext cx="678856" cy="2281028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7925125" y="3849518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cao</a:t>
            </a:r>
            <a:endParaRPr lang="en-US" b="1" dirty="0"/>
          </a:p>
        </p:txBody>
      </p:sp>
      <p:sp>
        <p:nvSpPr>
          <p:cNvPr id="35" name="Line 64"/>
          <p:cNvSpPr>
            <a:spLocks noChangeShapeType="1"/>
          </p:cNvSpPr>
          <p:nvPr/>
        </p:nvSpPr>
        <p:spPr bwMode="auto">
          <a:xfrm>
            <a:off x="2826036" y="2969194"/>
            <a:ext cx="4108164" cy="30316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36" name="Line 64"/>
          <p:cNvSpPr>
            <a:spLocks noChangeShapeType="1"/>
          </p:cNvSpPr>
          <p:nvPr/>
        </p:nvSpPr>
        <p:spPr bwMode="auto">
          <a:xfrm>
            <a:off x="1787236" y="4294910"/>
            <a:ext cx="4156364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37" name="Line 64"/>
          <p:cNvSpPr>
            <a:spLocks noChangeShapeType="1"/>
          </p:cNvSpPr>
          <p:nvPr/>
        </p:nvSpPr>
        <p:spPr bwMode="auto">
          <a:xfrm>
            <a:off x="2874821" y="5344186"/>
            <a:ext cx="4059382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38" name="Line 64"/>
          <p:cNvSpPr>
            <a:spLocks noChangeShapeType="1"/>
          </p:cNvSpPr>
          <p:nvPr/>
        </p:nvSpPr>
        <p:spPr bwMode="auto">
          <a:xfrm flipV="1">
            <a:off x="1752600" y="6622168"/>
            <a:ext cx="4191000" cy="14132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39" name="Line 64"/>
          <p:cNvSpPr>
            <a:spLocks noChangeShapeType="1"/>
          </p:cNvSpPr>
          <p:nvPr/>
        </p:nvSpPr>
        <p:spPr bwMode="auto">
          <a:xfrm flipV="1">
            <a:off x="5943600" y="3026362"/>
            <a:ext cx="951528" cy="1231544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0" name="Line 64"/>
          <p:cNvSpPr>
            <a:spLocks noChangeShapeType="1"/>
          </p:cNvSpPr>
          <p:nvPr/>
        </p:nvSpPr>
        <p:spPr bwMode="auto">
          <a:xfrm flipV="1">
            <a:off x="1752600" y="2969197"/>
            <a:ext cx="1073436" cy="1288714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1" name="Line 64"/>
          <p:cNvSpPr>
            <a:spLocks noChangeShapeType="1"/>
          </p:cNvSpPr>
          <p:nvPr/>
        </p:nvSpPr>
        <p:spPr bwMode="auto">
          <a:xfrm flipV="1">
            <a:off x="1752600" y="5344186"/>
            <a:ext cx="1039092" cy="127798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2" name="Line 64"/>
          <p:cNvSpPr>
            <a:spLocks noChangeShapeType="1"/>
          </p:cNvSpPr>
          <p:nvPr/>
        </p:nvSpPr>
        <p:spPr bwMode="auto">
          <a:xfrm flipV="1">
            <a:off x="5913189" y="5344186"/>
            <a:ext cx="981942" cy="1332736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3" name="Line 64"/>
          <p:cNvSpPr>
            <a:spLocks noChangeShapeType="1"/>
          </p:cNvSpPr>
          <p:nvPr/>
        </p:nvSpPr>
        <p:spPr bwMode="auto">
          <a:xfrm flipV="1">
            <a:off x="1752600" y="4294910"/>
            <a:ext cx="0" cy="2347488"/>
          </a:xfrm>
          <a:prstGeom prst="line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4" name="Line 64"/>
          <p:cNvSpPr>
            <a:spLocks noChangeShapeType="1"/>
          </p:cNvSpPr>
          <p:nvPr/>
        </p:nvSpPr>
        <p:spPr bwMode="auto">
          <a:xfrm flipH="1" flipV="1">
            <a:off x="2843644" y="2969197"/>
            <a:ext cx="0" cy="2352190"/>
          </a:xfrm>
          <a:prstGeom prst="line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5" name="Line 64"/>
          <p:cNvSpPr>
            <a:spLocks noChangeShapeType="1"/>
          </p:cNvSpPr>
          <p:nvPr/>
        </p:nvSpPr>
        <p:spPr bwMode="auto">
          <a:xfrm flipH="1" flipV="1">
            <a:off x="6934200" y="3026365"/>
            <a:ext cx="0" cy="2273986"/>
          </a:xfrm>
          <a:prstGeom prst="line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46" name="Line 64"/>
          <p:cNvSpPr>
            <a:spLocks noChangeShapeType="1"/>
          </p:cNvSpPr>
          <p:nvPr/>
        </p:nvSpPr>
        <p:spPr bwMode="auto">
          <a:xfrm flipH="1" flipV="1">
            <a:off x="5913189" y="4257909"/>
            <a:ext cx="30414" cy="2371326"/>
          </a:xfrm>
          <a:prstGeom prst="line">
            <a:avLst/>
          </a:prstGeom>
          <a:noFill/>
          <a:ln w="76200">
            <a:solidFill>
              <a:schemeClr val="accent2">
                <a:lumMod val="60000"/>
                <a:lumOff val="4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1440" tIns="45720" rIns="91440" bIns="45720" anchor="ctr"/>
          <a:lstStyle/>
          <a:p>
            <a:endParaRPr lang="en-US"/>
          </a:p>
        </p:txBody>
      </p:sp>
      <p:sp>
        <p:nvSpPr>
          <p:cNvPr id="79" name="Flowchart: Data 78"/>
          <p:cNvSpPr/>
          <p:nvPr/>
        </p:nvSpPr>
        <p:spPr>
          <a:xfrm>
            <a:off x="11907985" y="5335973"/>
            <a:ext cx="3017350" cy="1331530"/>
          </a:xfrm>
          <a:prstGeom prst="flowChartInputOutput">
            <a:avLst/>
          </a:prstGeom>
          <a:solidFill>
            <a:schemeClr val="accent5">
              <a:alpha val="4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grpSp>
        <p:nvGrpSpPr>
          <p:cNvPr id="71" name="Group 70"/>
          <p:cNvGrpSpPr/>
          <p:nvPr/>
        </p:nvGrpSpPr>
        <p:grpSpPr>
          <a:xfrm>
            <a:off x="11887200" y="1613452"/>
            <a:ext cx="3079696" cy="5063672"/>
            <a:chOff x="8849069" y="1221170"/>
            <a:chExt cx="3079696" cy="5063671"/>
          </a:xfrm>
        </p:grpSpPr>
        <p:sp>
          <p:nvSpPr>
            <p:cNvPr id="72" name="Flowchart: Data 71"/>
            <p:cNvSpPr/>
            <p:nvPr/>
          </p:nvSpPr>
          <p:spPr>
            <a:xfrm>
              <a:off x="8849069" y="1221170"/>
              <a:ext cx="3038131" cy="1331530"/>
            </a:xfrm>
            <a:prstGeom prst="flowChartInputOutput">
              <a:avLst/>
            </a:prstGeom>
            <a:noFill/>
            <a:ln w="38100">
              <a:solidFill>
                <a:srgbClr val="99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8849069" y="2535034"/>
              <a:ext cx="2438400" cy="3749807"/>
            </a:xfrm>
            <a:prstGeom prst="rect">
              <a:avLst/>
            </a:prstGeom>
            <a:noFill/>
            <a:ln w="38100">
              <a:solidFill>
                <a:srgbClr val="99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4" name="Straight Connector 73"/>
            <p:cNvCxnSpPr/>
            <p:nvPr/>
          </p:nvCxnSpPr>
          <p:spPr>
            <a:xfrm flipH="1">
              <a:off x="11287469" y="4958442"/>
              <a:ext cx="599732" cy="1326399"/>
            </a:xfrm>
            <a:prstGeom prst="line">
              <a:avLst/>
            </a:prstGeom>
            <a:ln w="38100">
              <a:solidFill>
                <a:srgbClr val="9933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flipV="1">
              <a:off x="11887200" y="1221170"/>
              <a:ext cx="0" cy="3737272"/>
            </a:xfrm>
            <a:prstGeom prst="line">
              <a:avLst/>
            </a:prstGeom>
            <a:ln w="38100">
              <a:solidFill>
                <a:srgbClr val="99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H="1">
              <a:off x="8869851" y="4958442"/>
              <a:ext cx="599732" cy="1326399"/>
            </a:xfrm>
            <a:prstGeom prst="line">
              <a:avLst/>
            </a:prstGeom>
            <a:ln w="38100">
              <a:solidFill>
                <a:srgbClr val="9933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flipV="1">
              <a:off x="9448800" y="1221170"/>
              <a:ext cx="0" cy="3737272"/>
            </a:xfrm>
            <a:prstGeom prst="line">
              <a:avLst/>
            </a:prstGeom>
            <a:ln w="38100">
              <a:solidFill>
                <a:srgbClr val="99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flipH="1">
              <a:off x="9476510" y="4958442"/>
              <a:ext cx="2452255" cy="1631"/>
            </a:xfrm>
            <a:prstGeom prst="line">
              <a:avLst/>
            </a:prstGeom>
            <a:ln w="38100">
              <a:solidFill>
                <a:srgbClr val="9933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TextBox 81"/>
          <p:cNvSpPr txBox="1"/>
          <p:nvPr/>
        </p:nvSpPr>
        <p:spPr>
          <a:xfrm>
            <a:off x="11709401" y="7527472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dài</a:t>
            </a:r>
            <a:endParaRPr lang="en-US" b="1" dirty="0"/>
          </a:p>
        </p:txBody>
      </p:sp>
      <p:sp>
        <p:nvSpPr>
          <p:cNvPr id="83" name="Left Brace 82"/>
          <p:cNvSpPr/>
          <p:nvPr/>
        </p:nvSpPr>
        <p:spPr>
          <a:xfrm rot="16200000">
            <a:off x="12722583" y="5907328"/>
            <a:ext cx="586886" cy="2314356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84" name="TextBox 83"/>
          <p:cNvSpPr txBox="1"/>
          <p:nvPr/>
        </p:nvSpPr>
        <p:spPr>
          <a:xfrm rot="18067601">
            <a:off x="14571497" y="6123372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rộng</a:t>
            </a:r>
            <a:endParaRPr lang="en-US" b="1" dirty="0"/>
          </a:p>
        </p:txBody>
      </p:sp>
      <p:sp>
        <p:nvSpPr>
          <p:cNvPr id="85" name="Left Brace 84"/>
          <p:cNvSpPr/>
          <p:nvPr/>
        </p:nvSpPr>
        <p:spPr>
          <a:xfrm rot="12385786">
            <a:off x="14687333" y="5425162"/>
            <a:ext cx="586886" cy="1557812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86" name="TextBox 85"/>
          <p:cNvSpPr txBox="1"/>
          <p:nvPr/>
        </p:nvSpPr>
        <p:spPr>
          <a:xfrm>
            <a:off x="15689945" y="3264744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cao</a:t>
            </a:r>
            <a:endParaRPr lang="en-US" b="1" dirty="0"/>
          </a:p>
        </p:txBody>
      </p:sp>
      <p:sp>
        <p:nvSpPr>
          <p:cNvPr id="87" name="Left Brace 86"/>
          <p:cNvSpPr/>
          <p:nvPr/>
        </p:nvSpPr>
        <p:spPr>
          <a:xfrm rot="10710907">
            <a:off x="15028063" y="1638302"/>
            <a:ext cx="586886" cy="3657344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1031735" y="361203"/>
            <a:ext cx="6301726" cy="830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1. HÌNH HỘP CHỮ NHẬT</a:t>
            </a:r>
          </a:p>
        </p:txBody>
      </p:sp>
    </p:spTree>
    <p:extLst>
      <p:ext uri="{BB962C8B-B14F-4D97-AF65-F5344CB8AC3E}">
        <p14:creationId xmlns:p14="http://schemas.microsoft.com/office/powerpoint/2010/main" val="36906814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4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5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6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9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0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1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250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27" presetClass="emph" presetSubtype="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5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6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9" grpId="0" animBg="1"/>
      <p:bldP spid="30" grpId="0"/>
      <p:bldP spid="30" grpId="1"/>
      <p:bldP spid="31" grpId="0" animBg="1"/>
      <p:bldP spid="32" grpId="0"/>
      <p:bldP spid="32" grpId="1"/>
      <p:bldP spid="33" grpId="0" animBg="1"/>
      <p:bldP spid="34" grpId="0"/>
      <p:bldP spid="34" grpId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4" grpId="0" animBg="1"/>
      <p:bldP spid="45" grpId="0" animBg="1"/>
      <p:bldP spid="46" grpId="0" animBg="1"/>
      <p:bldP spid="79" grpId="0" animBg="1"/>
      <p:bldP spid="82" grpId="0"/>
      <p:bldP spid="83" grpId="0" animBg="1"/>
      <p:bldP spid="84" grpId="0"/>
      <p:bldP spid="85" grpId="0" animBg="1"/>
      <p:bldP spid="86" grpId="0"/>
      <p:bldP spid="87" grpId="0" animBg="1"/>
      <p:bldP spid="8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43000" y="2466112"/>
            <a:ext cx="5181600" cy="3657600"/>
            <a:chOff x="9677400" y="2552700"/>
            <a:chExt cx="5181600" cy="3657600"/>
          </a:xfrm>
        </p:grpSpPr>
        <p:sp>
          <p:nvSpPr>
            <p:cNvPr id="3" name="Flowchart: Data 2"/>
            <p:cNvSpPr/>
            <p:nvPr/>
          </p:nvSpPr>
          <p:spPr>
            <a:xfrm>
              <a:off x="9677400" y="2552700"/>
              <a:ext cx="5181600" cy="1295400"/>
            </a:xfrm>
            <a:prstGeom prst="flowChartInputOutpu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9677400" y="38481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13792200" y="38481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14859000" y="25527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flipH="1">
              <a:off x="13792200" y="4914900"/>
              <a:ext cx="1066800" cy="12954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9677400" y="4914900"/>
              <a:ext cx="1066800" cy="12954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677400" y="6210300"/>
              <a:ext cx="411480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744200" y="4920343"/>
              <a:ext cx="411480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0744200" y="25527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Arrow Connector 12"/>
          <p:cNvCxnSpPr/>
          <p:nvPr/>
        </p:nvCxnSpPr>
        <p:spPr>
          <a:xfrm flipV="1">
            <a:off x="9152660" y="1986403"/>
            <a:ext cx="1726624" cy="2233954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9162292" y="4220354"/>
            <a:ext cx="1974652" cy="0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9152663" y="4220354"/>
            <a:ext cx="1896342" cy="2203756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ounded Rectangle 23"/>
          <p:cNvSpPr/>
          <p:nvPr/>
        </p:nvSpPr>
        <p:spPr>
          <a:xfrm>
            <a:off x="11150801" y="1280931"/>
            <a:ext cx="3307774" cy="138891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92D05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6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</a:rPr>
              <a:t>mặt</a:t>
            </a:r>
            <a:endParaRPr lang="en-US" sz="4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1150801" y="3553697"/>
            <a:ext cx="3307774" cy="138891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92D05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8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</a:rPr>
              <a:t>đỉnh</a:t>
            </a:r>
            <a:endParaRPr lang="en-US" sz="4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11277603" y="5729653"/>
            <a:ext cx="3307774" cy="138891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92D05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4800" b="1" dirty="0">
                <a:solidFill>
                  <a:schemeClr val="accent2">
                    <a:lumMod val="50000"/>
                  </a:schemeClr>
                </a:solidFill>
              </a:rPr>
              <a:t>12 </a:t>
            </a:r>
            <a:r>
              <a:rPr lang="en-US" sz="4800" b="1" dirty="0" err="1">
                <a:solidFill>
                  <a:schemeClr val="accent2">
                    <a:lumMod val="50000"/>
                  </a:schemeClr>
                </a:solidFill>
              </a:rPr>
              <a:t>cạnh</a:t>
            </a:r>
            <a:endParaRPr lang="en-US" sz="48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2" name="Left Brace 31"/>
          <p:cNvSpPr/>
          <p:nvPr/>
        </p:nvSpPr>
        <p:spPr>
          <a:xfrm rot="16200000">
            <a:off x="3021873" y="4550027"/>
            <a:ext cx="474574" cy="4163294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 rot="18765860">
            <a:off x="5642815" y="5834288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rộng</a:t>
            </a:r>
            <a:endParaRPr lang="en-US" b="1" dirty="0"/>
          </a:p>
        </p:txBody>
      </p:sp>
      <p:sp>
        <p:nvSpPr>
          <p:cNvPr id="34" name="Left Brace 33"/>
          <p:cNvSpPr/>
          <p:nvPr/>
        </p:nvSpPr>
        <p:spPr>
          <a:xfrm rot="13084045">
            <a:off x="5758649" y="5026280"/>
            <a:ext cx="586886" cy="1557812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2181967" y="7036132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dài</a:t>
            </a:r>
            <a:endParaRPr lang="en-US" b="1" dirty="0"/>
          </a:p>
        </p:txBody>
      </p:sp>
      <p:sp>
        <p:nvSpPr>
          <p:cNvPr id="36" name="Left Brace 35"/>
          <p:cNvSpPr/>
          <p:nvPr/>
        </p:nvSpPr>
        <p:spPr>
          <a:xfrm rot="10800000">
            <a:off x="6423948" y="2633786"/>
            <a:ext cx="678856" cy="2281028"/>
          </a:xfrm>
          <a:prstGeom prst="leftBrace">
            <a:avLst>
              <a:gd name="adj1" fmla="val 31387"/>
              <a:gd name="adj2" fmla="val 47547"/>
            </a:avLst>
          </a:prstGeom>
          <a:ln w="3810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7315399" y="3416682"/>
            <a:ext cx="2498438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/>
              <a:t>Chiều</a:t>
            </a:r>
            <a:r>
              <a:rPr lang="en-US" b="1" dirty="0"/>
              <a:t> </a:t>
            </a:r>
            <a:r>
              <a:rPr lang="en-US" b="1" dirty="0" err="1"/>
              <a:t>cao</a:t>
            </a:r>
            <a:endParaRPr lang="en-US" b="1" dirty="0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2106941" y="449933"/>
            <a:ext cx="6301726" cy="830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1. HÌNH HỘP CHỮ NHẬT</a:t>
            </a:r>
          </a:p>
        </p:txBody>
      </p:sp>
      <p:sp>
        <p:nvSpPr>
          <p:cNvPr id="46" name="Flowchart: Connector 45"/>
          <p:cNvSpPr/>
          <p:nvPr/>
        </p:nvSpPr>
        <p:spPr>
          <a:xfrm flipV="1">
            <a:off x="2057400" y="2324100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47" name="Flowchart: Connector 46"/>
          <p:cNvSpPr/>
          <p:nvPr/>
        </p:nvSpPr>
        <p:spPr>
          <a:xfrm flipV="1">
            <a:off x="6212664" y="2324100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48" name="Flowchart: Connector 47"/>
          <p:cNvSpPr/>
          <p:nvPr/>
        </p:nvSpPr>
        <p:spPr>
          <a:xfrm flipV="1">
            <a:off x="2095500" y="4632862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49" name="Flowchart: Connector 48"/>
          <p:cNvSpPr/>
          <p:nvPr/>
        </p:nvSpPr>
        <p:spPr>
          <a:xfrm flipV="1">
            <a:off x="6191882" y="4691370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0" name="Flowchart: Connector 49"/>
          <p:cNvSpPr/>
          <p:nvPr/>
        </p:nvSpPr>
        <p:spPr>
          <a:xfrm flipV="1">
            <a:off x="1063210" y="3581404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1" name="Flowchart: Connector 50"/>
          <p:cNvSpPr/>
          <p:nvPr/>
        </p:nvSpPr>
        <p:spPr>
          <a:xfrm flipV="1">
            <a:off x="5143500" y="3622968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2" name="Flowchart: Connector 51"/>
          <p:cNvSpPr/>
          <p:nvPr/>
        </p:nvSpPr>
        <p:spPr>
          <a:xfrm flipV="1">
            <a:off x="1080528" y="6009408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3" name="Flowchart: Connector 52"/>
          <p:cNvSpPr/>
          <p:nvPr/>
        </p:nvSpPr>
        <p:spPr>
          <a:xfrm flipV="1">
            <a:off x="5181600" y="5981700"/>
            <a:ext cx="228600" cy="200892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517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DB74AE0-9DB6-0313-5F57-5BA65B130AD8}"/>
              </a:ext>
            </a:extLst>
          </p:cNvPr>
          <p:cNvSpPr txBox="1"/>
          <p:nvPr/>
        </p:nvSpPr>
        <p:spPr>
          <a:xfrm>
            <a:off x="3581400" y="1409700"/>
            <a:ext cx="1104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Hình khai triển của hình hộp chữ nhật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2DC95F-6C17-2FDE-FF88-09AC1E6CAF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489" y="3173477"/>
            <a:ext cx="15915819" cy="3940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710833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DB74AE0-9DB6-0313-5F57-5BA65B130AD8}"/>
              </a:ext>
            </a:extLst>
          </p:cNvPr>
          <p:cNvSpPr txBox="1"/>
          <p:nvPr/>
        </p:nvSpPr>
        <p:spPr>
          <a:xfrm>
            <a:off x="5562600" y="1028700"/>
            <a:ext cx="11049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Các mặt của hình hộp chữ nhật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F34350-429A-1F53-9C24-33A4EE061186}"/>
              </a:ext>
            </a:extLst>
          </p:cNvPr>
          <p:cNvSpPr txBox="1"/>
          <p:nvPr/>
        </p:nvSpPr>
        <p:spPr>
          <a:xfrm>
            <a:off x="5791200" y="3250674"/>
            <a:ext cx="11049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Hình hộp chữ nhật có hai mặt đáy và bốn mặt bên. </a:t>
            </a:r>
          </a:p>
          <a:p>
            <a:pPr marL="0" marR="0" lvl="0" indent="0" algn="l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思源黑体 Light"/>
                <a:cs typeface="+mn-cs"/>
              </a:rPr>
              <a:t>Các mặt đối diện của hình hộp chữ nhật bằng nhau.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C01602-424A-5398-0D80-E2159D5C45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400300"/>
            <a:ext cx="4198370" cy="661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8132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3F34350-429A-1F53-9C24-33A4EE061186}"/>
              </a:ext>
            </a:extLst>
          </p:cNvPr>
          <p:cNvSpPr txBox="1"/>
          <p:nvPr/>
        </p:nvSpPr>
        <p:spPr>
          <a:xfrm>
            <a:off x="1371600" y="821362"/>
            <a:ext cx="12725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6000">
                <a:solidFill>
                  <a:srgbClr val="C00000"/>
                </a:solidFill>
              </a:rPr>
              <a:t>Hình hộp chữ nhật có ba kích thước:</a:t>
            </a:r>
          </a:p>
          <a:p>
            <a:pPr lvl="0"/>
            <a:r>
              <a:rPr lang="vi-VN" sz="6000" i="1">
                <a:solidFill>
                  <a:srgbClr val="0070C0"/>
                </a:solidFill>
              </a:rPr>
              <a:t>chiều dài,</a:t>
            </a:r>
          </a:p>
          <a:p>
            <a:pPr lvl="0"/>
            <a:r>
              <a:rPr lang="vi-VN" sz="6000" i="1">
                <a:solidFill>
                  <a:srgbClr val="0070C0"/>
                </a:solidFill>
              </a:rPr>
              <a:t>chiều rộng,</a:t>
            </a:r>
          </a:p>
          <a:p>
            <a:pPr lvl="0"/>
            <a:r>
              <a:rPr lang="vi-VN" sz="6000" i="1">
                <a:solidFill>
                  <a:srgbClr val="0070C0"/>
                </a:solidFill>
              </a:rPr>
              <a:t>chiều cao.</a:t>
            </a:r>
            <a:endParaRPr kumimoji="0" lang="en-US" sz="6000" b="0" i="1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思源黑体 Ligh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C17B0E-FE85-2CBD-2312-BD7008DD18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887" y="1917877"/>
            <a:ext cx="11014113" cy="6786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8959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1232621" y="568705"/>
            <a:ext cx="15678170" cy="8654514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dashDot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2025905" y="729873"/>
            <a:ext cx="5823710" cy="830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2. HÌNH </a:t>
            </a:r>
            <a:r>
              <a:rPr lang="en-US" sz="4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lập</a:t>
            </a:r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phương</a:t>
            </a:r>
            <a:endParaRPr lang="en-US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136" l="0" r="100000">
                        <a14:foregroundMark x1="31321" y1="15983" x2="72264" y2="30670"/>
                        <a14:foregroundMark x1="68302" y1="19654" x2="48113" y2="29158"/>
                        <a14:foregroundMark x1="34717" y1="23542" x2="52075" y2="35205"/>
                        <a14:foregroundMark x1="68302" y1="23110" x2="50755" y2="31749"/>
                        <a14:foregroundMark x1="30377" y1="21166" x2="41887" y2="29158"/>
                        <a14:foregroundMark x1="31698" y1="15983" x2="47170" y2="31102"/>
                        <a14:foregroundMark x1="81698" y1="24190" x2="83396" y2="41901"/>
                        <a14:foregroundMark x1="84717" y1="25054" x2="85660" y2="37365"/>
                        <a14:foregroundMark x1="43208" y1="74730" x2="46226" y2="88769"/>
                        <a14:foregroundMark x1="36981" y1="76674" x2="47170" y2="909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3" y="4383732"/>
            <a:ext cx="4625386" cy="4040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100000">
                        <a14:foregroundMark x1="52333" y1="56000" x2="51500" y2="62333"/>
                        <a14:foregroundMark x1="73333" y1="28000" x2="79333" y2="5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951" y="1056081"/>
            <a:ext cx="4275086" cy="4275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21" y="2738363"/>
            <a:ext cx="3959538" cy="3622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48898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1232621" y="568705"/>
            <a:ext cx="15678170" cy="8654514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dashDot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080780" y="822865"/>
            <a:ext cx="5823710" cy="830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2. HÌNH </a:t>
            </a:r>
            <a:r>
              <a:rPr lang="en-US" sz="4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lập</a:t>
            </a:r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phương</a:t>
            </a:r>
            <a:endParaRPr lang="en-US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pSp>
        <p:nvGrpSpPr>
          <p:cNvPr id="23" name="Group 4"/>
          <p:cNvGrpSpPr>
            <a:grpSpLocks/>
          </p:cNvGrpSpPr>
          <p:nvPr/>
        </p:nvGrpSpPr>
        <p:grpSpPr bwMode="auto">
          <a:xfrm>
            <a:off x="2345873" y="3042920"/>
            <a:ext cx="3369130" cy="3287388"/>
            <a:chOff x="720" y="1817"/>
            <a:chExt cx="1008" cy="919"/>
          </a:xfrm>
        </p:grpSpPr>
        <p:sp>
          <p:nvSpPr>
            <p:cNvPr id="24" name="AutoShape 5"/>
            <p:cNvSpPr>
              <a:spLocks noChangeArrowheads="1"/>
            </p:cNvSpPr>
            <p:nvPr/>
          </p:nvSpPr>
          <p:spPr bwMode="auto">
            <a:xfrm>
              <a:off x="720" y="1824"/>
              <a:ext cx="1008" cy="912"/>
            </a:xfrm>
            <a:prstGeom prst="cube">
              <a:avLst>
                <a:gd name="adj" fmla="val 27630"/>
              </a:avLst>
            </a:prstGeom>
            <a:solidFill>
              <a:srgbClr val="FFFF00"/>
            </a:solidFill>
            <a:ln w="38100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 altLang="en-US">
                <a:latin typeface="Times New Roman" pitchFamily="18" charset="0"/>
              </a:endParaRPr>
            </a:p>
          </p:txBody>
        </p:sp>
        <p:sp>
          <p:nvSpPr>
            <p:cNvPr id="25" name="Line 6"/>
            <p:cNvSpPr>
              <a:spLocks noChangeShapeType="1"/>
            </p:cNvSpPr>
            <p:nvPr/>
          </p:nvSpPr>
          <p:spPr bwMode="auto">
            <a:xfrm flipH="1">
              <a:off x="972" y="2484"/>
              <a:ext cx="720" cy="0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7"/>
            <p:cNvSpPr>
              <a:spLocks noChangeShapeType="1"/>
            </p:cNvSpPr>
            <p:nvPr/>
          </p:nvSpPr>
          <p:spPr bwMode="auto">
            <a:xfrm flipH="1">
              <a:off x="986" y="1817"/>
              <a:ext cx="14" cy="679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8"/>
            <p:cNvSpPr>
              <a:spLocks noChangeShapeType="1"/>
            </p:cNvSpPr>
            <p:nvPr/>
          </p:nvSpPr>
          <p:spPr bwMode="auto">
            <a:xfrm flipH="1">
              <a:off x="720" y="2496"/>
              <a:ext cx="252" cy="216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3809080" y="3067961"/>
            <a:ext cx="964968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4000" b="1" dirty="0"/>
              <a:t>1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260526" y="5713241"/>
            <a:ext cx="964968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4000" b="1" dirty="0"/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525084" y="4368729"/>
            <a:ext cx="964968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4000" b="1" dirty="0"/>
              <a:t>3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547950" y="4242453"/>
            <a:ext cx="964968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4000" b="1" dirty="0"/>
              <a:t>4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879252" y="4345193"/>
            <a:ext cx="964968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4000" b="1" dirty="0"/>
              <a:t>5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820438" y="4596397"/>
            <a:ext cx="964968" cy="70788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sz="4000" b="1" dirty="0"/>
              <a:t>6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8381596" y="2476500"/>
            <a:ext cx="6402012" cy="4481624"/>
            <a:chOff x="8381596" y="2476500"/>
            <a:chExt cx="6402012" cy="4481624"/>
          </a:xfrm>
        </p:grpSpPr>
        <p:sp>
          <p:nvSpPr>
            <p:cNvPr id="3" name="Rectangle 2"/>
            <p:cNvSpPr/>
            <p:nvPr/>
          </p:nvSpPr>
          <p:spPr>
            <a:xfrm>
              <a:off x="9982200" y="2476500"/>
              <a:ext cx="1600604" cy="1516912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9982200" y="3964212"/>
              <a:ext cx="1600604" cy="1516912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9982200" y="5441212"/>
              <a:ext cx="1600604" cy="1516912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11582400" y="3964212"/>
              <a:ext cx="1600604" cy="14770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5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13183004" y="3964212"/>
              <a:ext cx="1600604" cy="14770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6</a:t>
              </a: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8381596" y="3964212"/>
              <a:ext cx="1600604" cy="14770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07929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  <p:bldP spid="4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3" y="371879"/>
            <a:ext cx="15678170" cy="8654514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dashDot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869699" y="872053"/>
            <a:ext cx="5823710" cy="830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2. HÌNH </a:t>
            </a:r>
            <a:r>
              <a:rPr lang="en-US" sz="4800" b="1" cap="all" dirty="0" err="1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lập</a:t>
            </a:r>
            <a:r>
              <a:rPr lang="en-US" sz="4800" b="1" cap="all" dirty="0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dirty="0" err="1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66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phương</a:t>
            </a:r>
            <a:endParaRPr lang="en-US" sz="48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solidFill>
                <a:srgbClr val="FF66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pSp>
        <p:nvGrpSpPr>
          <p:cNvPr id="41" name="Group 4"/>
          <p:cNvGrpSpPr>
            <a:grpSpLocks/>
          </p:cNvGrpSpPr>
          <p:nvPr/>
        </p:nvGrpSpPr>
        <p:grpSpPr bwMode="auto">
          <a:xfrm>
            <a:off x="2345873" y="3042920"/>
            <a:ext cx="3369130" cy="3287388"/>
            <a:chOff x="720" y="1817"/>
            <a:chExt cx="1008" cy="919"/>
          </a:xfrm>
        </p:grpSpPr>
        <p:sp>
          <p:nvSpPr>
            <p:cNvPr id="42" name="AutoShape 5"/>
            <p:cNvSpPr>
              <a:spLocks noChangeArrowheads="1"/>
            </p:cNvSpPr>
            <p:nvPr/>
          </p:nvSpPr>
          <p:spPr bwMode="auto">
            <a:xfrm>
              <a:off x="720" y="1824"/>
              <a:ext cx="1008" cy="912"/>
            </a:xfrm>
            <a:prstGeom prst="cube">
              <a:avLst>
                <a:gd name="adj" fmla="val 27630"/>
              </a:avLst>
            </a:prstGeom>
            <a:solidFill>
              <a:srgbClr val="FFFF00"/>
            </a:solidFill>
            <a:ln w="38100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 altLang="en-US">
                <a:latin typeface="Times New Roman" pitchFamily="18" charset="0"/>
              </a:endParaRPr>
            </a:p>
          </p:txBody>
        </p:sp>
        <p:sp>
          <p:nvSpPr>
            <p:cNvPr id="43" name="Line 6"/>
            <p:cNvSpPr>
              <a:spLocks noChangeShapeType="1"/>
            </p:cNvSpPr>
            <p:nvPr/>
          </p:nvSpPr>
          <p:spPr bwMode="auto">
            <a:xfrm flipH="1">
              <a:off x="972" y="2484"/>
              <a:ext cx="720" cy="0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Line 7"/>
            <p:cNvSpPr>
              <a:spLocks noChangeShapeType="1"/>
            </p:cNvSpPr>
            <p:nvPr/>
          </p:nvSpPr>
          <p:spPr bwMode="auto">
            <a:xfrm flipH="1">
              <a:off x="986" y="1817"/>
              <a:ext cx="14" cy="679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Line 8"/>
            <p:cNvSpPr>
              <a:spLocks noChangeShapeType="1"/>
            </p:cNvSpPr>
            <p:nvPr/>
          </p:nvSpPr>
          <p:spPr bwMode="auto">
            <a:xfrm flipH="1">
              <a:off x="720" y="2496"/>
              <a:ext cx="252" cy="216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" name="Flowchart: Connector 50"/>
          <p:cNvSpPr/>
          <p:nvPr/>
        </p:nvSpPr>
        <p:spPr>
          <a:xfrm>
            <a:off x="3224646" y="2933700"/>
            <a:ext cx="114300" cy="152400"/>
          </a:xfrm>
          <a:prstGeom prst="flowChartConnector">
            <a:avLst/>
          </a:prstGeom>
          <a:solidFill>
            <a:schemeClr val="bg2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2" name="Flowchart: Connector 51"/>
          <p:cNvSpPr/>
          <p:nvPr/>
        </p:nvSpPr>
        <p:spPr>
          <a:xfrm>
            <a:off x="5638800" y="3009900"/>
            <a:ext cx="114300" cy="152400"/>
          </a:xfrm>
          <a:prstGeom prst="flowChartConnector">
            <a:avLst/>
          </a:prstGeom>
          <a:solidFill>
            <a:schemeClr val="bg2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3" name="Flowchart: Connector 52"/>
          <p:cNvSpPr/>
          <p:nvPr/>
        </p:nvSpPr>
        <p:spPr>
          <a:xfrm>
            <a:off x="3162300" y="5295900"/>
            <a:ext cx="114300" cy="152400"/>
          </a:xfrm>
          <a:prstGeom prst="flowChartConnector">
            <a:avLst/>
          </a:prstGeom>
          <a:solidFill>
            <a:schemeClr val="bg2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4" name="Flowchart: Connector 53"/>
          <p:cNvSpPr/>
          <p:nvPr/>
        </p:nvSpPr>
        <p:spPr>
          <a:xfrm>
            <a:off x="5638800" y="5295900"/>
            <a:ext cx="114300" cy="152400"/>
          </a:xfrm>
          <a:prstGeom prst="flowChartConnector">
            <a:avLst/>
          </a:prstGeom>
          <a:solidFill>
            <a:schemeClr val="bg2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5" name="Flowchart: Connector 54"/>
          <p:cNvSpPr/>
          <p:nvPr/>
        </p:nvSpPr>
        <p:spPr>
          <a:xfrm>
            <a:off x="2286000" y="6210300"/>
            <a:ext cx="114300" cy="152400"/>
          </a:xfrm>
          <a:prstGeom prst="flowChartConnector">
            <a:avLst/>
          </a:prstGeom>
          <a:solidFill>
            <a:schemeClr val="bg2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6" name="Flowchart: Connector 55"/>
          <p:cNvSpPr/>
          <p:nvPr/>
        </p:nvSpPr>
        <p:spPr>
          <a:xfrm>
            <a:off x="4724400" y="6210300"/>
            <a:ext cx="114300" cy="152400"/>
          </a:xfrm>
          <a:prstGeom prst="flowChartConnector">
            <a:avLst/>
          </a:prstGeom>
          <a:solidFill>
            <a:schemeClr val="bg2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7" name="Flowchart: Connector 56"/>
          <p:cNvSpPr/>
          <p:nvPr/>
        </p:nvSpPr>
        <p:spPr>
          <a:xfrm>
            <a:off x="4724400" y="3924300"/>
            <a:ext cx="114300" cy="152400"/>
          </a:xfrm>
          <a:prstGeom prst="flowChartConnector">
            <a:avLst/>
          </a:prstGeom>
          <a:solidFill>
            <a:schemeClr val="bg2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8" name="Flowchart: Connector 57"/>
          <p:cNvSpPr/>
          <p:nvPr/>
        </p:nvSpPr>
        <p:spPr>
          <a:xfrm>
            <a:off x="2286000" y="3848100"/>
            <a:ext cx="114300" cy="152400"/>
          </a:xfrm>
          <a:prstGeom prst="flowChartConnector">
            <a:avLst/>
          </a:prstGeom>
          <a:solidFill>
            <a:schemeClr val="bg2">
              <a:lumMod val="1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59" name="Right Arrow 58"/>
          <p:cNvSpPr/>
          <p:nvPr/>
        </p:nvSpPr>
        <p:spPr>
          <a:xfrm>
            <a:off x="7223680" y="2285400"/>
            <a:ext cx="1447800" cy="914400"/>
          </a:xfrm>
          <a:prstGeom prst="rightArrow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9144000" y="2388661"/>
            <a:ext cx="21336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6 </a:t>
            </a:r>
            <a:r>
              <a:rPr lang="en-US" sz="4000" b="1" dirty="0" err="1">
                <a:solidFill>
                  <a:srgbClr val="002060"/>
                </a:solidFill>
              </a:rPr>
              <a:t>mặt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61" name="Right Arrow 60"/>
          <p:cNvSpPr/>
          <p:nvPr/>
        </p:nvSpPr>
        <p:spPr>
          <a:xfrm>
            <a:off x="7223680" y="4076700"/>
            <a:ext cx="1447800" cy="914400"/>
          </a:xfrm>
          <a:prstGeom prst="rightArrow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9144016" y="4283217"/>
            <a:ext cx="21336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8 </a:t>
            </a:r>
            <a:r>
              <a:rPr lang="en-US" sz="4000" b="1" dirty="0" err="1">
                <a:solidFill>
                  <a:srgbClr val="002060"/>
                </a:solidFill>
              </a:rPr>
              <a:t>đỉnh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64" name="Right Arrow 63"/>
          <p:cNvSpPr/>
          <p:nvPr/>
        </p:nvSpPr>
        <p:spPr>
          <a:xfrm>
            <a:off x="7115186" y="5753100"/>
            <a:ext cx="1447800" cy="914400"/>
          </a:xfrm>
          <a:prstGeom prst="rightArrow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5" name="TextBox 64"/>
          <p:cNvSpPr txBox="1"/>
          <p:nvPr/>
        </p:nvSpPr>
        <p:spPr>
          <a:xfrm>
            <a:off x="8969870" y="6008757"/>
            <a:ext cx="21336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12 </a:t>
            </a:r>
            <a:r>
              <a:rPr lang="en-US" sz="4000" b="1" dirty="0" err="1">
                <a:solidFill>
                  <a:srgbClr val="002060"/>
                </a:solidFill>
              </a:rPr>
              <a:t>cạnh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11744500" y="1772282"/>
            <a:ext cx="5939148" cy="3227352"/>
          </a:xfrm>
          <a:prstGeom prst="cloudCallout">
            <a:avLst>
              <a:gd name="adj1" fmla="val 25568"/>
              <a:gd name="adj2" fmla="val 81158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2690743" y="2765672"/>
            <a:ext cx="4362854" cy="1323440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000" b="1" dirty="0"/>
              <a:t>Hình lập phương có mấy mặt?</a:t>
            </a:r>
          </a:p>
        </p:txBody>
      </p:sp>
      <p:sp>
        <p:nvSpPr>
          <p:cNvPr id="66" name="Rectangle 65"/>
          <p:cNvSpPr/>
          <p:nvPr/>
        </p:nvSpPr>
        <p:spPr>
          <a:xfrm>
            <a:off x="12723675" y="2500580"/>
            <a:ext cx="4362854" cy="1323440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000" b="1" dirty="0"/>
              <a:t>Hình lập phương có mấy </a:t>
            </a:r>
            <a:r>
              <a:rPr lang="en-US" sz="4000" b="1" dirty="0" err="1"/>
              <a:t>đỉnh</a:t>
            </a:r>
            <a:r>
              <a:rPr lang="vi-VN" sz="4000" b="1" dirty="0"/>
              <a:t>?</a:t>
            </a:r>
          </a:p>
        </p:txBody>
      </p:sp>
      <p:sp>
        <p:nvSpPr>
          <p:cNvPr id="67" name="Rectangle 66"/>
          <p:cNvSpPr/>
          <p:nvPr/>
        </p:nvSpPr>
        <p:spPr>
          <a:xfrm>
            <a:off x="12930589" y="2861822"/>
            <a:ext cx="4362854" cy="1323440"/>
          </a:xfrm>
          <a:prstGeom prst="rect">
            <a:avLst/>
          </a:prstGeom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4000" b="1" dirty="0"/>
              <a:t>Hình lập phương có mấy </a:t>
            </a:r>
            <a:r>
              <a:rPr lang="en-US" sz="4000" b="1" dirty="0" err="1"/>
              <a:t>cạnh</a:t>
            </a:r>
            <a:r>
              <a:rPr lang="vi-VN" sz="40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899694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4" grpId="0" animBg="1"/>
      <p:bldP spid="65" grpId="0" animBg="1"/>
      <p:bldP spid="2" grpId="0" animBg="1"/>
      <p:bldP spid="10" grpId="0"/>
      <p:bldP spid="10" grpId="1"/>
      <p:bldP spid="66" grpId="0"/>
      <p:bldP spid="66" grpId="1"/>
      <p:bldP spid="6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/>
              <a:cs typeface="+mn-cs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marL="0" marR="0" lvl="0" indent="0" algn="l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1E8C5"/>
                </a:solidFill>
                <a:effectLst/>
                <a:uLnTx/>
                <a:uFillTx/>
                <a:latin typeface="思源黑体 Light"/>
                <a:ea typeface="思源黑体 Light"/>
                <a:cs typeface="+mn-cs"/>
              </a:rPr>
              <a:t>Family reunion dinner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1E8C5"/>
              </a:solidFill>
              <a:effectLst/>
              <a:uLnTx/>
              <a:uFillTx/>
              <a:latin typeface="思源黑体 Light"/>
              <a:ea typeface="思源黑体 Light"/>
              <a:cs typeface="+mn-cs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字魂110号-武林江湖体" panose="00000500000000000000" pitchFamily="2" charset="-122"/>
                  <a:ea typeface="字魂110号-武林江湖体" panose="00000500000000000000" pitchFamily="2" charset="-122"/>
                  <a:cs typeface="+mn-cs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1232621" y="568705"/>
            <a:ext cx="15678170" cy="8654514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dashDot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6180E8-17E9-F778-6FC1-4C5C82B9039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574546"/>
            <a:ext cx="15087600" cy="453512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96D2C73-DDCE-0CA9-EDFF-066EA910AF0E}"/>
              </a:ext>
            </a:extLst>
          </p:cNvPr>
          <p:cNvSpPr txBox="1"/>
          <p:nvPr/>
        </p:nvSpPr>
        <p:spPr>
          <a:xfrm>
            <a:off x="3372052" y="6563152"/>
            <a:ext cx="113993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>
                <a:solidFill>
                  <a:srgbClr val="C00000"/>
                </a:solidFill>
              </a:rPr>
              <a:t>Hình lập phương có sáu mặt là các hình vuông bằng nhau.</a:t>
            </a:r>
            <a:endParaRPr lang="en-US" sz="600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149939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" y="-1588"/>
            <a:ext cx="18362614" cy="10290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5">
            <a:hlinkClick r:id="" action="ppaction://noaction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086600" y="6286503"/>
            <a:ext cx="3802460" cy="41900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90953" y="5216236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3800" b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Khởi động</a:t>
            </a:r>
            <a:endParaRPr lang="en-US" sz="13800" b="1" dirty="0">
              <a:ln w="1905"/>
              <a:solidFill>
                <a:srgbClr val="99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Jokerm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3448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685886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325540" y="500093"/>
            <a:ext cx="1283202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Điểm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giống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và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khác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nhau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giữa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hình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hộp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chữ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nhật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và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hình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lập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phương</a:t>
            </a:r>
            <a:endParaRPr lang="en-US" sz="4400" b="1" cap="all" dirty="0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solidFill>
                <a:srgbClr val="FF66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pSp>
        <p:nvGrpSpPr>
          <p:cNvPr id="40" name="Group 4"/>
          <p:cNvGrpSpPr>
            <a:grpSpLocks/>
          </p:cNvGrpSpPr>
          <p:nvPr/>
        </p:nvGrpSpPr>
        <p:grpSpPr bwMode="auto">
          <a:xfrm>
            <a:off x="4812991" y="2297567"/>
            <a:ext cx="2726686" cy="2702070"/>
            <a:chOff x="720" y="1817"/>
            <a:chExt cx="1008" cy="919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44" name="AutoShape 5"/>
            <p:cNvSpPr>
              <a:spLocks noChangeArrowheads="1"/>
            </p:cNvSpPr>
            <p:nvPr/>
          </p:nvSpPr>
          <p:spPr bwMode="auto">
            <a:xfrm>
              <a:off x="720" y="1824"/>
              <a:ext cx="1008" cy="912"/>
            </a:xfrm>
            <a:prstGeom prst="cube">
              <a:avLst>
                <a:gd name="adj" fmla="val 27630"/>
              </a:avLst>
            </a:prstGeom>
            <a:grpFill/>
            <a:ln w="38100">
              <a:solidFill>
                <a:srgbClr val="C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vi-VN" altLang="en-US">
                <a:latin typeface="Times New Roman" pitchFamily="18" charset="0"/>
              </a:endParaRPr>
            </a:p>
          </p:txBody>
        </p:sp>
        <p:sp>
          <p:nvSpPr>
            <p:cNvPr id="45" name="Line 6"/>
            <p:cNvSpPr>
              <a:spLocks noChangeShapeType="1"/>
            </p:cNvSpPr>
            <p:nvPr/>
          </p:nvSpPr>
          <p:spPr bwMode="auto">
            <a:xfrm flipH="1">
              <a:off x="972" y="2484"/>
              <a:ext cx="720" cy="0"/>
            </a:xfrm>
            <a:prstGeom prst="line">
              <a:avLst/>
            </a:prstGeom>
            <a:grp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Line 7"/>
            <p:cNvSpPr>
              <a:spLocks noChangeShapeType="1"/>
            </p:cNvSpPr>
            <p:nvPr/>
          </p:nvSpPr>
          <p:spPr bwMode="auto">
            <a:xfrm flipH="1">
              <a:off x="986" y="1817"/>
              <a:ext cx="14" cy="679"/>
            </a:xfrm>
            <a:prstGeom prst="line">
              <a:avLst/>
            </a:prstGeom>
            <a:grp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Line 8"/>
            <p:cNvSpPr>
              <a:spLocks noChangeShapeType="1"/>
            </p:cNvSpPr>
            <p:nvPr/>
          </p:nvSpPr>
          <p:spPr bwMode="auto">
            <a:xfrm flipH="1">
              <a:off x="720" y="2496"/>
              <a:ext cx="252" cy="216"/>
            </a:xfrm>
            <a:prstGeom prst="line">
              <a:avLst/>
            </a:prstGeom>
            <a:grpFill/>
            <a:ln w="38100">
              <a:solidFill>
                <a:srgbClr val="C00000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9423973" y="2374212"/>
            <a:ext cx="3778886" cy="2609028"/>
            <a:chOff x="9677400" y="2552700"/>
            <a:chExt cx="5181600" cy="3657600"/>
          </a:xfrm>
        </p:grpSpPr>
        <p:sp>
          <p:nvSpPr>
            <p:cNvPr id="67" name="Flowchart: Data 66"/>
            <p:cNvSpPr/>
            <p:nvPr/>
          </p:nvSpPr>
          <p:spPr>
            <a:xfrm>
              <a:off x="9677400" y="2552700"/>
              <a:ext cx="5181600" cy="1295400"/>
            </a:xfrm>
            <a:prstGeom prst="flowChartInputOutput">
              <a:avLst/>
            </a:prstGeom>
            <a:noFill/>
            <a:ln w="57150">
              <a:solidFill>
                <a:srgbClr val="99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8" name="Straight Connector 67"/>
            <p:cNvCxnSpPr/>
            <p:nvPr/>
          </p:nvCxnSpPr>
          <p:spPr>
            <a:xfrm>
              <a:off x="9677400" y="3848100"/>
              <a:ext cx="0" cy="2362200"/>
            </a:xfrm>
            <a:prstGeom prst="line">
              <a:avLst/>
            </a:prstGeom>
            <a:ln w="57150">
              <a:solidFill>
                <a:srgbClr val="99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13792200" y="3848100"/>
              <a:ext cx="0" cy="2362200"/>
            </a:xfrm>
            <a:prstGeom prst="line">
              <a:avLst/>
            </a:prstGeom>
            <a:ln w="57150">
              <a:solidFill>
                <a:srgbClr val="99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14859000" y="2552700"/>
              <a:ext cx="0" cy="2362200"/>
            </a:xfrm>
            <a:prstGeom prst="line">
              <a:avLst/>
            </a:prstGeom>
            <a:ln w="57150">
              <a:solidFill>
                <a:srgbClr val="99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flipH="1">
              <a:off x="13792200" y="4914900"/>
              <a:ext cx="1066800" cy="1295400"/>
            </a:xfrm>
            <a:prstGeom prst="line">
              <a:avLst/>
            </a:prstGeom>
            <a:ln w="57150">
              <a:solidFill>
                <a:srgbClr val="9933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flipH="1">
              <a:off x="9677400" y="4914900"/>
              <a:ext cx="1066800" cy="1295400"/>
            </a:xfrm>
            <a:prstGeom prst="line">
              <a:avLst/>
            </a:prstGeom>
            <a:ln w="57150">
              <a:solidFill>
                <a:srgbClr val="9933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flipH="1">
              <a:off x="9677400" y="6210300"/>
              <a:ext cx="4114800" cy="0"/>
            </a:xfrm>
            <a:prstGeom prst="line">
              <a:avLst/>
            </a:prstGeom>
            <a:ln w="57150">
              <a:solidFill>
                <a:srgbClr val="9933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flipH="1">
              <a:off x="10744200" y="4920343"/>
              <a:ext cx="4114800" cy="0"/>
            </a:xfrm>
            <a:prstGeom prst="line">
              <a:avLst/>
            </a:prstGeom>
            <a:ln w="57150">
              <a:solidFill>
                <a:srgbClr val="9933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10744200" y="2552700"/>
              <a:ext cx="0" cy="2362200"/>
            </a:xfrm>
            <a:prstGeom prst="line">
              <a:avLst/>
            </a:prstGeom>
            <a:ln w="57150">
              <a:solidFill>
                <a:srgbClr val="9933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9912243"/>
              </p:ext>
            </p:extLst>
          </p:nvPr>
        </p:nvGraphicFramePr>
        <p:xfrm>
          <a:off x="1262179" y="5470771"/>
          <a:ext cx="14054026" cy="42918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43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980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56834"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HÌNH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</a:rPr>
                        <a:t> HỘP CHỮ NHẬT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chemeClr val="tx1"/>
                          </a:solidFill>
                        </a:rPr>
                        <a:t>HÌNH</a:t>
                      </a:r>
                      <a:r>
                        <a:rPr lang="en-US" sz="2800" b="1" baseline="0" dirty="0">
                          <a:solidFill>
                            <a:schemeClr val="tx1"/>
                          </a:solidFill>
                        </a:rPr>
                        <a:t> LẬP PHƯƠNG</a:t>
                      </a:r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3228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</a:rPr>
                        <a:t>ĐIỂM</a:t>
                      </a:r>
                      <a:r>
                        <a:rPr lang="en-US" sz="2800" b="1" baseline="0" dirty="0">
                          <a:solidFill>
                            <a:srgbClr val="0070C0"/>
                          </a:solidFill>
                        </a:rPr>
                        <a:t> GIỐNG NHAU</a:t>
                      </a:r>
                      <a:endParaRPr lang="en-US" sz="28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5176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</a:rPr>
                        <a:t>ĐIỂM</a:t>
                      </a:r>
                      <a:r>
                        <a:rPr lang="en-US" sz="2800" b="1" baseline="0" dirty="0">
                          <a:solidFill>
                            <a:srgbClr val="0070C0"/>
                          </a:solidFill>
                        </a:rPr>
                        <a:t> KHÁC NHAU</a:t>
                      </a:r>
                      <a:endParaRPr lang="en-US" sz="28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28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374572" y="6543136"/>
            <a:ext cx="487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 err="1">
                <a:solidFill>
                  <a:srgbClr val="002060"/>
                </a:solidFill>
              </a:rPr>
              <a:t>Có</a:t>
            </a:r>
            <a:r>
              <a:rPr lang="en-US" b="1" dirty="0">
                <a:solidFill>
                  <a:srgbClr val="002060"/>
                </a:solidFill>
              </a:rPr>
              <a:t>: 6 </a:t>
            </a:r>
            <a:r>
              <a:rPr lang="en-US" b="1" dirty="0" err="1">
                <a:solidFill>
                  <a:srgbClr val="002060"/>
                </a:solidFill>
              </a:rPr>
              <a:t>mặt</a:t>
            </a:r>
            <a:r>
              <a:rPr lang="en-US" b="1" dirty="0">
                <a:solidFill>
                  <a:srgbClr val="002060"/>
                </a:solidFill>
              </a:rPr>
              <a:t>, </a:t>
            </a:r>
            <a:r>
              <a:rPr lang="en-US" b="1">
                <a:solidFill>
                  <a:srgbClr val="002060"/>
                </a:solidFill>
              </a:rPr>
              <a:t>8 </a:t>
            </a:r>
            <a:r>
              <a:rPr lang="vi-VN" b="1">
                <a:solidFill>
                  <a:srgbClr val="002060"/>
                </a:solidFill>
              </a:rPr>
              <a:t>đỉ</a:t>
            </a:r>
            <a:r>
              <a:rPr lang="en-US" b="1">
                <a:solidFill>
                  <a:srgbClr val="002060"/>
                </a:solidFill>
              </a:rPr>
              <a:t>nh, </a:t>
            </a:r>
            <a:r>
              <a:rPr lang="en-US" b="1" dirty="0">
                <a:solidFill>
                  <a:srgbClr val="002060"/>
                </a:solidFill>
              </a:rPr>
              <a:t>12 </a:t>
            </a:r>
            <a:r>
              <a:rPr lang="en-US" b="1" dirty="0" err="1">
                <a:solidFill>
                  <a:srgbClr val="002060"/>
                </a:solidFill>
              </a:rPr>
              <a:t>cạnh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5165950" y="7309698"/>
            <a:ext cx="4876800" cy="2062104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vi-VN" b="1" dirty="0">
                <a:solidFill>
                  <a:srgbClr val="002060"/>
                </a:solidFill>
              </a:rPr>
              <a:t>Có 3 kích thước:</a:t>
            </a:r>
          </a:p>
          <a:p>
            <a:pPr marL="457200" indent="-457200">
              <a:buFontTx/>
              <a:buChar char="-"/>
            </a:pPr>
            <a:r>
              <a:rPr lang="vi-VN" b="1" dirty="0">
                <a:solidFill>
                  <a:srgbClr val="002060"/>
                </a:solidFill>
              </a:rPr>
              <a:t>Chiều dài</a:t>
            </a:r>
            <a:endParaRPr lang="en-US" b="1" dirty="0">
              <a:solidFill>
                <a:srgbClr val="002060"/>
              </a:solidFill>
            </a:endParaRPr>
          </a:p>
          <a:p>
            <a:pPr marL="457200" indent="-457200">
              <a:buFontTx/>
              <a:buChar char="-"/>
            </a:pPr>
            <a:r>
              <a:rPr lang="vi-VN" b="1" dirty="0">
                <a:solidFill>
                  <a:srgbClr val="002060"/>
                </a:solidFill>
              </a:rPr>
              <a:t> Chiều rộng</a:t>
            </a:r>
            <a:endParaRPr lang="en-US" b="1" dirty="0">
              <a:solidFill>
                <a:srgbClr val="002060"/>
              </a:solidFill>
            </a:endParaRPr>
          </a:p>
          <a:p>
            <a:pPr marL="457200" indent="-457200">
              <a:buFontTx/>
              <a:buChar char="-"/>
            </a:pPr>
            <a:r>
              <a:rPr lang="vi-VN" b="1" dirty="0">
                <a:solidFill>
                  <a:srgbClr val="002060"/>
                </a:solidFill>
              </a:rPr>
              <a:t> Chiều cao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10422544" y="8048360"/>
            <a:ext cx="487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vi-VN" b="1" dirty="0">
                <a:solidFill>
                  <a:srgbClr val="002060"/>
                </a:solidFill>
              </a:rPr>
              <a:t>Có 3 kích thước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bằng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nhau</a:t>
            </a:r>
            <a:endParaRPr lang="vi-VN" b="1" dirty="0">
              <a:solidFill>
                <a:srgbClr val="002060"/>
              </a:solidFill>
            </a:endParaRPr>
          </a:p>
        </p:txBody>
      </p:sp>
      <p:pic>
        <p:nvPicPr>
          <p:cNvPr id="41" name="Picture 15">
            <a:hlinkClick r:id="" action="ppaction://noaction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-95676" y="142439"/>
            <a:ext cx="2857612" cy="314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9369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" grpId="0"/>
      <p:bldP spid="76" grpId="0"/>
      <p:bldP spid="7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1588"/>
            <a:ext cx="18362614" cy="10290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5">
            <a:hlinkClick r:id="" action="ppaction://noaction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086600" y="6286503"/>
            <a:ext cx="3802460" cy="419004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090953" y="5216236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96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Thực</a:t>
            </a:r>
            <a:r>
              <a:rPr lang="en-US" sz="9600" b="1" dirty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 </a:t>
            </a:r>
            <a:r>
              <a:rPr lang="en-US" sz="96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hành</a:t>
            </a:r>
            <a:endParaRPr lang="en-US" sz="9600" b="1" dirty="0">
              <a:ln w="1905"/>
              <a:solidFill>
                <a:srgbClr val="99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Jokerm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3774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/>
              <a:cs typeface="+mn-cs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marL="0" marR="0" lvl="0" indent="0" algn="l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1E8C5"/>
                </a:solidFill>
                <a:effectLst/>
                <a:uLnTx/>
                <a:uFillTx/>
                <a:latin typeface="思源黑体 Light"/>
                <a:ea typeface="思源黑体 Light"/>
                <a:cs typeface="+mn-cs"/>
              </a:rPr>
              <a:t>Family reunion dinner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1E8C5"/>
              </a:solidFill>
              <a:effectLst/>
              <a:uLnTx/>
              <a:uFillTx/>
              <a:latin typeface="思源黑体 Light"/>
              <a:ea typeface="思源黑体 Light"/>
              <a:cs typeface="+mn-cs"/>
            </a:endParaRPr>
          </a:p>
        </p:txBody>
      </p:sp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字魂110号-武林江湖体" panose="00000500000000000000" pitchFamily="2" charset="-122"/>
                  <a:ea typeface="字魂110号-武林江湖体" panose="00000500000000000000" pitchFamily="2" charset="-122"/>
                  <a:cs typeface="+mn-cs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164235" y="939141"/>
            <a:ext cx="1121275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>
                <a:ln w="18415" cmpd="sng">
                  <a:solidFill>
                    <a:prstClr val="black">
                      <a:lumMod val="65000"/>
                      <a:lumOff val="35000"/>
                    </a:prstClr>
                  </a:solidFill>
                  <a:prstDash val="solid"/>
                </a:ln>
                <a:uLnTx/>
                <a:uFillTx/>
                <a:latin typeface="Calibri"/>
                <a:ea typeface="思源黑体 Light"/>
                <a:cs typeface="+mn-cs"/>
              </a:rPr>
              <a:t>Vẽ trên giấy kẻ ô vuông, </a:t>
            </a:r>
            <a:endParaRPr kumimoji="0" lang="en-US" sz="4400" b="1" i="0" u="none" strike="noStrike" kern="1200" cap="none" spc="0" normalizeH="0" baseline="0" noProof="0">
              <a:ln w="18415" cmpd="sng">
                <a:solidFill>
                  <a:prstClr val="black">
                    <a:lumMod val="65000"/>
                    <a:lumOff val="35000"/>
                  </a:prstClr>
                </a:solidFill>
                <a:prstDash val="solid"/>
              </a:ln>
              <a:uLnTx/>
              <a:uFillTx/>
              <a:latin typeface="Calibri"/>
              <a:ea typeface="思源黑体 Light"/>
              <a:cs typeface="+mn-cs"/>
            </a:endParaRPr>
          </a:p>
          <a:p>
            <a:pPr marL="0" marR="0" lvl="0" indent="0" algn="ct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>
                <a:ln w="18415" cmpd="sng">
                  <a:solidFill>
                    <a:prstClr val="black">
                      <a:lumMod val="65000"/>
                      <a:lumOff val="35000"/>
                    </a:prstClr>
                  </a:solidFill>
                  <a:prstDash val="solid"/>
                </a:ln>
                <a:uLnTx/>
                <a:uFillTx/>
                <a:latin typeface="Calibri"/>
                <a:ea typeface="思源黑体 Light"/>
                <a:cs typeface="+mn-cs"/>
              </a:rPr>
              <a:t>cắt hình vừa vẽ rồi xếp thành hình lập phương.</a:t>
            </a:r>
            <a:endParaRPr kumimoji="0" lang="en-US" sz="4400" b="1" i="0" u="none" strike="noStrike" kern="1200" cap="all" spc="0" normalizeH="0" baseline="0" noProof="0" dirty="0">
              <a:ln w="18415" cmpd="sng">
                <a:solidFill>
                  <a:prstClr val="black">
                    <a:lumMod val="65000"/>
                    <a:lumOff val="35000"/>
                  </a:prstClr>
                </a:solidFill>
                <a:prstDash val="solid"/>
              </a:ln>
              <a:uLnTx/>
              <a:uFillTx/>
              <a:latin typeface="Calibri"/>
              <a:ea typeface="思源黑体 Light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82685A-08D5-0C86-1463-EF4E9136213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166" y="3562772"/>
            <a:ext cx="14620182" cy="287372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6003" y="6137113"/>
            <a:ext cx="2673461" cy="45338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B0FAF0-CDA2-6386-F9A7-9171C71BFAF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0" y="795010"/>
            <a:ext cx="1328896" cy="1446811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2C22BA9-EB9E-B159-C4B8-321A5797AF7E}"/>
              </a:ext>
            </a:extLst>
          </p:cNvPr>
          <p:cNvSpPr/>
          <p:nvPr/>
        </p:nvSpPr>
        <p:spPr>
          <a:xfrm>
            <a:off x="1217749" y="7245899"/>
            <a:ext cx="4016934" cy="929127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Bước 1: Vẽ, cắt hình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824E8F0-F410-1229-90DD-3BA500FC3A06}"/>
              </a:ext>
            </a:extLst>
          </p:cNvPr>
          <p:cNvSpPr/>
          <p:nvPr/>
        </p:nvSpPr>
        <p:spPr>
          <a:xfrm>
            <a:off x="5414300" y="7294876"/>
            <a:ext cx="3413976" cy="929127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Bước 2: Xếp hình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C674446-DC54-E04D-88AE-37F87FFF83F4}"/>
              </a:ext>
            </a:extLst>
          </p:cNvPr>
          <p:cNvSpPr/>
          <p:nvPr/>
        </p:nvSpPr>
        <p:spPr>
          <a:xfrm>
            <a:off x="9040932" y="7294876"/>
            <a:ext cx="3413976" cy="929127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Bước 3: Xếp hình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4C771DC-2D75-B9A0-4BE7-68EADD56F855}"/>
              </a:ext>
            </a:extLst>
          </p:cNvPr>
          <p:cNvSpPr/>
          <p:nvPr/>
        </p:nvSpPr>
        <p:spPr>
          <a:xfrm>
            <a:off x="12716372" y="7351655"/>
            <a:ext cx="3413976" cy="929127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Bước 4: </a:t>
            </a:r>
          </a:p>
          <a:p>
            <a:pPr algn="ctr"/>
            <a:r>
              <a:rPr lang="en-US" b="1">
                <a:solidFill>
                  <a:srgbClr val="FF0000"/>
                </a:solidFill>
              </a:rPr>
              <a:t>Dán, hoàn tất</a:t>
            </a:r>
          </a:p>
        </p:txBody>
      </p:sp>
    </p:spTree>
    <p:extLst>
      <p:ext uri="{BB962C8B-B14F-4D97-AF65-F5344CB8AC3E}">
        <p14:creationId xmlns:p14="http://schemas.microsoft.com/office/powerpoint/2010/main" val="31008198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Google Shape;231;p5"/>
          <p:cNvSpPr/>
          <p:nvPr/>
        </p:nvSpPr>
        <p:spPr>
          <a:xfrm>
            <a:off x="990600" y="723900"/>
            <a:ext cx="15678170" cy="8654514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dashDot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52400" y="5320145"/>
            <a:ext cx="8356840" cy="5219543"/>
          </a:xfrm>
          <a:prstGeom prst="rect">
            <a:avLst/>
          </a:prstGeom>
        </p:spPr>
      </p:pic>
      <p:pic>
        <p:nvPicPr>
          <p:cNvPr id="18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894172" y="5714785"/>
            <a:ext cx="9220200" cy="486749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905099" y="3774757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1200" cap="none" spc="0" normalizeH="0" baseline="0" noProof="0">
                <a:ln w="1905"/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 Black" pitchFamily="2" charset="0"/>
                <a:ea typeface="Roboto Black" pitchFamily="2" charset="0"/>
                <a:cs typeface="Times New Roman" pitchFamily="18" charset="0"/>
              </a:rPr>
              <a:t>TẠM</a:t>
            </a:r>
            <a:r>
              <a:rPr kumimoji="0" lang="en-US" sz="16600" b="1" i="0" u="none" strike="noStrike" kern="1200" cap="none" spc="0" normalizeH="0" noProof="0">
                <a:ln w="1905"/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 Black" pitchFamily="2" charset="0"/>
                <a:ea typeface="Roboto Black" pitchFamily="2" charset="0"/>
                <a:cs typeface="Times New Roman" pitchFamily="18" charset="0"/>
              </a:rPr>
              <a:t> BIỆT</a:t>
            </a:r>
            <a:endParaRPr kumimoji="0" lang="en-US" sz="16600" b="1" i="0" u="none" strike="noStrike" kern="1200" cap="none" spc="0" normalizeH="0" baseline="0" noProof="0" dirty="0">
              <a:ln w="1905"/>
              <a:solidFill>
                <a:srgbClr val="99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Roboto Black" pitchFamily="2" charset="0"/>
              <a:ea typeface="Roboto Black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491057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9" name="Google Shape;929;p30"/>
          <p:cNvGrpSpPr/>
          <p:nvPr/>
        </p:nvGrpSpPr>
        <p:grpSpPr>
          <a:xfrm>
            <a:off x="7176983" y="818527"/>
            <a:ext cx="557602" cy="557602"/>
            <a:chOff x="6892567" y="1856809"/>
            <a:chExt cx="1219601" cy="1219601"/>
          </a:xfrm>
        </p:grpSpPr>
        <p:grpSp>
          <p:nvGrpSpPr>
            <p:cNvPr id="930" name="Google Shape;930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31" name="Google Shape;931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35" name="Google Shape;935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40" name="Google Shape;940;p30"/>
          <p:cNvGrpSpPr/>
          <p:nvPr/>
        </p:nvGrpSpPr>
        <p:grpSpPr>
          <a:xfrm>
            <a:off x="15053189" y="7505677"/>
            <a:ext cx="557602" cy="557602"/>
            <a:chOff x="6892567" y="1856809"/>
            <a:chExt cx="1219601" cy="1219601"/>
          </a:xfrm>
        </p:grpSpPr>
        <p:grpSp>
          <p:nvGrpSpPr>
            <p:cNvPr id="941" name="Google Shape;941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42" name="Google Shape;942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46" name="Google Shape;946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47" name="Google Shape;947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51" name="Google Shape;951;p30"/>
          <p:cNvGrpSpPr/>
          <p:nvPr/>
        </p:nvGrpSpPr>
        <p:grpSpPr>
          <a:xfrm>
            <a:off x="2124289" y="4021827"/>
            <a:ext cx="557602" cy="557602"/>
            <a:chOff x="6892567" y="1856809"/>
            <a:chExt cx="1219601" cy="1219601"/>
          </a:xfrm>
        </p:grpSpPr>
        <p:grpSp>
          <p:nvGrpSpPr>
            <p:cNvPr id="952" name="Google Shape;952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53" name="Google Shape;953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7" name="Google Shape;957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58" name="Google Shape;958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1828800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968" name="Google Shape;968;p30"/>
          <p:cNvSpPr/>
          <p:nvPr/>
        </p:nvSpPr>
        <p:spPr>
          <a:xfrm>
            <a:off x="8868198" y="7497300"/>
            <a:ext cx="114644" cy="138752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9" name="Google Shape;969;p30"/>
          <p:cNvSpPr/>
          <p:nvPr/>
        </p:nvSpPr>
        <p:spPr>
          <a:xfrm>
            <a:off x="9461619" y="7487615"/>
            <a:ext cx="103302" cy="141426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2" name="Google Shape;972;p30"/>
          <p:cNvSpPr/>
          <p:nvPr/>
        </p:nvSpPr>
        <p:spPr>
          <a:xfrm rot="7302147">
            <a:off x="9130704" y="7360644"/>
            <a:ext cx="103308" cy="9776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" name="Google Shape;231;p5"/>
          <p:cNvSpPr/>
          <p:nvPr/>
        </p:nvSpPr>
        <p:spPr>
          <a:xfrm>
            <a:off x="666650" y="196319"/>
            <a:ext cx="17085124" cy="9639298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4">
                <a:lumMod val="20000"/>
                <a:lumOff val="80000"/>
              </a:schemeClr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61" name="Picture 15">
            <a:hlinkClick r:id="" action="ppaction://noaction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761999" y="-261864"/>
            <a:ext cx="2577306" cy="2840008"/>
          </a:xfrm>
          <a:prstGeom prst="rect">
            <a:avLst/>
          </a:prstGeom>
        </p:spPr>
      </p:pic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170" y="925908"/>
            <a:ext cx="4197924" cy="4197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72" y="4999630"/>
            <a:ext cx="5702208" cy="3801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969" y="-1117256"/>
            <a:ext cx="5491662" cy="5491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25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580" y="4655080"/>
            <a:ext cx="3219820" cy="4793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647" b="100000" l="0" r="100000">
                        <a14:foregroundMark x1="50353" y1="19059" x2="56471" y2="37647"/>
                        <a14:foregroundMark x1="48941" y1="14118" x2="48235" y2="29176"/>
                        <a14:foregroundMark x1="54353" y1="12706" x2="62588" y2="32706"/>
                        <a14:foregroundMark x1="80471" y1="52000" x2="87294" y2="61647"/>
                        <a14:foregroundMark x1="81882" y1="49176" x2="89412" y2="49176"/>
                        <a14:foregroundMark x1="22824" y1="72706" x2="32941" y2="77412"/>
                        <a14:foregroundMark x1="43294" y1="78118" x2="55059" y2="86353"/>
                        <a14:foregroundMark x1="28235" y1="75294" x2="40706" y2="78118"/>
                        <a14:foregroundMark x1="56471" y1="78118" x2="58588" y2="87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7204" y="4921016"/>
            <a:ext cx="3023272" cy="3023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Picture 10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5737" y="1078417"/>
            <a:ext cx="3709874" cy="3338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11452704" y="3399533"/>
            <a:ext cx="6019800" cy="2788910"/>
          </a:xfrm>
          <a:prstGeom prst="wedgeEllipseCallout">
            <a:avLst>
              <a:gd name="adj1" fmla="val 33367"/>
              <a:gd name="adj2" fmla="val 50577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12380476" y="3516715"/>
            <a:ext cx="4557940" cy="255454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Đố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>
                <a:solidFill>
                  <a:schemeClr val="bg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75267856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9" name="Google Shape;929;p30"/>
          <p:cNvGrpSpPr/>
          <p:nvPr/>
        </p:nvGrpSpPr>
        <p:grpSpPr>
          <a:xfrm>
            <a:off x="7176983" y="818527"/>
            <a:ext cx="557602" cy="557602"/>
            <a:chOff x="6892567" y="1856809"/>
            <a:chExt cx="1219601" cy="1219601"/>
          </a:xfrm>
        </p:grpSpPr>
        <p:grpSp>
          <p:nvGrpSpPr>
            <p:cNvPr id="930" name="Google Shape;930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31" name="Google Shape;931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35" name="Google Shape;935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48" name="Google Shape;231;p5"/>
          <p:cNvSpPr/>
          <p:nvPr/>
        </p:nvSpPr>
        <p:spPr>
          <a:xfrm>
            <a:off x="666650" y="196319"/>
            <a:ext cx="17085124" cy="9639298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4">
                <a:lumMod val="20000"/>
                <a:lumOff val="80000"/>
              </a:schemeClr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EFC2F0-226D-2601-AF40-4CB6E36226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812" y="2674342"/>
            <a:ext cx="16335430" cy="4450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936636"/>
      </p:ext>
    </p:extLst>
  </p:cSld>
  <p:clrMapOvr>
    <a:masterClrMapping/>
  </p:clrMapOvr>
  <p:transition advClick="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Google Shape;231;p5"/>
          <p:cNvSpPr/>
          <p:nvPr/>
        </p:nvSpPr>
        <p:spPr>
          <a:xfrm>
            <a:off x="990600" y="723900"/>
            <a:ext cx="15678170" cy="8654514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dashDot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5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52400" y="5320145"/>
            <a:ext cx="8356840" cy="521954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655100" y="1883018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oudy Stout" pitchFamily="18" charset="0"/>
              </a:rPr>
              <a:t>Bài 64 - tiết 1</a:t>
            </a:r>
            <a:endParaRPr lang="en-US" sz="72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oudy Stout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55100" y="4719980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9600" b="1" dirty="0" err="1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Hình</a:t>
            </a:r>
            <a:r>
              <a:rPr lang="en-US" sz="9600" b="1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 </a:t>
            </a:r>
            <a:r>
              <a:rPr lang="en-US" sz="9600" b="1" dirty="0" err="1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hộp</a:t>
            </a:r>
            <a:r>
              <a:rPr lang="en-US" sz="9600" b="1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 </a:t>
            </a:r>
            <a:r>
              <a:rPr lang="en-US" sz="9600" b="1" dirty="0" err="1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chữ</a:t>
            </a:r>
            <a:r>
              <a:rPr lang="en-US" sz="9600" b="1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 </a:t>
            </a:r>
            <a:r>
              <a:rPr lang="en-US" sz="9600" b="1" dirty="0" err="1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nhật</a:t>
            </a:r>
            <a:endParaRPr lang="en-US" sz="9600" b="1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Jokerman" pitchFamily="82" charset="0"/>
              <a:ea typeface="Roboto Black" pitchFamily="2" charset="0"/>
            </a:endParaRPr>
          </a:p>
          <a:p>
            <a:pPr algn="ctr">
              <a:lnSpc>
                <a:spcPct val="130000"/>
              </a:lnSpc>
            </a:pPr>
            <a:r>
              <a:rPr lang="en-US" sz="9600" b="1" dirty="0" err="1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Hình</a:t>
            </a:r>
            <a:r>
              <a:rPr lang="en-US" sz="9600" b="1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 </a:t>
            </a:r>
            <a:r>
              <a:rPr lang="en-US" sz="9600" b="1" dirty="0" err="1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lập</a:t>
            </a:r>
            <a:r>
              <a:rPr lang="en-US" sz="9600" b="1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 </a:t>
            </a:r>
            <a:r>
              <a:rPr lang="en-US" sz="9600" b="1" dirty="0" err="1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  <a:ea typeface="Roboto Black" pitchFamily="2" charset="0"/>
              </a:rPr>
              <a:t>phương</a:t>
            </a:r>
            <a:endParaRPr lang="en-US" sz="9600" b="1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Jokerman" pitchFamily="82" charset="0"/>
              <a:ea typeface="Roboto Black" pitchFamily="2" charset="0"/>
            </a:endParaRPr>
          </a:p>
        </p:txBody>
      </p:sp>
      <p:pic>
        <p:nvPicPr>
          <p:cNvPr id="18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894172" y="5714785"/>
            <a:ext cx="9220200" cy="4867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3162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333" b="64062"/>
          <a:stretch/>
        </p:blipFill>
        <p:spPr>
          <a:xfrm>
            <a:off x="8" y="-57150"/>
            <a:ext cx="4876800" cy="35052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8" b="16016"/>
          <a:stretch/>
        </p:blipFill>
        <p:spPr>
          <a:xfrm>
            <a:off x="11696700" y="-247645"/>
            <a:ext cx="6553200" cy="5357178"/>
          </a:xfrm>
          <a:prstGeom prst="rect">
            <a:avLst/>
          </a:prstGeom>
        </p:spPr>
      </p:pic>
      <p:pic>
        <p:nvPicPr>
          <p:cNvPr id="29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11654" y="7308328"/>
            <a:ext cx="3285316" cy="3118648"/>
          </a:xfrm>
          <a:prstGeom prst="rect">
            <a:avLst/>
          </a:prstGeom>
        </p:spPr>
      </p:pic>
      <p:pic>
        <p:nvPicPr>
          <p:cNvPr id="30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63508" y="9362881"/>
            <a:ext cx="796268" cy="1038698"/>
          </a:xfrm>
          <a:prstGeom prst="rect">
            <a:avLst/>
          </a:prstGeom>
        </p:spPr>
      </p:pic>
      <p:pic>
        <p:nvPicPr>
          <p:cNvPr id="31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700000">
            <a:off x="589022" y="9235942"/>
            <a:ext cx="716480" cy="934620"/>
          </a:xfrm>
          <a:prstGeom prst="rect">
            <a:avLst/>
          </a:prstGeom>
        </p:spPr>
      </p:pic>
      <p:pic>
        <p:nvPicPr>
          <p:cNvPr id="32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38" t="-472" r="-205" b="51205"/>
          <a:stretch>
            <a:fillRect/>
          </a:stretch>
        </p:blipFill>
        <p:spPr>
          <a:xfrm>
            <a:off x="15880160" y="7308328"/>
            <a:ext cx="2497116" cy="3252472"/>
          </a:xfrm>
          <a:prstGeom prst="rect">
            <a:avLst/>
          </a:prstGeom>
        </p:spPr>
      </p:pic>
      <p:pic>
        <p:nvPicPr>
          <p:cNvPr id="33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2794" y="8652624"/>
            <a:ext cx="1671780" cy="1405184"/>
          </a:xfrm>
          <a:prstGeom prst="rect">
            <a:avLst/>
          </a:prstGeom>
        </p:spPr>
      </p:pic>
      <p:pic>
        <p:nvPicPr>
          <p:cNvPr id="34" name="图片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5" r="44843"/>
          <a:stretch>
            <a:fillRect/>
          </a:stretch>
        </p:blipFill>
        <p:spPr>
          <a:xfrm>
            <a:off x="12153216" y="8375263"/>
            <a:ext cx="5640168" cy="1911754"/>
          </a:xfrm>
          <a:prstGeom prst="rect">
            <a:avLst/>
          </a:prstGeom>
        </p:spPr>
      </p:pic>
      <p:pic>
        <p:nvPicPr>
          <p:cNvPr id="35" name="图片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440" y="-23122"/>
            <a:ext cx="3844676" cy="3205012"/>
          </a:xfrm>
          <a:prstGeom prst="rect">
            <a:avLst/>
          </a:prstGeom>
        </p:spPr>
      </p:pic>
      <p:pic>
        <p:nvPicPr>
          <p:cNvPr id="36" name="图片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818" y="2628"/>
            <a:ext cx="3844676" cy="2712960"/>
          </a:xfrm>
          <a:prstGeom prst="rect">
            <a:avLst/>
          </a:prstGeom>
        </p:spPr>
      </p:pic>
      <p:pic>
        <p:nvPicPr>
          <p:cNvPr id="37" name="图片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640" y="84039"/>
            <a:ext cx="3844676" cy="3097862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4345592" y="1167160"/>
            <a:ext cx="8066772" cy="2960174"/>
            <a:chOff x="4350138" y="-126866"/>
            <a:chExt cx="7983831" cy="302988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00" r="26868"/>
            <a:stretch/>
          </p:blipFill>
          <p:spPr>
            <a:xfrm rot="5195678">
              <a:off x="6827110" y="-2603838"/>
              <a:ext cx="3029888" cy="7983831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A07EA51-2D71-47AB-BF7F-07D5F60FD543}"/>
                </a:ext>
              </a:extLst>
            </p:cNvPr>
            <p:cNvSpPr txBox="1"/>
            <p:nvPr/>
          </p:nvSpPr>
          <p:spPr>
            <a:xfrm>
              <a:off x="6476941" y="675473"/>
              <a:ext cx="3730228" cy="10710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4012">
                <a:defRPr/>
              </a:pPr>
              <a:r>
                <a:rPr lang="vi-VN" sz="6200" kern="0" dirty="0">
                  <a:solidFill>
                    <a:srgbClr val="2E8B76">
                      <a:lumMod val="50000"/>
                    </a:srgbClr>
                  </a:solidFill>
                  <a:latin typeface="Open Sans Extrabold" pitchFamily="34" charset="0"/>
                  <a:ea typeface="Open Sans Extrabold" pitchFamily="34" charset="0"/>
                  <a:cs typeface="Open Sans Extrabold" pitchFamily="34" charset="0"/>
                </a:rPr>
                <a:t>Mục tiêu</a:t>
              </a:r>
              <a:endParaRPr lang="en-US" sz="6200" kern="0" dirty="0">
                <a:solidFill>
                  <a:srgbClr val="2E8B76">
                    <a:lumMod val="50000"/>
                  </a:srgbClr>
                </a:solidFill>
                <a:latin typeface="Wide Latin" pitchFamily="18" charset="0"/>
                <a:ea typeface="Open Sans Extrabold" pitchFamily="34" charset="0"/>
                <a:cs typeface="Open Sans Extrabold" pitchFamily="34" charset="0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2449898" y="4039223"/>
            <a:ext cx="13555872" cy="1846619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02" tIns="45700" rIns="91402" bIns="45700" rtlCol="0">
            <a:spAutoFit/>
          </a:bodyPr>
          <a:lstStyle/>
          <a:p>
            <a:pPr defTabSz="914012"/>
            <a:r>
              <a:rPr lang="vi-VN" sz="3800">
                <a:solidFill>
                  <a:srgbClr val="800000"/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HS nhận biết và mô tả được hình dạng của hình hộp chữ nhật và hình lập phương, nhận biết hình khai triển của các hình này.</a:t>
            </a:r>
            <a:endParaRPr lang="en-US" sz="3800" dirty="0">
              <a:solidFill>
                <a:srgbClr val="800000"/>
              </a:solidFill>
              <a:latin typeface="Open Sans Extrabold" pitchFamily="34" charset="0"/>
              <a:ea typeface="Open Sans Extrabold" pitchFamily="34" charset="0"/>
              <a:cs typeface="Open Sans Extrabold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438408" y="6605884"/>
            <a:ext cx="13555872" cy="1261844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lIns="91402" tIns="45700" rIns="91402" bIns="45700" rtlCol="0">
            <a:spAutoFit/>
          </a:bodyPr>
          <a:lstStyle/>
          <a:p>
            <a:pPr defTabSz="914012"/>
            <a:r>
              <a:rPr lang="vi-VN" sz="3800">
                <a:solidFill>
                  <a:srgbClr val="800000"/>
                </a:solidFill>
                <a:latin typeface="Open Sans Extrabold" pitchFamily="34" charset="0"/>
                <a:ea typeface="Open Sans Extrabold" pitchFamily="34" charset="0"/>
                <a:cs typeface="Open Sans Extrabold" pitchFamily="34" charset="0"/>
              </a:rPr>
              <a:t>Vận dụng giải quyết được một số vấn đề về lắp ghép, tạo hình, tính toán.	</a:t>
            </a:r>
            <a:endParaRPr lang="en-US" sz="3800" dirty="0">
              <a:solidFill>
                <a:srgbClr val="800000"/>
              </a:solidFill>
              <a:latin typeface="Open Sans Extrabold" pitchFamily="34" charset="0"/>
              <a:ea typeface="Open Sans Extrabold" pitchFamily="34" charset="0"/>
              <a:cs typeface="Open Sans Extrabold" pitchFamily="34" charset="0"/>
            </a:endParaRPr>
          </a:p>
        </p:txBody>
      </p:sp>
      <p:pic>
        <p:nvPicPr>
          <p:cNvPr id="20" name="Picture 15">
            <a:hlinkClick r:id="" action="ppaction://noaction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5711951" y="7448340"/>
            <a:ext cx="2576049" cy="2838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9212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4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1588"/>
            <a:ext cx="18362614" cy="10290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5">
            <a:hlinkClick r:id="" action="ppaction://noaction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086600" y="6286503"/>
            <a:ext cx="3802460" cy="419004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495800" y="4914900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96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Hình</a:t>
            </a:r>
            <a:r>
              <a:rPr lang="en-US" sz="9600" b="1" dirty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 </a:t>
            </a:r>
            <a:r>
              <a:rPr lang="en-US" sz="96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thành</a:t>
            </a:r>
            <a:r>
              <a:rPr lang="en-US" sz="9600" b="1" dirty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 </a:t>
            </a:r>
            <a:r>
              <a:rPr lang="en-US" sz="96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kiến</a:t>
            </a:r>
            <a:r>
              <a:rPr lang="en-US" sz="9600" b="1" dirty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 </a:t>
            </a:r>
            <a:r>
              <a:rPr lang="en-US" sz="9600" b="1" dirty="0" err="1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Jokerman" pitchFamily="82" charset="0"/>
              </a:rPr>
              <a:t>thức</a:t>
            </a:r>
            <a:endParaRPr lang="en-US" sz="9600" b="1" dirty="0">
              <a:ln w="1905"/>
              <a:solidFill>
                <a:srgbClr val="99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Jokerm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9973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algn="ctr" defTabSz="1370882"/>
            <a:endParaRPr lang="zh-CN" altLang="en-US" sz="1800" dirty="0">
              <a:solidFill>
                <a:prstClr val="black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4FEA8CC-EE57-4A16-8269-CDD07B4763D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3806899" y="5987390"/>
            <a:ext cx="2718110" cy="1173872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id="{A6562178-06CB-479A-9FF3-80651A4601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09" r="50968" b="39652"/>
          <a:stretch/>
        </p:blipFill>
        <p:spPr>
          <a:xfrm>
            <a:off x="11744503" y="5987390"/>
            <a:ext cx="2718110" cy="1173872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defTabSz="1370882"/>
            <a:r>
              <a:rPr lang="de-DE" altLang="zh-CN" sz="1800" dirty="0">
                <a:solidFill>
                  <a:srgbClr val="F1E8C5"/>
                </a:solidFill>
                <a:latin typeface="思源黑体 Light"/>
              </a:rPr>
              <a:t>Family reunion dinner</a:t>
            </a:r>
            <a:endParaRPr lang="zh-CN" altLang="en-US" sz="1800" dirty="0">
              <a:solidFill>
                <a:srgbClr val="F1E8C5"/>
              </a:solidFill>
              <a:latin typeface="思源黑体 Light"/>
            </a:endParaRPr>
          </a:p>
        </p:txBody>
      </p:sp>
      <p:pic>
        <p:nvPicPr>
          <p:cNvPr id="20" name="图形 19">
            <a:extLst>
              <a:ext uri="{FF2B5EF4-FFF2-40B4-BE49-F238E27FC236}">
                <a16:creationId xmlns:a16="http://schemas.microsoft.com/office/drawing/2014/main" id="{7C3A9F86-03D5-45FA-9417-D3BE61F62C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9922477">
            <a:off x="855449" y="4625479"/>
            <a:ext cx="2175526" cy="2175526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0882"/>
                <a:endParaRPr lang="zh-CN" altLang="en-US" sz="1800" dirty="0">
                  <a:solidFill>
                    <a:prstClr val="white"/>
                  </a:solidFill>
                  <a:latin typeface="思源黑体 Light" panose="020B0300000000000000" pitchFamily="34" charset="-122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0882"/>
              <a:r>
                <a:rPr lang="zh-CN" altLang="en-US" sz="8000" dirty="0">
                  <a:solidFill>
                    <a:srgbClr val="F6F0DA"/>
                  </a:solidFill>
                  <a:latin typeface="字魂110号-武林江湖体" panose="00000500000000000000" pitchFamily="2" charset="-122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666650" y="196319"/>
            <a:ext cx="17085124" cy="9639298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dashDot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26" y="4999633"/>
            <a:ext cx="3413976" cy="578967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130" y="1750284"/>
            <a:ext cx="4216556" cy="2635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508" y="1189296"/>
            <a:ext cx="3953818" cy="3953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924" y="5539817"/>
            <a:ext cx="4131154" cy="3651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455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166" y="4895952"/>
            <a:ext cx="4054176" cy="405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464414" y="416991"/>
            <a:ext cx="703750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Roboto Black" pitchFamily="2" charset="0"/>
                <a:ea typeface="Roboto Black" pitchFamily="2" charset="0"/>
              </a:rPr>
              <a:t>1. HÌNH HỘP CHỮ NHẬT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5709" y="3067958"/>
            <a:ext cx="4843462" cy="3396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74635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2010342" y="1658632"/>
            <a:ext cx="5181600" cy="3657600"/>
            <a:chOff x="9677400" y="2552700"/>
            <a:chExt cx="5181600" cy="3657600"/>
          </a:xfrm>
        </p:grpSpPr>
        <p:sp>
          <p:nvSpPr>
            <p:cNvPr id="2" name="Flowchart: Data 1"/>
            <p:cNvSpPr/>
            <p:nvPr/>
          </p:nvSpPr>
          <p:spPr>
            <a:xfrm>
              <a:off x="9677400" y="2552700"/>
              <a:ext cx="5181600" cy="1295400"/>
            </a:xfrm>
            <a:prstGeom prst="flowChartInputOutpu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9677400" y="38481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13792200" y="38481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14859000" y="25527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H="1">
              <a:off x="13792200" y="4914900"/>
              <a:ext cx="1066800" cy="12954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9677400" y="4914900"/>
              <a:ext cx="1066800" cy="12954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H="1">
              <a:off x="9677400" y="6210300"/>
              <a:ext cx="411480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H="1">
              <a:off x="10744200" y="4920343"/>
              <a:ext cx="411480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10744200" y="2552700"/>
              <a:ext cx="0" cy="2362200"/>
            </a:xfrm>
            <a:prstGeom prst="line">
              <a:avLst/>
            </a:prstGeom>
            <a:ln w="381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Rectangle 57"/>
          <p:cNvSpPr/>
          <p:nvPr/>
        </p:nvSpPr>
        <p:spPr>
          <a:xfrm>
            <a:off x="1031735" y="361203"/>
            <a:ext cx="6301726" cy="830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1. HÌNH HỘP CHỮ NHẬT</a:t>
            </a:r>
          </a:p>
        </p:txBody>
      </p:sp>
      <p:sp>
        <p:nvSpPr>
          <p:cNvPr id="59" name="Flowchart: Data 58"/>
          <p:cNvSpPr/>
          <p:nvPr/>
        </p:nvSpPr>
        <p:spPr>
          <a:xfrm>
            <a:off x="1988572" y="1658632"/>
            <a:ext cx="5181600" cy="1295400"/>
          </a:xfrm>
          <a:prstGeom prst="flowChartInputOutput">
            <a:avLst/>
          </a:prstGeom>
          <a:solidFill>
            <a:schemeClr val="accent4">
              <a:lumMod val="60000"/>
              <a:lumOff val="40000"/>
              <a:alpha val="78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0" name="Flowchart: Data 59"/>
          <p:cNvSpPr/>
          <p:nvPr/>
        </p:nvSpPr>
        <p:spPr>
          <a:xfrm>
            <a:off x="2010342" y="4020832"/>
            <a:ext cx="5181600" cy="1295400"/>
          </a:xfrm>
          <a:prstGeom prst="flowChartInputOutput">
            <a:avLst/>
          </a:prstGeom>
          <a:solidFill>
            <a:schemeClr val="accent4">
              <a:lumMod val="60000"/>
              <a:lumOff val="40000"/>
              <a:alpha val="78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0" name="TextBox 229"/>
          <p:cNvSpPr txBox="1"/>
          <p:nvPr/>
        </p:nvSpPr>
        <p:spPr>
          <a:xfrm>
            <a:off x="2209800" y="3436056"/>
            <a:ext cx="106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/>
              <a:t>3</a:t>
            </a:r>
          </a:p>
        </p:txBody>
      </p:sp>
      <p:sp>
        <p:nvSpPr>
          <p:cNvPr id="235" name="Rectangle 234"/>
          <p:cNvSpPr/>
          <p:nvPr/>
        </p:nvSpPr>
        <p:spPr>
          <a:xfrm>
            <a:off x="3077145" y="1658632"/>
            <a:ext cx="4093030" cy="2362200"/>
          </a:xfrm>
          <a:prstGeom prst="rect">
            <a:avLst/>
          </a:prstGeom>
          <a:solidFill>
            <a:srgbClr val="3A9D13">
              <a:alpha val="5176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6349784" y="3282794"/>
            <a:ext cx="10668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/>
              <a:t>5</a:t>
            </a:r>
          </a:p>
        </p:txBody>
      </p:sp>
      <p:sp>
        <p:nvSpPr>
          <p:cNvPr id="81" name="Rectangle 80"/>
          <p:cNvSpPr/>
          <p:nvPr/>
        </p:nvSpPr>
        <p:spPr>
          <a:xfrm>
            <a:off x="2044981" y="2954032"/>
            <a:ext cx="4093030" cy="2362200"/>
          </a:xfrm>
          <a:prstGeom prst="rect">
            <a:avLst/>
          </a:prstGeom>
          <a:solidFill>
            <a:srgbClr val="3A9D13">
              <a:alpha val="5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38" name="Right Arrow 237"/>
          <p:cNvSpPr/>
          <p:nvPr/>
        </p:nvSpPr>
        <p:spPr>
          <a:xfrm>
            <a:off x="7620000" y="1925332"/>
            <a:ext cx="1447800" cy="914400"/>
          </a:xfrm>
          <a:prstGeom prst="rightArrow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41" name="TextBox 240"/>
          <p:cNvSpPr txBox="1"/>
          <p:nvPr/>
        </p:nvSpPr>
        <p:spPr>
          <a:xfrm>
            <a:off x="9095510" y="2037879"/>
            <a:ext cx="2133600" cy="707886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</a:rPr>
              <a:t>6 MẶT</a:t>
            </a:r>
          </a:p>
        </p:txBody>
      </p:sp>
      <p:sp>
        <p:nvSpPr>
          <p:cNvPr id="111" name="Rectangle 110"/>
          <p:cNvSpPr/>
          <p:nvPr/>
        </p:nvSpPr>
        <p:spPr>
          <a:xfrm>
            <a:off x="8305803" y="6283036"/>
            <a:ext cx="3228110" cy="1752600"/>
          </a:xfrm>
          <a:prstGeom prst="rect">
            <a:avLst/>
          </a:prstGeom>
          <a:solidFill>
            <a:srgbClr val="3A9D13">
              <a:alpha val="51765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16" name="Rectangle 115"/>
          <p:cNvSpPr/>
          <p:nvPr/>
        </p:nvSpPr>
        <p:spPr>
          <a:xfrm>
            <a:off x="8305803" y="4526972"/>
            <a:ext cx="3228110" cy="1752600"/>
          </a:xfrm>
          <a:prstGeom prst="rect">
            <a:avLst/>
          </a:prstGeom>
          <a:solidFill>
            <a:srgbClr val="FFC000">
              <a:alpha val="51765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7" name="Rectangle 116"/>
          <p:cNvSpPr/>
          <p:nvPr/>
        </p:nvSpPr>
        <p:spPr>
          <a:xfrm>
            <a:off x="8305802" y="8035636"/>
            <a:ext cx="3228108" cy="1752600"/>
          </a:xfrm>
          <a:prstGeom prst="rect">
            <a:avLst/>
          </a:prstGeom>
          <a:solidFill>
            <a:srgbClr val="FFC000">
              <a:alpha val="51765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18" name="Rectangle 117"/>
          <p:cNvSpPr/>
          <p:nvPr/>
        </p:nvSpPr>
        <p:spPr>
          <a:xfrm>
            <a:off x="11533908" y="6283036"/>
            <a:ext cx="2715492" cy="1752600"/>
          </a:xfrm>
          <a:prstGeom prst="rect">
            <a:avLst/>
          </a:prstGeom>
          <a:solidFill>
            <a:srgbClr val="FF0000">
              <a:alpha val="51765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19" name="Rectangle 118"/>
          <p:cNvSpPr/>
          <p:nvPr/>
        </p:nvSpPr>
        <p:spPr>
          <a:xfrm>
            <a:off x="5590310" y="6283036"/>
            <a:ext cx="2715492" cy="1752600"/>
          </a:xfrm>
          <a:prstGeom prst="rect">
            <a:avLst/>
          </a:prstGeom>
          <a:solidFill>
            <a:srgbClr val="FF0000">
              <a:alpha val="51765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20" name="Rectangle 119"/>
          <p:cNvSpPr/>
          <p:nvPr/>
        </p:nvSpPr>
        <p:spPr>
          <a:xfrm>
            <a:off x="14249403" y="6283036"/>
            <a:ext cx="3228110" cy="1752600"/>
          </a:xfrm>
          <a:prstGeom prst="rect">
            <a:avLst/>
          </a:prstGeom>
          <a:solidFill>
            <a:srgbClr val="3A9D13">
              <a:alpha val="51765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spcCol="0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2" name="Left Brace 241"/>
          <p:cNvSpPr/>
          <p:nvPr/>
        </p:nvSpPr>
        <p:spPr>
          <a:xfrm>
            <a:off x="11533911" y="899810"/>
            <a:ext cx="768926" cy="2536248"/>
          </a:xfrm>
          <a:prstGeom prst="leftBrace">
            <a:avLst>
              <a:gd name="adj1" fmla="val 8333"/>
              <a:gd name="adj2" fmla="val 50805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40" tIns="45720" rIns="91440" bIns="45720" spcCol="0" rtlCol="0" anchor="ctr"/>
          <a:lstStyle/>
          <a:p>
            <a:pPr algn="ctr"/>
            <a:endParaRPr lang="en-US"/>
          </a:p>
        </p:txBody>
      </p:sp>
      <p:sp>
        <p:nvSpPr>
          <p:cNvPr id="243" name="TextBox 242"/>
          <p:cNvSpPr txBox="1"/>
          <p:nvPr/>
        </p:nvSpPr>
        <p:spPr>
          <a:xfrm>
            <a:off x="12115800" y="1025492"/>
            <a:ext cx="34290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/>
              <a:t>- </a:t>
            </a:r>
            <a:r>
              <a:rPr lang="en-US" b="1" dirty="0" err="1"/>
              <a:t>Mặt</a:t>
            </a:r>
            <a:r>
              <a:rPr lang="en-US" b="1" dirty="0"/>
              <a:t> 1 = </a:t>
            </a:r>
            <a:r>
              <a:rPr lang="en-US" b="1" dirty="0" err="1"/>
              <a:t>Mặt</a:t>
            </a:r>
            <a:r>
              <a:rPr lang="en-US" b="1" dirty="0"/>
              <a:t> 2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12129656" y="1853430"/>
            <a:ext cx="34290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/>
              <a:t>- </a:t>
            </a:r>
            <a:r>
              <a:rPr lang="en-US" b="1" dirty="0" err="1"/>
              <a:t>Mặt</a:t>
            </a:r>
            <a:r>
              <a:rPr lang="en-US" b="1" dirty="0"/>
              <a:t> 5 = </a:t>
            </a:r>
            <a:r>
              <a:rPr lang="en-US" b="1" dirty="0" err="1"/>
              <a:t>Mặt</a:t>
            </a:r>
            <a:r>
              <a:rPr lang="en-US" b="1" dirty="0"/>
              <a:t> 3</a:t>
            </a:r>
          </a:p>
        </p:txBody>
      </p:sp>
      <p:sp>
        <p:nvSpPr>
          <p:cNvPr id="125" name="TextBox 124"/>
          <p:cNvSpPr txBox="1"/>
          <p:nvPr/>
        </p:nvSpPr>
        <p:spPr>
          <a:xfrm>
            <a:off x="12157364" y="2661644"/>
            <a:ext cx="3429000" cy="584776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r>
              <a:rPr lang="en-US" b="1" dirty="0"/>
              <a:t>- </a:t>
            </a:r>
            <a:r>
              <a:rPr lang="en-US" b="1" dirty="0" err="1"/>
              <a:t>Mặt</a:t>
            </a:r>
            <a:r>
              <a:rPr lang="en-US" b="1" dirty="0"/>
              <a:t> 4 = </a:t>
            </a:r>
            <a:r>
              <a:rPr lang="en-US" b="1" dirty="0" err="1"/>
              <a:t>Mặt</a:t>
            </a:r>
            <a:r>
              <a:rPr lang="en-US" b="1" dirty="0"/>
              <a:t> 6</a:t>
            </a:r>
          </a:p>
        </p:txBody>
      </p:sp>
    </p:spTree>
    <p:extLst>
      <p:ext uri="{BB962C8B-B14F-4D97-AF65-F5344CB8AC3E}">
        <p14:creationId xmlns:p14="http://schemas.microsoft.com/office/powerpoint/2010/main" val="924409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9 -0.00309 L -1.11111E-6 0.34074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171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0.34074 L -0.00069 3.7037E-7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1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0.0034 L -0.32569 0.00061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5" y="2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569 0.00061 L -0.00069 0.00061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-0.325 -2.59259E-6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5 0.00401 L -0.00069 0.00061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15" y="-1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 animBg="1"/>
      <p:bldP spid="60" grpId="0" animBg="1"/>
      <p:bldP spid="230" grpId="0"/>
      <p:bldP spid="235" grpId="0" animBg="1"/>
      <p:bldP spid="80" grpId="0"/>
      <p:bldP spid="81" grpId="0" animBg="1"/>
      <p:bldP spid="238" grpId="0" animBg="1"/>
      <p:bldP spid="241" grpId="0" animBg="1"/>
      <p:bldP spid="111" grpId="0" animBg="1"/>
      <p:bldP spid="116" grpId="0" animBg="1"/>
      <p:bldP spid="116" grpId="1" animBg="1"/>
      <p:bldP spid="116" grpId="2" animBg="1"/>
      <p:bldP spid="117" grpId="0" animBg="1"/>
      <p:bldP spid="118" grpId="0" animBg="1"/>
      <p:bldP spid="118" grpId="1" animBg="1"/>
      <p:bldP spid="118" grpId="2" animBg="1"/>
      <p:bldP spid="119" grpId="0" animBg="1"/>
      <p:bldP spid="120" grpId="0" animBg="1"/>
      <p:bldP spid="120" grpId="1" animBg="1"/>
      <p:bldP spid="120" grpId="2" animBg="1"/>
      <p:bldP spid="242" grpId="0" animBg="1"/>
      <p:bldP spid="243" grpId="0"/>
      <p:bldP spid="124" grpId="0"/>
      <p:bldP spid="125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Calibri"/>
        <a:ea typeface="庞门正道标题体"/>
        <a:cs typeface=""/>
      </a:majorFont>
      <a:minorFont>
        <a:latin typeface="Calibri"/>
        <a:ea typeface="思源黑体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inese New Year by Slidesgo">
  <a:themeElements>
    <a:clrScheme name="Simple Light">
      <a:dk1>
        <a:srgbClr val="B73030"/>
      </a:dk1>
      <a:lt1>
        <a:srgbClr val="F3F3F3"/>
      </a:lt1>
      <a:dk2>
        <a:srgbClr val="930000"/>
      </a:dk2>
      <a:lt2>
        <a:srgbClr val="EF8A00"/>
      </a:lt2>
      <a:accent1>
        <a:srgbClr val="FFAC00"/>
      </a:accent1>
      <a:accent2>
        <a:srgbClr val="FDDEAE"/>
      </a:accent2>
      <a:accent3>
        <a:srgbClr val="00C3B2"/>
      </a:accent3>
      <a:accent4>
        <a:srgbClr val="FF0015"/>
      </a:accent4>
      <a:accent5>
        <a:srgbClr val="D9000D"/>
      </a:accent5>
      <a:accent6>
        <a:srgbClr val="F8BE45"/>
      </a:accent6>
      <a:hlink>
        <a:srgbClr val="F3F3F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Chinese New Year by Slidesgo">
  <a:themeElements>
    <a:clrScheme name="Simple Light">
      <a:dk1>
        <a:srgbClr val="B73030"/>
      </a:dk1>
      <a:lt1>
        <a:srgbClr val="F3F3F3"/>
      </a:lt1>
      <a:dk2>
        <a:srgbClr val="930000"/>
      </a:dk2>
      <a:lt2>
        <a:srgbClr val="EF8A00"/>
      </a:lt2>
      <a:accent1>
        <a:srgbClr val="FFAC00"/>
      </a:accent1>
      <a:accent2>
        <a:srgbClr val="FDDEAE"/>
      </a:accent2>
      <a:accent3>
        <a:srgbClr val="00C3B2"/>
      </a:accent3>
      <a:accent4>
        <a:srgbClr val="FF0015"/>
      </a:accent4>
      <a:accent5>
        <a:srgbClr val="D9000D"/>
      </a:accent5>
      <a:accent6>
        <a:srgbClr val="F8BE45"/>
      </a:accent6>
      <a:hlink>
        <a:srgbClr val="F3F3F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1253</TotalTime>
  <Words>798</Words>
  <Application>Microsoft Office PowerPoint</Application>
  <PresentationFormat>Custom</PresentationFormat>
  <Paragraphs>164</Paragraphs>
  <Slides>23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41" baseType="lpstr">
      <vt:lpstr>Arial</vt:lpstr>
      <vt:lpstr>Bahiana</vt:lpstr>
      <vt:lpstr>Barlow Light</vt:lpstr>
      <vt:lpstr>Calibri</vt:lpstr>
      <vt:lpstr>Goudy Stout</vt:lpstr>
      <vt:lpstr>Jokerman</vt:lpstr>
      <vt:lpstr>Open Sans Extrabold</vt:lpstr>
      <vt:lpstr>Roboto Black</vt:lpstr>
      <vt:lpstr>Times New Roman</vt:lpstr>
      <vt:lpstr>Wide Latin</vt:lpstr>
      <vt:lpstr>字魂110号-武林江湖体</vt:lpstr>
      <vt:lpstr>庞门正道标题体</vt:lpstr>
      <vt:lpstr>思源宋体 Heavy</vt:lpstr>
      <vt:lpstr>思源黑体 Light</vt:lpstr>
      <vt:lpstr>1_Office Theme</vt:lpstr>
      <vt:lpstr>1_Office 主题​​</vt:lpstr>
      <vt:lpstr>Chinese New Year by Slidesgo</vt:lpstr>
      <vt:lpstr>1_Chinese New Year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77</cp:revision>
  <dcterms:created xsi:type="dcterms:W3CDTF">2022-01-04T14:27:59Z</dcterms:created>
  <dcterms:modified xsi:type="dcterms:W3CDTF">2024-09-19T13:49:42Z</dcterms:modified>
  <cp:category>9Slide.vn</cp:category>
</cp:coreProperties>
</file>