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4"/>
  </p:notesMasterIdLst>
  <p:sldIdLst>
    <p:sldId id="256" r:id="rId3"/>
    <p:sldId id="257" r:id="rId4"/>
    <p:sldId id="258" r:id="rId5"/>
    <p:sldId id="285" r:id="rId6"/>
    <p:sldId id="286" r:id="rId7"/>
    <p:sldId id="287" r:id="rId8"/>
    <p:sldId id="259" r:id="rId9"/>
    <p:sldId id="260" r:id="rId10"/>
    <p:sldId id="288" r:id="rId11"/>
    <p:sldId id="289" r:id="rId12"/>
    <p:sldId id="290" r:id="rId13"/>
    <p:sldId id="292" r:id="rId14"/>
    <p:sldId id="293" r:id="rId15"/>
    <p:sldId id="294" r:id="rId16"/>
    <p:sldId id="295" r:id="rId17"/>
    <p:sldId id="296" r:id="rId18"/>
    <p:sldId id="297" r:id="rId19"/>
    <p:sldId id="263" r:id="rId20"/>
    <p:sldId id="298" r:id="rId21"/>
    <p:sldId id="299" r:id="rId22"/>
    <p:sldId id="300" r:id="rId23"/>
    <p:sldId id="301" r:id="rId24"/>
    <p:sldId id="271" r:id="rId25"/>
    <p:sldId id="302" r:id="rId26"/>
    <p:sldId id="303" r:id="rId27"/>
    <p:sldId id="304" r:id="rId28"/>
    <p:sldId id="305" r:id="rId29"/>
    <p:sldId id="306" r:id="rId30"/>
    <p:sldId id="307" r:id="rId31"/>
    <p:sldId id="308" r:id="rId32"/>
    <p:sldId id="270" r:id="rId33"/>
    <p:sldId id="273" r:id="rId34"/>
    <p:sldId id="309" r:id="rId35"/>
    <p:sldId id="282" r:id="rId36"/>
    <p:sldId id="279" r:id="rId37"/>
    <p:sldId id="283" r:id="rId38"/>
    <p:sldId id="280" r:id="rId39"/>
    <p:sldId id="284" r:id="rId40"/>
    <p:sldId id="281" r:id="rId41"/>
    <p:sldId id="277" r:id="rId42"/>
    <p:sldId id="27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FFCC"/>
    <a:srgbClr val="FF5050"/>
    <a:srgbClr val="FFFF66"/>
    <a:srgbClr val="FFFFCC"/>
    <a:srgbClr val="FFCCCC"/>
    <a:srgbClr val="CCFF99"/>
    <a:srgbClr val="CCFFFF"/>
    <a:srgbClr val="FFCCFF"/>
    <a:srgbClr val="CCECFF"/>
    <a:srgbClr val="84D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4FCE8-F5EC-437E-9EBF-61416FD53CD2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8F2E96-41C0-4741-B7CF-F5AD8BE8F8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47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ABCE22-7F18-7A02-7FC4-6894DD7CE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FE19713-DFCC-AE7A-3E02-9B34902BCD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A78CCF-6135-52FB-7FFA-F1BEE71F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6D9737-D6F5-EFE3-8E50-D12671D5D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0C6BE4-33E9-AAB4-0212-54DF72736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45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83702E-4483-9B0E-0280-5D3AD12C0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092382-8507-A74D-47A7-10F25A7440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322369-6766-2C29-7616-C62394819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822FE-9A50-6F37-AD00-6C9BADBE4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58829CB-624F-3802-CB34-05B0FD1A9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4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69217E9-CFAE-EFF4-A84F-AD0780783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B8B949-E1F8-8956-3ED3-6DE548559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97D5083-407F-7280-3B65-2C93242DC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021476-D699-D107-D96E-87CE248AA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4898C60-2080-B70F-CC74-E4AC86DB0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5376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2932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7634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796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894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670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205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9075A5-DB80-428E-AAF6-F30535CFF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66AEE-CBC0-47F7-AC49-DF260AD184CC}" type="datetimeFigureOut">
              <a:rPr lang="en-US"/>
              <a:pPr>
                <a:defRPr/>
              </a:pPr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D176BA-CCE8-4C02-8FED-22057B5D4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5D0D8BD-C7FD-435E-A354-21FEA74C7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6D898B-276F-4E6D-B5A0-9AB34FED13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880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2E6445-7069-D9CA-DED6-ED2C876FB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7C585DE-B28F-4692-487F-E652601A83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675A52-615E-C526-D395-7F0B1D6A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6A4EE83-F45B-B0B4-9A7B-F09A6C05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2AA095-2BFF-3745-5AE9-002888E4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574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A2B7E589-0112-4169-B088-5E07C4FFF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C83A5-A4B6-4D40-9F38-78154BFD819F}" type="datetimeFigureOut">
              <a:rPr lang="en-US"/>
              <a:pPr>
                <a:defRPr/>
              </a:pPr>
              <a:t>1/21/2026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BD5B553-0959-438F-A913-60F2C6EA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47F380F0-793D-4859-9E12-180A276A9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A78543-9247-477D-B114-C7E4CB6769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1256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18AE007-8155-C2AB-A578-2AB94DA15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E504785-E207-FDA2-11EF-F5B828896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7F10A6C-F721-7FDB-B49E-ECCA2848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6146B7-3630-7FCB-0AE9-51015BF7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589DF-EFF2-CEC8-CF81-B79C34843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14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0DE83D-0A58-0642-B0A8-147204430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53FB94-5C3F-8377-991E-825810CA9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187F47F-5E6B-9F6C-6A18-5E19BCEAD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5A13C9B-5C54-B4B8-D092-A887326A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D15F99-9C80-2210-053C-00ECEFF1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5A719AC-702C-9BF1-3768-A5AF1668C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288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3D0739-6215-2161-63AB-6DC976A97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43C5CD6-97B6-DF38-A77F-412C76F15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5DC115E-4592-FCB8-DF4E-64F59F94DD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F34711D-0428-C3D3-5C36-33C00E35A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8D09A905-76F2-355B-FB65-C1FF5757D6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348A1F0-49A3-518C-E26D-D8A5A8F83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88C23E-80D9-D7E6-3629-47B4520E3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6825F02-3451-9802-36BD-18D71313D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2A7A92-11B9-9B23-E81A-C532CB5A3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1FA180-088B-7F1E-D090-A2C17C4F8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A6A756-20E5-5B67-048E-3E9A4E52C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4223A34-0BE6-C60D-B9DB-64F22DE8F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74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EADBB0B-1A39-89C4-8425-B2BF946B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DD7740E-11E9-CDD9-CDC7-557DDC0E2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59C854-CD87-4CA2-17AE-7F9047259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59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C02950-635E-E5C6-9716-4A7EBD5C7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526BC7-8011-896E-1A33-20C00FA78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0EEADA2-670E-949B-5A22-A5935E95E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D05B3B3-CA54-5330-4043-9E020E7DA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83C8239-D681-547E-6986-6DA15699D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B17FD5-CF29-93F1-EDE4-235BFAD7C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850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99936C-FDD7-9FBD-FBAF-0D09F4C98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4ABCA2F-6432-0162-4871-9AA2DEB90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7DD12D-2AA6-B6BB-0D4C-6B8EA8B97B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32B10A5-FDA3-0C01-23F4-8BE695C6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96F62-52C1-415A-83B7-6F419253B89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BB89E9-597D-00DE-1B4F-0DE1A2FA4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481B97-968F-1826-69E9-7C0C64FAB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84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xmlns="" id="{C1B84CE1-0C07-2C38-9522-E04E85F588C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9427DBA-280B-B268-F454-1F0AA3844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4EDBB5-B6FD-C873-1CE7-601291333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CFF235-54F1-FB6A-8E0C-BC8A4A61E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96F62-52C1-415A-83B7-6F419253B896}" type="datetimeFigureOut">
              <a:rPr lang="en-US" smtClean="0"/>
              <a:t>1/21/2026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968BB8-EA7C-A2C4-0877-7F5E8477CC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496949-A1BE-AEC9-2C02-387CEA92B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95222-17D8-4D57-8A44-AC0FDEB08C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66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81977F27-9834-7A93-8B43-9065EECC3E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74346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9.png"/><Relationship Id="rId4" Type="http://schemas.openxmlformats.org/officeDocument/2006/relationships/image" Target="../media/image39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9.png"/><Relationship Id="rId4" Type="http://schemas.openxmlformats.org/officeDocument/2006/relationships/image" Target="../media/image39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29.png"/><Relationship Id="rId4" Type="http://schemas.openxmlformats.org/officeDocument/2006/relationships/image" Target="../media/image3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uple of cartoon characters&#10;&#10;Description automatically generated">
            <a:extLst>
              <a:ext uri="{FF2B5EF4-FFF2-40B4-BE49-F238E27FC236}">
                <a16:creationId xmlns:a16="http://schemas.microsoft.com/office/drawing/2014/main" xmlns="" id="{AF375932-EC8F-5DC1-30F0-B4D51CF77A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006" y="2926772"/>
            <a:ext cx="4929529" cy="388326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58BC82BE-C9CE-EB79-528A-171DADDB45D5}"/>
              </a:ext>
            </a:extLst>
          </p:cNvPr>
          <p:cNvGrpSpPr/>
          <p:nvPr/>
        </p:nvGrpSpPr>
        <p:grpSpPr>
          <a:xfrm>
            <a:off x="14614520" y="3073330"/>
            <a:ext cx="10010274" cy="1448089"/>
            <a:chOff x="583240" y="3206337"/>
            <a:chExt cx="6689577" cy="144808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67B73F9-085F-CEA4-56B7-DD310466FCBB}"/>
                </a:ext>
              </a:extLst>
            </p:cNvPr>
            <p:cNvSpPr txBox="1"/>
            <p:nvPr/>
          </p:nvSpPr>
          <p:spPr>
            <a:xfrm>
              <a:off x="645789" y="3206337"/>
              <a:ext cx="6564480" cy="1448089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54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GIỮ MÃI MÀU XANH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9DA6E7E-4C15-6BB0-72BA-D099177A4D90}"/>
                </a:ext>
              </a:extLst>
            </p:cNvPr>
            <p:cNvSpPr txBox="1"/>
            <p:nvPr/>
          </p:nvSpPr>
          <p:spPr>
            <a:xfrm>
              <a:off x="583240" y="3206337"/>
              <a:ext cx="6689577" cy="1448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C171B6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GIỮ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FF505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MÃI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ED7D31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MÀU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</a:t>
              </a:r>
              <a:r>
                <a:rPr kumimoji="0" lang="en-US" sz="80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C6EBFE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XANH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52FA21-4752-3FED-1F33-6BF9BAB1DECE}"/>
              </a:ext>
            </a:extLst>
          </p:cNvPr>
          <p:cNvSpPr txBox="1"/>
          <p:nvPr/>
        </p:nvSpPr>
        <p:spPr>
          <a:xfrm rot="21582314">
            <a:off x="11179174" y="1530096"/>
            <a:ext cx="81444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FF6600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  <a:r>
              <a:rPr lang="en-US" sz="5400" b="1">
                <a:ln w="9525">
                  <a:solidFill>
                    <a:schemeClr val="tx1"/>
                  </a:solidFill>
                </a:ln>
                <a:solidFill>
                  <a:srgbClr val="FFFF0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I</a:t>
            </a:r>
            <a:r>
              <a:rPr lang="en-US" sz="5400" b="1">
                <a:ln w="9525">
                  <a:solidFill>
                    <a:schemeClr val="tx1"/>
                  </a:solidFill>
                </a:ln>
                <a:solidFill>
                  <a:srgbClr val="00B0F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Ế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00B050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N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chemeClr val="accent2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G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00B050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 V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FFFF00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I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FF5050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Ệ</a:t>
            </a:r>
            <a:r>
              <a:rPr kumimoji="0" lang="en-US" sz="5400" b="1" i="0" u="none" strike="noStrike" kern="1200" cap="none" spc="0" normalizeH="0" baseline="0" noProof="0">
                <a:ln w="9525">
                  <a:solidFill>
                    <a:schemeClr val="tx1"/>
                  </a:solidFill>
                </a:ln>
                <a:solidFill>
                  <a:srgbClr val="00CCFF"/>
                </a:solidFill>
                <a:uLnTx/>
                <a:uFillTx/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288B9F5-6AE3-C21E-63CB-08AB37528B64}"/>
              </a:ext>
            </a:extLst>
          </p:cNvPr>
          <p:cNvGrpSpPr/>
          <p:nvPr/>
        </p:nvGrpSpPr>
        <p:grpSpPr>
          <a:xfrm>
            <a:off x="18324038" y="2330254"/>
            <a:ext cx="3067998" cy="1306901"/>
            <a:chOff x="3958444" y="3316183"/>
            <a:chExt cx="3067998" cy="130690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A486B5C4-A321-AAEE-9BA0-68A0D990CFCD}"/>
                </a:ext>
              </a:extLst>
            </p:cNvPr>
            <p:cNvSpPr txBox="1"/>
            <p:nvPr/>
          </p:nvSpPr>
          <p:spPr>
            <a:xfrm>
              <a:off x="3958444" y="3316183"/>
              <a:ext cx="3067998" cy="1298377"/>
            </a:xfrm>
            <a:prstGeom prst="roundRect">
              <a:avLst>
                <a:gd name="adj" fmla="val 50000"/>
              </a:avLst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strike="noStrike" kern="1200" cap="none" spc="0" normalizeH="0" baseline="0" noProof="0" err="1">
                  <a:ln w="190500">
                    <a:solidFill>
                      <a:srgbClr val="FFFF00"/>
                    </a:solidFill>
                  </a:ln>
                  <a:solidFill>
                    <a:srgbClr val="0070C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Edwardian" panose="02040603050506020204" pitchFamily="18" charset="0"/>
                </a:rPr>
                <a:t>Chủ</a:t>
              </a:r>
              <a:r>
                <a:rPr kumimoji="0" lang="en-US" sz="6600" b="1" i="0" strike="noStrike" kern="1200" cap="none" spc="0" normalizeH="0" baseline="0" noProof="0">
                  <a:ln w="190500">
                    <a:solidFill>
                      <a:srgbClr val="FFFF00"/>
                    </a:solidFill>
                  </a:ln>
                  <a:solidFill>
                    <a:srgbClr val="0070C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Edwardian" panose="02040603050506020204" pitchFamily="18" charset="0"/>
                </a:rPr>
                <a:t> </a:t>
              </a:r>
              <a:r>
                <a:rPr lang="en-US" sz="6600" b="1">
                  <a:ln w="190500">
                    <a:solidFill>
                      <a:srgbClr val="FFFF00"/>
                    </a:solidFill>
                  </a:ln>
                  <a:solidFill>
                    <a:srgbClr val="0070C0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Edwardian" panose="02040603050506020204" pitchFamily="18" charset="0"/>
                </a:rPr>
                <a:t>điểm:</a:t>
              </a:r>
              <a:endParaRPr kumimoji="0" lang="en-US" sz="6600" b="1" i="0" strike="noStrike" kern="1200" cap="none" spc="0" normalizeH="0" baseline="0" noProof="0">
                <a:ln w="190500">
                  <a:solidFill>
                    <a:srgbClr val="FFFF00"/>
                  </a:solidFill>
                </a:ln>
                <a:solidFill>
                  <a:srgbClr val="0070C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Edwardian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1C3604B2-F8BF-1AF0-8D77-3826A4D51CAD}"/>
                </a:ext>
              </a:extLst>
            </p:cNvPr>
            <p:cNvSpPr txBox="1"/>
            <p:nvPr/>
          </p:nvSpPr>
          <p:spPr>
            <a:xfrm>
              <a:off x="3958444" y="3324707"/>
              <a:ext cx="3067998" cy="1298377"/>
            </a:xfrm>
            <a:prstGeom prst="roundRect">
              <a:avLst>
                <a:gd name="adj" fmla="val 50000"/>
              </a:avLst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strike="noStrike" kern="1200" cap="none" spc="0" normalizeH="0" baseline="0" noProof="0" err="1"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</a:rPr>
                <a:t>Chủ</a:t>
              </a:r>
              <a:r>
                <a:rPr kumimoji="0" lang="en-US" sz="6600" b="1" i="0" strike="noStrike" kern="1200" cap="none" spc="0" normalizeH="0" baseline="0" noProof="0">
                  <a:solidFill>
                    <a:srgbClr val="FF0000"/>
                  </a:solidFill>
                  <a:effectLst/>
                  <a:uLnTx/>
                  <a:uFillTx/>
                  <a:latin typeface="UTM Edwardian" panose="02040603050506020204" pitchFamily="18" charset="0"/>
                </a:rPr>
                <a:t> </a:t>
              </a:r>
              <a:r>
                <a:rPr lang="en-US" sz="6600" b="1">
                  <a:solidFill>
                    <a:srgbClr val="FF0000"/>
                  </a:solidFill>
                  <a:latin typeface="UTM Edwardian" panose="02040603050506020204" pitchFamily="18" charset="0"/>
                </a:rPr>
                <a:t>điểm:</a:t>
              </a:r>
              <a:endParaRPr kumimoji="0" lang="en-US" sz="6600" b="1" i="0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UTM Edwardian" panose="020406030505060202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9537FF7-1CAC-0F38-7953-0DA75BF0B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93953" y="418524"/>
            <a:ext cx="12192000" cy="290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8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64FA1C-46AC-7D80-6DD2-D53FA2695D48}"/>
              </a:ext>
            </a:extLst>
          </p:cNvPr>
          <p:cNvSpPr txBox="1"/>
          <p:nvPr/>
        </p:nvSpPr>
        <p:spPr>
          <a:xfrm>
            <a:off x="498238" y="338504"/>
            <a:ext cx="1117941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Đọc đoạn văn sau và thực hiện yêu cầu: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Mùa đông đến. Gió bấc hun hút, trời rét căm căm. Rặng xoan trút xuống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chiếc lá cuối cùng, những chùm quả ngả sang màu vàng sậm và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 tóp lại. Lúa đang kì chín rộ nên thôn xóm nhộn nhịp hẳn lên. Lũ sẻ non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 bố mẹ ra đồng, chúng ríu rít giành thóc rơi với đàn chim ri đá. Đàn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chim gáy cũng bay về. Chúng tha thẩn nhặt thóc.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</a:t>
            </a:r>
            <a:endParaRPr kumimoji="0" lang="vi-VN" sz="32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Đoạn văn có mấy câu?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533A147-729A-BE68-3957-DE6AD41377D1}"/>
              </a:ext>
            </a:extLst>
          </p:cNvPr>
          <p:cNvGrpSpPr/>
          <p:nvPr/>
        </p:nvGrpSpPr>
        <p:grpSpPr>
          <a:xfrm>
            <a:off x="704041" y="4686146"/>
            <a:ext cx="10598160" cy="1921829"/>
            <a:chOff x="724084" y="4772976"/>
            <a:chExt cx="10598160" cy="192182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9272FF01-ECF9-50DA-2AFE-617EA50D4AF4}"/>
                </a:ext>
              </a:extLst>
            </p:cNvPr>
            <p:cNvSpPr/>
            <p:nvPr/>
          </p:nvSpPr>
          <p:spPr>
            <a:xfrm>
              <a:off x="1484296" y="5126323"/>
              <a:ext cx="9837948" cy="1274308"/>
            </a:xfrm>
            <a:custGeom>
              <a:avLst/>
              <a:gdLst>
                <a:gd name="connsiteX0" fmla="*/ 0 w 9837948"/>
                <a:gd name="connsiteY0" fmla="*/ 0 h 1274308"/>
                <a:gd name="connsiteX1" fmla="*/ 578703 w 9837948"/>
                <a:gd name="connsiteY1" fmla="*/ 0 h 1274308"/>
                <a:gd name="connsiteX2" fmla="*/ 1059026 w 9837948"/>
                <a:gd name="connsiteY2" fmla="*/ 0 h 1274308"/>
                <a:gd name="connsiteX3" fmla="*/ 1539350 w 9837948"/>
                <a:gd name="connsiteY3" fmla="*/ 0 h 1274308"/>
                <a:gd name="connsiteX4" fmla="*/ 2216432 w 9837948"/>
                <a:gd name="connsiteY4" fmla="*/ 0 h 1274308"/>
                <a:gd name="connsiteX5" fmla="*/ 2696755 w 9837948"/>
                <a:gd name="connsiteY5" fmla="*/ 0 h 1274308"/>
                <a:gd name="connsiteX6" fmla="*/ 3078699 w 9837948"/>
                <a:gd name="connsiteY6" fmla="*/ 0 h 1274308"/>
                <a:gd name="connsiteX7" fmla="*/ 3559022 w 9837948"/>
                <a:gd name="connsiteY7" fmla="*/ 0 h 1274308"/>
                <a:gd name="connsiteX8" fmla="*/ 4334484 w 9837948"/>
                <a:gd name="connsiteY8" fmla="*/ 0 h 1274308"/>
                <a:gd name="connsiteX9" fmla="*/ 4618049 w 9837948"/>
                <a:gd name="connsiteY9" fmla="*/ 0 h 1274308"/>
                <a:gd name="connsiteX10" fmla="*/ 4999992 w 9837948"/>
                <a:gd name="connsiteY10" fmla="*/ 0 h 1274308"/>
                <a:gd name="connsiteX11" fmla="*/ 5775454 w 9837948"/>
                <a:gd name="connsiteY11" fmla="*/ 0 h 1274308"/>
                <a:gd name="connsiteX12" fmla="*/ 6550916 w 9837948"/>
                <a:gd name="connsiteY12" fmla="*/ 0 h 1274308"/>
                <a:gd name="connsiteX13" fmla="*/ 7031239 w 9837948"/>
                <a:gd name="connsiteY13" fmla="*/ 0 h 1274308"/>
                <a:gd name="connsiteX14" fmla="*/ 7413183 w 9837948"/>
                <a:gd name="connsiteY14" fmla="*/ 0 h 1274308"/>
                <a:gd name="connsiteX15" fmla="*/ 8090265 w 9837948"/>
                <a:gd name="connsiteY15" fmla="*/ 0 h 1274308"/>
                <a:gd name="connsiteX16" fmla="*/ 8767348 w 9837948"/>
                <a:gd name="connsiteY16" fmla="*/ 0 h 1274308"/>
                <a:gd name="connsiteX17" fmla="*/ 9837948 w 9837948"/>
                <a:gd name="connsiteY17" fmla="*/ 0 h 1274308"/>
                <a:gd name="connsiteX18" fmla="*/ 9837948 w 9837948"/>
                <a:gd name="connsiteY18" fmla="*/ 412026 h 1274308"/>
                <a:gd name="connsiteX19" fmla="*/ 9837948 w 9837948"/>
                <a:gd name="connsiteY19" fmla="*/ 798566 h 1274308"/>
                <a:gd name="connsiteX20" fmla="*/ 9837948 w 9837948"/>
                <a:gd name="connsiteY20" fmla="*/ 1274308 h 1274308"/>
                <a:gd name="connsiteX21" fmla="*/ 9357625 w 9837948"/>
                <a:gd name="connsiteY21" fmla="*/ 1274308 h 1274308"/>
                <a:gd name="connsiteX22" fmla="*/ 8680542 w 9837948"/>
                <a:gd name="connsiteY22" fmla="*/ 1274308 h 1274308"/>
                <a:gd name="connsiteX23" fmla="*/ 7905081 w 9837948"/>
                <a:gd name="connsiteY23" fmla="*/ 1274308 h 1274308"/>
                <a:gd name="connsiteX24" fmla="*/ 7326378 w 9837948"/>
                <a:gd name="connsiteY24" fmla="*/ 1274308 h 1274308"/>
                <a:gd name="connsiteX25" fmla="*/ 6944434 w 9837948"/>
                <a:gd name="connsiteY25" fmla="*/ 1274308 h 1274308"/>
                <a:gd name="connsiteX26" fmla="*/ 6365731 w 9837948"/>
                <a:gd name="connsiteY26" fmla="*/ 1274308 h 1274308"/>
                <a:gd name="connsiteX27" fmla="*/ 6082167 w 9837948"/>
                <a:gd name="connsiteY27" fmla="*/ 1274308 h 1274308"/>
                <a:gd name="connsiteX28" fmla="*/ 5601843 w 9837948"/>
                <a:gd name="connsiteY28" fmla="*/ 1274308 h 1274308"/>
                <a:gd name="connsiteX29" fmla="*/ 4826382 w 9837948"/>
                <a:gd name="connsiteY29" fmla="*/ 1274308 h 1274308"/>
                <a:gd name="connsiteX30" fmla="*/ 4050920 w 9837948"/>
                <a:gd name="connsiteY30" fmla="*/ 1274308 h 1274308"/>
                <a:gd name="connsiteX31" fmla="*/ 3570596 w 9837948"/>
                <a:gd name="connsiteY31" fmla="*/ 1274308 h 1274308"/>
                <a:gd name="connsiteX32" fmla="*/ 3188653 w 9837948"/>
                <a:gd name="connsiteY32" fmla="*/ 1274308 h 1274308"/>
                <a:gd name="connsiteX33" fmla="*/ 2905088 w 9837948"/>
                <a:gd name="connsiteY33" fmla="*/ 1274308 h 1274308"/>
                <a:gd name="connsiteX34" fmla="*/ 2228006 w 9837948"/>
                <a:gd name="connsiteY34" fmla="*/ 1274308 h 1274308"/>
                <a:gd name="connsiteX35" fmla="*/ 1649303 w 9837948"/>
                <a:gd name="connsiteY35" fmla="*/ 1274308 h 1274308"/>
                <a:gd name="connsiteX36" fmla="*/ 1070600 w 9837948"/>
                <a:gd name="connsiteY36" fmla="*/ 1274308 h 1274308"/>
                <a:gd name="connsiteX37" fmla="*/ 0 w 9837948"/>
                <a:gd name="connsiteY37" fmla="*/ 1274308 h 1274308"/>
                <a:gd name="connsiteX38" fmla="*/ 0 w 9837948"/>
                <a:gd name="connsiteY38" fmla="*/ 824053 h 1274308"/>
                <a:gd name="connsiteX39" fmla="*/ 0 w 9837948"/>
                <a:gd name="connsiteY39" fmla="*/ 424769 h 1274308"/>
                <a:gd name="connsiteX40" fmla="*/ 0 w 9837948"/>
                <a:gd name="connsiteY40" fmla="*/ 0 h 127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274308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54188" y="194084"/>
                    <a:pt x="9821718" y="251243"/>
                    <a:pt x="9837948" y="412026"/>
                  </a:cubicBezTo>
                  <a:cubicBezTo>
                    <a:pt x="9854178" y="572809"/>
                    <a:pt x="9808446" y="635407"/>
                    <a:pt x="9837948" y="798566"/>
                  </a:cubicBezTo>
                  <a:cubicBezTo>
                    <a:pt x="9867450" y="961725"/>
                    <a:pt x="9830500" y="1049297"/>
                    <a:pt x="9837948" y="1274308"/>
                  </a:cubicBezTo>
                  <a:cubicBezTo>
                    <a:pt x="9641136" y="1319755"/>
                    <a:pt x="9562860" y="1226313"/>
                    <a:pt x="9357625" y="1274308"/>
                  </a:cubicBezTo>
                  <a:cubicBezTo>
                    <a:pt x="9152390" y="1322303"/>
                    <a:pt x="8858774" y="1229712"/>
                    <a:pt x="8680542" y="1274308"/>
                  </a:cubicBezTo>
                  <a:cubicBezTo>
                    <a:pt x="8502310" y="1318904"/>
                    <a:pt x="8172770" y="1266287"/>
                    <a:pt x="7905081" y="1274308"/>
                  </a:cubicBezTo>
                  <a:cubicBezTo>
                    <a:pt x="7637392" y="1282329"/>
                    <a:pt x="7527725" y="1224957"/>
                    <a:pt x="7326378" y="1274308"/>
                  </a:cubicBezTo>
                  <a:cubicBezTo>
                    <a:pt x="7125031" y="1323659"/>
                    <a:pt x="7063299" y="1242851"/>
                    <a:pt x="6944434" y="1274308"/>
                  </a:cubicBezTo>
                  <a:cubicBezTo>
                    <a:pt x="6825569" y="1305765"/>
                    <a:pt x="6529801" y="1215988"/>
                    <a:pt x="6365731" y="1274308"/>
                  </a:cubicBezTo>
                  <a:cubicBezTo>
                    <a:pt x="6201661" y="1332628"/>
                    <a:pt x="6174111" y="1251400"/>
                    <a:pt x="6082167" y="1274308"/>
                  </a:cubicBezTo>
                  <a:cubicBezTo>
                    <a:pt x="5990223" y="1297216"/>
                    <a:pt x="5772489" y="1271274"/>
                    <a:pt x="5601843" y="1274308"/>
                  </a:cubicBezTo>
                  <a:cubicBezTo>
                    <a:pt x="5431197" y="1277342"/>
                    <a:pt x="5089869" y="1194731"/>
                    <a:pt x="4826382" y="1274308"/>
                  </a:cubicBezTo>
                  <a:cubicBezTo>
                    <a:pt x="4562895" y="1353885"/>
                    <a:pt x="4416058" y="1247180"/>
                    <a:pt x="4050920" y="1274308"/>
                  </a:cubicBezTo>
                  <a:cubicBezTo>
                    <a:pt x="3685782" y="1301436"/>
                    <a:pt x="3751205" y="1248234"/>
                    <a:pt x="3570596" y="1274308"/>
                  </a:cubicBezTo>
                  <a:cubicBezTo>
                    <a:pt x="3389987" y="1300382"/>
                    <a:pt x="3281738" y="1260733"/>
                    <a:pt x="3188653" y="1274308"/>
                  </a:cubicBezTo>
                  <a:cubicBezTo>
                    <a:pt x="3095568" y="1287883"/>
                    <a:pt x="3010609" y="1245775"/>
                    <a:pt x="2905088" y="1274308"/>
                  </a:cubicBezTo>
                  <a:cubicBezTo>
                    <a:pt x="2799567" y="1302841"/>
                    <a:pt x="2403017" y="1244861"/>
                    <a:pt x="2228006" y="1274308"/>
                  </a:cubicBezTo>
                  <a:cubicBezTo>
                    <a:pt x="2052995" y="1303755"/>
                    <a:pt x="1795822" y="1228241"/>
                    <a:pt x="1649303" y="1274308"/>
                  </a:cubicBezTo>
                  <a:cubicBezTo>
                    <a:pt x="1502784" y="1320375"/>
                    <a:pt x="1216705" y="1216506"/>
                    <a:pt x="1070600" y="1274308"/>
                  </a:cubicBezTo>
                  <a:cubicBezTo>
                    <a:pt x="924495" y="1332110"/>
                    <a:pt x="258366" y="1180202"/>
                    <a:pt x="0" y="1274308"/>
                  </a:cubicBezTo>
                  <a:cubicBezTo>
                    <a:pt x="-8953" y="1110054"/>
                    <a:pt x="34334" y="992043"/>
                    <a:pt x="0" y="824053"/>
                  </a:cubicBezTo>
                  <a:cubicBezTo>
                    <a:pt x="-34334" y="656063"/>
                    <a:pt x="38144" y="595564"/>
                    <a:pt x="0" y="424769"/>
                  </a:cubicBezTo>
                  <a:cubicBezTo>
                    <a:pt x="-38144" y="253974"/>
                    <a:pt x="40737" y="171754"/>
                    <a:pt x="0" y="0"/>
                  </a:cubicBezTo>
                  <a:close/>
                </a:path>
                <a:path w="9837948" h="1274308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78555" y="108298"/>
                    <a:pt x="9813245" y="309178"/>
                    <a:pt x="9837948" y="437512"/>
                  </a:cubicBezTo>
                  <a:cubicBezTo>
                    <a:pt x="9862651" y="565846"/>
                    <a:pt x="9798888" y="726137"/>
                    <a:pt x="9837948" y="836796"/>
                  </a:cubicBezTo>
                  <a:cubicBezTo>
                    <a:pt x="9877008" y="947455"/>
                    <a:pt x="9834974" y="1154174"/>
                    <a:pt x="9837948" y="1274308"/>
                  </a:cubicBezTo>
                  <a:cubicBezTo>
                    <a:pt x="9660381" y="1334732"/>
                    <a:pt x="9221774" y="1266377"/>
                    <a:pt x="9062486" y="1274308"/>
                  </a:cubicBezTo>
                  <a:cubicBezTo>
                    <a:pt x="8903198" y="1282239"/>
                    <a:pt x="8816932" y="1270613"/>
                    <a:pt x="8680542" y="1274308"/>
                  </a:cubicBezTo>
                  <a:cubicBezTo>
                    <a:pt x="8544152" y="1278003"/>
                    <a:pt x="8101381" y="1226950"/>
                    <a:pt x="7905081" y="1274308"/>
                  </a:cubicBezTo>
                  <a:cubicBezTo>
                    <a:pt x="7708781" y="1321666"/>
                    <a:pt x="7553835" y="1249656"/>
                    <a:pt x="7227998" y="1274308"/>
                  </a:cubicBezTo>
                  <a:cubicBezTo>
                    <a:pt x="6902161" y="1298960"/>
                    <a:pt x="7034901" y="1262860"/>
                    <a:pt x="6846054" y="1274308"/>
                  </a:cubicBezTo>
                  <a:cubicBezTo>
                    <a:pt x="6657207" y="1285756"/>
                    <a:pt x="6496784" y="1218303"/>
                    <a:pt x="6267352" y="1274308"/>
                  </a:cubicBezTo>
                  <a:cubicBezTo>
                    <a:pt x="6037920" y="1330313"/>
                    <a:pt x="6048138" y="1260706"/>
                    <a:pt x="5983787" y="1274308"/>
                  </a:cubicBezTo>
                  <a:cubicBezTo>
                    <a:pt x="5919436" y="1287910"/>
                    <a:pt x="5383710" y="1271600"/>
                    <a:pt x="5208325" y="1274308"/>
                  </a:cubicBezTo>
                  <a:cubicBezTo>
                    <a:pt x="5032940" y="1277016"/>
                    <a:pt x="4937961" y="1261423"/>
                    <a:pt x="4826382" y="1274308"/>
                  </a:cubicBezTo>
                  <a:cubicBezTo>
                    <a:pt x="4714803" y="1287193"/>
                    <a:pt x="4403346" y="1225942"/>
                    <a:pt x="4247679" y="1274308"/>
                  </a:cubicBezTo>
                  <a:cubicBezTo>
                    <a:pt x="4092012" y="1322674"/>
                    <a:pt x="3955513" y="1259510"/>
                    <a:pt x="3865735" y="1274308"/>
                  </a:cubicBezTo>
                  <a:cubicBezTo>
                    <a:pt x="3775957" y="1289106"/>
                    <a:pt x="3479095" y="1237517"/>
                    <a:pt x="3287032" y="1274308"/>
                  </a:cubicBezTo>
                  <a:cubicBezTo>
                    <a:pt x="3094969" y="1311099"/>
                    <a:pt x="2959870" y="1243245"/>
                    <a:pt x="2806709" y="1274308"/>
                  </a:cubicBezTo>
                  <a:cubicBezTo>
                    <a:pt x="2653548" y="1305371"/>
                    <a:pt x="2650237" y="1253175"/>
                    <a:pt x="2523144" y="1274308"/>
                  </a:cubicBezTo>
                  <a:cubicBezTo>
                    <a:pt x="2396051" y="1295441"/>
                    <a:pt x="2306059" y="1256064"/>
                    <a:pt x="2239580" y="1274308"/>
                  </a:cubicBezTo>
                  <a:cubicBezTo>
                    <a:pt x="2173101" y="1292552"/>
                    <a:pt x="1927789" y="1226616"/>
                    <a:pt x="1759257" y="1274308"/>
                  </a:cubicBezTo>
                  <a:cubicBezTo>
                    <a:pt x="1590725" y="1322000"/>
                    <a:pt x="1296192" y="1254097"/>
                    <a:pt x="1082174" y="1274308"/>
                  </a:cubicBezTo>
                  <a:cubicBezTo>
                    <a:pt x="868156" y="1294519"/>
                    <a:pt x="871928" y="1240543"/>
                    <a:pt x="700230" y="1274308"/>
                  </a:cubicBezTo>
                  <a:cubicBezTo>
                    <a:pt x="528532" y="1308073"/>
                    <a:pt x="295135" y="1252801"/>
                    <a:pt x="0" y="1274308"/>
                  </a:cubicBezTo>
                  <a:cubicBezTo>
                    <a:pt x="-34009" y="1189433"/>
                    <a:pt x="39837" y="980292"/>
                    <a:pt x="0" y="875025"/>
                  </a:cubicBezTo>
                  <a:cubicBezTo>
                    <a:pt x="-39837" y="769758"/>
                    <a:pt x="14717" y="616792"/>
                    <a:pt x="0" y="450255"/>
                  </a:cubicBezTo>
                  <a:cubicBezTo>
                    <a:pt x="-14717" y="283718"/>
                    <a:pt x="27561" y="19929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6EC29C9-C112-3B21-A157-EE36DB5D85A5}"/>
                </a:ext>
              </a:extLst>
            </p:cNvPr>
            <p:cNvSpPr txBox="1"/>
            <p:nvPr/>
          </p:nvSpPr>
          <p:spPr>
            <a:xfrm>
              <a:off x="3763843" y="5349169"/>
              <a:ext cx="53121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Đoạn văn có 7 câu.</a:t>
              </a:r>
            </a:p>
          </p:txBody>
        </p:sp>
        <p:pic>
          <p:nvPicPr>
            <p:cNvPr id="7" name="Picture 6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xmlns="" id="{62BE27E3-ED8E-0B6E-44A7-BFBFFBE64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4" y="4772976"/>
              <a:ext cx="2111305" cy="19218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382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64FA1C-46AC-7D80-6DD2-D53FA2695D48}"/>
              </a:ext>
            </a:extLst>
          </p:cNvPr>
          <p:cNvSpPr txBox="1"/>
          <p:nvPr/>
        </p:nvSpPr>
        <p:spPr>
          <a:xfrm>
            <a:off x="1279288" y="-123111"/>
            <a:ext cx="1117941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endParaRPr kumimoji="0" lang="vi-VN" sz="3600" b="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lvl="0" algn="just"/>
            <a:r>
              <a:rPr lang="vi-VN" sz="4000" i="1"/>
              <a:t>b. Xác định chủ ngữ, vị ngữ của từng câu.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2669938" y="1266662"/>
            <a:ext cx="77694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1: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Mùa đông đến.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DDA5E5-BEF3-8FE4-DC33-E0FB0207CACE}"/>
              </a:ext>
            </a:extLst>
          </p:cNvPr>
          <p:cNvCxnSpPr/>
          <p:nvPr/>
        </p:nvCxnSpPr>
        <p:spPr>
          <a:xfrm flipH="1">
            <a:off x="7124700" y="1266662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4641613" y="2051492"/>
            <a:ext cx="2483087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5029200" y="223318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CN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7353300" y="2051492"/>
            <a:ext cx="11049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7102186" y="2233184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VN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65FB638-F726-3661-9C94-D1BDBA6956B1}"/>
              </a:ext>
            </a:extLst>
          </p:cNvPr>
          <p:cNvSpPr txBox="1"/>
          <p:nvPr/>
        </p:nvSpPr>
        <p:spPr>
          <a:xfrm>
            <a:off x="560321" y="3261585"/>
            <a:ext cx="11179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2: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800">
                <a:solidFill>
                  <a:srgbClr val="0070C0"/>
                </a:solidFill>
              </a:rPr>
              <a:t>Gió bấc hun hút, trời rét căm căm.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535913E-ABD9-3C4F-628E-57DF4483BA19}"/>
              </a:ext>
            </a:extLst>
          </p:cNvPr>
          <p:cNvCxnSpPr/>
          <p:nvPr/>
        </p:nvCxnSpPr>
        <p:spPr>
          <a:xfrm flipH="1">
            <a:off x="4296718" y="3307752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DCA1CEC-81EE-79A2-D495-B018B6199B9B}"/>
              </a:ext>
            </a:extLst>
          </p:cNvPr>
          <p:cNvCxnSpPr>
            <a:cxnSpLocks/>
          </p:cNvCxnSpPr>
          <p:nvPr/>
        </p:nvCxnSpPr>
        <p:spPr>
          <a:xfrm flipH="1">
            <a:off x="2355613" y="4060578"/>
            <a:ext cx="194110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487DA9F-5D7D-AF5F-A584-5FC14B9EFF61}"/>
              </a:ext>
            </a:extLst>
          </p:cNvPr>
          <p:cNvSpPr txBox="1"/>
          <p:nvPr/>
        </p:nvSpPr>
        <p:spPr>
          <a:xfrm>
            <a:off x="2355613" y="4102346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CN1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01821F9-4009-E03E-6BD0-48790FA3EB7C}"/>
              </a:ext>
            </a:extLst>
          </p:cNvPr>
          <p:cNvCxnSpPr>
            <a:cxnSpLocks/>
          </p:cNvCxnSpPr>
          <p:nvPr/>
        </p:nvCxnSpPr>
        <p:spPr>
          <a:xfrm flipH="1">
            <a:off x="4525318" y="4060578"/>
            <a:ext cx="2029351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850B878-2B3A-BCFD-CEEA-FC35A7A884BF}"/>
              </a:ext>
            </a:extLst>
          </p:cNvPr>
          <p:cNvSpPr txBox="1"/>
          <p:nvPr/>
        </p:nvSpPr>
        <p:spPr>
          <a:xfrm>
            <a:off x="4736429" y="418415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VN1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C07764F-31E7-EF75-86F8-6364CFAD6823}"/>
              </a:ext>
            </a:extLst>
          </p:cNvPr>
          <p:cNvCxnSpPr/>
          <p:nvPr/>
        </p:nvCxnSpPr>
        <p:spPr>
          <a:xfrm flipH="1">
            <a:off x="8458200" y="3307752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B29A46EB-562C-FEE8-2772-322D231D1E23}"/>
              </a:ext>
            </a:extLst>
          </p:cNvPr>
          <p:cNvCxnSpPr>
            <a:cxnSpLocks/>
          </p:cNvCxnSpPr>
          <p:nvPr/>
        </p:nvCxnSpPr>
        <p:spPr>
          <a:xfrm flipH="1">
            <a:off x="6674427" y="4060578"/>
            <a:ext cx="1941105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6EEA73A-94FF-3331-E795-E125EC15FA51}"/>
              </a:ext>
            </a:extLst>
          </p:cNvPr>
          <p:cNvSpPr txBox="1"/>
          <p:nvPr/>
        </p:nvSpPr>
        <p:spPr>
          <a:xfrm>
            <a:off x="6674427" y="4102346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</a:rPr>
              <a:t>CN2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8FCB742A-F426-1C74-BE0C-A170BB67F4EE}"/>
              </a:ext>
            </a:extLst>
          </p:cNvPr>
          <p:cNvCxnSpPr>
            <a:cxnSpLocks/>
          </p:cNvCxnSpPr>
          <p:nvPr/>
        </p:nvCxnSpPr>
        <p:spPr>
          <a:xfrm flipH="1">
            <a:off x="8844132" y="4060578"/>
            <a:ext cx="202935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8AD0C12-C91C-4F8A-7A2B-C57D872F5CE2}"/>
              </a:ext>
            </a:extLst>
          </p:cNvPr>
          <p:cNvSpPr txBox="1"/>
          <p:nvPr/>
        </p:nvSpPr>
        <p:spPr>
          <a:xfrm>
            <a:off x="9055243" y="418415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B050"/>
                </a:solidFill>
              </a:rPr>
              <a:t>VN2</a:t>
            </a:r>
          </a:p>
        </p:txBody>
      </p:sp>
    </p:spTree>
    <p:extLst>
      <p:ext uri="{BB962C8B-B14F-4D97-AF65-F5344CB8AC3E}">
        <p14:creationId xmlns:p14="http://schemas.microsoft.com/office/powerpoint/2010/main" val="363562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  <p:bldP spid="21" grpId="0"/>
      <p:bldP spid="23" grpId="0"/>
      <p:bldP spid="29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599704" y="1888317"/>
            <a:ext cx="1137062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Rặng xoan trút xuống những chiếc lá cuối cùng,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những chùm quả ngả sang màu vàng sậm và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 tóp lại.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DDA5E5-BEF3-8FE4-DC33-E0FB0207CACE}"/>
              </a:ext>
            </a:extLst>
          </p:cNvPr>
          <p:cNvCxnSpPr/>
          <p:nvPr/>
        </p:nvCxnSpPr>
        <p:spPr>
          <a:xfrm flipH="1">
            <a:off x="3064823" y="1888316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581736" y="2591038"/>
            <a:ext cx="2483087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1028700" y="266723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3293423" y="2634645"/>
            <a:ext cx="805815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6828311" y="263464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2784639-D744-83DE-E9E0-C7DD85F15C66}"/>
              </a:ext>
            </a:extLst>
          </p:cNvPr>
          <p:cNvCxnSpPr/>
          <p:nvPr/>
        </p:nvCxnSpPr>
        <p:spPr>
          <a:xfrm flipH="1">
            <a:off x="4621635" y="3351908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8330C22-D698-EE9B-14A9-9CABDDB89364}"/>
              </a:ext>
            </a:extLst>
          </p:cNvPr>
          <p:cNvCxnSpPr>
            <a:cxnSpLocks/>
          </p:cNvCxnSpPr>
          <p:nvPr/>
        </p:nvCxnSpPr>
        <p:spPr>
          <a:xfrm flipH="1">
            <a:off x="716045" y="3934822"/>
            <a:ext cx="390559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B0C93A-8DDB-E06A-F0C3-4F26712B500B}"/>
              </a:ext>
            </a:extLst>
          </p:cNvPr>
          <p:cNvSpPr txBox="1"/>
          <p:nvPr/>
        </p:nvSpPr>
        <p:spPr>
          <a:xfrm>
            <a:off x="1163009" y="401102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1452E76-21CB-D0F3-FE7E-8B18B9C98ECD}"/>
              </a:ext>
            </a:extLst>
          </p:cNvPr>
          <p:cNvCxnSpPr>
            <a:cxnSpLocks/>
          </p:cNvCxnSpPr>
          <p:nvPr/>
        </p:nvCxnSpPr>
        <p:spPr>
          <a:xfrm flipH="1">
            <a:off x="4850235" y="3948164"/>
            <a:ext cx="6044138" cy="6285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D06C32-B90B-6715-D67E-6DC2705AB759}"/>
              </a:ext>
            </a:extLst>
          </p:cNvPr>
          <p:cNvCxnSpPr>
            <a:cxnSpLocks/>
          </p:cNvCxnSpPr>
          <p:nvPr/>
        </p:nvCxnSpPr>
        <p:spPr>
          <a:xfrm flipH="1">
            <a:off x="784173" y="5304703"/>
            <a:ext cx="2394950" cy="136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A0235E2-A605-2F0B-BACF-5F630766477C}"/>
              </a:ext>
            </a:extLst>
          </p:cNvPr>
          <p:cNvSpPr txBox="1"/>
          <p:nvPr/>
        </p:nvSpPr>
        <p:spPr>
          <a:xfrm>
            <a:off x="6836043" y="407804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40B829-F795-1A4D-F3E8-589CFCF0B8C1}"/>
              </a:ext>
            </a:extLst>
          </p:cNvPr>
          <p:cNvSpPr txBox="1"/>
          <p:nvPr/>
        </p:nvSpPr>
        <p:spPr>
          <a:xfrm>
            <a:off x="5494533" y="734155"/>
            <a:ext cx="21450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66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7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1246444" y="1503596"/>
            <a:ext cx="1033499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5400" b="1">
                <a:solidFill>
                  <a:prstClr val="black"/>
                </a:solidFill>
              </a:rPr>
              <a:t>Lúa đang kì chín rộ nên thôn xóm </a:t>
            </a:r>
          </a:p>
          <a:p>
            <a:pPr lvl="0" algn="just"/>
            <a:endParaRPr lang="en-US" sz="5400" b="1">
              <a:solidFill>
                <a:prstClr val="black"/>
              </a:solidFill>
            </a:endParaRPr>
          </a:p>
          <a:p>
            <a:pPr lvl="0" algn="just"/>
            <a:r>
              <a:rPr lang="en-US" sz="5400" b="1">
                <a:solidFill>
                  <a:prstClr val="black"/>
                </a:solidFill>
              </a:rPr>
              <a:t>nhộn nhịp hẳn lên.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DDA5E5-BEF3-8FE4-DC33-E0FB0207CACE}"/>
              </a:ext>
            </a:extLst>
          </p:cNvPr>
          <p:cNvCxnSpPr/>
          <p:nvPr/>
        </p:nvCxnSpPr>
        <p:spPr>
          <a:xfrm flipH="1">
            <a:off x="2338077" y="1664518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1134186" y="2354336"/>
            <a:ext cx="1241543" cy="725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963353" y="247679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2602879" y="2397943"/>
            <a:ext cx="40428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3989861" y="2444763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2784639-D744-83DE-E9E0-C7DD85F15C66}"/>
              </a:ext>
            </a:extLst>
          </p:cNvPr>
          <p:cNvCxnSpPr/>
          <p:nvPr/>
        </p:nvCxnSpPr>
        <p:spPr>
          <a:xfrm flipH="1">
            <a:off x="10794856" y="1670247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8330C22-D698-EE9B-14A9-9CABDDB89364}"/>
              </a:ext>
            </a:extLst>
          </p:cNvPr>
          <p:cNvCxnSpPr>
            <a:cxnSpLocks/>
          </p:cNvCxnSpPr>
          <p:nvPr/>
        </p:nvCxnSpPr>
        <p:spPr>
          <a:xfrm flipH="1">
            <a:off x="7993145" y="2345808"/>
            <a:ext cx="294155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B0C93A-8DDB-E06A-F0C3-4F26712B500B}"/>
              </a:ext>
            </a:extLst>
          </p:cNvPr>
          <p:cNvSpPr txBox="1"/>
          <p:nvPr/>
        </p:nvSpPr>
        <p:spPr>
          <a:xfrm>
            <a:off x="8770221" y="234580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D06C32-B90B-6715-D67E-6DC2705AB759}"/>
              </a:ext>
            </a:extLst>
          </p:cNvPr>
          <p:cNvCxnSpPr>
            <a:cxnSpLocks/>
          </p:cNvCxnSpPr>
          <p:nvPr/>
        </p:nvCxnSpPr>
        <p:spPr>
          <a:xfrm flipH="1">
            <a:off x="1466386" y="3887875"/>
            <a:ext cx="5179293" cy="5710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A0235E2-A605-2F0B-BACF-5F630766477C}"/>
              </a:ext>
            </a:extLst>
          </p:cNvPr>
          <p:cNvSpPr txBox="1"/>
          <p:nvPr/>
        </p:nvSpPr>
        <p:spPr>
          <a:xfrm>
            <a:off x="3017152" y="4002887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40B829-F795-1A4D-F3E8-589CFCF0B8C1}"/>
              </a:ext>
            </a:extLst>
          </p:cNvPr>
          <p:cNvSpPr txBox="1"/>
          <p:nvPr/>
        </p:nvSpPr>
        <p:spPr>
          <a:xfrm>
            <a:off x="5020692" y="590213"/>
            <a:ext cx="2145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4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95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7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457200" y="1426553"/>
            <a:ext cx="1151312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5400" b="1">
                <a:solidFill>
                  <a:prstClr val="black"/>
                </a:solidFill>
                <a:latin typeface="Calibri" panose="020F0502020204030204"/>
              </a:rPr>
              <a:t>Lũ sẻ non theo bố mẹ ra đồng,</a:t>
            </a:r>
            <a:r>
              <a:rPr lang="en-US" sz="5400" b="1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5400" b="1">
                <a:solidFill>
                  <a:prstClr val="black"/>
                </a:solidFill>
                <a:latin typeface="Calibri" panose="020F0502020204030204"/>
              </a:rPr>
              <a:t>chúng</a:t>
            </a:r>
            <a:endParaRPr lang="en-US" sz="5400" b="1">
              <a:solidFill>
                <a:prstClr val="black"/>
              </a:solidFill>
              <a:latin typeface="Calibri" panose="020F0502020204030204"/>
            </a:endParaRPr>
          </a:p>
          <a:p>
            <a:pPr lvl="0" algn="just"/>
            <a:r>
              <a:rPr lang="vi-VN" sz="5400" b="1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en-US" sz="5400" b="1">
              <a:solidFill>
                <a:prstClr val="black"/>
              </a:solidFill>
              <a:latin typeface="Calibri" panose="020F0502020204030204"/>
            </a:endParaRPr>
          </a:p>
          <a:p>
            <a:pPr lvl="0" algn="just"/>
            <a:r>
              <a:rPr lang="vi-VN" sz="5400" b="1">
                <a:solidFill>
                  <a:prstClr val="black"/>
                </a:solidFill>
                <a:latin typeface="Calibri" panose="020F0502020204030204"/>
              </a:rPr>
              <a:t>ríu rít giành thóc rơi với đàn</a:t>
            </a:r>
            <a:r>
              <a:rPr lang="en-US" sz="5400" b="1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5400" b="1">
                <a:solidFill>
                  <a:prstClr val="black"/>
                </a:solidFill>
                <a:latin typeface="Calibri" panose="020F0502020204030204"/>
              </a:rPr>
              <a:t>chim ri đá.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DDA5E5-BEF3-8FE4-DC33-E0FB0207CACE}"/>
              </a:ext>
            </a:extLst>
          </p:cNvPr>
          <p:cNvCxnSpPr/>
          <p:nvPr/>
        </p:nvCxnSpPr>
        <p:spPr>
          <a:xfrm flipH="1">
            <a:off x="3214377" y="1496662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862152" y="2264799"/>
            <a:ext cx="2466525" cy="2032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970832" y="236328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3575588" y="2264799"/>
            <a:ext cx="5511262" cy="16693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5470922" y="2314941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2784639-D744-83DE-E9E0-C7DD85F15C66}"/>
              </a:ext>
            </a:extLst>
          </p:cNvPr>
          <p:cNvCxnSpPr/>
          <p:nvPr/>
        </p:nvCxnSpPr>
        <p:spPr>
          <a:xfrm flipH="1">
            <a:off x="11256849" y="1665195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8330C22-D698-EE9B-14A9-9CABDDB89364}"/>
              </a:ext>
            </a:extLst>
          </p:cNvPr>
          <p:cNvCxnSpPr>
            <a:cxnSpLocks/>
          </p:cNvCxnSpPr>
          <p:nvPr/>
        </p:nvCxnSpPr>
        <p:spPr>
          <a:xfrm flipH="1">
            <a:off x="9552678" y="2326148"/>
            <a:ext cx="1782072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B0C93A-8DDB-E06A-F0C3-4F26712B500B}"/>
              </a:ext>
            </a:extLst>
          </p:cNvPr>
          <p:cNvSpPr txBox="1"/>
          <p:nvPr/>
        </p:nvSpPr>
        <p:spPr>
          <a:xfrm>
            <a:off x="9631630" y="232614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0D06C32-B90B-6715-D67E-6DC2705AB759}"/>
              </a:ext>
            </a:extLst>
          </p:cNvPr>
          <p:cNvCxnSpPr>
            <a:cxnSpLocks/>
          </p:cNvCxnSpPr>
          <p:nvPr/>
        </p:nvCxnSpPr>
        <p:spPr>
          <a:xfrm flipH="1">
            <a:off x="739030" y="3944013"/>
            <a:ext cx="10995770" cy="2765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A0235E2-A605-2F0B-BACF-5F630766477C}"/>
              </a:ext>
            </a:extLst>
          </p:cNvPr>
          <p:cNvSpPr txBox="1"/>
          <p:nvPr/>
        </p:nvSpPr>
        <p:spPr>
          <a:xfrm>
            <a:off x="5470921" y="400420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40B829-F795-1A4D-F3E8-589CFCF0B8C1}"/>
              </a:ext>
            </a:extLst>
          </p:cNvPr>
          <p:cNvSpPr txBox="1"/>
          <p:nvPr/>
        </p:nvSpPr>
        <p:spPr>
          <a:xfrm>
            <a:off x="5020692" y="590213"/>
            <a:ext cx="2145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5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50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7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977517" y="943806"/>
            <a:ext cx="9124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6: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800">
                <a:solidFill>
                  <a:srgbClr val="0070C0"/>
                </a:solidFill>
              </a:rPr>
              <a:t>Đàn chim gáy cũng bay về. 		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DDA5E5-BEF3-8FE4-DC33-E0FB0207CACE}"/>
              </a:ext>
            </a:extLst>
          </p:cNvPr>
          <p:cNvCxnSpPr/>
          <p:nvPr/>
        </p:nvCxnSpPr>
        <p:spPr>
          <a:xfrm flipH="1">
            <a:off x="6554669" y="1035057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2937581" y="1728636"/>
            <a:ext cx="3617088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3733801" y="194655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6925540" y="1728636"/>
            <a:ext cx="2933266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7654636" y="2002137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65FB638-F726-3661-9C94-D1BDBA6956B1}"/>
              </a:ext>
            </a:extLst>
          </p:cNvPr>
          <p:cNvSpPr txBox="1"/>
          <p:nvPr/>
        </p:nvSpPr>
        <p:spPr>
          <a:xfrm>
            <a:off x="1046621" y="3146880"/>
            <a:ext cx="11179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7: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800">
                <a:solidFill>
                  <a:srgbClr val="0070C0"/>
                </a:solidFill>
              </a:rPr>
              <a:t>Chúng tha thẩn nhặt thóc.</a:t>
            </a: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535913E-ABD9-3C4F-628E-57DF4483BA19}"/>
              </a:ext>
            </a:extLst>
          </p:cNvPr>
          <p:cNvCxnSpPr/>
          <p:nvPr/>
        </p:nvCxnSpPr>
        <p:spPr>
          <a:xfrm flipH="1">
            <a:off x="4550808" y="3250400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DCA1CEC-81EE-79A2-D495-B018B6199B9B}"/>
              </a:ext>
            </a:extLst>
          </p:cNvPr>
          <p:cNvCxnSpPr>
            <a:cxnSpLocks/>
          </p:cNvCxnSpPr>
          <p:nvPr/>
        </p:nvCxnSpPr>
        <p:spPr>
          <a:xfrm flipH="1">
            <a:off x="2609703" y="3977877"/>
            <a:ext cx="194110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487DA9F-5D7D-AF5F-A584-5FC14B9EFF61}"/>
              </a:ext>
            </a:extLst>
          </p:cNvPr>
          <p:cNvSpPr txBox="1"/>
          <p:nvPr/>
        </p:nvSpPr>
        <p:spPr>
          <a:xfrm>
            <a:off x="2930237" y="4109096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01821F9-4009-E03E-6BD0-48790FA3EB7C}"/>
              </a:ext>
            </a:extLst>
          </p:cNvPr>
          <p:cNvCxnSpPr>
            <a:cxnSpLocks/>
          </p:cNvCxnSpPr>
          <p:nvPr/>
        </p:nvCxnSpPr>
        <p:spPr>
          <a:xfrm flipH="1">
            <a:off x="4789247" y="3977877"/>
            <a:ext cx="473575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850B878-2B3A-BCFD-CEEA-FC35A7A884BF}"/>
              </a:ext>
            </a:extLst>
          </p:cNvPr>
          <p:cNvSpPr txBox="1"/>
          <p:nvPr/>
        </p:nvSpPr>
        <p:spPr>
          <a:xfrm>
            <a:off x="6554669" y="4109097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52737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  <p:bldP spid="21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64FA1C-46AC-7D80-6DD2-D53FA2695D48}"/>
              </a:ext>
            </a:extLst>
          </p:cNvPr>
          <p:cNvSpPr txBox="1"/>
          <p:nvPr/>
        </p:nvSpPr>
        <p:spPr>
          <a:xfrm>
            <a:off x="720778" y="328894"/>
            <a:ext cx="108901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1. Đọc đoạn văn sau và thực hiện yêu cầu: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Mùa đông đến. Gió bấc hun hút, trời rét căm căm. Rặng xoan trút xuống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chiếc lá cuối cùng, những chùm quả ngả sang màu vàng sậm và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khô tóp lại. Lúa đang kì chín rộ nên thôn xóm nhộn nhịp hẳn lên. Lũ sẻ non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theo bố mẹ ra đồng, chúng ríu rít giành thóc rơi với đàn chim ri đá. Đàn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chim gáy cũng bay về. Chúng tha thẩn nhặt thóc.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</a:t>
            </a:r>
            <a:endParaRPr kumimoji="0" lang="vi-VN" sz="30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Xếp các câu vào nhóm thích hợp:</a:t>
            </a:r>
            <a:endParaRPr kumimoji="0" lang="en-US" sz="3000" b="0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EFFA1B-8478-8AB8-F528-9EEB30650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78" y="4243935"/>
            <a:ext cx="11141309" cy="143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27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EFFA1B-8478-8AB8-F528-9EEB30650C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050691" y="791122"/>
            <a:ext cx="11141309" cy="7164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9A47F62-2C07-BB81-239C-6C49D92E779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522574" y="3612197"/>
            <a:ext cx="11141309" cy="7164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2BBCCA-D4BA-ADB7-B5CD-B6AB9CB0439E}"/>
              </a:ext>
            </a:extLst>
          </p:cNvPr>
          <p:cNvSpPr txBox="1"/>
          <p:nvPr/>
        </p:nvSpPr>
        <p:spPr>
          <a:xfrm>
            <a:off x="3143250" y="2099220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Câu 1, câu 6, câu 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833B52-8BF2-9D42-6AAD-510F8A4ECAE0}"/>
              </a:ext>
            </a:extLst>
          </p:cNvPr>
          <p:cNvSpPr txBox="1"/>
          <p:nvPr/>
        </p:nvSpPr>
        <p:spPr>
          <a:xfrm>
            <a:off x="3333750" y="4920296"/>
            <a:ext cx="6534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Câu 2, câu 3, câu 4, câu 5</a:t>
            </a:r>
          </a:p>
        </p:txBody>
      </p:sp>
    </p:spTree>
    <p:extLst>
      <p:ext uri="{BB962C8B-B14F-4D97-AF65-F5344CB8AC3E}">
        <p14:creationId xmlns:p14="http://schemas.microsoft.com/office/powerpoint/2010/main" val="120480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5EB0368-DCEA-218A-D35E-43EBC5921315}"/>
              </a:ext>
            </a:extLst>
          </p:cNvPr>
          <p:cNvGrpSpPr/>
          <p:nvPr/>
        </p:nvGrpSpPr>
        <p:grpSpPr>
          <a:xfrm>
            <a:off x="789707" y="485654"/>
            <a:ext cx="10607040" cy="2295646"/>
            <a:chOff x="789709" y="515276"/>
            <a:chExt cx="10607040" cy="22956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799BF20A-1D9A-9404-56D0-19028728711F}"/>
                </a:ext>
              </a:extLst>
            </p:cNvPr>
            <p:cNvSpPr/>
            <p:nvPr/>
          </p:nvSpPr>
          <p:spPr>
            <a:xfrm>
              <a:off x="789709" y="515276"/>
              <a:ext cx="10607040" cy="22956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B64FA1C-46AC-7D80-6DD2-D53FA2695D48}"/>
                </a:ext>
              </a:extLst>
            </p:cNvPr>
            <p:cNvSpPr txBox="1"/>
            <p:nvPr/>
          </p:nvSpPr>
          <p:spPr>
            <a:xfrm>
              <a:off x="1080654" y="785936"/>
              <a:ext cx="1031609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b="1">
                  <a:solidFill>
                    <a:srgbClr val="FF5050"/>
                  </a:solidFill>
                </a:rPr>
                <a:t>2. </a:t>
              </a:r>
              <a:r>
                <a:rPr lang="vi-VN" sz="3600" b="1"/>
                <a:t>Có thể tách các cụm chủ ngữ – vị ngữ trong các câu ghép ở bài tập 1</a:t>
              </a:r>
              <a:r>
                <a:rPr lang="en-US" sz="3600" b="1"/>
                <a:t> </a:t>
              </a:r>
              <a:r>
                <a:rPr lang="vi-VN" sz="3600" b="1"/>
                <a:t>thành các câu đơn được không? Vì sao?</a:t>
              </a:r>
              <a:endParaRPr lang="en-US" sz="3600" b="1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53A6320C-20CF-2DB4-4CE2-42E126D15334}"/>
              </a:ext>
            </a:extLst>
          </p:cNvPr>
          <p:cNvGrpSpPr/>
          <p:nvPr/>
        </p:nvGrpSpPr>
        <p:grpSpPr>
          <a:xfrm>
            <a:off x="1416828" y="3429000"/>
            <a:ext cx="13184732" cy="2943346"/>
            <a:chOff x="2136624" y="3576285"/>
            <a:chExt cx="5767017" cy="1287423"/>
          </a:xfrm>
        </p:grpSpPr>
        <p:pic>
          <p:nvPicPr>
            <p:cNvPr id="62" name="Hình ảnh 59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xmlns="" id="{1216FB57-9557-F1B2-E813-5FF185E05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36624" y="3576285"/>
              <a:ext cx="1853766" cy="12874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8370A055-FF9E-0B4D-EEDF-0551B9A97C7C}"/>
                </a:ext>
              </a:extLst>
            </p:cNvPr>
            <p:cNvSpPr txBox="1"/>
            <p:nvPr/>
          </p:nvSpPr>
          <p:spPr>
            <a:xfrm>
              <a:off x="3898635" y="3847543"/>
              <a:ext cx="4005006" cy="525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rgbClr val="0070C0"/>
                  </a:solidFill>
                  <a:latin typeface="UVN Banh Mi" pitchFamily="2" charset="0"/>
                </a:rPr>
                <a:t>Chia sẻ trước lớp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5578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5EB0368-DCEA-218A-D35E-43EBC5921315}"/>
              </a:ext>
            </a:extLst>
          </p:cNvPr>
          <p:cNvGrpSpPr/>
          <p:nvPr/>
        </p:nvGrpSpPr>
        <p:grpSpPr>
          <a:xfrm>
            <a:off x="789709" y="1266704"/>
            <a:ext cx="10607040" cy="3857746"/>
            <a:chOff x="789709" y="515276"/>
            <a:chExt cx="10607040" cy="385774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799BF20A-1D9A-9404-56D0-19028728711F}"/>
                </a:ext>
              </a:extLst>
            </p:cNvPr>
            <p:cNvSpPr/>
            <p:nvPr/>
          </p:nvSpPr>
          <p:spPr>
            <a:xfrm>
              <a:off x="789709" y="515276"/>
              <a:ext cx="10607040" cy="38577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B64FA1C-46AC-7D80-6DD2-D53FA2695D48}"/>
                </a:ext>
              </a:extLst>
            </p:cNvPr>
            <p:cNvSpPr txBox="1"/>
            <p:nvPr/>
          </p:nvSpPr>
          <p:spPr>
            <a:xfrm>
              <a:off x="1251930" y="859099"/>
              <a:ext cx="9682598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Không thể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tách các cụm chủ ngữ – vị ngữ trong các câu ghép thành câu đơn, 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vì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mỗi cụm chủ ngữ – vị ngữ có mối quan hệ chặt chẽ với (những) cụm chủ ngữ – vị ngữ khác trong từng câu.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83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ardrop 14">
            <a:extLst>
              <a:ext uri="{FF2B5EF4-FFF2-40B4-BE49-F238E27FC236}">
                <a16:creationId xmlns:a16="http://schemas.microsoft.com/office/drawing/2014/main" xmlns="" id="{2FAB9AF2-5345-5ADC-7699-4861D4473FE8}"/>
              </a:ext>
            </a:extLst>
          </p:cNvPr>
          <p:cNvSpPr/>
          <p:nvPr/>
        </p:nvSpPr>
        <p:spPr>
          <a:xfrm flipH="1">
            <a:off x="12578" y="26126"/>
            <a:ext cx="7475621" cy="6858000"/>
          </a:xfrm>
          <a:prstGeom prst="teardrop">
            <a:avLst/>
          </a:prstGeom>
          <a:solidFill>
            <a:schemeClr val="accent6">
              <a:lumMod val="20000"/>
              <a:lumOff val="80000"/>
              <a:alpha val="72000"/>
            </a:schemeClr>
          </a:solidFill>
          <a:effectLst>
            <a:softEdge rad="127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A171D7E-8335-411F-A321-D81C9C55B66B}"/>
              </a:ext>
            </a:extLst>
          </p:cNvPr>
          <p:cNvSpPr txBox="1"/>
          <p:nvPr/>
        </p:nvSpPr>
        <p:spPr>
          <a:xfrm>
            <a:off x="106375" y="901931"/>
            <a:ext cx="6565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Thứ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 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năm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Edwardian" panose="02040603050506020204" pitchFamily="18" charset="0"/>
              </a:rPr>
              <a:t> 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7AE106B-90EC-CC69-F19A-9A1E029504CC}"/>
              </a:ext>
            </a:extLst>
          </p:cNvPr>
          <p:cNvSpPr txBox="1"/>
          <p:nvPr/>
        </p:nvSpPr>
        <p:spPr>
          <a:xfrm>
            <a:off x="2234880" y="4010438"/>
            <a:ext cx="3491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2060"/>
                </a:solidFill>
                <a:latin typeface="LNTH-LuoLuoNotangYuanTi 1" pitchFamily="2" charset="-128"/>
                <a:ea typeface="LNTH-LuoLuoNotangYuanTi 1" pitchFamily="2" charset="-128"/>
                <a:cs typeface="LNTH-LuoLuoNotangYuanTi 1" pitchFamily="2" charset="-128"/>
              </a:rPr>
              <a:t>Bài 1 –Tiết 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6DA9AFD-100F-5E63-BD95-A224881BB269}"/>
              </a:ext>
            </a:extLst>
          </p:cNvPr>
          <p:cNvSpPr txBox="1"/>
          <p:nvPr/>
        </p:nvSpPr>
        <p:spPr>
          <a:xfrm>
            <a:off x="242918" y="3050924"/>
            <a:ext cx="2279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latin typeface="#9Slide05 SVNClementine" panose="020F0502020204030203" pitchFamily="34" charset="0"/>
              </a:rPr>
              <a:t>Chủ</a:t>
            </a:r>
            <a:r>
              <a:rPr lang="en-US" sz="3600">
                <a:latin typeface="#9Slide05 SVNClementine" panose="020F0502020204030203" pitchFamily="34" charset="0"/>
              </a:rPr>
              <a:t> điểm: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9F466892-CD0F-1498-C091-F213D7E1BBA7}"/>
              </a:ext>
            </a:extLst>
          </p:cNvPr>
          <p:cNvGrpSpPr/>
          <p:nvPr/>
        </p:nvGrpSpPr>
        <p:grpSpPr>
          <a:xfrm>
            <a:off x="1578317" y="1832317"/>
            <a:ext cx="3621519" cy="830998"/>
            <a:chOff x="2179787" y="1808158"/>
            <a:chExt cx="3621519" cy="83099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CAA64AC5-5FC6-8E40-E4E8-9D0DD36C96F7}"/>
                </a:ext>
              </a:extLst>
            </p:cNvPr>
            <p:cNvSpPr txBox="1"/>
            <p:nvPr/>
          </p:nvSpPr>
          <p:spPr>
            <a:xfrm rot="21582314">
              <a:off x="2179787" y="1808158"/>
              <a:ext cx="362151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 w="127000">
                    <a:solidFill>
                      <a:schemeClr val="bg1"/>
                    </a:solidFill>
                  </a:ln>
                  <a:solidFill>
                    <a:srgbClr val="00B050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TIẾNG VIỆT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79C86C39-CD92-9B61-5BD0-57E84D0B4142}"/>
                </a:ext>
              </a:extLst>
            </p:cNvPr>
            <p:cNvSpPr txBox="1"/>
            <p:nvPr/>
          </p:nvSpPr>
          <p:spPr>
            <a:xfrm rot="21582314">
              <a:off x="2179787" y="1808159"/>
              <a:ext cx="3621519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schemeClr val="tx1"/>
                    </a:solidFill>
                  </a:ln>
                  <a:solidFill>
                    <a:srgbClr val="FF6600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</a:t>
              </a:r>
              <a:r>
                <a:rPr lang="en-US" sz="4800" b="1">
                  <a:ln w="9525">
                    <a:solidFill>
                      <a:schemeClr val="tx1"/>
                    </a:solidFill>
                  </a:ln>
                  <a:solidFill>
                    <a:srgbClr val="FFFF0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I</a:t>
              </a:r>
              <a:r>
                <a:rPr lang="en-US" sz="4800" b="1">
                  <a:ln w="9525"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Ế</a:t>
              </a: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schemeClr val="tx1"/>
                    </a:solidFill>
                  </a:ln>
                  <a:solidFill>
                    <a:srgbClr val="00B050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N</a:t>
              </a: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schemeClr val="tx1"/>
                    </a:solidFill>
                  </a:ln>
                  <a:solidFill>
                    <a:schemeClr val="accent2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</a:t>
              </a: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schemeClr val="tx1"/>
                    </a:solidFill>
                  </a:ln>
                  <a:solidFill>
                    <a:srgbClr val="00B050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 V</a:t>
              </a: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schemeClr val="tx1"/>
                    </a:solidFill>
                  </a:ln>
                  <a:solidFill>
                    <a:srgbClr val="FFFF00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I</a:t>
              </a: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schemeClr val="tx1"/>
                    </a:solidFill>
                  </a:ln>
                  <a:solidFill>
                    <a:srgbClr val="FF5050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Ệ</a:t>
              </a:r>
              <a:r>
                <a:rPr kumimoji="0" lang="en-US" sz="4800" b="1" i="0" u="none" strike="noStrike" kern="1200" cap="none" spc="0" normalizeH="0" baseline="0" noProof="0">
                  <a:ln w="9525">
                    <a:solidFill>
                      <a:schemeClr val="tx1"/>
                    </a:solidFill>
                  </a:ln>
                  <a:solidFill>
                    <a:srgbClr val="00CCFF"/>
                  </a:solidFill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721A9B3-D4F1-745B-E6C1-9083DD5A0084}"/>
              </a:ext>
            </a:extLst>
          </p:cNvPr>
          <p:cNvGrpSpPr/>
          <p:nvPr/>
        </p:nvGrpSpPr>
        <p:grpSpPr>
          <a:xfrm>
            <a:off x="1880015" y="2852207"/>
            <a:ext cx="5487718" cy="852289"/>
            <a:chOff x="645789" y="3206337"/>
            <a:chExt cx="6564479" cy="85228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1DF1CDE7-AFF1-138F-F699-D73C379408CA}"/>
                </a:ext>
              </a:extLst>
            </p:cNvPr>
            <p:cNvSpPr txBox="1"/>
            <p:nvPr/>
          </p:nvSpPr>
          <p:spPr>
            <a:xfrm>
              <a:off x="645789" y="3206337"/>
              <a:ext cx="6564479" cy="83805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 w="1270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GIỮ MÃI MÀU XANH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D53B4910-61AC-4E77-D5A0-388AF827EF16}"/>
                </a:ext>
              </a:extLst>
            </p:cNvPr>
            <p:cNvSpPr txBox="1"/>
            <p:nvPr/>
          </p:nvSpPr>
          <p:spPr>
            <a:xfrm>
              <a:off x="1221131" y="3220576"/>
              <a:ext cx="5413793" cy="838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solidFill>
                      <a:sysClr val="windowText" lastClr="000000"/>
                    </a:solidFill>
                  </a:ln>
                  <a:solidFill>
                    <a:srgbClr val="C171B6"/>
                  </a:solidFill>
                  <a:effectLst/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GIỮ MÃI MÀU XANH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72170671-78E9-07E7-CE80-DD5E8D828B70}"/>
              </a:ext>
            </a:extLst>
          </p:cNvPr>
          <p:cNvSpPr txBox="1"/>
          <p:nvPr/>
        </p:nvSpPr>
        <p:spPr>
          <a:xfrm>
            <a:off x="1880015" y="4984270"/>
            <a:ext cx="41709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ln w="19050">
                  <a:solidFill>
                    <a:schemeClr val="tx1"/>
                  </a:solidFill>
                </a:ln>
                <a:gradFill flip="none" rotWithShape="1">
                  <a:gsLst>
                    <a:gs pos="16000">
                      <a:schemeClr val="accent2"/>
                    </a:gs>
                    <a:gs pos="66000">
                      <a:srgbClr val="FFFF00"/>
                    </a:gs>
                    <a:gs pos="34000">
                      <a:srgbClr val="00B0F0"/>
                    </a:gs>
                    <a:gs pos="91000">
                      <a:srgbClr val="FF5050"/>
                    </a:gs>
                  </a:gsLst>
                  <a:path path="circle">
                    <a:fillToRect l="100000" t="100000"/>
                  </a:path>
                  <a:tileRect r="-100000" b="-100000"/>
                </a:gradFill>
                <a:latin typeface="SVN-Gretoon" panose="02040603050506020204" pitchFamily="18" charset="0"/>
              </a:rPr>
              <a:t>Câu đơn và câu ghép</a:t>
            </a:r>
            <a:endParaRPr lang="en-US" sz="4000">
              <a:ln w="19050">
                <a:solidFill>
                  <a:schemeClr val="tx1"/>
                </a:solidFill>
              </a:ln>
              <a:gradFill flip="none" rotWithShape="1">
                <a:gsLst>
                  <a:gs pos="16000">
                    <a:schemeClr val="accent2"/>
                  </a:gs>
                  <a:gs pos="66000">
                    <a:srgbClr val="FFFF00"/>
                  </a:gs>
                  <a:gs pos="34000">
                    <a:srgbClr val="00B0F0"/>
                  </a:gs>
                  <a:gs pos="91000">
                    <a:srgbClr val="FF5050"/>
                  </a:gs>
                </a:gsLst>
                <a:path path="circle">
                  <a:fillToRect l="100000" t="100000"/>
                </a:path>
                <a:tileRect r="-100000" b="-100000"/>
              </a:gradFill>
              <a:latin typeface="Coiny" panose="02000903060500060000" pitchFamily="2" charset="0"/>
            </a:endParaRPr>
          </a:p>
        </p:txBody>
      </p:sp>
      <p:sp>
        <p:nvSpPr>
          <p:cNvPr id="28" name="Teardrop 27">
            <a:extLst>
              <a:ext uri="{FF2B5EF4-FFF2-40B4-BE49-F238E27FC236}">
                <a16:creationId xmlns:a16="http://schemas.microsoft.com/office/drawing/2014/main" xmlns="" id="{5B871EC8-BA90-5372-A4BD-C2168F10C589}"/>
              </a:ext>
            </a:extLst>
          </p:cNvPr>
          <p:cNvSpPr/>
          <p:nvPr/>
        </p:nvSpPr>
        <p:spPr>
          <a:xfrm flipH="1">
            <a:off x="242918" y="265041"/>
            <a:ext cx="7475621" cy="6858000"/>
          </a:xfrm>
          <a:prstGeom prst="teardrop">
            <a:avLst/>
          </a:pr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xmlns="" sd="1607031791">
                  <a:custGeom>
                    <a:avLst/>
                    <a:gdLst>
                      <a:gd name="connsiteX0" fmla="*/ 0 w 7475621"/>
                      <a:gd name="connsiteY0" fmla="*/ 3429000 h 6858000"/>
                      <a:gd name="connsiteX1" fmla="*/ 3737811 w 7475621"/>
                      <a:gd name="connsiteY1" fmla="*/ 0 h 6858000"/>
                      <a:gd name="connsiteX2" fmla="*/ 7475621 w 7475621"/>
                      <a:gd name="connsiteY2" fmla="*/ 0 h 6858000"/>
                      <a:gd name="connsiteX3" fmla="*/ 7475621 w 7475621"/>
                      <a:gd name="connsiteY3" fmla="*/ 3429000 h 6858000"/>
                      <a:gd name="connsiteX4" fmla="*/ 3737810 w 7475621"/>
                      <a:gd name="connsiteY4" fmla="*/ 6858000 h 6858000"/>
                      <a:gd name="connsiteX5" fmla="*/ -1 w 7475621"/>
                      <a:gd name="connsiteY5" fmla="*/ 3429000 h 6858000"/>
                      <a:gd name="connsiteX6" fmla="*/ 0 w 7475621"/>
                      <a:gd name="connsiteY6" fmla="*/ 3429000 h 6858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475621" h="6858000" extrusionOk="0">
                        <a:moveTo>
                          <a:pt x="0" y="3429000"/>
                        </a:moveTo>
                        <a:cubicBezTo>
                          <a:pt x="-140864" y="1595636"/>
                          <a:pt x="2033371" y="-110013"/>
                          <a:pt x="3737811" y="0"/>
                        </a:cubicBezTo>
                        <a:cubicBezTo>
                          <a:pt x="5397007" y="-16353"/>
                          <a:pt x="5934665" y="62"/>
                          <a:pt x="7475621" y="0"/>
                        </a:cubicBezTo>
                        <a:cubicBezTo>
                          <a:pt x="7410627" y="1256058"/>
                          <a:pt x="7469971" y="3026726"/>
                          <a:pt x="7475621" y="3429000"/>
                        </a:cubicBezTo>
                        <a:cubicBezTo>
                          <a:pt x="7708758" y="5036673"/>
                          <a:pt x="5822419" y="7047026"/>
                          <a:pt x="3737810" y="6858000"/>
                        </a:cubicBezTo>
                        <a:cubicBezTo>
                          <a:pt x="1513068" y="7191365"/>
                          <a:pt x="-355936" y="5399083"/>
                          <a:pt x="-1" y="3429000"/>
                        </a:cubicBezTo>
                        <a:lnTo>
                          <a:pt x="0" y="3429000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couple of cartoon characters&#10;&#10;Description automatically generated">
            <a:extLst>
              <a:ext uri="{FF2B5EF4-FFF2-40B4-BE49-F238E27FC236}">
                <a16:creationId xmlns:a16="http://schemas.microsoft.com/office/drawing/2014/main" xmlns="" id="{C6CF9F17-E4AE-E7BE-B936-D5F37FDBB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232" y="2945774"/>
            <a:ext cx="4929529" cy="388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45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7" grpId="0"/>
      <p:bldP spid="2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95EB0368-DCEA-218A-D35E-43EBC5921315}"/>
              </a:ext>
            </a:extLst>
          </p:cNvPr>
          <p:cNvGrpSpPr/>
          <p:nvPr/>
        </p:nvGrpSpPr>
        <p:grpSpPr>
          <a:xfrm>
            <a:off x="789709" y="695204"/>
            <a:ext cx="10607040" cy="5362696"/>
            <a:chOff x="789709" y="-56224"/>
            <a:chExt cx="10607040" cy="5362696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xmlns="" id="{799BF20A-1D9A-9404-56D0-19028728711F}"/>
                </a:ext>
              </a:extLst>
            </p:cNvPr>
            <p:cNvSpPr/>
            <p:nvPr/>
          </p:nvSpPr>
          <p:spPr>
            <a:xfrm>
              <a:off x="789709" y="-56224"/>
              <a:ext cx="10607040" cy="5362696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B64FA1C-46AC-7D80-6DD2-D53FA2695D48}"/>
                </a:ext>
              </a:extLst>
            </p:cNvPr>
            <p:cNvSpPr txBox="1"/>
            <p:nvPr/>
          </p:nvSpPr>
          <p:spPr>
            <a:xfrm>
              <a:off x="1292629" y="514376"/>
              <a:ext cx="9944100" cy="4401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1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Câu đơn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là câu do một cụm chủ ngữ 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– vị ngữ tạo thành.</a:t>
              </a:r>
              <a:endPara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1" u="none" strike="noStrike" kern="1200" cap="none" spc="0" normalizeH="0" baseline="0" noProof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Câu ghép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là câu do nhiều cụm chủ ngữ – vị ngữ (vế câu) ghép lại với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nhau tạo thành. Mỗi vế câu thể hiện một ý và có quan hệ chặt chẽ với vế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khác trong câu.</a:t>
              </a:r>
              <a:endPara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82D514D-45FD-2D4F-C8B7-5AAA81BA3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359344"/>
            <a:ext cx="7075827" cy="1242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7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6D097AB-1C2E-A848-0482-AC5CE92A939D}"/>
              </a:ext>
            </a:extLst>
          </p:cNvPr>
          <p:cNvSpPr/>
          <p:nvPr/>
        </p:nvSpPr>
        <p:spPr>
          <a:xfrm>
            <a:off x="1134533" y="677333"/>
            <a:ext cx="10075334" cy="5350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141">
            <a:extLst>
              <a:ext uri="{FF2B5EF4-FFF2-40B4-BE49-F238E27FC236}">
                <a16:creationId xmlns:a16="http://schemas.microsoft.com/office/drawing/2014/main" xmlns="" id="{FEA6F786-5886-AD9C-836D-57359C7B97DA}"/>
              </a:ext>
            </a:extLst>
          </p:cNvPr>
          <p:cNvGrpSpPr/>
          <p:nvPr/>
        </p:nvGrpSpPr>
        <p:grpSpPr>
          <a:xfrm>
            <a:off x="10418976" y="4537989"/>
            <a:ext cx="857250" cy="1038225"/>
            <a:chOff x="2962276" y="1916373"/>
            <a:chExt cx="857250" cy="1038225"/>
          </a:xfrm>
        </p:grpSpPr>
        <p:sp>
          <p:nvSpPr>
            <p:cNvPr id="9" name="Hình chữ nhật: Góc Gập 152">
              <a:extLst>
                <a:ext uri="{FF2B5EF4-FFF2-40B4-BE49-F238E27FC236}">
                  <a16:creationId xmlns:a16="http://schemas.microsoft.com/office/drawing/2014/main" xmlns="" id="{AD856BBE-FBC6-92B0-C5E9-F3C685B52CAE}"/>
                </a:ext>
              </a:extLst>
            </p:cNvPr>
            <p:cNvSpPr/>
            <p:nvPr/>
          </p:nvSpPr>
          <p:spPr>
            <a:xfrm rot="21106865">
              <a:off x="2962276" y="1916373"/>
              <a:ext cx="857250" cy="1038225"/>
            </a:xfrm>
            <a:prstGeom prst="foldedCorner">
              <a:avLst>
                <a:gd name="adj" fmla="val 23334"/>
              </a:avLst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3">
              <a:extLst>
                <a:ext uri="{FF2B5EF4-FFF2-40B4-BE49-F238E27FC236}">
                  <a16:creationId xmlns:a16="http://schemas.microsoft.com/office/drawing/2014/main" xmlns="" id="{44E4912C-0C06-10F0-8350-A3AACA5D11C6}"/>
                </a:ext>
              </a:extLst>
            </p:cNvPr>
            <p:cNvSpPr txBox="1"/>
            <p:nvPr/>
          </p:nvSpPr>
          <p:spPr>
            <a:xfrm rot="20930151">
              <a:off x="3119438" y="2066153"/>
              <a:ext cx="5429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………………</a:t>
              </a:r>
            </a:p>
          </p:txBody>
        </p:sp>
      </p:grpSp>
      <p:pic>
        <p:nvPicPr>
          <p:cNvPr id="11" name="Hình ảnh 8">
            <a:extLst>
              <a:ext uri="{FF2B5EF4-FFF2-40B4-BE49-F238E27FC236}">
                <a16:creationId xmlns:a16="http://schemas.microsoft.com/office/drawing/2014/main" xmlns="" id="{5D68BE3D-99C9-4CE8-531C-0C5DF4CB5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1" t="17303" r="61202" b="36532"/>
          <a:stretch/>
        </p:blipFill>
        <p:spPr>
          <a:xfrm>
            <a:off x="11130333" y="3610807"/>
            <a:ext cx="1321139" cy="12540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16669F1-EFC2-F8DF-EB0D-5DA535C2F936}"/>
              </a:ext>
            </a:extLst>
          </p:cNvPr>
          <p:cNvSpPr/>
          <p:nvPr/>
        </p:nvSpPr>
        <p:spPr>
          <a:xfrm>
            <a:off x="1134533" y="1092200"/>
            <a:ext cx="9922934" cy="4521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xmlns="" id="{34E35F8E-E46E-7397-5B42-4B332B098B40}"/>
              </a:ext>
            </a:extLst>
          </p:cNvPr>
          <p:cNvSpPr/>
          <p:nvPr/>
        </p:nvSpPr>
        <p:spPr>
          <a:xfrm>
            <a:off x="461706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xmlns="" id="{A6BA6B32-67C8-2730-08CA-357766887F60}"/>
              </a:ext>
            </a:extLst>
          </p:cNvPr>
          <p:cNvSpPr/>
          <p:nvPr/>
        </p:nvSpPr>
        <p:spPr>
          <a:xfrm>
            <a:off x="10369413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xmlns="" id="{A0B6A7E5-7277-4AFE-9A11-32888025E96D}"/>
              </a:ext>
            </a:extLst>
          </p:cNvPr>
          <p:cNvSpPr/>
          <p:nvPr/>
        </p:nvSpPr>
        <p:spPr>
          <a:xfrm>
            <a:off x="10369413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xmlns="" id="{BEBD3C18-3FCB-058C-593C-3E447DB5C0BA}"/>
              </a:ext>
            </a:extLst>
          </p:cNvPr>
          <p:cNvSpPr/>
          <p:nvPr/>
        </p:nvSpPr>
        <p:spPr>
          <a:xfrm>
            <a:off x="460830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cartoon child holding a pencil&#10;&#10;Description automatically generated">
            <a:extLst>
              <a:ext uri="{FF2B5EF4-FFF2-40B4-BE49-F238E27FC236}">
                <a16:creationId xmlns:a16="http://schemas.microsoft.com/office/drawing/2014/main" xmlns="" id="{54751C74-5149-3BFF-4D9C-CBEDE9876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8" y="689883"/>
            <a:ext cx="883961" cy="804631"/>
          </a:xfrm>
          <a:prstGeom prst="rect">
            <a:avLst/>
          </a:prstGeom>
        </p:spPr>
      </p:pic>
      <p:pic>
        <p:nvPicPr>
          <p:cNvPr id="24" name="Picture 23" descr="A cartoon of a child holding a lollipop&#10;&#10;Description automatically generated">
            <a:extLst>
              <a:ext uri="{FF2B5EF4-FFF2-40B4-BE49-F238E27FC236}">
                <a16:creationId xmlns:a16="http://schemas.microsoft.com/office/drawing/2014/main" xmlns="" id="{1ADB7BAC-81A7-07A3-72F6-85F5B0CF3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11" y="667422"/>
            <a:ext cx="891736" cy="812796"/>
          </a:xfrm>
          <a:prstGeom prst="rect">
            <a:avLst/>
          </a:prstGeom>
        </p:spPr>
      </p:pic>
      <p:pic>
        <p:nvPicPr>
          <p:cNvPr id="26" name="Picture 25" descr="A cartoon of a child&#10;&#10;Description automatically generated">
            <a:extLst>
              <a:ext uri="{FF2B5EF4-FFF2-40B4-BE49-F238E27FC236}">
                <a16:creationId xmlns:a16="http://schemas.microsoft.com/office/drawing/2014/main" xmlns="" id="{79B0EE09-843E-492A-981A-D8E263F383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3" y="5240676"/>
            <a:ext cx="769505" cy="775041"/>
          </a:xfrm>
          <a:prstGeom prst="rect">
            <a:avLst/>
          </a:prstGeom>
        </p:spPr>
      </p:pic>
      <p:pic>
        <p:nvPicPr>
          <p:cNvPr id="28" name="Picture 27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xmlns="" id="{469F8948-2026-EE9B-58E3-9C8F570E48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21" y="5210893"/>
            <a:ext cx="784952" cy="78495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44652DC-678E-2FCF-6CA1-EBB7CA5B69F6}"/>
              </a:ext>
            </a:extLst>
          </p:cNvPr>
          <p:cNvSpPr txBox="1"/>
          <p:nvPr/>
        </p:nvSpPr>
        <p:spPr>
          <a:xfrm>
            <a:off x="1631787" y="1536174"/>
            <a:ext cx="87237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b="1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VN Banh Mi" pitchFamily="2" charset="0"/>
              </a:rPr>
              <a:t>Luyện tập xác định chủ ngữ, vị ngữ trong câu ghép </a:t>
            </a:r>
            <a:endParaRPr kumimoji="0" lang="en-US" sz="8000" b="1" i="0" u="none" strike="noStrike" kern="1200" cap="none" spc="0" normalizeH="0" baseline="0" noProof="0" dirty="0">
              <a:ln w="571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UVN Banh Mi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0903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64FA1C-46AC-7D80-6DD2-D53FA2695D48}"/>
              </a:ext>
            </a:extLst>
          </p:cNvPr>
          <p:cNvSpPr txBox="1"/>
          <p:nvPr/>
        </p:nvSpPr>
        <p:spPr>
          <a:xfrm>
            <a:off x="648147" y="596907"/>
            <a:ext cx="10890163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Đọc đoạn văn sau và thực hiện yêu cầu: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Mặt trời lên, cả cánh đồng lấp loá nắng. Trời càng nắng, lúa càng sẫm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lại, trĩu bông. Lúc này, cánh đồng đẹp như một tấm thảm. Mỗi khi có gió,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bông lúa ngả đầu vào nhau, sóng lúa nhấp nhô.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				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Khánh Nam</a:t>
            </a:r>
            <a:endParaRPr kumimoji="0" lang="en-US" sz="32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Xác định chủ ngữ, vị ngữ của từng câu.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Chỉ ra các câu ghép trong đoạn văn.</a:t>
            </a: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791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9E7F443-7012-144B-18DA-6C52F5DA9C07}"/>
              </a:ext>
            </a:extLst>
          </p:cNvPr>
          <p:cNvGrpSpPr/>
          <p:nvPr/>
        </p:nvGrpSpPr>
        <p:grpSpPr>
          <a:xfrm>
            <a:off x="796920" y="508199"/>
            <a:ext cx="10598160" cy="1921829"/>
            <a:chOff x="724084" y="4772976"/>
            <a:chExt cx="10598160" cy="19218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7220F0B-C3D8-13A9-127A-64F09DDE5F8C}"/>
                </a:ext>
              </a:extLst>
            </p:cNvPr>
            <p:cNvSpPr/>
            <p:nvPr/>
          </p:nvSpPr>
          <p:spPr>
            <a:xfrm>
              <a:off x="1484296" y="5126323"/>
              <a:ext cx="9837948" cy="1274308"/>
            </a:xfrm>
            <a:custGeom>
              <a:avLst/>
              <a:gdLst>
                <a:gd name="connsiteX0" fmla="*/ 0 w 9837948"/>
                <a:gd name="connsiteY0" fmla="*/ 0 h 1274308"/>
                <a:gd name="connsiteX1" fmla="*/ 578703 w 9837948"/>
                <a:gd name="connsiteY1" fmla="*/ 0 h 1274308"/>
                <a:gd name="connsiteX2" fmla="*/ 1059026 w 9837948"/>
                <a:gd name="connsiteY2" fmla="*/ 0 h 1274308"/>
                <a:gd name="connsiteX3" fmla="*/ 1539350 w 9837948"/>
                <a:gd name="connsiteY3" fmla="*/ 0 h 1274308"/>
                <a:gd name="connsiteX4" fmla="*/ 2216432 w 9837948"/>
                <a:gd name="connsiteY4" fmla="*/ 0 h 1274308"/>
                <a:gd name="connsiteX5" fmla="*/ 2696755 w 9837948"/>
                <a:gd name="connsiteY5" fmla="*/ 0 h 1274308"/>
                <a:gd name="connsiteX6" fmla="*/ 3078699 w 9837948"/>
                <a:gd name="connsiteY6" fmla="*/ 0 h 1274308"/>
                <a:gd name="connsiteX7" fmla="*/ 3559022 w 9837948"/>
                <a:gd name="connsiteY7" fmla="*/ 0 h 1274308"/>
                <a:gd name="connsiteX8" fmla="*/ 4334484 w 9837948"/>
                <a:gd name="connsiteY8" fmla="*/ 0 h 1274308"/>
                <a:gd name="connsiteX9" fmla="*/ 4618049 w 9837948"/>
                <a:gd name="connsiteY9" fmla="*/ 0 h 1274308"/>
                <a:gd name="connsiteX10" fmla="*/ 4999992 w 9837948"/>
                <a:gd name="connsiteY10" fmla="*/ 0 h 1274308"/>
                <a:gd name="connsiteX11" fmla="*/ 5775454 w 9837948"/>
                <a:gd name="connsiteY11" fmla="*/ 0 h 1274308"/>
                <a:gd name="connsiteX12" fmla="*/ 6550916 w 9837948"/>
                <a:gd name="connsiteY12" fmla="*/ 0 h 1274308"/>
                <a:gd name="connsiteX13" fmla="*/ 7031239 w 9837948"/>
                <a:gd name="connsiteY13" fmla="*/ 0 h 1274308"/>
                <a:gd name="connsiteX14" fmla="*/ 7413183 w 9837948"/>
                <a:gd name="connsiteY14" fmla="*/ 0 h 1274308"/>
                <a:gd name="connsiteX15" fmla="*/ 8090265 w 9837948"/>
                <a:gd name="connsiteY15" fmla="*/ 0 h 1274308"/>
                <a:gd name="connsiteX16" fmla="*/ 8767348 w 9837948"/>
                <a:gd name="connsiteY16" fmla="*/ 0 h 1274308"/>
                <a:gd name="connsiteX17" fmla="*/ 9837948 w 9837948"/>
                <a:gd name="connsiteY17" fmla="*/ 0 h 1274308"/>
                <a:gd name="connsiteX18" fmla="*/ 9837948 w 9837948"/>
                <a:gd name="connsiteY18" fmla="*/ 412026 h 1274308"/>
                <a:gd name="connsiteX19" fmla="*/ 9837948 w 9837948"/>
                <a:gd name="connsiteY19" fmla="*/ 798566 h 1274308"/>
                <a:gd name="connsiteX20" fmla="*/ 9837948 w 9837948"/>
                <a:gd name="connsiteY20" fmla="*/ 1274308 h 1274308"/>
                <a:gd name="connsiteX21" fmla="*/ 9357625 w 9837948"/>
                <a:gd name="connsiteY21" fmla="*/ 1274308 h 1274308"/>
                <a:gd name="connsiteX22" fmla="*/ 8680542 w 9837948"/>
                <a:gd name="connsiteY22" fmla="*/ 1274308 h 1274308"/>
                <a:gd name="connsiteX23" fmla="*/ 7905081 w 9837948"/>
                <a:gd name="connsiteY23" fmla="*/ 1274308 h 1274308"/>
                <a:gd name="connsiteX24" fmla="*/ 7326378 w 9837948"/>
                <a:gd name="connsiteY24" fmla="*/ 1274308 h 1274308"/>
                <a:gd name="connsiteX25" fmla="*/ 6944434 w 9837948"/>
                <a:gd name="connsiteY25" fmla="*/ 1274308 h 1274308"/>
                <a:gd name="connsiteX26" fmla="*/ 6365731 w 9837948"/>
                <a:gd name="connsiteY26" fmla="*/ 1274308 h 1274308"/>
                <a:gd name="connsiteX27" fmla="*/ 6082167 w 9837948"/>
                <a:gd name="connsiteY27" fmla="*/ 1274308 h 1274308"/>
                <a:gd name="connsiteX28" fmla="*/ 5601843 w 9837948"/>
                <a:gd name="connsiteY28" fmla="*/ 1274308 h 1274308"/>
                <a:gd name="connsiteX29" fmla="*/ 4826382 w 9837948"/>
                <a:gd name="connsiteY29" fmla="*/ 1274308 h 1274308"/>
                <a:gd name="connsiteX30" fmla="*/ 4050920 w 9837948"/>
                <a:gd name="connsiteY30" fmla="*/ 1274308 h 1274308"/>
                <a:gd name="connsiteX31" fmla="*/ 3570596 w 9837948"/>
                <a:gd name="connsiteY31" fmla="*/ 1274308 h 1274308"/>
                <a:gd name="connsiteX32" fmla="*/ 3188653 w 9837948"/>
                <a:gd name="connsiteY32" fmla="*/ 1274308 h 1274308"/>
                <a:gd name="connsiteX33" fmla="*/ 2905088 w 9837948"/>
                <a:gd name="connsiteY33" fmla="*/ 1274308 h 1274308"/>
                <a:gd name="connsiteX34" fmla="*/ 2228006 w 9837948"/>
                <a:gd name="connsiteY34" fmla="*/ 1274308 h 1274308"/>
                <a:gd name="connsiteX35" fmla="*/ 1649303 w 9837948"/>
                <a:gd name="connsiteY35" fmla="*/ 1274308 h 1274308"/>
                <a:gd name="connsiteX36" fmla="*/ 1070600 w 9837948"/>
                <a:gd name="connsiteY36" fmla="*/ 1274308 h 1274308"/>
                <a:gd name="connsiteX37" fmla="*/ 0 w 9837948"/>
                <a:gd name="connsiteY37" fmla="*/ 1274308 h 1274308"/>
                <a:gd name="connsiteX38" fmla="*/ 0 w 9837948"/>
                <a:gd name="connsiteY38" fmla="*/ 824053 h 1274308"/>
                <a:gd name="connsiteX39" fmla="*/ 0 w 9837948"/>
                <a:gd name="connsiteY39" fmla="*/ 424769 h 1274308"/>
                <a:gd name="connsiteX40" fmla="*/ 0 w 9837948"/>
                <a:gd name="connsiteY40" fmla="*/ 0 h 127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274308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54188" y="194084"/>
                    <a:pt x="9821718" y="251243"/>
                    <a:pt x="9837948" y="412026"/>
                  </a:cubicBezTo>
                  <a:cubicBezTo>
                    <a:pt x="9854178" y="572809"/>
                    <a:pt x="9808446" y="635407"/>
                    <a:pt x="9837948" y="798566"/>
                  </a:cubicBezTo>
                  <a:cubicBezTo>
                    <a:pt x="9867450" y="961725"/>
                    <a:pt x="9830500" y="1049297"/>
                    <a:pt x="9837948" y="1274308"/>
                  </a:cubicBezTo>
                  <a:cubicBezTo>
                    <a:pt x="9641136" y="1319755"/>
                    <a:pt x="9562860" y="1226313"/>
                    <a:pt x="9357625" y="1274308"/>
                  </a:cubicBezTo>
                  <a:cubicBezTo>
                    <a:pt x="9152390" y="1322303"/>
                    <a:pt x="8858774" y="1229712"/>
                    <a:pt x="8680542" y="1274308"/>
                  </a:cubicBezTo>
                  <a:cubicBezTo>
                    <a:pt x="8502310" y="1318904"/>
                    <a:pt x="8172770" y="1266287"/>
                    <a:pt x="7905081" y="1274308"/>
                  </a:cubicBezTo>
                  <a:cubicBezTo>
                    <a:pt x="7637392" y="1282329"/>
                    <a:pt x="7527725" y="1224957"/>
                    <a:pt x="7326378" y="1274308"/>
                  </a:cubicBezTo>
                  <a:cubicBezTo>
                    <a:pt x="7125031" y="1323659"/>
                    <a:pt x="7063299" y="1242851"/>
                    <a:pt x="6944434" y="1274308"/>
                  </a:cubicBezTo>
                  <a:cubicBezTo>
                    <a:pt x="6825569" y="1305765"/>
                    <a:pt x="6529801" y="1215988"/>
                    <a:pt x="6365731" y="1274308"/>
                  </a:cubicBezTo>
                  <a:cubicBezTo>
                    <a:pt x="6201661" y="1332628"/>
                    <a:pt x="6174111" y="1251400"/>
                    <a:pt x="6082167" y="1274308"/>
                  </a:cubicBezTo>
                  <a:cubicBezTo>
                    <a:pt x="5990223" y="1297216"/>
                    <a:pt x="5772489" y="1271274"/>
                    <a:pt x="5601843" y="1274308"/>
                  </a:cubicBezTo>
                  <a:cubicBezTo>
                    <a:pt x="5431197" y="1277342"/>
                    <a:pt x="5089869" y="1194731"/>
                    <a:pt x="4826382" y="1274308"/>
                  </a:cubicBezTo>
                  <a:cubicBezTo>
                    <a:pt x="4562895" y="1353885"/>
                    <a:pt x="4416058" y="1247180"/>
                    <a:pt x="4050920" y="1274308"/>
                  </a:cubicBezTo>
                  <a:cubicBezTo>
                    <a:pt x="3685782" y="1301436"/>
                    <a:pt x="3751205" y="1248234"/>
                    <a:pt x="3570596" y="1274308"/>
                  </a:cubicBezTo>
                  <a:cubicBezTo>
                    <a:pt x="3389987" y="1300382"/>
                    <a:pt x="3281738" y="1260733"/>
                    <a:pt x="3188653" y="1274308"/>
                  </a:cubicBezTo>
                  <a:cubicBezTo>
                    <a:pt x="3095568" y="1287883"/>
                    <a:pt x="3010609" y="1245775"/>
                    <a:pt x="2905088" y="1274308"/>
                  </a:cubicBezTo>
                  <a:cubicBezTo>
                    <a:pt x="2799567" y="1302841"/>
                    <a:pt x="2403017" y="1244861"/>
                    <a:pt x="2228006" y="1274308"/>
                  </a:cubicBezTo>
                  <a:cubicBezTo>
                    <a:pt x="2052995" y="1303755"/>
                    <a:pt x="1795822" y="1228241"/>
                    <a:pt x="1649303" y="1274308"/>
                  </a:cubicBezTo>
                  <a:cubicBezTo>
                    <a:pt x="1502784" y="1320375"/>
                    <a:pt x="1216705" y="1216506"/>
                    <a:pt x="1070600" y="1274308"/>
                  </a:cubicBezTo>
                  <a:cubicBezTo>
                    <a:pt x="924495" y="1332110"/>
                    <a:pt x="258366" y="1180202"/>
                    <a:pt x="0" y="1274308"/>
                  </a:cubicBezTo>
                  <a:cubicBezTo>
                    <a:pt x="-8953" y="1110054"/>
                    <a:pt x="34334" y="992043"/>
                    <a:pt x="0" y="824053"/>
                  </a:cubicBezTo>
                  <a:cubicBezTo>
                    <a:pt x="-34334" y="656063"/>
                    <a:pt x="38144" y="595564"/>
                    <a:pt x="0" y="424769"/>
                  </a:cubicBezTo>
                  <a:cubicBezTo>
                    <a:pt x="-38144" y="253974"/>
                    <a:pt x="40737" y="171754"/>
                    <a:pt x="0" y="0"/>
                  </a:cubicBezTo>
                  <a:close/>
                </a:path>
                <a:path w="9837948" h="1274308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78555" y="108298"/>
                    <a:pt x="9813245" y="309178"/>
                    <a:pt x="9837948" y="437512"/>
                  </a:cubicBezTo>
                  <a:cubicBezTo>
                    <a:pt x="9862651" y="565846"/>
                    <a:pt x="9798888" y="726137"/>
                    <a:pt x="9837948" y="836796"/>
                  </a:cubicBezTo>
                  <a:cubicBezTo>
                    <a:pt x="9877008" y="947455"/>
                    <a:pt x="9834974" y="1154174"/>
                    <a:pt x="9837948" y="1274308"/>
                  </a:cubicBezTo>
                  <a:cubicBezTo>
                    <a:pt x="9660381" y="1334732"/>
                    <a:pt x="9221774" y="1266377"/>
                    <a:pt x="9062486" y="1274308"/>
                  </a:cubicBezTo>
                  <a:cubicBezTo>
                    <a:pt x="8903198" y="1282239"/>
                    <a:pt x="8816932" y="1270613"/>
                    <a:pt x="8680542" y="1274308"/>
                  </a:cubicBezTo>
                  <a:cubicBezTo>
                    <a:pt x="8544152" y="1278003"/>
                    <a:pt x="8101381" y="1226950"/>
                    <a:pt x="7905081" y="1274308"/>
                  </a:cubicBezTo>
                  <a:cubicBezTo>
                    <a:pt x="7708781" y="1321666"/>
                    <a:pt x="7553835" y="1249656"/>
                    <a:pt x="7227998" y="1274308"/>
                  </a:cubicBezTo>
                  <a:cubicBezTo>
                    <a:pt x="6902161" y="1298960"/>
                    <a:pt x="7034901" y="1262860"/>
                    <a:pt x="6846054" y="1274308"/>
                  </a:cubicBezTo>
                  <a:cubicBezTo>
                    <a:pt x="6657207" y="1285756"/>
                    <a:pt x="6496784" y="1218303"/>
                    <a:pt x="6267352" y="1274308"/>
                  </a:cubicBezTo>
                  <a:cubicBezTo>
                    <a:pt x="6037920" y="1330313"/>
                    <a:pt x="6048138" y="1260706"/>
                    <a:pt x="5983787" y="1274308"/>
                  </a:cubicBezTo>
                  <a:cubicBezTo>
                    <a:pt x="5919436" y="1287910"/>
                    <a:pt x="5383710" y="1271600"/>
                    <a:pt x="5208325" y="1274308"/>
                  </a:cubicBezTo>
                  <a:cubicBezTo>
                    <a:pt x="5032940" y="1277016"/>
                    <a:pt x="4937961" y="1261423"/>
                    <a:pt x="4826382" y="1274308"/>
                  </a:cubicBezTo>
                  <a:cubicBezTo>
                    <a:pt x="4714803" y="1287193"/>
                    <a:pt x="4403346" y="1225942"/>
                    <a:pt x="4247679" y="1274308"/>
                  </a:cubicBezTo>
                  <a:cubicBezTo>
                    <a:pt x="4092012" y="1322674"/>
                    <a:pt x="3955513" y="1259510"/>
                    <a:pt x="3865735" y="1274308"/>
                  </a:cubicBezTo>
                  <a:cubicBezTo>
                    <a:pt x="3775957" y="1289106"/>
                    <a:pt x="3479095" y="1237517"/>
                    <a:pt x="3287032" y="1274308"/>
                  </a:cubicBezTo>
                  <a:cubicBezTo>
                    <a:pt x="3094969" y="1311099"/>
                    <a:pt x="2959870" y="1243245"/>
                    <a:pt x="2806709" y="1274308"/>
                  </a:cubicBezTo>
                  <a:cubicBezTo>
                    <a:pt x="2653548" y="1305371"/>
                    <a:pt x="2650237" y="1253175"/>
                    <a:pt x="2523144" y="1274308"/>
                  </a:cubicBezTo>
                  <a:cubicBezTo>
                    <a:pt x="2396051" y="1295441"/>
                    <a:pt x="2306059" y="1256064"/>
                    <a:pt x="2239580" y="1274308"/>
                  </a:cubicBezTo>
                  <a:cubicBezTo>
                    <a:pt x="2173101" y="1292552"/>
                    <a:pt x="1927789" y="1226616"/>
                    <a:pt x="1759257" y="1274308"/>
                  </a:cubicBezTo>
                  <a:cubicBezTo>
                    <a:pt x="1590725" y="1322000"/>
                    <a:pt x="1296192" y="1254097"/>
                    <a:pt x="1082174" y="1274308"/>
                  </a:cubicBezTo>
                  <a:cubicBezTo>
                    <a:pt x="868156" y="1294519"/>
                    <a:pt x="871928" y="1240543"/>
                    <a:pt x="700230" y="1274308"/>
                  </a:cubicBezTo>
                  <a:cubicBezTo>
                    <a:pt x="528532" y="1308073"/>
                    <a:pt x="295135" y="1252801"/>
                    <a:pt x="0" y="1274308"/>
                  </a:cubicBezTo>
                  <a:cubicBezTo>
                    <a:pt x="-34009" y="1189433"/>
                    <a:pt x="39837" y="980292"/>
                    <a:pt x="0" y="875025"/>
                  </a:cubicBezTo>
                  <a:cubicBezTo>
                    <a:pt x="-39837" y="769758"/>
                    <a:pt x="14717" y="616792"/>
                    <a:pt x="0" y="450255"/>
                  </a:cubicBezTo>
                  <a:cubicBezTo>
                    <a:pt x="-14717" y="283718"/>
                    <a:pt x="27561" y="19929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CCAD3B2-276F-8533-8C7A-C1110D6A127E}"/>
                </a:ext>
              </a:extLst>
            </p:cNvPr>
            <p:cNvSpPr txBox="1"/>
            <p:nvPr/>
          </p:nvSpPr>
          <p:spPr>
            <a:xfrm>
              <a:off x="3013695" y="5349169"/>
              <a:ext cx="81817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Thực hiện bài tập 3 vào vở bài tập</a:t>
              </a:r>
            </a:p>
          </p:txBody>
        </p:sp>
        <p:pic>
          <p:nvPicPr>
            <p:cNvPr id="7" name="Picture 6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xmlns="" id="{85512ABB-24FE-1A8B-BB85-C92E1A606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4" y="4772976"/>
              <a:ext cx="2111305" cy="1921829"/>
            </a:xfrm>
            <a:prstGeom prst="rect">
              <a:avLst/>
            </a:prstGeom>
          </p:spPr>
        </p:pic>
      </p:grpSp>
      <p:pic>
        <p:nvPicPr>
          <p:cNvPr id="8" name="Picture 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xmlns="" id="{FD35432D-58BC-4DA7-A2BD-68E10F6C7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209" y="2628680"/>
            <a:ext cx="2735554" cy="4253579"/>
          </a:xfrm>
          <a:prstGeom prst="rect">
            <a:avLst/>
          </a:prstGeom>
        </p:spPr>
      </p:pic>
      <p:pic>
        <p:nvPicPr>
          <p:cNvPr id="9" name="Picture 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xmlns="" id="{8F47C268-F3D3-8EDA-1D22-A7C208A75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91" y="2652941"/>
            <a:ext cx="3125622" cy="42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9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1498338" y="1919848"/>
            <a:ext cx="11370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>
                <a:solidFill>
                  <a:prstClr val="black"/>
                </a:solidFill>
              </a:rPr>
              <a:t>Mặt trời lên, cả cánh đồng lấp loá nắng.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DDA5E5-BEF3-8FE4-DC33-E0FB0207CACE}"/>
              </a:ext>
            </a:extLst>
          </p:cNvPr>
          <p:cNvCxnSpPr/>
          <p:nvPr/>
        </p:nvCxnSpPr>
        <p:spPr>
          <a:xfrm flipH="1">
            <a:off x="3500938" y="1980658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1480370" y="2622569"/>
            <a:ext cx="2020568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1225561" y="268928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3705602" y="2666176"/>
            <a:ext cx="74027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3062255" y="274887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2784639-D744-83DE-E9E0-C7DD85F15C66}"/>
              </a:ext>
            </a:extLst>
          </p:cNvPr>
          <p:cNvCxnSpPr/>
          <p:nvPr/>
        </p:nvCxnSpPr>
        <p:spPr>
          <a:xfrm flipH="1">
            <a:off x="7693422" y="1937971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8330C22-D698-EE9B-14A9-9CABDDB89364}"/>
              </a:ext>
            </a:extLst>
          </p:cNvPr>
          <p:cNvCxnSpPr>
            <a:cxnSpLocks/>
          </p:cNvCxnSpPr>
          <p:nvPr/>
        </p:nvCxnSpPr>
        <p:spPr>
          <a:xfrm flipH="1">
            <a:off x="4624918" y="2631777"/>
            <a:ext cx="3068504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B0C93A-8DDB-E06A-F0C3-4F26712B500B}"/>
              </a:ext>
            </a:extLst>
          </p:cNvPr>
          <p:cNvSpPr txBox="1"/>
          <p:nvPr/>
        </p:nvSpPr>
        <p:spPr>
          <a:xfrm>
            <a:off x="5114999" y="271535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1452E76-21CB-D0F3-FE7E-8B18B9C98ECD}"/>
              </a:ext>
            </a:extLst>
          </p:cNvPr>
          <p:cNvCxnSpPr>
            <a:cxnSpLocks/>
          </p:cNvCxnSpPr>
          <p:nvPr/>
        </p:nvCxnSpPr>
        <p:spPr>
          <a:xfrm flipH="1">
            <a:off x="7844368" y="2631777"/>
            <a:ext cx="2917558" cy="3750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A0235E2-A605-2F0B-BACF-5F630766477C}"/>
              </a:ext>
            </a:extLst>
          </p:cNvPr>
          <p:cNvSpPr txBox="1"/>
          <p:nvPr/>
        </p:nvSpPr>
        <p:spPr>
          <a:xfrm>
            <a:off x="8409759" y="2715354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40B829-F795-1A4D-F3E8-589CFCF0B8C1}"/>
              </a:ext>
            </a:extLst>
          </p:cNvPr>
          <p:cNvSpPr txBox="1"/>
          <p:nvPr/>
        </p:nvSpPr>
        <p:spPr>
          <a:xfrm>
            <a:off x="4846025" y="752654"/>
            <a:ext cx="2145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1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xmlns="" id="{FEE10F3D-2D05-235E-096C-468041BEBF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64" y="4409632"/>
            <a:ext cx="1549275" cy="2409005"/>
          </a:xfrm>
          <a:prstGeom prst="rect">
            <a:avLst/>
          </a:prstGeom>
        </p:spPr>
      </p:pic>
      <p:pic>
        <p:nvPicPr>
          <p:cNvPr id="19" name="Picture 1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xmlns="" id="{1E8D2AE8-31C0-6A43-2DC8-97D5A6FB03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36" y="4380539"/>
            <a:ext cx="1770189" cy="238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7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1225561" y="1904124"/>
            <a:ext cx="11370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400" b="1">
                <a:solidFill>
                  <a:prstClr val="black"/>
                </a:solidFill>
              </a:rPr>
              <a:t>Trời càng nắng, lúa càng sẫm lại, trĩu bông.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EDDA5E5-BEF3-8FE4-DC33-E0FB0207CACE}"/>
              </a:ext>
            </a:extLst>
          </p:cNvPr>
          <p:cNvCxnSpPr/>
          <p:nvPr/>
        </p:nvCxnSpPr>
        <p:spPr>
          <a:xfrm flipH="1">
            <a:off x="2221547" y="1952485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1480370" y="2622569"/>
            <a:ext cx="741177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800785" y="2582401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2450147" y="2608607"/>
            <a:ext cx="2174771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2697585" y="258790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2784639-D744-83DE-E9E0-C7DD85F15C66}"/>
              </a:ext>
            </a:extLst>
          </p:cNvPr>
          <p:cNvCxnSpPr/>
          <p:nvPr/>
        </p:nvCxnSpPr>
        <p:spPr>
          <a:xfrm flipH="1">
            <a:off x="5689961" y="1964042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18330C22-D698-EE9B-14A9-9CABDDB89364}"/>
              </a:ext>
            </a:extLst>
          </p:cNvPr>
          <p:cNvCxnSpPr>
            <a:cxnSpLocks/>
          </p:cNvCxnSpPr>
          <p:nvPr/>
        </p:nvCxnSpPr>
        <p:spPr>
          <a:xfrm flipH="1">
            <a:off x="5114999" y="2608607"/>
            <a:ext cx="709237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B0C93A-8DDB-E06A-F0C3-4F26712B500B}"/>
              </a:ext>
            </a:extLst>
          </p:cNvPr>
          <p:cNvSpPr txBox="1"/>
          <p:nvPr/>
        </p:nvSpPr>
        <p:spPr>
          <a:xfrm>
            <a:off x="4453076" y="2619273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1452E76-21CB-D0F3-FE7E-8B18B9C98ECD}"/>
              </a:ext>
            </a:extLst>
          </p:cNvPr>
          <p:cNvCxnSpPr>
            <a:cxnSpLocks/>
          </p:cNvCxnSpPr>
          <p:nvPr/>
        </p:nvCxnSpPr>
        <p:spPr>
          <a:xfrm flipH="1" flipV="1">
            <a:off x="5918561" y="2608607"/>
            <a:ext cx="5047878" cy="1396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A0235E2-A605-2F0B-BACF-5F630766477C}"/>
              </a:ext>
            </a:extLst>
          </p:cNvPr>
          <p:cNvSpPr txBox="1"/>
          <p:nvPr/>
        </p:nvSpPr>
        <p:spPr>
          <a:xfrm>
            <a:off x="8282522" y="267356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40B829-F795-1A4D-F3E8-589CFCF0B8C1}"/>
              </a:ext>
            </a:extLst>
          </p:cNvPr>
          <p:cNvSpPr txBox="1"/>
          <p:nvPr/>
        </p:nvSpPr>
        <p:spPr>
          <a:xfrm>
            <a:off x="4846025" y="752654"/>
            <a:ext cx="2145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2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xmlns="" id="{E8C92A9D-96EC-CE2C-BBB9-FA8FE2EA1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64" y="4409632"/>
            <a:ext cx="1549275" cy="2409005"/>
          </a:xfrm>
          <a:prstGeom prst="rect">
            <a:avLst/>
          </a:prstGeom>
        </p:spPr>
      </p:pic>
      <p:pic>
        <p:nvPicPr>
          <p:cNvPr id="9" name="Picture 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xmlns="" id="{CE9A7128-7DF2-F8B4-6AF5-413B86CFD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36" y="4380539"/>
            <a:ext cx="1770189" cy="238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86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7" grpId="0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1225561" y="1904124"/>
            <a:ext cx="113706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>
                <a:solidFill>
                  <a:prstClr val="black"/>
                </a:solidFill>
                <a:latin typeface="Calibri" panose="020F0502020204030204"/>
              </a:rPr>
              <a:t>Lúc này, cánh đồng đẹp như một tấm thảm.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>
            <a:off x="1225561" y="2608607"/>
            <a:ext cx="1943308" cy="3388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3667965" y="2642487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>
            <a:off x="3348782" y="2608607"/>
            <a:ext cx="2174771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8188403" y="262256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2784639-D744-83DE-E9E0-C7DD85F15C66}"/>
              </a:ext>
            </a:extLst>
          </p:cNvPr>
          <p:cNvCxnSpPr/>
          <p:nvPr/>
        </p:nvCxnSpPr>
        <p:spPr>
          <a:xfrm flipH="1">
            <a:off x="5689961" y="1911818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1452E76-21CB-D0F3-FE7E-8B18B9C98ECD}"/>
              </a:ext>
            </a:extLst>
          </p:cNvPr>
          <p:cNvCxnSpPr>
            <a:cxnSpLocks/>
          </p:cNvCxnSpPr>
          <p:nvPr/>
        </p:nvCxnSpPr>
        <p:spPr>
          <a:xfrm flipH="1" flipV="1">
            <a:off x="5918561" y="2608607"/>
            <a:ext cx="5047878" cy="13962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40B829-F795-1A4D-F3E8-589CFCF0B8C1}"/>
              </a:ext>
            </a:extLst>
          </p:cNvPr>
          <p:cNvSpPr txBox="1"/>
          <p:nvPr/>
        </p:nvSpPr>
        <p:spPr>
          <a:xfrm>
            <a:off x="4846025" y="752654"/>
            <a:ext cx="2145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3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xmlns="" id="{E8C92A9D-96EC-CE2C-BBB9-FA8FE2EA1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64" y="4409632"/>
            <a:ext cx="1549275" cy="2409005"/>
          </a:xfrm>
          <a:prstGeom prst="rect">
            <a:avLst/>
          </a:prstGeom>
        </p:spPr>
      </p:pic>
      <p:pic>
        <p:nvPicPr>
          <p:cNvPr id="9" name="Picture 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xmlns="" id="{CE9A7128-7DF2-F8B4-6AF5-413B86CFD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236" y="4380539"/>
            <a:ext cx="1770189" cy="23815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951FFC8-1BE5-79D1-D5F1-F213E10B5222}"/>
              </a:ext>
            </a:extLst>
          </p:cNvPr>
          <p:cNvSpPr txBox="1"/>
          <p:nvPr/>
        </p:nvSpPr>
        <p:spPr>
          <a:xfrm>
            <a:off x="1028125" y="2598003"/>
            <a:ext cx="2118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ngữ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01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0" y="199505"/>
            <a:ext cx="11975869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8C3112-AFB1-1FD8-ECAE-96437B811C9E}"/>
              </a:ext>
            </a:extLst>
          </p:cNvPr>
          <p:cNvSpPr txBox="1"/>
          <p:nvPr/>
        </p:nvSpPr>
        <p:spPr>
          <a:xfrm>
            <a:off x="342692" y="1919212"/>
            <a:ext cx="1203323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b="1">
                <a:solidFill>
                  <a:prstClr val="black"/>
                </a:solidFill>
                <a:latin typeface="Calibri" panose="020F0502020204030204"/>
              </a:rPr>
              <a:t>Mỗi khi có gió, những bông lúa ngả đầu</a:t>
            </a:r>
            <a:r>
              <a:rPr lang="en-US" sz="4400" b="1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4400" b="1">
                <a:solidFill>
                  <a:prstClr val="black"/>
                </a:solidFill>
                <a:latin typeface="Calibri" panose="020F0502020204030204"/>
              </a:rPr>
              <a:t>vào nhau, </a:t>
            </a:r>
            <a:endParaRPr lang="en-US" sz="4400" b="1">
              <a:solidFill>
                <a:prstClr val="black"/>
              </a:solidFill>
              <a:latin typeface="Calibri" panose="020F0502020204030204"/>
            </a:endParaRPr>
          </a:p>
          <a:p>
            <a:pPr lvl="0" algn="just"/>
            <a:endParaRPr lang="en-US" sz="4400" b="1">
              <a:solidFill>
                <a:prstClr val="black"/>
              </a:solidFill>
              <a:latin typeface="Calibri" panose="020F0502020204030204"/>
            </a:endParaRPr>
          </a:p>
          <a:p>
            <a:pPr lvl="0" algn="just"/>
            <a:endParaRPr lang="en-US" sz="4400" b="1">
              <a:solidFill>
                <a:prstClr val="black"/>
              </a:solidFill>
              <a:latin typeface="Calibri" panose="020F0502020204030204"/>
            </a:endParaRPr>
          </a:p>
          <a:p>
            <a:pPr lvl="0" algn="just"/>
            <a:r>
              <a:rPr lang="vi-VN" sz="4400" b="1">
                <a:solidFill>
                  <a:prstClr val="black"/>
                </a:solidFill>
                <a:latin typeface="Calibri" panose="020F0502020204030204"/>
              </a:rPr>
              <a:t>sóng lúa nhấp nhô.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74C914C-E0F9-6298-05A3-D010364CA648}"/>
              </a:ext>
            </a:extLst>
          </p:cNvPr>
          <p:cNvCxnSpPr>
            <a:cxnSpLocks/>
          </p:cNvCxnSpPr>
          <p:nvPr/>
        </p:nvCxnSpPr>
        <p:spPr>
          <a:xfrm flipH="1" flipV="1">
            <a:off x="520262" y="2604402"/>
            <a:ext cx="3153104" cy="3808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C363593-DBD2-2659-E977-960B80735915}"/>
              </a:ext>
            </a:extLst>
          </p:cNvPr>
          <p:cNvSpPr txBox="1"/>
          <p:nvPr/>
        </p:nvSpPr>
        <p:spPr>
          <a:xfrm>
            <a:off x="5164953" y="260440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3478B891-5D92-47EA-B4A6-1F796A1227E4}"/>
              </a:ext>
            </a:extLst>
          </p:cNvPr>
          <p:cNvCxnSpPr>
            <a:cxnSpLocks/>
          </p:cNvCxnSpPr>
          <p:nvPr/>
        </p:nvCxnSpPr>
        <p:spPr>
          <a:xfrm flipH="1" flipV="1">
            <a:off x="4005176" y="2622569"/>
            <a:ext cx="3462403" cy="698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99048C-31EA-7338-B2A5-6748E3DEE696}"/>
              </a:ext>
            </a:extLst>
          </p:cNvPr>
          <p:cNvSpPr txBox="1"/>
          <p:nvPr/>
        </p:nvSpPr>
        <p:spPr>
          <a:xfrm>
            <a:off x="8882028" y="262256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02784639-D744-83DE-E9E0-C7DD85F15C66}"/>
              </a:ext>
            </a:extLst>
          </p:cNvPr>
          <p:cNvCxnSpPr/>
          <p:nvPr/>
        </p:nvCxnSpPr>
        <p:spPr>
          <a:xfrm flipH="1">
            <a:off x="7527896" y="1961146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1452E76-21CB-D0F3-FE7E-8B18B9C98ECD}"/>
              </a:ext>
            </a:extLst>
          </p:cNvPr>
          <p:cNvCxnSpPr>
            <a:cxnSpLocks/>
          </p:cNvCxnSpPr>
          <p:nvPr/>
        </p:nvCxnSpPr>
        <p:spPr>
          <a:xfrm flipH="1" flipV="1">
            <a:off x="8548091" y="2608607"/>
            <a:ext cx="3427779" cy="3388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740B829-F795-1A4D-F3E8-589CFCF0B8C1}"/>
              </a:ext>
            </a:extLst>
          </p:cNvPr>
          <p:cNvSpPr txBox="1"/>
          <p:nvPr/>
        </p:nvSpPr>
        <p:spPr>
          <a:xfrm>
            <a:off x="4846025" y="752654"/>
            <a:ext cx="2145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4</a:t>
            </a:r>
            <a:endParaRPr kumimoji="0" lang="en-US" sz="5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xmlns="" id="{E8C92A9D-96EC-CE2C-BBB9-FA8FE2EA1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819" y="4236233"/>
            <a:ext cx="1549275" cy="2409005"/>
          </a:xfrm>
          <a:prstGeom prst="rect">
            <a:avLst/>
          </a:prstGeom>
        </p:spPr>
      </p:pic>
      <p:pic>
        <p:nvPicPr>
          <p:cNvPr id="9" name="Picture 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xmlns="" id="{CE9A7128-7DF2-F8B4-6AF5-413B86CFD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091" y="4207140"/>
            <a:ext cx="1770189" cy="238152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951FFC8-1BE5-79D1-D5F1-F213E10B5222}"/>
              </a:ext>
            </a:extLst>
          </p:cNvPr>
          <p:cNvSpPr txBox="1"/>
          <p:nvPr/>
        </p:nvSpPr>
        <p:spPr>
          <a:xfrm>
            <a:off x="1192330" y="2741211"/>
            <a:ext cx="301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Trạng ngữ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B852893B-B547-E4C6-759C-4BEE4488393B}"/>
              </a:ext>
            </a:extLst>
          </p:cNvPr>
          <p:cNvCxnSpPr/>
          <p:nvPr/>
        </p:nvCxnSpPr>
        <p:spPr>
          <a:xfrm flipH="1">
            <a:off x="2280719" y="3935149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484BE20-FB20-E958-54E0-4E03A111072A}"/>
              </a:ext>
            </a:extLst>
          </p:cNvPr>
          <p:cNvSpPr txBox="1"/>
          <p:nvPr/>
        </p:nvSpPr>
        <p:spPr>
          <a:xfrm>
            <a:off x="520262" y="4840558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72294AE-7F6D-BB2E-2F36-717DFD5E514B}"/>
              </a:ext>
            </a:extLst>
          </p:cNvPr>
          <p:cNvCxnSpPr>
            <a:cxnSpLocks/>
          </p:cNvCxnSpPr>
          <p:nvPr/>
        </p:nvCxnSpPr>
        <p:spPr>
          <a:xfrm flipH="1">
            <a:off x="317378" y="4710895"/>
            <a:ext cx="1963341" cy="18167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A08C8BF-0167-F332-BA1A-2009ED06C1EA}"/>
              </a:ext>
            </a:extLst>
          </p:cNvPr>
          <p:cNvSpPr txBox="1"/>
          <p:nvPr/>
        </p:nvSpPr>
        <p:spPr>
          <a:xfrm>
            <a:off x="2741911" y="492318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FDF38001-3749-F9BC-6F18-5B2DC39A0FFF}"/>
              </a:ext>
            </a:extLst>
          </p:cNvPr>
          <p:cNvCxnSpPr>
            <a:cxnSpLocks/>
          </p:cNvCxnSpPr>
          <p:nvPr/>
        </p:nvCxnSpPr>
        <p:spPr>
          <a:xfrm flipH="1">
            <a:off x="2467428" y="4707581"/>
            <a:ext cx="2339072" cy="14651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471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7" grpId="0"/>
      <p:bldP spid="18" grpId="0"/>
      <p:bldP spid="21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5ED97DE-59B0-1293-8D6B-EC0A5C06CE05}"/>
              </a:ext>
            </a:extLst>
          </p:cNvPr>
          <p:cNvSpPr/>
          <p:nvPr/>
        </p:nvSpPr>
        <p:spPr>
          <a:xfrm>
            <a:off x="1497724" y="1576552"/>
            <a:ext cx="7993117" cy="5675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2CF622C-466B-1A92-6252-2C7A53F12FF3}"/>
              </a:ext>
            </a:extLst>
          </p:cNvPr>
          <p:cNvSpPr/>
          <p:nvPr/>
        </p:nvSpPr>
        <p:spPr>
          <a:xfrm>
            <a:off x="9490841" y="1576552"/>
            <a:ext cx="2047469" cy="5675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633D144-F717-A3CF-CD08-B26691C30CC5}"/>
              </a:ext>
            </a:extLst>
          </p:cNvPr>
          <p:cNvSpPr/>
          <p:nvPr/>
        </p:nvSpPr>
        <p:spPr>
          <a:xfrm>
            <a:off x="648147" y="2295599"/>
            <a:ext cx="6824708" cy="5675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14E34E4-E657-0F68-CBBF-D94761C38644}"/>
              </a:ext>
            </a:extLst>
          </p:cNvPr>
          <p:cNvSpPr/>
          <p:nvPr/>
        </p:nvSpPr>
        <p:spPr>
          <a:xfrm>
            <a:off x="5367292" y="2946060"/>
            <a:ext cx="6171018" cy="5675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023EAC1-CE9F-4419-0124-A3621F4FD267}"/>
              </a:ext>
            </a:extLst>
          </p:cNvPr>
          <p:cNvSpPr/>
          <p:nvPr/>
        </p:nvSpPr>
        <p:spPr>
          <a:xfrm>
            <a:off x="648147" y="3665107"/>
            <a:ext cx="7817936" cy="56755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64FA1C-46AC-7D80-6DD2-D53FA2695D48}"/>
              </a:ext>
            </a:extLst>
          </p:cNvPr>
          <p:cNvSpPr txBox="1"/>
          <p:nvPr/>
        </p:nvSpPr>
        <p:spPr>
          <a:xfrm>
            <a:off x="648147" y="596907"/>
            <a:ext cx="10890163" cy="5265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3. Đọc đoạn văn sau và thực hiện yêu cầu: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Mặt trời lên, cả cánh đồng lấp loá nắng. Trời càng nắng, lúa càng sẫm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lại, trĩu bông. Lúc này, cánh đồng đẹp như một tấm thảm. Mỗi khi có gió,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những bông lúa ngả đầu vào nhau, sóng lúa nhấp nhô.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						</a:t>
            </a:r>
            <a:r>
              <a:rPr kumimoji="0" lang="vi-VN" sz="32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Khánh Nam</a:t>
            </a:r>
            <a:endParaRPr kumimoji="0" lang="vi-VN" sz="36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Chỉ ra các câu ghép trong đoạn văn.</a:t>
            </a: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52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6D097AB-1C2E-A848-0482-AC5CE92A939D}"/>
              </a:ext>
            </a:extLst>
          </p:cNvPr>
          <p:cNvSpPr/>
          <p:nvPr/>
        </p:nvSpPr>
        <p:spPr>
          <a:xfrm>
            <a:off x="1134533" y="677333"/>
            <a:ext cx="10075334" cy="5350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141">
            <a:extLst>
              <a:ext uri="{FF2B5EF4-FFF2-40B4-BE49-F238E27FC236}">
                <a16:creationId xmlns:a16="http://schemas.microsoft.com/office/drawing/2014/main" xmlns="" id="{FEA6F786-5886-AD9C-836D-57359C7B97DA}"/>
              </a:ext>
            </a:extLst>
          </p:cNvPr>
          <p:cNvGrpSpPr/>
          <p:nvPr/>
        </p:nvGrpSpPr>
        <p:grpSpPr>
          <a:xfrm>
            <a:off x="10418976" y="4537989"/>
            <a:ext cx="857250" cy="1038225"/>
            <a:chOff x="2962276" y="1916373"/>
            <a:chExt cx="857250" cy="1038225"/>
          </a:xfrm>
        </p:grpSpPr>
        <p:sp>
          <p:nvSpPr>
            <p:cNvPr id="9" name="Hình chữ nhật: Góc Gập 152">
              <a:extLst>
                <a:ext uri="{FF2B5EF4-FFF2-40B4-BE49-F238E27FC236}">
                  <a16:creationId xmlns:a16="http://schemas.microsoft.com/office/drawing/2014/main" xmlns="" id="{AD856BBE-FBC6-92B0-C5E9-F3C685B52CAE}"/>
                </a:ext>
              </a:extLst>
            </p:cNvPr>
            <p:cNvSpPr/>
            <p:nvPr/>
          </p:nvSpPr>
          <p:spPr>
            <a:xfrm rot="21106865">
              <a:off x="2962276" y="1916373"/>
              <a:ext cx="857250" cy="1038225"/>
            </a:xfrm>
            <a:prstGeom prst="foldedCorner">
              <a:avLst>
                <a:gd name="adj" fmla="val 23334"/>
              </a:avLst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3">
              <a:extLst>
                <a:ext uri="{FF2B5EF4-FFF2-40B4-BE49-F238E27FC236}">
                  <a16:creationId xmlns:a16="http://schemas.microsoft.com/office/drawing/2014/main" xmlns="" id="{44E4912C-0C06-10F0-8350-A3AACA5D11C6}"/>
                </a:ext>
              </a:extLst>
            </p:cNvPr>
            <p:cNvSpPr txBox="1"/>
            <p:nvPr/>
          </p:nvSpPr>
          <p:spPr>
            <a:xfrm rot="20930151">
              <a:off x="3119438" y="2066153"/>
              <a:ext cx="5429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………………</a:t>
              </a:r>
            </a:p>
          </p:txBody>
        </p:sp>
      </p:grpSp>
      <p:pic>
        <p:nvPicPr>
          <p:cNvPr id="11" name="Hình ảnh 8">
            <a:extLst>
              <a:ext uri="{FF2B5EF4-FFF2-40B4-BE49-F238E27FC236}">
                <a16:creationId xmlns:a16="http://schemas.microsoft.com/office/drawing/2014/main" xmlns="" id="{5D68BE3D-99C9-4CE8-531C-0C5DF4CB5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1" t="17303" r="61202" b="36532"/>
          <a:stretch/>
        </p:blipFill>
        <p:spPr>
          <a:xfrm>
            <a:off x="11130333" y="3610807"/>
            <a:ext cx="1321139" cy="12540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16669F1-EFC2-F8DF-EB0D-5DA535C2F936}"/>
              </a:ext>
            </a:extLst>
          </p:cNvPr>
          <p:cNvSpPr/>
          <p:nvPr/>
        </p:nvSpPr>
        <p:spPr>
          <a:xfrm>
            <a:off x="1134533" y="1092200"/>
            <a:ext cx="9922934" cy="4521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xmlns="" id="{34E35F8E-E46E-7397-5B42-4B332B098B40}"/>
              </a:ext>
            </a:extLst>
          </p:cNvPr>
          <p:cNvSpPr/>
          <p:nvPr/>
        </p:nvSpPr>
        <p:spPr>
          <a:xfrm>
            <a:off x="461706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xmlns="" id="{A6BA6B32-67C8-2730-08CA-357766887F60}"/>
              </a:ext>
            </a:extLst>
          </p:cNvPr>
          <p:cNvSpPr/>
          <p:nvPr/>
        </p:nvSpPr>
        <p:spPr>
          <a:xfrm>
            <a:off x="10369413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xmlns="" id="{A0B6A7E5-7277-4AFE-9A11-32888025E96D}"/>
              </a:ext>
            </a:extLst>
          </p:cNvPr>
          <p:cNvSpPr/>
          <p:nvPr/>
        </p:nvSpPr>
        <p:spPr>
          <a:xfrm>
            <a:off x="10369413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xmlns="" id="{BEBD3C18-3FCB-058C-593C-3E447DB5C0BA}"/>
              </a:ext>
            </a:extLst>
          </p:cNvPr>
          <p:cNvSpPr/>
          <p:nvPr/>
        </p:nvSpPr>
        <p:spPr>
          <a:xfrm>
            <a:off x="460830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cartoon child holding a pencil&#10;&#10;Description automatically generated">
            <a:extLst>
              <a:ext uri="{FF2B5EF4-FFF2-40B4-BE49-F238E27FC236}">
                <a16:creationId xmlns:a16="http://schemas.microsoft.com/office/drawing/2014/main" xmlns="" id="{54751C74-5149-3BFF-4D9C-CBEDE9876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8" y="689883"/>
            <a:ext cx="883961" cy="804631"/>
          </a:xfrm>
          <a:prstGeom prst="rect">
            <a:avLst/>
          </a:prstGeom>
        </p:spPr>
      </p:pic>
      <p:pic>
        <p:nvPicPr>
          <p:cNvPr id="24" name="Picture 23" descr="A cartoon of a child holding a lollipop&#10;&#10;Description automatically generated">
            <a:extLst>
              <a:ext uri="{FF2B5EF4-FFF2-40B4-BE49-F238E27FC236}">
                <a16:creationId xmlns:a16="http://schemas.microsoft.com/office/drawing/2014/main" xmlns="" id="{1ADB7BAC-81A7-07A3-72F6-85F5B0CF3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11" y="667422"/>
            <a:ext cx="891736" cy="812796"/>
          </a:xfrm>
          <a:prstGeom prst="rect">
            <a:avLst/>
          </a:prstGeom>
        </p:spPr>
      </p:pic>
      <p:pic>
        <p:nvPicPr>
          <p:cNvPr id="26" name="Picture 25" descr="A cartoon of a child&#10;&#10;Description automatically generated">
            <a:extLst>
              <a:ext uri="{FF2B5EF4-FFF2-40B4-BE49-F238E27FC236}">
                <a16:creationId xmlns:a16="http://schemas.microsoft.com/office/drawing/2014/main" xmlns="" id="{79B0EE09-843E-492A-981A-D8E263F383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3" y="5240676"/>
            <a:ext cx="769505" cy="775041"/>
          </a:xfrm>
          <a:prstGeom prst="rect">
            <a:avLst/>
          </a:prstGeom>
        </p:spPr>
      </p:pic>
      <p:pic>
        <p:nvPicPr>
          <p:cNvPr id="28" name="Picture 27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xmlns="" id="{469F8948-2026-EE9B-58E3-9C8F570E48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21" y="5210893"/>
            <a:ext cx="784952" cy="78495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44652DC-678E-2FCF-6CA1-EBB7CA5B69F6}"/>
              </a:ext>
            </a:extLst>
          </p:cNvPr>
          <p:cNvSpPr txBox="1"/>
          <p:nvPr/>
        </p:nvSpPr>
        <p:spPr>
          <a:xfrm>
            <a:off x="1631787" y="1536174"/>
            <a:ext cx="8723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8000" b="1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UVN Banh Mi" pitchFamily="2" charset="0"/>
              </a:rPr>
              <a:t>Đặt câu ghép theo yêu cầu </a:t>
            </a:r>
            <a:endParaRPr kumimoji="0" lang="en-US" sz="8000" b="1" i="0" u="none" strike="noStrike" kern="1200" cap="none" spc="0" normalizeH="0" baseline="0" noProof="0" dirty="0">
              <a:ln w="571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93434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6C2B9C3A-5957-D6D5-90BD-57F3B7434A8C}"/>
              </a:ext>
            </a:extLst>
          </p:cNvPr>
          <p:cNvGrpSpPr/>
          <p:nvPr/>
        </p:nvGrpSpPr>
        <p:grpSpPr>
          <a:xfrm>
            <a:off x="5769500" y="716690"/>
            <a:ext cx="4979960" cy="1215851"/>
            <a:chOff x="3879741" y="373969"/>
            <a:chExt cx="4979960" cy="12158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BEE4D1B1-C8EE-2451-1C17-F2CBD1501822}"/>
                </a:ext>
              </a:extLst>
            </p:cNvPr>
            <p:cNvSpPr txBox="1"/>
            <p:nvPr/>
          </p:nvSpPr>
          <p:spPr>
            <a:xfrm>
              <a:off x="3879741" y="389491"/>
              <a:ext cx="497996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7200">
                  <a:ln w="381000">
                    <a:solidFill>
                      <a:schemeClr val="bg1"/>
                    </a:solidFill>
                  </a:ln>
                  <a:solidFill>
                    <a:srgbClr val="FF7C80"/>
                  </a:solidFill>
                  <a:effectLst>
                    <a:outerShdw blurRad="50800" dist="38100" dir="16200000" rotWithShape="0">
                      <a:prstClr val="black">
                        <a:alpha val="40000"/>
                      </a:prstClr>
                    </a:outerShdw>
                  </a:effectLst>
                  <a:latin typeface="UTM Mother" panose="02040603050506020204" pitchFamily="18" charset="0"/>
                </a:rPr>
                <a:t>Mục Tiêu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83FABF27-3F88-D027-A528-435CFFCDD9C0}"/>
                </a:ext>
              </a:extLst>
            </p:cNvPr>
            <p:cNvSpPr txBox="1"/>
            <p:nvPr/>
          </p:nvSpPr>
          <p:spPr>
            <a:xfrm>
              <a:off x="3879741" y="373969"/>
              <a:ext cx="49799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ln>
                    <a:solidFill>
                      <a:schemeClr val="tx1"/>
                    </a:solidFill>
                  </a:ln>
                  <a:solidFill>
                    <a:srgbClr val="FF7C80"/>
                  </a:solidFill>
                  <a:latin typeface="UTM Mother" panose="02040603050506020204" pitchFamily="18" charset="0"/>
                </a:rPr>
                <a:t>Mục Tiêu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CE3F216-8C31-42AE-1C84-0E23A345B180}"/>
              </a:ext>
            </a:extLst>
          </p:cNvPr>
          <p:cNvGrpSpPr/>
          <p:nvPr/>
        </p:nvGrpSpPr>
        <p:grpSpPr>
          <a:xfrm>
            <a:off x="3554380" y="2425057"/>
            <a:ext cx="8571669" cy="3535477"/>
            <a:chOff x="3554381" y="1612257"/>
            <a:chExt cx="8571669" cy="3535477"/>
          </a:xfrm>
        </p:grpSpPr>
        <p:sp>
          <p:nvSpPr>
            <p:cNvPr id="8" name="Rectangle: Rounded Corners 2">
              <a:extLst>
                <a:ext uri="{FF2B5EF4-FFF2-40B4-BE49-F238E27FC236}">
                  <a16:creationId xmlns:a16="http://schemas.microsoft.com/office/drawing/2014/main" xmlns="" id="{2AE1CE7E-F765-42C5-407D-2CB87C6A2F47}"/>
                </a:ext>
              </a:extLst>
            </p:cNvPr>
            <p:cNvSpPr/>
            <p:nvPr/>
          </p:nvSpPr>
          <p:spPr>
            <a:xfrm>
              <a:off x="3554381" y="1612257"/>
              <a:ext cx="8465318" cy="3535477"/>
            </a:xfrm>
            <a:custGeom>
              <a:avLst/>
              <a:gdLst>
                <a:gd name="connsiteX0" fmla="*/ 0 w 8465318"/>
                <a:gd name="connsiteY0" fmla="*/ 589258 h 3535477"/>
                <a:gd name="connsiteX1" fmla="*/ 589258 w 8465318"/>
                <a:gd name="connsiteY1" fmla="*/ 0 h 3535477"/>
                <a:gd name="connsiteX2" fmla="*/ 7876060 w 8465318"/>
                <a:gd name="connsiteY2" fmla="*/ 0 h 3535477"/>
                <a:gd name="connsiteX3" fmla="*/ 8465318 w 8465318"/>
                <a:gd name="connsiteY3" fmla="*/ 589258 h 3535477"/>
                <a:gd name="connsiteX4" fmla="*/ 8465318 w 8465318"/>
                <a:gd name="connsiteY4" fmla="*/ 2946219 h 3535477"/>
                <a:gd name="connsiteX5" fmla="*/ 7876060 w 8465318"/>
                <a:gd name="connsiteY5" fmla="*/ 3535477 h 3535477"/>
                <a:gd name="connsiteX6" fmla="*/ 589258 w 8465318"/>
                <a:gd name="connsiteY6" fmla="*/ 3535477 h 3535477"/>
                <a:gd name="connsiteX7" fmla="*/ 0 w 8465318"/>
                <a:gd name="connsiteY7" fmla="*/ 2946219 h 3535477"/>
                <a:gd name="connsiteX8" fmla="*/ 0 w 8465318"/>
                <a:gd name="connsiteY8" fmla="*/ 589258 h 3535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65318" h="3535477" fill="none" extrusionOk="0">
                  <a:moveTo>
                    <a:pt x="0" y="589258"/>
                  </a:moveTo>
                  <a:cubicBezTo>
                    <a:pt x="-22347" y="260206"/>
                    <a:pt x="266951" y="2561"/>
                    <a:pt x="589258" y="0"/>
                  </a:cubicBezTo>
                  <a:cubicBezTo>
                    <a:pt x="2935546" y="130954"/>
                    <a:pt x="6976416" y="43574"/>
                    <a:pt x="7876060" y="0"/>
                  </a:cubicBezTo>
                  <a:cubicBezTo>
                    <a:pt x="8224154" y="34898"/>
                    <a:pt x="8473433" y="273760"/>
                    <a:pt x="8465318" y="589258"/>
                  </a:cubicBezTo>
                  <a:cubicBezTo>
                    <a:pt x="8314879" y="1193981"/>
                    <a:pt x="8551197" y="2205539"/>
                    <a:pt x="8465318" y="2946219"/>
                  </a:cubicBezTo>
                  <a:cubicBezTo>
                    <a:pt x="8435095" y="3276620"/>
                    <a:pt x="8155489" y="3503731"/>
                    <a:pt x="7876060" y="3535477"/>
                  </a:cubicBezTo>
                  <a:cubicBezTo>
                    <a:pt x="6758628" y="3690674"/>
                    <a:pt x="2138010" y="3698497"/>
                    <a:pt x="589258" y="3535477"/>
                  </a:cubicBezTo>
                  <a:cubicBezTo>
                    <a:pt x="267893" y="3480386"/>
                    <a:pt x="-42294" y="3296353"/>
                    <a:pt x="0" y="2946219"/>
                  </a:cubicBezTo>
                  <a:cubicBezTo>
                    <a:pt x="64656" y="1925464"/>
                    <a:pt x="-17807" y="1716306"/>
                    <a:pt x="0" y="589258"/>
                  </a:cubicBezTo>
                  <a:close/>
                </a:path>
                <a:path w="8465318" h="3535477" stroke="0" extrusionOk="0">
                  <a:moveTo>
                    <a:pt x="0" y="589258"/>
                  </a:moveTo>
                  <a:cubicBezTo>
                    <a:pt x="-8055" y="258851"/>
                    <a:pt x="252646" y="4194"/>
                    <a:pt x="589258" y="0"/>
                  </a:cubicBezTo>
                  <a:cubicBezTo>
                    <a:pt x="4135720" y="132882"/>
                    <a:pt x="4731666" y="-84951"/>
                    <a:pt x="7876060" y="0"/>
                  </a:cubicBezTo>
                  <a:cubicBezTo>
                    <a:pt x="8157049" y="43407"/>
                    <a:pt x="8460642" y="289664"/>
                    <a:pt x="8465318" y="589258"/>
                  </a:cubicBezTo>
                  <a:cubicBezTo>
                    <a:pt x="8485505" y="1588576"/>
                    <a:pt x="8617798" y="2021882"/>
                    <a:pt x="8465318" y="2946219"/>
                  </a:cubicBezTo>
                  <a:cubicBezTo>
                    <a:pt x="8471046" y="3272337"/>
                    <a:pt x="8215897" y="3505844"/>
                    <a:pt x="7876060" y="3535477"/>
                  </a:cubicBezTo>
                  <a:cubicBezTo>
                    <a:pt x="7092079" y="3623116"/>
                    <a:pt x="3916326" y="3462798"/>
                    <a:pt x="589258" y="3535477"/>
                  </a:cubicBezTo>
                  <a:cubicBezTo>
                    <a:pt x="257162" y="3471982"/>
                    <a:pt x="-8488" y="3283453"/>
                    <a:pt x="0" y="2946219"/>
                  </a:cubicBezTo>
                  <a:cubicBezTo>
                    <a:pt x="-38581" y="2443964"/>
                    <a:pt x="63341" y="1023032"/>
                    <a:pt x="0" y="589258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 w="57150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C1D5E2B0-B58E-E7FE-8BE3-91D16E6588B7}"/>
                </a:ext>
              </a:extLst>
            </p:cNvPr>
            <p:cNvSpPr txBox="1"/>
            <p:nvPr/>
          </p:nvSpPr>
          <p:spPr>
            <a:xfrm>
              <a:off x="4392911" y="1612257"/>
              <a:ext cx="7733139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7200"/>
                <a:t>Nhận diện và biết cách sử dụng câu đơn và câu ghép</a:t>
              </a:r>
              <a:endParaRPr lang="en-US" sz="7200"/>
            </a:p>
          </p:txBody>
        </p:sp>
      </p:grpSp>
      <p:pic>
        <p:nvPicPr>
          <p:cNvPr id="11" name="Picture 10" descr="A child and child holding books&#10;&#10;Description automatically generated">
            <a:extLst>
              <a:ext uri="{FF2B5EF4-FFF2-40B4-BE49-F238E27FC236}">
                <a16:creationId xmlns:a16="http://schemas.microsoft.com/office/drawing/2014/main" xmlns="" id="{66D5483B-3EC1-6DE4-1B8D-360C44FFE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057"/>
            <a:ext cx="5219048" cy="44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20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64FA1C-46AC-7D80-6DD2-D53FA2695D48}"/>
              </a:ext>
            </a:extLst>
          </p:cNvPr>
          <p:cNvSpPr txBox="1"/>
          <p:nvPr/>
        </p:nvSpPr>
        <p:spPr>
          <a:xfrm>
            <a:off x="648147" y="596907"/>
            <a:ext cx="10890163" cy="1490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4. Đặt 1 – 2 câu ghép nói về nội dung của mỗi tranh sau. Xác định chủ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ngữ, vị ngữ của mỗi câu vừa đặt.</a:t>
            </a:r>
            <a:endParaRPr kumimoji="0" lang="en-US" sz="3600" b="0" i="1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3EDDA3-5B3F-6AF1-BB9D-2BA5E4D7C6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84" y="2087059"/>
            <a:ext cx="11599643" cy="417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34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C9E7F443-7012-144B-18DA-6C52F5DA9C07}"/>
              </a:ext>
            </a:extLst>
          </p:cNvPr>
          <p:cNvGrpSpPr/>
          <p:nvPr/>
        </p:nvGrpSpPr>
        <p:grpSpPr>
          <a:xfrm>
            <a:off x="796920" y="508199"/>
            <a:ext cx="10598160" cy="1921829"/>
            <a:chOff x="724084" y="4772976"/>
            <a:chExt cx="10598160" cy="19218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07220F0B-C3D8-13A9-127A-64F09DDE5F8C}"/>
                </a:ext>
              </a:extLst>
            </p:cNvPr>
            <p:cNvSpPr/>
            <p:nvPr/>
          </p:nvSpPr>
          <p:spPr>
            <a:xfrm>
              <a:off x="1484296" y="5126323"/>
              <a:ext cx="9837948" cy="1274308"/>
            </a:xfrm>
            <a:custGeom>
              <a:avLst/>
              <a:gdLst>
                <a:gd name="connsiteX0" fmla="*/ 0 w 9837948"/>
                <a:gd name="connsiteY0" fmla="*/ 0 h 1274308"/>
                <a:gd name="connsiteX1" fmla="*/ 578703 w 9837948"/>
                <a:gd name="connsiteY1" fmla="*/ 0 h 1274308"/>
                <a:gd name="connsiteX2" fmla="*/ 1059026 w 9837948"/>
                <a:gd name="connsiteY2" fmla="*/ 0 h 1274308"/>
                <a:gd name="connsiteX3" fmla="*/ 1539350 w 9837948"/>
                <a:gd name="connsiteY3" fmla="*/ 0 h 1274308"/>
                <a:gd name="connsiteX4" fmla="*/ 2216432 w 9837948"/>
                <a:gd name="connsiteY4" fmla="*/ 0 h 1274308"/>
                <a:gd name="connsiteX5" fmla="*/ 2696755 w 9837948"/>
                <a:gd name="connsiteY5" fmla="*/ 0 h 1274308"/>
                <a:gd name="connsiteX6" fmla="*/ 3078699 w 9837948"/>
                <a:gd name="connsiteY6" fmla="*/ 0 h 1274308"/>
                <a:gd name="connsiteX7" fmla="*/ 3559022 w 9837948"/>
                <a:gd name="connsiteY7" fmla="*/ 0 h 1274308"/>
                <a:gd name="connsiteX8" fmla="*/ 4334484 w 9837948"/>
                <a:gd name="connsiteY8" fmla="*/ 0 h 1274308"/>
                <a:gd name="connsiteX9" fmla="*/ 4618049 w 9837948"/>
                <a:gd name="connsiteY9" fmla="*/ 0 h 1274308"/>
                <a:gd name="connsiteX10" fmla="*/ 4999992 w 9837948"/>
                <a:gd name="connsiteY10" fmla="*/ 0 h 1274308"/>
                <a:gd name="connsiteX11" fmla="*/ 5775454 w 9837948"/>
                <a:gd name="connsiteY11" fmla="*/ 0 h 1274308"/>
                <a:gd name="connsiteX12" fmla="*/ 6550916 w 9837948"/>
                <a:gd name="connsiteY12" fmla="*/ 0 h 1274308"/>
                <a:gd name="connsiteX13" fmla="*/ 7031239 w 9837948"/>
                <a:gd name="connsiteY13" fmla="*/ 0 h 1274308"/>
                <a:gd name="connsiteX14" fmla="*/ 7413183 w 9837948"/>
                <a:gd name="connsiteY14" fmla="*/ 0 h 1274308"/>
                <a:gd name="connsiteX15" fmla="*/ 8090265 w 9837948"/>
                <a:gd name="connsiteY15" fmla="*/ 0 h 1274308"/>
                <a:gd name="connsiteX16" fmla="*/ 8767348 w 9837948"/>
                <a:gd name="connsiteY16" fmla="*/ 0 h 1274308"/>
                <a:gd name="connsiteX17" fmla="*/ 9837948 w 9837948"/>
                <a:gd name="connsiteY17" fmla="*/ 0 h 1274308"/>
                <a:gd name="connsiteX18" fmla="*/ 9837948 w 9837948"/>
                <a:gd name="connsiteY18" fmla="*/ 412026 h 1274308"/>
                <a:gd name="connsiteX19" fmla="*/ 9837948 w 9837948"/>
                <a:gd name="connsiteY19" fmla="*/ 798566 h 1274308"/>
                <a:gd name="connsiteX20" fmla="*/ 9837948 w 9837948"/>
                <a:gd name="connsiteY20" fmla="*/ 1274308 h 1274308"/>
                <a:gd name="connsiteX21" fmla="*/ 9357625 w 9837948"/>
                <a:gd name="connsiteY21" fmla="*/ 1274308 h 1274308"/>
                <a:gd name="connsiteX22" fmla="*/ 8680542 w 9837948"/>
                <a:gd name="connsiteY22" fmla="*/ 1274308 h 1274308"/>
                <a:gd name="connsiteX23" fmla="*/ 7905081 w 9837948"/>
                <a:gd name="connsiteY23" fmla="*/ 1274308 h 1274308"/>
                <a:gd name="connsiteX24" fmla="*/ 7326378 w 9837948"/>
                <a:gd name="connsiteY24" fmla="*/ 1274308 h 1274308"/>
                <a:gd name="connsiteX25" fmla="*/ 6944434 w 9837948"/>
                <a:gd name="connsiteY25" fmla="*/ 1274308 h 1274308"/>
                <a:gd name="connsiteX26" fmla="*/ 6365731 w 9837948"/>
                <a:gd name="connsiteY26" fmla="*/ 1274308 h 1274308"/>
                <a:gd name="connsiteX27" fmla="*/ 6082167 w 9837948"/>
                <a:gd name="connsiteY27" fmla="*/ 1274308 h 1274308"/>
                <a:gd name="connsiteX28" fmla="*/ 5601843 w 9837948"/>
                <a:gd name="connsiteY28" fmla="*/ 1274308 h 1274308"/>
                <a:gd name="connsiteX29" fmla="*/ 4826382 w 9837948"/>
                <a:gd name="connsiteY29" fmla="*/ 1274308 h 1274308"/>
                <a:gd name="connsiteX30" fmla="*/ 4050920 w 9837948"/>
                <a:gd name="connsiteY30" fmla="*/ 1274308 h 1274308"/>
                <a:gd name="connsiteX31" fmla="*/ 3570596 w 9837948"/>
                <a:gd name="connsiteY31" fmla="*/ 1274308 h 1274308"/>
                <a:gd name="connsiteX32" fmla="*/ 3188653 w 9837948"/>
                <a:gd name="connsiteY32" fmla="*/ 1274308 h 1274308"/>
                <a:gd name="connsiteX33" fmla="*/ 2905088 w 9837948"/>
                <a:gd name="connsiteY33" fmla="*/ 1274308 h 1274308"/>
                <a:gd name="connsiteX34" fmla="*/ 2228006 w 9837948"/>
                <a:gd name="connsiteY34" fmla="*/ 1274308 h 1274308"/>
                <a:gd name="connsiteX35" fmla="*/ 1649303 w 9837948"/>
                <a:gd name="connsiteY35" fmla="*/ 1274308 h 1274308"/>
                <a:gd name="connsiteX36" fmla="*/ 1070600 w 9837948"/>
                <a:gd name="connsiteY36" fmla="*/ 1274308 h 1274308"/>
                <a:gd name="connsiteX37" fmla="*/ 0 w 9837948"/>
                <a:gd name="connsiteY37" fmla="*/ 1274308 h 1274308"/>
                <a:gd name="connsiteX38" fmla="*/ 0 w 9837948"/>
                <a:gd name="connsiteY38" fmla="*/ 824053 h 1274308"/>
                <a:gd name="connsiteX39" fmla="*/ 0 w 9837948"/>
                <a:gd name="connsiteY39" fmla="*/ 424769 h 1274308"/>
                <a:gd name="connsiteX40" fmla="*/ 0 w 9837948"/>
                <a:gd name="connsiteY40" fmla="*/ 0 h 1274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837948" h="1274308" fill="none" extrusionOk="0">
                  <a:moveTo>
                    <a:pt x="0" y="0"/>
                  </a:moveTo>
                  <a:cubicBezTo>
                    <a:pt x="196764" y="-21087"/>
                    <a:pt x="308872" y="21346"/>
                    <a:pt x="578703" y="0"/>
                  </a:cubicBezTo>
                  <a:cubicBezTo>
                    <a:pt x="848534" y="-21346"/>
                    <a:pt x="960379" y="16125"/>
                    <a:pt x="1059026" y="0"/>
                  </a:cubicBezTo>
                  <a:cubicBezTo>
                    <a:pt x="1157673" y="-16125"/>
                    <a:pt x="1382515" y="56771"/>
                    <a:pt x="1539350" y="0"/>
                  </a:cubicBezTo>
                  <a:cubicBezTo>
                    <a:pt x="1696185" y="-56771"/>
                    <a:pt x="1924197" y="76182"/>
                    <a:pt x="2216432" y="0"/>
                  </a:cubicBezTo>
                  <a:cubicBezTo>
                    <a:pt x="2508667" y="-76182"/>
                    <a:pt x="2567646" y="24201"/>
                    <a:pt x="2696755" y="0"/>
                  </a:cubicBezTo>
                  <a:cubicBezTo>
                    <a:pt x="2825864" y="-24201"/>
                    <a:pt x="2961564" y="9855"/>
                    <a:pt x="3078699" y="0"/>
                  </a:cubicBezTo>
                  <a:cubicBezTo>
                    <a:pt x="3195834" y="-9855"/>
                    <a:pt x="3410083" y="53101"/>
                    <a:pt x="3559022" y="0"/>
                  </a:cubicBezTo>
                  <a:cubicBezTo>
                    <a:pt x="3707961" y="-53101"/>
                    <a:pt x="4174229" y="83415"/>
                    <a:pt x="4334484" y="0"/>
                  </a:cubicBezTo>
                  <a:cubicBezTo>
                    <a:pt x="4494739" y="-83415"/>
                    <a:pt x="4476831" y="3836"/>
                    <a:pt x="4618049" y="0"/>
                  </a:cubicBezTo>
                  <a:cubicBezTo>
                    <a:pt x="4759267" y="-3836"/>
                    <a:pt x="4921241" y="26343"/>
                    <a:pt x="4999992" y="0"/>
                  </a:cubicBezTo>
                  <a:cubicBezTo>
                    <a:pt x="5078743" y="-26343"/>
                    <a:pt x="5572483" y="42733"/>
                    <a:pt x="5775454" y="0"/>
                  </a:cubicBezTo>
                  <a:cubicBezTo>
                    <a:pt x="5978425" y="-42733"/>
                    <a:pt x="6339800" y="8497"/>
                    <a:pt x="6550916" y="0"/>
                  </a:cubicBezTo>
                  <a:cubicBezTo>
                    <a:pt x="6762032" y="-8497"/>
                    <a:pt x="6931893" y="35330"/>
                    <a:pt x="7031239" y="0"/>
                  </a:cubicBezTo>
                  <a:cubicBezTo>
                    <a:pt x="7130585" y="-35330"/>
                    <a:pt x="7306451" y="2857"/>
                    <a:pt x="7413183" y="0"/>
                  </a:cubicBezTo>
                  <a:cubicBezTo>
                    <a:pt x="7519915" y="-2857"/>
                    <a:pt x="7851420" y="37591"/>
                    <a:pt x="8090265" y="0"/>
                  </a:cubicBezTo>
                  <a:cubicBezTo>
                    <a:pt x="8329110" y="-37591"/>
                    <a:pt x="8449141" y="62860"/>
                    <a:pt x="8767348" y="0"/>
                  </a:cubicBezTo>
                  <a:cubicBezTo>
                    <a:pt x="9085555" y="-62860"/>
                    <a:pt x="9401211" y="103316"/>
                    <a:pt x="9837948" y="0"/>
                  </a:cubicBezTo>
                  <a:cubicBezTo>
                    <a:pt x="9854188" y="194084"/>
                    <a:pt x="9821718" y="251243"/>
                    <a:pt x="9837948" y="412026"/>
                  </a:cubicBezTo>
                  <a:cubicBezTo>
                    <a:pt x="9854178" y="572809"/>
                    <a:pt x="9808446" y="635407"/>
                    <a:pt x="9837948" y="798566"/>
                  </a:cubicBezTo>
                  <a:cubicBezTo>
                    <a:pt x="9867450" y="961725"/>
                    <a:pt x="9830500" y="1049297"/>
                    <a:pt x="9837948" y="1274308"/>
                  </a:cubicBezTo>
                  <a:cubicBezTo>
                    <a:pt x="9641136" y="1319755"/>
                    <a:pt x="9562860" y="1226313"/>
                    <a:pt x="9357625" y="1274308"/>
                  </a:cubicBezTo>
                  <a:cubicBezTo>
                    <a:pt x="9152390" y="1322303"/>
                    <a:pt x="8858774" y="1229712"/>
                    <a:pt x="8680542" y="1274308"/>
                  </a:cubicBezTo>
                  <a:cubicBezTo>
                    <a:pt x="8502310" y="1318904"/>
                    <a:pt x="8172770" y="1266287"/>
                    <a:pt x="7905081" y="1274308"/>
                  </a:cubicBezTo>
                  <a:cubicBezTo>
                    <a:pt x="7637392" y="1282329"/>
                    <a:pt x="7527725" y="1224957"/>
                    <a:pt x="7326378" y="1274308"/>
                  </a:cubicBezTo>
                  <a:cubicBezTo>
                    <a:pt x="7125031" y="1323659"/>
                    <a:pt x="7063299" y="1242851"/>
                    <a:pt x="6944434" y="1274308"/>
                  </a:cubicBezTo>
                  <a:cubicBezTo>
                    <a:pt x="6825569" y="1305765"/>
                    <a:pt x="6529801" y="1215988"/>
                    <a:pt x="6365731" y="1274308"/>
                  </a:cubicBezTo>
                  <a:cubicBezTo>
                    <a:pt x="6201661" y="1332628"/>
                    <a:pt x="6174111" y="1251400"/>
                    <a:pt x="6082167" y="1274308"/>
                  </a:cubicBezTo>
                  <a:cubicBezTo>
                    <a:pt x="5990223" y="1297216"/>
                    <a:pt x="5772489" y="1271274"/>
                    <a:pt x="5601843" y="1274308"/>
                  </a:cubicBezTo>
                  <a:cubicBezTo>
                    <a:pt x="5431197" y="1277342"/>
                    <a:pt x="5089869" y="1194731"/>
                    <a:pt x="4826382" y="1274308"/>
                  </a:cubicBezTo>
                  <a:cubicBezTo>
                    <a:pt x="4562895" y="1353885"/>
                    <a:pt x="4416058" y="1247180"/>
                    <a:pt x="4050920" y="1274308"/>
                  </a:cubicBezTo>
                  <a:cubicBezTo>
                    <a:pt x="3685782" y="1301436"/>
                    <a:pt x="3751205" y="1248234"/>
                    <a:pt x="3570596" y="1274308"/>
                  </a:cubicBezTo>
                  <a:cubicBezTo>
                    <a:pt x="3389987" y="1300382"/>
                    <a:pt x="3281738" y="1260733"/>
                    <a:pt x="3188653" y="1274308"/>
                  </a:cubicBezTo>
                  <a:cubicBezTo>
                    <a:pt x="3095568" y="1287883"/>
                    <a:pt x="3010609" y="1245775"/>
                    <a:pt x="2905088" y="1274308"/>
                  </a:cubicBezTo>
                  <a:cubicBezTo>
                    <a:pt x="2799567" y="1302841"/>
                    <a:pt x="2403017" y="1244861"/>
                    <a:pt x="2228006" y="1274308"/>
                  </a:cubicBezTo>
                  <a:cubicBezTo>
                    <a:pt x="2052995" y="1303755"/>
                    <a:pt x="1795822" y="1228241"/>
                    <a:pt x="1649303" y="1274308"/>
                  </a:cubicBezTo>
                  <a:cubicBezTo>
                    <a:pt x="1502784" y="1320375"/>
                    <a:pt x="1216705" y="1216506"/>
                    <a:pt x="1070600" y="1274308"/>
                  </a:cubicBezTo>
                  <a:cubicBezTo>
                    <a:pt x="924495" y="1332110"/>
                    <a:pt x="258366" y="1180202"/>
                    <a:pt x="0" y="1274308"/>
                  </a:cubicBezTo>
                  <a:cubicBezTo>
                    <a:pt x="-8953" y="1110054"/>
                    <a:pt x="34334" y="992043"/>
                    <a:pt x="0" y="824053"/>
                  </a:cubicBezTo>
                  <a:cubicBezTo>
                    <a:pt x="-34334" y="656063"/>
                    <a:pt x="38144" y="595564"/>
                    <a:pt x="0" y="424769"/>
                  </a:cubicBezTo>
                  <a:cubicBezTo>
                    <a:pt x="-38144" y="253974"/>
                    <a:pt x="40737" y="171754"/>
                    <a:pt x="0" y="0"/>
                  </a:cubicBezTo>
                  <a:close/>
                </a:path>
                <a:path w="9837948" h="1274308" stroke="0" extrusionOk="0">
                  <a:moveTo>
                    <a:pt x="0" y="0"/>
                  </a:moveTo>
                  <a:cubicBezTo>
                    <a:pt x="152579" y="-49539"/>
                    <a:pt x="405030" y="1050"/>
                    <a:pt x="578703" y="0"/>
                  </a:cubicBezTo>
                  <a:cubicBezTo>
                    <a:pt x="752376" y="-1050"/>
                    <a:pt x="856980" y="3708"/>
                    <a:pt x="960647" y="0"/>
                  </a:cubicBezTo>
                  <a:cubicBezTo>
                    <a:pt x="1064314" y="-3708"/>
                    <a:pt x="1129117" y="22154"/>
                    <a:pt x="1244211" y="0"/>
                  </a:cubicBezTo>
                  <a:cubicBezTo>
                    <a:pt x="1359305" y="-22154"/>
                    <a:pt x="1710621" y="39263"/>
                    <a:pt x="2019673" y="0"/>
                  </a:cubicBezTo>
                  <a:cubicBezTo>
                    <a:pt x="2328725" y="-39263"/>
                    <a:pt x="2635323" y="22919"/>
                    <a:pt x="2795135" y="0"/>
                  </a:cubicBezTo>
                  <a:cubicBezTo>
                    <a:pt x="2954947" y="-22919"/>
                    <a:pt x="3159766" y="53612"/>
                    <a:pt x="3275458" y="0"/>
                  </a:cubicBezTo>
                  <a:cubicBezTo>
                    <a:pt x="3391150" y="-53612"/>
                    <a:pt x="3519348" y="5100"/>
                    <a:pt x="3755781" y="0"/>
                  </a:cubicBezTo>
                  <a:cubicBezTo>
                    <a:pt x="3992214" y="-5100"/>
                    <a:pt x="4141384" y="15536"/>
                    <a:pt x="4334484" y="0"/>
                  </a:cubicBezTo>
                  <a:cubicBezTo>
                    <a:pt x="4527584" y="-15536"/>
                    <a:pt x="4702058" y="30082"/>
                    <a:pt x="4814807" y="0"/>
                  </a:cubicBezTo>
                  <a:cubicBezTo>
                    <a:pt x="4927556" y="-30082"/>
                    <a:pt x="5238866" y="24360"/>
                    <a:pt x="5590269" y="0"/>
                  </a:cubicBezTo>
                  <a:cubicBezTo>
                    <a:pt x="5941672" y="-24360"/>
                    <a:pt x="5775714" y="5912"/>
                    <a:pt x="5873834" y="0"/>
                  </a:cubicBezTo>
                  <a:cubicBezTo>
                    <a:pt x="5971954" y="-5912"/>
                    <a:pt x="6234707" y="11381"/>
                    <a:pt x="6452536" y="0"/>
                  </a:cubicBezTo>
                  <a:cubicBezTo>
                    <a:pt x="6670365" y="-11381"/>
                    <a:pt x="6781976" y="2445"/>
                    <a:pt x="6932860" y="0"/>
                  </a:cubicBezTo>
                  <a:cubicBezTo>
                    <a:pt x="7083744" y="-2445"/>
                    <a:pt x="7292710" y="77047"/>
                    <a:pt x="7609942" y="0"/>
                  </a:cubicBezTo>
                  <a:cubicBezTo>
                    <a:pt x="7927174" y="-77047"/>
                    <a:pt x="7771512" y="7202"/>
                    <a:pt x="7893507" y="0"/>
                  </a:cubicBezTo>
                  <a:cubicBezTo>
                    <a:pt x="8015502" y="-7202"/>
                    <a:pt x="8066065" y="4466"/>
                    <a:pt x="8177071" y="0"/>
                  </a:cubicBezTo>
                  <a:cubicBezTo>
                    <a:pt x="8288077" y="-4466"/>
                    <a:pt x="8386501" y="44255"/>
                    <a:pt x="8559015" y="0"/>
                  </a:cubicBezTo>
                  <a:cubicBezTo>
                    <a:pt x="8731529" y="-44255"/>
                    <a:pt x="8915745" y="55959"/>
                    <a:pt x="9039338" y="0"/>
                  </a:cubicBezTo>
                  <a:cubicBezTo>
                    <a:pt x="9162931" y="-55959"/>
                    <a:pt x="9557761" y="49488"/>
                    <a:pt x="9837948" y="0"/>
                  </a:cubicBezTo>
                  <a:cubicBezTo>
                    <a:pt x="9878555" y="108298"/>
                    <a:pt x="9813245" y="309178"/>
                    <a:pt x="9837948" y="437512"/>
                  </a:cubicBezTo>
                  <a:cubicBezTo>
                    <a:pt x="9862651" y="565846"/>
                    <a:pt x="9798888" y="726137"/>
                    <a:pt x="9837948" y="836796"/>
                  </a:cubicBezTo>
                  <a:cubicBezTo>
                    <a:pt x="9877008" y="947455"/>
                    <a:pt x="9834974" y="1154174"/>
                    <a:pt x="9837948" y="1274308"/>
                  </a:cubicBezTo>
                  <a:cubicBezTo>
                    <a:pt x="9660381" y="1334732"/>
                    <a:pt x="9221774" y="1266377"/>
                    <a:pt x="9062486" y="1274308"/>
                  </a:cubicBezTo>
                  <a:cubicBezTo>
                    <a:pt x="8903198" y="1282239"/>
                    <a:pt x="8816932" y="1270613"/>
                    <a:pt x="8680542" y="1274308"/>
                  </a:cubicBezTo>
                  <a:cubicBezTo>
                    <a:pt x="8544152" y="1278003"/>
                    <a:pt x="8101381" y="1226950"/>
                    <a:pt x="7905081" y="1274308"/>
                  </a:cubicBezTo>
                  <a:cubicBezTo>
                    <a:pt x="7708781" y="1321666"/>
                    <a:pt x="7553835" y="1249656"/>
                    <a:pt x="7227998" y="1274308"/>
                  </a:cubicBezTo>
                  <a:cubicBezTo>
                    <a:pt x="6902161" y="1298960"/>
                    <a:pt x="7034901" y="1262860"/>
                    <a:pt x="6846054" y="1274308"/>
                  </a:cubicBezTo>
                  <a:cubicBezTo>
                    <a:pt x="6657207" y="1285756"/>
                    <a:pt x="6496784" y="1218303"/>
                    <a:pt x="6267352" y="1274308"/>
                  </a:cubicBezTo>
                  <a:cubicBezTo>
                    <a:pt x="6037920" y="1330313"/>
                    <a:pt x="6048138" y="1260706"/>
                    <a:pt x="5983787" y="1274308"/>
                  </a:cubicBezTo>
                  <a:cubicBezTo>
                    <a:pt x="5919436" y="1287910"/>
                    <a:pt x="5383710" y="1271600"/>
                    <a:pt x="5208325" y="1274308"/>
                  </a:cubicBezTo>
                  <a:cubicBezTo>
                    <a:pt x="5032940" y="1277016"/>
                    <a:pt x="4937961" y="1261423"/>
                    <a:pt x="4826382" y="1274308"/>
                  </a:cubicBezTo>
                  <a:cubicBezTo>
                    <a:pt x="4714803" y="1287193"/>
                    <a:pt x="4403346" y="1225942"/>
                    <a:pt x="4247679" y="1274308"/>
                  </a:cubicBezTo>
                  <a:cubicBezTo>
                    <a:pt x="4092012" y="1322674"/>
                    <a:pt x="3955513" y="1259510"/>
                    <a:pt x="3865735" y="1274308"/>
                  </a:cubicBezTo>
                  <a:cubicBezTo>
                    <a:pt x="3775957" y="1289106"/>
                    <a:pt x="3479095" y="1237517"/>
                    <a:pt x="3287032" y="1274308"/>
                  </a:cubicBezTo>
                  <a:cubicBezTo>
                    <a:pt x="3094969" y="1311099"/>
                    <a:pt x="2959870" y="1243245"/>
                    <a:pt x="2806709" y="1274308"/>
                  </a:cubicBezTo>
                  <a:cubicBezTo>
                    <a:pt x="2653548" y="1305371"/>
                    <a:pt x="2650237" y="1253175"/>
                    <a:pt x="2523144" y="1274308"/>
                  </a:cubicBezTo>
                  <a:cubicBezTo>
                    <a:pt x="2396051" y="1295441"/>
                    <a:pt x="2306059" y="1256064"/>
                    <a:pt x="2239580" y="1274308"/>
                  </a:cubicBezTo>
                  <a:cubicBezTo>
                    <a:pt x="2173101" y="1292552"/>
                    <a:pt x="1927789" y="1226616"/>
                    <a:pt x="1759257" y="1274308"/>
                  </a:cubicBezTo>
                  <a:cubicBezTo>
                    <a:pt x="1590725" y="1322000"/>
                    <a:pt x="1296192" y="1254097"/>
                    <a:pt x="1082174" y="1274308"/>
                  </a:cubicBezTo>
                  <a:cubicBezTo>
                    <a:pt x="868156" y="1294519"/>
                    <a:pt x="871928" y="1240543"/>
                    <a:pt x="700230" y="1274308"/>
                  </a:cubicBezTo>
                  <a:cubicBezTo>
                    <a:pt x="528532" y="1308073"/>
                    <a:pt x="295135" y="1252801"/>
                    <a:pt x="0" y="1274308"/>
                  </a:cubicBezTo>
                  <a:cubicBezTo>
                    <a:pt x="-34009" y="1189433"/>
                    <a:pt x="39837" y="980292"/>
                    <a:pt x="0" y="875025"/>
                  </a:cubicBezTo>
                  <a:cubicBezTo>
                    <a:pt x="-39837" y="769758"/>
                    <a:pt x="14717" y="616792"/>
                    <a:pt x="0" y="450255"/>
                  </a:cubicBezTo>
                  <a:cubicBezTo>
                    <a:pt x="-14717" y="283718"/>
                    <a:pt x="27561" y="19929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0CCAD3B2-276F-8533-8C7A-C1110D6A127E}"/>
                </a:ext>
              </a:extLst>
            </p:cNvPr>
            <p:cNvSpPr txBox="1"/>
            <p:nvPr/>
          </p:nvSpPr>
          <p:spPr>
            <a:xfrm>
              <a:off x="3013695" y="5349169"/>
              <a:ext cx="818171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Thực hiện bài tập 4 vào vở bài tập</a:t>
              </a:r>
            </a:p>
          </p:txBody>
        </p:sp>
        <p:pic>
          <p:nvPicPr>
            <p:cNvPr id="7" name="Picture 6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xmlns="" id="{85512ABB-24FE-1A8B-BB85-C92E1A6061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084" y="4772976"/>
              <a:ext cx="2111305" cy="1921829"/>
            </a:xfrm>
            <a:prstGeom prst="rect">
              <a:avLst/>
            </a:prstGeom>
          </p:spPr>
        </p:pic>
      </p:grpSp>
      <p:pic>
        <p:nvPicPr>
          <p:cNvPr id="8" name="Picture 7" descr="A cartoon of a child pointing at a desk&#10;&#10;Description automatically generated">
            <a:extLst>
              <a:ext uri="{FF2B5EF4-FFF2-40B4-BE49-F238E27FC236}">
                <a16:creationId xmlns:a16="http://schemas.microsoft.com/office/drawing/2014/main" xmlns="" id="{FD35432D-58BC-4DA7-A2BD-68E10F6C78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082" y="2628680"/>
            <a:ext cx="2735554" cy="4253579"/>
          </a:xfrm>
          <a:prstGeom prst="rect">
            <a:avLst/>
          </a:prstGeom>
        </p:spPr>
      </p:pic>
      <p:pic>
        <p:nvPicPr>
          <p:cNvPr id="9" name="Picture 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xmlns="" id="{8F47C268-F3D3-8EDA-1D22-A7C208A752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91" y="2652941"/>
            <a:ext cx="3125622" cy="420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5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6F6D73-CC61-7915-22E2-0F05CBD21F73}"/>
              </a:ext>
            </a:extLst>
          </p:cNvPr>
          <p:cNvGrpSpPr/>
          <p:nvPr/>
        </p:nvGrpSpPr>
        <p:grpSpPr>
          <a:xfrm>
            <a:off x="616191" y="4465405"/>
            <a:ext cx="10959617" cy="2014870"/>
            <a:chOff x="442672" y="1631864"/>
            <a:chExt cx="10959617" cy="201487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8B0F097A-1200-A09B-9518-4AC09766EA56}"/>
                </a:ext>
              </a:extLst>
            </p:cNvPr>
            <p:cNvSpPr/>
            <p:nvPr/>
          </p:nvSpPr>
          <p:spPr>
            <a:xfrm>
              <a:off x="1425632" y="1640485"/>
              <a:ext cx="9976657" cy="2006249"/>
            </a:xfrm>
            <a:custGeom>
              <a:avLst/>
              <a:gdLst>
                <a:gd name="connsiteX0" fmla="*/ 0 w 9976657"/>
                <a:gd name="connsiteY0" fmla="*/ 334382 h 2006249"/>
                <a:gd name="connsiteX1" fmla="*/ 334382 w 9976657"/>
                <a:gd name="connsiteY1" fmla="*/ 0 h 2006249"/>
                <a:gd name="connsiteX2" fmla="*/ 1185389 w 9976657"/>
                <a:gd name="connsiteY2" fmla="*/ 0 h 2006249"/>
                <a:gd name="connsiteX3" fmla="*/ 1664081 w 9976657"/>
                <a:gd name="connsiteY3" fmla="*/ 0 h 2006249"/>
                <a:gd name="connsiteX4" fmla="*/ 2049694 w 9976657"/>
                <a:gd name="connsiteY4" fmla="*/ 0 h 2006249"/>
                <a:gd name="connsiteX5" fmla="*/ 2807622 w 9976657"/>
                <a:gd name="connsiteY5" fmla="*/ 0 h 2006249"/>
                <a:gd name="connsiteX6" fmla="*/ 3565551 w 9976657"/>
                <a:gd name="connsiteY6" fmla="*/ 0 h 2006249"/>
                <a:gd name="connsiteX7" fmla="*/ 4323479 w 9976657"/>
                <a:gd name="connsiteY7" fmla="*/ 0 h 2006249"/>
                <a:gd name="connsiteX8" fmla="*/ 4988328 w 9976657"/>
                <a:gd name="connsiteY8" fmla="*/ 0 h 2006249"/>
                <a:gd name="connsiteX9" fmla="*/ 5653178 w 9976657"/>
                <a:gd name="connsiteY9" fmla="*/ 0 h 2006249"/>
                <a:gd name="connsiteX10" fmla="*/ 6411106 w 9976657"/>
                <a:gd name="connsiteY10" fmla="*/ 0 h 2006249"/>
                <a:gd name="connsiteX11" fmla="*/ 7075956 w 9976657"/>
                <a:gd name="connsiteY11" fmla="*/ 0 h 2006249"/>
                <a:gd name="connsiteX12" fmla="*/ 7926963 w 9976657"/>
                <a:gd name="connsiteY12" fmla="*/ 0 h 2006249"/>
                <a:gd name="connsiteX13" fmla="*/ 8684892 w 9976657"/>
                <a:gd name="connsiteY13" fmla="*/ 0 h 2006249"/>
                <a:gd name="connsiteX14" fmla="*/ 9642275 w 9976657"/>
                <a:gd name="connsiteY14" fmla="*/ 0 h 2006249"/>
                <a:gd name="connsiteX15" fmla="*/ 9976657 w 9976657"/>
                <a:gd name="connsiteY15" fmla="*/ 334382 h 2006249"/>
                <a:gd name="connsiteX16" fmla="*/ 9976657 w 9976657"/>
                <a:gd name="connsiteY16" fmla="*/ 989750 h 2006249"/>
                <a:gd name="connsiteX17" fmla="*/ 9976657 w 9976657"/>
                <a:gd name="connsiteY17" fmla="*/ 1671867 h 2006249"/>
                <a:gd name="connsiteX18" fmla="*/ 9642275 w 9976657"/>
                <a:gd name="connsiteY18" fmla="*/ 2006249 h 2006249"/>
                <a:gd name="connsiteX19" fmla="*/ 9070504 w 9976657"/>
                <a:gd name="connsiteY19" fmla="*/ 2006249 h 2006249"/>
                <a:gd name="connsiteX20" fmla="*/ 8219497 w 9976657"/>
                <a:gd name="connsiteY20" fmla="*/ 2006249 h 2006249"/>
                <a:gd name="connsiteX21" fmla="*/ 7368490 w 9976657"/>
                <a:gd name="connsiteY21" fmla="*/ 2006249 h 2006249"/>
                <a:gd name="connsiteX22" fmla="*/ 6889798 w 9976657"/>
                <a:gd name="connsiteY22" fmla="*/ 2006249 h 2006249"/>
                <a:gd name="connsiteX23" fmla="*/ 6038791 w 9976657"/>
                <a:gd name="connsiteY23" fmla="*/ 2006249 h 2006249"/>
                <a:gd name="connsiteX24" fmla="*/ 5280862 w 9976657"/>
                <a:gd name="connsiteY24" fmla="*/ 2006249 h 2006249"/>
                <a:gd name="connsiteX25" fmla="*/ 4895250 w 9976657"/>
                <a:gd name="connsiteY25" fmla="*/ 2006249 h 2006249"/>
                <a:gd name="connsiteX26" fmla="*/ 4416558 w 9976657"/>
                <a:gd name="connsiteY26" fmla="*/ 2006249 h 2006249"/>
                <a:gd name="connsiteX27" fmla="*/ 3658630 w 9976657"/>
                <a:gd name="connsiteY27" fmla="*/ 2006249 h 2006249"/>
                <a:gd name="connsiteX28" fmla="*/ 3273017 w 9976657"/>
                <a:gd name="connsiteY28" fmla="*/ 2006249 h 2006249"/>
                <a:gd name="connsiteX29" fmla="*/ 2422009 w 9976657"/>
                <a:gd name="connsiteY29" fmla="*/ 2006249 h 2006249"/>
                <a:gd name="connsiteX30" fmla="*/ 1943318 w 9976657"/>
                <a:gd name="connsiteY30" fmla="*/ 2006249 h 2006249"/>
                <a:gd name="connsiteX31" fmla="*/ 1092310 w 9976657"/>
                <a:gd name="connsiteY31" fmla="*/ 2006249 h 2006249"/>
                <a:gd name="connsiteX32" fmla="*/ 334382 w 9976657"/>
                <a:gd name="connsiteY32" fmla="*/ 2006249 h 2006249"/>
                <a:gd name="connsiteX33" fmla="*/ 0 w 9976657"/>
                <a:gd name="connsiteY33" fmla="*/ 1671867 h 2006249"/>
                <a:gd name="connsiteX34" fmla="*/ 0 w 9976657"/>
                <a:gd name="connsiteY34" fmla="*/ 1003125 h 2006249"/>
                <a:gd name="connsiteX35" fmla="*/ 0 w 9976657"/>
                <a:gd name="connsiteY35" fmla="*/ 334382 h 2006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976657" h="2006249" fill="none" extrusionOk="0">
                  <a:moveTo>
                    <a:pt x="0" y="334382"/>
                  </a:moveTo>
                  <a:cubicBezTo>
                    <a:pt x="-9903" y="157765"/>
                    <a:pt x="172670" y="-28701"/>
                    <a:pt x="334382" y="0"/>
                  </a:cubicBezTo>
                  <a:cubicBezTo>
                    <a:pt x="700622" y="37968"/>
                    <a:pt x="916543" y="-34750"/>
                    <a:pt x="1185389" y="0"/>
                  </a:cubicBezTo>
                  <a:cubicBezTo>
                    <a:pt x="1454235" y="34750"/>
                    <a:pt x="1567484" y="-9175"/>
                    <a:pt x="1664081" y="0"/>
                  </a:cubicBezTo>
                  <a:cubicBezTo>
                    <a:pt x="1760678" y="9175"/>
                    <a:pt x="1938605" y="7904"/>
                    <a:pt x="2049694" y="0"/>
                  </a:cubicBezTo>
                  <a:cubicBezTo>
                    <a:pt x="2160783" y="-7904"/>
                    <a:pt x="2437542" y="-29684"/>
                    <a:pt x="2807622" y="0"/>
                  </a:cubicBezTo>
                  <a:cubicBezTo>
                    <a:pt x="3177702" y="29684"/>
                    <a:pt x="3388133" y="26315"/>
                    <a:pt x="3565551" y="0"/>
                  </a:cubicBezTo>
                  <a:cubicBezTo>
                    <a:pt x="3742969" y="-26315"/>
                    <a:pt x="4096386" y="2274"/>
                    <a:pt x="4323479" y="0"/>
                  </a:cubicBezTo>
                  <a:cubicBezTo>
                    <a:pt x="4550572" y="-2274"/>
                    <a:pt x="4735121" y="-1612"/>
                    <a:pt x="4988328" y="0"/>
                  </a:cubicBezTo>
                  <a:cubicBezTo>
                    <a:pt x="5241535" y="1612"/>
                    <a:pt x="5371512" y="-30647"/>
                    <a:pt x="5653178" y="0"/>
                  </a:cubicBezTo>
                  <a:cubicBezTo>
                    <a:pt x="5934844" y="30647"/>
                    <a:pt x="6121082" y="21764"/>
                    <a:pt x="6411106" y="0"/>
                  </a:cubicBezTo>
                  <a:cubicBezTo>
                    <a:pt x="6701130" y="-21764"/>
                    <a:pt x="6858656" y="-13811"/>
                    <a:pt x="7075956" y="0"/>
                  </a:cubicBezTo>
                  <a:cubicBezTo>
                    <a:pt x="7293256" y="13811"/>
                    <a:pt x="7505052" y="-4512"/>
                    <a:pt x="7926963" y="0"/>
                  </a:cubicBezTo>
                  <a:cubicBezTo>
                    <a:pt x="8348874" y="4512"/>
                    <a:pt x="8346090" y="-2226"/>
                    <a:pt x="8684892" y="0"/>
                  </a:cubicBezTo>
                  <a:cubicBezTo>
                    <a:pt x="9023694" y="2226"/>
                    <a:pt x="9362368" y="-5455"/>
                    <a:pt x="9642275" y="0"/>
                  </a:cubicBezTo>
                  <a:cubicBezTo>
                    <a:pt x="9837255" y="-22047"/>
                    <a:pt x="9999820" y="156456"/>
                    <a:pt x="9976657" y="334382"/>
                  </a:cubicBezTo>
                  <a:cubicBezTo>
                    <a:pt x="9987600" y="516885"/>
                    <a:pt x="10000118" y="770152"/>
                    <a:pt x="9976657" y="989750"/>
                  </a:cubicBezTo>
                  <a:cubicBezTo>
                    <a:pt x="9953196" y="1209348"/>
                    <a:pt x="9971390" y="1489032"/>
                    <a:pt x="9976657" y="1671867"/>
                  </a:cubicBezTo>
                  <a:cubicBezTo>
                    <a:pt x="9994481" y="1860363"/>
                    <a:pt x="9827978" y="1991153"/>
                    <a:pt x="9642275" y="2006249"/>
                  </a:cubicBezTo>
                  <a:cubicBezTo>
                    <a:pt x="9514641" y="1990490"/>
                    <a:pt x="9280286" y="2019621"/>
                    <a:pt x="9070504" y="2006249"/>
                  </a:cubicBezTo>
                  <a:cubicBezTo>
                    <a:pt x="8860722" y="1992877"/>
                    <a:pt x="8530974" y="2048125"/>
                    <a:pt x="8219497" y="2006249"/>
                  </a:cubicBezTo>
                  <a:cubicBezTo>
                    <a:pt x="7908020" y="1964373"/>
                    <a:pt x="7548809" y="2032668"/>
                    <a:pt x="7368490" y="2006249"/>
                  </a:cubicBezTo>
                  <a:cubicBezTo>
                    <a:pt x="7188171" y="1979830"/>
                    <a:pt x="7107691" y="2000043"/>
                    <a:pt x="6889798" y="2006249"/>
                  </a:cubicBezTo>
                  <a:cubicBezTo>
                    <a:pt x="6671905" y="2012455"/>
                    <a:pt x="6240152" y="1980234"/>
                    <a:pt x="6038791" y="2006249"/>
                  </a:cubicBezTo>
                  <a:cubicBezTo>
                    <a:pt x="5837430" y="2032264"/>
                    <a:pt x="5504168" y="2001958"/>
                    <a:pt x="5280862" y="2006249"/>
                  </a:cubicBezTo>
                  <a:cubicBezTo>
                    <a:pt x="5057556" y="2010540"/>
                    <a:pt x="4998779" y="2013408"/>
                    <a:pt x="4895250" y="2006249"/>
                  </a:cubicBezTo>
                  <a:cubicBezTo>
                    <a:pt x="4791721" y="1999090"/>
                    <a:pt x="4591556" y="1998707"/>
                    <a:pt x="4416558" y="2006249"/>
                  </a:cubicBezTo>
                  <a:cubicBezTo>
                    <a:pt x="4241560" y="2013791"/>
                    <a:pt x="3923337" y="2026396"/>
                    <a:pt x="3658630" y="2006249"/>
                  </a:cubicBezTo>
                  <a:cubicBezTo>
                    <a:pt x="3393923" y="1986102"/>
                    <a:pt x="3439195" y="2011618"/>
                    <a:pt x="3273017" y="2006249"/>
                  </a:cubicBezTo>
                  <a:cubicBezTo>
                    <a:pt x="3106839" y="2000880"/>
                    <a:pt x="2595399" y="2027731"/>
                    <a:pt x="2422009" y="2006249"/>
                  </a:cubicBezTo>
                  <a:cubicBezTo>
                    <a:pt x="2248619" y="1984767"/>
                    <a:pt x="2090341" y="2006813"/>
                    <a:pt x="1943318" y="2006249"/>
                  </a:cubicBezTo>
                  <a:cubicBezTo>
                    <a:pt x="1796295" y="2005685"/>
                    <a:pt x="1479310" y="2030013"/>
                    <a:pt x="1092310" y="2006249"/>
                  </a:cubicBezTo>
                  <a:cubicBezTo>
                    <a:pt x="705310" y="1982485"/>
                    <a:pt x="641370" y="2010473"/>
                    <a:pt x="334382" y="2006249"/>
                  </a:cubicBezTo>
                  <a:cubicBezTo>
                    <a:pt x="156025" y="2015747"/>
                    <a:pt x="13024" y="1826982"/>
                    <a:pt x="0" y="1671867"/>
                  </a:cubicBezTo>
                  <a:cubicBezTo>
                    <a:pt x="-14983" y="1432270"/>
                    <a:pt x="-7594" y="1187001"/>
                    <a:pt x="0" y="1003125"/>
                  </a:cubicBezTo>
                  <a:cubicBezTo>
                    <a:pt x="7594" y="819249"/>
                    <a:pt x="-13060" y="510461"/>
                    <a:pt x="0" y="334382"/>
                  </a:cubicBezTo>
                  <a:close/>
                </a:path>
                <a:path w="9976657" h="2006249" stroke="0" extrusionOk="0">
                  <a:moveTo>
                    <a:pt x="0" y="334382"/>
                  </a:moveTo>
                  <a:cubicBezTo>
                    <a:pt x="6140" y="151299"/>
                    <a:pt x="180592" y="6627"/>
                    <a:pt x="334382" y="0"/>
                  </a:cubicBezTo>
                  <a:cubicBezTo>
                    <a:pt x="465185" y="12350"/>
                    <a:pt x="670267" y="-164"/>
                    <a:pt x="813074" y="0"/>
                  </a:cubicBezTo>
                  <a:cubicBezTo>
                    <a:pt x="955881" y="164"/>
                    <a:pt x="1085582" y="18252"/>
                    <a:pt x="1198686" y="0"/>
                  </a:cubicBezTo>
                  <a:cubicBezTo>
                    <a:pt x="1311790" y="-18252"/>
                    <a:pt x="1657390" y="31179"/>
                    <a:pt x="1863536" y="0"/>
                  </a:cubicBezTo>
                  <a:cubicBezTo>
                    <a:pt x="2069682" y="-31179"/>
                    <a:pt x="2351187" y="-37296"/>
                    <a:pt x="2714543" y="0"/>
                  </a:cubicBezTo>
                  <a:cubicBezTo>
                    <a:pt x="3077899" y="37296"/>
                    <a:pt x="3199024" y="-33579"/>
                    <a:pt x="3565551" y="0"/>
                  </a:cubicBezTo>
                  <a:cubicBezTo>
                    <a:pt x="3932078" y="33579"/>
                    <a:pt x="4042532" y="-42088"/>
                    <a:pt x="4416558" y="0"/>
                  </a:cubicBezTo>
                  <a:cubicBezTo>
                    <a:pt x="4790584" y="42088"/>
                    <a:pt x="4772803" y="21015"/>
                    <a:pt x="4895250" y="0"/>
                  </a:cubicBezTo>
                  <a:cubicBezTo>
                    <a:pt x="5017697" y="-21015"/>
                    <a:pt x="5200517" y="-2344"/>
                    <a:pt x="5467020" y="0"/>
                  </a:cubicBezTo>
                  <a:cubicBezTo>
                    <a:pt x="5733523" y="2344"/>
                    <a:pt x="5872788" y="13161"/>
                    <a:pt x="6131870" y="0"/>
                  </a:cubicBezTo>
                  <a:cubicBezTo>
                    <a:pt x="6390952" y="-13161"/>
                    <a:pt x="6369216" y="-3140"/>
                    <a:pt x="6517482" y="0"/>
                  </a:cubicBezTo>
                  <a:cubicBezTo>
                    <a:pt x="6665748" y="3140"/>
                    <a:pt x="7137896" y="-35985"/>
                    <a:pt x="7368490" y="0"/>
                  </a:cubicBezTo>
                  <a:cubicBezTo>
                    <a:pt x="7599084" y="35985"/>
                    <a:pt x="7680860" y="22145"/>
                    <a:pt x="7940260" y="0"/>
                  </a:cubicBezTo>
                  <a:cubicBezTo>
                    <a:pt x="8199660" y="-22145"/>
                    <a:pt x="8373648" y="-19491"/>
                    <a:pt x="8512031" y="0"/>
                  </a:cubicBezTo>
                  <a:cubicBezTo>
                    <a:pt x="8650414" y="19491"/>
                    <a:pt x="9360701" y="-52573"/>
                    <a:pt x="9642275" y="0"/>
                  </a:cubicBezTo>
                  <a:cubicBezTo>
                    <a:pt x="9840168" y="9991"/>
                    <a:pt x="9982257" y="162658"/>
                    <a:pt x="9976657" y="334382"/>
                  </a:cubicBezTo>
                  <a:cubicBezTo>
                    <a:pt x="9958286" y="587617"/>
                    <a:pt x="9956294" y="685864"/>
                    <a:pt x="9976657" y="963000"/>
                  </a:cubicBezTo>
                  <a:cubicBezTo>
                    <a:pt x="9997020" y="1240136"/>
                    <a:pt x="10006370" y="1477721"/>
                    <a:pt x="9976657" y="1671867"/>
                  </a:cubicBezTo>
                  <a:cubicBezTo>
                    <a:pt x="9967214" y="1880697"/>
                    <a:pt x="9841815" y="2038342"/>
                    <a:pt x="9642275" y="2006249"/>
                  </a:cubicBezTo>
                  <a:cubicBezTo>
                    <a:pt x="9497461" y="1984646"/>
                    <a:pt x="9213478" y="1999340"/>
                    <a:pt x="9070504" y="2006249"/>
                  </a:cubicBezTo>
                  <a:cubicBezTo>
                    <a:pt x="8927530" y="2013158"/>
                    <a:pt x="8777177" y="2017148"/>
                    <a:pt x="8591813" y="2006249"/>
                  </a:cubicBezTo>
                  <a:cubicBezTo>
                    <a:pt x="8406449" y="1995350"/>
                    <a:pt x="8321630" y="1984626"/>
                    <a:pt x="8113121" y="2006249"/>
                  </a:cubicBezTo>
                  <a:cubicBezTo>
                    <a:pt x="7904612" y="2027872"/>
                    <a:pt x="7738473" y="1999506"/>
                    <a:pt x="7634430" y="2006249"/>
                  </a:cubicBezTo>
                  <a:cubicBezTo>
                    <a:pt x="7530387" y="2012992"/>
                    <a:pt x="7141494" y="1992493"/>
                    <a:pt x="6969580" y="2006249"/>
                  </a:cubicBezTo>
                  <a:cubicBezTo>
                    <a:pt x="6797666" y="2020006"/>
                    <a:pt x="6647810" y="1999010"/>
                    <a:pt x="6490888" y="2006249"/>
                  </a:cubicBezTo>
                  <a:cubicBezTo>
                    <a:pt x="6333966" y="2013488"/>
                    <a:pt x="6056179" y="2028697"/>
                    <a:pt x="5919118" y="2006249"/>
                  </a:cubicBezTo>
                  <a:cubicBezTo>
                    <a:pt x="5782057" y="1983802"/>
                    <a:pt x="5676256" y="1993874"/>
                    <a:pt x="5533505" y="2006249"/>
                  </a:cubicBezTo>
                  <a:cubicBezTo>
                    <a:pt x="5390754" y="2018624"/>
                    <a:pt x="4929824" y="2001982"/>
                    <a:pt x="4682498" y="2006249"/>
                  </a:cubicBezTo>
                  <a:cubicBezTo>
                    <a:pt x="4435172" y="2010516"/>
                    <a:pt x="4327321" y="2021073"/>
                    <a:pt x="4203806" y="2006249"/>
                  </a:cubicBezTo>
                  <a:cubicBezTo>
                    <a:pt x="4080291" y="1991425"/>
                    <a:pt x="3815467" y="1983122"/>
                    <a:pt x="3445878" y="2006249"/>
                  </a:cubicBezTo>
                  <a:cubicBezTo>
                    <a:pt x="3076289" y="2029376"/>
                    <a:pt x="2937642" y="2037247"/>
                    <a:pt x="2594870" y="2006249"/>
                  </a:cubicBezTo>
                  <a:cubicBezTo>
                    <a:pt x="2252098" y="1975251"/>
                    <a:pt x="2168336" y="1998553"/>
                    <a:pt x="1743863" y="2006249"/>
                  </a:cubicBezTo>
                  <a:cubicBezTo>
                    <a:pt x="1319390" y="2013945"/>
                    <a:pt x="1370295" y="2001079"/>
                    <a:pt x="1172092" y="2006249"/>
                  </a:cubicBezTo>
                  <a:cubicBezTo>
                    <a:pt x="973889" y="2011419"/>
                    <a:pt x="641432" y="1994577"/>
                    <a:pt x="334382" y="2006249"/>
                  </a:cubicBezTo>
                  <a:cubicBezTo>
                    <a:pt x="164223" y="1998188"/>
                    <a:pt x="9121" y="1843719"/>
                    <a:pt x="0" y="1671867"/>
                  </a:cubicBezTo>
                  <a:cubicBezTo>
                    <a:pt x="15965" y="1364965"/>
                    <a:pt x="30648" y="1209660"/>
                    <a:pt x="0" y="1003125"/>
                  </a:cubicBezTo>
                  <a:cubicBezTo>
                    <a:pt x="-30648" y="796590"/>
                    <a:pt x="21376" y="515163"/>
                    <a:pt x="0" y="334382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5050"/>
              </a:solidFill>
              <a:extLst>
                <a:ext uri="{C807C97D-BFC1-408E-A445-0C87EB9F89A2}">
                  <ask:lineSketchStyleProps xmlns:ask="http://schemas.microsoft.com/office/drawing/2018/sketchyshapes" xmlns="" sd="318957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xmlns="" id="{5874E9EA-9E99-0DCE-C99A-FCFFAF9CE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72" y="1911495"/>
              <a:ext cx="1589442" cy="1446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32168D9-D92E-FA1C-2A82-B0E34953FEAE}"/>
                </a:ext>
              </a:extLst>
            </p:cNvPr>
            <p:cNvSpPr txBox="1"/>
            <p:nvPr/>
          </p:nvSpPr>
          <p:spPr>
            <a:xfrm>
              <a:off x="2032114" y="1631864"/>
              <a:ext cx="9150493" cy="10030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/>
                <a:t>Nhờ trời nắng nên muôn hoa đua nở.</a:t>
              </a:r>
              <a:endParaRPr lang="en-US" sz="4400" dirty="0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AC9D48-11AC-BDC4-B7FD-A35371E0C4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18"/>
          <a:stretch/>
        </p:blipFill>
        <p:spPr>
          <a:xfrm>
            <a:off x="3910052" y="575954"/>
            <a:ext cx="4371896" cy="35130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1223F38-EF52-758B-FEEB-9C797A3F82D2}"/>
              </a:ext>
            </a:extLst>
          </p:cNvPr>
          <p:cNvSpPr txBox="1"/>
          <p:nvPr/>
        </p:nvSpPr>
        <p:spPr>
          <a:xfrm>
            <a:off x="2894041" y="5506626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95A679F-9382-753F-45D3-3A4F70EB1AE0}"/>
              </a:ext>
            </a:extLst>
          </p:cNvPr>
          <p:cNvCxnSpPr>
            <a:cxnSpLocks/>
          </p:cNvCxnSpPr>
          <p:nvPr/>
        </p:nvCxnSpPr>
        <p:spPr>
          <a:xfrm flipH="1">
            <a:off x="3318476" y="5343213"/>
            <a:ext cx="876659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B81DDB1-3B80-0C4A-D624-2E4122DC10C5}"/>
              </a:ext>
            </a:extLst>
          </p:cNvPr>
          <p:cNvSpPr txBox="1"/>
          <p:nvPr/>
        </p:nvSpPr>
        <p:spPr>
          <a:xfrm>
            <a:off x="4118854" y="545104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CE72DF8-0C18-7542-3786-A459BEC6630E}"/>
              </a:ext>
            </a:extLst>
          </p:cNvPr>
          <p:cNvCxnSpPr/>
          <p:nvPr/>
        </p:nvCxnSpPr>
        <p:spPr>
          <a:xfrm flipH="1">
            <a:off x="4167837" y="4745036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B3E8922-E602-3DA4-8987-30DABB20F478}"/>
              </a:ext>
            </a:extLst>
          </p:cNvPr>
          <p:cNvCxnSpPr>
            <a:cxnSpLocks/>
          </p:cNvCxnSpPr>
          <p:nvPr/>
        </p:nvCxnSpPr>
        <p:spPr>
          <a:xfrm flipH="1">
            <a:off x="4470747" y="5346305"/>
            <a:ext cx="90334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39523C7-F38D-FD5D-A059-D63C2FFFEFB9}"/>
              </a:ext>
            </a:extLst>
          </p:cNvPr>
          <p:cNvSpPr txBox="1"/>
          <p:nvPr/>
        </p:nvSpPr>
        <p:spPr>
          <a:xfrm>
            <a:off x="6610224" y="5477057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A8A8E56-4218-F4AE-8C1C-471C2836BDFF}"/>
              </a:ext>
            </a:extLst>
          </p:cNvPr>
          <p:cNvCxnSpPr>
            <a:cxnSpLocks/>
          </p:cNvCxnSpPr>
          <p:nvPr/>
        </p:nvCxnSpPr>
        <p:spPr>
          <a:xfrm flipH="1" flipV="1">
            <a:off x="6610224" y="5429150"/>
            <a:ext cx="2178905" cy="39286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8057557-9EC4-1A28-7894-340945ECCD63}"/>
              </a:ext>
            </a:extLst>
          </p:cNvPr>
          <p:cNvSpPr txBox="1"/>
          <p:nvPr/>
        </p:nvSpPr>
        <p:spPr>
          <a:xfrm>
            <a:off x="9144404" y="550590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259CF3B-170C-E78F-C10D-17E6851BC524}"/>
              </a:ext>
            </a:extLst>
          </p:cNvPr>
          <p:cNvCxnSpPr/>
          <p:nvPr/>
        </p:nvCxnSpPr>
        <p:spPr>
          <a:xfrm flipH="1">
            <a:off x="8789129" y="4702701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44BE2EB-A052-BD37-7F19-824C4966D67D}"/>
              </a:ext>
            </a:extLst>
          </p:cNvPr>
          <p:cNvCxnSpPr>
            <a:cxnSpLocks/>
          </p:cNvCxnSpPr>
          <p:nvPr/>
        </p:nvCxnSpPr>
        <p:spPr>
          <a:xfrm flipH="1">
            <a:off x="9017729" y="5429150"/>
            <a:ext cx="1860478" cy="89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393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9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126F6D73-CC61-7915-22E2-0F05CBD21F73}"/>
              </a:ext>
            </a:extLst>
          </p:cNvPr>
          <p:cNvGrpSpPr/>
          <p:nvPr/>
        </p:nvGrpSpPr>
        <p:grpSpPr>
          <a:xfrm>
            <a:off x="520546" y="3558740"/>
            <a:ext cx="10959617" cy="3001409"/>
            <a:chOff x="442672" y="1631864"/>
            <a:chExt cx="10959617" cy="30014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8B0F097A-1200-A09B-9518-4AC09766EA56}"/>
                </a:ext>
              </a:extLst>
            </p:cNvPr>
            <p:cNvSpPr/>
            <p:nvPr/>
          </p:nvSpPr>
          <p:spPr>
            <a:xfrm>
              <a:off x="1425632" y="1640485"/>
              <a:ext cx="9976657" cy="2992788"/>
            </a:xfrm>
            <a:custGeom>
              <a:avLst/>
              <a:gdLst>
                <a:gd name="connsiteX0" fmla="*/ 0 w 9976657"/>
                <a:gd name="connsiteY0" fmla="*/ 498808 h 2992788"/>
                <a:gd name="connsiteX1" fmla="*/ 498808 w 9976657"/>
                <a:gd name="connsiteY1" fmla="*/ 0 h 2992788"/>
                <a:gd name="connsiteX2" fmla="*/ 1369084 w 9976657"/>
                <a:gd name="connsiteY2" fmla="*/ 0 h 2992788"/>
                <a:gd name="connsiteX3" fmla="*/ 1880199 w 9976657"/>
                <a:gd name="connsiteY3" fmla="*/ 0 h 2992788"/>
                <a:gd name="connsiteX4" fmla="*/ 2301523 w 9976657"/>
                <a:gd name="connsiteY4" fmla="*/ 0 h 2992788"/>
                <a:gd name="connsiteX5" fmla="*/ 3082009 w 9976657"/>
                <a:gd name="connsiteY5" fmla="*/ 0 h 2992788"/>
                <a:gd name="connsiteX6" fmla="*/ 3862495 w 9976657"/>
                <a:gd name="connsiteY6" fmla="*/ 0 h 2992788"/>
                <a:gd name="connsiteX7" fmla="*/ 4642981 w 9976657"/>
                <a:gd name="connsiteY7" fmla="*/ 0 h 2992788"/>
                <a:gd name="connsiteX8" fmla="*/ 5333676 w 9976657"/>
                <a:gd name="connsiteY8" fmla="*/ 0 h 2992788"/>
                <a:gd name="connsiteX9" fmla="*/ 6024372 w 9976657"/>
                <a:gd name="connsiteY9" fmla="*/ 0 h 2992788"/>
                <a:gd name="connsiteX10" fmla="*/ 6804858 w 9976657"/>
                <a:gd name="connsiteY10" fmla="*/ 0 h 2992788"/>
                <a:gd name="connsiteX11" fmla="*/ 7495553 w 9976657"/>
                <a:gd name="connsiteY11" fmla="*/ 0 h 2992788"/>
                <a:gd name="connsiteX12" fmla="*/ 8365829 w 9976657"/>
                <a:gd name="connsiteY12" fmla="*/ 0 h 2992788"/>
                <a:gd name="connsiteX13" fmla="*/ 9477849 w 9976657"/>
                <a:gd name="connsiteY13" fmla="*/ 0 h 2992788"/>
                <a:gd name="connsiteX14" fmla="*/ 9976657 w 9976657"/>
                <a:gd name="connsiteY14" fmla="*/ 498808 h 2992788"/>
                <a:gd name="connsiteX15" fmla="*/ 9976657 w 9976657"/>
                <a:gd name="connsiteY15" fmla="*/ 1143914 h 2992788"/>
                <a:gd name="connsiteX16" fmla="*/ 9976657 w 9976657"/>
                <a:gd name="connsiteY16" fmla="*/ 1808971 h 2992788"/>
                <a:gd name="connsiteX17" fmla="*/ 9976657 w 9976657"/>
                <a:gd name="connsiteY17" fmla="*/ 2493980 h 2992788"/>
                <a:gd name="connsiteX18" fmla="*/ 9477849 w 9976657"/>
                <a:gd name="connsiteY18" fmla="*/ 2992788 h 2992788"/>
                <a:gd name="connsiteX19" fmla="*/ 8876944 w 9976657"/>
                <a:gd name="connsiteY19" fmla="*/ 2992788 h 2992788"/>
                <a:gd name="connsiteX20" fmla="*/ 8006668 w 9976657"/>
                <a:gd name="connsiteY20" fmla="*/ 2992788 h 2992788"/>
                <a:gd name="connsiteX21" fmla="*/ 7136391 w 9976657"/>
                <a:gd name="connsiteY21" fmla="*/ 2992788 h 2992788"/>
                <a:gd name="connsiteX22" fmla="*/ 6625277 w 9976657"/>
                <a:gd name="connsiteY22" fmla="*/ 2992788 h 2992788"/>
                <a:gd name="connsiteX23" fmla="*/ 5755000 w 9976657"/>
                <a:gd name="connsiteY23" fmla="*/ 2992788 h 2992788"/>
                <a:gd name="connsiteX24" fmla="*/ 4974515 w 9976657"/>
                <a:gd name="connsiteY24" fmla="*/ 2992788 h 2992788"/>
                <a:gd name="connsiteX25" fmla="*/ 4553190 w 9976657"/>
                <a:gd name="connsiteY25" fmla="*/ 2992788 h 2992788"/>
                <a:gd name="connsiteX26" fmla="*/ 4042076 w 9976657"/>
                <a:gd name="connsiteY26" fmla="*/ 2992788 h 2992788"/>
                <a:gd name="connsiteX27" fmla="*/ 3261590 w 9976657"/>
                <a:gd name="connsiteY27" fmla="*/ 2992788 h 2992788"/>
                <a:gd name="connsiteX28" fmla="*/ 2840266 w 9976657"/>
                <a:gd name="connsiteY28" fmla="*/ 2992788 h 2992788"/>
                <a:gd name="connsiteX29" fmla="*/ 1969989 w 9976657"/>
                <a:gd name="connsiteY29" fmla="*/ 2992788 h 2992788"/>
                <a:gd name="connsiteX30" fmla="*/ 1458875 w 9976657"/>
                <a:gd name="connsiteY30" fmla="*/ 2992788 h 2992788"/>
                <a:gd name="connsiteX31" fmla="*/ 498808 w 9976657"/>
                <a:gd name="connsiteY31" fmla="*/ 2992788 h 2992788"/>
                <a:gd name="connsiteX32" fmla="*/ 0 w 9976657"/>
                <a:gd name="connsiteY32" fmla="*/ 2493980 h 2992788"/>
                <a:gd name="connsiteX33" fmla="*/ 0 w 9976657"/>
                <a:gd name="connsiteY33" fmla="*/ 1848874 h 2992788"/>
                <a:gd name="connsiteX34" fmla="*/ 0 w 9976657"/>
                <a:gd name="connsiteY34" fmla="*/ 1183817 h 2992788"/>
                <a:gd name="connsiteX35" fmla="*/ 0 w 9976657"/>
                <a:gd name="connsiteY35" fmla="*/ 498808 h 2992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976657" h="2992788" fill="none" extrusionOk="0">
                  <a:moveTo>
                    <a:pt x="0" y="498808"/>
                  </a:moveTo>
                  <a:cubicBezTo>
                    <a:pt x="-50927" y="264760"/>
                    <a:pt x="256684" y="-41697"/>
                    <a:pt x="498808" y="0"/>
                  </a:cubicBezTo>
                  <a:cubicBezTo>
                    <a:pt x="721327" y="-41007"/>
                    <a:pt x="997459" y="39790"/>
                    <a:pt x="1369084" y="0"/>
                  </a:cubicBezTo>
                  <a:cubicBezTo>
                    <a:pt x="1740709" y="-39790"/>
                    <a:pt x="1627118" y="-8263"/>
                    <a:pt x="1880199" y="0"/>
                  </a:cubicBezTo>
                  <a:cubicBezTo>
                    <a:pt x="2133281" y="8263"/>
                    <a:pt x="2161734" y="914"/>
                    <a:pt x="2301523" y="0"/>
                  </a:cubicBezTo>
                  <a:cubicBezTo>
                    <a:pt x="2441312" y="-914"/>
                    <a:pt x="2826237" y="197"/>
                    <a:pt x="3082009" y="0"/>
                  </a:cubicBezTo>
                  <a:cubicBezTo>
                    <a:pt x="3337781" y="-197"/>
                    <a:pt x="3594546" y="-14289"/>
                    <a:pt x="3862495" y="0"/>
                  </a:cubicBezTo>
                  <a:cubicBezTo>
                    <a:pt x="4130444" y="14289"/>
                    <a:pt x="4400908" y="-2078"/>
                    <a:pt x="4642981" y="0"/>
                  </a:cubicBezTo>
                  <a:cubicBezTo>
                    <a:pt x="4885054" y="2078"/>
                    <a:pt x="5142667" y="28033"/>
                    <a:pt x="5333676" y="0"/>
                  </a:cubicBezTo>
                  <a:cubicBezTo>
                    <a:pt x="5524686" y="-28033"/>
                    <a:pt x="5869042" y="-1723"/>
                    <a:pt x="6024372" y="0"/>
                  </a:cubicBezTo>
                  <a:cubicBezTo>
                    <a:pt x="6179702" y="1723"/>
                    <a:pt x="6606049" y="16539"/>
                    <a:pt x="6804858" y="0"/>
                  </a:cubicBezTo>
                  <a:cubicBezTo>
                    <a:pt x="7003667" y="-16539"/>
                    <a:pt x="7336587" y="9114"/>
                    <a:pt x="7495553" y="0"/>
                  </a:cubicBezTo>
                  <a:cubicBezTo>
                    <a:pt x="7654519" y="-9114"/>
                    <a:pt x="8009983" y="35504"/>
                    <a:pt x="8365829" y="0"/>
                  </a:cubicBezTo>
                  <a:cubicBezTo>
                    <a:pt x="8721675" y="-35504"/>
                    <a:pt x="9182120" y="-24107"/>
                    <a:pt x="9477849" y="0"/>
                  </a:cubicBezTo>
                  <a:cubicBezTo>
                    <a:pt x="9742927" y="6098"/>
                    <a:pt x="9988100" y="221653"/>
                    <a:pt x="9976657" y="498808"/>
                  </a:cubicBezTo>
                  <a:cubicBezTo>
                    <a:pt x="9952121" y="650625"/>
                    <a:pt x="9985933" y="829215"/>
                    <a:pt x="9976657" y="1143914"/>
                  </a:cubicBezTo>
                  <a:cubicBezTo>
                    <a:pt x="9967381" y="1458613"/>
                    <a:pt x="9949217" y="1603179"/>
                    <a:pt x="9976657" y="1808971"/>
                  </a:cubicBezTo>
                  <a:cubicBezTo>
                    <a:pt x="10004097" y="2014763"/>
                    <a:pt x="9977853" y="2179332"/>
                    <a:pt x="9976657" y="2493980"/>
                  </a:cubicBezTo>
                  <a:cubicBezTo>
                    <a:pt x="10009727" y="2776556"/>
                    <a:pt x="9756353" y="2948485"/>
                    <a:pt x="9477849" y="2992788"/>
                  </a:cubicBezTo>
                  <a:cubicBezTo>
                    <a:pt x="9312058" y="3022646"/>
                    <a:pt x="9004211" y="2995089"/>
                    <a:pt x="8876944" y="2992788"/>
                  </a:cubicBezTo>
                  <a:cubicBezTo>
                    <a:pt x="8749677" y="2990487"/>
                    <a:pt x="8245115" y="3012918"/>
                    <a:pt x="8006668" y="2992788"/>
                  </a:cubicBezTo>
                  <a:cubicBezTo>
                    <a:pt x="7768221" y="2972658"/>
                    <a:pt x="7344995" y="3034448"/>
                    <a:pt x="7136391" y="2992788"/>
                  </a:cubicBezTo>
                  <a:cubicBezTo>
                    <a:pt x="6927787" y="2951128"/>
                    <a:pt x="6810925" y="3001694"/>
                    <a:pt x="6625277" y="2992788"/>
                  </a:cubicBezTo>
                  <a:cubicBezTo>
                    <a:pt x="6439629" y="2983882"/>
                    <a:pt x="6056432" y="3019256"/>
                    <a:pt x="5755000" y="2992788"/>
                  </a:cubicBezTo>
                  <a:cubicBezTo>
                    <a:pt x="5453568" y="2966320"/>
                    <a:pt x="5309654" y="3027582"/>
                    <a:pt x="4974515" y="2992788"/>
                  </a:cubicBezTo>
                  <a:cubicBezTo>
                    <a:pt x="4639377" y="2957994"/>
                    <a:pt x="4757125" y="2977228"/>
                    <a:pt x="4553190" y="2992788"/>
                  </a:cubicBezTo>
                  <a:cubicBezTo>
                    <a:pt x="4349255" y="3008348"/>
                    <a:pt x="4287775" y="3006344"/>
                    <a:pt x="4042076" y="2992788"/>
                  </a:cubicBezTo>
                  <a:cubicBezTo>
                    <a:pt x="3796377" y="2979232"/>
                    <a:pt x="3514529" y="3010509"/>
                    <a:pt x="3261590" y="2992788"/>
                  </a:cubicBezTo>
                  <a:cubicBezTo>
                    <a:pt x="3008651" y="2975067"/>
                    <a:pt x="2959675" y="2992478"/>
                    <a:pt x="2840266" y="2992788"/>
                  </a:cubicBezTo>
                  <a:cubicBezTo>
                    <a:pt x="2720857" y="2993098"/>
                    <a:pt x="2297473" y="2951619"/>
                    <a:pt x="1969989" y="2992788"/>
                  </a:cubicBezTo>
                  <a:cubicBezTo>
                    <a:pt x="1642505" y="3033957"/>
                    <a:pt x="1648362" y="2981187"/>
                    <a:pt x="1458875" y="2992788"/>
                  </a:cubicBezTo>
                  <a:cubicBezTo>
                    <a:pt x="1269388" y="3004389"/>
                    <a:pt x="723261" y="2971414"/>
                    <a:pt x="498808" y="2992788"/>
                  </a:cubicBezTo>
                  <a:cubicBezTo>
                    <a:pt x="223191" y="2942958"/>
                    <a:pt x="14601" y="2786007"/>
                    <a:pt x="0" y="2493980"/>
                  </a:cubicBezTo>
                  <a:cubicBezTo>
                    <a:pt x="-5059" y="2321235"/>
                    <a:pt x="-30247" y="1996437"/>
                    <a:pt x="0" y="1848874"/>
                  </a:cubicBezTo>
                  <a:cubicBezTo>
                    <a:pt x="30247" y="1701311"/>
                    <a:pt x="11365" y="1473407"/>
                    <a:pt x="0" y="1183817"/>
                  </a:cubicBezTo>
                  <a:cubicBezTo>
                    <a:pt x="-11365" y="894227"/>
                    <a:pt x="-17673" y="819259"/>
                    <a:pt x="0" y="498808"/>
                  </a:cubicBezTo>
                  <a:close/>
                </a:path>
                <a:path w="9976657" h="2992788" stroke="0" extrusionOk="0">
                  <a:moveTo>
                    <a:pt x="0" y="498808"/>
                  </a:moveTo>
                  <a:cubicBezTo>
                    <a:pt x="18858" y="228211"/>
                    <a:pt x="274212" y="10919"/>
                    <a:pt x="498808" y="0"/>
                  </a:cubicBezTo>
                  <a:cubicBezTo>
                    <a:pt x="659719" y="24919"/>
                    <a:pt x="840185" y="7981"/>
                    <a:pt x="1009923" y="0"/>
                  </a:cubicBezTo>
                  <a:cubicBezTo>
                    <a:pt x="1179662" y="-7981"/>
                    <a:pt x="1339891" y="-15870"/>
                    <a:pt x="1431247" y="0"/>
                  </a:cubicBezTo>
                  <a:cubicBezTo>
                    <a:pt x="1522603" y="15870"/>
                    <a:pt x="1966140" y="25574"/>
                    <a:pt x="2121942" y="0"/>
                  </a:cubicBezTo>
                  <a:cubicBezTo>
                    <a:pt x="2277744" y="-25574"/>
                    <a:pt x="2582871" y="-8670"/>
                    <a:pt x="2992219" y="0"/>
                  </a:cubicBezTo>
                  <a:cubicBezTo>
                    <a:pt x="3401567" y="8670"/>
                    <a:pt x="3534061" y="26914"/>
                    <a:pt x="3862495" y="0"/>
                  </a:cubicBezTo>
                  <a:cubicBezTo>
                    <a:pt x="4190929" y="-26914"/>
                    <a:pt x="4399763" y="38944"/>
                    <a:pt x="4732771" y="0"/>
                  </a:cubicBezTo>
                  <a:cubicBezTo>
                    <a:pt x="5065779" y="-38944"/>
                    <a:pt x="5073560" y="-19707"/>
                    <a:pt x="5243886" y="0"/>
                  </a:cubicBezTo>
                  <a:cubicBezTo>
                    <a:pt x="5414213" y="19707"/>
                    <a:pt x="5608187" y="15953"/>
                    <a:pt x="5844791" y="0"/>
                  </a:cubicBezTo>
                  <a:cubicBezTo>
                    <a:pt x="6081396" y="-15953"/>
                    <a:pt x="6341579" y="17203"/>
                    <a:pt x="6535486" y="0"/>
                  </a:cubicBezTo>
                  <a:cubicBezTo>
                    <a:pt x="6729394" y="-17203"/>
                    <a:pt x="6782251" y="15352"/>
                    <a:pt x="6956811" y="0"/>
                  </a:cubicBezTo>
                  <a:cubicBezTo>
                    <a:pt x="7131372" y="-15352"/>
                    <a:pt x="7450421" y="22939"/>
                    <a:pt x="7827087" y="0"/>
                  </a:cubicBezTo>
                  <a:cubicBezTo>
                    <a:pt x="8203753" y="-22939"/>
                    <a:pt x="8148507" y="22191"/>
                    <a:pt x="8427992" y="0"/>
                  </a:cubicBezTo>
                  <a:cubicBezTo>
                    <a:pt x="8707477" y="-22191"/>
                    <a:pt x="8991320" y="-30178"/>
                    <a:pt x="9477849" y="0"/>
                  </a:cubicBezTo>
                  <a:cubicBezTo>
                    <a:pt x="9739726" y="-776"/>
                    <a:pt x="9941957" y="251179"/>
                    <a:pt x="9976657" y="498808"/>
                  </a:cubicBezTo>
                  <a:cubicBezTo>
                    <a:pt x="9971665" y="786960"/>
                    <a:pt x="9974651" y="906859"/>
                    <a:pt x="9976657" y="1143914"/>
                  </a:cubicBezTo>
                  <a:cubicBezTo>
                    <a:pt x="9978663" y="1380969"/>
                    <a:pt x="9962715" y="1615144"/>
                    <a:pt x="9976657" y="1749116"/>
                  </a:cubicBezTo>
                  <a:cubicBezTo>
                    <a:pt x="9990599" y="1883088"/>
                    <a:pt x="9958958" y="2304224"/>
                    <a:pt x="9976657" y="2493980"/>
                  </a:cubicBezTo>
                  <a:cubicBezTo>
                    <a:pt x="9964911" y="2799512"/>
                    <a:pt x="9756538" y="2999706"/>
                    <a:pt x="9477849" y="2992788"/>
                  </a:cubicBezTo>
                  <a:cubicBezTo>
                    <a:pt x="9332001" y="2986755"/>
                    <a:pt x="9142004" y="2986104"/>
                    <a:pt x="8876944" y="2992788"/>
                  </a:cubicBezTo>
                  <a:cubicBezTo>
                    <a:pt x="8611884" y="2999472"/>
                    <a:pt x="8540779" y="2996234"/>
                    <a:pt x="8365829" y="2992788"/>
                  </a:cubicBezTo>
                  <a:cubicBezTo>
                    <a:pt x="8190880" y="2989342"/>
                    <a:pt x="8051502" y="3012598"/>
                    <a:pt x="7854715" y="2992788"/>
                  </a:cubicBezTo>
                  <a:cubicBezTo>
                    <a:pt x="7657928" y="2972978"/>
                    <a:pt x="7477790" y="2977857"/>
                    <a:pt x="7343600" y="2992788"/>
                  </a:cubicBezTo>
                  <a:cubicBezTo>
                    <a:pt x="7209411" y="3007719"/>
                    <a:pt x="6863576" y="2975570"/>
                    <a:pt x="6652905" y="2992788"/>
                  </a:cubicBezTo>
                  <a:cubicBezTo>
                    <a:pt x="6442235" y="3010006"/>
                    <a:pt x="6386554" y="2972210"/>
                    <a:pt x="6141790" y="2992788"/>
                  </a:cubicBezTo>
                  <a:cubicBezTo>
                    <a:pt x="5897026" y="3013366"/>
                    <a:pt x="5824875" y="3020778"/>
                    <a:pt x="5540885" y="2992788"/>
                  </a:cubicBezTo>
                  <a:cubicBezTo>
                    <a:pt x="5256896" y="2964798"/>
                    <a:pt x="5272277" y="2989844"/>
                    <a:pt x="5119561" y="2992788"/>
                  </a:cubicBezTo>
                  <a:cubicBezTo>
                    <a:pt x="4966845" y="2995732"/>
                    <a:pt x="4450656" y="2998086"/>
                    <a:pt x="4249284" y="2992788"/>
                  </a:cubicBezTo>
                  <a:cubicBezTo>
                    <a:pt x="4047912" y="2987490"/>
                    <a:pt x="3943043" y="2989458"/>
                    <a:pt x="3738170" y="2992788"/>
                  </a:cubicBezTo>
                  <a:cubicBezTo>
                    <a:pt x="3533297" y="2996118"/>
                    <a:pt x="3206381" y="3030656"/>
                    <a:pt x="2957684" y="2992788"/>
                  </a:cubicBezTo>
                  <a:cubicBezTo>
                    <a:pt x="2708987" y="2954920"/>
                    <a:pt x="2343076" y="2995053"/>
                    <a:pt x="2087408" y="2992788"/>
                  </a:cubicBezTo>
                  <a:cubicBezTo>
                    <a:pt x="1831740" y="2990523"/>
                    <a:pt x="1464469" y="3022711"/>
                    <a:pt x="1217131" y="2992788"/>
                  </a:cubicBezTo>
                  <a:cubicBezTo>
                    <a:pt x="969793" y="2962865"/>
                    <a:pt x="850150" y="2981660"/>
                    <a:pt x="498808" y="2992788"/>
                  </a:cubicBezTo>
                  <a:cubicBezTo>
                    <a:pt x="250230" y="3055145"/>
                    <a:pt x="-8852" y="2792974"/>
                    <a:pt x="0" y="2493980"/>
                  </a:cubicBezTo>
                  <a:cubicBezTo>
                    <a:pt x="-1925" y="2297191"/>
                    <a:pt x="7157" y="2128013"/>
                    <a:pt x="0" y="1789019"/>
                  </a:cubicBezTo>
                  <a:cubicBezTo>
                    <a:pt x="-7157" y="1450025"/>
                    <a:pt x="-20867" y="1475313"/>
                    <a:pt x="0" y="1183817"/>
                  </a:cubicBezTo>
                  <a:cubicBezTo>
                    <a:pt x="20867" y="892321"/>
                    <a:pt x="10798" y="755042"/>
                    <a:pt x="0" y="498808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5050"/>
              </a:solidFill>
              <a:extLst>
                <a:ext uri="{C807C97D-BFC1-408E-A445-0C87EB9F89A2}">
                  <ask:lineSketchStyleProps xmlns:ask="http://schemas.microsoft.com/office/drawing/2018/sketchyshapes" xmlns="" sd="318957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" name="Picture 4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xmlns="" id="{5874E9EA-9E99-0DCE-C99A-FCFFAF9CE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672" y="1911495"/>
              <a:ext cx="1589442" cy="14468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32168D9-D92E-FA1C-2A82-B0E34953FEAE}"/>
                </a:ext>
              </a:extLst>
            </p:cNvPr>
            <p:cNvSpPr txBox="1"/>
            <p:nvPr/>
          </p:nvSpPr>
          <p:spPr>
            <a:xfrm>
              <a:off x="2032114" y="1631864"/>
              <a:ext cx="9150493" cy="2018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Vào giờ ra chơi, sân trường nhộn nhịp, các bạn học sinh nô đùa.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3AC9D48-11AC-BDC4-B7FD-A35371E0C4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56" t="-3565" r="-3682" b="3565"/>
          <a:stretch/>
        </p:blipFill>
        <p:spPr>
          <a:xfrm>
            <a:off x="3422625" y="297851"/>
            <a:ext cx="5155461" cy="3121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1223F38-EF52-758B-FEEB-9C797A3F82D2}"/>
              </a:ext>
            </a:extLst>
          </p:cNvPr>
          <p:cNvSpPr txBox="1"/>
          <p:nvPr/>
        </p:nvSpPr>
        <p:spPr>
          <a:xfrm>
            <a:off x="6177148" y="4335450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CN1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695A679F-9382-753F-45D3-3A4F70EB1AE0}"/>
              </a:ext>
            </a:extLst>
          </p:cNvPr>
          <p:cNvCxnSpPr>
            <a:cxnSpLocks/>
          </p:cNvCxnSpPr>
          <p:nvPr/>
        </p:nvCxnSpPr>
        <p:spPr>
          <a:xfrm flipH="1">
            <a:off x="5905759" y="4444578"/>
            <a:ext cx="2445596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B81DDB1-3B80-0C4A-D624-2E4122DC10C5}"/>
              </a:ext>
            </a:extLst>
          </p:cNvPr>
          <p:cNvSpPr txBox="1"/>
          <p:nvPr/>
        </p:nvSpPr>
        <p:spPr>
          <a:xfrm>
            <a:off x="8963243" y="4335449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VN1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6CE72DF8-0C18-7542-3786-A459BEC6630E}"/>
              </a:ext>
            </a:extLst>
          </p:cNvPr>
          <p:cNvCxnSpPr/>
          <p:nvPr/>
        </p:nvCxnSpPr>
        <p:spPr>
          <a:xfrm flipH="1">
            <a:off x="8367837" y="3838371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FB3E8922-E602-3DA4-8987-30DABB20F478}"/>
              </a:ext>
            </a:extLst>
          </p:cNvPr>
          <p:cNvCxnSpPr>
            <a:cxnSpLocks/>
          </p:cNvCxnSpPr>
          <p:nvPr/>
        </p:nvCxnSpPr>
        <p:spPr>
          <a:xfrm flipH="1">
            <a:off x="8578086" y="4444578"/>
            <a:ext cx="2386333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39523C7-F38D-FD5D-A059-D63C2FFFEFB9}"/>
              </a:ext>
            </a:extLst>
          </p:cNvPr>
          <p:cNvSpPr txBox="1"/>
          <p:nvPr/>
        </p:nvSpPr>
        <p:spPr>
          <a:xfrm>
            <a:off x="3204310" y="5525425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CN2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7A8A8E56-4218-F4AE-8C1C-471C2836BDFF}"/>
              </a:ext>
            </a:extLst>
          </p:cNvPr>
          <p:cNvCxnSpPr>
            <a:cxnSpLocks/>
          </p:cNvCxnSpPr>
          <p:nvPr/>
        </p:nvCxnSpPr>
        <p:spPr>
          <a:xfrm flipH="1">
            <a:off x="2262948" y="5477057"/>
            <a:ext cx="3600022" cy="4836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8057557-9EC4-1A28-7894-340945ECCD63}"/>
              </a:ext>
            </a:extLst>
          </p:cNvPr>
          <p:cNvSpPr txBox="1"/>
          <p:nvPr/>
        </p:nvSpPr>
        <p:spPr>
          <a:xfrm>
            <a:off x="6119239" y="5502312"/>
            <a:ext cx="160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VN2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4259CF3B-170C-E78F-C10D-17E6851BC524}"/>
              </a:ext>
            </a:extLst>
          </p:cNvPr>
          <p:cNvCxnSpPr/>
          <p:nvPr/>
        </p:nvCxnSpPr>
        <p:spPr>
          <a:xfrm flipH="1">
            <a:off x="5905759" y="4788780"/>
            <a:ext cx="228600" cy="78483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44BE2EB-A052-BD37-7F19-824C4966D67D}"/>
              </a:ext>
            </a:extLst>
          </p:cNvPr>
          <p:cNvCxnSpPr>
            <a:cxnSpLocks/>
          </p:cNvCxnSpPr>
          <p:nvPr/>
        </p:nvCxnSpPr>
        <p:spPr>
          <a:xfrm flipH="1">
            <a:off x="6187080" y="5496723"/>
            <a:ext cx="1860478" cy="894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86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9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6D097AB-1C2E-A848-0482-AC5CE92A939D}"/>
              </a:ext>
            </a:extLst>
          </p:cNvPr>
          <p:cNvSpPr/>
          <p:nvPr/>
        </p:nvSpPr>
        <p:spPr>
          <a:xfrm>
            <a:off x="1134533" y="677333"/>
            <a:ext cx="10075334" cy="5350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ộp Văn bản 1">
            <a:extLst>
              <a:ext uri="{FF2B5EF4-FFF2-40B4-BE49-F238E27FC236}">
                <a16:creationId xmlns:a16="http://schemas.microsoft.com/office/drawing/2014/main" xmlns="" id="{0BD03D75-3A7D-F793-30BE-367631FB96F7}"/>
              </a:ext>
            </a:extLst>
          </p:cNvPr>
          <p:cNvSpPr txBox="1"/>
          <p:nvPr/>
        </p:nvSpPr>
        <p:spPr>
          <a:xfrm>
            <a:off x="1562837" y="826761"/>
            <a:ext cx="902187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Bài</a:t>
            </a:r>
            <a:r>
              <a:rPr kumimoji="0" lang="en-US" sz="16000" b="1" i="0" u="none" strike="noStrike" kern="1200" cap="none" spc="0" normalizeH="0" noProof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5B9D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Củng cố</a:t>
            </a:r>
            <a:endParaRPr kumimoji="0" lang="en-US" sz="16000" b="1" i="0" u="none" strike="noStrike" kern="1200" cap="none" spc="0" normalizeH="0" baseline="0" noProof="0" dirty="0">
              <a:ln w="57150">
                <a:solidFill>
                  <a:prstClr val="white"/>
                </a:solidFill>
                <a:prstDash val="solid"/>
              </a:ln>
              <a:solidFill>
                <a:srgbClr val="FF5B9D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grpSp>
        <p:nvGrpSpPr>
          <p:cNvPr id="7" name="Nhóm 141">
            <a:extLst>
              <a:ext uri="{FF2B5EF4-FFF2-40B4-BE49-F238E27FC236}">
                <a16:creationId xmlns:a16="http://schemas.microsoft.com/office/drawing/2014/main" xmlns="" id="{FEA6F786-5886-AD9C-836D-57359C7B97DA}"/>
              </a:ext>
            </a:extLst>
          </p:cNvPr>
          <p:cNvGrpSpPr/>
          <p:nvPr/>
        </p:nvGrpSpPr>
        <p:grpSpPr>
          <a:xfrm>
            <a:off x="9657656" y="2851063"/>
            <a:ext cx="857250" cy="1038225"/>
            <a:chOff x="2962276" y="1916373"/>
            <a:chExt cx="857250" cy="1038225"/>
          </a:xfrm>
        </p:grpSpPr>
        <p:sp>
          <p:nvSpPr>
            <p:cNvPr id="9" name="Hình chữ nhật: Góc Gập 152">
              <a:extLst>
                <a:ext uri="{FF2B5EF4-FFF2-40B4-BE49-F238E27FC236}">
                  <a16:creationId xmlns:a16="http://schemas.microsoft.com/office/drawing/2014/main" xmlns="" id="{AD856BBE-FBC6-92B0-C5E9-F3C685B52CAE}"/>
                </a:ext>
              </a:extLst>
            </p:cNvPr>
            <p:cNvSpPr/>
            <p:nvPr/>
          </p:nvSpPr>
          <p:spPr>
            <a:xfrm rot="21106865">
              <a:off x="2962276" y="1916373"/>
              <a:ext cx="857250" cy="1038225"/>
            </a:xfrm>
            <a:prstGeom prst="foldedCorner">
              <a:avLst>
                <a:gd name="adj" fmla="val 23334"/>
              </a:avLst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3">
              <a:extLst>
                <a:ext uri="{FF2B5EF4-FFF2-40B4-BE49-F238E27FC236}">
                  <a16:creationId xmlns:a16="http://schemas.microsoft.com/office/drawing/2014/main" xmlns="" id="{44E4912C-0C06-10F0-8350-A3AACA5D11C6}"/>
                </a:ext>
              </a:extLst>
            </p:cNvPr>
            <p:cNvSpPr txBox="1"/>
            <p:nvPr/>
          </p:nvSpPr>
          <p:spPr>
            <a:xfrm rot="20930151">
              <a:off x="3119438" y="2066153"/>
              <a:ext cx="5429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………………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16669F1-EFC2-F8DF-EB0D-5DA535C2F936}"/>
              </a:ext>
            </a:extLst>
          </p:cNvPr>
          <p:cNvSpPr/>
          <p:nvPr/>
        </p:nvSpPr>
        <p:spPr>
          <a:xfrm>
            <a:off x="1134533" y="1092200"/>
            <a:ext cx="9922934" cy="4521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xmlns="" id="{34E35F8E-E46E-7397-5B42-4B332B098B40}"/>
              </a:ext>
            </a:extLst>
          </p:cNvPr>
          <p:cNvSpPr/>
          <p:nvPr/>
        </p:nvSpPr>
        <p:spPr>
          <a:xfrm>
            <a:off x="461706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xmlns="" id="{A6BA6B32-67C8-2730-08CA-357766887F60}"/>
              </a:ext>
            </a:extLst>
          </p:cNvPr>
          <p:cNvSpPr/>
          <p:nvPr/>
        </p:nvSpPr>
        <p:spPr>
          <a:xfrm>
            <a:off x="10369413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xmlns="" id="{A0B6A7E5-7277-4AFE-9A11-32888025E96D}"/>
              </a:ext>
            </a:extLst>
          </p:cNvPr>
          <p:cNvSpPr/>
          <p:nvPr/>
        </p:nvSpPr>
        <p:spPr>
          <a:xfrm>
            <a:off x="10369413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xmlns="" id="{BEBD3C18-3FCB-058C-593C-3E447DB5C0BA}"/>
              </a:ext>
            </a:extLst>
          </p:cNvPr>
          <p:cNvSpPr/>
          <p:nvPr/>
        </p:nvSpPr>
        <p:spPr>
          <a:xfrm>
            <a:off x="460830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cartoon child holding a pencil&#10;&#10;Description automatically generated">
            <a:extLst>
              <a:ext uri="{FF2B5EF4-FFF2-40B4-BE49-F238E27FC236}">
                <a16:creationId xmlns:a16="http://schemas.microsoft.com/office/drawing/2014/main" xmlns="" id="{54751C74-5149-3BFF-4D9C-CBEDE98763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8" y="689883"/>
            <a:ext cx="883961" cy="804631"/>
          </a:xfrm>
          <a:prstGeom prst="rect">
            <a:avLst/>
          </a:prstGeom>
        </p:spPr>
      </p:pic>
      <p:pic>
        <p:nvPicPr>
          <p:cNvPr id="24" name="Picture 23" descr="A cartoon of a child holding a lollipop&#10;&#10;Description automatically generated">
            <a:extLst>
              <a:ext uri="{FF2B5EF4-FFF2-40B4-BE49-F238E27FC236}">
                <a16:creationId xmlns:a16="http://schemas.microsoft.com/office/drawing/2014/main" xmlns="" id="{1ADB7BAC-81A7-07A3-72F6-85F5B0CF3D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11" y="667422"/>
            <a:ext cx="891736" cy="812796"/>
          </a:xfrm>
          <a:prstGeom prst="rect">
            <a:avLst/>
          </a:prstGeom>
        </p:spPr>
      </p:pic>
      <p:pic>
        <p:nvPicPr>
          <p:cNvPr id="26" name="Picture 25" descr="A cartoon of a child&#10;&#10;Description automatically generated">
            <a:extLst>
              <a:ext uri="{FF2B5EF4-FFF2-40B4-BE49-F238E27FC236}">
                <a16:creationId xmlns:a16="http://schemas.microsoft.com/office/drawing/2014/main" xmlns="" id="{79B0EE09-843E-492A-981A-D8E263F383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3" y="5240676"/>
            <a:ext cx="769505" cy="775041"/>
          </a:xfrm>
          <a:prstGeom prst="rect">
            <a:avLst/>
          </a:prstGeom>
        </p:spPr>
      </p:pic>
      <p:pic>
        <p:nvPicPr>
          <p:cNvPr id="28" name="Picture 27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xmlns="" id="{469F8948-2026-EE9B-58E3-9C8F570E48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21" y="5210893"/>
            <a:ext cx="784952" cy="784952"/>
          </a:xfrm>
          <a:prstGeom prst="rect">
            <a:avLst/>
          </a:prstGeom>
        </p:spPr>
      </p:pic>
      <p:pic>
        <p:nvPicPr>
          <p:cNvPr id="11" name="Hình ảnh 8">
            <a:extLst>
              <a:ext uri="{FF2B5EF4-FFF2-40B4-BE49-F238E27FC236}">
                <a16:creationId xmlns:a16="http://schemas.microsoft.com/office/drawing/2014/main" xmlns="" id="{5D68BE3D-99C9-4CE8-531C-0C5DF4CB54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41" t="17303" r="61202" b="36532"/>
          <a:stretch/>
        </p:blipFill>
        <p:spPr>
          <a:xfrm>
            <a:off x="10272285" y="1878154"/>
            <a:ext cx="1321139" cy="125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36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xmlns="" id="{7219DF5C-42EA-9CB0-1B8D-A085F089FD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3" y="2236063"/>
            <a:ext cx="2213807" cy="7030065"/>
          </a:xfrm>
          <a:prstGeom prst="rect">
            <a:avLst/>
          </a:prstGeom>
        </p:spPr>
      </p:pic>
      <p:pic>
        <p:nvPicPr>
          <p:cNvPr id="9" name="Picture 8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xmlns="" id="{DA1A1C43-0312-045E-B05D-254520F9AC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2" y="22255"/>
            <a:ext cx="2213807" cy="7030065"/>
          </a:xfrm>
          <a:prstGeom prst="rect">
            <a:avLst/>
          </a:prstGeom>
        </p:spPr>
      </p:pic>
      <p:pic>
        <p:nvPicPr>
          <p:cNvPr id="10" name="Picture 9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xmlns="" id="{62AF842D-B176-1413-AE04-344137EE79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4" y="-444777"/>
            <a:ext cx="2213807" cy="7030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group of kids in different poses&#10;&#10;Description automatically generated">
            <a:extLst>
              <a:ext uri="{FF2B5EF4-FFF2-40B4-BE49-F238E27FC236}">
                <a16:creationId xmlns:a16="http://schemas.microsoft.com/office/drawing/2014/main" xmlns="" id="{68CDBB0C-0F34-14FA-4E9E-9C6DBA7FA0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561"/>
          <a:stretch/>
        </p:blipFill>
        <p:spPr>
          <a:xfrm>
            <a:off x="998444" y="1621091"/>
            <a:ext cx="11459026" cy="543193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8FA419D1-70FF-E655-A799-4BAC76E1DBEE}"/>
              </a:ext>
            </a:extLst>
          </p:cNvPr>
          <p:cNvGrpSpPr/>
          <p:nvPr/>
        </p:nvGrpSpPr>
        <p:grpSpPr>
          <a:xfrm>
            <a:off x="2276168" y="323212"/>
            <a:ext cx="7639664" cy="1249104"/>
            <a:chOff x="2276168" y="556728"/>
            <a:chExt cx="7639664" cy="124910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F107B75D-8487-ED3A-5C9A-7ACB32EA4BA1}"/>
                </a:ext>
              </a:extLst>
            </p:cNvPr>
            <p:cNvSpPr txBox="1"/>
            <p:nvPr/>
          </p:nvSpPr>
          <p:spPr>
            <a:xfrm>
              <a:off x="2276168" y="605503"/>
              <a:ext cx="76396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ln w="127000">
                    <a:solidFill>
                      <a:schemeClr val="bg1"/>
                    </a:solidFill>
                  </a:ln>
                  <a:solidFill>
                    <a:srgbClr val="00B0F0"/>
                  </a:solidFill>
                  <a:latin typeface="UTM Flamenco" panose="02040603050506020204" pitchFamily="18" charset="0"/>
                </a:rPr>
                <a:t>NGÀY CHỦ NHẬT VUI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E4C4B04F-B96D-5AA8-1F15-B28851EE878E}"/>
                </a:ext>
              </a:extLst>
            </p:cNvPr>
            <p:cNvSpPr txBox="1"/>
            <p:nvPr/>
          </p:nvSpPr>
          <p:spPr>
            <a:xfrm>
              <a:off x="2276168" y="556728"/>
              <a:ext cx="763966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>
                  <a:solidFill>
                    <a:srgbClr val="00B0F0"/>
                  </a:solidFill>
                  <a:latin typeface="UTM Flamenco" panose="02040603050506020204" pitchFamily="18" charset="0"/>
                </a:rPr>
                <a:t>NGÀY CHỦ NHẬT VUI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E809E52-7726-9583-B622-D32F22B06776}"/>
              </a:ext>
            </a:extLst>
          </p:cNvPr>
          <p:cNvGrpSpPr/>
          <p:nvPr/>
        </p:nvGrpSpPr>
        <p:grpSpPr>
          <a:xfrm>
            <a:off x="366486" y="5236909"/>
            <a:ext cx="11459026" cy="1297879"/>
            <a:chOff x="366486" y="5236909"/>
            <a:chExt cx="11459026" cy="129787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51DB627-398C-4511-E4E6-C3CAC26C1008}"/>
                </a:ext>
              </a:extLst>
            </p:cNvPr>
            <p:cNvSpPr/>
            <p:nvPr/>
          </p:nvSpPr>
          <p:spPr>
            <a:xfrm>
              <a:off x="366486" y="5236909"/>
              <a:ext cx="11459026" cy="1297879"/>
            </a:xfrm>
            <a:custGeom>
              <a:avLst/>
              <a:gdLst>
                <a:gd name="connsiteX0" fmla="*/ 0 w 11459026"/>
                <a:gd name="connsiteY0" fmla="*/ 0 h 1297879"/>
                <a:gd name="connsiteX1" fmla="*/ 687542 w 11459026"/>
                <a:gd name="connsiteY1" fmla="*/ 0 h 1297879"/>
                <a:gd name="connsiteX2" fmla="*/ 1260493 w 11459026"/>
                <a:gd name="connsiteY2" fmla="*/ 0 h 1297879"/>
                <a:gd name="connsiteX3" fmla="*/ 2062625 w 11459026"/>
                <a:gd name="connsiteY3" fmla="*/ 0 h 1297879"/>
                <a:gd name="connsiteX4" fmla="*/ 2864757 w 11459026"/>
                <a:gd name="connsiteY4" fmla="*/ 0 h 1297879"/>
                <a:gd name="connsiteX5" fmla="*/ 3437708 w 11459026"/>
                <a:gd name="connsiteY5" fmla="*/ 0 h 1297879"/>
                <a:gd name="connsiteX6" fmla="*/ 4239840 w 11459026"/>
                <a:gd name="connsiteY6" fmla="*/ 0 h 1297879"/>
                <a:gd name="connsiteX7" fmla="*/ 5041971 w 11459026"/>
                <a:gd name="connsiteY7" fmla="*/ 0 h 1297879"/>
                <a:gd name="connsiteX8" fmla="*/ 5729513 w 11459026"/>
                <a:gd name="connsiteY8" fmla="*/ 0 h 1297879"/>
                <a:gd name="connsiteX9" fmla="*/ 5958694 w 11459026"/>
                <a:gd name="connsiteY9" fmla="*/ 0 h 1297879"/>
                <a:gd name="connsiteX10" fmla="*/ 6760825 w 11459026"/>
                <a:gd name="connsiteY10" fmla="*/ 0 h 1297879"/>
                <a:gd name="connsiteX11" fmla="*/ 6990006 w 11459026"/>
                <a:gd name="connsiteY11" fmla="*/ 0 h 1297879"/>
                <a:gd name="connsiteX12" fmla="*/ 7677547 w 11459026"/>
                <a:gd name="connsiteY12" fmla="*/ 0 h 1297879"/>
                <a:gd name="connsiteX13" fmla="*/ 8021318 w 11459026"/>
                <a:gd name="connsiteY13" fmla="*/ 0 h 1297879"/>
                <a:gd name="connsiteX14" fmla="*/ 8823450 w 11459026"/>
                <a:gd name="connsiteY14" fmla="*/ 0 h 1297879"/>
                <a:gd name="connsiteX15" fmla="*/ 9625582 w 11459026"/>
                <a:gd name="connsiteY15" fmla="*/ 0 h 1297879"/>
                <a:gd name="connsiteX16" fmla="*/ 9969353 w 11459026"/>
                <a:gd name="connsiteY16" fmla="*/ 0 h 1297879"/>
                <a:gd name="connsiteX17" fmla="*/ 10198533 w 11459026"/>
                <a:gd name="connsiteY17" fmla="*/ 0 h 1297879"/>
                <a:gd name="connsiteX18" fmla="*/ 10427714 w 11459026"/>
                <a:gd name="connsiteY18" fmla="*/ 0 h 1297879"/>
                <a:gd name="connsiteX19" fmla="*/ 11459026 w 11459026"/>
                <a:gd name="connsiteY19" fmla="*/ 0 h 1297879"/>
                <a:gd name="connsiteX20" fmla="*/ 11459026 w 11459026"/>
                <a:gd name="connsiteY20" fmla="*/ 393690 h 1297879"/>
                <a:gd name="connsiteX21" fmla="*/ 11459026 w 11459026"/>
                <a:gd name="connsiteY21" fmla="*/ 826316 h 1297879"/>
                <a:gd name="connsiteX22" fmla="*/ 11459026 w 11459026"/>
                <a:gd name="connsiteY22" fmla="*/ 1297879 h 1297879"/>
                <a:gd name="connsiteX23" fmla="*/ 11000665 w 11459026"/>
                <a:gd name="connsiteY23" fmla="*/ 1297879 h 1297879"/>
                <a:gd name="connsiteX24" fmla="*/ 10427714 w 11459026"/>
                <a:gd name="connsiteY24" fmla="*/ 1297879 h 1297879"/>
                <a:gd name="connsiteX25" fmla="*/ 9854762 w 11459026"/>
                <a:gd name="connsiteY25" fmla="*/ 1297879 h 1297879"/>
                <a:gd name="connsiteX26" fmla="*/ 9396401 w 11459026"/>
                <a:gd name="connsiteY26" fmla="*/ 1297879 h 1297879"/>
                <a:gd name="connsiteX27" fmla="*/ 9167221 w 11459026"/>
                <a:gd name="connsiteY27" fmla="*/ 1297879 h 1297879"/>
                <a:gd name="connsiteX28" fmla="*/ 8823450 w 11459026"/>
                <a:gd name="connsiteY28" fmla="*/ 1297879 h 1297879"/>
                <a:gd name="connsiteX29" fmla="*/ 8594270 w 11459026"/>
                <a:gd name="connsiteY29" fmla="*/ 1297879 h 1297879"/>
                <a:gd name="connsiteX30" fmla="*/ 7906728 w 11459026"/>
                <a:gd name="connsiteY30" fmla="*/ 1297879 h 1297879"/>
                <a:gd name="connsiteX31" fmla="*/ 7562957 w 11459026"/>
                <a:gd name="connsiteY31" fmla="*/ 1297879 h 1297879"/>
                <a:gd name="connsiteX32" fmla="*/ 6760825 w 11459026"/>
                <a:gd name="connsiteY32" fmla="*/ 1297879 h 1297879"/>
                <a:gd name="connsiteX33" fmla="*/ 6417055 w 11459026"/>
                <a:gd name="connsiteY33" fmla="*/ 1297879 h 1297879"/>
                <a:gd name="connsiteX34" fmla="*/ 6073284 w 11459026"/>
                <a:gd name="connsiteY34" fmla="*/ 1297879 h 1297879"/>
                <a:gd name="connsiteX35" fmla="*/ 5500332 w 11459026"/>
                <a:gd name="connsiteY35" fmla="*/ 1297879 h 1297879"/>
                <a:gd name="connsiteX36" fmla="*/ 5156562 w 11459026"/>
                <a:gd name="connsiteY36" fmla="*/ 1297879 h 1297879"/>
                <a:gd name="connsiteX37" fmla="*/ 4469020 w 11459026"/>
                <a:gd name="connsiteY37" fmla="*/ 1297879 h 1297879"/>
                <a:gd name="connsiteX38" fmla="*/ 3666888 w 11459026"/>
                <a:gd name="connsiteY38" fmla="*/ 1297879 h 1297879"/>
                <a:gd name="connsiteX39" fmla="*/ 3208527 w 11459026"/>
                <a:gd name="connsiteY39" fmla="*/ 1297879 h 1297879"/>
                <a:gd name="connsiteX40" fmla="*/ 2635576 w 11459026"/>
                <a:gd name="connsiteY40" fmla="*/ 1297879 h 1297879"/>
                <a:gd name="connsiteX41" fmla="*/ 1833444 w 11459026"/>
                <a:gd name="connsiteY41" fmla="*/ 1297879 h 1297879"/>
                <a:gd name="connsiteX42" fmla="*/ 1031312 w 11459026"/>
                <a:gd name="connsiteY42" fmla="*/ 1297879 h 1297879"/>
                <a:gd name="connsiteX43" fmla="*/ 687542 w 11459026"/>
                <a:gd name="connsiteY43" fmla="*/ 1297879 h 1297879"/>
                <a:gd name="connsiteX44" fmla="*/ 0 w 11459026"/>
                <a:gd name="connsiteY44" fmla="*/ 1297879 h 1297879"/>
                <a:gd name="connsiteX45" fmla="*/ 0 w 11459026"/>
                <a:gd name="connsiteY45" fmla="*/ 891210 h 1297879"/>
                <a:gd name="connsiteX46" fmla="*/ 0 w 11459026"/>
                <a:gd name="connsiteY46" fmla="*/ 445605 h 1297879"/>
                <a:gd name="connsiteX47" fmla="*/ 0 w 11459026"/>
                <a:gd name="connsiteY47" fmla="*/ 0 h 129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11459026" h="1297879" fill="none" extrusionOk="0">
                  <a:moveTo>
                    <a:pt x="0" y="0"/>
                  </a:moveTo>
                  <a:cubicBezTo>
                    <a:pt x="301062" y="-20857"/>
                    <a:pt x="372629" y="70538"/>
                    <a:pt x="687542" y="0"/>
                  </a:cubicBezTo>
                  <a:cubicBezTo>
                    <a:pt x="1002455" y="-70538"/>
                    <a:pt x="1054568" y="35675"/>
                    <a:pt x="1260493" y="0"/>
                  </a:cubicBezTo>
                  <a:cubicBezTo>
                    <a:pt x="1466418" y="-35675"/>
                    <a:pt x="1717140" y="49133"/>
                    <a:pt x="2062625" y="0"/>
                  </a:cubicBezTo>
                  <a:cubicBezTo>
                    <a:pt x="2408110" y="-49133"/>
                    <a:pt x="2572608" y="84397"/>
                    <a:pt x="2864757" y="0"/>
                  </a:cubicBezTo>
                  <a:cubicBezTo>
                    <a:pt x="3156906" y="-84397"/>
                    <a:pt x="3267533" y="11836"/>
                    <a:pt x="3437708" y="0"/>
                  </a:cubicBezTo>
                  <a:cubicBezTo>
                    <a:pt x="3607883" y="-11836"/>
                    <a:pt x="3889592" y="45417"/>
                    <a:pt x="4239840" y="0"/>
                  </a:cubicBezTo>
                  <a:cubicBezTo>
                    <a:pt x="4590088" y="-45417"/>
                    <a:pt x="4851248" y="83029"/>
                    <a:pt x="5041971" y="0"/>
                  </a:cubicBezTo>
                  <a:cubicBezTo>
                    <a:pt x="5232694" y="-83029"/>
                    <a:pt x="5419987" y="48857"/>
                    <a:pt x="5729513" y="0"/>
                  </a:cubicBezTo>
                  <a:cubicBezTo>
                    <a:pt x="6039039" y="-48857"/>
                    <a:pt x="5888285" y="6148"/>
                    <a:pt x="5958694" y="0"/>
                  </a:cubicBezTo>
                  <a:cubicBezTo>
                    <a:pt x="6029103" y="-6148"/>
                    <a:pt x="6380382" y="25153"/>
                    <a:pt x="6760825" y="0"/>
                  </a:cubicBezTo>
                  <a:cubicBezTo>
                    <a:pt x="7141268" y="-25153"/>
                    <a:pt x="6940554" y="18549"/>
                    <a:pt x="6990006" y="0"/>
                  </a:cubicBezTo>
                  <a:cubicBezTo>
                    <a:pt x="7039458" y="-18549"/>
                    <a:pt x="7350027" y="22197"/>
                    <a:pt x="7677547" y="0"/>
                  </a:cubicBezTo>
                  <a:cubicBezTo>
                    <a:pt x="8005067" y="-22197"/>
                    <a:pt x="7923570" y="20368"/>
                    <a:pt x="8021318" y="0"/>
                  </a:cubicBezTo>
                  <a:cubicBezTo>
                    <a:pt x="8119066" y="-20368"/>
                    <a:pt x="8433708" y="72136"/>
                    <a:pt x="8823450" y="0"/>
                  </a:cubicBezTo>
                  <a:cubicBezTo>
                    <a:pt x="9213192" y="-72136"/>
                    <a:pt x="9326245" y="50116"/>
                    <a:pt x="9625582" y="0"/>
                  </a:cubicBezTo>
                  <a:cubicBezTo>
                    <a:pt x="9924919" y="-50116"/>
                    <a:pt x="9876724" y="30655"/>
                    <a:pt x="9969353" y="0"/>
                  </a:cubicBezTo>
                  <a:cubicBezTo>
                    <a:pt x="10061982" y="-30655"/>
                    <a:pt x="10151124" y="17193"/>
                    <a:pt x="10198533" y="0"/>
                  </a:cubicBezTo>
                  <a:cubicBezTo>
                    <a:pt x="10245942" y="-17193"/>
                    <a:pt x="10369412" y="14050"/>
                    <a:pt x="10427714" y="0"/>
                  </a:cubicBezTo>
                  <a:cubicBezTo>
                    <a:pt x="10486016" y="-14050"/>
                    <a:pt x="11047972" y="115512"/>
                    <a:pt x="11459026" y="0"/>
                  </a:cubicBezTo>
                  <a:cubicBezTo>
                    <a:pt x="11461330" y="126036"/>
                    <a:pt x="11452784" y="308073"/>
                    <a:pt x="11459026" y="393690"/>
                  </a:cubicBezTo>
                  <a:cubicBezTo>
                    <a:pt x="11465268" y="479307"/>
                    <a:pt x="11415307" y="690300"/>
                    <a:pt x="11459026" y="826316"/>
                  </a:cubicBezTo>
                  <a:cubicBezTo>
                    <a:pt x="11502745" y="962332"/>
                    <a:pt x="11421853" y="1125832"/>
                    <a:pt x="11459026" y="1297879"/>
                  </a:cubicBezTo>
                  <a:cubicBezTo>
                    <a:pt x="11245474" y="1341130"/>
                    <a:pt x="11202329" y="1266784"/>
                    <a:pt x="11000665" y="1297879"/>
                  </a:cubicBezTo>
                  <a:cubicBezTo>
                    <a:pt x="10799001" y="1328974"/>
                    <a:pt x="10660336" y="1243454"/>
                    <a:pt x="10427714" y="1297879"/>
                  </a:cubicBezTo>
                  <a:cubicBezTo>
                    <a:pt x="10195092" y="1352304"/>
                    <a:pt x="10096629" y="1239778"/>
                    <a:pt x="9854762" y="1297879"/>
                  </a:cubicBezTo>
                  <a:cubicBezTo>
                    <a:pt x="9612895" y="1355980"/>
                    <a:pt x="9553476" y="1265572"/>
                    <a:pt x="9396401" y="1297879"/>
                  </a:cubicBezTo>
                  <a:cubicBezTo>
                    <a:pt x="9239326" y="1330186"/>
                    <a:pt x="9274793" y="1278484"/>
                    <a:pt x="9167221" y="1297879"/>
                  </a:cubicBezTo>
                  <a:cubicBezTo>
                    <a:pt x="9059649" y="1317274"/>
                    <a:pt x="8931443" y="1292966"/>
                    <a:pt x="8823450" y="1297879"/>
                  </a:cubicBezTo>
                  <a:cubicBezTo>
                    <a:pt x="8715457" y="1302792"/>
                    <a:pt x="8653386" y="1294162"/>
                    <a:pt x="8594270" y="1297879"/>
                  </a:cubicBezTo>
                  <a:cubicBezTo>
                    <a:pt x="8535154" y="1301596"/>
                    <a:pt x="8211293" y="1275745"/>
                    <a:pt x="7906728" y="1297879"/>
                  </a:cubicBezTo>
                  <a:cubicBezTo>
                    <a:pt x="7602163" y="1320013"/>
                    <a:pt x="7679377" y="1294545"/>
                    <a:pt x="7562957" y="1297879"/>
                  </a:cubicBezTo>
                  <a:cubicBezTo>
                    <a:pt x="7446537" y="1301213"/>
                    <a:pt x="6969629" y="1264380"/>
                    <a:pt x="6760825" y="1297879"/>
                  </a:cubicBezTo>
                  <a:cubicBezTo>
                    <a:pt x="6552021" y="1331378"/>
                    <a:pt x="6550619" y="1258534"/>
                    <a:pt x="6417055" y="1297879"/>
                  </a:cubicBezTo>
                  <a:cubicBezTo>
                    <a:pt x="6283491" y="1337224"/>
                    <a:pt x="6235212" y="1270535"/>
                    <a:pt x="6073284" y="1297879"/>
                  </a:cubicBezTo>
                  <a:cubicBezTo>
                    <a:pt x="5911356" y="1325223"/>
                    <a:pt x="5660038" y="1273166"/>
                    <a:pt x="5500332" y="1297879"/>
                  </a:cubicBezTo>
                  <a:cubicBezTo>
                    <a:pt x="5340626" y="1322592"/>
                    <a:pt x="5324617" y="1258169"/>
                    <a:pt x="5156562" y="1297879"/>
                  </a:cubicBezTo>
                  <a:cubicBezTo>
                    <a:pt x="4988507" y="1337589"/>
                    <a:pt x="4607907" y="1217135"/>
                    <a:pt x="4469020" y="1297879"/>
                  </a:cubicBezTo>
                  <a:cubicBezTo>
                    <a:pt x="4330133" y="1378623"/>
                    <a:pt x="3829965" y="1267345"/>
                    <a:pt x="3666888" y="1297879"/>
                  </a:cubicBezTo>
                  <a:cubicBezTo>
                    <a:pt x="3503811" y="1328413"/>
                    <a:pt x="3428300" y="1264767"/>
                    <a:pt x="3208527" y="1297879"/>
                  </a:cubicBezTo>
                  <a:cubicBezTo>
                    <a:pt x="2988754" y="1330991"/>
                    <a:pt x="2822446" y="1278113"/>
                    <a:pt x="2635576" y="1297879"/>
                  </a:cubicBezTo>
                  <a:cubicBezTo>
                    <a:pt x="2448706" y="1317645"/>
                    <a:pt x="2054510" y="1238299"/>
                    <a:pt x="1833444" y="1297879"/>
                  </a:cubicBezTo>
                  <a:cubicBezTo>
                    <a:pt x="1612378" y="1357459"/>
                    <a:pt x="1291216" y="1223654"/>
                    <a:pt x="1031312" y="1297879"/>
                  </a:cubicBezTo>
                  <a:cubicBezTo>
                    <a:pt x="771408" y="1372104"/>
                    <a:pt x="759349" y="1291843"/>
                    <a:pt x="687542" y="1297879"/>
                  </a:cubicBezTo>
                  <a:cubicBezTo>
                    <a:pt x="615735" y="1303915"/>
                    <a:pt x="223290" y="1221748"/>
                    <a:pt x="0" y="1297879"/>
                  </a:cubicBezTo>
                  <a:cubicBezTo>
                    <a:pt x="-36010" y="1113954"/>
                    <a:pt x="34983" y="1048089"/>
                    <a:pt x="0" y="891210"/>
                  </a:cubicBezTo>
                  <a:cubicBezTo>
                    <a:pt x="-34983" y="734331"/>
                    <a:pt x="22262" y="602770"/>
                    <a:pt x="0" y="445605"/>
                  </a:cubicBezTo>
                  <a:cubicBezTo>
                    <a:pt x="-22262" y="288440"/>
                    <a:pt x="30914" y="117335"/>
                    <a:pt x="0" y="0"/>
                  </a:cubicBezTo>
                  <a:close/>
                </a:path>
                <a:path w="11459026" h="1297879" stroke="0" extrusionOk="0">
                  <a:moveTo>
                    <a:pt x="0" y="0"/>
                  </a:moveTo>
                  <a:cubicBezTo>
                    <a:pt x="102308" y="-951"/>
                    <a:pt x="115890" y="25534"/>
                    <a:pt x="229181" y="0"/>
                  </a:cubicBezTo>
                  <a:cubicBezTo>
                    <a:pt x="342472" y="-25534"/>
                    <a:pt x="353379" y="22342"/>
                    <a:pt x="458361" y="0"/>
                  </a:cubicBezTo>
                  <a:cubicBezTo>
                    <a:pt x="563343" y="-22342"/>
                    <a:pt x="684612" y="17629"/>
                    <a:pt x="802132" y="0"/>
                  </a:cubicBezTo>
                  <a:cubicBezTo>
                    <a:pt x="919652" y="-17629"/>
                    <a:pt x="1255179" y="14847"/>
                    <a:pt x="1489673" y="0"/>
                  </a:cubicBezTo>
                  <a:cubicBezTo>
                    <a:pt x="1724167" y="-14847"/>
                    <a:pt x="2024144" y="1116"/>
                    <a:pt x="2177215" y="0"/>
                  </a:cubicBezTo>
                  <a:cubicBezTo>
                    <a:pt x="2330286" y="-1116"/>
                    <a:pt x="2353864" y="29601"/>
                    <a:pt x="2520986" y="0"/>
                  </a:cubicBezTo>
                  <a:cubicBezTo>
                    <a:pt x="2688108" y="-29601"/>
                    <a:pt x="2922974" y="59595"/>
                    <a:pt x="3093937" y="0"/>
                  </a:cubicBezTo>
                  <a:cubicBezTo>
                    <a:pt x="3264900" y="-59595"/>
                    <a:pt x="3530695" y="1479"/>
                    <a:pt x="3781479" y="0"/>
                  </a:cubicBezTo>
                  <a:cubicBezTo>
                    <a:pt x="4032263" y="-1479"/>
                    <a:pt x="4206600" y="18272"/>
                    <a:pt x="4354430" y="0"/>
                  </a:cubicBezTo>
                  <a:cubicBezTo>
                    <a:pt x="4502260" y="-18272"/>
                    <a:pt x="4788686" y="63753"/>
                    <a:pt x="4927381" y="0"/>
                  </a:cubicBezTo>
                  <a:cubicBezTo>
                    <a:pt x="5066076" y="-63753"/>
                    <a:pt x="5317618" y="35795"/>
                    <a:pt x="5614923" y="0"/>
                  </a:cubicBezTo>
                  <a:cubicBezTo>
                    <a:pt x="5912228" y="-35795"/>
                    <a:pt x="6114595" y="9404"/>
                    <a:pt x="6417055" y="0"/>
                  </a:cubicBezTo>
                  <a:cubicBezTo>
                    <a:pt x="6719515" y="-9404"/>
                    <a:pt x="6550312" y="23556"/>
                    <a:pt x="6646235" y="0"/>
                  </a:cubicBezTo>
                  <a:cubicBezTo>
                    <a:pt x="6742158" y="-23556"/>
                    <a:pt x="6768754" y="6829"/>
                    <a:pt x="6875416" y="0"/>
                  </a:cubicBezTo>
                  <a:cubicBezTo>
                    <a:pt x="6982078" y="-6829"/>
                    <a:pt x="7051435" y="13242"/>
                    <a:pt x="7219186" y="0"/>
                  </a:cubicBezTo>
                  <a:cubicBezTo>
                    <a:pt x="7386937" y="-13242"/>
                    <a:pt x="7369783" y="13351"/>
                    <a:pt x="7448367" y="0"/>
                  </a:cubicBezTo>
                  <a:cubicBezTo>
                    <a:pt x="7526951" y="-13351"/>
                    <a:pt x="7770760" y="46286"/>
                    <a:pt x="8021318" y="0"/>
                  </a:cubicBezTo>
                  <a:cubicBezTo>
                    <a:pt x="8271876" y="-46286"/>
                    <a:pt x="8553161" y="11018"/>
                    <a:pt x="8708860" y="0"/>
                  </a:cubicBezTo>
                  <a:cubicBezTo>
                    <a:pt x="8864559" y="-11018"/>
                    <a:pt x="9185208" y="20432"/>
                    <a:pt x="9510992" y="0"/>
                  </a:cubicBezTo>
                  <a:cubicBezTo>
                    <a:pt x="9836776" y="-20432"/>
                    <a:pt x="9752460" y="39096"/>
                    <a:pt x="9854762" y="0"/>
                  </a:cubicBezTo>
                  <a:cubicBezTo>
                    <a:pt x="9957064" y="-39096"/>
                    <a:pt x="10303329" y="33254"/>
                    <a:pt x="10542304" y="0"/>
                  </a:cubicBezTo>
                  <a:cubicBezTo>
                    <a:pt x="10781279" y="-33254"/>
                    <a:pt x="11171892" y="88842"/>
                    <a:pt x="11459026" y="0"/>
                  </a:cubicBezTo>
                  <a:cubicBezTo>
                    <a:pt x="11497683" y="180698"/>
                    <a:pt x="11427505" y="225895"/>
                    <a:pt x="11459026" y="406669"/>
                  </a:cubicBezTo>
                  <a:cubicBezTo>
                    <a:pt x="11490547" y="587443"/>
                    <a:pt x="11429392" y="687303"/>
                    <a:pt x="11459026" y="852274"/>
                  </a:cubicBezTo>
                  <a:cubicBezTo>
                    <a:pt x="11488660" y="1017245"/>
                    <a:pt x="11418722" y="1128833"/>
                    <a:pt x="11459026" y="1297879"/>
                  </a:cubicBezTo>
                  <a:cubicBezTo>
                    <a:pt x="11118308" y="1309407"/>
                    <a:pt x="11005305" y="1242852"/>
                    <a:pt x="10771484" y="1297879"/>
                  </a:cubicBezTo>
                  <a:cubicBezTo>
                    <a:pt x="10537663" y="1352906"/>
                    <a:pt x="10459671" y="1246512"/>
                    <a:pt x="10313123" y="1297879"/>
                  </a:cubicBezTo>
                  <a:cubicBezTo>
                    <a:pt x="10166575" y="1349246"/>
                    <a:pt x="9857331" y="1259182"/>
                    <a:pt x="9510992" y="1297879"/>
                  </a:cubicBezTo>
                  <a:cubicBezTo>
                    <a:pt x="9164653" y="1336576"/>
                    <a:pt x="9105310" y="1297692"/>
                    <a:pt x="8708860" y="1297879"/>
                  </a:cubicBezTo>
                  <a:cubicBezTo>
                    <a:pt x="8312410" y="1298066"/>
                    <a:pt x="8487190" y="1290585"/>
                    <a:pt x="8365089" y="1297879"/>
                  </a:cubicBezTo>
                  <a:cubicBezTo>
                    <a:pt x="8242988" y="1305173"/>
                    <a:pt x="7845468" y="1296067"/>
                    <a:pt x="7677547" y="1297879"/>
                  </a:cubicBezTo>
                  <a:cubicBezTo>
                    <a:pt x="7509626" y="1299691"/>
                    <a:pt x="7556801" y="1281379"/>
                    <a:pt x="7448367" y="1297879"/>
                  </a:cubicBezTo>
                  <a:cubicBezTo>
                    <a:pt x="7339933" y="1314379"/>
                    <a:pt x="7104993" y="1285088"/>
                    <a:pt x="6990006" y="1297879"/>
                  </a:cubicBezTo>
                  <a:cubicBezTo>
                    <a:pt x="6875019" y="1310670"/>
                    <a:pt x="6819466" y="1289321"/>
                    <a:pt x="6760825" y="1297879"/>
                  </a:cubicBezTo>
                  <a:cubicBezTo>
                    <a:pt x="6702184" y="1306437"/>
                    <a:pt x="6544050" y="1286019"/>
                    <a:pt x="6417055" y="1297879"/>
                  </a:cubicBezTo>
                  <a:cubicBezTo>
                    <a:pt x="6290060" y="1309739"/>
                    <a:pt x="5978274" y="1252054"/>
                    <a:pt x="5729513" y="1297879"/>
                  </a:cubicBezTo>
                  <a:cubicBezTo>
                    <a:pt x="5480752" y="1343704"/>
                    <a:pt x="5479519" y="1264982"/>
                    <a:pt x="5271152" y="1297879"/>
                  </a:cubicBezTo>
                  <a:cubicBezTo>
                    <a:pt x="5062785" y="1330776"/>
                    <a:pt x="5089697" y="1277227"/>
                    <a:pt x="5041971" y="1297879"/>
                  </a:cubicBezTo>
                  <a:cubicBezTo>
                    <a:pt x="4994245" y="1318531"/>
                    <a:pt x="4665887" y="1254929"/>
                    <a:pt x="4469020" y="1297879"/>
                  </a:cubicBezTo>
                  <a:cubicBezTo>
                    <a:pt x="4272153" y="1340829"/>
                    <a:pt x="3943723" y="1269883"/>
                    <a:pt x="3781479" y="1297879"/>
                  </a:cubicBezTo>
                  <a:cubicBezTo>
                    <a:pt x="3619235" y="1325875"/>
                    <a:pt x="3582886" y="1265171"/>
                    <a:pt x="3437708" y="1297879"/>
                  </a:cubicBezTo>
                  <a:cubicBezTo>
                    <a:pt x="3292530" y="1330587"/>
                    <a:pt x="2937319" y="1229030"/>
                    <a:pt x="2750166" y="1297879"/>
                  </a:cubicBezTo>
                  <a:cubicBezTo>
                    <a:pt x="2563013" y="1366728"/>
                    <a:pt x="2484902" y="1291596"/>
                    <a:pt x="2291805" y="1297879"/>
                  </a:cubicBezTo>
                  <a:cubicBezTo>
                    <a:pt x="2098708" y="1304162"/>
                    <a:pt x="1812711" y="1247418"/>
                    <a:pt x="1604264" y="1297879"/>
                  </a:cubicBezTo>
                  <a:cubicBezTo>
                    <a:pt x="1395817" y="1348340"/>
                    <a:pt x="1193802" y="1297731"/>
                    <a:pt x="1031312" y="1297879"/>
                  </a:cubicBezTo>
                  <a:cubicBezTo>
                    <a:pt x="868822" y="1298027"/>
                    <a:pt x="829595" y="1262026"/>
                    <a:pt x="687542" y="1297879"/>
                  </a:cubicBezTo>
                  <a:cubicBezTo>
                    <a:pt x="545489" y="1333732"/>
                    <a:pt x="243636" y="1241180"/>
                    <a:pt x="0" y="1297879"/>
                  </a:cubicBezTo>
                  <a:cubicBezTo>
                    <a:pt x="-47553" y="1186143"/>
                    <a:pt x="36296" y="1082215"/>
                    <a:pt x="0" y="878231"/>
                  </a:cubicBezTo>
                  <a:cubicBezTo>
                    <a:pt x="-36296" y="674247"/>
                    <a:pt x="32072" y="641505"/>
                    <a:pt x="0" y="432626"/>
                  </a:cubicBezTo>
                  <a:cubicBezTo>
                    <a:pt x="-32072" y="223748"/>
                    <a:pt x="16140" y="17483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5050"/>
              </a:solidFill>
              <a:extLst>
                <a:ext uri="{C807C97D-BFC1-408E-A445-0C87EB9F89A2}">
                  <ask:lineSketchStyleProps xmlns:ask="http://schemas.microsoft.com/office/drawing/2018/sketchyshapes" xmlns="" sd="327275969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08A6C197-3A6D-5ACD-C823-5EC08A94A36A}"/>
                </a:ext>
              </a:extLst>
            </p:cNvPr>
            <p:cNvSpPr txBox="1"/>
            <p:nvPr/>
          </p:nvSpPr>
          <p:spPr>
            <a:xfrm>
              <a:off x="491613" y="5339686"/>
              <a:ext cx="1120877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Chúng mình đang chuẩn bị thức ăn để có một buổi cắm trại hoàn hảo. Hãy trả lời các câu để chuẩn bị thức ăn cùng chúng mình nhé.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747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03511C6-D6C7-75BC-2675-6D5556E6F78F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49DF864-1DAD-B563-7B54-D2690EACF91B}"/>
              </a:ext>
            </a:extLst>
          </p:cNvPr>
          <p:cNvGrpSpPr/>
          <p:nvPr/>
        </p:nvGrpSpPr>
        <p:grpSpPr>
          <a:xfrm>
            <a:off x="216131" y="764270"/>
            <a:ext cx="12382389" cy="1921829"/>
            <a:chOff x="290948" y="4772976"/>
            <a:chExt cx="12382389" cy="19218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358D0A2A-F645-5829-A693-8395DE2CD689}"/>
                </a:ext>
              </a:extLst>
            </p:cNvPr>
            <p:cNvSpPr/>
            <p:nvPr/>
          </p:nvSpPr>
          <p:spPr>
            <a:xfrm>
              <a:off x="1484296" y="5126323"/>
              <a:ext cx="10271084" cy="1256012"/>
            </a:xfrm>
            <a:custGeom>
              <a:avLst/>
              <a:gdLst>
                <a:gd name="connsiteX0" fmla="*/ 0 w 10271084"/>
                <a:gd name="connsiteY0" fmla="*/ 0 h 1256012"/>
                <a:gd name="connsiteX1" fmla="*/ 467905 w 10271084"/>
                <a:gd name="connsiteY1" fmla="*/ 0 h 1256012"/>
                <a:gd name="connsiteX2" fmla="*/ 935810 w 10271084"/>
                <a:gd name="connsiteY2" fmla="*/ 0 h 1256012"/>
                <a:gd name="connsiteX3" fmla="*/ 1301004 w 10271084"/>
                <a:gd name="connsiteY3" fmla="*/ 0 h 1256012"/>
                <a:gd name="connsiteX4" fmla="*/ 1768909 w 10271084"/>
                <a:gd name="connsiteY4" fmla="*/ 0 h 1256012"/>
                <a:gd name="connsiteX5" fmla="*/ 2544946 w 10271084"/>
                <a:gd name="connsiteY5" fmla="*/ 0 h 1256012"/>
                <a:gd name="connsiteX6" fmla="*/ 2807430 w 10271084"/>
                <a:gd name="connsiteY6" fmla="*/ 0 h 1256012"/>
                <a:gd name="connsiteX7" fmla="*/ 3172624 w 10271084"/>
                <a:gd name="connsiteY7" fmla="*/ 0 h 1256012"/>
                <a:gd name="connsiteX8" fmla="*/ 3948661 w 10271084"/>
                <a:gd name="connsiteY8" fmla="*/ 0 h 1256012"/>
                <a:gd name="connsiteX9" fmla="*/ 4724699 w 10271084"/>
                <a:gd name="connsiteY9" fmla="*/ 0 h 1256012"/>
                <a:gd name="connsiteX10" fmla="*/ 5192604 w 10271084"/>
                <a:gd name="connsiteY10" fmla="*/ 0 h 1256012"/>
                <a:gd name="connsiteX11" fmla="*/ 5557798 w 10271084"/>
                <a:gd name="connsiteY11" fmla="*/ 0 h 1256012"/>
                <a:gd name="connsiteX12" fmla="*/ 6231124 w 10271084"/>
                <a:gd name="connsiteY12" fmla="*/ 0 h 1256012"/>
                <a:gd name="connsiteX13" fmla="*/ 6904451 w 10271084"/>
                <a:gd name="connsiteY13" fmla="*/ 0 h 1256012"/>
                <a:gd name="connsiteX14" fmla="*/ 7577778 w 10271084"/>
                <a:gd name="connsiteY14" fmla="*/ 0 h 1256012"/>
                <a:gd name="connsiteX15" fmla="*/ 8045682 w 10271084"/>
                <a:gd name="connsiteY15" fmla="*/ 0 h 1256012"/>
                <a:gd name="connsiteX16" fmla="*/ 8616298 w 10271084"/>
                <a:gd name="connsiteY16" fmla="*/ 0 h 1256012"/>
                <a:gd name="connsiteX17" fmla="*/ 8981492 w 10271084"/>
                <a:gd name="connsiteY17" fmla="*/ 0 h 1256012"/>
                <a:gd name="connsiteX18" fmla="*/ 9552108 w 10271084"/>
                <a:gd name="connsiteY18" fmla="*/ 0 h 1256012"/>
                <a:gd name="connsiteX19" fmla="*/ 10271084 w 10271084"/>
                <a:gd name="connsiteY19" fmla="*/ 0 h 1256012"/>
                <a:gd name="connsiteX20" fmla="*/ 10271084 w 10271084"/>
                <a:gd name="connsiteY20" fmla="*/ 418671 h 1256012"/>
                <a:gd name="connsiteX21" fmla="*/ 10271084 w 10271084"/>
                <a:gd name="connsiteY21" fmla="*/ 849901 h 1256012"/>
                <a:gd name="connsiteX22" fmla="*/ 10271084 w 10271084"/>
                <a:gd name="connsiteY22" fmla="*/ 1256012 h 1256012"/>
                <a:gd name="connsiteX23" fmla="*/ 10008601 w 10271084"/>
                <a:gd name="connsiteY23" fmla="*/ 1256012 h 1256012"/>
                <a:gd name="connsiteX24" fmla="*/ 9746117 w 10271084"/>
                <a:gd name="connsiteY24" fmla="*/ 1256012 h 1256012"/>
                <a:gd name="connsiteX25" fmla="*/ 9278213 w 10271084"/>
                <a:gd name="connsiteY25" fmla="*/ 1256012 h 1256012"/>
                <a:gd name="connsiteX26" fmla="*/ 8502175 w 10271084"/>
                <a:gd name="connsiteY26" fmla="*/ 1256012 h 1256012"/>
                <a:gd name="connsiteX27" fmla="*/ 7726138 w 10271084"/>
                <a:gd name="connsiteY27" fmla="*/ 1256012 h 1256012"/>
                <a:gd name="connsiteX28" fmla="*/ 7258233 w 10271084"/>
                <a:gd name="connsiteY28" fmla="*/ 1256012 h 1256012"/>
                <a:gd name="connsiteX29" fmla="*/ 6893039 w 10271084"/>
                <a:gd name="connsiteY29" fmla="*/ 1256012 h 1256012"/>
                <a:gd name="connsiteX30" fmla="*/ 6630555 w 10271084"/>
                <a:gd name="connsiteY30" fmla="*/ 1256012 h 1256012"/>
                <a:gd name="connsiteX31" fmla="*/ 5957229 w 10271084"/>
                <a:gd name="connsiteY31" fmla="*/ 1256012 h 1256012"/>
                <a:gd name="connsiteX32" fmla="*/ 5386613 w 10271084"/>
                <a:gd name="connsiteY32" fmla="*/ 1256012 h 1256012"/>
                <a:gd name="connsiteX33" fmla="*/ 4815997 w 10271084"/>
                <a:gd name="connsiteY33" fmla="*/ 1256012 h 1256012"/>
                <a:gd name="connsiteX34" fmla="*/ 4039960 w 10271084"/>
                <a:gd name="connsiteY34" fmla="*/ 1256012 h 1256012"/>
                <a:gd name="connsiteX35" fmla="*/ 3263922 w 10271084"/>
                <a:gd name="connsiteY35" fmla="*/ 1256012 h 1256012"/>
                <a:gd name="connsiteX36" fmla="*/ 2487885 w 10271084"/>
                <a:gd name="connsiteY36" fmla="*/ 1256012 h 1256012"/>
                <a:gd name="connsiteX37" fmla="*/ 1711847 w 10271084"/>
                <a:gd name="connsiteY37" fmla="*/ 1256012 h 1256012"/>
                <a:gd name="connsiteX38" fmla="*/ 1449364 w 10271084"/>
                <a:gd name="connsiteY38" fmla="*/ 1256012 h 1256012"/>
                <a:gd name="connsiteX39" fmla="*/ 878748 w 10271084"/>
                <a:gd name="connsiteY39" fmla="*/ 1256012 h 1256012"/>
                <a:gd name="connsiteX40" fmla="*/ 513554 w 10271084"/>
                <a:gd name="connsiteY40" fmla="*/ 1256012 h 1256012"/>
                <a:gd name="connsiteX41" fmla="*/ 0 w 10271084"/>
                <a:gd name="connsiteY41" fmla="*/ 1256012 h 1256012"/>
                <a:gd name="connsiteX42" fmla="*/ 0 w 10271084"/>
                <a:gd name="connsiteY42" fmla="*/ 862462 h 1256012"/>
                <a:gd name="connsiteX43" fmla="*/ 0 w 10271084"/>
                <a:gd name="connsiteY43" fmla="*/ 468911 h 1256012"/>
                <a:gd name="connsiteX44" fmla="*/ 0 w 10271084"/>
                <a:gd name="connsiteY44" fmla="*/ 0 h 125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271084" h="1256012" fill="none" extrusionOk="0">
                  <a:moveTo>
                    <a:pt x="0" y="0"/>
                  </a:moveTo>
                  <a:cubicBezTo>
                    <a:pt x="223827" y="-26795"/>
                    <a:pt x="373627" y="18231"/>
                    <a:pt x="467905" y="0"/>
                  </a:cubicBezTo>
                  <a:cubicBezTo>
                    <a:pt x="562183" y="-18231"/>
                    <a:pt x="744466" y="42392"/>
                    <a:pt x="935810" y="0"/>
                  </a:cubicBezTo>
                  <a:cubicBezTo>
                    <a:pt x="1127155" y="-42392"/>
                    <a:pt x="1168455" y="24759"/>
                    <a:pt x="1301004" y="0"/>
                  </a:cubicBezTo>
                  <a:cubicBezTo>
                    <a:pt x="1433553" y="-24759"/>
                    <a:pt x="1575155" y="11013"/>
                    <a:pt x="1768909" y="0"/>
                  </a:cubicBezTo>
                  <a:cubicBezTo>
                    <a:pt x="1962663" y="-11013"/>
                    <a:pt x="2259700" y="48621"/>
                    <a:pt x="2544946" y="0"/>
                  </a:cubicBezTo>
                  <a:cubicBezTo>
                    <a:pt x="2830192" y="-48621"/>
                    <a:pt x="2721467" y="24729"/>
                    <a:pt x="2807430" y="0"/>
                  </a:cubicBezTo>
                  <a:cubicBezTo>
                    <a:pt x="2893393" y="-24729"/>
                    <a:pt x="3079999" y="26444"/>
                    <a:pt x="3172624" y="0"/>
                  </a:cubicBezTo>
                  <a:cubicBezTo>
                    <a:pt x="3265249" y="-26444"/>
                    <a:pt x="3701180" y="3076"/>
                    <a:pt x="3948661" y="0"/>
                  </a:cubicBezTo>
                  <a:cubicBezTo>
                    <a:pt x="4196142" y="-3076"/>
                    <a:pt x="4428379" y="76227"/>
                    <a:pt x="4724699" y="0"/>
                  </a:cubicBezTo>
                  <a:cubicBezTo>
                    <a:pt x="5021019" y="-76227"/>
                    <a:pt x="5004318" y="24142"/>
                    <a:pt x="5192604" y="0"/>
                  </a:cubicBezTo>
                  <a:cubicBezTo>
                    <a:pt x="5380890" y="-24142"/>
                    <a:pt x="5379886" y="42763"/>
                    <a:pt x="5557798" y="0"/>
                  </a:cubicBezTo>
                  <a:cubicBezTo>
                    <a:pt x="5735710" y="-42763"/>
                    <a:pt x="6000407" y="47920"/>
                    <a:pt x="6231124" y="0"/>
                  </a:cubicBezTo>
                  <a:cubicBezTo>
                    <a:pt x="6461841" y="-47920"/>
                    <a:pt x="6663494" y="51216"/>
                    <a:pt x="6904451" y="0"/>
                  </a:cubicBezTo>
                  <a:cubicBezTo>
                    <a:pt x="7145408" y="-51216"/>
                    <a:pt x="7405457" y="11085"/>
                    <a:pt x="7577778" y="0"/>
                  </a:cubicBezTo>
                  <a:cubicBezTo>
                    <a:pt x="7750099" y="-11085"/>
                    <a:pt x="7941139" y="20080"/>
                    <a:pt x="8045682" y="0"/>
                  </a:cubicBezTo>
                  <a:cubicBezTo>
                    <a:pt x="8150225" y="-20080"/>
                    <a:pt x="8477088" y="2902"/>
                    <a:pt x="8616298" y="0"/>
                  </a:cubicBezTo>
                  <a:cubicBezTo>
                    <a:pt x="8755508" y="-2902"/>
                    <a:pt x="8845135" y="2969"/>
                    <a:pt x="8981492" y="0"/>
                  </a:cubicBezTo>
                  <a:cubicBezTo>
                    <a:pt x="9117849" y="-2969"/>
                    <a:pt x="9355831" y="9107"/>
                    <a:pt x="9552108" y="0"/>
                  </a:cubicBezTo>
                  <a:cubicBezTo>
                    <a:pt x="9748385" y="-9107"/>
                    <a:pt x="10051012" y="6745"/>
                    <a:pt x="10271084" y="0"/>
                  </a:cubicBezTo>
                  <a:cubicBezTo>
                    <a:pt x="10272858" y="129037"/>
                    <a:pt x="10267884" y="264545"/>
                    <a:pt x="10271084" y="418671"/>
                  </a:cubicBezTo>
                  <a:cubicBezTo>
                    <a:pt x="10274284" y="572797"/>
                    <a:pt x="10264786" y="681500"/>
                    <a:pt x="10271084" y="849901"/>
                  </a:cubicBezTo>
                  <a:cubicBezTo>
                    <a:pt x="10277382" y="1018302"/>
                    <a:pt x="10223716" y="1106474"/>
                    <a:pt x="10271084" y="1256012"/>
                  </a:cubicBezTo>
                  <a:cubicBezTo>
                    <a:pt x="10180203" y="1273707"/>
                    <a:pt x="10134877" y="1234857"/>
                    <a:pt x="10008601" y="1256012"/>
                  </a:cubicBezTo>
                  <a:cubicBezTo>
                    <a:pt x="9882325" y="1277167"/>
                    <a:pt x="9824564" y="1237943"/>
                    <a:pt x="9746117" y="1256012"/>
                  </a:cubicBezTo>
                  <a:cubicBezTo>
                    <a:pt x="9667670" y="1274081"/>
                    <a:pt x="9470266" y="1209811"/>
                    <a:pt x="9278213" y="1256012"/>
                  </a:cubicBezTo>
                  <a:cubicBezTo>
                    <a:pt x="9086160" y="1302213"/>
                    <a:pt x="8756271" y="1164119"/>
                    <a:pt x="8502175" y="1256012"/>
                  </a:cubicBezTo>
                  <a:cubicBezTo>
                    <a:pt x="8248079" y="1347905"/>
                    <a:pt x="8053035" y="1215930"/>
                    <a:pt x="7726138" y="1256012"/>
                  </a:cubicBezTo>
                  <a:cubicBezTo>
                    <a:pt x="7399241" y="1296094"/>
                    <a:pt x="7464622" y="1220534"/>
                    <a:pt x="7258233" y="1256012"/>
                  </a:cubicBezTo>
                  <a:cubicBezTo>
                    <a:pt x="7051844" y="1291490"/>
                    <a:pt x="7040740" y="1219234"/>
                    <a:pt x="6893039" y="1256012"/>
                  </a:cubicBezTo>
                  <a:cubicBezTo>
                    <a:pt x="6745338" y="1292790"/>
                    <a:pt x="6752982" y="1255104"/>
                    <a:pt x="6630555" y="1256012"/>
                  </a:cubicBezTo>
                  <a:cubicBezTo>
                    <a:pt x="6508128" y="1256920"/>
                    <a:pt x="6215572" y="1197033"/>
                    <a:pt x="5957229" y="1256012"/>
                  </a:cubicBezTo>
                  <a:cubicBezTo>
                    <a:pt x="5698886" y="1314991"/>
                    <a:pt x="5558126" y="1230942"/>
                    <a:pt x="5386613" y="1256012"/>
                  </a:cubicBezTo>
                  <a:cubicBezTo>
                    <a:pt x="5215100" y="1281082"/>
                    <a:pt x="5040268" y="1208252"/>
                    <a:pt x="4815997" y="1256012"/>
                  </a:cubicBezTo>
                  <a:cubicBezTo>
                    <a:pt x="4591726" y="1303772"/>
                    <a:pt x="4276525" y="1183425"/>
                    <a:pt x="4039960" y="1256012"/>
                  </a:cubicBezTo>
                  <a:cubicBezTo>
                    <a:pt x="3803395" y="1328599"/>
                    <a:pt x="3449836" y="1198252"/>
                    <a:pt x="3263922" y="1256012"/>
                  </a:cubicBezTo>
                  <a:cubicBezTo>
                    <a:pt x="3078008" y="1313772"/>
                    <a:pt x="2747300" y="1214135"/>
                    <a:pt x="2487885" y="1256012"/>
                  </a:cubicBezTo>
                  <a:cubicBezTo>
                    <a:pt x="2228470" y="1297889"/>
                    <a:pt x="2091822" y="1191936"/>
                    <a:pt x="1711847" y="1256012"/>
                  </a:cubicBezTo>
                  <a:cubicBezTo>
                    <a:pt x="1331872" y="1320088"/>
                    <a:pt x="1515518" y="1238092"/>
                    <a:pt x="1449364" y="1256012"/>
                  </a:cubicBezTo>
                  <a:cubicBezTo>
                    <a:pt x="1383210" y="1273932"/>
                    <a:pt x="1021056" y="1239849"/>
                    <a:pt x="878748" y="1256012"/>
                  </a:cubicBezTo>
                  <a:cubicBezTo>
                    <a:pt x="736440" y="1272175"/>
                    <a:pt x="602221" y="1217682"/>
                    <a:pt x="513554" y="1256012"/>
                  </a:cubicBezTo>
                  <a:cubicBezTo>
                    <a:pt x="424887" y="1294342"/>
                    <a:pt x="125228" y="1248703"/>
                    <a:pt x="0" y="1256012"/>
                  </a:cubicBezTo>
                  <a:cubicBezTo>
                    <a:pt x="-29886" y="1079969"/>
                    <a:pt x="8303" y="1009851"/>
                    <a:pt x="0" y="862462"/>
                  </a:cubicBezTo>
                  <a:cubicBezTo>
                    <a:pt x="-8303" y="715073"/>
                    <a:pt x="18115" y="596328"/>
                    <a:pt x="0" y="468911"/>
                  </a:cubicBezTo>
                  <a:cubicBezTo>
                    <a:pt x="-18115" y="341494"/>
                    <a:pt x="2326" y="101422"/>
                    <a:pt x="0" y="0"/>
                  </a:cubicBezTo>
                  <a:close/>
                </a:path>
                <a:path w="10271084" h="1256012" stroke="0" extrusionOk="0">
                  <a:moveTo>
                    <a:pt x="0" y="0"/>
                  </a:moveTo>
                  <a:cubicBezTo>
                    <a:pt x="259404" y="-18122"/>
                    <a:pt x="406691" y="43790"/>
                    <a:pt x="570616" y="0"/>
                  </a:cubicBezTo>
                  <a:cubicBezTo>
                    <a:pt x="734541" y="-43790"/>
                    <a:pt x="790691" y="43148"/>
                    <a:pt x="935810" y="0"/>
                  </a:cubicBezTo>
                  <a:cubicBezTo>
                    <a:pt x="1080929" y="-43148"/>
                    <a:pt x="1087601" y="21939"/>
                    <a:pt x="1198293" y="0"/>
                  </a:cubicBezTo>
                  <a:cubicBezTo>
                    <a:pt x="1308985" y="-21939"/>
                    <a:pt x="1796603" y="82755"/>
                    <a:pt x="1974331" y="0"/>
                  </a:cubicBezTo>
                  <a:cubicBezTo>
                    <a:pt x="2152059" y="-82755"/>
                    <a:pt x="2545983" y="36694"/>
                    <a:pt x="2750368" y="0"/>
                  </a:cubicBezTo>
                  <a:cubicBezTo>
                    <a:pt x="2954753" y="-36694"/>
                    <a:pt x="3075558" y="51412"/>
                    <a:pt x="3218273" y="0"/>
                  </a:cubicBezTo>
                  <a:cubicBezTo>
                    <a:pt x="3360989" y="-51412"/>
                    <a:pt x="3570606" y="22368"/>
                    <a:pt x="3686178" y="0"/>
                  </a:cubicBezTo>
                  <a:cubicBezTo>
                    <a:pt x="3801750" y="-22368"/>
                    <a:pt x="4036283" y="27719"/>
                    <a:pt x="4256794" y="0"/>
                  </a:cubicBezTo>
                  <a:cubicBezTo>
                    <a:pt x="4477305" y="-27719"/>
                    <a:pt x="4615992" y="16497"/>
                    <a:pt x="4724699" y="0"/>
                  </a:cubicBezTo>
                  <a:cubicBezTo>
                    <a:pt x="4833406" y="-16497"/>
                    <a:pt x="5228205" y="65305"/>
                    <a:pt x="5500736" y="0"/>
                  </a:cubicBezTo>
                  <a:cubicBezTo>
                    <a:pt x="5773267" y="-65305"/>
                    <a:pt x="5663006" y="29100"/>
                    <a:pt x="5763219" y="0"/>
                  </a:cubicBezTo>
                  <a:cubicBezTo>
                    <a:pt x="5863432" y="-29100"/>
                    <a:pt x="6128953" y="44645"/>
                    <a:pt x="6333835" y="0"/>
                  </a:cubicBezTo>
                  <a:cubicBezTo>
                    <a:pt x="6538717" y="-44645"/>
                    <a:pt x="6680876" y="37659"/>
                    <a:pt x="6801740" y="0"/>
                  </a:cubicBezTo>
                  <a:cubicBezTo>
                    <a:pt x="6922605" y="-37659"/>
                    <a:pt x="7192919" y="42529"/>
                    <a:pt x="7475067" y="0"/>
                  </a:cubicBezTo>
                  <a:cubicBezTo>
                    <a:pt x="7757215" y="-42529"/>
                    <a:pt x="7677582" y="18802"/>
                    <a:pt x="7737550" y="0"/>
                  </a:cubicBezTo>
                  <a:cubicBezTo>
                    <a:pt x="7797518" y="-18802"/>
                    <a:pt x="7894420" y="27878"/>
                    <a:pt x="8000033" y="0"/>
                  </a:cubicBezTo>
                  <a:cubicBezTo>
                    <a:pt x="8105646" y="-27878"/>
                    <a:pt x="8263483" y="25966"/>
                    <a:pt x="8365227" y="0"/>
                  </a:cubicBezTo>
                  <a:cubicBezTo>
                    <a:pt x="8466971" y="-25966"/>
                    <a:pt x="8650663" y="15141"/>
                    <a:pt x="8833132" y="0"/>
                  </a:cubicBezTo>
                  <a:cubicBezTo>
                    <a:pt x="9015602" y="-15141"/>
                    <a:pt x="9138586" y="3869"/>
                    <a:pt x="9301037" y="0"/>
                  </a:cubicBezTo>
                  <a:cubicBezTo>
                    <a:pt x="9463488" y="-3869"/>
                    <a:pt x="9794508" y="9766"/>
                    <a:pt x="10271084" y="0"/>
                  </a:cubicBezTo>
                  <a:cubicBezTo>
                    <a:pt x="10301727" y="190965"/>
                    <a:pt x="10258217" y="323881"/>
                    <a:pt x="10271084" y="431231"/>
                  </a:cubicBezTo>
                  <a:cubicBezTo>
                    <a:pt x="10283951" y="538581"/>
                    <a:pt x="10270170" y="645253"/>
                    <a:pt x="10271084" y="824781"/>
                  </a:cubicBezTo>
                  <a:cubicBezTo>
                    <a:pt x="10271998" y="1004309"/>
                    <a:pt x="10232307" y="1105174"/>
                    <a:pt x="10271084" y="1256012"/>
                  </a:cubicBezTo>
                  <a:cubicBezTo>
                    <a:pt x="10049015" y="1267397"/>
                    <a:pt x="9821730" y="1199447"/>
                    <a:pt x="9700468" y="1256012"/>
                  </a:cubicBezTo>
                  <a:cubicBezTo>
                    <a:pt x="9579206" y="1312577"/>
                    <a:pt x="9201932" y="1196992"/>
                    <a:pt x="8924431" y="1256012"/>
                  </a:cubicBezTo>
                  <a:cubicBezTo>
                    <a:pt x="8646930" y="1315032"/>
                    <a:pt x="8562188" y="1208598"/>
                    <a:pt x="8251104" y="1256012"/>
                  </a:cubicBezTo>
                  <a:cubicBezTo>
                    <a:pt x="7940020" y="1303426"/>
                    <a:pt x="8009358" y="1247851"/>
                    <a:pt x="7885910" y="1256012"/>
                  </a:cubicBezTo>
                  <a:cubicBezTo>
                    <a:pt x="7762462" y="1264173"/>
                    <a:pt x="7477408" y="1232603"/>
                    <a:pt x="7315294" y="1256012"/>
                  </a:cubicBezTo>
                  <a:cubicBezTo>
                    <a:pt x="7153180" y="1279421"/>
                    <a:pt x="7146593" y="1236782"/>
                    <a:pt x="7052811" y="1256012"/>
                  </a:cubicBezTo>
                  <a:cubicBezTo>
                    <a:pt x="6959029" y="1275242"/>
                    <a:pt x="6473289" y="1188779"/>
                    <a:pt x="6276774" y="1256012"/>
                  </a:cubicBezTo>
                  <a:cubicBezTo>
                    <a:pt x="6080259" y="1323245"/>
                    <a:pt x="5984860" y="1240872"/>
                    <a:pt x="5911579" y="1256012"/>
                  </a:cubicBezTo>
                  <a:cubicBezTo>
                    <a:pt x="5838299" y="1271152"/>
                    <a:pt x="5567985" y="1206904"/>
                    <a:pt x="5340964" y="1256012"/>
                  </a:cubicBezTo>
                  <a:cubicBezTo>
                    <a:pt x="5113944" y="1305120"/>
                    <a:pt x="5111150" y="1220246"/>
                    <a:pt x="4975770" y="1256012"/>
                  </a:cubicBezTo>
                  <a:cubicBezTo>
                    <a:pt x="4840390" y="1291778"/>
                    <a:pt x="4628333" y="1241695"/>
                    <a:pt x="4405154" y="1256012"/>
                  </a:cubicBezTo>
                  <a:cubicBezTo>
                    <a:pt x="4181975" y="1270329"/>
                    <a:pt x="4108440" y="1224094"/>
                    <a:pt x="3937249" y="1256012"/>
                  </a:cubicBezTo>
                  <a:cubicBezTo>
                    <a:pt x="3766059" y="1287930"/>
                    <a:pt x="3752952" y="1240391"/>
                    <a:pt x="3674766" y="1256012"/>
                  </a:cubicBezTo>
                  <a:cubicBezTo>
                    <a:pt x="3596580" y="1271633"/>
                    <a:pt x="3518540" y="1247992"/>
                    <a:pt x="3412282" y="1256012"/>
                  </a:cubicBezTo>
                  <a:cubicBezTo>
                    <a:pt x="3306024" y="1264032"/>
                    <a:pt x="3159697" y="1239557"/>
                    <a:pt x="2944377" y="1256012"/>
                  </a:cubicBezTo>
                  <a:cubicBezTo>
                    <a:pt x="2729057" y="1272467"/>
                    <a:pt x="2591640" y="1175273"/>
                    <a:pt x="2271051" y="1256012"/>
                  </a:cubicBezTo>
                  <a:cubicBezTo>
                    <a:pt x="1950462" y="1336751"/>
                    <a:pt x="2011391" y="1217432"/>
                    <a:pt x="1905857" y="1256012"/>
                  </a:cubicBezTo>
                  <a:cubicBezTo>
                    <a:pt x="1800323" y="1294592"/>
                    <a:pt x="1603055" y="1237058"/>
                    <a:pt x="1335241" y="1256012"/>
                  </a:cubicBezTo>
                  <a:cubicBezTo>
                    <a:pt x="1067427" y="1274966"/>
                    <a:pt x="1133950" y="1241260"/>
                    <a:pt x="970047" y="1256012"/>
                  </a:cubicBezTo>
                  <a:cubicBezTo>
                    <a:pt x="806144" y="1270764"/>
                    <a:pt x="713321" y="1227900"/>
                    <a:pt x="604853" y="1256012"/>
                  </a:cubicBezTo>
                  <a:cubicBezTo>
                    <a:pt x="496385" y="1284124"/>
                    <a:pt x="158137" y="1228858"/>
                    <a:pt x="0" y="1256012"/>
                  </a:cubicBezTo>
                  <a:cubicBezTo>
                    <a:pt x="-37009" y="1100211"/>
                    <a:pt x="35174" y="919769"/>
                    <a:pt x="0" y="812221"/>
                  </a:cubicBezTo>
                  <a:cubicBezTo>
                    <a:pt x="-35174" y="704673"/>
                    <a:pt x="3064" y="561505"/>
                    <a:pt x="0" y="406111"/>
                  </a:cubicBezTo>
                  <a:cubicBezTo>
                    <a:pt x="-3064" y="250717"/>
                    <a:pt x="44100" y="98177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B0C35BB-886A-17EE-3152-C17D628A4849}"/>
                </a:ext>
              </a:extLst>
            </p:cNvPr>
            <p:cNvSpPr txBox="1"/>
            <p:nvPr/>
          </p:nvSpPr>
          <p:spPr>
            <a:xfrm>
              <a:off x="2402253" y="5370594"/>
              <a:ext cx="1027108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>
                  <a:solidFill>
                    <a:srgbClr val="FF5050"/>
                  </a:solidFill>
                </a:rPr>
                <a:t>Câu 1: Câu đơn là gì?</a:t>
              </a:r>
            </a:p>
          </p:txBody>
        </p:sp>
        <p:pic>
          <p:nvPicPr>
            <p:cNvPr id="6" name="Picture 5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xmlns="" id="{D24FE6FB-23A1-F3F3-F451-AEB6A5CB5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8" y="4772976"/>
              <a:ext cx="2111305" cy="1921829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1EB33278-395F-468A-244E-77321FC03065}"/>
              </a:ext>
            </a:extLst>
          </p:cNvPr>
          <p:cNvGrpSpPr/>
          <p:nvPr/>
        </p:nvGrpSpPr>
        <p:grpSpPr>
          <a:xfrm>
            <a:off x="1707117" y="3264159"/>
            <a:ext cx="9971114" cy="2018694"/>
            <a:chOff x="1425633" y="1627189"/>
            <a:chExt cx="9971114" cy="2018694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D90E328E-7011-0BF1-60AC-38B08C094927}"/>
                </a:ext>
              </a:extLst>
            </p:cNvPr>
            <p:cNvSpPr/>
            <p:nvPr/>
          </p:nvSpPr>
          <p:spPr>
            <a:xfrm>
              <a:off x="1425633" y="1640485"/>
              <a:ext cx="9971114" cy="1988820"/>
            </a:xfrm>
            <a:custGeom>
              <a:avLst/>
              <a:gdLst>
                <a:gd name="connsiteX0" fmla="*/ 0 w 9971114"/>
                <a:gd name="connsiteY0" fmla="*/ 331477 h 1988820"/>
                <a:gd name="connsiteX1" fmla="*/ 331477 w 9971114"/>
                <a:gd name="connsiteY1" fmla="*/ 0 h 1988820"/>
                <a:gd name="connsiteX2" fmla="*/ 1182509 w 9971114"/>
                <a:gd name="connsiteY2" fmla="*/ 0 h 1988820"/>
                <a:gd name="connsiteX3" fmla="*/ 1661214 w 9971114"/>
                <a:gd name="connsiteY3" fmla="*/ 0 h 1988820"/>
                <a:gd name="connsiteX4" fmla="*/ 2046838 w 9971114"/>
                <a:gd name="connsiteY4" fmla="*/ 0 h 1988820"/>
                <a:gd name="connsiteX5" fmla="*/ 2804788 w 9971114"/>
                <a:gd name="connsiteY5" fmla="*/ 0 h 1988820"/>
                <a:gd name="connsiteX6" fmla="*/ 3562738 w 9971114"/>
                <a:gd name="connsiteY6" fmla="*/ 0 h 1988820"/>
                <a:gd name="connsiteX7" fmla="*/ 4320688 w 9971114"/>
                <a:gd name="connsiteY7" fmla="*/ 0 h 1988820"/>
                <a:gd name="connsiteX8" fmla="*/ 4985557 w 9971114"/>
                <a:gd name="connsiteY8" fmla="*/ 0 h 1988820"/>
                <a:gd name="connsiteX9" fmla="*/ 5650426 w 9971114"/>
                <a:gd name="connsiteY9" fmla="*/ 0 h 1988820"/>
                <a:gd name="connsiteX10" fmla="*/ 6408376 w 9971114"/>
                <a:gd name="connsiteY10" fmla="*/ 0 h 1988820"/>
                <a:gd name="connsiteX11" fmla="*/ 7073244 w 9971114"/>
                <a:gd name="connsiteY11" fmla="*/ 0 h 1988820"/>
                <a:gd name="connsiteX12" fmla="*/ 7924276 w 9971114"/>
                <a:gd name="connsiteY12" fmla="*/ 0 h 1988820"/>
                <a:gd name="connsiteX13" fmla="*/ 8682226 w 9971114"/>
                <a:gd name="connsiteY13" fmla="*/ 0 h 1988820"/>
                <a:gd name="connsiteX14" fmla="*/ 9639637 w 9971114"/>
                <a:gd name="connsiteY14" fmla="*/ 0 h 1988820"/>
                <a:gd name="connsiteX15" fmla="*/ 9971114 w 9971114"/>
                <a:gd name="connsiteY15" fmla="*/ 331477 h 1988820"/>
                <a:gd name="connsiteX16" fmla="*/ 9971114 w 9971114"/>
                <a:gd name="connsiteY16" fmla="*/ 981151 h 1988820"/>
                <a:gd name="connsiteX17" fmla="*/ 9971114 w 9971114"/>
                <a:gd name="connsiteY17" fmla="*/ 1657343 h 1988820"/>
                <a:gd name="connsiteX18" fmla="*/ 9639637 w 9971114"/>
                <a:gd name="connsiteY18" fmla="*/ 1988820 h 1988820"/>
                <a:gd name="connsiteX19" fmla="*/ 9067850 w 9971114"/>
                <a:gd name="connsiteY19" fmla="*/ 1988820 h 1988820"/>
                <a:gd name="connsiteX20" fmla="*/ 8216818 w 9971114"/>
                <a:gd name="connsiteY20" fmla="*/ 1988820 h 1988820"/>
                <a:gd name="connsiteX21" fmla="*/ 7365786 w 9971114"/>
                <a:gd name="connsiteY21" fmla="*/ 1988820 h 1988820"/>
                <a:gd name="connsiteX22" fmla="*/ 6887081 w 9971114"/>
                <a:gd name="connsiteY22" fmla="*/ 1988820 h 1988820"/>
                <a:gd name="connsiteX23" fmla="*/ 6036049 w 9971114"/>
                <a:gd name="connsiteY23" fmla="*/ 1988820 h 1988820"/>
                <a:gd name="connsiteX24" fmla="*/ 5278099 w 9971114"/>
                <a:gd name="connsiteY24" fmla="*/ 1988820 h 1988820"/>
                <a:gd name="connsiteX25" fmla="*/ 4892475 w 9971114"/>
                <a:gd name="connsiteY25" fmla="*/ 1988820 h 1988820"/>
                <a:gd name="connsiteX26" fmla="*/ 4413770 w 9971114"/>
                <a:gd name="connsiteY26" fmla="*/ 1988820 h 1988820"/>
                <a:gd name="connsiteX27" fmla="*/ 3655820 w 9971114"/>
                <a:gd name="connsiteY27" fmla="*/ 1988820 h 1988820"/>
                <a:gd name="connsiteX28" fmla="*/ 3270196 w 9971114"/>
                <a:gd name="connsiteY28" fmla="*/ 1988820 h 1988820"/>
                <a:gd name="connsiteX29" fmla="*/ 2419164 w 9971114"/>
                <a:gd name="connsiteY29" fmla="*/ 1988820 h 1988820"/>
                <a:gd name="connsiteX30" fmla="*/ 1940459 w 9971114"/>
                <a:gd name="connsiteY30" fmla="*/ 1988820 h 1988820"/>
                <a:gd name="connsiteX31" fmla="*/ 1089427 w 9971114"/>
                <a:gd name="connsiteY31" fmla="*/ 1988820 h 1988820"/>
                <a:gd name="connsiteX32" fmla="*/ 331477 w 9971114"/>
                <a:gd name="connsiteY32" fmla="*/ 1988820 h 1988820"/>
                <a:gd name="connsiteX33" fmla="*/ 0 w 9971114"/>
                <a:gd name="connsiteY33" fmla="*/ 1657343 h 1988820"/>
                <a:gd name="connsiteX34" fmla="*/ 0 w 9971114"/>
                <a:gd name="connsiteY34" fmla="*/ 994410 h 1988820"/>
                <a:gd name="connsiteX35" fmla="*/ 0 w 9971114"/>
                <a:gd name="connsiteY35" fmla="*/ 331477 h 1988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971114" h="1988820" fill="none" extrusionOk="0">
                  <a:moveTo>
                    <a:pt x="0" y="331477"/>
                  </a:moveTo>
                  <a:cubicBezTo>
                    <a:pt x="-11523" y="157782"/>
                    <a:pt x="154627" y="-7775"/>
                    <a:pt x="331477" y="0"/>
                  </a:cubicBezTo>
                  <a:cubicBezTo>
                    <a:pt x="692450" y="7348"/>
                    <a:pt x="864413" y="37997"/>
                    <a:pt x="1182509" y="0"/>
                  </a:cubicBezTo>
                  <a:cubicBezTo>
                    <a:pt x="1500605" y="-37997"/>
                    <a:pt x="1484446" y="19552"/>
                    <a:pt x="1661214" y="0"/>
                  </a:cubicBezTo>
                  <a:cubicBezTo>
                    <a:pt x="1837982" y="-19552"/>
                    <a:pt x="1895404" y="-5180"/>
                    <a:pt x="2046838" y="0"/>
                  </a:cubicBezTo>
                  <a:cubicBezTo>
                    <a:pt x="2198272" y="5180"/>
                    <a:pt x="2590730" y="25208"/>
                    <a:pt x="2804788" y="0"/>
                  </a:cubicBezTo>
                  <a:cubicBezTo>
                    <a:pt x="3018846" y="-25208"/>
                    <a:pt x="3302401" y="19021"/>
                    <a:pt x="3562738" y="0"/>
                  </a:cubicBezTo>
                  <a:cubicBezTo>
                    <a:pt x="3823075" y="-19021"/>
                    <a:pt x="3991277" y="-23401"/>
                    <a:pt x="4320688" y="0"/>
                  </a:cubicBezTo>
                  <a:cubicBezTo>
                    <a:pt x="4650099" y="23401"/>
                    <a:pt x="4659122" y="-26335"/>
                    <a:pt x="4985557" y="0"/>
                  </a:cubicBezTo>
                  <a:cubicBezTo>
                    <a:pt x="5311992" y="26335"/>
                    <a:pt x="5367177" y="20754"/>
                    <a:pt x="5650426" y="0"/>
                  </a:cubicBezTo>
                  <a:cubicBezTo>
                    <a:pt x="5933675" y="-20754"/>
                    <a:pt x="6043312" y="30190"/>
                    <a:pt x="6408376" y="0"/>
                  </a:cubicBezTo>
                  <a:cubicBezTo>
                    <a:pt x="6773440" y="-30190"/>
                    <a:pt x="6761748" y="22682"/>
                    <a:pt x="7073244" y="0"/>
                  </a:cubicBezTo>
                  <a:cubicBezTo>
                    <a:pt x="7384740" y="-22682"/>
                    <a:pt x="7745228" y="-16993"/>
                    <a:pt x="7924276" y="0"/>
                  </a:cubicBezTo>
                  <a:cubicBezTo>
                    <a:pt x="8103324" y="16993"/>
                    <a:pt x="8492226" y="25833"/>
                    <a:pt x="8682226" y="0"/>
                  </a:cubicBezTo>
                  <a:cubicBezTo>
                    <a:pt x="8872226" y="-25833"/>
                    <a:pt x="9275549" y="-34413"/>
                    <a:pt x="9639637" y="0"/>
                  </a:cubicBezTo>
                  <a:cubicBezTo>
                    <a:pt x="9827714" y="-10711"/>
                    <a:pt x="9990424" y="154032"/>
                    <a:pt x="9971114" y="331477"/>
                  </a:cubicBezTo>
                  <a:cubicBezTo>
                    <a:pt x="10000992" y="574674"/>
                    <a:pt x="9995320" y="659454"/>
                    <a:pt x="9971114" y="981151"/>
                  </a:cubicBezTo>
                  <a:cubicBezTo>
                    <a:pt x="9946908" y="1302848"/>
                    <a:pt x="9992179" y="1461292"/>
                    <a:pt x="9971114" y="1657343"/>
                  </a:cubicBezTo>
                  <a:cubicBezTo>
                    <a:pt x="9986414" y="1843694"/>
                    <a:pt x="9824700" y="1959585"/>
                    <a:pt x="9639637" y="1988820"/>
                  </a:cubicBezTo>
                  <a:cubicBezTo>
                    <a:pt x="9443408" y="1980523"/>
                    <a:pt x="9293427" y="1972146"/>
                    <a:pt x="9067850" y="1988820"/>
                  </a:cubicBezTo>
                  <a:cubicBezTo>
                    <a:pt x="8842273" y="2005494"/>
                    <a:pt x="8592560" y="1957081"/>
                    <a:pt x="8216818" y="1988820"/>
                  </a:cubicBezTo>
                  <a:cubicBezTo>
                    <a:pt x="7841076" y="2020559"/>
                    <a:pt x="7631160" y="1953527"/>
                    <a:pt x="7365786" y="1988820"/>
                  </a:cubicBezTo>
                  <a:cubicBezTo>
                    <a:pt x="7100412" y="2024113"/>
                    <a:pt x="7006784" y="1994117"/>
                    <a:pt x="6887081" y="1988820"/>
                  </a:cubicBezTo>
                  <a:cubicBezTo>
                    <a:pt x="6767379" y="1983523"/>
                    <a:pt x="6275815" y="2011761"/>
                    <a:pt x="6036049" y="1988820"/>
                  </a:cubicBezTo>
                  <a:cubicBezTo>
                    <a:pt x="5796283" y="1965879"/>
                    <a:pt x="5573229" y="1956221"/>
                    <a:pt x="5278099" y="1988820"/>
                  </a:cubicBezTo>
                  <a:cubicBezTo>
                    <a:pt x="4982969" y="2021420"/>
                    <a:pt x="4985637" y="1988599"/>
                    <a:pt x="4892475" y="1988820"/>
                  </a:cubicBezTo>
                  <a:cubicBezTo>
                    <a:pt x="4799313" y="1989041"/>
                    <a:pt x="4632817" y="1997008"/>
                    <a:pt x="4413770" y="1988820"/>
                  </a:cubicBezTo>
                  <a:cubicBezTo>
                    <a:pt x="4194723" y="1980632"/>
                    <a:pt x="3977833" y="2017737"/>
                    <a:pt x="3655820" y="1988820"/>
                  </a:cubicBezTo>
                  <a:cubicBezTo>
                    <a:pt x="3333807" y="1959904"/>
                    <a:pt x="3364472" y="1996721"/>
                    <a:pt x="3270196" y="1988820"/>
                  </a:cubicBezTo>
                  <a:cubicBezTo>
                    <a:pt x="3175920" y="1980919"/>
                    <a:pt x="2677620" y="1950811"/>
                    <a:pt x="2419164" y="1988820"/>
                  </a:cubicBezTo>
                  <a:cubicBezTo>
                    <a:pt x="2160708" y="2026829"/>
                    <a:pt x="2042010" y="1997302"/>
                    <a:pt x="1940459" y="1988820"/>
                  </a:cubicBezTo>
                  <a:cubicBezTo>
                    <a:pt x="1838909" y="1980338"/>
                    <a:pt x="1261139" y="1970127"/>
                    <a:pt x="1089427" y="1988820"/>
                  </a:cubicBezTo>
                  <a:cubicBezTo>
                    <a:pt x="917715" y="2007513"/>
                    <a:pt x="695394" y="2002838"/>
                    <a:pt x="331477" y="1988820"/>
                  </a:cubicBezTo>
                  <a:cubicBezTo>
                    <a:pt x="166555" y="2016105"/>
                    <a:pt x="11700" y="1813860"/>
                    <a:pt x="0" y="1657343"/>
                  </a:cubicBezTo>
                  <a:cubicBezTo>
                    <a:pt x="-31385" y="1413386"/>
                    <a:pt x="-1394" y="1233023"/>
                    <a:pt x="0" y="994410"/>
                  </a:cubicBezTo>
                  <a:cubicBezTo>
                    <a:pt x="1394" y="755797"/>
                    <a:pt x="-1867" y="571176"/>
                    <a:pt x="0" y="331477"/>
                  </a:cubicBezTo>
                  <a:close/>
                </a:path>
                <a:path w="9971114" h="1988820" stroke="0" extrusionOk="0">
                  <a:moveTo>
                    <a:pt x="0" y="331477"/>
                  </a:moveTo>
                  <a:cubicBezTo>
                    <a:pt x="39732" y="158704"/>
                    <a:pt x="159937" y="2474"/>
                    <a:pt x="331477" y="0"/>
                  </a:cubicBezTo>
                  <a:cubicBezTo>
                    <a:pt x="505692" y="21883"/>
                    <a:pt x="606623" y="-6434"/>
                    <a:pt x="810182" y="0"/>
                  </a:cubicBezTo>
                  <a:cubicBezTo>
                    <a:pt x="1013742" y="6434"/>
                    <a:pt x="1118677" y="5098"/>
                    <a:pt x="1195806" y="0"/>
                  </a:cubicBezTo>
                  <a:cubicBezTo>
                    <a:pt x="1272935" y="-5098"/>
                    <a:pt x="1637505" y="-27930"/>
                    <a:pt x="1860675" y="0"/>
                  </a:cubicBezTo>
                  <a:cubicBezTo>
                    <a:pt x="2083845" y="27930"/>
                    <a:pt x="2338863" y="-40837"/>
                    <a:pt x="2711706" y="0"/>
                  </a:cubicBezTo>
                  <a:cubicBezTo>
                    <a:pt x="3084549" y="40837"/>
                    <a:pt x="3381000" y="23740"/>
                    <a:pt x="3562738" y="0"/>
                  </a:cubicBezTo>
                  <a:cubicBezTo>
                    <a:pt x="3744476" y="-23740"/>
                    <a:pt x="4194842" y="5715"/>
                    <a:pt x="4413770" y="0"/>
                  </a:cubicBezTo>
                  <a:cubicBezTo>
                    <a:pt x="4632698" y="-5715"/>
                    <a:pt x="4762386" y="5484"/>
                    <a:pt x="4892475" y="0"/>
                  </a:cubicBezTo>
                  <a:cubicBezTo>
                    <a:pt x="5022565" y="-5484"/>
                    <a:pt x="5258551" y="2280"/>
                    <a:pt x="5464262" y="0"/>
                  </a:cubicBezTo>
                  <a:cubicBezTo>
                    <a:pt x="5669973" y="-2280"/>
                    <a:pt x="5869031" y="-22817"/>
                    <a:pt x="6129131" y="0"/>
                  </a:cubicBezTo>
                  <a:cubicBezTo>
                    <a:pt x="6389231" y="22817"/>
                    <a:pt x="6403936" y="-13641"/>
                    <a:pt x="6514755" y="0"/>
                  </a:cubicBezTo>
                  <a:cubicBezTo>
                    <a:pt x="6625574" y="13641"/>
                    <a:pt x="7087647" y="27810"/>
                    <a:pt x="7365786" y="0"/>
                  </a:cubicBezTo>
                  <a:cubicBezTo>
                    <a:pt x="7643925" y="-27810"/>
                    <a:pt x="7659754" y="23461"/>
                    <a:pt x="7937573" y="0"/>
                  </a:cubicBezTo>
                  <a:cubicBezTo>
                    <a:pt x="8215392" y="-23461"/>
                    <a:pt x="8318294" y="-13041"/>
                    <a:pt x="8509360" y="0"/>
                  </a:cubicBezTo>
                  <a:cubicBezTo>
                    <a:pt x="8700426" y="13041"/>
                    <a:pt x="9264799" y="43728"/>
                    <a:pt x="9639637" y="0"/>
                  </a:cubicBezTo>
                  <a:cubicBezTo>
                    <a:pt x="9836395" y="10346"/>
                    <a:pt x="9983316" y="176623"/>
                    <a:pt x="9971114" y="331477"/>
                  </a:cubicBezTo>
                  <a:cubicBezTo>
                    <a:pt x="9982631" y="552863"/>
                    <a:pt x="9944480" y="827697"/>
                    <a:pt x="9971114" y="954634"/>
                  </a:cubicBezTo>
                  <a:cubicBezTo>
                    <a:pt x="9997748" y="1081571"/>
                    <a:pt x="10005884" y="1343159"/>
                    <a:pt x="9971114" y="1657343"/>
                  </a:cubicBezTo>
                  <a:cubicBezTo>
                    <a:pt x="9957722" y="1874670"/>
                    <a:pt x="9827987" y="2000219"/>
                    <a:pt x="9639637" y="1988820"/>
                  </a:cubicBezTo>
                  <a:cubicBezTo>
                    <a:pt x="9389816" y="1978424"/>
                    <a:pt x="9295341" y="1964531"/>
                    <a:pt x="9067850" y="1988820"/>
                  </a:cubicBezTo>
                  <a:cubicBezTo>
                    <a:pt x="8840359" y="2013109"/>
                    <a:pt x="8705176" y="1980219"/>
                    <a:pt x="8589145" y="1988820"/>
                  </a:cubicBezTo>
                  <a:cubicBezTo>
                    <a:pt x="8473114" y="1997421"/>
                    <a:pt x="8221479" y="1970613"/>
                    <a:pt x="8110439" y="1988820"/>
                  </a:cubicBezTo>
                  <a:cubicBezTo>
                    <a:pt x="7999399" y="2007027"/>
                    <a:pt x="7795840" y="1978890"/>
                    <a:pt x="7631734" y="1988820"/>
                  </a:cubicBezTo>
                  <a:cubicBezTo>
                    <a:pt x="7467628" y="1998750"/>
                    <a:pt x="7215887" y="2004765"/>
                    <a:pt x="6966865" y="1988820"/>
                  </a:cubicBezTo>
                  <a:cubicBezTo>
                    <a:pt x="6717843" y="1972875"/>
                    <a:pt x="6615735" y="1991476"/>
                    <a:pt x="6488160" y="1988820"/>
                  </a:cubicBezTo>
                  <a:cubicBezTo>
                    <a:pt x="6360586" y="1986164"/>
                    <a:pt x="6107691" y="1990880"/>
                    <a:pt x="5916373" y="1988820"/>
                  </a:cubicBezTo>
                  <a:cubicBezTo>
                    <a:pt x="5725055" y="1986760"/>
                    <a:pt x="5621550" y="1974448"/>
                    <a:pt x="5530749" y="1988820"/>
                  </a:cubicBezTo>
                  <a:cubicBezTo>
                    <a:pt x="5439948" y="2003192"/>
                    <a:pt x="4984566" y="1949931"/>
                    <a:pt x="4679717" y="1988820"/>
                  </a:cubicBezTo>
                  <a:cubicBezTo>
                    <a:pt x="4374868" y="2027709"/>
                    <a:pt x="4380877" y="1993313"/>
                    <a:pt x="4201012" y="1988820"/>
                  </a:cubicBezTo>
                  <a:cubicBezTo>
                    <a:pt x="4021147" y="1984327"/>
                    <a:pt x="3664615" y="1977247"/>
                    <a:pt x="3443062" y="1988820"/>
                  </a:cubicBezTo>
                  <a:cubicBezTo>
                    <a:pt x="3221509" y="2000394"/>
                    <a:pt x="2988678" y="1970017"/>
                    <a:pt x="2592030" y="1988820"/>
                  </a:cubicBezTo>
                  <a:cubicBezTo>
                    <a:pt x="2195382" y="2007623"/>
                    <a:pt x="2018998" y="1986028"/>
                    <a:pt x="1740998" y="1988820"/>
                  </a:cubicBezTo>
                  <a:cubicBezTo>
                    <a:pt x="1462998" y="1991612"/>
                    <a:pt x="1285909" y="2004754"/>
                    <a:pt x="1169211" y="1988820"/>
                  </a:cubicBezTo>
                  <a:cubicBezTo>
                    <a:pt x="1052513" y="1972886"/>
                    <a:pt x="654804" y="2014974"/>
                    <a:pt x="331477" y="1988820"/>
                  </a:cubicBezTo>
                  <a:cubicBezTo>
                    <a:pt x="156806" y="1984156"/>
                    <a:pt x="14180" y="1820479"/>
                    <a:pt x="0" y="1657343"/>
                  </a:cubicBezTo>
                  <a:cubicBezTo>
                    <a:pt x="22632" y="1425141"/>
                    <a:pt x="-23513" y="1265641"/>
                    <a:pt x="0" y="994410"/>
                  </a:cubicBezTo>
                  <a:cubicBezTo>
                    <a:pt x="23513" y="723179"/>
                    <a:pt x="15842" y="489736"/>
                    <a:pt x="0" y="331477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38100">
              <a:solidFill>
                <a:srgbClr val="FF5050"/>
              </a:solidFill>
              <a:extLst>
                <a:ext uri="{C807C97D-BFC1-408E-A445-0C87EB9F89A2}">
                  <ask:lineSketchStyleProps xmlns:ask="http://schemas.microsoft.com/office/drawing/2018/sketchyshapes" xmlns="" sd="3189578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99D25725-1B5A-4D1F-D2B1-DF389FCAA301}"/>
                </a:ext>
              </a:extLst>
            </p:cNvPr>
            <p:cNvSpPr txBox="1"/>
            <p:nvPr/>
          </p:nvSpPr>
          <p:spPr>
            <a:xfrm>
              <a:off x="2246254" y="1627189"/>
              <a:ext cx="8936353" cy="2018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4400"/>
                <a:t>Câu đơn là câu do một cụm chủ ngữ – vị ngữ tạo thành.</a:t>
              </a:r>
              <a:endParaRPr lang="en-US" sz="4400"/>
            </a:p>
          </p:txBody>
        </p:sp>
      </p:grpSp>
      <p:pic>
        <p:nvPicPr>
          <p:cNvPr id="21" name="Picture 20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xmlns="" id="{12F57CE1-BFBF-D7EC-1C55-E1D40D856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7" y="3196899"/>
            <a:ext cx="2023932" cy="215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891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03511C6-D6C7-75BC-2675-6D5556E6F78F}"/>
              </a:ext>
            </a:extLst>
          </p:cNvPr>
          <p:cNvSpPr/>
          <p:nvPr/>
        </p:nvSpPr>
        <p:spPr>
          <a:xfrm>
            <a:off x="218902" y="400539"/>
            <a:ext cx="11754196" cy="6533804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49DF864-1DAD-B563-7B54-D2690EACF91B}"/>
              </a:ext>
            </a:extLst>
          </p:cNvPr>
          <p:cNvGrpSpPr/>
          <p:nvPr/>
        </p:nvGrpSpPr>
        <p:grpSpPr>
          <a:xfrm>
            <a:off x="363784" y="508199"/>
            <a:ext cx="12160504" cy="1921829"/>
            <a:chOff x="290948" y="4772976"/>
            <a:chExt cx="12160504" cy="192182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358D0A2A-F645-5829-A693-8395DE2CD689}"/>
                </a:ext>
              </a:extLst>
            </p:cNvPr>
            <p:cNvSpPr/>
            <p:nvPr/>
          </p:nvSpPr>
          <p:spPr>
            <a:xfrm>
              <a:off x="1484296" y="5126323"/>
              <a:ext cx="10271084" cy="1256012"/>
            </a:xfrm>
            <a:custGeom>
              <a:avLst/>
              <a:gdLst>
                <a:gd name="connsiteX0" fmla="*/ 0 w 10271084"/>
                <a:gd name="connsiteY0" fmla="*/ 0 h 1256012"/>
                <a:gd name="connsiteX1" fmla="*/ 467905 w 10271084"/>
                <a:gd name="connsiteY1" fmla="*/ 0 h 1256012"/>
                <a:gd name="connsiteX2" fmla="*/ 935810 w 10271084"/>
                <a:gd name="connsiteY2" fmla="*/ 0 h 1256012"/>
                <a:gd name="connsiteX3" fmla="*/ 1301004 w 10271084"/>
                <a:gd name="connsiteY3" fmla="*/ 0 h 1256012"/>
                <a:gd name="connsiteX4" fmla="*/ 1768909 w 10271084"/>
                <a:gd name="connsiteY4" fmla="*/ 0 h 1256012"/>
                <a:gd name="connsiteX5" fmla="*/ 2544946 w 10271084"/>
                <a:gd name="connsiteY5" fmla="*/ 0 h 1256012"/>
                <a:gd name="connsiteX6" fmla="*/ 2807430 w 10271084"/>
                <a:gd name="connsiteY6" fmla="*/ 0 h 1256012"/>
                <a:gd name="connsiteX7" fmla="*/ 3172624 w 10271084"/>
                <a:gd name="connsiteY7" fmla="*/ 0 h 1256012"/>
                <a:gd name="connsiteX8" fmla="*/ 3948661 w 10271084"/>
                <a:gd name="connsiteY8" fmla="*/ 0 h 1256012"/>
                <a:gd name="connsiteX9" fmla="*/ 4724699 w 10271084"/>
                <a:gd name="connsiteY9" fmla="*/ 0 h 1256012"/>
                <a:gd name="connsiteX10" fmla="*/ 5192604 w 10271084"/>
                <a:gd name="connsiteY10" fmla="*/ 0 h 1256012"/>
                <a:gd name="connsiteX11" fmla="*/ 5557798 w 10271084"/>
                <a:gd name="connsiteY11" fmla="*/ 0 h 1256012"/>
                <a:gd name="connsiteX12" fmla="*/ 6231124 w 10271084"/>
                <a:gd name="connsiteY12" fmla="*/ 0 h 1256012"/>
                <a:gd name="connsiteX13" fmla="*/ 6904451 w 10271084"/>
                <a:gd name="connsiteY13" fmla="*/ 0 h 1256012"/>
                <a:gd name="connsiteX14" fmla="*/ 7577778 w 10271084"/>
                <a:gd name="connsiteY14" fmla="*/ 0 h 1256012"/>
                <a:gd name="connsiteX15" fmla="*/ 8045682 w 10271084"/>
                <a:gd name="connsiteY15" fmla="*/ 0 h 1256012"/>
                <a:gd name="connsiteX16" fmla="*/ 8616298 w 10271084"/>
                <a:gd name="connsiteY16" fmla="*/ 0 h 1256012"/>
                <a:gd name="connsiteX17" fmla="*/ 8981492 w 10271084"/>
                <a:gd name="connsiteY17" fmla="*/ 0 h 1256012"/>
                <a:gd name="connsiteX18" fmla="*/ 9552108 w 10271084"/>
                <a:gd name="connsiteY18" fmla="*/ 0 h 1256012"/>
                <a:gd name="connsiteX19" fmla="*/ 10271084 w 10271084"/>
                <a:gd name="connsiteY19" fmla="*/ 0 h 1256012"/>
                <a:gd name="connsiteX20" fmla="*/ 10271084 w 10271084"/>
                <a:gd name="connsiteY20" fmla="*/ 418671 h 1256012"/>
                <a:gd name="connsiteX21" fmla="*/ 10271084 w 10271084"/>
                <a:gd name="connsiteY21" fmla="*/ 849901 h 1256012"/>
                <a:gd name="connsiteX22" fmla="*/ 10271084 w 10271084"/>
                <a:gd name="connsiteY22" fmla="*/ 1256012 h 1256012"/>
                <a:gd name="connsiteX23" fmla="*/ 10008601 w 10271084"/>
                <a:gd name="connsiteY23" fmla="*/ 1256012 h 1256012"/>
                <a:gd name="connsiteX24" fmla="*/ 9746117 w 10271084"/>
                <a:gd name="connsiteY24" fmla="*/ 1256012 h 1256012"/>
                <a:gd name="connsiteX25" fmla="*/ 9278213 w 10271084"/>
                <a:gd name="connsiteY25" fmla="*/ 1256012 h 1256012"/>
                <a:gd name="connsiteX26" fmla="*/ 8502175 w 10271084"/>
                <a:gd name="connsiteY26" fmla="*/ 1256012 h 1256012"/>
                <a:gd name="connsiteX27" fmla="*/ 7726138 w 10271084"/>
                <a:gd name="connsiteY27" fmla="*/ 1256012 h 1256012"/>
                <a:gd name="connsiteX28" fmla="*/ 7258233 w 10271084"/>
                <a:gd name="connsiteY28" fmla="*/ 1256012 h 1256012"/>
                <a:gd name="connsiteX29" fmla="*/ 6893039 w 10271084"/>
                <a:gd name="connsiteY29" fmla="*/ 1256012 h 1256012"/>
                <a:gd name="connsiteX30" fmla="*/ 6630555 w 10271084"/>
                <a:gd name="connsiteY30" fmla="*/ 1256012 h 1256012"/>
                <a:gd name="connsiteX31" fmla="*/ 5957229 w 10271084"/>
                <a:gd name="connsiteY31" fmla="*/ 1256012 h 1256012"/>
                <a:gd name="connsiteX32" fmla="*/ 5386613 w 10271084"/>
                <a:gd name="connsiteY32" fmla="*/ 1256012 h 1256012"/>
                <a:gd name="connsiteX33" fmla="*/ 4815997 w 10271084"/>
                <a:gd name="connsiteY33" fmla="*/ 1256012 h 1256012"/>
                <a:gd name="connsiteX34" fmla="*/ 4039960 w 10271084"/>
                <a:gd name="connsiteY34" fmla="*/ 1256012 h 1256012"/>
                <a:gd name="connsiteX35" fmla="*/ 3263922 w 10271084"/>
                <a:gd name="connsiteY35" fmla="*/ 1256012 h 1256012"/>
                <a:gd name="connsiteX36" fmla="*/ 2487885 w 10271084"/>
                <a:gd name="connsiteY36" fmla="*/ 1256012 h 1256012"/>
                <a:gd name="connsiteX37" fmla="*/ 1711847 w 10271084"/>
                <a:gd name="connsiteY37" fmla="*/ 1256012 h 1256012"/>
                <a:gd name="connsiteX38" fmla="*/ 1449364 w 10271084"/>
                <a:gd name="connsiteY38" fmla="*/ 1256012 h 1256012"/>
                <a:gd name="connsiteX39" fmla="*/ 878748 w 10271084"/>
                <a:gd name="connsiteY39" fmla="*/ 1256012 h 1256012"/>
                <a:gd name="connsiteX40" fmla="*/ 513554 w 10271084"/>
                <a:gd name="connsiteY40" fmla="*/ 1256012 h 1256012"/>
                <a:gd name="connsiteX41" fmla="*/ 0 w 10271084"/>
                <a:gd name="connsiteY41" fmla="*/ 1256012 h 1256012"/>
                <a:gd name="connsiteX42" fmla="*/ 0 w 10271084"/>
                <a:gd name="connsiteY42" fmla="*/ 862462 h 1256012"/>
                <a:gd name="connsiteX43" fmla="*/ 0 w 10271084"/>
                <a:gd name="connsiteY43" fmla="*/ 468911 h 1256012"/>
                <a:gd name="connsiteX44" fmla="*/ 0 w 10271084"/>
                <a:gd name="connsiteY44" fmla="*/ 0 h 125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271084" h="1256012" fill="none" extrusionOk="0">
                  <a:moveTo>
                    <a:pt x="0" y="0"/>
                  </a:moveTo>
                  <a:cubicBezTo>
                    <a:pt x="223827" y="-26795"/>
                    <a:pt x="373627" y="18231"/>
                    <a:pt x="467905" y="0"/>
                  </a:cubicBezTo>
                  <a:cubicBezTo>
                    <a:pt x="562183" y="-18231"/>
                    <a:pt x="744466" y="42392"/>
                    <a:pt x="935810" y="0"/>
                  </a:cubicBezTo>
                  <a:cubicBezTo>
                    <a:pt x="1127155" y="-42392"/>
                    <a:pt x="1168455" y="24759"/>
                    <a:pt x="1301004" y="0"/>
                  </a:cubicBezTo>
                  <a:cubicBezTo>
                    <a:pt x="1433553" y="-24759"/>
                    <a:pt x="1575155" y="11013"/>
                    <a:pt x="1768909" y="0"/>
                  </a:cubicBezTo>
                  <a:cubicBezTo>
                    <a:pt x="1962663" y="-11013"/>
                    <a:pt x="2259700" y="48621"/>
                    <a:pt x="2544946" y="0"/>
                  </a:cubicBezTo>
                  <a:cubicBezTo>
                    <a:pt x="2830192" y="-48621"/>
                    <a:pt x="2721467" y="24729"/>
                    <a:pt x="2807430" y="0"/>
                  </a:cubicBezTo>
                  <a:cubicBezTo>
                    <a:pt x="2893393" y="-24729"/>
                    <a:pt x="3079999" y="26444"/>
                    <a:pt x="3172624" y="0"/>
                  </a:cubicBezTo>
                  <a:cubicBezTo>
                    <a:pt x="3265249" y="-26444"/>
                    <a:pt x="3701180" y="3076"/>
                    <a:pt x="3948661" y="0"/>
                  </a:cubicBezTo>
                  <a:cubicBezTo>
                    <a:pt x="4196142" y="-3076"/>
                    <a:pt x="4428379" y="76227"/>
                    <a:pt x="4724699" y="0"/>
                  </a:cubicBezTo>
                  <a:cubicBezTo>
                    <a:pt x="5021019" y="-76227"/>
                    <a:pt x="5004318" y="24142"/>
                    <a:pt x="5192604" y="0"/>
                  </a:cubicBezTo>
                  <a:cubicBezTo>
                    <a:pt x="5380890" y="-24142"/>
                    <a:pt x="5379886" y="42763"/>
                    <a:pt x="5557798" y="0"/>
                  </a:cubicBezTo>
                  <a:cubicBezTo>
                    <a:pt x="5735710" y="-42763"/>
                    <a:pt x="6000407" y="47920"/>
                    <a:pt x="6231124" y="0"/>
                  </a:cubicBezTo>
                  <a:cubicBezTo>
                    <a:pt x="6461841" y="-47920"/>
                    <a:pt x="6663494" y="51216"/>
                    <a:pt x="6904451" y="0"/>
                  </a:cubicBezTo>
                  <a:cubicBezTo>
                    <a:pt x="7145408" y="-51216"/>
                    <a:pt x="7405457" y="11085"/>
                    <a:pt x="7577778" y="0"/>
                  </a:cubicBezTo>
                  <a:cubicBezTo>
                    <a:pt x="7750099" y="-11085"/>
                    <a:pt x="7941139" y="20080"/>
                    <a:pt x="8045682" y="0"/>
                  </a:cubicBezTo>
                  <a:cubicBezTo>
                    <a:pt x="8150225" y="-20080"/>
                    <a:pt x="8477088" y="2902"/>
                    <a:pt x="8616298" y="0"/>
                  </a:cubicBezTo>
                  <a:cubicBezTo>
                    <a:pt x="8755508" y="-2902"/>
                    <a:pt x="8845135" y="2969"/>
                    <a:pt x="8981492" y="0"/>
                  </a:cubicBezTo>
                  <a:cubicBezTo>
                    <a:pt x="9117849" y="-2969"/>
                    <a:pt x="9355831" y="9107"/>
                    <a:pt x="9552108" y="0"/>
                  </a:cubicBezTo>
                  <a:cubicBezTo>
                    <a:pt x="9748385" y="-9107"/>
                    <a:pt x="10051012" y="6745"/>
                    <a:pt x="10271084" y="0"/>
                  </a:cubicBezTo>
                  <a:cubicBezTo>
                    <a:pt x="10272858" y="129037"/>
                    <a:pt x="10267884" y="264545"/>
                    <a:pt x="10271084" y="418671"/>
                  </a:cubicBezTo>
                  <a:cubicBezTo>
                    <a:pt x="10274284" y="572797"/>
                    <a:pt x="10264786" y="681500"/>
                    <a:pt x="10271084" y="849901"/>
                  </a:cubicBezTo>
                  <a:cubicBezTo>
                    <a:pt x="10277382" y="1018302"/>
                    <a:pt x="10223716" y="1106474"/>
                    <a:pt x="10271084" y="1256012"/>
                  </a:cubicBezTo>
                  <a:cubicBezTo>
                    <a:pt x="10180203" y="1273707"/>
                    <a:pt x="10134877" y="1234857"/>
                    <a:pt x="10008601" y="1256012"/>
                  </a:cubicBezTo>
                  <a:cubicBezTo>
                    <a:pt x="9882325" y="1277167"/>
                    <a:pt x="9824564" y="1237943"/>
                    <a:pt x="9746117" y="1256012"/>
                  </a:cubicBezTo>
                  <a:cubicBezTo>
                    <a:pt x="9667670" y="1274081"/>
                    <a:pt x="9470266" y="1209811"/>
                    <a:pt x="9278213" y="1256012"/>
                  </a:cubicBezTo>
                  <a:cubicBezTo>
                    <a:pt x="9086160" y="1302213"/>
                    <a:pt x="8756271" y="1164119"/>
                    <a:pt x="8502175" y="1256012"/>
                  </a:cubicBezTo>
                  <a:cubicBezTo>
                    <a:pt x="8248079" y="1347905"/>
                    <a:pt x="8053035" y="1215930"/>
                    <a:pt x="7726138" y="1256012"/>
                  </a:cubicBezTo>
                  <a:cubicBezTo>
                    <a:pt x="7399241" y="1296094"/>
                    <a:pt x="7464622" y="1220534"/>
                    <a:pt x="7258233" y="1256012"/>
                  </a:cubicBezTo>
                  <a:cubicBezTo>
                    <a:pt x="7051844" y="1291490"/>
                    <a:pt x="7040740" y="1219234"/>
                    <a:pt x="6893039" y="1256012"/>
                  </a:cubicBezTo>
                  <a:cubicBezTo>
                    <a:pt x="6745338" y="1292790"/>
                    <a:pt x="6752982" y="1255104"/>
                    <a:pt x="6630555" y="1256012"/>
                  </a:cubicBezTo>
                  <a:cubicBezTo>
                    <a:pt x="6508128" y="1256920"/>
                    <a:pt x="6215572" y="1197033"/>
                    <a:pt x="5957229" y="1256012"/>
                  </a:cubicBezTo>
                  <a:cubicBezTo>
                    <a:pt x="5698886" y="1314991"/>
                    <a:pt x="5558126" y="1230942"/>
                    <a:pt x="5386613" y="1256012"/>
                  </a:cubicBezTo>
                  <a:cubicBezTo>
                    <a:pt x="5215100" y="1281082"/>
                    <a:pt x="5040268" y="1208252"/>
                    <a:pt x="4815997" y="1256012"/>
                  </a:cubicBezTo>
                  <a:cubicBezTo>
                    <a:pt x="4591726" y="1303772"/>
                    <a:pt x="4276525" y="1183425"/>
                    <a:pt x="4039960" y="1256012"/>
                  </a:cubicBezTo>
                  <a:cubicBezTo>
                    <a:pt x="3803395" y="1328599"/>
                    <a:pt x="3449836" y="1198252"/>
                    <a:pt x="3263922" y="1256012"/>
                  </a:cubicBezTo>
                  <a:cubicBezTo>
                    <a:pt x="3078008" y="1313772"/>
                    <a:pt x="2747300" y="1214135"/>
                    <a:pt x="2487885" y="1256012"/>
                  </a:cubicBezTo>
                  <a:cubicBezTo>
                    <a:pt x="2228470" y="1297889"/>
                    <a:pt x="2091822" y="1191936"/>
                    <a:pt x="1711847" y="1256012"/>
                  </a:cubicBezTo>
                  <a:cubicBezTo>
                    <a:pt x="1331872" y="1320088"/>
                    <a:pt x="1515518" y="1238092"/>
                    <a:pt x="1449364" y="1256012"/>
                  </a:cubicBezTo>
                  <a:cubicBezTo>
                    <a:pt x="1383210" y="1273932"/>
                    <a:pt x="1021056" y="1239849"/>
                    <a:pt x="878748" y="1256012"/>
                  </a:cubicBezTo>
                  <a:cubicBezTo>
                    <a:pt x="736440" y="1272175"/>
                    <a:pt x="602221" y="1217682"/>
                    <a:pt x="513554" y="1256012"/>
                  </a:cubicBezTo>
                  <a:cubicBezTo>
                    <a:pt x="424887" y="1294342"/>
                    <a:pt x="125228" y="1248703"/>
                    <a:pt x="0" y="1256012"/>
                  </a:cubicBezTo>
                  <a:cubicBezTo>
                    <a:pt x="-29886" y="1079969"/>
                    <a:pt x="8303" y="1009851"/>
                    <a:pt x="0" y="862462"/>
                  </a:cubicBezTo>
                  <a:cubicBezTo>
                    <a:pt x="-8303" y="715073"/>
                    <a:pt x="18115" y="596328"/>
                    <a:pt x="0" y="468911"/>
                  </a:cubicBezTo>
                  <a:cubicBezTo>
                    <a:pt x="-18115" y="341494"/>
                    <a:pt x="2326" y="101422"/>
                    <a:pt x="0" y="0"/>
                  </a:cubicBezTo>
                  <a:close/>
                </a:path>
                <a:path w="10271084" h="1256012" stroke="0" extrusionOk="0">
                  <a:moveTo>
                    <a:pt x="0" y="0"/>
                  </a:moveTo>
                  <a:cubicBezTo>
                    <a:pt x="259404" y="-18122"/>
                    <a:pt x="406691" y="43790"/>
                    <a:pt x="570616" y="0"/>
                  </a:cubicBezTo>
                  <a:cubicBezTo>
                    <a:pt x="734541" y="-43790"/>
                    <a:pt x="790691" y="43148"/>
                    <a:pt x="935810" y="0"/>
                  </a:cubicBezTo>
                  <a:cubicBezTo>
                    <a:pt x="1080929" y="-43148"/>
                    <a:pt x="1087601" y="21939"/>
                    <a:pt x="1198293" y="0"/>
                  </a:cubicBezTo>
                  <a:cubicBezTo>
                    <a:pt x="1308985" y="-21939"/>
                    <a:pt x="1796603" y="82755"/>
                    <a:pt x="1974331" y="0"/>
                  </a:cubicBezTo>
                  <a:cubicBezTo>
                    <a:pt x="2152059" y="-82755"/>
                    <a:pt x="2545983" y="36694"/>
                    <a:pt x="2750368" y="0"/>
                  </a:cubicBezTo>
                  <a:cubicBezTo>
                    <a:pt x="2954753" y="-36694"/>
                    <a:pt x="3075558" y="51412"/>
                    <a:pt x="3218273" y="0"/>
                  </a:cubicBezTo>
                  <a:cubicBezTo>
                    <a:pt x="3360989" y="-51412"/>
                    <a:pt x="3570606" y="22368"/>
                    <a:pt x="3686178" y="0"/>
                  </a:cubicBezTo>
                  <a:cubicBezTo>
                    <a:pt x="3801750" y="-22368"/>
                    <a:pt x="4036283" y="27719"/>
                    <a:pt x="4256794" y="0"/>
                  </a:cubicBezTo>
                  <a:cubicBezTo>
                    <a:pt x="4477305" y="-27719"/>
                    <a:pt x="4615992" y="16497"/>
                    <a:pt x="4724699" y="0"/>
                  </a:cubicBezTo>
                  <a:cubicBezTo>
                    <a:pt x="4833406" y="-16497"/>
                    <a:pt x="5228205" y="65305"/>
                    <a:pt x="5500736" y="0"/>
                  </a:cubicBezTo>
                  <a:cubicBezTo>
                    <a:pt x="5773267" y="-65305"/>
                    <a:pt x="5663006" y="29100"/>
                    <a:pt x="5763219" y="0"/>
                  </a:cubicBezTo>
                  <a:cubicBezTo>
                    <a:pt x="5863432" y="-29100"/>
                    <a:pt x="6128953" y="44645"/>
                    <a:pt x="6333835" y="0"/>
                  </a:cubicBezTo>
                  <a:cubicBezTo>
                    <a:pt x="6538717" y="-44645"/>
                    <a:pt x="6680876" y="37659"/>
                    <a:pt x="6801740" y="0"/>
                  </a:cubicBezTo>
                  <a:cubicBezTo>
                    <a:pt x="6922605" y="-37659"/>
                    <a:pt x="7192919" y="42529"/>
                    <a:pt x="7475067" y="0"/>
                  </a:cubicBezTo>
                  <a:cubicBezTo>
                    <a:pt x="7757215" y="-42529"/>
                    <a:pt x="7677582" y="18802"/>
                    <a:pt x="7737550" y="0"/>
                  </a:cubicBezTo>
                  <a:cubicBezTo>
                    <a:pt x="7797518" y="-18802"/>
                    <a:pt x="7894420" y="27878"/>
                    <a:pt x="8000033" y="0"/>
                  </a:cubicBezTo>
                  <a:cubicBezTo>
                    <a:pt x="8105646" y="-27878"/>
                    <a:pt x="8263483" y="25966"/>
                    <a:pt x="8365227" y="0"/>
                  </a:cubicBezTo>
                  <a:cubicBezTo>
                    <a:pt x="8466971" y="-25966"/>
                    <a:pt x="8650663" y="15141"/>
                    <a:pt x="8833132" y="0"/>
                  </a:cubicBezTo>
                  <a:cubicBezTo>
                    <a:pt x="9015602" y="-15141"/>
                    <a:pt x="9138586" y="3869"/>
                    <a:pt x="9301037" y="0"/>
                  </a:cubicBezTo>
                  <a:cubicBezTo>
                    <a:pt x="9463488" y="-3869"/>
                    <a:pt x="9794508" y="9766"/>
                    <a:pt x="10271084" y="0"/>
                  </a:cubicBezTo>
                  <a:cubicBezTo>
                    <a:pt x="10301727" y="190965"/>
                    <a:pt x="10258217" y="323881"/>
                    <a:pt x="10271084" y="431231"/>
                  </a:cubicBezTo>
                  <a:cubicBezTo>
                    <a:pt x="10283951" y="538581"/>
                    <a:pt x="10270170" y="645253"/>
                    <a:pt x="10271084" y="824781"/>
                  </a:cubicBezTo>
                  <a:cubicBezTo>
                    <a:pt x="10271998" y="1004309"/>
                    <a:pt x="10232307" y="1105174"/>
                    <a:pt x="10271084" y="1256012"/>
                  </a:cubicBezTo>
                  <a:cubicBezTo>
                    <a:pt x="10049015" y="1267397"/>
                    <a:pt x="9821730" y="1199447"/>
                    <a:pt x="9700468" y="1256012"/>
                  </a:cubicBezTo>
                  <a:cubicBezTo>
                    <a:pt x="9579206" y="1312577"/>
                    <a:pt x="9201932" y="1196992"/>
                    <a:pt x="8924431" y="1256012"/>
                  </a:cubicBezTo>
                  <a:cubicBezTo>
                    <a:pt x="8646930" y="1315032"/>
                    <a:pt x="8562188" y="1208598"/>
                    <a:pt x="8251104" y="1256012"/>
                  </a:cubicBezTo>
                  <a:cubicBezTo>
                    <a:pt x="7940020" y="1303426"/>
                    <a:pt x="8009358" y="1247851"/>
                    <a:pt x="7885910" y="1256012"/>
                  </a:cubicBezTo>
                  <a:cubicBezTo>
                    <a:pt x="7762462" y="1264173"/>
                    <a:pt x="7477408" y="1232603"/>
                    <a:pt x="7315294" y="1256012"/>
                  </a:cubicBezTo>
                  <a:cubicBezTo>
                    <a:pt x="7153180" y="1279421"/>
                    <a:pt x="7146593" y="1236782"/>
                    <a:pt x="7052811" y="1256012"/>
                  </a:cubicBezTo>
                  <a:cubicBezTo>
                    <a:pt x="6959029" y="1275242"/>
                    <a:pt x="6473289" y="1188779"/>
                    <a:pt x="6276774" y="1256012"/>
                  </a:cubicBezTo>
                  <a:cubicBezTo>
                    <a:pt x="6080259" y="1323245"/>
                    <a:pt x="5984860" y="1240872"/>
                    <a:pt x="5911579" y="1256012"/>
                  </a:cubicBezTo>
                  <a:cubicBezTo>
                    <a:pt x="5838299" y="1271152"/>
                    <a:pt x="5567985" y="1206904"/>
                    <a:pt x="5340964" y="1256012"/>
                  </a:cubicBezTo>
                  <a:cubicBezTo>
                    <a:pt x="5113944" y="1305120"/>
                    <a:pt x="5111150" y="1220246"/>
                    <a:pt x="4975770" y="1256012"/>
                  </a:cubicBezTo>
                  <a:cubicBezTo>
                    <a:pt x="4840390" y="1291778"/>
                    <a:pt x="4628333" y="1241695"/>
                    <a:pt x="4405154" y="1256012"/>
                  </a:cubicBezTo>
                  <a:cubicBezTo>
                    <a:pt x="4181975" y="1270329"/>
                    <a:pt x="4108440" y="1224094"/>
                    <a:pt x="3937249" y="1256012"/>
                  </a:cubicBezTo>
                  <a:cubicBezTo>
                    <a:pt x="3766059" y="1287930"/>
                    <a:pt x="3752952" y="1240391"/>
                    <a:pt x="3674766" y="1256012"/>
                  </a:cubicBezTo>
                  <a:cubicBezTo>
                    <a:pt x="3596580" y="1271633"/>
                    <a:pt x="3518540" y="1247992"/>
                    <a:pt x="3412282" y="1256012"/>
                  </a:cubicBezTo>
                  <a:cubicBezTo>
                    <a:pt x="3306024" y="1264032"/>
                    <a:pt x="3159697" y="1239557"/>
                    <a:pt x="2944377" y="1256012"/>
                  </a:cubicBezTo>
                  <a:cubicBezTo>
                    <a:pt x="2729057" y="1272467"/>
                    <a:pt x="2591640" y="1175273"/>
                    <a:pt x="2271051" y="1256012"/>
                  </a:cubicBezTo>
                  <a:cubicBezTo>
                    <a:pt x="1950462" y="1336751"/>
                    <a:pt x="2011391" y="1217432"/>
                    <a:pt x="1905857" y="1256012"/>
                  </a:cubicBezTo>
                  <a:cubicBezTo>
                    <a:pt x="1800323" y="1294592"/>
                    <a:pt x="1603055" y="1237058"/>
                    <a:pt x="1335241" y="1256012"/>
                  </a:cubicBezTo>
                  <a:cubicBezTo>
                    <a:pt x="1067427" y="1274966"/>
                    <a:pt x="1133950" y="1241260"/>
                    <a:pt x="970047" y="1256012"/>
                  </a:cubicBezTo>
                  <a:cubicBezTo>
                    <a:pt x="806144" y="1270764"/>
                    <a:pt x="713321" y="1227900"/>
                    <a:pt x="604853" y="1256012"/>
                  </a:cubicBezTo>
                  <a:cubicBezTo>
                    <a:pt x="496385" y="1284124"/>
                    <a:pt x="158137" y="1228858"/>
                    <a:pt x="0" y="1256012"/>
                  </a:cubicBezTo>
                  <a:cubicBezTo>
                    <a:pt x="-37009" y="1100211"/>
                    <a:pt x="35174" y="919769"/>
                    <a:pt x="0" y="812221"/>
                  </a:cubicBezTo>
                  <a:cubicBezTo>
                    <a:pt x="-35174" y="704673"/>
                    <a:pt x="3064" y="561505"/>
                    <a:pt x="0" y="406111"/>
                  </a:cubicBezTo>
                  <a:cubicBezTo>
                    <a:pt x="-3064" y="250717"/>
                    <a:pt x="44100" y="98177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B0C35BB-886A-17EE-3152-C17D628A4849}"/>
                </a:ext>
              </a:extLst>
            </p:cNvPr>
            <p:cNvSpPr txBox="1"/>
            <p:nvPr/>
          </p:nvSpPr>
          <p:spPr>
            <a:xfrm>
              <a:off x="2180368" y="5372208"/>
              <a:ext cx="102710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solidFill>
                    <a:srgbClr val="FF5050"/>
                  </a:solidFill>
                </a:rPr>
                <a:t>Câu 2: Câu ghép là gì?</a:t>
              </a:r>
            </a:p>
          </p:txBody>
        </p:sp>
        <p:pic>
          <p:nvPicPr>
            <p:cNvPr id="6" name="Picture 5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xmlns="" id="{D24FE6FB-23A1-F3F3-F451-AEB6A5CB5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8" y="4772976"/>
              <a:ext cx="2111305" cy="192182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61684FB-AD0A-77CF-B48C-FC356A37689E}"/>
              </a:ext>
            </a:extLst>
          </p:cNvPr>
          <p:cNvGrpSpPr/>
          <p:nvPr/>
        </p:nvGrpSpPr>
        <p:grpSpPr>
          <a:xfrm>
            <a:off x="0" y="2491059"/>
            <a:ext cx="11619186" cy="3966402"/>
            <a:chOff x="932149" y="3750380"/>
            <a:chExt cx="11619186" cy="3966402"/>
          </a:xfrm>
        </p:grpSpPr>
        <p:pic>
          <p:nvPicPr>
            <p:cNvPr id="21" name="Picture 20" descr="A cartoon of a child wearing glasses&#10;&#10;Description automatically generated">
              <a:extLst>
                <a:ext uri="{FF2B5EF4-FFF2-40B4-BE49-F238E27FC236}">
                  <a16:creationId xmlns:a16="http://schemas.microsoft.com/office/drawing/2014/main" xmlns="" id="{12F57CE1-BFBF-D7EC-1C55-E1D40D856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49" y="4284805"/>
              <a:ext cx="2023932" cy="2153214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C64FB78B-879F-C46A-9F51-FEF10534A761}"/>
                </a:ext>
              </a:extLst>
            </p:cNvPr>
            <p:cNvGrpSpPr/>
            <p:nvPr/>
          </p:nvGrpSpPr>
          <p:grpSpPr>
            <a:xfrm>
              <a:off x="2956081" y="3750380"/>
              <a:ext cx="9595254" cy="3966402"/>
              <a:chOff x="748468" y="-14643"/>
              <a:chExt cx="72741468" cy="1885917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88F0D8FF-AE38-F7FB-66DA-41D54F4692AF}"/>
                  </a:ext>
                </a:extLst>
              </p:cNvPr>
              <p:cNvSpPr/>
              <p:nvPr/>
            </p:nvSpPr>
            <p:spPr>
              <a:xfrm>
                <a:off x="748468" y="-14643"/>
                <a:ext cx="72741468" cy="1885917"/>
              </a:xfrm>
              <a:prstGeom prst="roundRect">
                <a:avLst/>
              </a:prstGeom>
              <a:solidFill>
                <a:srgbClr val="CCEC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A7169C1A-C9FE-9883-6F63-E655D86EB9EE}"/>
                  </a:ext>
                </a:extLst>
              </p:cNvPr>
              <p:cNvSpPr txBox="1"/>
              <p:nvPr/>
            </p:nvSpPr>
            <p:spPr>
              <a:xfrm>
                <a:off x="3088255" y="7528"/>
                <a:ext cx="68061893" cy="1799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800" b="1"/>
                  <a:t>Câu ghép là câu do nhiều cụm chủ ngữ – vị ngữ (vế câu) ghép lại với</a:t>
                </a:r>
              </a:p>
              <a:p>
                <a:pPr algn="just"/>
                <a:r>
                  <a:rPr lang="en-US" sz="4800" b="1"/>
                  <a:t>nhau tạo thành. Mỗi vế câu thể hiện một ý và có quan hệ chặt chẽ với vế khác trong câu.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34146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03511C6-D6C7-75BC-2675-6D5556E6F78F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>
              <a:alpha val="70000"/>
            </a:schemeClr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949DF864-1DAD-B563-7B54-D2690EACF91B}"/>
              </a:ext>
            </a:extLst>
          </p:cNvPr>
          <p:cNvGrpSpPr/>
          <p:nvPr/>
        </p:nvGrpSpPr>
        <p:grpSpPr>
          <a:xfrm>
            <a:off x="363784" y="508199"/>
            <a:ext cx="11506813" cy="1994441"/>
            <a:chOff x="290948" y="4772976"/>
            <a:chExt cx="11506813" cy="199444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358D0A2A-F645-5829-A693-8395DE2CD689}"/>
                </a:ext>
              </a:extLst>
            </p:cNvPr>
            <p:cNvSpPr/>
            <p:nvPr/>
          </p:nvSpPr>
          <p:spPr>
            <a:xfrm>
              <a:off x="1484296" y="5126322"/>
              <a:ext cx="10271084" cy="1641095"/>
            </a:xfrm>
            <a:custGeom>
              <a:avLst/>
              <a:gdLst>
                <a:gd name="connsiteX0" fmla="*/ 0 w 10271084"/>
                <a:gd name="connsiteY0" fmla="*/ 0 h 1641095"/>
                <a:gd name="connsiteX1" fmla="*/ 467905 w 10271084"/>
                <a:gd name="connsiteY1" fmla="*/ 0 h 1641095"/>
                <a:gd name="connsiteX2" fmla="*/ 935810 w 10271084"/>
                <a:gd name="connsiteY2" fmla="*/ 0 h 1641095"/>
                <a:gd name="connsiteX3" fmla="*/ 1301004 w 10271084"/>
                <a:gd name="connsiteY3" fmla="*/ 0 h 1641095"/>
                <a:gd name="connsiteX4" fmla="*/ 1768909 w 10271084"/>
                <a:gd name="connsiteY4" fmla="*/ 0 h 1641095"/>
                <a:gd name="connsiteX5" fmla="*/ 2544946 w 10271084"/>
                <a:gd name="connsiteY5" fmla="*/ 0 h 1641095"/>
                <a:gd name="connsiteX6" fmla="*/ 2807430 w 10271084"/>
                <a:gd name="connsiteY6" fmla="*/ 0 h 1641095"/>
                <a:gd name="connsiteX7" fmla="*/ 3172624 w 10271084"/>
                <a:gd name="connsiteY7" fmla="*/ 0 h 1641095"/>
                <a:gd name="connsiteX8" fmla="*/ 3948661 w 10271084"/>
                <a:gd name="connsiteY8" fmla="*/ 0 h 1641095"/>
                <a:gd name="connsiteX9" fmla="*/ 4724699 w 10271084"/>
                <a:gd name="connsiteY9" fmla="*/ 0 h 1641095"/>
                <a:gd name="connsiteX10" fmla="*/ 5192604 w 10271084"/>
                <a:gd name="connsiteY10" fmla="*/ 0 h 1641095"/>
                <a:gd name="connsiteX11" fmla="*/ 5557798 w 10271084"/>
                <a:gd name="connsiteY11" fmla="*/ 0 h 1641095"/>
                <a:gd name="connsiteX12" fmla="*/ 6231124 w 10271084"/>
                <a:gd name="connsiteY12" fmla="*/ 0 h 1641095"/>
                <a:gd name="connsiteX13" fmla="*/ 6904451 w 10271084"/>
                <a:gd name="connsiteY13" fmla="*/ 0 h 1641095"/>
                <a:gd name="connsiteX14" fmla="*/ 7577778 w 10271084"/>
                <a:gd name="connsiteY14" fmla="*/ 0 h 1641095"/>
                <a:gd name="connsiteX15" fmla="*/ 8045682 w 10271084"/>
                <a:gd name="connsiteY15" fmla="*/ 0 h 1641095"/>
                <a:gd name="connsiteX16" fmla="*/ 8616298 w 10271084"/>
                <a:gd name="connsiteY16" fmla="*/ 0 h 1641095"/>
                <a:gd name="connsiteX17" fmla="*/ 8981492 w 10271084"/>
                <a:gd name="connsiteY17" fmla="*/ 0 h 1641095"/>
                <a:gd name="connsiteX18" fmla="*/ 9552108 w 10271084"/>
                <a:gd name="connsiteY18" fmla="*/ 0 h 1641095"/>
                <a:gd name="connsiteX19" fmla="*/ 10271084 w 10271084"/>
                <a:gd name="connsiteY19" fmla="*/ 0 h 1641095"/>
                <a:gd name="connsiteX20" fmla="*/ 10271084 w 10271084"/>
                <a:gd name="connsiteY20" fmla="*/ 547032 h 1641095"/>
                <a:gd name="connsiteX21" fmla="*/ 10271084 w 10271084"/>
                <a:gd name="connsiteY21" fmla="*/ 1110474 h 1641095"/>
                <a:gd name="connsiteX22" fmla="*/ 10271084 w 10271084"/>
                <a:gd name="connsiteY22" fmla="*/ 1641095 h 1641095"/>
                <a:gd name="connsiteX23" fmla="*/ 10008601 w 10271084"/>
                <a:gd name="connsiteY23" fmla="*/ 1641095 h 1641095"/>
                <a:gd name="connsiteX24" fmla="*/ 9746117 w 10271084"/>
                <a:gd name="connsiteY24" fmla="*/ 1641095 h 1641095"/>
                <a:gd name="connsiteX25" fmla="*/ 9278213 w 10271084"/>
                <a:gd name="connsiteY25" fmla="*/ 1641095 h 1641095"/>
                <a:gd name="connsiteX26" fmla="*/ 8502175 w 10271084"/>
                <a:gd name="connsiteY26" fmla="*/ 1641095 h 1641095"/>
                <a:gd name="connsiteX27" fmla="*/ 7726138 w 10271084"/>
                <a:gd name="connsiteY27" fmla="*/ 1641095 h 1641095"/>
                <a:gd name="connsiteX28" fmla="*/ 7258233 w 10271084"/>
                <a:gd name="connsiteY28" fmla="*/ 1641095 h 1641095"/>
                <a:gd name="connsiteX29" fmla="*/ 6893039 w 10271084"/>
                <a:gd name="connsiteY29" fmla="*/ 1641095 h 1641095"/>
                <a:gd name="connsiteX30" fmla="*/ 6630555 w 10271084"/>
                <a:gd name="connsiteY30" fmla="*/ 1641095 h 1641095"/>
                <a:gd name="connsiteX31" fmla="*/ 5957229 w 10271084"/>
                <a:gd name="connsiteY31" fmla="*/ 1641095 h 1641095"/>
                <a:gd name="connsiteX32" fmla="*/ 5386613 w 10271084"/>
                <a:gd name="connsiteY32" fmla="*/ 1641095 h 1641095"/>
                <a:gd name="connsiteX33" fmla="*/ 4815997 w 10271084"/>
                <a:gd name="connsiteY33" fmla="*/ 1641095 h 1641095"/>
                <a:gd name="connsiteX34" fmla="*/ 4039960 w 10271084"/>
                <a:gd name="connsiteY34" fmla="*/ 1641095 h 1641095"/>
                <a:gd name="connsiteX35" fmla="*/ 3263922 w 10271084"/>
                <a:gd name="connsiteY35" fmla="*/ 1641095 h 1641095"/>
                <a:gd name="connsiteX36" fmla="*/ 2487885 w 10271084"/>
                <a:gd name="connsiteY36" fmla="*/ 1641095 h 1641095"/>
                <a:gd name="connsiteX37" fmla="*/ 1711847 w 10271084"/>
                <a:gd name="connsiteY37" fmla="*/ 1641095 h 1641095"/>
                <a:gd name="connsiteX38" fmla="*/ 1449364 w 10271084"/>
                <a:gd name="connsiteY38" fmla="*/ 1641095 h 1641095"/>
                <a:gd name="connsiteX39" fmla="*/ 878748 w 10271084"/>
                <a:gd name="connsiteY39" fmla="*/ 1641095 h 1641095"/>
                <a:gd name="connsiteX40" fmla="*/ 513554 w 10271084"/>
                <a:gd name="connsiteY40" fmla="*/ 1641095 h 1641095"/>
                <a:gd name="connsiteX41" fmla="*/ 0 w 10271084"/>
                <a:gd name="connsiteY41" fmla="*/ 1641095 h 1641095"/>
                <a:gd name="connsiteX42" fmla="*/ 0 w 10271084"/>
                <a:gd name="connsiteY42" fmla="*/ 1126885 h 1641095"/>
                <a:gd name="connsiteX43" fmla="*/ 0 w 10271084"/>
                <a:gd name="connsiteY43" fmla="*/ 612675 h 1641095"/>
                <a:gd name="connsiteX44" fmla="*/ 0 w 10271084"/>
                <a:gd name="connsiteY44" fmla="*/ 0 h 1641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271084" h="1641095" fill="none" extrusionOk="0">
                  <a:moveTo>
                    <a:pt x="0" y="0"/>
                  </a:moveTo>
                  <a:cubicBezTo>
                    <a:pt x="223827" y="-26795"/>
                    <a:pt x="373627" y="18231"/>
                    <a:pt x="467905" y="0"/>
                  </a:cubicBezTo>
                  <a:cubicBezTo>
                    <a:pt x="562183" y="-18231"/>
                    <a:pt x="744466" y="42392"/>
                    <a:pt x="935810" y="0"/>
                  </a:cubicBezTo>
                  <a:cubicBezTo>
                    <a:pt x="1127155" y="-42392"/>
                    <a:pt x="1168455" y="24759"/>
                    <a:pt x="1301004" y="0"/>
                  </a:cubicBezTo>
                  <a:cubicBezTo>
                    <a:pt x="1433553" y="-24759"/>
                    <a:pt x="1575155" y="11013"/>
                    <a:pt x="1768909" y="0"/>
                  </a:cubicBezTo>
                  <a:cubicBezTo>
                    <a:pt x="1962663" y="-11013"/>
                    <a:pt x="2259700" y="48621"/>
                    <a:pt x="2544946" y="0"/>
                  </a:cubicBezTo>
                  <a:cubicBezTo>
                    <a:pt x="2830192" y="-48621"/>
                    <a:pt x="2721467" y="24729"/>
                    <a:pt x="2807430" y="0"/>
                  </a:cubicBezTo>
                  <a:cubicBezTo>
                    <a:pt x="2893393" y="-24729"/>
                    <a:pt x="3079999" y="26444"/>
                    <a:pt x="3172624" y="0"/>
                  </a:cubicBezTo>
                  <a:cubicBezTo>
                    <a:pt x="3265249" y="-26444"/>
                    <a:pt x="3701180" y="3076"/>
                    <a:pt x="3948661" y="0"/>
                  </a:cubicBezTo>
                  <a:cubicBezTo>
                    <a:pt x="4196142" y="-3076"/>
                    <a:pt x="4428379" y="76227"/>
                    <a:pt x="4724699" y="0"/>
                  </a:cubicBezTo>
                  <a:cubicBezTo>
                    <a:pt x="5021019" y="-76227"/>
                    <a:pt x="5004318" y="24142"/>
                    <a:pt x="5192604" y="0"/>
                  </a:cubicBezTo>
                  <a:cubicBezTo>
                    <a:pt x="5380890" y="-24142"/>
                    <a:pt x="5379886" y="42763"/>
                    <a:pt x="5557798" y="0"/>
                  </a:cubicBezTo>
                  <a:cubicBezTo>
                    <a:pt x="5735710" y="-42763"/>
                    <a:pt x="6000407" y="47920"/>
                    <a:pt x="6231124" y="0"/>
                  </a:cubicBezTo>
                  <a:cubicBezTo>
                    <a:pt x="6461841" y="-47920"/>
                    <a:pt x="6663494" y="51216"/>
                    <a:pt x="6904451" y="0"/>
                  </a:cubicBezTo>
                  <a:cubicBezTo>
                    <a:pt x="7145408" y="-51216"/>
                    <a:pt x="7405457" y="11085"/>
                    <a:pt x="7577778" y="0"/>
                  </a:cubicBezTo>
                  <a:cubicBezTo>
                    <a:pt x="7750099" y="-11085"/>
                    <a:pt x="7941139" y="20080"/>
                    <a:pt x="8045682" y="0"/>
                  </a:cubicBezTo>
                  <a:cubicBezTo>
                    <a:pt x="8150225" y="-20080"/>
                    <a:pt x="8477088" y="2902"/>
                    <a:pt x="8616298" y="0"/>
                  </a:cubicBezTo>
                  <a:cubicBezTo>
                    <a:pt x="8755508" y="-2902"/>
                    <a:pt x="8845135" y="2969"/>
                    <a:pt x="8981492" y="0"/>
                  </a:cubicBezTo>
                  <a:cubicBezTo>
                    <a:pt x="9117849" y="-2969"/>
                    <a:pt x="9355831" y="9107"/>
                    <a:pt x="9552108" y="0"/>
                  </a:cubicBezTo>
                  <a:cubicBezTo>
                    <a:pt x="9748385" y="-9107"/>
                    <a:pt x="10051012" y="6745"/>
                    <a:pt x="10271084" y="0"/>
                  </a:cubicBezTo>
                  <a:cubicBezTo>
                    <a:pt x="10333170" y="171600"/>
                    <a:pt x="10260175" y="407081"/>
                    <a:pt x="10271084" y="547032"/>
                  </a:cubicBezTo>
                  <a:cubicBezTo>
                    <a:pt x="10281993" y="686983"/>
                    <a:pt x="10264718" y="980815"/>
                    <a:pt x="10271084" y="1110474"/>
                  </a:cubicBezTo>
                  <a:cubicBezTo>
                    <a:pt x="10277450" y="1240133"/>
                    <a:pt x="10222993" y="1422484"/>
                    <a:pt x="10271084" y="1641095"/>
                  </a:cubicBezTo>
                  <a:cubicBezTo>
                    <a:pt x="10180203" y="1658790"/>
                    <a:pt x="10134877" y="1619940"/>
                    <a:pt x="10008601" y="1641095"/>
                  </a:cubicBezTo>
                  <a:cubicBezTo>
                    <a:pt x="9882325" y="1662250"/>
                    <a:pt x="9824564" y="1623026"/>
                    <a:pt x="9746117" y="1641095"/>
                  </a:cubicBezTo>
                  <a:cubicBezTo>
                    <a:pt x="9667670" y="1659164"/>
                    <a:pt x="9470266" y="1594894"/>
                    <a:pt x="9278213" y="1641095"/>
                  </a:cubicBezTo>
                  <a:cubicBezTo>
                    <a:pt x="9086160" y="1687296"/>
                    <a:pt x="8756271" y="1549202"/>
                    <a:pt x="8502175" y="1641095"/>
                  </a:cubicBezTo>
                  <a:cubicBezTo>
                    <a:pt x="8248079" y="1732988"/>
                    <a:pt x="8053035" y="1601013"/>
                    <a:pt x="7726138" y="1641095"/>
                  </a:cubicBezTo>
                  <a:cubicBezTo>
                    <a:pt x="7399241" y="1681177"/>
                    <a:pt x="7464622" y="1605617"/>
                    <a:pt x="7258233" y="1641095"/>
                  </a:cubicBezTo>
                  <a:cubicBezTo>
                    <a:pt x="7051844" y="1676573"/>
                    <a:pt x="7040740" y="1604317"/>
                    <a:pt x="6893039" y="1641095"/>
                  </a:cubicBezTo>
                  <a:cubicBezTo>
                    <a:pt x="6745338" y="1677873"/>
                    <a:pt x="6752982" y="1640187"/>
                    <a:pt x="6630555" y="1641095"/>
                  </a:cubicBezTo>
                  <a:cubicBezTo>
                    <a:pt x="6508128" y="1642003"/>
                    <a:pt x="6215572" y="1582116"/>
                    <a:pt x="5957229" y="1641095"/>
                  </a:cubicBezTo>
                  <a:cubicBezTo>
                    <a:pt x="5698886" y="1700074"/>
                    <a:pt x="5558126" y="1616025"/>
                    <a:pt x="5386613" y="1641095"/>
                  </a:cubicBezTo>
                  <a:cubicBezTo>
                    <a:pt x="5215100" y="1666165"/>
                    <a:pt x="5040268" y="1593335"/>
                    <a:pt x="4815997" y="1641095"/>
                  </a:cubicBezTo>
                  <a:cubicBezTo>
                    <a:pt x="4591726" y="1688855"/>
                    <a:pt x="4276525" y="1568508"/>
                    <a:pt x="4039960" y="1641095"/>
                  </a:cubicBezTo>
                  <a:cubicBezTo>
                    <a:pt x="3803395" y="1713682"/>
                    <a:pt x="3449836" y="1583335"/>
                    <a:pt x="3263922" y="1641095"/>
                  </a:cubicBezTo>
                  <a:cubicBezTo>
                    <a:pt x="3078008" y="1698855"/>
                    <a:pt x="2747300" y="1599218"/>
                    <a:pt x="2487885" y="1641095"/>
                  </a:cubicBezTo>
                  <a:cubicBezTo>
                    <a:pt x="2228470" y="1682972"/>
                    <a:pt x="2091822" y="1577019"/>
                    <a:pt x="1711847" y="1641095"/>
                  </a:cubicBezTo>
                  <a:cubicBezTo>
                    <a:pt x="1331872" y="1705171"/>
                    <a:pt x="1515518" y="1623175"/>
                    <a:pt x="1449364" y="1641095"/>
                  </a:cubicBezTo>
                  <a:cubicBezTo>
                    <a:pt x="1383210" y="1659015"/>
                    <a:pt x="1021056" y="1624932"/>
                    <a:pt x="878748" y="1641095"/>
                  </a:cubicBezTo>
                  <a:cubicBezTo>
                    <a:pt x="736440" y="1657258"/>
                    <a:pt x="602221" y="1602765"/>
                    <a:pt x="513554" y="1641095"/>
                  </a:cubicBezTo>
                  <a:cubicBezTo>
                    <a:pt x="424887" y="1679425"/>
                    <a:pt x="125228" y="1633786"/>
                    <a:pt x="0" y="1641095"/>
                  </a:cubicBezTo>
                  <a:cubicBezTo>
                    <a:pt x="-58472" y="1421132"/>
                    <a:pt x="59481" y="1317900"/>
                    <a:pt x="0" y="1126885"/>
                  </a:cubicBezTo>
                  <a:cubicBezTo>
                    <a:pt x="-59481" y="935870"/>
                    <a:pt x="56809" y="846921"/>
                    <a:pt x="0" y="612675"/>
                  </a:cubicBezTo>
                  <a:cubicBezTo>
                    <a:pt x="-56809" y="378429"/>
                    <a:pt x="65362" y="262900"/>
                    <a:pt x="0" y="0"/>
                  </a:cubicBezTo>
                  <a:close/>
                </a:path>
                <a:path w="10271084" h="1641095" stroke="0" extrusionOk="0">
                  <a:moveTo>
                    <a:pt x="0" y="0"/>
                  </a:moveTo>
                  <a:cubicBezTo>
                    <a:pt x="259404" y="-18122"/>
                    <a:pt x="406691" y="43790"/>
                    <a:pt x="570616" y="0"/>
                  </a:cubicBezTo>
                  <a:cubicBezTo>
                    <a:pt x="734541" y="-43790"/>
                    <a:pt x="790691" y="43148"/>
                    <a:pt x="935810" y="0"/>
                  </a:cubicBezTo>
                  <a:cubicBezTo>
                    <a:pt x="1080929" y="-43148"/>
                    <a:pt x="1087601" y="21939"/>
                    <a:pt x="1198293" y="0"/>
                  </a:cubicBezTo>
                  <a:cubicBezTo>
                    <a:pt x="1308985" y="-21939"/>
                    <a:pt x="1796603" y="82755"/>
                    <a:pt x="1974331" y="0"/>
                  </a:cubicBezTo>
                  <a:cubicBezTo>
                    <a:pt x="2152059" y="-82755"/>
                    <a:pt x="2545983" y="36694"/>
                    <a:pt x="2750368" y="0"/>
                  </a:cubicBezTo>
                  <a:cubicBezTo>
                    <a:pt x="2954753" y="-36694"/>
                    <a:pt x="3075558" y="51412"/>
                    <a:pt x="3218273" y="0"/>
                  </a:cubicBezTo>
                  <a:cubicBezTo>
                    <a:pt x="3360989" y="-51412"/>
                    <a:pt x="3570606" y="22368"/>
                    <a:pt x="3686178" y="0"/>
                  </a:cubicBezTo>
                  <a:cubicBezTo>
                    <a:pt x="3801750" y="-22368"/>
                    <a:pt x="4036283" y="27719"/>
                    <a:pt x="4256794" y="0"/>
                  </a:cubicBezTo>
                  <a:cubicBezTo>
                    <a:pt x="4477305" y="-27719"/>
                    <a:pt x="4615992" y="16497"/>
                    <a:pt x="4724699" y="0"/>
                  </a:cubicBezTo>
                  <a:cubicBezTo>
                    <a:pt x="4833406" y="-16497"/>
                    <a:pt x="5228205" y="65305"/>
                    <a:pt x="5500736" y="0"/>
                  </a:cubicBezTo>
                  <a:cubicBezTo>
                    <a:pt x="5773267" y="-65305"/>
                    <a:pt x="5663006" y="29100"/>
                    <a:pt x="5763219" y="0"/>
                  </a:cubicBezTo>
                  <a:cubicBezTo>
                    <a:pt x="5863432" y="-29100"/>
                    <a:pt x="6128953" y="44645"/>
                    <a:pt x="6333835" y="0"/>
                  </a:cubicBezTo>
                  <a:cubicBezTo>
                    <a:pt x="6538717" y="-44645"/>
                    <a:pt x="6680876" y="37659"/>
                    <a:pt x="6801740" y="0"/>
                  </a:cubicBezTo>
                  <a:cubicBezTo>
                    <a:pt x="6922605" y="-37659"/>
                    <a:pt x="7192919" y="42529"/>
                    <a:pt x="7475067" y="0"/>
                  </a:cubicBezTo>
                  <a:cubicBezTo>
                    <a:pt x="7757215" y="-42529"/>
                    <a:pt x="7677582" y="18802"/>
                    <a:pt x="7737550" y="0"/>
                  </a:cubicBezTo>
                  <a:cubicBezTo>
                    <a:pt x="7797518" y="-18802"/>
                    <a:pt x="7894420" y="27878"/>
                    <a:pt x="8000033" y="0"/>
                  </a:cubicBezTo>
                  <a:cubicBezTo>
                    <a:pt x="8105646" y="-27878"/>
                    <a:pt x="8263483" y="25966"/>
                    <a:pt x="8365227" y="0"/>
                  </a:cubicBezTo>
                  <a:cubicBezTo>
                    <a:pt x="8466971" y="-25966"/>
                    <a:pt x="8650663" y="15141"/>
                    <a:pt x="8833132" y="0"/>
                  </a:cubicBezTo>
                  <a:cubicBezTo>
                    <a:pt x="9015602" y="-15141"/>
                    <a:pt x="9138586" y="3869"/>
                    <a:pt x="9301037" y="0"/>
                  </a:cubicBezTo>
                  <a:cubicBezTo>
                    <a:pt x="9463488" y="-3869"/>
                    <a:pt x="9794508" y="9766"/>
                    <a:pt x="10271084" y="0"/>
                  </a:cubicBezTo>
                  <a:cubicBezTo>
                    <a:pt x="10325758" y="139829"/>
                    <a:pt x="10230275" y="326008"/>
                    <a:pt x="10271084" y="563443"/>
                  </a:cubicBezTo>
                  <a:cubicBezTo>
                    <a:pt x="10311893" y="800878"/>
                    <a:pt x="10216581" y="891469"/>
                    <a:pt x="10271084" y="1077652"/>
                  </a:cubicBezTo>
                  <a:cubicBezTo>
                    <a:pt x="10325587" y="1263835"/>
                    <a:pt x="10239106" y="1391671"/>
                    <a:pt x="10271084" y="1641095"/>
                  </a:cubicBezTo>
                  <a:cubicBezTo>
                    <a:pt x="10049015" y="1652480"/>
                    <a:pt x="9821730" y="1584530"/>
                    <a:pt x="9700468" y="1641095"/>
                  </a:cubicBezTo>
                  <a:cubicBezTo>
                    <a:pt x="9579206" y="1697660"/>
                    <a:pt x="9201932" y="1582075"/>
                    <a:pt x="8924431" y="1641095"/>
                  </a:cubicBezTo>
                  <a:cubicBezTo>
                    <a:pt x="8646930" y="1700115"/>
                    <a:pt x="8562188" y="1593681"/>
                    <a:pt x="8251104" y="1641095"/>
                  </a:cubicBezTo>
                  <a:cubicBezTo>
                    <a:pt x="7940020" y="1688509"/>
                    <a:pt x="8009358" y="1632934"/>
                    <a:pt x="7885910" y="1641095"/>
                  </a:cubicBezTo>
                  <a:cubicBezTo>
                    <a:pt x="7762462" y="1649256"/>
                    <a:pt x="7477408" y="1617686"/>
                    <a:pt x="7315294" y="1641095"/>
                  </a:cubicBezTo>
                  <a:cubicBezTo>
                    <a:pt x="7153180" y="1664504"/>
                    <a:pt x="7146593" y="1621865"/>
                    <a:pt x="7052811" y="1641095"/>
                  </a:cubicBezTo>
                  <a:cubicBezTo>
                    <a:pt x="6959029" y="1660325"/>
                    <a:pt x="6473289" y="1573862"/>
                    <a:pt x="6276774" y="1641095"/>
                  </a:cubicBezTo>
                  <a:cubicBezTo>
                    <a:pt x="6080259" y="1708328"/>
                    <a:pt x="5984860" y="1625955"/>
                    <a:pt x="5911579" y="1641095"/>
                  </a:cubicBezTo>
                  <a:cubicBezTo>
                    <a:pt x="5838299" y="1656235"/>
                    <a:pt x="5567985" y="1591987"/>
                    <a:pt x="5340964" y="1641095"/>
                  </a:cubicBezTo>
                  <a:cubicBezTo>
                    <a:pt x="5113944" y="1690203"/>
                    <a:pt x="5111150" y="1605329"/>
                    <a:pt x="4975770" y="1641095"/>
                  </a:cubicBezTo>
                  <a:cubicBezTo>
                    <a:pt x="4840390" y="1676861"/>
                    <a:pt x="4628333" y="1626778"/>
                    <a:pt x="4405154" y="1641095"/>
                  </a:cubicBezTo>
                  <a:cubicBezTo>
                    <a:pt x="4181975" y="1655412"/>
                    <a:pt x="4108440" y="1609177"/>
                    <a:pt x="3937249" y="1641095"/>
                  </a:cubicBezTo>
                  <a:cubicBezTo>
                    <a:pt x="3766059" y="1673013"/>
                    <a:pt x="3752952" y="1625474"/>
                    <a:pt x="3674766" y="1641095"/>
                  </a:cubicBezTo>
                  <a:cubicBezTo>
                    <a:pt x="3596580" y="1656716"/>
                    <a:pt x="3518540" y="1633075"/>
                    <a:pt x="3412282" y="1641095"/>
                  </a:cubicBezTo>
                  <a:cubicBezTo>
                    <a:pt x="3306024" y="1649115"/>
                    <a:pt x="3159697" y="1624640"/>
                    <a:pt x="2944377" y="1641095"/>
                  </a:cubicBezTo>
                  <a:cubicBezTo>
                    <a:pt x="2729057" y="1657550"/>
                    <a:pt x="2591640" y="1560356"/>
                    <a:pt x="2271051" y="1641095"/>
                  </a:cubicBezTo>
                  <a:cubicBezTo>
                    <a:pt x="1950462" y="1721834"/>
                    <a:pt x="2011391" y="1602515"/>
                    <a:pt x="1905857" y="1641095"/>
                  </a:cubicBezTo>
                  <a:cubicBezTo>
                    <a:pt x="1800323" y="1679675"/>
                    <a:pt x="1603055" y="1622141"/>
                    <a:pt x="1335241" y="1641095"/>
                  </a:cubicBezTo>
                  <a:cubicBezTo>
                    <a:pt x="1067427" y="1660049"/>
                    <a:pt x="1133950" y="1626343"/>
                    <a:pt x="970047" y="1641095"/>
                  </a:cubicBezTo>
                  <a:cubicBezTo>
                    <a:pt x="806144" y="1655847"/>
                    <a:pt x="713321" y="1612983"/>
                    <a:pt x="604853" y="1641095"/>
                  </a:cubicBezTo>
                  <a:cubicBezTo>
                    <a:pt x="496385" y="1669207"/>
                    <a:pt x="158137" y="1613941"/>
                    <a:pt x="0" y="1641095"/>
                  </a:cubicBezTo>
                  <a:cubicBezTo>
                    <a:pt x="-19143" y="1521748"/>
                    <a:pt x="69244" y="1299742"/>
                    <a:pt x="0" y="1061241"/>
                  </a:cubicBezTo>
                  <a:cubicBezTo>
                    <a:pt x="-69244" y="822740"/>
                    <a:pt x="62821" y="713662"/>
                    <a:pt x="0" y="530621"/>
                  </a:cubicBezTo>
                  <a:cubicBezTo>
                    <a:pt x="-62821" y="347580"/>
                    <a:pt x="32680" y="265031"/>
                    <a:pt x="0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505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3075874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5B0C35BB-886A-17EE-3152-C17D628A4849}"/>
                </a:ext>
              </a:extLst>
            </p:cNvPr>
            <p:cNvSpPr txBox="1"/>
            <p:nvPr/>
          </p:nvSpPr>
          <p:spPr>
            <a:xfrm>
              <a:off x="2498262" y="5309303"/>
              <a:ext cx="929949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solidFill>
                    <a:srgbClr val="FF5050"/>
                  </a:solidFill>
                </a:rPr>
                <a:t>Câu 3: Đặt 1 câu ghép</a:t>
              </a:r>
            </a:p>
          </p:txBody>
        </p:sp>
        <p:pic>
          <p:nvPicPr>
            <p:cNvPr id="6" name="Picture 5" descr="A cartoon child holding a pencil&#10;&#10;Description automatically generated">
              <a:extLst>
                <a:ext uri="{FF2B5EF4-FFF2-40B4-BE49-F238E27FC236}">
                  <a16:creationId xmlns:a16="http://schemas.microsoft.com/office/drawing/2014/main" xmlns="" id="{D24FE6FB-23A1-F3F3-F451-AEB6A5CB5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948" y="4772976"/>
              <a:ext cx="2111305" cy="1921829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761684FB-AD0A-77CF-B48C-FC356A37689E}"/>
              </a:ext>
            </a:extLst>
          </p:cNvPr>
          <p:cNvGrpSpPr/>
          <p:nvPr/>
        </p:nvGrpSpPr>
        <p:grpSpPr>
          <a:xfrm>
            <a:off x="755738" y="3261039"/>
            <a:ext cx="10460383" cy="2188643"/>
            <a:chOff x="932149" y="4249376"/>
            <a:chExt cx="10460383" cy="2188643"/>
          </a:xfrm>
        </p:grpSpPr>
        <p:pic>
          <p:nvPicPr>
            <p:cNvPr id="21" name="Picture 20" descr="A cartoon of a child wearing glasses&#10;&#10;Description automatically generated">
              <a:extLst>
                <a:ext uri="{FF2B5EF4-FFF2-40B4-BE49-F238E27FC236}">
                  <a16:creationId xmlns:a16="http://schemas.microsoft.com/office/drawing/2014/main" xmlns="" id="{12F57CE1-BFBF-D7EC-1C55-E1D40D856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49" y="4284805"/>
              <a:ext cx="2023932" cy="2153214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C64FB78B-879F-C46A-9F51-FEF10534A761}"/>
                </a:ext>
              </a:extLst>
            </p:cNvPr>
            <p:cNvGrpSpPr/>
            <p:nvPr/>
          </p:nvGrpSpPr>
          <p:grpSpPr>
            <a:xfrm>
              <a:off x="2747509" y="4249376"/>
              <a:ext cx="8645023" cy="2188642"/>
              <a:chOff x="-832714" y="222616"/>
              <a:chExt cx="65537783" cy="1040640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xmlns="" id="{88F0D8FF-AE38-F7FB-66DA-41D54F4692AF}"/>
                  </a:ext>
                </a:extLst>
              </p:cNvPr>
              <p:cNvSpPr/>
              <p:nvPr/>
            </p:nvSpPr>
            <p:spPr>
              <a:xfrm>
                <a:off x="-832714" y="222616"/>
                <a:ext cx="65537783" cy="1040640"/>
              </a:xfrm>
              <a:prstGeom prst="roundRect">
                <a:avLst/>
              </a:prstGeom>
              <a:solidFill>
                <a:srgbClr val="99FFC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A7169C1A-C9FE-9883-6F63-E655D86EB9EE}"/>
                  </a:ext>
                </a:extLst>
              </p:cNvPr>
              <p:cNvSpPr txBox="1"/>
              <p:nvPr/>
            </p:nvSpPr>
            <p:spPr>
              <a:xfrm>
                <a:off x="2311651" y="378194"/>
                <a:ext cx="56680548" cy="7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/>
                  <a:t>Hễ con chó đi chậm, con khỉ cấu hai tai chó giật giật.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721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xmlns="" id="{7219DF5C-42EA-9CB0-1B8D-A085F089FD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3" y="2236063"/>
            <a:ext cx="2213807" cy="7030065"/>
          </a:xfrm>
          <a:prstGeom prst="rect">
            <a:avLst/>
          </a:prstGeom>
        </p:spPr>
      </p:pic>
      <p:pic>
        <p:nvPicPr>
          <p:cNvPr id="9" name="Picture 8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xmlns="" id="{DA1A1C43-0312-045E-B05D-254520F9AC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2" y="22255"/>
            <a:ext cx="2213807" cy="7030065"/>
          </a:xfrm>
          <a:prstGeom prst="rect">
            <a:avLst/>
          </a:prstGeom>
        </p:spPr>
      </p:pic>
      <p:pic>
        <p:nvPicPr>
          <p:cNvPr id="10" name="Picture 9" descr="A picnic table with food and a guitar&#10;&#10;Description automatically generated">
            <a:extLst>
              <a:ext uri="{FF2B5EF4-FFF2-40B4-BE49-F238E27FC236}">
                <a16:creationId xmlns:a16="http://schemas.microsoft.com/office/drawing/2014/main" xmlns="" id="{62AF842D-B176-1413-AE04-344137EE7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6" t="1" r="34133" b="38983"/>
          <a:stretch/>
        </p:blipFill>
        <p:spPr>
          <a:xfrm rot="5400000">
            <a:off x="7570064" y="-444777"/>
            <a:ext cx="2213807" cy="7030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 descr="A group of kids holding food&#10;&#10;Description automatically generated">
            <a:extLst>
              <a:ext uri="{FF2B5EF4-FFF2-40B4-BE49-F238E27FC236}">
                <a16:creationId xmlns:a16="http://schemas.microsoft.com/office/drawing/2014/main" xmlns="" id="{2C5A9B93-68DD-1B81-C9D0-5C6416ED51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8" y="2012127"/>
            <a:ext cx="11331143" cy="46844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C03A5756-A2DD-403A-7EAD-2BCB60A8D9C6}"/>
              </a:ext>
            </a:extLst>
          </p:cNvPr>
          <p:cNvGrpSpPr/>
          <p:nvPr/>
        </p:nvGrpSpPr>
        <p:grpSpPr>
          <a:xfrm>
            <a:off x="5695830" y="377962"/>
            <a:ext cx="5962270" cy="1297879"/>
            <a:chOff x="366486" y="5236909"/>
            <a:chExt cx="5962270" cy="129787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9FADE78A-1588-ED9C-A0BC-AD771536E128}"/>
                </a:ext>
              </a:extLst>
            </p:cNvPr>
            <p:cNvSpPr/>
            <p:nvPr/>
          </p:nvSpPr>
          <p:spPr>
            <a:xfrm>
              <a:off x="366486" y="5236909"/>
              <a:ext cx="5962270" cy="1297879"/>
            </a:xfrm>
            <a:custGeom>
              <a:avLst/>
              <a:gdLst>
                <a:gd name="connsiteX0" fmla="*/ 0 w 5962270"/>
                <a:gd name="connsiteY0" fmla="*/ 0 h 1297879"/>
                <a:gd name="connsiteX1" fmla="*/ 417359 w 5962270"/>
                <a:gd name="connsiteY1" fmla="*/ 0 h 1297879"/>
                <a:gd name="connsiteX2" fmla="*/ 834718 w 5962270"/>
                <a:gd name="connsiteY2" fmla="*/ 0 h 1297879"/>
                <a:gd name="connsiteX3" fmla="*/ 1490568 w 5962270"/>
                <a:gd name="connsiteY3" fmla="*/ 0 h 1297879"/>
                <a:gd name="connsiteX4" fmla="*/ 2206040 w 5962270"/>
                <a:gd name="connsiteY4" fmla="*/ 0 h 1297879"/>
                <a:gd name="connsiteX5" fmla="*/ 2802267 w 5962270"/>
                <a:gd name="connsiteY5" fmla="*/ 0 h 1297879"/>
                <a:gd name="connsiteX6" fmla="*/ 3338871 w 5962270"/>
                <a:gd name="connsiteY6" fmla="*/ 0 h 1297879"/>
                <a:gd name="connsiteX7" fmla="*/ 3994721 w 5962270"/>
                <a:gd name="connsiteY7" fmla="*/ 0 h 1297879"/>
                <a:gd name="connsiteX8" fmla="*/ 4531325 w 5962270"/>
                <a:gd name="connsiteY8" fmla="*/ 0 h 1297879"/>
                <a:gd name="connsiteX9" fmla="*/ 5008307 w 5962270"/>
                <a:gd name="connsiteY9" fmla="*/ 0 h 1297879"/>
                <a:gd name="connsiteX10" fmla="*/ 5962270 w 5962270"/>
                <a:gd name="connsiteY10" fmla="*/ 0 h 1297879"/>
                <a:gd name="connsiteX11" fmla="*/ 5962270 w 5962270"/>
                <a:gd name="connsiteY11" fmla="*/ 406669 h 1297879"/>
                <a:gd name="connsiteX12" fmla="*/ 5962270 w 5962270"/>
                <a:gd name="connsiteY12" fmla="*/ 852274 h 1297879"/>
                <a:gd name="connsiteX13" fmla="*/ 5962270 w 5962270"/>
                <a:gd name="connsiteY13" fmla="*/ 1297879 h 1297879"/>
                <a:gd name="connsiteX14" fmla="*/ 5306420 w 5962270"/>
                <a:gd name="connsiteY14" fmla="*/ 1297879 h 1297879"/>
                <a:gd name="connsiteX15" fmla="*/ 4650571 w 5962270"/>
                <a:gd name="connsiteY15" fmla="*/ 1297879 h 1297879"/>
                <a:gd name="connsiteX16" fmla="*/ 3994721 w 5962270"/>
                <a:gd name="connsiteY16" fmla="*/ 1297879 h 1297879"/>
                <a:gd name="connsiteX17" fmla="*/ 3338871 w 5962270"/>
                <a:gd name="connsiteY17" fmla="*/ 1297879 h 1297879"/>
                <a:gd name="connsiteX18" fmla="*/ 2683021 w 5962270"/>
                <a:gd name="connsiteY18" fmla="*/ 1297879 h 1297879"/>
                <a:gd name="connsiteX19" fmla="*/ 2265663 w 5962270"/>
                <a:gd name="connsiteY19" fmla="*/ 1297879 h 1297879"/>
                <a:gd name="connsiteX20" fmla="*/ 1669436 w 5962270"/>
                <a:gd name="connsiteY20" fmla="*/ 1297879 h 1297879"/>
                <a:gd name="connsiteX21" fmla="*/ 1013586 w 5962270"/>
                <a:gd name="connsiteY21" fmla="*/ 1297879 h 1297879"/>
                <a:gd name="connsiteX22" fmla="*/ 596227 w 5962270"/>
                <a:gd name="connsiteY22" fmla="*/ 1297879 h 1297879"/>
                <a:gd name="connsiteX23" fmla="*/ 0 w 5962270"/>
                <a:gd name="connsiteY23" fmla="*/ 1297879 h 1297879"/>
                <a:gd name="connsiteX24" fmla="*/ 0 w 5962270"/>
                <a:gd name="connsiteY24" fmla="*/ 839295 h 1297879"/>
                <a:gd name="connsiteX25" fmla="*/ 0 w 5962270"/>
                <a:gd name="connsiteY25" fmla="*/ 380711 h 1297879"/>
                <a:gd name="connsiteX26" fmla="*/ 0 w 5962270"/>
                <a:gd name="connsiteY26" fmla="*/ 0 h 1297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962270" h="1297879" fill="none" extrusionOk="0">
                  <a:moveTo>
                    <a:pt x="0" y="0"/>
                  </a:moveTo>
                  <a:cubicBezTo>
                    <a:pt x="206033" y="-17910"/>
                    <a:pt x="296292" y="24232"/>
                    <a:pt x="417359" y="0"/>
                  </a:cubicBezTo>
                  <a:cubicBezTo>
                    <a:pt x="538426" y="-24232"/>
                    <a:pt x="717015" y="7898"/>
                    <a:pt x="834718" y="0"/>
                  </a:cubicBezTo>
                  <a:cubicBezTo>
                    <a:pt x="952421" y="-7898"/>
                    <a:pt x="1233079" y="59182"/>
                    <a:pt x="1490568" y="0"/>
                  </a:cubicBezTo>
                  <a:cubicBezTo>
                    <a:pt x="1748057" y="-59182"/>
                    <a:pt x="2058514" y="10358"/>
                    <a:pt x="2206040" y="0"/>
                  </a:cubicBezTo>
                  <a:cubicBezTo>
                    <a:pt x="2353566" y="-10358"/>
                    <a:pt x="2575581" y="63364"/>
                    <a:pt x="2802267" y="0"/>
                  </a:cubicBezTo>
                  <a:cubicBezTo>
                    <a:pt x="3028953" y="-63364"/>
                    <a:pt x="3113514" y="4371"/>
                    <a:pt x="3338871" y="0"/>
                  </a:cubicBezTo>
                  <a:cubicBezTo>
                    <a:pt x="3564228" y="-4371"/>
                    <a:pt x="3728058" y="39817"/>
                    <a:pt x="3994721" y="0"/>
                  </a:cubicBezTo>
                  <a:cubicBezTo>
                    <a:pt x="4261384" y="-39817"/>
                    <a:pt x="4401412" y="56815"/>
                    <a:pt x="4531325" y="0"/>
                  </a:cubicBezTo>
                  <a:cubicBezTo>
                    <a:pt x="4661238" y="-56815"/>
                    <a:pt x="4784647" y="19779"/>
                    <a:pt x="5008307" y="0"/>
                  </a:cubicBezTo>
                  <a:cubicBezTo>
                    <a:pt x="5231967" y="-19779"/>
                    <a:pt x="5697671" y="102220"/>
                    <a:pt x="5962270" y="0"/>
                  </a:cubicBezTo>
                  <a:cubicBezTo>
                    <a:pt x="5963867" y="196693"/>
                    <a:pt x="5915444" y="292314"/>
                    <a:pt x="5962270" y="406669"/>
                  </a:cubicBezTo>
                  <a:cubicBezTo>
                    <a:pt x="6009096" y="521024"/>
                    <a:pt x="5952227" y="726091"/>
                    <a:pt x="5962270" y="852274"/>
                  </a:cubicBezTo>
                  <a:cubicBezTo>
                    <a:pt x="5972313" y="978458"/>
                    <a:pt x="5933215" y="1091074"/>
                    <a:pt x="5962270" y="1297879"/>
                  </a:cubicBezTo>
                  <a:cubicBezTo>
                    <a:pt x="5800322" y="1356731"/>
                    <a:pt x="5448331" y="1237829"/>
                    <a:pt x="5306420" y="1297879"/>
                  </a:cubicBezTo>
                  <a:cubicBezTo>
                    <a:pt x="5164509" y="1357929"/>
                    <a:pt x="4877936" y="1238454"/>
                    <a:pt x="4650571" y="1297879"/>
                  </a:cubicBezTo>
                  <a:cubicBezTo>
                    <a:pt x="4423206" y="1357304"/>
                    <a:pt x="4240823" y="1249194"/>
                    <a:pt x="3994721" y="1297879"/>
                  </a:cubicBezTo>
                  <a:cubicBezTo>
                    <a:pt x="3748619" y="1346564"/>
                    <a:pt x="3564625" y="1244921"/>
                    <a:pt x="3338871" y="1297879"/>
                  </a:cubicBezTo>
                  <a:cubicBezTo>
                    <a:pt x="3113117" y="1350837"/>
                    <a:pt x="2954177" y="1227914"/>
                    <a:pt x="2683021" y="1297879"/>
                  </a:cubicBezTo>
                  <a:cubicBezTo>
                    <a:pt x="2411865" y="1367844"/>
                    <a:pt x="2366628" y="1297250"/>
                    <a:pt x="2265663" y="1297879"/>
                  </a:cubicBezTo>
                  <a:cubicBezTo>
                    <a:pt x="2164698" y="1298508"/>
                    <a:pt x="1944008" y="1285264"/>
                    <a:pt x="1669436" y="1297879"/>
                  </a:cubicBezTo>
                  <a:cubicBezTo>
                    <a:pt x="1394864" y="1310494"/>
                    <a:pt x="1301813" y="1234562"/>
                    <a:pt x="1013586" y="1297879"/>
                  </a:cubicBezTo>
                  <a:cubicBezTo>
                    <a:pt x="725359" y="1361196"/>
                    <a:pt x="702523" y="1268516"/>
                    <a:pt x="596227" y="1297879"/>
                  </a:cubicBezTo>
                  <a:cubicBezTo>
                    <a:pt x="489931" y="1327242"/>
                    <a:pt x="154080" y="1231779"/>
                    <a:pt x="0" y="1297879"/>
                  </a:cubicBezTo>
                  <a:cubicBezTo>
                    <a:pt x="-12829" y="1132216"/>
                    <a:pt x="4945" y="950232"/>
                    <a:pt x="0" y="839295"/>
                  </a:cubicBezTo>
                  <a:cubicBezTo>
                    <a:pt x="-4945" y="728358"/>
                    <a:pt x="38089" y="496136"/>
                    <a:pt x="0" y="380711"/>
                  </a:cubicBezTo>
                  <a:cubicBezTo>
                    <a:pt x="-38089" y="265286"/>
                    <a:pt x="26615" y="78388"/>
                    <a:pt x="0" y="0"/>
                  </a:cubicBezTo>
                  <a:close/>
                </a:path>
                <a:path w="5962270" h="1297879" stroke="0" extrusionOk="0">
                  <a:moveTo>
                    <a:pt x="0" y="0"/>
                  </a:moveTo>
                  <a:cubicBezTo>
                    <a:pt x="152820" y="-48054"/>
                    <a:pt x="271961" y="9720"/>
                    <a:pt x="417359" y="0"/>
                  </a:cubicBezTo>
                  <a:cubicBezTo>
                    <a:pt x="562757" y="-9720"/>
                    <a:pt x="748510" y="12453"/>
                    <a:pt x="834718" y="0"/>
                  </a:cubicBezTo>
                  <a:cubicBezTo>
                    <a:pt x="920926" y="-12453"/>
                    <a:pt x="1111711" y="11069"/>
                    <a:pt x="1311699" y="0"/>
                  </a:cubicBezTo>
                  <a:cubicBezTo>
                    <a:pt x="1511687" y="-11069"/>
                    <a:pt x="1765799" y="9762"/>
                    <a:pt x="1967549" y="0"/>
                  </a:cubicBezTo>
                  <a:cubicBezTo>
                    <a:pt x="2169299" y="-9762"/>
                    <a:pt x="2410397" y="46782"/>
                    <a:pt x="2623399" y="0"/>
                  </a:cubicBezTo>
                  <a:cubicBezTo>
                    <a:pt x="2836401" y="-46782"/>
                    <a:pt x="2914502" y="37693"/>
                    <a:pt x="3100380" y="0"/>
                  </a:cubicBezTo>
                  <a:cubicBezTo>
                    <a:pt x="3286258" y="-37693"/>
                    <a:pt x="3452825" y="11957"/>
                    <a:pt x="3696607" y="0"/>
                  </a:cubicBezTo>
                  <a:cubicBezTo>
                    <a:pt x="3940389" y="-11957"/>
                    <a:pt x="4171202" y="36226"/>
                    <a:pt x="4352457" y="0"/>
                  </a:cubicBezTo>
                  <a:cubicBezTo>
                    <a:pt x="4533712" y="-36226"/>
                    <a:pt x="4795933" y="45026"/>
                    <a:pt x="4948684" y="0"/>
                  </a:cubicBezTo>
                  <a:cubicBezTo>
                    <a:pt x="5101435" y="-45026"/>
                    <a:pt x="5650941" y="3931"/>
                    <a:pt x="5962270" y="0"/>
                  </a:cubicBezTo>
                  <a:cubicBezTo>
                    <a:pt x="6013606" y="107975"/>
                    <a:pt x="5945984" y="242396"/>
                    <a:pt x="5962270" y="445605"/>
                  </a:cubicBezTo>
                  <a:cubicBezTo>
                    <a:pt x="5978556" y="648814"/>
                    <a:pt x="5954759" y="706898"/>
                    <a:pt x="5962270" y="865253"/>
                  </a:cubicBezTo>
                  <a:cubicBezTo>
                    <a:pt x="5969781" y="1023608"/>
                    <a:pt x="5948686" y="1199406"/>
                    <a:pt x="5962270" y="1297879"/>
                  </a:cubicBezTo>
                  <a:cubicBezTo>
                    <a:pt x="5742025" y="1351433"/>
                    <a:pt x="5667635" y="1283954"/>
                    <a:pt x="5425666" y="1297879"/>
                  </a:cubicBezTo>
                  <a:cubicBezTo>
                    <a:pt x="5183697" y="1311804"/>
                    <a:pt x="5077184" y="1256530"/>
                    <a:pt x="4948684" y="1297879"/>
                  </a:cubicBezTo>
                  <a:cubicBezTo>
                    <a:pt x="4820184" y="1339228"/>
                    <a:pt x="4613072" y="1270387"/>
                    <a:pt x="4471703" y="1297879"/>
                  </a:cubicBezTo>
                  <a:cubicBezTo>
                    <a:pt x="4330334" y="1325371"/>
                    <a:pt x="4035456" y="1238159"/>
                    <a:pt x="3756230" y="1297879"/>
                  </a:cubicBezTo>
                  <a:cubicBezTo>
                    <a:pt x="3477004" y="1357599"/>
                    <a:pt x="3504992" y="1293227"/>
                    <a:pt x="3279249" y="1297879"/>
                  </a:cubicBezTo>
                  <a:cubicBezTo>
                    <a:pt x="3053506" y="1302531"/>
                    <a:pt x="2924502" y="1270314"/>
                    <a:pt x="2802267" y="1297879"/>
                  </a:cubicBezTo>
                  <a:cubicBezTo>
                    <a:pt x="2680032" y="1325444"/>
                    <a:pt x="2463544" y="1252616"/>
                    <a:pt x="2146417" y="1297879"/>
                  </a:cubicBezTo>
                  <a:cubicBezTo>
                    <a:pt x="1829290" y="1343142"/>
                    <a:pt x="1678021" y="1286601"/>
                    <a:pt x="1430945" y="1297879"/>
                  </a:cubicBezTo>
                  <a:cubicBezTo>
                    <a:pt x="1183869" y="1309157"/>
                    <a:pt x="1070552" y="1254332"/>
                    <a:pt x="894341" y="1297879"/>
                  </a:cubicBezTo>
                  <a:cubicBezTo>
                    <a:pt x="718130" y="1341426"/>
                    <a:pt x="191133" y="1220005"/>
                    <a:pt x="0" y="1297879"/>
                  </a:cubicBezTo>
                  <a:cubicBezTo>
                    <a:pt x="-39898" y="1194886"/>
                    <a:pt x="17838" y="1035338"/>
                    <a:pt x="0" y="878231"/>
                  </a:cubicBezTo>
                  <a:cubicBezTo>
                    <a:pt x="-17838" y="721124"/>
                    <a:pt x="15339" y="631003"/>
                    <a:pt x="0" y="484541"/>
                  </a:cubicBezTo>
                  <a:cubicBezTo>
                    <a:pt x="-15339" y="338079"/>
                    <a:pt x="39063" y="2163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FF5050"/>
              </a:solidFill>
              <a:extLst>
                <a:ext uri="{C807C97D-BFC1-408E-A445-0C87EB9F89A2}">
                  <ask:lineSketchStyleProps xmlns:ask="http://schemas.microsoft.com/office/drawing/2018/sketchyshapes" xmlns="" sd="327275969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D4EC1338-373D-DCDB-6463-8EBCC9A669DE}"/>
                </a:ext>
              </a:extLst>
            </p:cNvPr>
            <p:cNvSpPr txBox="1"/>
            <p:nvPr/>
          </p:nvSpPr>
          <p:spPr>
            <a:xfrm>
              <a:off x="491614" y="5339686"/>
              <a:ext cx="58371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Chúng mình đã chuẩn bị được rất nhiều đồ ăn. Cảm ơn các bạn nhé.</a:t>
              </a:r>
            </a:p>
          </p:txBody>
        </p:sp>
      </p:grpSp>
      <p:pic>
        <p:nvPicPr>
          <p:cNvPr id="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71D9AC64-481F-83F9-D974-777D8BFDF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3169" y="-46212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533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6D097AB-1C2E-A848-0482-AC5CE92A939D}"/>
              </a:ext>
            </a:extLst>
          </p:cNvPr>
          <p:cNvSpPr/>
          <p:nvPr/>
        </p:nvSpPr>
        <p:spPr>
          <a:xfrm>
            <a:off x="1134533" y="677333"/>
            <a:ext cx="10075334" cy="5350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141">
            <a:extLst>
              <a:ext uri="{FF2B5EF4-FFF2-40B4-BE49-F238E27FC236}">
                <a16:creationId xmlns:a16="http://schemas.microsoft.com/office/drawing/2014/main" xmlns="" id="{FEA6F786-5886-AD9C-836D-57359C7B97DA}"/>
              </a:ext>
            </a:extLst>
          </p:cNvPr>
          <p:cNvGrpSpPr/>
          <p:nvPr/>
        </p:nvGrpSpPr>
        <p:grpSpPr>
          <a:xfrm>
            <a:off x="8192041" y="4234963"/>
            <a:ext cx="857250" cy="1038225"/>
            <a:chOff x="2962276" y="1916373"/>
            <a:chExt cx="857250" cy="1038225"/>
          </a:xfrm>
        </p:grpSpPr>
        <p:sp>
          <p:nvSpPr>
            <p:cNvPr id="9" name="Hình chữ nhật: Góc Gập 152">
              <a:extLst>
                <a:ext uri="{FF2B5EF4-FFF2-40B4-BE49-F238E27FC236}">
                  <a16:creationId xmlns:a16="http://schemas.microsoft.com/office/drawing/2014/main" xmlns="" id="{AD856BBE-FBC6-92B0-C5E9-F3C685B52CAE}"/>
                </a:ext>
              </a:extLst>
            </p:cNvPr>
            <p:cNvSpPr/>
            <p:nvPr/>
          </p:nvSpPr>
          <p:spPr>
            <a:xfrm rot="21106865">
              <a:off x="2962276" y="1916373"/>
              <a:ext cx="857250" cy="1038225"/>
            </a:xfrm>
            <a:prstGeom prst="foldedCorner">
              <a:avLst>
                <a:gd name="adj" fmla="val 23334"/>
              </a:avLst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Hộp Văn bản 153">
              <a:extLst>
                <a:ext uri="{FF2B5EF4-FFF2-40B4-BE49-F238E27FC236}">
                  <a16:creationId xmlns:a16="http://schemas.microsoft.com/office/drawing/2014/main" xmlns="" id="{44E4912C-0C06-10F0-8350-A3AACA5D11C6}"/>
                </a:ext>
              </a:extLst>
            </p:cNvPr>
            <p:cNvSpPr txBox="1"/>
            <p:nvPr/>
          </p:nvSpPr>
          <p:spPr>
            <a:xfrm rot="20930151">
              <a:off x="3119438" y="2066153"/>
              <a:ext cx="5429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………………</a:t>
              </a:r>
            </a:p>
          </p:txBody>
        </p:sp>
      </p:grpSp>
      <p:pic>
        <p:nvPicPr>
          <p:cNvPr id="11" name="Hình ảnh 8">
            <a:extLst>
              <a:ext uri="{FF2B5EF4-FFF2-40B4-BE49-F238E27FC236}">
                <a16:creationId xmlns:a16="http://schemas.microsoft.com/office/drawing/2014/main" xmlns="" id="{5D68BE3D-99C9-4CE8-531C-0C5DF4CB5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1" t="17303" r="61202" b="36532"/>
          <a:stretch/>
        </p:blipFill>
        <p:spPr>
          <a:xfrm>
            <a:off x="8806670" y="3262054"/>
            <a:ext cx="1321139" cy="12540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16669F1-EFC2-F8DF-EB0D-5DA535C2F936}"/>
              </a:ext>
            </a:extLst>
          </p:cNvPr>
          <p:cNvSpPr/>
          <p:nvPr/>
        </p:nvSpPr>
        <p:spPr>
          <a:xfrm>
            <a:off x="1134533" y="1092200"/>
            <a:ext cx="9922934" cy="4521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xmlns="" id="{34E35F8E-E46E-7397-5B42-4B332B098B40}"/>
              </a:ext>
            </a:extLst>
          </p:cNvPr>
          <p:cNvSpPr/>
          <p:nvPr/>
        </p:nvSpPr>
        <p:spPr>
          <a:xfrm>
            <a:off x="461706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xmlns="" id="{A6BA6B32-67C8-2730-08CA-357766887F60}"/>
              </a:ext>
            </a:extLst>
          </p:cNvPr>
          <p:cNvSpPr/>
          <p:nvPr/>
        </p:nvSpPr>
        <p:spPr>
          <a:xfrm>
            <a:off x="10369413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xmlns="" id="{A0B6A7E5-7277-4AFE-9A11-32888025E96D}"/>
              </a:ext>
            </a:extLst>
          </p:cNvPr>
          <p:cNvSpPr/>
          <p:nvPr/>
        </p:nvSpPr>
        <p:spPr>
          <a:xfrm>
            <a:off x="10369413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xmlns="" id="{BEBD3C18-3FCB-058C-593C-3E447DB5C0BA}"/>
              </a:ext>
            </a:extLst>
          </p:cNvPr>
          <p:cNvSpPr/>
          <p:nvPr/>
        </p:nvSpPr>
        <p:spPr>
          <a:xfrm>
            <a:off x="460830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1"/>
                </a:gradFill>
              </a:ln>
              <a:gradFill>
                <a:gsLst>
                  <a:gs pos="0">
                    <a:srgbClr val="4472C4">
                      <a:lumMod val="5000"/>
                      <a:lumOff val="95000"/>
                    </a:srgb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 descr="A cartoon child holding a pencil&#10;&#10;Description automatically generated">
            <a:extLst>
              <a:ext uri="{FF2B5EF4-FFF2-40B4-BE49-F238E27FC236}">
                <a16:creationId xmlns:a16="http://schemas.microsoft.com/office/drawing/2014/main" xmlns="" id="{54751C74-5149-3BFF-4D9C-CBEDE9876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8" y="689883"/>
            <a:ext cx="883961" cy="804631"/>
          </a:xfrm>
          <a:prstGeom prst="rect">
            <a:avLst/>
          </a:prstGeom>
        </p:spPr>
      </p:pic>
      <p:pic>
        <p:nvPicPr>
          <p:cNvPr id="24" name="Picture 23" descr="A cartoon of a child holding a lollipop&#10;&#10;Description automatically generated">
            <a:extLst>
              <a:ext uri="{FF2B5EF4-FFF2-40B4-BE49-F238E27FC236}">
                <a16:creationId xmlns:a16="http://schemas.microsoft.com/office/drawing/2014/main" xmlns="" id="{1ADB7BAC-81A7-07A3-72F6-85F5B0CF3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11" y="667422"/>
            <a:ext cx="891736" cy="812796"/>
          </a:xfrm>
          <a:prstGeom prst="rect">
            <a:avLst/>
          </a:prstGeom>
        </p:spPr>
      </p:pic>
      <p:pic>
        <p:nvPicPr>
          <p:cNvPr id="26" name="Picture 25" descr="A cartoon of a child&#10;&#10;Description automatically generated">
            <a:extLst>
              <a:ext uri="{FF2B5EF4-FFF2-40B4-BE49-F238E27FC236}">
                <a16:creationId xmlns:a16="http://schemas.microsoft.com/office/drawing/2014/main" xmlns="" id="{79B0EE09-843E-492A-981A-D8E263F383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3" y="5240676"/>
            <a:ext cx="769505" cy="775041"/>
          </a:xfrm>
          <a:prstGeom prst="rect">
            <a:avLst/>
          </a:prstGeom>
        </p:spPr>
      </p:pic>
      <p:pic>
        <p:nvPicPr>
          <p:cNvPr id="28" name="Picture 27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xmlns="" id="{469F8948-2026-EE9B-58E3-9C8F570E48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21" y="5210893"/>
            <a:ext cx="784952" cy="78495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F0C12873-886A-6BDB-80D2-D116AF182FAF}"/>
              </a:ext>
            </a:extLst>
          </p:cNvPr>
          <p:cNvSpPr txBox="1"/>
          <p:nvPr/>
        </p:nvSpPr>
        <p:spPr>
          <a:xfrm>
            <a:off x="13768137" y="1228853"/>
            <a:ext cx="854682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0" b="1" i="0" u="none" strike="noStrike" kern="1200" cap="none" spc="0" normalizeH="0" baseline="0" noProof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KHỞI</a:t>
            </a:r>
            <a:r>
              <a:rPr kumimoji="0" lang="en-US" sz="16000" b="1" i="0" u="none" strike="noStrike" kern="1200" cap="none" spc="0" normalizeH="0" noProof="0">
                <a:ln w="5715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rPr>
              <a:t> ĐỘNG</a:t>
            </a:r>
            <a:endParaRPr kumimoji="0" lang="en-US" sz="16000" b="1" i="0" u="none" strike="noStrike" kern="1200" cap="none" spc="0" normalizeH="0" baseline="0" noProof="0" dirty="0">
              <a:ln w="5715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UVN Banh Mi" pitchFamily="2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24E55C-D84A-F166-F237-D70674263D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22333" y="892844"/>
            <a:ext cx="8547333" cy="507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704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xmlns="" id="{4D22B53E-D60A-DC82-9BFE-DB4899BFCC45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8000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F4AE7B-16AE-E6D9-6AD7-860545F2AC7C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68E78AE-D0C4-EDC3-AF55-7859F12AE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BADD2BE-F4FE-3B78-E7C2-B9EA88683CF1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577E7E4-CB3C-49BB-186B-D9579CDA6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B5EFCCF-AA47-0585-0462-87E45656BAA6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762961D-F043-2DC2-8F91-8830909E4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E2850CA-7284-5313-3282-B4495A66B1B1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CBB615C-B921-C7A0-66CE-8A12F7D0B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3E6ED68-9B2B-FDEF-3117-AE67FEA56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6550" y="319512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59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artoon of a child waving&#10;&#10;Description automatically generated">
            <a:extLst>
              <a:ext uri="{FF2B5EF4-FFF2-40B4-BE49-F238E27FC236}">
                <a16:creationId xmlns:a16="http://schemas.microsoft.com/office/drawing/2014/main" xmlns="" id="{6588EBE0-FE54-B00B-F009-24D9364D8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7367"/>
            <a:ext cx="3162016" cy="5080634"/>
          </a:xfrm>
          <a:prstGeom prst="rect">
            <a:avLst/>
          </a:prstGeom>
        </p:spPr>
      </p:pic>
      <p:pic>
        <p:nvPicPr>
          <p:cNvPr id="21" name="Picture 20" descr="A cartoon of a child with a backpack&#10;&#10;Description automatically generated">
            <a:extLst>
              <a:ext uri="{FF2B5EF4-FFF2-40B4-BE49-F238E27FC236}">
                <a16:creationId xmlns:a16="http://schemas.microsoft.com/office/drawing/2014/main" xmlns="" id="{C443A378-1B76-0384-BBBA-CAC8A4EA7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961" y="1777367"/>
            <a:ext cx="3457039" cy="5080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94DAAE-FEF3-D0F2-6A93-C6455987BF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2842" y="1147131"/>
            <a:ext cx="7346317" cy="409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4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6B46CC9-9964-40E5-B682-2F8E40FCD6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05126" y="4629752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0EB6A0E-D545-4658-A1EA-F9C67BFF23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9FA7449-D589-457B-A58E-A12FCB2894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4734686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3B72E994-C08C-41B4-BBDA-DC0DD03FC7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02FF4DBC-490D-45F8-AFC7-215497232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6" y="1530600"/>
            <a:ext cx="3339554" cy="5121436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0B77868B-C869-4F45-BBA5-B76AF7D6FD78}"/>
              </a:ext>
            </a:extLst>
          </p:cNvPr>
          <p:cNvGrpSpPr/>
          <p:nvPr/>
        </p:nvGrpSpPr>
        <p:grpSpPr>
          <a:xfrm>
            <a:off x="3596085" y="3187313"/>
            <a:ext cx="6566098" cy="3350608"/>
            <a:chOff x="2206754" y="916448"/>
            <a:chExt cx="4695813" cy="3901755"/>
          </a:xfrm>
        </p:grpSpPr>
        <p:sp>
          <p:nvSpPr>
            <p:cNvPr id="32" name="对话气泡: 椭圆形 13">
              <a:extLst>
                <a:ext uri="{FF2B5EF4-FFF2-40B4-BE49-F238E27FC236}">
                  <a16:creationId xmlns:a16="http://schemas.microsoft.com/office/drawing/2014/main" xmlns="" id="{E1FE5DDF-1767-405E-93B3-7E86FCCB0658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对话气泡: 椭圆形 13">
              <a:extLst>
                <a:ext uri="{FF2B5EF4-FFF2-40B4-BE49-F238E27FC236}">
                  <a16:creationId xmlns:a16="http://schemas.microsoft.com/office/drawing/2014/main" xmlns="" id="{35DB8B5F-2F32-4FB5-BAE0-5BA1D2226CF8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xmlns="" id="{3F94242B-E0C4-403A-9E51-FF72E7D25271}"/>
              </a:ext>
            </a:extLst>
          </p:cNvPr>
          <p:cNvSpPr txBox="1"/>
          <p:nvPr/>
        </p:nvSpPr>
        <p:spPr>
          <a:xfrm>
            <a:off x="4183084" y="3696738"/>
            <a:ext cx="5258303" cy="21733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Chủ ngữ: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 Đèn hoa kì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9C17"/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Vị ngữ: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 lại không sáng bằng đèn tọa đăng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French Vanill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D5978DD-9ADD-41DD-B5A1-4A1AF13304D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1729">
            <a:off x="9227219" y="4690114"/>
            <a:ext cx="2409655" cy="254982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xmlns="" id="{8E498859-28AF-4659-AE91-105BFC805B55}"/>
              </a:ext>
            </a:extLst>
          </p:cNvPr>
          <p:cNvGrpSpPr/>
          <p:nvPr/>
        </p:nvGrpSpPr>
        <p:grpSpPr>
          <a:xfrm>
            <a:off x="9441387" y="3957226"/>
            <a:ext cx="1401002" cy="826188"/>
            <a:chOff x="9391779" y="193843"/>
            <a:chExt cx="1401002" cy="826188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C317E4A9-BF3D-4256-8B91-3DF017BD99DD}"/>
                </a:ext>
              </a:extLst>
            </p:cNvPr>
            <p:cNvGrpSpPr/>
            <p:nvPr/>
          </p:nvGrpSpPr>
          <p:grpSpPr>
            <a:xfrm>
              <a:off x="9391779" y="218794"/>
              <a:ext cx="1401002" cy="713476"/>
              <a:chOff x="9391779" y="218794"/>
              <a:chExt cx="1401002" cy="713476"/>
            </a:xfrm>
          </p:grpSpPr>
          <p:sp>
            <p:nvSpPr>
              <p:cNvPr id="4" name="任意多边形: 形状 3">
                <a:extLst>
                  <a:ext uri="{FF2B5EF4-FFF2-40B4-BE49-F238E27FC236}">
                    <a16:creationId xmlns:a16="http://schemas.microsoft.com/office/drawing/2014/main" xmlns="" id="{69A7D29A-F9A0-4FA6-B19B-2AA6FF61B269}"/>
                  </a:ext>
                </a:extLst>
              </p:cNvPr>
              <p:cNvSpPr/>
              <p:nvPr/>
            </p:nvSpPr>
            <p:spPr>
              <a:xfrm>
                <a:off x="9417274" y="218794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4AB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xmlns="" id="{D85BD5F2-1085-465C-A012-CFD24E353244}"/>
                  </a:ext>
                </a:extLst>
              </p:cNvPr>
              <p:cNvSpPr/>
              <p:nvPr/>
            </p:nvSpPr>
            <p:spPr>
              <a:xfrm>
                <a:off x="9391779" y="235979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xmlns="" id="{3198BD9D-F78D-486A-9A5B-E3AE919D9F27}"/>
                </a:ext>
              </a:extLst>
            </p:cNvPr>
            <p:cNvSpPr txBox="1"/>
            <p:nvPr/>
          </p:nvSpPr>
          <p:spPr>
            <a:xfrm>
              <a:off x="9458166" y="193843"/>
              <a:ext cx="1221014" cy="826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 b="1" i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4AB3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grpSp>
        <p:nvGrpSpPr>
          <p:cNvPr id="20" name="组合 30">
            <a:extLst>
              <a:ext uri="{FF2B5EF4-FFF2-40B4-BE49-F238E27FC236}">
                <a16:creationId xmlns:a16="http://schemas.microsoft.com/office/drawing/2014/main" xmlns="" id="{2FD7600E-7FC9-41C1-A51F-A89C8CD5B25C}"/>
              </a:ext>
            </a:extLst>
          </p:cNvPr>
          <p:cNvGrpSpPr/>
          <p:nvPr/>
        </p:nvGrpSpPr>
        <p:grpSpPr>
          <a:xfrm>
            <a:off x="2801258" y="440406"/>
            <a:ext cx="8638778" cy="2559377"/>
            <a:chOff x="1251662" y="1243647"/>
            <a:chExt cx="6556824" cy="4453996"/>
          </a:xfrm>
        </p:grpSpPr>
        <p:sp>
          <p:nvSpPr>
            <p:cNvPr id="21" name="任意多边形: 形状 27">
              <a:extLst>
                <a:ext uri="{FF2B5EF4-FFF2-40B4-BE49-F238E27FC236}">
                  <a16:creationId xmlns:a16="http://schemas.microsoft.com/office/drawing/2014/main" xmlns="" id="{2EE08B67-4982-401A-B53B-9D0BEF5B38A0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: 圆角 29">
              <a:extLst>
                <a:ext uri="{FF2B5EF4-FFF2-40B4-BE49-F238E27FC236}">
                  <a16:creationId xmlns:a16="http://schemas.microsoft.com/office/drawing/2014/main" xmlns="" id="{5AA9476E-9D83-468B-ADA3-610A75D238B3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文本框 18">
            <a:extLst>
              <a:ext uri="{FF2B5EF4-FFF2-40B4-BE49-F238E27FC236}">
                <a16:creationId xmlns:a16="http://schemas.microsoft.com/office/drawing/2014/main" xmlns="" id="{69C3405F-5313-4AD3-889C-22ED47875033}"/>
              </a:ext>
            </a:extLst>
          </p:cNvPr>
          <p:cNvSpPr txBox="1"/>
          <p:nvPr/>
        </p:nvSpPr>
        <p:spPr>
          <a:xfrm>
            <a:off x="3240944" y="814574"/>
            <a:ext cx="7765368" cy="15331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Xác định chủ ngữ, vị ngữ trong câu sau: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Đèn hoa kì lại không sáng bằng đèn tọa đăng.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French Vanill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530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FE649E7A-A5BD-4412-8C18-433B437DDD16}"/>
              </a:ext>
            </a:extLst>
          </p:cNvPr>
          <p:cNvGrpSpPr/>
          <p:nvPr/>
        </p:nvGrpSpPr>
        <p:grpSpPr>
          <a:xfrm>
            <a:off x="2968868" y="2714207"/>
            <a:ext cx="6559403" cy="3986415"/>
            <a:chOff x="564316" y="378816"/>
            <a:chExt cx="5393413" cy="391460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xmlns="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xmlns="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xmlns="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xmlns="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xmlns="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xmlns="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xmlns="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xmlns="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xmlns="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xmlns="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xmlns="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xmlns="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xmlns="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xmlns="" id="{2D99D285-844D-4829-99BD-06FE59579294}"/>
              </a:ext>
            </a:extLst>
          </p:cNvPr>
          <p:cNvSpPr txBox="1"/>
          <p:nvPr/>
        </p:nvSpPr>
        <p:spPr>
          <a:xfrm>
            <a:off x="3942691" y="3186125"/>
            <a:ext cx="4833073" cy="28935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Chủ ngữ: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Áo dài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9C17"/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Vị ngữ: </a:t>
            </a: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trở thành biểu tượng cho y phục truyền thống của Việt Nam.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French Vanill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xmlns="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xmlns="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476C58C0-6461-460D-B545-545E23E4D33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grpSp>
        <p:nvGrpSpPr>
          <p:cNvPr id="37" name="组合 5">
            <a:extLst>
              <a:ext uri="{FF2B5EF4-FFF2-40B4-BE49-F238E27FC236}">
                <a16:creationId xmlns:a16="http://schemas.microsoft.com/office/drawing/2014/main" xmlns="" id="{AEC5D685-1D85-4A75-8783-D2C80B7B7655}"/>
              </a:ext>
            </a:extLst>
          </p:cNvPr>
          <p:cNvGrpSpPr/>
          <p:nvPr/>
        </p:nvGrpSpPr>
        <p:grpSpPr>
          <a:xfrm>
            <a:off x="8699082" y="5778963"/>
            <a:ext cx="1401002" cy="826188"/>
            <a:chOff x="9391779" y="193843"/>
            <a:chExt cx="1401002" cy="826188"/>
          </a:xfrm>
        </p:grpSpPr>
        <p:grpSp>
          <p:nvGrpSpPr>
            <p:cNvPr id="38" name="组合 4">
              <a:extLst>
                <a:ext uri="{FF2B5EF4-FFF2-40B4-BE49-F238E27FC236}">
                  <a16:creationId xmlns:a16="http://schemas.microsoft.com/office/drawing/2014/main" xmlns="" id="{03092C57-47EC-44BE-ADD4-A9D8442FECAC}"/>
                </a:ext>
              </a:extLst>
            </p:cNvPr>
            <p:cNvGrpSpPr/>
            <p:nvPr/>
          </p:nvGrpSpPr>
          <p:grpSpPr>
            <a:xfrm>
              <a:off x="9391779" y="218794"/>
              <a:ext cx="1401002" cy="713476"/>
              <a:chOff x="9391779" y="218794"/>
              <a:chExt cx="1401002" cy="713476"/>
            </a:xfrm>
          </p:grpSpPr>
          <p:sp>
            <p:nvSpPr>
              <p:cNvPr id="40" name="任意多边形: 形状 3">
                <a:extLst>
                  <a:ext uri="{FF2B5EF4-FFF2-40B4-BE49-F238E27FC236}">
                    <a16:creationId xmlns:a16="http://schemas.microsoft.com/office/drawing/2014/main" xmlns="" id="{B2D84590-BF91-4361-AC91-26DCCA766F62}"/>
                  </a:ext>
                </a:extLst>
              </p:cNvPr>
              <p:cNvSpPr/>
              <p:nvPr/>
            </p:nvSpPr>
            <p:spPr>
              <a:xfrm>
                <a:off x="9417274" y="218794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4AB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任意多边形: 形状 13">
                <a:extLst>
                  <a:ext uri="{FF2B5EF4-FFF2-40B4-BE49-F238E27FC236}">
                    <a16:creationId xmlns:a16="http://schemas.microsoft.com/office/drawing/2014/main" xmlns="" id="{DC793EDE-DE2A-46AE-A75F-4A9B2F1AA38C}"/>
                  </a:ext>
                </a:extLst>
              </p:cNvPr>
              <p:cNvSpPr/>
              <p:nvPr/>
            </p:nvSpPr>
            <p:spPr>
              <a:xfrm>
                <a:off x="9391779" y="235979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9" name="文本框 17">
              <a:extLst>
                <a:ext uri="{FF2B5EF4-FFF2-40B4-BE49-F238E27FC236}">
                  <a16:creationId xmlns:a16="http://schemas.microsoft.com/office/drawing/2014/main" xmlns="" id="{A65775C2-3941-4322-8396-EB709681EB71}"/>
                </a:ext>
              </a:extLst>
            </p:cNvPr>
            <p:cNvSpPr txBox="1"/>
            <p:nvPr/>
          </p:nvSpPr>
          <p:spPr>
            <a:xfrm>
              <a:off x="9458166" y="193843"/>
              <a:ext cx="1221014" cy="826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 b="1" i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4AB3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537A54-5AD7-4ED9-BEE3-64B27BBE24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859" y="3054571"/>
            <a:ext cx="3414531" cy="3385382"/>
          </a:xfrm>
          <a:prstGeom prst="rect">
            <a:avLst/>
          </a:prstGeom>
        </p:spPr>
      </p:pic>
      <p:grpSp>
        <p:nvGrpSpPr>
          <p:cNvPr id="30" name="组合 5">
            <a:extLst>
              <a:ext uri="{FF2B5EF4-FFF2-40B4-BE49-F238E27FC236}">
                <a16:creationId xmlns:a16="http://schemas.microsoft.com/office/drawing/2014/main" xmlns="" id="{A2A06939-6E2C-4302-83BA-4530F020D9ED}"/>
              </a:ext>
            </a:extLst>
          </p:cNvPr>
          <p:cNvGrpSpPr/>
          <p:nvPr/>
        </p:nvGrpSpPr>
        <p:grpSpPr>
          <a:xfrm>
            <a:off x="9776345" y="6074341"/>
            <a:ext cx="1401002" cy="826188"/>
            <a:chOff x="9391779" y="193843"/>
            <a:chExt cx="1401002" cy="826188"/>
          </a:xfrm>
        </p:grpSpPr>
        <p:grpSp>
          <p:nvGrpSpPr>
            <p:cNvPr id="31" name="组合 4">
              <a:extLst>
                <a:ext uri="{FF2B5EF4-FFF2-40B4-BE49-F238E27FC236}">
                  <a16:creationId xmlns:a16="http://schemas.microsoft.com/office/drawing/2014/main" xmlns="" id="{9AF82FBB-2F9B-4CEA-BDEE-A9DA756DC436}"/>
                </a:ext>
              </a:extLst>
            </p:cNvPr>
            <p:cNvGrpSpPr/>
            <p:nvPr/>
          </p:nvGrpSpPr>
          <p:grpSpPr>
            <a:xfrm>
              <a:off x="9391779" y="218794"/>
              <a:ext cx="1401002" cy="713476"/>
              <a:chOff x="9391779" y="218794"/>
              <a:chExt cx="1401002" cy="713476"/>
            </a:xfrm>
          </p:grpSpPr>
          <p:sp>
            <p:nvSpPr>
              <p:cNvPr id="35" name="任意多边形: 形状 3">
                <a:extLst>
                  <a:ext uri="{FF2B5EF4-FFF2-40B4-BE49-F238E27FC236}">
                    <a16:creationId xmlns:a16="http://schemas.microsoft.com/office/drawing/2014/main" xmlns="" id="{2A0787F3-E82D-4A16-9BA0-B6166069193E}"/>
                  </a:ext>
                </a:extLst>
              </p:cNvPr>
              <p:cNvSpPr/>
              <p:nvPr/>
            </p:nvSpPr>
            <p:spPr>
              <a:xfrm>
                <a:off x="9417274" y="218794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rgbClr val="F4AB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任意多边形: 形状 13">
                <a:extLst>
                  <a:ext uri="{FF2B5EF4-FFF2-40B4-BE49-F238E27FC236}">
                    <a16:creationId xmlns:a16="http://schemas.microsoft.com/office/drawing/2014/main" xmlns="" id="{83EBE4BF-CEE8-4CC8-B61D-B6F914041B73}"/>
                  </a:ext>
                </a:extLst>
              </p:cNvPr>
              <p:cNvSpPr/>
              <p:nvPr/>
            </p:nvSpPr>
            <p:spPr>
              <a:xfrm>
                <a:off x="9391779" y="235979"/>
                <a:ext cx="1375507" cy="696291"/>
              </a:xfrm>
              <a:custGeom>
                <a:avLst/>
                <a:gdLst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12800"/>
                  <a:gd name="connsiteX1" fmla="*/ 595085 w 1451428"/>
                  <a:gd name="connsiteY1" fmla="*/ 0 h 812800"/>
                  <a:gd name="connsiteX2" fmla="*/ 1190171 w 1451428"/>
                  <a:gd name="connsiteY2" fmla="*/ 188686 h 812800"/>
                  <a:gd name="connsiteX3" fmla="*/ 1335314 w 1451428"/>
                  <a:gd name="connsiteY3" fmla="*/ 580572 h 812800"/>
                  <a:gd name="connsiteX4" fmla="*/ 1451428 w 1451428"/>
                  <a:gd name="connsiteY4" fmla="*/ 812800 h 812800"/>
                  <a:gd name="connsiteX5" fmla="*/ 101600 w 1451428"/>
                  <a:gd name="connsiteY5" fmla="*/ 420914 h 812800"/>
                  <a:gd name="connsiteX6" fmla="*/ 0 w 1451428"/>
                  <a:gd name="connsiteY6" fmla="*/ 246743 h 812800"/>
                  <a:gd name="connsiteX0" fmla="*/ 0 w 1451428"/>
                  <a:gd name="connsiteY0" fmla="*/ 246743 h 824536"/>
                  <a:gd name="connsiteX1" fmla="*/ 595085 w 1451428"/>
                  <a:gd name="connsiteY1" fmla="*/ 0 h 824536"/>
                  <a:gd name="connsiteX2" fmla="*/ 1190171 w 1451428"/>
                  <a:gd name="connsiteY2" fmla="*/ 188686 h 824536"/>
                  <a:gd name="connsiteX3" fmla="*/ 1335314 w 1451428"/>
                  <a:gd name="connsiteY3" fmla="*/ 580572 h 824536"/>
                  <a:gd name="connsiteX4" fmla="*/ 1451428 w 1451428"/>
                  <a:gd name="connsiteY4" fmla="*/ 812800 h 824536"/>
                  <a:gd name="connsiteX5" fmla="*/ 101600 w 1451428"/>
                  <a:gd name="connsiteY5" fmla="*/ 420914 h 824536"/>
                  <a:gd name="connsiteX6" fmla="*/ 0 w 1451428"/>
                  <a:gd name="connsiteY6" fmla="*/ 246743 h 824536"/>
                  <a:gd name="connsiteX0" fmla="*/ 269875 w 1721303"/>
                  <a:gd name="connsiteY0" fmla="*/ 246743 h 823881"/>
                  <a:gd name="connsiteX1" fmla="*/ 864960 w 1721303"/>
                  <a:gd name="connsiteY1" fmla="*/ 0 h 823881"/>
                  <a:gd name="connsiteX2" fmla="*/ 1460046 w 1721303"/>
                  <a:gd name="connsiteY2" fmla="*/ 188686 h 823881"/>
                  <a:gd name="connsiteX3" fmla="*/ 1605189 w 1721303"/>
                  <a:gd name="connsiteY3" fmla="*/ 580572 h 823881"/>
                  <a:gd name="connsiteX4" fmla="*/ 1721303 w 1721303"/>
                  <a:gd name="connsiteY4" fmla="*/ 812800 h 823881"/>
                  <a:gd name="connsiteX5" fmla="*/ 0 w 1721303"/>
                  <a:gd name="connsiteY5" fmla="*/ 397102 h 823881"/>
                  <a:gd name="connsiteX6" fmla="*/ 269875 w 1721303"/>
                  <a:gd name="connsiteY6" fmla="*/ 246743 h 823881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290512 w 1741940"/>
                  <a:gd name="connsiteY0" fmla="*/ 246743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290512 w 1741940"/>
                  <a:gd name="connsiteY6" fmla="*/ 246743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161018 h 840144"/>
                  <a:gd name="connsiteX1" fmla="*/ 885597 w 1741940"/>
                  <a:gd name="connsiteY1" fmla="*/ 0 h 840144"/>
                  <a:gd name="connsiteX2" fmla="*/ 1480683 w 1741940"/>
                  <a:gd name="connsiteY2" fmla="*/ 188686 h 840144"/>
                  <a:gd name="connsiteX3" fmla="*/ 1625826 w 1741940"/>
                  <a:gd name="connsiteY3" fmla="*/ 580572 h 840144"/>
                  <a:gd name="connsiteX4" fmla="*/ 1741940 w 1741940"/>
                  <a:gd name="connsiteY4" fmla="*/ 812800 h 840144"/>
                  <a:gd name="connsiteX5" fmla="*/ 20637 w 1741940"/>
                  <a:gd name="connsiteY5" fmla="*/ 397102 h 840144"/>
                  <a:gd name="connsiteX6" fmla="*/ 457200 w 1741940"/>
                  <a:gd name="connsiteY6" fmla="*/ 161018 h 84014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41940"/>
                  <a:gd name="connsiteY0" fmla="*/ 244968 h 924094"/>
                  <a:gd name="connsiteX1" fmla="*/ 885597 w 1741940"/>
                  <a:gd name="connsiteY1" fmla="*/ 83950 h 924094"/>
                  <a:gd name="connsiteX2" fmla="*/ 1480683 w 1741940"/>
                  <a:gd name="connsiteY2" fmla="*/ 272636 h 924094"/>
                  <a:gd name="connsiteX3" fmla="*/ 1625826 w 1741940"/>
                  <a:gd name="connsiteY3" fmla="*/ 664522 h 924094"/>
                  <a:gd name="connsiteX4" fmla="*/ 1741940 w 1741940"/>
                  <a:gd name="connsiteY4" fmla="*/ 896750 h 924094"/>
                  <a:gd name="connsiteX5" fmla="*/ 20637 w 1741940"/>
                  <a:gd name="connsiteY5" fmla="*/ 481052 h 924094"/>
                  <a:gd name="connsiteX6" fmla="*/ 457200 w 1741940"/>
                  <a:gd name="connsiteY6" fmla="*/ 244968 h 924094"/>
                  <a:gd name="connsiteX0" fmla="*/ 457200 w 1773768"/>
                  <a:gd name="connsiteY0" fmla="*/ 244968 h 924094"/>
                  <a:gd name="connsiteX1" fmla="*/ 885597 w 1773768"/>
                  <a:gd name="connsiteY1" fmla="*/ 83950 h 924094"/>
                  <a:gd name="connsiteX2" fmla="*/ 1480683 w 1773768"/>
                  <a:gd name="connsiteY2" fmla="*/ 272636 h 924094"/>
                  <a:gd name="connsiteX3" fmla="*/ 1625826 w 1773768"/>
                  <a:gd name="connsiteY3" fmla="*/ 664522 h 924094"/>
                  <a:gd name="connsiteX4" fmla="*/ 1741940 w 1773768"/>
                  <a:gd name="connsiteY4" fmla="*/ 896750 h 924094"/>
                  <a:gd name="connsiteX5" fmla="*/ 20637 w 1773768"/>
                  <a:gd name="connsiteY5" fmla="*/ 481052 h 924094"/>
                  <a:gd name="connsiteX6" fmla="*/ 457200 w 1773768"/>
                  <a:gd name="connsiteY6" fmla="*/ 244968 h 924094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66219 w 1720084"/>
                  <a:gd name="connsiteY0" fmla="*/ 244968 h 953677"/>
                  <a:gd name="connsiteX1" fmla="*/ 894616 w 1720084"/>
                  <a:gd name="connsiteY1" fmla="*/ 83950 h 953677"/>
                  <a:gd name="connsiteX2" fmla="*/ 1489702 w 1720084"/>
                  <a:gd name="connsiteY2" fmla="*/ 272636 h 953677"/>
                  <a:gd name="connsiteX3" fmla="*/ 1634845 w 1720084"/>
                  <a:gd name="connsiteY3" fmla="*/ 664522 h 953677"/>
                  <a:gd name="connsiteX4" fmla="*/ 1436634 w 1720084"/>
                  <a:gd name="connsiteY4" fmla="*/ 930087 h 953677"/>
                  <a:gd name="connsiteX5" fmla="*/ 29656 w 1720084"/>
                  <a:gd name="connsiteY5" fmla="*/ 481052 h 953677"/>
                  <a:gd name="connsiteX6" fmla="*/ 466219 w 1720084"/>
                  <a:gd name="connsiteY6" fmla="*/ 244968 h 953677"/>
                  <a:gd name="connsiteX0" fmla="*/ 448774 w 1702639"/>
                  <a:gd name="connsiteY0" fmla="*/ 244968 h 1024234"/>
                  <a:gd name="connsiteX1" fmla="*/ 877171 w 1702639"/>
                  <a:gd name="connsiteY1" fmla="*/ 83950 h 1024234"/>
                  <a:gd name="connsiteX2" fmla="*/ 1472257 w 1702639"/>
                  <a:gd name="connsiteY2" fmla="*/ 272636 h 1024234"/>
                  <a:gd name="connsiteX3" fmla="*/ 1617400 w 1702639"/>
                  <a:gd name="connsiteY3" fmla="*/ 664522 h 1024234"/>
                  <a:gd name="connsiteX4" fmla="*/ 1419189 w 1702639"/>
                  <a:gd name="connsiteY4" fmla="*/ 930087 h 1024234"/>
                  <a:gd name="connsiteX5" fmla="*/ 12211 w 1702639"/>
                  <a:gd name="connsiteY5" fmla="*/ 481052 h 1024234"/>
                  <a:gd name="connsiteX6" fmla="*/ 448774 w 1702639"/>
                  <a:gd name="connsiteY6" fmla="*/ 244968 h 1024234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4968 h 930087"/>
                  <a:gd name="connsiteX1" fmla="*/ 887787 w 1713255"/>
                  <a:gd name="connsiteY1" fmla="*/ 83950 h 930087"/>
                  <a:gd name="connsiteX2" fmla="*/ 1482873 w 1713255"/>
                  <a:gd name="connsiteY2" fmla="*/ 272636 h 930087"/>
                  <a:gd name="connsiteX3" fmla="*/ 1628016 w 1713255"/>
                  <a:gd name="connsiteY3" fmla="*/ 664522 h 930087"/>
                  <a:gd name="connsiteX4" fmla="*/ 1429805 w 1713255"/>
                  <a:gd name="connsiteY4" fmla="*/ 930087 h 930087"/>
                  <a:gd name="connsiteX5" fmla="*/ 22827 w 1713255"/>
                  <a:gd name="connsiteY5" fmla="*/ 481052 h 930087"/>
                  <a:gd name="connsiteX6" fmla="*/ 459390 w 1713255"/>
                  <a:gd name="connsiteY6" fmla="*/ 244968 h 930087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13255"/>
                  <a:gd name="connsiteY0" fmla="*/ 242813 h 927932"/>
                  <a:gd name="connsiteX1" fmla="*/ 887787 w 1713255"/>
                  <a:gd name="connsiteY1" fmla="*/ 81795 h 927932"/>
                  <a:gd name="connsiteX2" fmla="*/ 1482873 w 1713255"/>
                  <a:gd name="connsiteY2" fmla="*/ 270481 h 927932"/>
                  <a:gd name="connsiteX3" fmla="*/ 1628016 w 1713255"/>
                  <a:gd name="connsiteY3" fmla="*/ 662367 h 927932"/>
                  <a:gd name="connsiteX4" fmla="*/ 1429805 w 1713255"/>
                  <a:gd name="connsiteY4" fmla="*/ 927932 h 927932"/>
                  <a:gd name="connsiteX5" fmla="*/ 22827 w 1713255"/>
                  <a:gd name="connsiteY5" fmla="*/ 478897 h 927932"/>
                  <a:gd name="connsiteX6" fmla="*/ 459390 w 1713255"/>
                  <a:gd name="connsiteY6" fmla="*/ 242813 h 927932"/>
                  <a:gd name="connsiteX0" fmla="*/ 459390 w 1707695"/>
                  <a:gd name="connsiteY0" fmla="*/ 242813 h 927932"/>
                  <a:gd name="connsiteX1" fmla="*/ 887787 w 1707695"/>
                  <a:gd name="connsiteY1" fmla="*/ 81795 h 927932"/>
                  <a:gd name="connsiteX2" fmla="*/ 1482873 w 1707695"/>
                  <a:gd name="connsiteY2" fmla="*/ 270481 h 927932"/>
                  <a:gd name="connsiteX3" fmla="*/ 1628016 w 1707695"/>
                  <a:gd name="connsiteY3" fmla="*/ 662367 h 927932"/>
                  <a:gd name="connsiteX4" fmla="*/ 1429805 w 1707695"/>
                  <a:gd name="connsiteY4" fmla="*/ 927932 h 927932"/>
                  <a:gd name="connsiteX5" fmla="*/ 22827 w 1707695"/>
                  <a:gd name="connsiteY5" fmla="*/ 478897 h 927932"/>
                  <a:gd name="connsiteX6" fmla="*/ 459390 w 1707695"/>
                  <a:gd name="connsiteY6" fmla="*/ 242813 h 927932"/>
                  <a:gd name="connsiteX0" fmla="*/ 318099 w 1566404"/>
                  <a:gd name="connsiteY0" fmla="*/ 242813 h 927932"/>
                  <a:gd name="connsiteX1" fmla="*/ 746496 w 1566404"/>
                  <a:gd name="connsiteY1" fmla="*/ 81795 h 927932"/>
                  <a:gd name="connsiteX2" fmla="*/ 1341582 w 1566404"/>
                  <a:gd name="connsiteY2" fmla="*/ 270481 h 927932"/>
                  <a:gd name="connsiteX3" fmla="*/ 1486725 w 1566404"/>
                  <a:gd name="connsiteY3" fmla="*/ 662367 h 927932"/>
                  <a:gd name="connsiteX4" fmla="*/ 1288514 w 1566404"/>
                  <a:gd name="connsiteY4" fmla="*/ 927932 h 927932"/>
                  <a:gd name="connsiteX5" fmla="*/ 27089 w 1566404"/>
                  <a:gd name="connsiteY5" fmla="*/ 509843 h 927932"/>
                  <a:gd name="connsiteX6" fmla="*/ 318099 w 1566404"/>
                  <a:gd name="connsiteY6" fmla="*/ 242813 h 927932"/>
                  <a:gd name="connsiteX0" fmla="*/ 398247 w 1646552"/>
                  <a:gd name="connsiteY0" fmla="*/ 242813 h 927932"/>
                  <a:gd name="connsiteX1" fmla="*/ 826644 w 1646552"/>
                  <a:gd name="connsiteY1" fmla="*/ 81795 h 927932"/>
                  <a:gd name="connsiteX2" fmla="*/ 1421730 w 1646552"/>
                  <a:gd name="connsiteY2" fmla="*/ 270481 h 927932"/>
                  <a:gd name="connsiteX3" fmla="*/ 1566873 w 1646552"/>
                  <a:gd name="connsiteY3" fmla="*/ 662367 h 927932"/>
                  <a:gd name="connsiteX4" fmla="*/ 1368662 w 1646552"/>
                  <a:gd name="connsiteY4" fmla="*/ 927932 h 927932"/>
                  <a:gd name="connsiteX5" fmla="*/ 107237 w 1646552"/>
                  <a:gd name="connsiteY5" fmla="*/ 509843 h 927932"/>
                  <a:gd name="connsiteX6" fmla="*/ 398247 w 1646552"/>
                  <a:gd name="connsiteY6" fmla="*/ 242813 h 927932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929055"/>
                  <a:gd name="connsiteX1" fmla="*/ 826645 w 1646553"/>
                  <a:gd name="connsiteY1" fmla="*/ 81795 h 929055"/>
                  <a:gd name="connsiteX2" fmla="*/ 1421731 w 1646553"/>
                  <a:gd name="connsiteY2" fmla="*/ 270481 h 929055"/>
                  <a:gd name="connsiteX3" fmla="*/ 1566874 w 1646553"/>
                  <a:gd name="connsiteY3" fmla="*/ 662367 h 929055"/>
                  <a:gd name="connsiteX4" fmla="*/ 1368663 w 1646553"/>
                  <a:gd name="connsiteY4" fmla="*/ 927932 h 929055"/>
                  <a:gd name="connsiteX5" fmla="*/ 107238 w 1646553"/>
                  <a:gd name="connsiteY5" fmla="*/ 509843 h 929055"/>
                  <a:gd name="connsiteX6" fmla="*/ 398248 w 1646553"/>
                  <a:gd name="connsiteY6" fmla="*/ 242813 h 929055"/>
                  <a:gd name="connsiteX0" fmla="*/ 398248 w 1646553"/>
                  <a:gd name="connsiteY0" fmla="*/ 242813 h 927932"/>
                  <a:gd name="connsiteX1" fmla="*/ 826645 w 1646553"/>
                  <a:gd name="connsiteY1" fmla="*/ 81795 h 927932"/>
                  <a:gd name="connsiteX2" fmla="*/ 1421731 w 1646553"/>
                  <a:gd name="connsiteY2" fmla="*/ 270481 h 927932"/>
                  <a:gd name="connsiteX3" fmla="*/ 1566874 w 1646553"/>
                  <a:gd name="connsiteY3" fmla="*/ 662367 h 927932"/>
                  <a:gd name="connsiteX4" fmla="*/ 1368663 w 1646553"/>
                  <a:gd name="connsiteY4" fmla="*/ 927932 h 927932"/>
                  <a:gd name="connsiteX5" fmla="*/ 107238 w 1646553"/>
                  <a:gd name="connsiteY5" fmla="*/ 509843 h 927932"/>
                  <a:gd name="connsiteX6" fmla="*/ 398248 w 1646553"/>
                  <a:gd name="connsiteY6" fmla="*/ 242813 h 927932"/>
                  <a:gd name="connsiteX0" fmla="*/ 398248 w 1646553"/>
                  <a:gd name="connsiteY0" fmla="*/ 242813 h 811747"/>
                  <a:gd name="connsiteX1" fmla="*/ 826645 w 1646553"/>
                  <a:gd name="connsiteY1" fmla="*/ 81795 h 811747"/>
                  <a:gd name="connsiteX2" fmla="*/ 1421731 w 1646553"/>
                  <a:gd name="connsiteY2" fmla="*/ 270481 h 811747"/>
                  <a:gd name="connsiteX3" fmla="*/ 1566874 w 1646553"/>
                  <a:gd name="connsiteY3" fmla="*/ 662367 h 811747"/>
                  <a:gd name="connsiteX4" fmla="*/ 1368663 w 1646553"/>
                  <a:gd name="connsiteY4" fmla="*/ 810337 h 811747"/>
                  <a:gd name="connsiteX5" fmla="*/ 107238 w 1646553"/>
                  <a:gd name="connsiteY5" fmla="*/ 509843 h 811747"/>
                  <a:gd name="connsiteX6" fmla="*/ 398248 w 1646553"/>
                  <a:gd name="connsiteY6" fmla="*/ 242813 h 811747"/>
                  <a:gd name="connsiteX0" fmla="*/ 398248 w 1511381"/>
                  <a:gd name="connsiteY0" fmla="*/ 242813 h 811747"/>
                  <a:gd name="connsiteX1" fmla="*/ 826645 w 1511381"/>
                  <a:gd name="connsiteY1" fmla="*/ 81795 h 811747"/>
                  <a:gd name="connsiteX2" fmla="*/ 1421731 w 1511381"/>
                  <a:gd name="connsiteY2" fmla="*/ 270481 h 811747"/>
                  <a:gd name="connsiteX3" fmla="*/ 1368663 w 1511381"/>
                  <a:gd name="connsiteY3" fmla="*/ 810337 h 811747"/>
                  <a:gd name="connsiteX4" fmla="*/ 107238 w 1511381"/>
                  <a:gd name="connsiteY4" fmla="*/ 509843 h 811747"/>
                  <a:gd name="connsiteX5" fmla="*/ 398248 w 1511381"/>
                  <a:gd name="connsiteY5" fmla="*/ 242813 h 811747"/>
                  <a:gd name="connsiteX0" fmla="*/ 398248 w 1505580"/>
                  <a:gd name="connsiteY0" fmla="*/ 242813 h 811747"/>
                  <a:gd name="connsiteX1" fmla="*/ 826645 w 1505580"/>
                  <a:gd name="connsiteY1" fmla="*/ 81795 h 811747"/>
                  <a:gd name="connsiteX2" fmla="*/ 1409074 w 1505580"/>
                  <a:gd name="connsiteY2" fmla="*/ 319994 h 811747"/>
                  <a:gd name="connsiteX3" fmla="*/ 1368663 w 1505580"/>
                  <a:gd name="connsiteY3" fmla="*/ 810337 h 811747"/>
                  <a:gd name="connsiteX4" fmla="*/ 107238 w 1505580"/>
                  <a:gd name="connsiteY4" fmla="*/ 509843 h 811747"/>
                  <a:gd name="connsiteX5" fmla="*/ 398248 w 1505580"/>
                  <a:gd name="connsiteY5" fmla="*/ 242813 h 811747"/>
                  <a:gd name="connsiteX0" fmla="*/ 398248 w 1551125"/>
                  <a:gd name="connsiteY0" fmla="*/ 242813 h 811747"/>
                  <a:gd name="connsiteX1" fmla="*/ 826645 w 1551125"/>
                  <a:gd name="connsiteY1" fmla="*/ 81795 h 811747"/>
                  <a:gd name="connsiteX2" fmla="*/ 1409074 w 1551125"/>
                  <a:gd name="connsiteY2" fmla="*/ 319994 h 811747"/>
                  <a:gd name="connsiteX3" fmla="*/ 1368663 w 1551125"/>
                  <a:gd name="connsiteY3" fmla="*/ 810337 h 811747"/>
                  <a:gd name="connsiteX4" fmla="*/ 107238 w 1551125"/>
                  <a:gd name="connsiteY4" fmla="*/ 509843 h 811747"/>
                  <a:gd name="connsiteX5" fmla="*/ 398248 w 1551125"/>
                  <a:gd name="connsiteY5" fmla="*/ 242813 h 811747"/>
                  <a:gd name="connsiteX0" fmla="*/ 398248 w 1553927"/>
                  <a:gd name="connsiteY0" fmla="*/ 242813 h 776859"/>
                  <a:gd name="connsiteX1" fmla="*/ 826645 w 1553927"/>
                  <a:gd name="connsiteY1" fmla="*/ 81795 h 776859"/>
                  <a:gd name="connsiteX2" fmla="*/ 1409074 w 1553927"/>
                  <a:gd name="connsiteY2" fmla="*/ 319994 h 776859"/>
                  <a:gd name="connsiteX3" fmla="*/ 1374992 w 1553927"/>
                  <a:gd name="connsiteY3" fmla="*/ 767013 h 776859"/>
                  <a:gd name="connsiteX4" fmla="*/ 107238 w 1553927"/>
                  <a:gd name="connsiteY4" fmla="*/ 509843 h 776859"/>
                  <a:gd name="connsiteX5" fmla="*/ 398248 w 1553927"/>
                  <a:gd name="connsiteY5" fmla="*/ 242813 h 776859"/>
                  <a:gd name="connsiteX0" fmla="*/ 319557 w 1475238"/>
                  <a:gd name="connsiteY0" fmla="*/ 242813 h 776859"/>
                  <a:gd name="connsiteX1" fmla="*/ 747954 w 1475238"/>
                  <a:gd name="connsiteY1" fmla="*/ 81795 h 776859"/>
                  <a:gd name="connsiteX2" fmla="*/ 1330383 w 1475238"/>
                  <a:gd name="connsiteY2" fmla="*/ 319994 h 776859"/>
                  <a:gd name="connsiteX3" fmla="*/ 1296301 w 1475238"/>
                  <a:gd name="connsiteY3" fmla="*/ 767013 h 776859"/>
                  <a:gd name="connsiteX4" fmla="*/ 28547 w 1475238"/>
                  <a:gd name="connsiteY4" fmla="*/ 509843 h 776859"/>
                  <a:gd name="connsiteX5" fmla="*/ 319557 w 1475238"/>
                  <a:gd name="connsiteY5" fmla="*/ 242813 h 776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75238" h="776859">
                    <a:moveTo>
                      <a:pt x="319557" y="242813"/>
                    </a:moveTo>
                    <a:cubicBezTo>
                      <a:pt x="290906" y="27215"/>
                      <a:pt x="590867" y="-88369"/>
                      <a:pt x="747954" y="81795"/>
                    </a:cubicBezTo>
                    <a:cubicBezTo>
                      <a:pt x="884403" y="-60097"/>
                      <a:pt x="1298708" y="61837"/>
                      <a:pt x="1330383" y="319994"/>
                    </a:cubicBezTo>
                    <a:cubicBezTo>
                      <a:pt x="1540957" y="391904"/>
                      <a:pt x="1515383" y="727119"/>
                      <a:pt x="1296301" y="767013"/>
                    </a:cubicBezTo>
                    <a:cubicBezTo>
                      <a:pt x="474882" y="764971"/>
                      <a:pt x="-142202" y="858140"/>
                      <a:pt x="28547" y="509843"/>
                    </a:cubicBezTo>
                    <a:cubicBezTo>
                      <a:pt x="-49620" y="275895"/>
                      <a:pt x="210549" y="116721"/>
                      <a:pt x="319557" y="2428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34" name="文本框 17">
              <a:extLst>
                <a:ext uri="{FF2B5EF4-FFF2-40B4-BE49-F238E27FC236}">
                  <a16:creationId xmlns:a16="http://schemas.microsoft.com/office/drawing/2014/main" xmlns="" id="{AB7696CE-7B52-4F29-A957-218320924FB4}"/>
                </a:ext>
              </a:extLst>
            </p:cNvPr>
            <p:cNvSpPr txBox="1"/>
            <p:nvPr/>
          </p:nvSpPr>
          <p:spPr>
            <a:xfrm>
              <a:off x="9458166" y="193843"/>
              <a:ext cx="1221014" cy="8261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30000"/>
                </a:lnSpc>
                <a:defRPr sz="3600" b="1" i="0">
                  <a:solidFill>
                    <a:schemeClr val="bg1"/>
                  </a:solidFill>
                  <a:effectLst/>
                  <a:latin typeface="思源黑体 CN Bold" panose="020B0800000000000000" pitchFamily="34" charset="-122"/>
                  <a:ea typeface="思源黑体 CN Bold" panose="020B0800000000000000" pitchFamily="34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4AB3F"/>
                </a:solidFill>
                <a:effectLst/>
                <a:uLnTx/>
                <a:uFillTx/>
                <a:latin typeface="思源黑体 CN Bold" panose="020B0800000000000000" pitchFamily="34" charset="-122"/>
                <a:ea typeface="思源黑体 CN Bold" panose="020B0800000000000000" pitchFamily="34" charset="-122"/>
                <a:cs typeface="+mn-cs"/>
              </a:endParaRPr>
            </a:p>
          </p:txBody>
        </p:sp>
      </p:grpSp>
      <p:pic>
        <p:nvPicPr>
          <p:cNvPr id="42" name="图片 8">
            <a:extLst>
              <a:ext uri="{FF2B5EF4-FFF2-40B4-BE49-F238E27FC236}">
                <a16:creationId xmlns:a16="http://schemas.microsoft.com/office/drawing/2014/main" xmlns="" id="{FE2D84F9-EBF8-475C-B564-7BE9BD29A1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36" y="1530600"/>
            <a:ext cx="3339554" cy="5121436"/>
          </a:xfrm>
          <a:prstGeom prst="rect">
            <a:avLst/>
          </a:prstGeom>
        </p:spPr>
      </p:pic>
      <p:grpSp>
        <p:nvGrpSpPr>
          <p:cNvPr id="43" name="组合 30">
            <a:extLst>
              <a:ext uri="{FF2B5EF4-FFF2-40B4-BE49-F238E27FC236}">
                <a16:creationId xmlns:a16="http://schemas.microsoft.com/office/drawing/2014/main" xmlns="" id="{CFF193D4-4F39-4C2B-80EE-6D320684AB13}"/>
              </a:ext>
            </a:extLst>
          </p:cNvPr>
          <p:cNvGrpSpPr/>
          <p:nvPr/>
        </p:nvGrpSpPr>
        <p:grpSpPr>
          <a:xfrm>
            <a:off x="2566177" y="154830"/>
            <a:ext cx="8638778" cy="2559377"/>
            <a:chOff x="1251662" y="1243647"/>
            <a:chExt cx="6556824" cy="4453996"/>
          </a:xfrm>
        </p:grpSpPr>
        <p:sp>
          <p:nvSpPr>
            <p:cNvPr id="44" name="任意多边形: 形状 27">
              <a:extLst>
                <a:ext uri="{FF2B5EF4-FFF2-40B4-BE49-F238E27FC236}">
                  <a16:creationId xmlns:a16="http://schemas.microsoft.com/office/drawing/2014/main" xmlns="" id="{A8E21B13-616E-4284-9367-501DB476094B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矩形: 圆角 29">
              <a:extLst>
                <a:ext uri="{FF2B5EF4-FFF2-40B4-BE49-F238E27FC236}">
                  <a16:creationId xmlns:a16="http://schemas.microsoft.com/office/drawing/2014/main" xmlns="" id="{F194A1C9-C2CF-41E4-98D9-17A1AF77DA2B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46" name="文本框 18">
            <a:extLst>
              <a:ext uri="{FF2B5EF4-FFF2-40B4-BE49-F238E27FC236}">
                <a16:creationId xmlns:a16="http://schemas.microsoft.com/office/drawing/2014/main" xmlns="" id="{F8E0EFCC-6942-4D86-B5B5-4BC5ACB9DCB4}"/>
              </a:ext>
            </a:extLst>
          </p:cNvPr>
          <p:cNvSpPr txBox="1"/>
          <p:nvPr/>
        </p:nvSpPr>
        <p:spPr>
          <a:xfrm>
            <a:off x="3010379" y="263235"/>
            <a:ext cx="7765368" cy="225337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Xác định chủ ngữ, vị ngữ trong câu sau: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French Vanilla" panose="02040603050506020204" pitchFamily="18" charset="0"/>
                <a:ea typeface="思源黑体 CN Bold" panose="020B0800000000000000" pitchFamily="34" charset="-122"/>
                <a:cs typeface="+mn-cs"/>
              </a:rPr>
              <a:t>Áo dài trở thành biểu tượng cho y phục truyền thống của Việt Nam.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French Vanill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08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6D097AB-1C2E-A848-0482-AC5CE92A939D}"/>
              </a:ext>
            </a:extLst>
          </p:cNvPr>
          <p:cNvSpPr/>
          <p:nvPr/>
        </p:nvSpPr>
        <p:spPr>
          <a:xfrm>
            <a:off x="1134533" y="677333"/>
            <a:ext cx="10075334" cy="5350934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Nhóm 141">
            <a:extLst>
              <a:ext uri="{FF2B5EF4-FFF2-40B4-BE49-F238E27FC236}">
                <a16:creationId xmlns:a16="http://schemas.microsoft.com/office/drawing/2014/main" xmlns="" id="{FEA6F786-5886-AD9C-836D-57359C7B97DA}"/>
              </a:ext>
            </a:extLst>
          </p:cNvPr>
          <p:cNvGrpSpPr/>
          <p:nvPr/>
        </p:nvGrpSpPr>
        <p:grpSpPr>
          <a:xfrm>
            <a:off x="10418976" y="4537989"/>
            <a:ext cx="857250" cy="1038225"/>
            <a:chOff x="2962276" y="1916373"/>
            <a:chExt cx="857250" cy="1038225"/>
          </a:xfrm>
        </p:grpSpPr>
        <p:sp>
          <p:nvSpPr>
            <p:cNvPr id="9" name="Hình chữ nhật: Góc Gập 152">
              <a:extLst>
                <a:ext uri="{FF2B5EF4-FFF2-40B4-BE49-F238E27FC236}">
                  <a16:creationId xmlns:a16="http://schemas.microsoft.com/office/drawing/2014/main" xmlns="" id="{AD856BBE-FBC6-92B0-C5E9-F3C685B52CAE}"/>
                </a:ext>
              </a:extLst>
            </p:cNvPr>
            <p:cNvSpPr/>
            <p:nvPr/>
          </p:nvSpPr>
          <p:spPr>
            <a:xfrm rot="21106865">
              <a:off x="2962276" y="1916373"/>
              <a:ext cx="857250" cy="1038225"/>
            </a:xfrm>
            <a:prstGeom prst="foldedCorner">
              <a:avLst>
                <a:gd name="adj" fmla="val 23334"/>
              </a:avLst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153">
              <a:extLst>
                <a:ext uri="{FF2B5EF4-FFF2-40B4-BE49-F238E27FC236}">
                  <a16:creationId xmlns:a16="http://schemas.microsoft.com/office/drawing/2014/main" xmlns="" id="{44E4912C-0C06-10F0-8350-A3AACA5D11C6}"/>
                </a:ext>
              </a:extLst>
            </p:cNvPr>
            <p:cNvSpPr txBox="1"/>
            <p:nvPr/>
          </p:nvSpPr>
          <p:spPr>
            <a:xfrm rot="20930151">
              <a:off x="3119438" y="2066153"/>
              <a:ext cx="54292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………………</a:t>
              </a:r>
            </a:p>
          </p:txBody>
        </p:sp>
      </p:grpSp>
      <p:pic>
        <p:nvPicPr>
          <p:cNvPr id="11" name="Hình ảnh 8">
            <a:extLst>
              <a:ext uri="{FF2B5EF4-FFF2-40B4-BE49-F238E27FC236}">
                <a16:creationId xmlns:a16="http://schemas.microsoft.com/office/drawing/2014/main" xmlns="" id="{5D68BE3D-99C9-4CE8-531C-0C5DF4CB54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41" t="17303" r="61202" b="36532"/>
          <a:stretch/>
        </p:blipFill>
        <p:spPr>
          <a:xfrm>
            <a:off x="11130333" y="3610807"/>
            <a:ext cx="1321139" cy="125401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16669F1-EFC2-F8DF-EB0D-5DA535C2F936}"/>
              </a:ext>
            </a:extLst>
          </p:cNvPr>
          <p:cNvSpPr/>
          <p:nvPr/>
        </p:nvSpPr>
        <p:spPr>
          <a:xfrm>
            <a:off x="1134533" y="1092200"/>
            <a:ext cx="9922934" cy="45212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iamond 16">
            <a:extLst>
              <a:ext uri="{FF2B5EF4-FFF2-40B4-BE49-F238E27FC236}">
                <a16:creationId xmlns:a16="http://schemas.microsoft.com/office/drawing/2014/main" xmlns="" id="{34E35F8E-E46E-7397-5B42-4B332B098B40}"/>
              </a:ext>
            </a:extLst>
          </p:cNvPr>
          <p:cNvSpPr/>
          <p:nvPr/>
        </p:nvSpPr>
        <p:spPr>
          <a:xfrm>
            <a:off x="461706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</a:endParaRPr>
          </a:p>
        </p:txBody>
      </p:sp>
      <p:sp>
        <p:nvSpPr>
          <p:cNvPr id="18" name="Diamond 17">
            <a:extLst>
              <a:ext uri="{FF2B5EF4-FFF2-40B4-BE49-F238E27FC236}">
                <a16:creationId xmlns:a16="http://schemas.microsoft.com/office/drawing/2014/main" xmlns="" id="{A6BA6B32-67C8-2730-08CA-357766887F60}"/>
              </a:ext>
            </a:extLst>
          </p:cNvPr>
          <p:cNvSpPr/>
          <p:nvPr/>
        </p:nvSpPr>
        <p:spPr>
          <a:xfrm>
            <a:off x="10369413" y="465666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</a:endParaRPr>
          </a:p>
        </p:txBody>
      </p:sp>
      <p:sp>
        <p:nvSpPr>
          <p:cNvPr id="19" name="Diamond 18">
            <a:extLst>
              <a:ext uri="{FF2B5EF4-FFF2-40B4-BE49-F238E27FC236}">
                <a16:creationId xmlns:a16="http://schemas.microsoft.com/office/drawing/2014/main" xmlns="" id="{A0B6A7E5-7277-4AFE-9A11-32888025E96D}"/>
              </a:ext>
            </a:extLst>
          </p:cNvPr>
          <p:cNvSpPr/>
          <p:nvPr/>
        </p:nvSpPr>
        <p:spPr>
          <a:xfrm>
            <a:off x="10369413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</a:endParaRPr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xmlns="" id="{BEBD3C18-3FCB-058C-593C-3E447DB5C0BA}"/>
              </a:ext>
            </a:extLst>
          </p:cNvPr>
          <p:cNvSpPr/>
          <p:nvPr/>
        </p:nvSpPr>
        <p:spPr>
          <a:xfrm>
            <a:off x="460830" y="4992544"/>
            <a:ext cx="1405466" cy="1253067"/>
          </a:xfrm>
          <a:prstGeom prst="diamond">
            <a:avLst/>
          </a:prstGeom>
          <a:gradFill flip="none" rotWithShape="1">
            <a:gsLst>
              <a:gs pos="54000">
                <a:srgbClr val="F9CF8A"/>
              </a:gs>
              <a:gs pos="0">
                <a:srgbClr val="FFFF00"/>
              </a:gs>
              <a:gs pos="100000">
                <a:srgbClr val="FFFF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32000">
                    <a:srgbClr val="FFFF00"/>
                  </a:gs>
                  <a:gs pos="22944">
                    <a:srgbClr val="FCFD47"/>
                  </a:gs>
                  <a:gs pos="64000">
                    <a:srgbClr val="FFC000"/>
                  </a:gs>
                  <a:gs pos="94000">
                    <a:srgbClr val="C6EBFE"/>
                  </a:gs>
                </a:gsLst>
                <a:lin ang="5400000" scaled="1"/>
              </a:gradFill>
            </a:endParaRPr>
          </a:p>
        </p:txBody>
      </p:sp>
      <p:pic>
        <p:nvPicPr>
          <p:cNvPr id="22" name="Picture 21" descr="A cartoon child holding a pencil&#10;&#10;Description automatically generated">
            <a:extLst>
              <a:ext uri="{FF2B5EF4-FFF2-40B4-BE49-F238E27FC236}">
                <a16:creationId xmlns:a16="http://schemas.microsoft.com/office/drawing/2014/main" xmlns="" id="{54751C74-5149-3BFF-4D9C-CBEDE98763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28" y="689883"/>
            <a:ext cx="883961" cy="804631"/>
          </a:xfrm>
          <a:prstGeom prst="rect">
            <a:avLst/>
          </a:prstGeom>
        </p:spPr>
      </p:pic>
      <p:pic>
        <p:nvPicPr>
          <p:cNvPr id="24" name="Picture 23" descr="A cartoon of a child holding a lollipop&#10;&#10;Description automatically generated">
            <a:extLst>
              <a:ext uri="{FF2B5EF4-FFF2-40B4-BE49-F238E27FC236}">
                <a16:creationId xmlns:a16="http://schemas.microsoft.com/office/drawing/2014/main" xmlns="" id="{1ADB7BAC-81A7-07A3-72F6-85F5B0CF3D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2411" y="667422"/>
            <a:ext cx="891736" cy="812796"/>
          </a:xfrm>
          <a:prstGeom prst="rect">
            <a:avLst/>
          </a:prstGeom>
        </p:spPr>
      </p:pic>
      <p:pic>
        <p:nvPicPr>
          <p:cNvPr id="26" name="Picture 25" descr="A cartoon of a child&#10;&#10;Description automatically generated">
            <a:extLst>
              <a:ext uri="{FF2B5EF4-FFF2-40B4-BE49-F238E27FC236}">
                <a16:creationId xmlns:a16="http://schemas.microsoft.com/office/drawing/2014/main" xmlns="" id="{79B0EE09-843E-492A-981A-D8E263F383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73" y="5240676"/>
            <a:ext cx="769505" cy="775041"/>
          </a:xfrm>
          <a:prstGeom prst="rect">
            <a:avLst/>
          </a:prstGeom>
        </p:spPr>
      </p:pic>
      <p:pic>
        <p:nvPicPr>
          <p:cNvPr id="28" name="Picture 27" descr="A cartoon of a child wearing glasses&#10;&#10;Description automatically generated">
            <a:extLst>
              <a:ext uri="{FF2B5EF4-FFF2-40B4-BE49-F238E27FC236}">
                <a16:creationId xmlns:a16="http://schemas.microsoft.com/office/drawing/2014/main" xmlns="" id="{469F8948-2026-EE9B-58E3-9C8F570E48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321" y="5210893"/>
            <a:ext cx="784952" cy="784952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xmlns="" id="{044652DC-678E-2FCF-6CA1-EBB7CA5B69F6}"/>
              </a:ext>
            </a:extLst>
          </p:cNvPr>
          <p:cNvSpPr txBox="1"/>
          <p:nvPr/>
        </p:nvSpPr>
        <p:spPr>
          <a:xfrm>
            <a:off x="7086232" y="7294934"/>
            <a:ext cx="107304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ln w="57150">
                  <a:solidFill>
                    <a:schemeClr val="bg1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Khái</a:t>
            </a:r>
            <a:r>
              <a:rPr lang="en-US" sz="9600" b="1" dirty="0">
                <a:ln w="57150">
                  <a:solidFill>
                    <a:schemeClr val="bg1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 </a:t>
            </a:r>
            <a:r>
              <a:rPr lang="en-US" sz="9600" b="1" err="1">
                <a:ln w="57150">
                  <a:solidFill>
                    <a:schemeClr val="bg1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niệm</a:t>
            </a:r>
            <a:r>
              <a:rPr lang="en-US" sz="9600" b="1">
                <a:ln w="57150">
                  <a:solidFill>
                    <a:schemeClr val="bg1"/>
                  </a:solidFill>
                  <a:prstDash val="solid"/>
                </a:ln>
                <a:solidFill>
                  <a:srgbClr val="E2B80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 </a:t>
            </a:r>
          </a:p>
          <a:p>
            <a:pPr algn="ctr"/>
            <a:r>
              <a:rPr lang="en-US" sz="9600" b="1">
                <a:ln w="57150">
                  <a:solidFill>
                    <a:schemeClr val="bg1"/>
                  </a:solidFill>
                  <a:prstDash val="solid"/>
                </a:ln>
                <a:solidFill>
                  <a:srgbClr val="FF5B9D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UVN Banh Mi" pitchFamily="2" charset="0"/>
              </a:rPr>
              <a:t>câu đơn và câu ghép</a:t>
            </a:r>
            <a:endParaRPr lang="en-US" sz="9600" b="1" dirty="0">
              <a:ln w="57150">
                <a:solidFill>
                  <a:schemeClr val="bg1"/>
                </a:solidFill>
                <a:prstDash val="solid"/>
              </a:ln>
              <a:solidFill>
                <a:srgbClr val="FF5B9D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UVN Banh Mi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A0AAC40-7498-8872-8F2A-893CA242D0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055" y="1907916"/>
            <a:ext cx="10729890" cy="304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9801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B64FA1C-46AC-7D80-6DD2-D53FA2695D48}"/>
              </a:ext>
            </a:extLst>
          </p:cNvPr>
          <p:cNvSpPr txBox="1"/>
          <p:nvPr/>
        </p:nvSpPr>
        <p:spPr>
          <a:xfrm>
            <a:off x="720778" y="328894"/>
            <a:ext cx="1089016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b="1">
                <a:solidFill>
                  <a:srgbClr val="C00000"/>
                </a:solidFill>
              </a:rPr>
              <a:t>1. Đọc đoạn văn sau và thực hiện yêu cầu:</a:t>
            </a:r>
          </a:p>
          <a:p>
            <a:pPr algn="just"/>
            <a:r>
              <a:rPr lang="en-US" sz="3000"/>
              <a:t>	</a:t>
            </a:r>
            <a:r>
              <a:rPr lang="vi-VN" sz="3000"/>
              <a:t>Mùa đông đến. Gió bấc hun hút, trời rét căm căm. Rặng xoan trút xuống</a:t>
            </a:r>
            <a:r>
              <a:rPr lang="en-US" sz="3000"/>
              <a:t> </a:t>
            </a:r>
            <a:r>
              <a:rPr lang="vi-VN" sz="3000"/>
              <a:t>những chiếc lá cuối cùng, những chùm quả ngả sang màu vàng sậm và</a:t>
            </a:r>
            <a:r>
              <a:rPr lang="en-US" sz="3000"/>
              <a:t> </a:t>
            </a:r>
            <a:r>
              <a:rPr lang="vi-VN" sz="3000"/>
              <a:t>khô tóp lại. Lúa đang kì chín rộ nên thôn xóm nhộn nhịp hẳn lên. Lũ sẻ non</a:t>
            </a:r>
            <a:r>
              <a:rPr lang="en-US" sz="3000"/>
              <a:t> </a:t>
            </a:r>
            <a:r>
              <a:rPr lang="vi-VN" sz="3000"/>
              <a:t>theo bố mẹ ra đồng, chúng ríu rít giành thóc rơi với đàn chim ri đá. Đàn</a:t>
            </a:r>
            <a:r>
              <a:rPr lang="en-US" sz="3000"/>
              <a:t> </a:t>
            </a:r>
            <a:r>
              <a:rPr lang="vi-VN" sz="3000"/>
              <a:t>chim gáy cũng bay về. Chúng tha thẩn nhặt thóc.</a:t>
            </a:r>
            <a:r>
              <a:rPr lang="en-US" sz="3000"/>
              <a:t>				</a:t>
            </a:r>
            <a:endParaRPr lang="vi-VN" sz="3000" i="1"/>
          </a:p>
          <a:p>
            <a:pPr algn="just"/>
            <a:r>
              <a:rPr lang="vi-VN" sz="3000" i="1">
                <a:solidFill>
                  <a:srgbClr val="0070C0"/>
                </a:solidFill>
              </a:rPr>
              <a:t>a. Đoạn văn có mấy câu?</a:t>
            </a:r>
          </a:p>
          <a:p>
            <a:pPr algn="just"/>
            <a:r>
              <a:rPr lang="vi-VN" sz="3000" i="1">
                <a:solidFill>
                  <a:srgbClr val="0070C0"/>
                </a:solidFill>
              </a:rPr>
              <a:t>b. Xác định chủ ngữ, vị ngữ của từng câu.</a:t>
            </a:r>
          </a:p>
          <a:p>
            <a:pPr algn="just"/>
            <a:r>
              <a:rPr lang="vi-VN" sz="3000" i="1">
                <a:solidFill>
                  <a:srgbClr val="0070C0"/>
                </a:solidFill>
              </a:rPr>
              <a:t>c. Xếp các câu vào nhóm thích hợp:</a:t>
            </a:r>
            <a:endParaRPr lang="en-US" sz="3000" i="1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5EFFA1B-8478-8AB8-F528-9EEB30650C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4" y="5037875"/>
            <a:ext cx="10801168" cy="138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2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B39C2DE-D48F-348A-807F-8FDEAD715EF2}"/>
              </a:ext>
            </a:extLst>
          </p:cNvPr>
          <p:cNvSpPr/>
          <p:nvPr/>
        </p:nvSpPr>
        <p:spPr>
          <a:xfrm>
            <a:off x="216131" y="199505"/>
            <a:ext cx="11754196" cy="653380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5C8B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45552D8B-B0B9-5059-0496-AED2E351EBC2}"/>
              </a:ext>
            </a:extLst>
          </p:cNvPr>
          <p:cNvGrpSpPr/>
          <p:nvPr/>
        </p:nvGrpSpPr>
        <p:grpSpPr>
          <a:xfrm>
            <a:off x="2360019" y="542173"/>
            <a:ext cx="8350927" cy="1135237"/>
            <a:chOff x="1896743" y="5786455"/>
            <a:chExt cx="8350927" cy="1135237"/>
          </a:xfrm>
        </p:grpSpPr>
        <p:sp>
          <p:nvSpPr>
            <p:cNvPr id="53" name="TextBox 10">
              <a:extLst>
                <a:ext uri="{FF2B5EF4-FFF2-40B4-BE49-F238E27FC236}">
                  <a16:creationId xmlns:a16="http://schemas.microsoft.com/office/drawing/2014/main" xmlns="" id="{831B53B2-CBD0-ED36-D8C7-D7D9E94C28EB}"/>
                </a:ext>
              </a:extLst>
            </p:cNvPr>
            <p:cNvSpPr txBox="1"/>
            <p:nvPr/>
          </p:nvSpPr>
          <p:spPr>
            <a:xfrm>
              <a:off x="1896743" y="5966930"/>
              <a:ext cx="83509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 w="28575">
                    <a:noFill/>
                    <a:prstDash val="solid"/>
                  </a:ln>
                  <a:solidFill>
                    <a:srgbClr val="E45B2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XÁC ĐỊNH YÊU CẦU ĐỀ </a:t>
              </a:r>
              <a:r>
                <a:rPr kumimoji="0" lang="en-US" sz="4800" b="0" i="0" u="none" strike="noStrike" kern="1200" cap="none" spc="0" normalizeH="0" baseline="0" noProof="0" dirty="0">
                  <a:ln w="28575">
                    <a:noFill/>
                    <a:prstDash val="solid"/>
                  </a:ln>
                  <a:solidFill>
                    <a:srgbClr val="E45B23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BÀI</a:t>
              </a:r>
            </a:p>
          </p:txBody>
        </p:sp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xmlns="" id="{D465CF10-9415-3615-5A5D-1D884A6BD1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97" r="33134"/>
            <a:stretch/>
          </p:blipFill>
          <p:spPr>
            <a:xfrm>
              <a:off x="1969863" y="5786455"/>
              <a:ext cx="1345497" cy="1135237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21102201-CD79-3457-DCCF-D658E5B42AE8}"/>
              </a:ext>
            </a:extLst>
          </p:cNvPr>
          <p:cNvGrpSpPr/>
          <p:nvPr/>
        </p:nvGrpSpPr>
        <p:grpSpPr>
          <a:xfrm>
            <a:off x="2352874" y="2547063"/>
            <a:ext cx="6122220" cy="1347275"/>
            <a:chOff x="2762043" y="3345882"/>
            <a:chExt cx="6122220" cy="1347275"/>
          </a:xfrm>
        </p:grpSpPr>
        <p:pic>
          <p:nvPicPr>
            <p:cNvPr id="59" name="Picture 58" descr="A group of kids sitting at a table writing in a book&#10;&#10;Description automatically generated">
              <a:extLst>
                <a:ext uri="{FF2B5EF4-FFF2-40B4-BE49-F238E27FC236}">
                  <a16:creationId xmlns:a16="http://schemas.microsoft.com/office/drawing/2014/main" xmlns="" id="{D08F87C4-6789-9DC1-DDAE-13D6A0540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2043" y="3345882"/>
              <a:ext cx="2072503" cy="1347275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AE5B66FE-E419-87B0-5565-3DD1FD5967FA}"/>
                </a:ext>
              </a:extLst>
            </p:cNvPr>
            <p:cNvSpPr txBox="1"/>
            <p:nvPr/>
          </p:nvSpPr>
          <p:spPr>
            <a:xfrm>
              <a:off x="4879257" y="3587558"/>
              <a:ext cx="4005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Thảo luận nhóm 3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53A6320C-20CF-2DB4-4CE2-42E126D15334}"/>
              </a:ext>
            </a:extLst>
          </p:cNvPr>
          <p:cNvGrpSpPr/>
          <p:nvPr/>
        </p:nvGrpSpPr>
        <p:grpSpPr>
          <a:xfrm>
            <a:off x="2360019" y="4767377"/>
            <a:ext cx="5767017" cy="1287423"/>
            <a:chOff x="2136624" y="3576285"/>
            <a:chExt cx="5767017" cy="1287423"/>
          </a:xfrm>
        </p:grpSpPr>
        <p:pic>
          <p:nvPicPr>
            <p:cNvPr id="62" name="Hình ảnh 59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xmlns="" id="{1216FB57-9557-F1B2-E813-5FF185E05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36624" y="3576285"/>
              <a:ext cx="1853766" cy="128742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8370A055-FF9E-0B4D-EEDF-0551B9A97C7C}"/>
                </a:ext>
              </a:extLst>
            </p:cNvPr>
            <p:cNvSpPr txBox="1"/>
            <p:nvPr/>
          </p:nvSpPr>
          <p:spPr>
            <a:xfrm>
              <a:off x="3898635" y="3847543"/>
              <a:ext cx="400500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VN Banh Mi" pitchFamily="2" charset="0"/>
                  <a:ea typeface="+mn-ea"/>
                  <a:cs typeface="+mn-cs"/>
                </a:rPr>
                <a:t>Chia sẻ trước lớp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181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488</TotalTime>
  <Words>879</Words>
  <Application>Microsoft Office PowerPoint</Application>
  <PresentationFormat>Widescreen</PresentationFormat>
  <Paragraphs>171</Paragraphs>
  <Slides>41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60" baseType="lpstr">
      <vt:lpstr>#9Slide05 SVNClementine</vt:lpstr>
      <vt:lpstr>Aptos</vt:lpstr>
      <vt:lpstr>Arial</vt:lpstr>
      <vt:lpstr>Calibri</vt:lpstr>
      <vt:lpstr>Calibri Light</vt:lpstr>
      <vt:lpstr>Coiny</vt:lpstr>
      <vt:lpstr>等线</vt:lpstr>
      <vt:lpstr>等线 Light</vt:lpstr>
      <vt:lpstr>LNTH-Hoa Nho LNTH</vt:lpstr>
      <vt:lpstr>LNTH-LuoLuoNotangYuanTi 1</vt:lpstr>
      <vt:lpstr>SVN-Gretoon</vt:lpstr>
      <vt:lpstr>UTM Edwardian</vt:lpstr>
      <vt:lpstr>UTM Flamenco</vt:lpstr>
      <vt:lpstr>UTM French Vanilla</vt:lpstr>
      <vt:lpstr>UTM Mother</vt:lpstr>
      <vt:lpstr>UVN Banh Mi</vt:lpstr>
      <vt:lpstr>思源黑体 CN Bold</vt:lpstr>
      <vt:lpstr>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HP</cp:lastModifiedBy>
  <cp:revision>38</cp:revision>
  <dcterms:created xsi:type="dcterms:W3CDTF">2023-08-16T13:20:46Z</dcterms:created>
  <dcterms:modified xsi:type="dcterms:W3CDTF">2026-01-21T09:18:59Z</dcterms:modified>
  <cp:category>9Slide.vn</cp:category>
</cp:coreProperties>
</file>