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1"/>
  </p:sldMasterIdLst>
  <p:notesMasterIdLst>
    <p:notesMasterId r:id="rId35"/>
  </p:notesMasterIdLst>
  <p:sldIdLst>
    <p:sldId id="257" r:id="rId2"/>
    <p:sldId id="277" r:id="rId3"/>
    <p:sldId id="258" r:id="rId4"/>
    <p:sldId id="278" r:id="rId5"/>
    <p:sldId id="280" r:id="rId6"/>
    <p:sldId id="279" r:id="rId7"/>
    <p:sldId id="281" r:id="rId8"/>
    <p:sldId id="334" r:id="rId9"/>
    <p:sldId id="291" r:id="rId10"/>
    <p:sldId id="310" r:id="rId11"/>
    <p:sldId id="335" r:id="rId12"/>
    <p:sldId id="336" r:id="rId13"/>
    <p:sldId id="338" r:id="rId14"/>
    <p:sldId id="339" r:id="rId15"/>
    <p:sldId id="340" r:id="rId16"/>
    <p:sldId id="337" r:id="rId17"/>
    <p:sldId id="312" r:id="rId18"/>
    <p:sldId id="341" r:id="rId19"/>
    <p:sldId id="342" r:id="rId20"/>
    <p:sldId id="343" r:id="rId21"/>
    <p:sldId id="345" r:id="rId22"/>
    <p:sldId id="347" r:id="rId23"/>
    <p:sldId id="344" r:id="rId24"/>
    <p:sldId id="348" r:id="rId25"/>
    <p:sldId id="330" r:id="rId26"/>
    <p:sldId id="349" r:id="rId27"/>
    <p:sldId id="333" r:id="rId28"/>
    <p:sldId id="321" r:id="rId29"/>
    <p:sldId id="322" r:id="rId30"/>
    <p:sldId id="323" r:id="rId31"/>
    <p:sldId id="324" r:id="rId32"/>
    <p:sldId id="326" r:id="rId33"/>
    <p:sldId id="306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FF"/>
    <a:srgbClr val="D4EFFD"/>
    <a:srgbClr val="FF8C00"/>
    <a:srgbClr val="FF0066"/>
    <a:srgbClr val="FF3300"/>
    <a:srgbClr val="99FF99"/>
    <a:srgbClr val="FFFF99"/>
    <a:srgbClr val="FFFA00"/>
    <a:srgbClr val="FFFF66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339" autoAdjust="0"/>
    <p:restoredTop sz="89733" autoAdjust="0"/>
  </p:normalViewPr>
  <p:slideViewPr>
    <p:cSldViewPr snapToGrid="0">
      <p:cViewPr varScale="1">
        <p:scale>
          <a:sx n="86" d="100"/>
          <a:sy n="86" d="100"/>
        </p:scale>
        <p:origin x="696" y="58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9" d="100"/>
          <a:sy n="49" d="100"/>
        </p:scale>
        <p:origin x="2740" y="5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9CCE05-922B-4113-9C06-50E0DE820F1C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E46BF6-07F3-486D-8A7F-CEA5D6E46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764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53555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62149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94981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bí</a:t>
            </a:r>
            <a:r>
              <a:rPr lang="en-US" dirty="0"/>
              <a:t> </a:t>
            </a:r>
            <a:r>
              <a:rPr lang="en-US" dirty="0" err="1"/>
              <a:t>ngô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thử</a:t>
            </a:r>
            <a:r>
              <a:rPr lang="en-US" dirty="0"/>
              <a:t> </a:t>
            </a:r>
            <a:r>
              <a:rPr lang="en-US" dirty="0" err="1"/>
              <a:t>thách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53459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bí</a:t>
            </a:r>
            <a:r>
              <a:rPr lang="en-US" dirty="0"/>
              <a:t> </a:t>
            </a:r>
            <a:r>
              <a:rPr lang="en-US" dirty="0" err="1"/>
              <a:t>ngô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thử</a:t>
            </a:r>
            <a:r>
              <a:rPr lang="en-US" dirty="0"/>
              <a:t> </a:t>
            </a:r>
            <a:r>
              <a:rPr lang="en-US" dirty="0" err="1"/>
              <a:t>thách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8813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bí</a:t>
            </a:r>
            <a:r>
              <a:rPr lang="en-US" dirty="0"/>
              <a:t> </a:t>
            </a:r>
            <a:r>
              <a:rPr lang="en-US" dirty="0" err="1"/>
              <a:t>ngô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thử</a:t>
            </a:r>
            <a:r>
              <a:rPr lang="en-US" dirty="0"/>
              <a:t> </a:t>
            </a:r>
            <a:r>
              <a:rPr lang="en-US" dirty="0" err="1"/>
              <a:t>thách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74062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bí</a:t>
            </a:r>
            <a:r>
              <a:rPr lang="en-US" dirty="0"/>
              <a:t> </a:t>
            </a:r>
            <a:r>
              <a:rPr lang="en-US" dirty="0" err="1"/>
              <a:t>ngô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thử</a:t>
            </a:r>
            <a:r>
              <a:rPr lang="en-US" dirty="0"/>
              <a:t> </a:t>
            </a:r>
            <a:r>
              <a:rPr lang="en-US" dirty="0" err="1"/>
              <a:t>thách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20051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bí</a:t>
            </a:r>
            <a:r>
              <a:rPr lang="en-US" dirty="0"/>
              <a:t> </a:t>
            </a:r>
            <a:r>
              <a:rPr lang="en-US" dirty="0" err="1"/>
              <a:t>ngô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thử</a:t>
            </a:r>
            <a:r>
              <a:rPr lang="en-US" dirty="0"/>
              <a:t> </a:t>
            </a:r>
            <a:r>
              <a:rPr lang="en-US" dirty="0" err="1"/>
              <a:t>thách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6463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376908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932440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79279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3977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979347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569660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7616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46BF6-07F3-486D-8A7F-CEA5D6E4683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327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94110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8558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1051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6193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3601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314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088483-B138-1D19-E593-56B66CC0E9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2553754-27F1-3BC5-0EE4-BD9ABF4D14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FA80203-C82D-8C62-BC6B-E854B4455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A9F48-51CE-4CCD-BEA0-02BC62357444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BC7ED1-B20F-D59D-5681-0FCA0C2FA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EB971B3-C7DE-E4CF-78BF-8B50AB23E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48764-AC3F-4D84-B430-4B43573CA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696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A95E33-3316-A845-2B0F-5872A3A47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6059B0C-C5B2-D14A-B1DC-24B7E1D92F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D036BA6-D6DC-D9BC-4EE5-DDBBE5372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A9F48-51CE-4CCD-BEA0-02BC62357444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1036936-56AE-934E-47A3-88D0BB3EC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AA2DD3-4463-2E07-087F-C2EB0C55A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48764-AC3F-4D84-B430-4B43573CA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235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7748A2F-C429-2A6E-8DE4-F8919B8DF9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08EC852-08E0-4CE5-2399-16EBD3279D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40AF1E7-5625-158B-4B02-1E82AED4B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A9F48-51CE-4CCD-BEA0-02BC62357444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B09D197-F214-EA07-79C8-EA46FDF80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B84FF1C-4BAA-E6DA-E2C1-F4464FB79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48764-AC3F-4D84-B430-4B43573CA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7424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21194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949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6344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7B790B-10B2-5F47-72C7-E720FEC18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2E7D717-90AE-5FB2-2327-2BA6C6E96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1B4E49E-51E7-EA24-ED5F-FEF4BC082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A9F48-51CE-4CCD-BEA0-02BC62357444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D6218E8-967C-FDF4-0776-02CCA944E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D68D9-F442-87B4-D747-3C85144A4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48764-AC3F-4D84-B430-4B43573CA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40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00ED8C-20F9-FDC9-D486-BC8640EB7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FF83B66-335A-6BA3-BCAF-BF1B599F45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8286810-466B-328D-6B0D-58B1BE279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A9F48-51CE-4CCD-BEA0-02BC62357444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6DAC589-99D7-34B5-62AD-99E35C39D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6AAA05-0409-3E33-3125-F12B9C396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48764-AC3F-4D84-B430-4B43573CA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96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2DFF3B-3708-A149-F5EA-4A2843BCD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152A47-7EEE-EEF3-DDC3-B76D7F46D5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C301D69-763A-B4A5-A3BB-CB10BCDF3A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11E1257-F454-7127-8875-F7E77C93C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A9F48-51CE-4CCD-BEA0-02BC62357444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62A72E0-F1FB-FABC-9743-43D8D0901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E477524-A396-48D5-6C09-8C03F46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48764-AC3F-4D84-B430-4B43573CA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939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F11CD0-B9E1-43A6-1C9C-0B85412B9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7991862-AA94-7F83-39FE-134FCC134A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B0B408F-9977-D8F9-2334-C5AF1D167B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6A4DB0B-911C-A19F-495D-04448B3F2D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F006C83-A046-544A-39D4-6CA1278C05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C7DC6EB-19B6-4212-5441-459C47724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A9F48-51CE-4CCD-BEA0-02BC62357444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5327D4B-9B77-A678-66DF-C2E6889EC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0D169BB-ACAA-F6A0-7DF5-A352D2D2C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48764-AC3F-4D84-B430-4B43573CA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835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628453-3476-62C0-5304-45A2DE11C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009E902-FF6A-7D63-B3A9-33170A6A1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A9F48-51CE-4CCD-BEA0-02BC62357444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898415B-6ABE-13D5-90D1-51ED036BD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92E44CF-C44E-203C-DC93-0410D6F9D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48764-AC3F-4D84-B430-4B43573CA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926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A23DA4D-8C9D-E51B-E614-2C775822B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A9F48-51CE-4CCD-BEA0-02BC62357444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C182BD1-E062-3275-59CE-6020F87B3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D0F2A22-17F4-2BDA-19BB-BB01A3E54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48764-AC3F-4D84-B430-4B43573CA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66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1BA970-3661-3FCC-651C-9E98E9715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352F31-C948-AB3A-C4B8-C27AB631D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AD1091D-F024-9EDA-1FBB-37E6BE416D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0906308-2918-2F9A-FD35-B778B031F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A9F48-51CE-4CCD-BEA0-02BC62357444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8092DA0-19E2-B184-0453-41D4A42E1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FCA3F7B-696C-D6B1-53EB-0965EA8A2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48764-AC3F-4D84-B430-4B43573CA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627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097857-E995-44C0-9327-885B88784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10FFAF6-4E9C-9018-D33B-399BD0D609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6DDFF12-6460-FB81-A6DE-FF110A0702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5051A94-91E4-D41E-DF17-326372126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A9F48-51CE-4CCD-BEA0-02BC62357444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1812310-CA4A-E644-1E56-B5963914E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BCA15A6-0D28-7422-2ED6-79EA95EE1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48764-AC3F-4D84-B430-4B43573CA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610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E8905239-1E84-5523-3C08-C56276C1333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58E1E5C-45CD-DA5E-8C2F-93F3F6815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B063B00-B262-D8FD-2DFF-FD03CFB8BB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7E4915B-9853-2B01-5D65-B8CDAB32B4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94A9F48-51CE-4CCD-BEA0-02BC62357444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F487334-D2F5-DAFE-D5CE-6823DDDC43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2B6F1D4-9C5B-28BF-33C7-C02368964A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3F48764-AC3F-4D84-B430-4B43573CA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414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67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0.png"/><Relationship Id="rId5" Type="http://schemas.openxmlformats.org/officeDocument/2006/relationships/image" Target="../media/image47.png"/><Relationship Id="rId4" Type="http://schemas.openxmlformats.org/officeDocument/2006/relationships/image" Target="../media/image62.sv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5.png"/><Relationship Id="rId26" Type="http://schemas.openxmlformats.org/officeDocument/2006/relationships/image" Target="../media/image20.png"/><Relationship Id="rId3" Type="http://schemas.openxmlformats.org/officeDocument/2006/relationships/image" Target="../media/image6.png"/><Relationship Id="rId21" Type="http://schemas.openxmlformats.org/officeDocument/2006/relationships/image" Target="../media/image25.svg"/><Relationship Id="rId34" Type="http://schemas.openxmlformats.org/officeDocument/2006/relationships/image" Target="../media/image41.sv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17" Type="http://schemas.openxmlformats.org/officeDocument/2006/relationships/image" Target="../media/image21.svg"/><Relationship Id="rId25" Type="http://schemas.openxmlformats.org/officeDocument/2006/relationships/image" Target="../media/image19.png"/><Relationship Id="rId3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4.png"/><Relationship Id="rId20" Type="http://schemas.openxmlformats.org/officeDocument/2006/relationships/image" Target="../media/image16.png"/><Relationship Id="rId29" Type="http://schemas.openxmlformats.org/officeDocument/2006/relationships/image" Target="../media/image3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10.png"/><Relationship Id="rId24" Type="http://schemas.openxmlformats.org/officeDocument/2006/relationships/image" Target="../media/image18.png"/><Relationship Id="rId32" Type="http://schemas.openxmlformats.org/officeDocument/2006/relationships/image" Target="../media/image24.png"/><Relationship Id="rId5" Type="http://schemas.openxmlformats.org/officeDocument/2006/relationships/image" Target="../media/image7.png"/><Relationship Id="rId15" Type="http://schemas.openxmlformats.org/officeDocument/2006/relationships/image" Target="../media/image19.svg"/><Relationship Id="rId23" Type="http://schemas.openxmlformats.org/officeDocument/2006/relationships/image" Target="../media/image27.svg"/><Relationship Id="rId28" Type="http://schemas.openxmlformats.org/officeDocument/2006/relationships/image" Target="../media/image21.png"/><Relationship Id="rId10" Type="http://schemas.openxmlformats.org/officeDocument/2006/relationships/image" Target="../media/image17.svg"/><Relationship Id="rId19" Type="http://schemas.openxmlformats.org/officeDocument/2006/relationships/image" Target="../media/image23.svg"/><Relationship Id="rId31" Type="http://schemas.openxmlformats.org/officeDocument/2006/relationships/image" Target="../media/image23.png"/><Relationship Id="rId4" Type="http://schemas.openxmlformats.org/officeDocument/2006/relationships/image" Target="../media/image11.svg"/><Relationship Id="rId9" Type="http://schemas.openxmlformats.org/officeDocument/2006/relationships/image" Target="../media/image9.png"/><Relationship Id="rId14" Type="http://schemas.openxmlformats.org/officeDocument/2006/relationships/image" Target="../media/image13.png"/><Relationship Id="rId22" Type="http://schemas.openxmlformats.org/officeDocument/2006/relationships/image" Target="../media/image17.png"/><Relationship Id="rId27" Type="http://schemas.openxmlformats.org/officeDocument/2006/relationships/image" Target="../media/image29.svg"/><Relationship Id="rId30" Type="http://schemas.openxmlformats.org/officeDocument/2006/relationships/image" Target="../media/image22.png"/><Relationship Id="rId8" Type="http://schemas.openxmlformats.org/officeDocument/2006/relationships/image" Target="../media/image1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0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6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6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62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6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6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6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3.svg"/><Relationship Id="rId5" Type="http://schemas.openxmlformats.org/officeDocument/2006/relationships/image" Target="../media/image54.png"/><Relationship Id="rId4" Type="http://schemas.openxmlformats.org/officeDocument/2006/relationships/image" Target="../media/image62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46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44.png"/><Relationship Id="rId5" Type="http://schemas.openxmlformats.org/officeDocument/2006/relationships/image" Target="../media/image74.png"/><Relationship Id="rId10" Type="http://schemas.openxmlformats.org/officeDocument/2006/relationships/image" Target="../media/image77.png"/><Relationship Id="rId4" Type="http://schemas.openxmlformats.org/officeDocument/2006/relationships/image" Target="../media/image62.svg"/><Relationship Id="rId9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7.xml"/><Relationship Id="rId5" Type="http://schemas.openxmlformats.org/officeDocument/2006/relationships/image" Target="../media/image62.sv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openxmlformats.org/officeDocument/2006/relationships/image" Target="../media/image23.svg"/><Relationship Id="rId26" Type="http://schemas.openxmlformats.org/officeDocument/2006/relationships/image" Target="../media/image29.svg"/><Relationship Id="rId3" Type="http://schemas.openxmlformats.org/officeDocument/2006/relationships/image" Target="../media/image11.svg"/><Relationship Id="rId21" Type="http://schemas.openxmlformats.org/officeDocument/2006/relationships/image" Target="../media/image17.png"/><Relationship Id="rId7" Type="http://schemas.openxmlformats.org/officeDocument/2006/relationships/image" Target="../media/image15.svg"/><Relationship Id="rId12" Type="http://schemas.openxmlformats.org/officeDocument/2006/relationships/image" Target="../media/image12.png"/><Relationship Id="rId17" Type="http://schemas.openxmlformats.org/officeDocument/2006/relationships/image" Target="../media/image15.png"/><Relationship Id="rId25" Type="http://schemas.openxmlformats.org/officeDocument/2006/relationships/image" Target="../media/image20.png"/><Relationship Id="rId33" Type="http://schemas.openxmlformats.org/officeDocument/2006/relationships/image" Target="../media/image26.png"/><Relationship Id="rId2" Type="http://schemas.openxmlformats.org/officeDocument/2006/relationships/image" Target="../media/image6.png"/><Relationship Id="rId16" Type="http://schemas.openxmlformats.org/officeDocument/2006/relationships/image" Target="../media/image21.svg"/><Relationship Id="rId20" Type="http://schemas.openxmlformats.org/officeDocument/2006/relationships/image" Target="../media/image25.sv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24" Type="http://schemas.openxmlformats.org/officeDocument/2006/relationships/image" Target="../media/image19.png"/><Relationship Id="rId32" Type="http://schemas.openxmlformats.org/officeDocument/2006/relationships/image" Target="../media/image25.png"/><Relationship Id="rId5" Type="http://schemas.openxmlformats.org/officeDocument/2006/relationships/image" Target="../media/image13.svg"/><Relationship Id="rId15" Type="http://schemas.openxmlformats.org/officeDocument/2006/relationships/image" Target="../media/image14.png"/><Relationship Id="rId23" Type="http://schemas.openxmlformats.org/officeDocument/2006/relationships/image" Target="../media/image18.png"/><Relationship Id="rId28" Type="http://schemas.openxmlformats.org/officeDocument/2006/relationships/image" Target="../media/image31.svg"/><Relationship Id="rId10" Type="http://schemas.openxmlformats.org/officeDocument/2006/relationships/image" Target="../media/image10.png"/><Relationship Id="rId19" Type="http://schemas.openxmlformats.org/officeDocument/2006/relationships/image" Target="../media/image16.png"/><Relationship Id="rId31" Type="http://schemas.openxmlformats.org/officeDocument/2006/relationships/image" Target="../media/image24.png"/><Relationship Id="rId4" Type="http://schemas.openxmlformats.org/officeDocument/2006/relationships/image" Target="../media/image7.png"/><Relationship Id="rId9" Type="http://schemas.openxmlformats.org/officeDocument/2006/relationships/image" Target="../media/image17.svg"/><Relationship Id="rId14" Type="http://schemas.openxmlformats.org/officeDocument/2006/relationships/image" Target="../media/image19.svg"/><Relationship Id="rId22" Type="http://schemas.openxmlformats.org/officeDocument/2006/relationships/image" Target="../media/image27.svg"/><Relationship Id="rId27" Type="http://schemas.openxmlformats.org/officeDocument/2006/relationships/image" Target="../media/image21.png"/><Relationship Id="rId30" Type="http://schemas.openxmlformats.org/officeDocument/2006/relationships/image" Target="../media/image23.png"/><Relationship Id="rId8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openxmlformats.org/officeDocument/2006/relationships/image" Target="../media/image23.svg"/><Relationship Id="rId26" Type="http://schemas.openxmlformats.org/officeDocument/2006/relationships/image" Target="../media/image29.svg"/><Relationship Id="rId3" Type="http://schemas.openxmlformats.org/officeDocument/2006/relationships/image" Target="../media/image11.svg"/><Relationship Id="rId21" Type="http://schemas.openxmlformats.org/officeDocument/2006/relationships/image" Target="../media/image17.png"/><Relationship Id="rId7" Type="http://schemas.openxmlformats.org/officeDocument/2006/relationships/image" Target="../media/image15.svg"/><Relationship Id="rId12" Type="http://schemas.openxmlformats.org/officeDocument/2006/relationships/image" Target="../media/image12.png"/><Relationship Id="rId17" Type="http://schemas.openxmlformats.org/officeDocument/2006/relationships/image" Target="../media/image15.png"/><Relationship Id="rId25" Type="http://schemas.openxmlformats.org/officeDocument/2006/relationships/image" Target="../media/image20.png"/><Relationship Id="rId33" Type="http://schemas.openxmlformats.org/officeDocument/2006/relationships/image" Target="../media/image41.svg"/><Relationship Id="rId2" Type="http://schemas.openxmlformats.org/officeDocument/2006/relationships/image" Target="../media/image6.png"/><Relationship Id="rId16" Type="http://schemas.openxmlformats.org/officeDocument/2006/relationships/image" Target="../media/image21.svg"/><Relationship Id="rId20" Type="http://schemas.openxmlformats.org/officeDocument/2006/relationships/image" Target="../media/image25.sv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24" Type="http://schemas.openxmlformats.org/officeDocument/2006/relationships/image" Target="../media/image19.png"/><Relationship Id="rId32" Type="http://schemas.openxmlformats.org/officeDocument/2006/relationships/image" Target="../media/image32.png"/><Relationship Id="rId5" Type="http://schemas.openxmlformats.org/officeDocument/2006/relationships/image" Target="../media/image13.svg"/><Relationship Id="rId15" Type="http://schemas.openxmlformats.org/officeDocument/2006/relationships/image" Target="../media/image14.png"/><Relationship Id="rId23" Type="http://schemas.openxmlformats.org/officeDocument/2006/relationships/image" Target="../media/image18.png"/><Relationship Id="rId28" Type="http://schemas.openxmlformats.org/officeDocument/2006/relationships/image" Target="../media/image31.svg"/><Relationship Id="rId10" Type="http://schemas.openxmlformats.org/officeDocument/2006/relationships/image" Target="../media/image10.png"/><Relationship Id="rId19" Type="http://schemas.openxmlformats.org/officeDocument/2006/relationships/image" Target="../media/image16.png"/><Relationship Id="rId31" Type="http://schemas.openxmlformats.org/officeDocument/2006/relationships/image" Target="../media/image24.png"/><Relationship Id="rId4" Type="http://schemas.openxmlformats.org/officeDocument/2006/relationships/image" Target="../media/image7.png"/><Relationship Id="rId9" Type="http://schemas.openxmlformats.org/officeDocument/2006/relationships/image" Target="../media/image17.svg"/><Relationship Id="rId14" Type="http://schemas.openxmlformats.org/officeDocument/2006/relationships/image" Target="../media/image19.svg"/><Relationship Id="rId22" Type="http://schemas.openxmlformats.org/officeDocument/2006/relationships/image" Target="../media/image27.svg"/><Relationship Id="rId27" Type="http://schemas.openxmlformats.org/officeDocument/2006/relationships/image" Target="../media/image21.png"/><Relationship Id="rId30" Type="http://schemas.openxmlformats.org/officeDocument/2006/relationships/image" Target="../media/image23.png"/><Relationship Id="rId8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62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46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84.png"/><Relationship Id="rId4" Type="http://schemas.openxmlformats.org/officeDocument/2006/relationships/image" Target="../media/image62.svg"/><Relationship Id="rId9" Type="http://schemas.openxmlformats.org/officeDocument/2006/relationships/image" Target="../media/image8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62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62.sv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openxmlformats.org/officeDocument/2006/relationships/image" Target="../media/image23.svg"/><Relationship Id="rId26" Type="http://schemas.openxmlformats.org/officeDocument/2006/relationships/image" Target="../media/image29.svg"/><Relationship Id="rId3" Type="http://schemas.openxmlformats.org/officeDocument/2006/relationships/image" Target="../media/image11.svg"/><Relationship Id="rId21" Type="http://schemas.openxmlformats.org/officeDocument/2006/relationships/image" Target="../media/image17.png"/><Relationship Id="rId7" Type="http://schemas.openxmlformats.org/officeDocument/2006/relationships/image" Target="../media/image15.svg"/><Relationship Id="rId12" Type="http://schemas.openxmlformats.org/officeDocument/2006/relationships/image" Target="../media/image12.png"/><Relationship Id="rId17" Type="http://schemas.openxmlformats.org/officeDocument/2006/relationships/image" Target="../media/image15.png"/><Relationship Id="rId25" Type="http://schemas.openxmlformats.org/officeDocument/2006/relationships/image" Target="../media/image20.png"/><Relationship Id="rId33" Type="http://schemas.openxmlformats.org/officeDocument/2006/relationships/image" Target="../media/image41.svg"/><Relationship Id="rId2" Type="http://schemas.openxmlformats.org/officeDocument/2006/relationships/image" Target="../media/image6.png"/><Relationship Id="rId16" Type="http://schemas.openxmlformats.org/officeDocument/2006/relationships/image" Target="../media/image21.svg"/><Relationship Id="rId20" Type="http://schemas.openxmlformats.org/officeDocument/2006/relationships/image" Target="../media/image25.sv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24" Type="http://schemas.openxmlformats.org/officeDocument/2006/relationships/image" Target="../media/image19.png"/><Relationship Id="rId32" Type="http://schemas.openxmlformats.org/officeDocument/2006/relationships/image" Target="../media/image32.png"/><Relationship Id="rId5" Type="http://schemas.openxmlformats.org/officeDocument/2006/relationships/image" Target="../media/image13.svg"/><Relationship Id="rId15" Type="http://schemas.openxmlformats.org/officeDocument/2006/relationships/image" Target="../media/image14.png"/><Relationship Id="rId23" Type="http://schemas.openxmlformats.org/officeDocument/2006/relationships/image" Target="../media/image18.png"/><Relationship Id="rId28" Type="http://schemas.openxmlformats.org/officeDocument/2006/relationships/image" Target="../media/image31.svg"/><Relationship Id="rId10" Type="http://schemas.openxmlformats.org/officeDocument/2006/relationships/image" Target="../media/image10.png"/><Relationship Id="rId19" Type="http://schemas.openxmlformats.org/officeDocument/2006/relationships/image" Target="../media/image16.png"/><Relationship Id="rId31" Type="http://schemas.openxmlformats.org/officeDocument/2006/relationships/image" Target="../media/image24.png"/><Relationship Id="rId4" Type="http://schemas.openxmlformats.org/officeDocument/2006/relationships/image" Target="../media/image7.png"/><Relationship Id="rId9" Type="http://schemas.openxmlformats.org/officeDocument/2006/relationships/image" Target="../media/image17.svg"/><Relationship Id="rId14" Type="http://schemas.openxmlformats.org/officeDocument/2006/relationships/image" Target="../media/image19.svg"/><Relationship Id="rId22" Type="http://schemas.openxmlformats.org/officeDocument/2006/relationships/image" Target="../media/image27.svg"/><Relationship Id="rId27" Type="http://schemas.openxmlformats.org/officeDocument/2006/relationships/image" Target="../media/image21.png"/><Relationship Id="rId30" Type="http://schemas.openxmlformats.org/officeDocument/2006/relationships/image" Target="../media/image23.png"/><Relationship Id="rId8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openxmlformats.org/officeDocument/2006/relationships/image" Target="../media/image23.svg"/><Relationship Id="rId26" Type="http://schemas.openxmlformats.org/officeDocument/2006/relationships/image" Target="../media/image29.svg"/><Relationship Id="rId3" Type="http://schemas.openxmlformats.org/officeDocument/2006/relationships/image" Target="../media/image11.svg"/><Relationship Id="rId21" Type="http://schemas.openxmlformats.org/officeDocument/2006/relationships/image" Target="../media/image17.png"/><Relationship Id="rId7" Type="http://schemas.openxmlformats.org/officeDocument/2006/relationships/image" Target="../media/image15.svg"/><Relationship Id="rId12" Type="http://schemas.openxmlformats.org/officeDocument/2006/relationships/image" Target="../media/image12.png"/><Relationship Id="rId17" Type="http://schemas.openxmlformats.org/officeDocument/2006/relationships/image" Target="../media/image15.png"/><Relationship Id="rId25" Type="http://schemas.openxmlformats.org/officeDocument/2006/relationships/image" Target="../media/image20.png"/><Relationship Id="rId33" Type="http://schemas.openxmlformats.org/officeDocument/2006/relationships/image" Target="../media/image41.svg"/><Relationship Id="rId2" Type="http://schemas.openxmlformats.org/officeDocument/2006/relationships/image" Target="../media/image6.png"/><Relationship Id="rId16" Type="http://schemas.openxmlformats.org/officeDocument/2006/relationships/image" Target="../media/image21.svg"/><Relationship Id="rId20" Type="http://schemas.openxmlformats.org/officeDocument/2006/relationships/image" Target="../media/image25.sv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24" Type="http://schemas.openxmlformats.org/officeDocument/2006/relationships/image" Target="../media/image19.png"/><Relationship Id="rId32" Type="http://schemas.openxmlformats.org/officeDocument/2006/relationships/image" Target="../media/image32.png"/><Relationship Id="rId5" Type="http://schemas.openxmlformats.org/officeDocument/2006/relationships/image" Target="../media/image13.svg"/><Relationship Id="rId15" Type="http://schemas.openxmlformats.org/officeDocument/2006/relationships/image" Target="../media/image14.png"/><Relationship Id="rId23" Type="http://schemas.openxmlformats.org/officeDocument/2006/relationships/image" Target="../media/image18.png"/><Relationship Id="rId28" Type="http://schemas.openxmlformats.org/officeDocument/2006/relationships/image" Target="../media/image31.svg"/><Relationship Id="rId10" Type="http://schemas.openxmlformats.org/officeDocument/2006/relationships/image" Target="../media/image10.png"/><Relationship Id="rId19" Type="http://schemas.openxmlformats.org/officeDocument/2006/relationships/image" Target="../media/image16.png"/><Relationship Id="rId31" Type="http://schemas.openxmlformats.org/officeDocument/2006/relationships/image" Target="../media/image24.png"/><Relationship Id="rId4" Type="http://schemas.openxmlformats.org/officeDocument/2006/relationships/image" Target="../media/image7.png"/><Relationship Id="rId9" Type="http://schemas.openxmlformats.org/officeDocument/2006/relationships/image" Target="../media/image17.svg"/><Relationship Id="rId14" Type="http://schemas.openxmlformats.org/officeDocument/2006/relationships/image" Target="../media/image19.svg"/><Relationship Id="rId22" Type="http://schemas.openxmlformats.org/officeDocument/2006/relationships/image" Target="../media/image27.svg"/><Relationship Id="rId27" Type="http://schemas.openxmlformats.org/officeDocument/2006/relationships/image" Target="../media/image21.png"/><Relationship Id="rId30" Type="http://schemas.openxmlformats.org/officeDocument/2006/relationships/image" Target="../media/image23.png"/><Relationship Id="rId8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2.wdp"/><Relationship Id="rId18" Type="http://schemas.openxmlformats.org/officeDocument/2006/relationships/image" Target="../media/image70.png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72.png"/><Relationship Id="rId7" Type="http://schemas.openxmlformats.org/officeDocument/2006/relationships/image" Target="../media/image61.png"/><Relationship Id="rId12" Type="http://schemas.openxmlformats.org/officeDocument/2006/relationships/image" Target="../media/image64.png"/><Relationship Id="rId17" Type="http://schemas.openxmlformats.org/officeDocument/2006/relationships/image" Target="../media/image96.svg"/><Relationship Id="rId2" Type="http://schemas.openxmlformats.org/officeDocument/2006/relationships/audio" Target="../media/media1.mp3"/><Relationship Id="rId16" Type="http://schemas.openxmlformats.org/officeDocument/2006/relationships/image" Target="../media/image67.png"/><Relationship Id="rId20" Type="http://schemas.microsoft.com/office/2007/relationships/hdphoto" Target="../media/hdphoto3.wdp"/><Relationship Id="rId1" Type="http://schemas.microsoft.com/office/2007/relationships/media" Target="../media/media1.mp3"/><Relationship Id="rId6" Type="http://schemas.openxmlformats.org/officeDocument/2006/relationships/image" Target="../media/image62.svg"/><Relationship Id="rId11" Type="http://schemas.openxmlformats.org/officeDocument/2006/relationships/image" Target="../media/image63.png"/><Relationship Id="rId5" Type="http://schemas.openxmlformats.org/officeDocument/2006/relationships/image" Target="../media/image46.png"/><Relationship Id="rId15" Type="http://schemas.openxmlformats.org/officeDocument/2006/relationships/image" Target="../media/image66.png"/><Relationship Id="rId10" Type="http://schemas.openxmlformats.org/officeDocument/2006/relationships/image" Target="../media/image90.svg"/><Relationship Id="rId19" Type="http://schemas.openxmlformats.org/officeDocument/2006/relationships/image" Target="../media/image71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62.png"/><Relationship Id="rId14" Type="http://schemas.openxmlformats.org/officeDocument/2006/relationships/image" Target="../media/image65.png"/><Relationship Id="rId22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73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101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7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png"/><Relationship Id="rId11" Type="http://schemas.openxmlformats.org/officeDocument/2006/relationships/image" Target="../media/image65.png"/><Relationship Id="rId5" Type="http://schemas.openxmlformats.org/officeDocument/2006/relationships/image" Target="../media/image62.svg"/><Relationship Id="rId15" Type="http://schemas.microsoft.com/office/2007/relationships/hdphoto" Target="../media/hdphoto3.wdp"/><Relationship Id="rId10" Type="http://schemas.microsoft.com/office/2007/relationships/hdphoto" Target="../media/hdphoto2.wdp"/><Relationship Id="rId4" Type="http://schemas.openxmlformats.org/officeDocument/2006/relationships/image" Target="../media/image46.png"/><Relationship Id="rId9" Type="http://schemas.openxmlformats.org/officeDocument/2006/relationships/image" Target="../media/image64.png"/><Relationship Id="rId1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1.png"/><Relationship Id="rId18" Type="http://schemas.openxmlformats.org/officeDocument/2006/relationships/image" Target="../media/image25.svg"/><Relationship Id="rId3" Type="http://schemas.openxmlformats.org/officeDocument/2006/relationships/image" Target="../media/image11.svg"/><Relationship Id="rId21" Type="http://schemas.openxmlformats.org/officeDocument/2006/relationships/image" Target="../media/image30.png"/><Relationship Id="rId7" Type="http://schemas.openxmlformats.org/officeDocument/2006/relationships/image" Target="../media/image15.svg"/><Relationship Id="rId12" Type="http://schemas.openxmlformats.org/officeDocument/2006/relationships/image" Target="../media/image10.png"/><Relationship Id="rId17" Type="http://schemas.openxmlformats.org/officeDocument/2006/relationships/image" Target="../media/image28.png"/><Relationship Id="rId2" Type="http://schemas.openxmlformats.org/officeDocument/2006/relationships/image" Target="../media/image6.png"/><Relationship Id="rId16" Type="http://schemas.openxmlformats.org/officeDocument/2006/relationships/image" Target="../media/image19.png"/><Relationship Id="rId20" Type="http://schemas.openxmlformats.org/officeDocument/2006/relationships/image" Target="../media/image3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35.svg"/><Relationship Id="rId5" Type="http://schemas.openxmlformats.org/officeDocument/2006/relationships/image" Target="../media/image13.svg"/><Relationship Id="rId15" Type="http://schemas.openxmlformats.org/officeDocument/2006/relationships/image" Target="../media/image18.png"/><Relationship Id="rId10" Type="http://schemas.openxmlformats.org/officeDocument/2006/relationships/image" Target="../media/image27.png"/><Relationship Id="rId19" Type="http://schemas.openxmlformats.org/officeDocument/2006/relationships/image" Target="../media/image29.png"/><Relationship Id="rId4" Type="http://schemas.openxmlformats.org/officeDocument/2006/relationships/image" Target="../media/image7.png"/><Relationship Id="rId9" Type="http://schemas.openxmlformats.org/officeDocument/2006/relationships/image" Target="../media/image17.svg"/><Relationship Id="rId14" Type="http://schemas.openxmlformats.org/officeDocument/2006/relationships/image" Target="../media/image12.png"/><Relationship Id="rId22" Type="http://schemas.openxmlformats.org/officeDocument/2006/relationships/image" Target="../media/image3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73.png"/><Relationship Id="rId18" Type="http://schemas.openxmlformats.org/officeDocument/2006/relationships/image" Target="../media/image105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103.png"/><Relationship Id="rId17" Type="http://schemas.openxmlformats.org/officeDocument/2006/relationships/image" Target="../media/image104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7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png"/><Relationship Id="rId11" Type="http://schemas.openxmlformats.org/officeDocument/2006/relationships/image" Target="../media/image65.png"/><Relationship Id="rId5" Type="http://schemas.openxmlformats.org/officeDocument/2006/relationships/image" Target="../media/image62.svg"/><Relationship Id="rId15" Type="http://schemas.microsoft.com/office/2007/relationships/hdphoto" Target="../media/hdphoto3.wdp"/><Relationship Id="rId10" Type="http://schemas.microsoft.com/office/2007/relationships/hdphoto" Target="../media/hdphoto2.wdp"/><Relationship Id="rId19" Type="http://schemas.openxmlformats.org/officeDocument/2006/relationships/image" Target="../media/image106.png"/><Relationship Id="rId4" Type="http://schemas.openxmlformats.org/officeDocument/2006/relationships/image" Target="../media/image46.png"/><Relationship Id="rId9" Type="http://schemas.openxmlformats.org/officeDocument/2006/relationships/image" Target="../media/image64.png"/><Relationship Id="rId1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71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png"/><Relationship Id="rId11" Type="http://schemas.openxmlformats.org/officeDocument/2006/relationships/image" Target="../media/image65.png"/><Relationship Id="rId5" Type="http://schemas.openxmlformats.org/officeDocument/2006/relationships/image" Target="../media/image62.svg"/><Relationship Id="rId15" Type="http://schemas.openxmlformats.org/officeDocument/2006/relationships/image" Target="../media/image78.png"/><Relationship Id="rId10" Type="http://schemas.microsoft.com/office/2007/relationships/hdphoto" Target="../media/hdphoto2.wdp"/><Relationship Id="rId4" Type="http://schemas.openxmlformats.org/officeDocument/2006/relationships/image" Target="../media/image46.png"/><Relationship Id="rId9" Type="http://schemas.openxmlformats.org/officeDocument/2006/relationships/image" Target="../media/image64.png"/><Relationship Id="rId14" Type="http://schemas.microsoft.com/office/2007/relationships/hdphoto" Target="../media/hdphoto3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13" Type="http://schemas.openxmlformats.org/officeDocument/2006/relationships/image" Target="../media/image79.png"/><Relationship Id="rId3" Type="http://schemas.openxmlformats.org/officeDocument/2006/relationships/image" Target="../media/image46.png"/><Relationship Id="rId7" Type="http://schemas.openxmlformats.org/officeDocument/2006/relationships/image" Target="../media/image62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11" Type="http://schemas.microsoft.com/office/2007/relationships/hdphoto" Target="../media/hdphoto2.wdp"/><Relationship Id="rId5" Type="http://schemas.openxmlformats.org/officeDocument/2006/relationships/image" Target="../media/image61.png"/><Relationship Id="rId15" Type="http://schemas.openxmlformats.org/officeDocument/2006/relationships/image" Target="../media/image80.png"/><Relationship Id="rId10" Type="http://schemas.openxmlformats.org/officeDocument/2006/relationships/image" Target="../media/image64.png"/><Relationship Id="rId4" Type="http://schemas.openxmlformats.org/officeDocument/2006/relationships/image" Target="../media/image62.svg"/><Relationship Id="rId9" Type="http://schemas.openxmlformats.org/officeDocument/2006/relationships/image" Target="../media/image63.png"/><Relationship Id="rId14" Type="http://schemas.microsoft.com/office/2007/relationships/hdphoto" Target="../media/hdphoto4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86.png"/><Relationship Id="rId3" Type="http://schemas.openxmlformats.org/officeDocument/2006/relationships/image" Target="../media/image46.png"/><Relationship Id="rId7" Type="http://schemas.openxmlformats.org/officeDocument/2006/relationships/image" Target="../media/image65.png"/><Relationship Id="rId12" Type="http://schemas.openxmlformats.org/officeDocument/2006/relationships/image" Target="../media/image44.sv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112.sv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85.png"/><Relationship Id="rId5" Type="http://schemas.openxmlformats.org/officeDocument/2006/relationships/image" Target="../media/image64.png"/><Relationship Id="rId15" Type="http://schemas.openxmlformats.org/officeDocument/2006/relationships/image" Target="../media/image87.png"/><Relationship Id="rId10" Type="http://schemas.microsoft.com/office/2007/relationships/hdphoto" Target="../media/hdphoto1.wdp"/><Relationship Id="rId4" Type="http://schemas.openxmlformats.org/officeDocument/2006/relationships/image" Target="../media/image62.svg"/><Relationship Id="rId9" Type="http://schemas.openxmlformats.org/officeDocument/2006/relationships/image" Target="../media/image61.png"/><Relationship Id="rId14" Type="http://schemas.openxmlformats.org/officeDocument/2006/relationships/image" Target="../media/image110.sv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openxmlformats.org/officeDocument/2006/relationships/image" Target="../media/image23.svg"/><Relationship Id="rId26" Type="http://schemas.openxmlformats.org/officeDocument/2006/relationships/image" Target="../media/image29.svg"/><Relationship Id="rId3" Type="http://schemas.openxmlformats.org/officeDocument/2006/relationships/image" Target="../media/image11.svg"/><Relationship Id="rId21" Type="http://schemas.openxmlformats.org/officeDocument/2006/relationships/image" Target="../media/image17.png"/><Relationship Id="rId34" Type="http://schemas.openxmlformats.org/officeDocument/2006/relationships/image" Target="../media/image33.png"/><Relationship Id="rId7" Type="http://schemas.openxmlformats.org/officeDocument/2006/relationships/image" Target="../media/image15.svg"/><Relationship Id="rId12" Type="http://schemas.openxmlformats.org/officeDocument/2006/relationships/image" Target="../media/image12.png"/><Relationship Id="rId17" Type="http://schemas.openxmlformats.org/officeDocument/2006/relationships/image" Target="../media/image15.png"/><Relationship Id="rId25" Type="http://schemas.openxmlformats.org/officeDocument/2006/relationships/image" Target="../media/image20.png"/><Relationship Id="rId33" Type="http://schemas.openxmlformats.org/officeDocument/2006/relationships/image" Target="../media/image41.svg"/><Relationship Id="rId2" Type="http://schemas.openxmlformats.org/officeDocument/2006/relationships/image" Target="../media/image6.png"/><Relationship Id="rId16" Type="http://schemas.openxmlformats.org/officeDocument/2006/relationships/image" Target="../media/image21.svg"/><Relationship Id="rId20" Type="http://schemas.openxmlformats.org/officeDocument/2006/relationships/image" Target="../media/image25.sv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24" Type="http://schemas.openxmlformats.org/officeDocument/2006/relationships/image" Target="../media/image19.png"/><Relationship Id="rId32" Type="http://schemas.openxmlformats.org/officeDocument/2006/relationships/image" Target="../media/image32.png"/><Relationship Id="rId5" Type="http://schemas.openxmlformats.org/officeDocument/2006/relationships/image" Target="../media/image13.svg"/><Relationship Id="rId15" Type="http://schemas.openxmlformats.org/officeDocument/2006/relationships/image" Target="../media/image14.png"/><Relationship Id="rId23" Type="http://schemas.openxmlformats.org/officeDocument/2006/relationships/image" Target="../media/image18.png"/><Relationship Id="rId28" Type="http://schemas.openxmlformats.org/officeDocument/2006/relationships/image" Target="../media/image31.svg"/><Relationship Id="rId10" Type="http://schemas.openxmlformats.org/officeDocument/2006/relationships/image" Target="../media/image10.png"/><Relationship Id="rId19" Type="http://schemas.openxmlformats.org/officeDocument/2006/relationships/image" Target="../media/image16.png"/><Relationship Id="rId31" Type="http://schemas.openxmlformats.org/officeDocument/2006/relationships/image" Target="../media/image24.png"/><Relationship Id="rId4" Type="http://schemas.openxmlformats.org/officeDocument/2006/relationships/image" Target="../media/image7.png"/><Relationship Id="rId9" Type="http://schemas.openxmlformats.org/officeDocument/2006/relationships/image" Target="../media/image17.svg"/><Relationship Id="rId14" Type="http://schemas.openxmlformats.org/officeDocument/2006/relationships/image" Target="../media/image19.svg"/><Relationship Id="rId22" Type="http://schemas.openxmlformats.org/officeDocument/2006/relationships/image" Target="../media/image27.svg"/><Relationship Id="rId27" Type="http://schemas.openxmlformats.org/officeDocument/2006/relationships/image" Target="../media/image21.png"/><Relationship Id="rId30" Type="http://schemas.openxmlformats.org/officeDocument/2006/relationships/image" Target="../media/image23.png"/><Relationship Id="rId8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8.png"/><Relationship Id="rId18" Type="http://schemas.openxmlformats.org/officeDocument/2006/relationships/image" Target="../media/image31.svg"/><Relationship Id="rId26" Type="http://schemas.openxmlformats.org/officeDocument/2006/relationships/image" Target="../media/image36.png"/><Relationship Id="rId3" Type="http://schemas.openxmlformats.org/officeDocument/2006/relationships/image" Target="../media/image11.svg"/><Relationship Id="rId21" Type="http://schemas.openxmlformats.org/officeDocument/2006/relationships/image" Target="../media/image24.png"/><Relationship Id="rId7" Type="http://schemas.openxmlformats.org/officeDocument/2006/relationships/image" Target="../media/image15.svg"/><Relationship Id="rId12" Type="http://schemas.openxmlformats.org/officeDocument/2006/relationships/image" Target="../media/image12.png"/><Relationship Id="rId17" Type="http://schemas.openxmlformats.org/officeDocument/2006/relationships/image" Target="../media/image21.png"/><Relationship Id="rId25" Type="http://schemas.openxmlformats.org/officeDocument/2006/relationships/image" Target="../media/image46.svg"/><Relationship Id="rId2" Type="http://schemas.openxmlformats.org/officeDocument/2006/relationships/image" Target="../media/image6.png"/><Relationship Id="rId16" Type="http://schemas.openxmlformats.org/officeDocument/2006/relationships/image" Target="../media/image29.sv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24" Type="http://schemas.openxmlformats.org/officeDocument/2006/relationships/image" Target="../media/image35.png"/><Relationship Id="rId5" Type="http://schemas.openxmlformats.org/officeDocument/2006/relationships/image" Target="../media/image13.svg"/><Relationship Id="rId15" Type="http://schemas.openxmlformats.org/officeDocument/2006/relationships/image" Target="../media/image20.png"/><Relationship Id="rId23" Type="http://schemas.openxmlformats.org/officeDocument/2006/relationships/image" Target="../media/image44.svg"/><Relationship Id="rId10" Type="http://schemas.openxmlformats.org/officeDocument/2006/relationships/image" Target="../media/image10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7.svg"/><Relationship Id="rId14" Type="http://schemas.openxmlformats.org/officeDocument/2006/relationships/image" Target="../media/image19.png"/><Relationship Id="rId22" Type="http://schemas.openxmlformats.org/officeDocument/2006/relationships/image" Target="../media/image34.png"/><Relationship Id="rId27" Type="http://schemas.openxmlformats.org/officeDocument/2006/relationships/image" Target="../media/image4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8.png"/><Relationship Id="rId18" Type="http://schemas.openxmlformats.org/officeDocument/2006/relationships/image" Target="../media/image50.svg"/><Relationship Id="rId26" Type="http://schemas.openxmlformats.org/officeDocument/2006/relationships/image" Target="../media/image42.png"/><Relationship Id="rId3" Type="http://schemas.openxmlformats.org/officeDocument/2006/relationships/image" Target="../media/image11.svg"/><Relationship Id="rId21" Type="http://schemas.openxmlformats.org/officeDocument/2006/relationships/image" Target="../media/image39.png"/><Relationship Id="rId7" Type="http://schemas.openxmlformats.org/officeDocument/2006/relationships/image" Target="../media/image15.svg"/><Relationship Id="rId12" Type="http://schemas.openxmlformats.org/officeDocument/2006/relationships/image" Target="../media/image12.png"/><Relationship Id="rId17" Type="http://schemas.openxmlformats.org/officeDocument/2006/relationships/image" Target="../media/image37.png"/><Relationship Id="rId25" Type="http://schemas.openxmlformats.org/officeDocument/2006/relationships/image" Target="../media/image56.svg"/><Relationship Id="rId2" Type="http://schemas.openxmlformats.org/officeDocument/2006/relationships/image" Target="../media/image6.png"/><Relationship Id="rId16" Type="http://schemas.openxmlformats.org/officeDocument/2006/relationships/image" Target="../media/image25.svg"/><Relationship Id="rId20" Type="http://schemas.openxmlformats.org/officeDocument/2006/relationships/image" Target="../media/image5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24" Type="http://schemas.openxmlformats.org/officeDocument/2006/relationships/image" Target="../media/image41.png"/><Relationship Id="rId5" Type="http://schemas.openxmlformats.org/officeDocument/2006/relationships/image" Target="../media/image13.svg"/><Relationship Id="rId15" Type="http://schemas.openxmlformats.org/officeDocument/2006/relationships/image" Target="../media/image28.png"/><Relationship Id="rId23" Type="http://schemas.openxmlformats.org/officeDocument/2006/relationships/image" Target="../media/image40.png"/><Relationship Id="rId10" Type="http://schemas.openxmlformats.org/officeDocument/2006/relationships/image" Target="../media/image10.png"/><Relationship Id="rId19" Type="http://schemas.openxmlformats.org/officeDocument/2006/relationships/image" Target="../media/image38.png"/><Relationship Id="rId4" Type="http://schemas.openxmlformats.org/officeDocument/2006/relationships/image" Target="../media/image7.png"/><Relationship Id="rId9" Type="http://schemas.openxmlformats.org/officeDocument/2006/relationships/image" Target="../media/image17.svg"/><Relationship Id="rId14" Type="http://schemas.openxmlformats.org/officeDocument/2006/relationships/image" Target="../media/image19.png"/><Relationship Id="rId22" Type="http://schemas.openxmlformats.org/officeDocument/2006/relationships/image" Target="../media/image54.svg"/><Relationship Id="rId27" Type="http://schemas.openxmlformats.org/officeDocument/2006/relationships/image" Target="../media/image5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12.png"/><Relationship Id="rId18" Type="http://schemas.openxmlformats.org/officeDocument/2006/relationships/image" Target="../media/image37.png"/><Relationship Id="rId26" Type="http://schemas.openxmlformats.org/officeDocument/2006/relationships/image" Target="../media/image56.svg"/><Relationship Id="rId3" Type="http://schemas.openxmlformats.org/officeDocument/2006/relationships/image" Target="../media/image6.png"/><Relationship Id="rId21" Type="http://schemas.openxmlformats.org/officeDocument/2006/relationships/image" Target="../media/image52.sv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17" Type="http://schemas.openxmlformats.org/officeDocument/2006/relationships/image" Target="../media/image25.svg"/><Relationship Id="rId25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8.png"/><Relationship Id="rId20" Type="http://schemas.openxmlformats.org/officeDocument/2006/relationships/image" Target="../media/image38.png"/><Relationship Id="rId29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10.png"/><Relationship Id="rId24" Type="http://schemas.openxmlformats.org/officeDocument/2006/relationships/image" Target="../media/image43.png"/><Relationship Id="rId5" Type="http://schemas.openxmlformats.org/officeDocument/2006/relationships/image" Target="../media/image7.png"/><Relationship Id="rId15" Type="http://schemas.openxmlformats.org/officeDocument/2006/relationships/image" Target="../media/image19.png"/><Relationship Id="rId23" Type="http://schemas.openxmlformats.org/officeDocument/2006/relationships/image" Target="../media/image54.svg"/><Relationship Id="rId28" Type="http://schemas.openxmlformats.org/officeDocument/2006/relationships/image" Target="../media/image58.svg"/><Relationship Id="rId10" Type="http://schemas.openxmlformats.org/officeDocument/2006/relationships/image" Target="../media/image17.svg"/><Relationship Id="rId19" Type="http://schemas.openxmlformats.org/officeDocument/2006/relationships/image" Target="../media/image50.svg"/><Relationship Id="rId4" Type="http://schemas.openxmlformats.org/officeDocument/2006/relationships/image" Target="../media/image11.svg"/><Relationship Id="rId9" Type="http://schemas.openxmlformats.org/officeDocument/2006/relationships/image" Target="../media/image9.png"/><Relationship Id="rId14" Type="http://schemas.openxmlformats.org/officeDocument/2006/relationships/image" Target="../media/image18.png"/><Relationship Id="rId22" Type="http://schemas.openxmlformats.org/officeDocument/2006/relationships/image" Target="../media/image39.png"/><Relationship Id="rId27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8.png"/><Relationship Id="rId18" Type="http://schemas.openxmlformats.org/officeDocument/2006/relationships/image" Target="../media/image56.svg"/><Relationship Id="rId3" Type="http://schemas.openxmlformats.org/officeDocument/2006/relationships/image" Target="../media/image11.svg"/><Relationship Id="rId21" Type="http://schemas.openxmlformats.org/officeDocument/2006/relationships/image" Target="../media/image45.emf"/><Relationship Id="rId7" Type="http://schemas.openxmlformats.org/officeDocument/2006/relationships/image" Target="../media/image15.svg"/><Relationship Id="rId12" Type="http://schemas.openxmlformats.org/officeDocument/2006/relationships/image" Target="../media/image12.png"/><Relationship Id="rId17" Type="http://schemas.openxmlformats.org/officeDocument/2006/relationships/image" Target="../media/image41.png"/><Relationship Id="rId2" Type="http://schemas.openxmlformats.org/officeDocument/2006/relationships/image" Target="../media/image6.png"/><Relationship Id="rId16" Type="http://schemas.openxmlformats.org/officeDocument/2006/relationships/image" Target="../media/image25.svg"/><Relationship Id="rId20" Type="http://schemas.openxmlformats.org/officeDocument/2006/relationships/image" Target="../media/image5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image" Target="../media/image13.svg"/><Relationship Id="rId15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42.png"/><Relationship Id="rId4" Type="http://schemas.openxmlformats.org/officeDocument/2006/relationships/image" Target="../media/image7.png"/><Relationship Id="rId9" Type="http://schemas.openxmlformats.org/officeDocument/2006/relationships/image" Target="../media/image17.svg"/><Relationship Id="rId1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openxmlformats.org/officeDocument/2006/relationships/image" Target="../media/image23.svg"/><Relationship Id="rId26" Type="http://schemas.openxmlformats.org/officeDocument/2006/relationships/image" Target="../media/image29.svg"/><Relationship Id="rId3" Type="http://schemas.openxmlformats.org/officeDocument/2006/relationships/image" Target="../media/image11.svg"/><Relationship Id="rId21" Type="http://schemas.openxmlformats.org/officeDocument/2006/relationships/image" Target="../media/image17.png"/><Relationship Id="rId7" Type="http://schemas.openxmlformats.org/officeDocument/2006/relationships/image" Target="../media/image15.svg"/><Relationship Id="rId12" Type="http://schemas.openxmlformats.org/officeDocument/2006/relationships/image" Target="../media/image12.png"/><Relationship Id="rId17" Type="http://schemas.openxmlformats.org/officeDocument/2006/relationships/image" Target="../media/image15.png"/><Relationship Id="rId25" Type="http://schemas.openxmlformats.org/officeDocument/2006/relationships/image" Target="../media/image20.png"/><Relationship Id="rId33" Type="http://schemas.openxmlformats.org/officeDocument/2006/relationships/image" Target="../media/image41.svg"/><Relationship Id="rId2" Type="http://schemas.openxmlformats.org/officeDocument/2006/relationships/image" Target="../media/image6.png"/><Relationship Id="rId16" Type="http://schemas.openxmlformats.org/officeDocument/2006/relationships/image" Target="../media/image21.svg"/><Relationship Id="rId20" Type="http://schemas.openxmlformats.org/officeDocument/2006/relationships/image" Target="../media/image25.sv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24" Type="http://schemas.openxmlformats.org/officeDocument/2006/relationships/image" Target="../media/image19.png"/><Relationship Id="rId32" Type="http://schemas.openxmlformats.org/officeDocument/2006/relationships/image" Target="../media/image32.png"/><Relationship Id="rId5" Type="http://schemas.openxmlformats.org/officeDocument/2006/relationships/image" Target="../media/image13.svg"/><Relationship Id="rId15" Type="http://schemas.openxmlformats.org/officeDocument/2006/relationships/image" Target="../media/image14.png"/><Relationship Id="rId23" Type="http://schemas.openxmlformats.org/officeDocument/2006/relationships/image" Target="../media/image18.png"/><Relationship Id="rId28" Type="http://schemas.openxmlformats.org/officeDocument/2006/relationships/image" Target="../media/image31.svg"/><Relationship Id="rId10" Type="http://schemas.openxmlformats.org/officeDocument/2006/relationships/image" Target="../media/image10.png"/><Relationship Id="rId19" Type="http://schemas.openxmlformats.org/officeDocument/2006/relationships/image" Target="../media/image16.png"/><Relationship Id="rId31" Type="http://schemas.openxmlformats.org/officeDocument/2006/relationships/image" Target="../media/image24.png"/><Relationship Id="rId4" Type="http://schemas.openxmlformats.org/officeDocument/2006/relationships/image" Target="../media/image7.png"/><Relationship Id="rId9" Type="http://schemas.openxmlformats.org/officeDocument/2006/relationships/image" Target="../media/image17.svg"/><Relationship Id="rId14" Type="http://schemas.openxmlformats.org/officeDocument/2006/relationships/image" Target="../media/image19.svg"/><Relationship Id="rId22" Type="http://schemas.openxmlformats.org/officeDocument/2006/relationships/image" Target="../media/image27.svg"/><Relationship Id="rId27" Type="http://schemas.openxmlformats.org/officeDocument/2006/relationships/image" Target="../media/image21.png"/><Relationship Id="rId30" Type="http://schemas.openxmlformats.org/officeDocument/2006/relationships/image" Target="../media/image23.png"/><Relationship Id="rId8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5">
            <a:extLst>
              <a:ext uri="{FF2B5EF4-FFF2-40B4-BE49-F238E27FC236}">
                <a16:creationId xmlns:a16="http://schemas.microsoft.com/office/drawing/2014/main" xmlns="" id="{375B7F41-B6BC-4285-A5D4-E61F19FAE58E}"/>
              </a:ext>
            </a:extLst>
          </p:cNvPr>
          <p:cNvSpPr/>
          <p:nvPr/>
        </p:nvSpPr>
        <p:spPr>
          <a:xfrm>
            <a:off x="6821781" y="2896242"/>
            <a:ext cx="4935323" cy="3488959"/>
          </a:xfrm>
          <a:custGeom>
            <a:avLst/>
            <a:gdLst>
              <a:gd name="connsiteX0" fmla="*/ 0 w 4935323"/>
              <a:gd name="connsiteY0" fmla="*/ 1744480 h 3488959"/>
              <a:gd name="connsiteX1" fmla="*/ 1744480 w 4935323"/>
              <a:gd name="connsiteY1" fmla="*/ 0 h 3488959"/>
              <a:gd name="connsiteX2" fmla="*/ 2241065 w 4935323"/>
              <a:gd name="connsiteY2" fmla="*/ 0 h 3488959"/>
              <a:gd name="connsiteX3" fmla="*/ 2708723 w 4935323"/>
              <a:gd name="connsiteY3" fmla="*/ 0 h 3488959"/>
              <a:gd name="connsiteX4" fmla="*/ 3190844 w 4935323"/>
              <a:gd name="connsiteY4" fmla="*/ 0 h 3488959"/>
              <a:gd name="connsiteX5" fmla="*/ 4935324 w 4935323"/>
              <a:gd name="connsiteY5" fmla="*/ 1744480 h 3488959"/>
              <a:gd name="connsiteX6" fmla="*/ 4935323 w 4935323"/>
              <a:gd name="connsiteY6" fmla="*/ 1744480 h 3488959"/>
              <a:gd name="connsiteX7" fmla="*/ 3190843 w 4935323"/>
              <a:gd name="connsiteY7" fmla="*/ 3488960 h 3488959"/>
              <a:gd name="connsiteX8" fmla="*/ 2708722 w 4935323"/>
              <a:gd name="connsiteY8" fmla="*/ 3488960 h 3488959"/>
              <a:gd name="connsiteX9" fmla="*/ 2212137 w 4935323"/>
              <a:gd name="connsiteY9" fmla="*/ 3488959 h 3488959"/>
              <a:gd name="connsiteX10" fmla="*/ 1744480 w 4935323"/>
              <a:gd name="connsiteY10" fmla="*/ 3488959 h 3488959"/>
              <a:gd name="connsiteX11" fmla="*/ 0 w 4935323"/>
              <a:gd name="connsiteY11" fmla="*/ 1744479 h 3488959"/>
              <a:gd name="connsiteX12" fmla="*/ 0 w 4935323"/>
              <a:gd name="connsiteY12" fmla="*/ 1744480 h 3488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35323" h="3488959" fill="none" extrusionOk="0">
                <a:moveTo>
                  <a:pt x="0" y="1744480"/>
                </a:moveTo>
                <a:cubicBezTo>
                  <a:pt x="-84280" y="726897"/>
                  <a:pt x="601598" y="-215539"/>
                  <a:pt x="1744480" y="0"/>
                </a:cubicBezTo>
                <a:cubicBezTo>
                  <a:pt x="1925890" y="-48954"/>
                  <a:pt x="2101011" y="47182"/>
                  <a:pt x="2241065" y="0"/>
                </a:cubicBezTo>
                <a:cubicBezTo>
                  <a:pt x="2381120" y="-47182"/>
                  <a:pt x="2547260" y="30244"/>
                  <a:pt x="2708723" y="0"/>
                </a:cubicBezTo>
                <a:cubicBezTo>
                  <a:pt x="2870186" y="-30244"/>
                  <a:pt x="3053589" y="3772"/>
                  <a:pt x="3190844" y="0"/>
                </a:cubicBezTo>
                <a:cubicBezTo>
                  <a:pt x="4192695" y="40574"/>
                  <a:pt x="5031281" y="792332"/>
                  <a:pt x="4935324" y="1744480"/>
                </a:cubicBezTo>
                <a:lnTo>
                  <a:pt x="4935323" y="1744480"/>
                </a:lnTo>
                <a:cubicBezTo>
                  <a:pt x="4975156" y="2666101"/>
                  <a:pt x="4185011" y="3357672"/>
                  <a:pt x="3190843" y="3488960"/>
                </a:cubicBezTo>
                <a:cubicBezTo>
                  <a:pt x="3003392" y="3519483"/>
                  <a:pt x="2860306" y="3441572"/>
                  <a:pt x="2708722" y="3488960"/>
                </a:cubicBezTo>
                <a:cubicBezTo>
                  <a:pt x="2557138" y="3536347"/>
                  <a:pt x="2442782" y="3471231"/>
                  <a:pt x="2212137" y="3488959"/>
                </a:cubicBezTo>
                <a:cubicBezTo>
                  <a:pt x="1981492" y="3506687"/>
                  <a:pt x="1957422" y="3478006"/>
                  <a:pt x="1744480" y="3488959"/>
                </a:cubicBezTo>
                <a:cubicBezTo>
                  <a:pt x="597303" y="3618446"/>
                  <a:pt x="15054" y="2610784"/>
                  <a:pt x="0" y="1744479"/>
                </a:cubicBezTo>
                <a:lnTo>
                  <a:pt x="0" y="1744480"/>
                </a:lnTo>
                <a:close/>
              </a:path>
              <a:path w="4935323" h="3488959" stroke="0" extrusionOk="0">
                <a:moveTo>
                  <a:pt x="0" y="1744480"/>
                </a:moveTo>
                <a:cubicBezTo>
                  <a:pt x="71087" y="701949"/>
                  <a:pt x="516973" y="-99631"/>
                  <a:pt x="1744480" y="0"/>
                </a:cubicBezTo>
                <a:cubicBezTo>
                  <a:pt x="1897621" y="-32569"/>
                  <a:pt x="2106322" y="2616"/>
                  <a:pt x="2197674" y="0"/>
                </a:cubicBezTo>
                <a:cubicBezTo>
                  <a:pt x="2289026" y="-2616"/>
                  <a:pt x="2474182" y="16228"/>
                  <a:pt x="2679795" y="0"/>
                </a:cubicBezTo>
                <a:cubicBezTo>
                  <a:pt x="2885408" y="-16228"/>
                  <a:pt x="3041306" y="57568"/>
                  <a:pt x="3190844" y="0"/>
                </a:cubicBezTo>
                <a:cubicBezTo>
                  <a:pt x="4101565" y="207941"/>
                  <a:pt x="5087632" y="958128"/>
                  <a:pt x="4935324" y="1744480"/>
                </a:cubicBezTo>
                <a:lnTo>
                  <a:pt x="4935323" y="1744480"/>
                </a:lnTo>
                <a:cubicBezTo>
                  <a:pt x="5094752" y="2920795"/>
                  <a:pt x="4072314" y="3525326"/>
                  <a:pt x="3190843" y="3488960"/>
                </a:cubicBezTo>
                <a:cubicBezTo>
                  <a:pt x="3042817" y="3511232"/>
                  <a:pt x="2953432" y="3460750"/>
                  <a:pt x="2723186" y="3488960"/>
                </a:cubicBezTo>
                <a:cubicBezTo>
                  <a:pt x="2492940" y="3517169"/>
                  <a:pt x="2461189" y="3452334"/>
                  <a:pt x="2226601" y="3488959"/>
                </a:cubicBezTo>
                <a:cubicBezTo>
                  <a:pt x="1992013" y="3525584"/>
                  <a:pt x="1944761" y="3450223"/>
                  <a:pt x="1744480" y="3488959"/>
                </a:cubicBezTo>
                <a:cubicBezTo>
                  <a:pt x="1000406" y="3447586"/>
                  <a:pt x="27612" y="2681577"/>
                  <a:pt x="0" y="1744479"/>
                </a:cubicBezTo>
                <a:lnTo>
                  <a:pt x="0" y="174448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3667377045">
                  <a:prstGeom prst="roundRect">
                    <a:avLst>
                      <a:gd name="adj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Hình ảnh 11">
            <a:extLst>
              <a:ext uri="{FF2B5EF4-FFF2-40B4-BE49-F238E27FC236}">
                <a16:creationId xmlns:a16="http://schemas.microsoft.com/office/drawing/2014/main" xmlns="" id="{50A7C64D-7F25-7203-5B9A-99F38D440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68542">
            <a:off x="8591315" y="1560953"/>
            <a:ext cx="2534372" cy="11584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6B94DD4-56DA-4FF5-8596-F77B6ECC2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2991" y="73747"/>
            <a:ext cx="8071804" cy="2645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31ABBED-065C-358B-1FAC-A5179FDCAF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08"/>
          <a:stretch/>
        </p:blipFill>
        <p:spPr>
          <a:xfrm>
            <a:off x="-83504" y="-119176"/>
            <a:ext cx="6905285" cy="69771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1C92733-52E0-50B0-506C-22C0F9DCB2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2761" y="3369411"/>
            <a:ext cx="4633362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84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xmlns="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xmlns="" id="{6B7BAF15-115C-48BB-8B11-415C16A4E86C}"/>
              </a:ext>
            </a:extLst>
          </p:cNvPr>
          <p:cNvSpPr/>
          <p:nvPr/>
        </p:nvSpPr>
        <p:spPr>
          <a:xfrm>
            <a:off x="301556" y="349316"/>
            <a:ext cx="11588887" cy="6159367"/>
          </a:xfrm>
          <a:prstGeom prst="roundRect">
            <a:avLst/>
          </a:prstGeom>
          <a:solidFill>
            <a:schemeClr val="bg1">
              <a:alpha val="96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AF95AB3-2037-5FCB-D240-FB234987B858}"/>
              </a:ext>
            </a:extLst>
          </p:cNvPr>
          <p:cNvSpPr txBox="1"/>
          <p:nvPr/>
        </p:nvSpPr>
        <p:spPr>
          <a:xfrm>
            <a:off x="800100" y="507040"/>
            <a:ext cx="10134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</a:rPr>
              <a:t>Giới thiệu Tỉ số phần trăm</a:t>
            </a:r>
          </a:p>
          <a:p>
            <a:r>
              <a:rPr lang="vi-VN" sz="3200"/>
              <a:t>Ví dụ: Đàn gà có 100 con, trong đó có 12 con gà trống. Tỉ số của</a:t>
            </a:r>
            <a:r>
              <a:rPr lang="en-US" sz="3200"/>
              <a:t> </a:t>
            </a:r>
            <a:r>
              <a:rPr lang="vi-VN" sz="3200"/>
              <a:t>số con gà trống và số con gà cả đàn là:</a:t>
            </a:r>
            <a:r>
              <a:rPr lang="en-US" sz="3200"/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D71947C-F251-B09D-FFE7-EF23CE7D9D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103" y="1979810"/>
            <a:ext cx="2466714" cy="24667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328E8B7C-7693-8218-41E6-FB43CE1B3FEB}"/>
                  </a:ext>
                </a:extLst>
              </p:cNvPr>
              <p:cNvSpPr txBox="1"/>
              <p:nvPr/>
            </p:nvSpPr>
            <p:spPr>
              <a:xfrm>
                <a:off x="800100" y="1901399"/>
                <a:ext cx="10134600" cy="1983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/>
                  <a:t> </a:t>
                </a:r>
              </a:p>
              <a:p>
                <a:r>
                  <a:rPr lang="vi-VN" sz="3200"/>
                  <a:t>12 : 100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3200"/>
                  <a:t> </a:t>
                </a:r>
              </a:p>
              <a:p>
                <a:r>
                  <a:rPr lang="vi-VN" sz="3200"/>
                  <a:t>Ta viết: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3200"/>
                  <a:t> </a:t>
                </a:r>
                <a:r>
                  <a:rPr lang="vi-VN" sz="3200"/>
                  <a:t>= 12% đọc là: </a:t>
                </a:r>
                <a:r>
                  <a:rPr lang="vi-VN" sz="3200" i="1"/>
                  <a:t>mười hai phần trăm.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28E8B7C-7693-8218-41E6-FB43CE1B3F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0" y="1901399"/>
                <a:ext cx="10134600" cy="1983748"/>
              </a:xfrm>
              <a:prstGeom prst="rect">
                <a:avLst/>
              </a:prstGeom>
              <a:blipFill>
                <a:blip r:embed="rId6"/>
                <a:stretch>
                  <a:fillRect l="-1503" t="-3692" b="-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5342FDE-FB63-C491-B533-D6EBE684BB6B}"/>
              </a:ext>
            </a:extLst>
          </p:cNvPr>
          <p:cNvSpPr txBox="1"/>
          <p:nvPr/>
        </p:nvSpPr>
        <p:spPr>
          <a:xfrm>
            <a:off x="800100" y="3963558"/>
            <a:ext cx="10134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 </a:t>
            </a:r>
          </a:p>
          <a:p>
            <a:r>
              <a:rPr lang="vi-VN" sz="3200"/>
              <a:t>Ta nói: </a:t>
            </a:r>
            <a:r>
              <a:rPr lang="vi-VN" sz="3200" b="1" i="1">
                <a:solidFill>
                  <a:srgbClr val="0070C0"/>
                </a:solidFill>
              </a:rPr>
              <a:t>Tỉ số phần trăm </a:t>
            </a:r>
            <a:r>
              <a:rPr lang="vi-VN" sz="3200"/>
              <a:t>của số con gà trống và số con gà cả đàn là 12%;</a:t>
            </a:r>
            <a:r>
              <a:rPr lang="en-US" sz="3200"/>
              <a:t> </a:t>
            </a:r>
            <a:r>
              <a:rPr lang="vi-VN" sz="3200"/>
              <a:t>hay: </a:t>
            </a:r>
            <a:r>
              <a:rPr lang="vi-VN" sz="3200">
                <a:solidFill>
                  <a:srgbClr val="002060"/>
                </a:solidFill>
              </a:rPr>
              <a:t>Số con gà trống chiếm 12% số con gà của cả đàn.</a:t>
            </a:r>
            <a:endParaRPr lang="en-US" sz="3200">
              <a:solidFill>
                <a:srgbClr val="00206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FC7F26C-C582-7DDE-2EF1-ADCCA6DB57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6988" y="2481930"/>
            <a:ext cx="1961823" cy="19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1791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flipH="1">
            <a:off x="1572013" y="3088860"/>
            <a:ext cx="1923581" cy="29593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flipH="1">
            <a:off x="8480382" y="3852107"/>
            <a:ext cx="3282808" cy="25523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0299186" y="3806723"/>
            <a:ext cx="1922893" cy="26431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2856449" y="4837291"/>
            <a:ext cx="2150111" cy="16125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flipH="1">
            <a:off x="39536" y="3806723"/>
            <a:ext cx="1693185" cy="27615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>
            <a:off x="1732721" y="5882489"/>
            <a:ext cx="378905" cy="685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8868439" y="5747270"/>
            <a:ext cx="496106" cy="8498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7384792" y="5436532"/>
            <a:ext cx="738521" cy="126513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 flipH="1">
            <a:off x="4540557" y="5084197"/>
            <a:ext cx="466003" cy="79829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 flipH="1">
            <a:off x="6811116" y="5084197"/>
            <a:ext cx="399023" cy="68355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-180135" y="5483343"/>
            <a:ext cx="738521" cy="126513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 flipH="1">
            <a:off x="11615581" y="5826243"/>
            <a:ext cx="466003" cy="798293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xmlns="" id="{BBA31996-1A6C-26C1-1C06-BB1D35358BBF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4"/>
              </a:ext>
            </a:extLst>
          </a:blip>
          <a:srcRect/>
          <a:stretch>
            <a:fillRect/>
          </a:stretch>
        </p:blipFill>
        <p:spPr>
          <a:xfrm>
            <a:off x="3281012" y="300905"/>
            <a:ext cx="6054539" cy="657582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F0AE07DC-610A-E26B-752B-F307C198E868}"/>
              </a:ext>
            </a:extLst>
          </p:cNvPr>
          <p:cNvSpPr txBox="1"/>
          <p:nvPr/>
        </p:nvSpPr>
        <p:spPr>
          <a:xfrm>
            <a:off x="3627215" y="973873"/>
            <a:ext cx="5708336" cy="132343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THỰC HÀNH</a:t>
            </a:r>
            <a:endParaRPr kumimoji="0" lang="en-US" sz="8000" b="1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  <a:prstDash val="solid"/>
              </a:ln>
              <a:solidFill>
                <a:srgbClr val="FFC00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208150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xmlns="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xmlns="" id="{6B7BAF15-115C-48BB-8B11-415C16A4E86C}"/>
              </a:ext>
            </a:extLst>
          </p:cNvPr>
          <p:cNvSpPr/>
          <p:nvPr/>
        </p:nvSpPr>
        <p:spPr>
          <a:xfrm>
            <a:off x="301556" y="349316"/>
            <a:ext cx="11588887" cy="6159367"/>
          </a:xfrm>
          <a:prstGeom prst="roundRect">
            <a:avLst/>
          </a:prstGeom>
          <a:solidFill>
            <a:schemeClr val="bg1">
              <a:alpha val="96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AF95AB3-2037-5FCB-D240-FB234987B858}"/>
              </a:ext>
            </a:extLst>
          </p:cNvPr>
          <p:cNvSpPr txBox="1"/>
          <p:nvPr/>
        </p:nvSpPr>
        <p:spPr>
          <a:xfrm>
            <a:off x="1580507" y="496091"/>
            <a:ext cx="10134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>
                <a:solidFill>
                  <a:srgbClr val="002060"/>
                </a:solidFill>
              </a:rPr>
              <a:t>Thực hiện theo mẫu.</a:t>
            </a:r>
          </a:p>
          <a:p>
            <a:pPr lvl="0"/>
            <a:r>
              <a:rPr lang="vi-VN" sz="3200" b="1">
                <a:solidFill>
                  <a:srgbClr val="002060"/>
                </a:solidFill>
              </a:rPr>
              <a:t>Có 100 hộp nước trái cây các loại (mỗi ô vuông nhỏ thể hiện một hộp).</a:t>
            </a:r>
            <a:r>
              <a:rPr lang="en-US" sz="3200" b="1">
                <a:solidFill>
                  <a:srgbClr val="002060"/>
                </a:solidFill>
              </a:rPr>
              <a:t> </a:t>
            </a:r>
            <a:r>
              <a:rPr lang="vi-VN" sz="3200" b="1">
                <a:solidFill>
                  <a:srgbClr val="002060"/>
                </a:solidFill>
              </a:rPr>
              <a:t>Viết tỉ số phần trăm của số hộp nước trái cây mỗi loại và tổng số hộp.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C8A7CBE-0740-1DED-1697-F66AB04498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11" y="496091"/>
            <a:ext cx="870860" cy="9481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F1CCE82-4189-F1FA-0353-BB8E02966E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18" y="2655393"/>
            <a:ext cx="3075094" cy="30735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B0F34C5-B519-C240-2F3F-1005DFD3A5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771" y="4346935"/>
            <a:ext cx="7670617" cy="18772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23553805-42A6-A8F8-EEBD-C38080EA412D}"/>
                  </a:ext>
                </a:extLst>
              </p:cNvPr>
              <p:cNvSpPr txBox="1"/>
              <p:nvPr/>
            </p:nvSpPr>
            <p:spPr>
              <a:xfrm>
                <a:off x="4511771" y="2896048"/>
                <a:ext cx="10134600" cy="12961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vi-VN" sz="3200" b="1">
                    <a:solidFill>
                      <a:srgbClr val="9933FF"/>
                    </a:solidFill>
                  </a:rPr>
                  <a:t>Mẫu:</a:t>
                </a:r>
              </a:p>
              <a:p>
                <a:pPr lvl="0"/>
                <a:r>
                  <a:rPr lang="vi-VN" sz="3200" b="1">
                    <a:solidFill>
                      <a:srgbClr val="9933FF"/>
                    </a:solidFill>
                  </a:rPr>
                  <a:t>Nước ổi: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b="1" i="1" smtClean="0">
                            <a:solidFill>
                              <a:srgbClr val="9933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9933FF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9933FF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9933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b="1">
                    <a:solidFill>
                      <a:srgbClr val="9933FF"/>
                    </a:solidFill>
                  </a:rPr>
                  <a:t>= 10%</a:t>
                </a: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9933FF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3553805-42A6-A8F8-EEBD-C38080EA41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1771" y="2896048"/>
                <a:ext cx="10134600" cy="1296124"/>
              </a:xfrm>
              <a:prstGeom prst="rect">
                <a:avLst/>
              </a:prstGeom>
              <a:blipFill>
                <a:blip r:embed="rId8"/>
                <a:stretch>
                  <a:fillRect l="-1503" t="-6103" b="-5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AF95AB3-2037-5FCB-D240-FB234987B858}"/>
              </a:ext>
            </a:extLst>
          </p:cNvPr>
          <p:cNvSpPr txBox="1"/>
          <p:nvPr/>
        </p:nvSpPr>
        <p:spPr>
          <a:xfrm>
            <a:off x="2057400" y="5728951"/>
            <a:ext cx="1013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a) Nước nho. b) Nước dâu. c) Nước cam.</a:t>
            </a:r>
          </a:p>
        </p:txBody>
      </p:sp>
    </p:spTree>
    <p:extLst>
      <p:ext uri="{BB962C8B-B14F-4D97-AF65-F5344CB8AC3E}">
        <p14:creationId xmlns:p14="http://schemas.microsoft.com/office/powerpoint/2010/main" val="13965161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xmlns="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xmlns="" id="{6B7BAF15-115C-48BB-8B11-415C16A4E86C}"/>
              </a:ext>
            </a:extLst>
          </p:cNvPr>
          <p:cNvSpPr/>
          <p:nvPr/>
        </p:nvSpPr>
        <p:spPr>
          <a:xfrm>
            <a:off x="301556" y="349316"/>
            <a:ext cx="11588887" cy="6159367"/>
          </a:xfrm>
          <a:prstGeom prst="roundRect">
            <a:avLst/>
          </a:prstGeom>
          <a:solidFill>
            <a:schemeClr val="bg1">
              <a:alpha val="96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C8A7CBE-0740-1DED-1697-F66AB04498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11" y="496091"/>
            <a:ext cx="870860" cy="9481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F1CCE82-4189-F1FA-0353-BB8E02966E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732" y="1792020"/>
            <a:ext cx="3075094" cy="30735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23553805-42A6-A8F8-EEBD-C38080EA412D}"/>
                  </a:ext>
                </a:extLst>
              </p:cNvPr>
              <p:cNvSpPr txBox="1"/>
              <p:nvPr/>
            </p:nvSpPr>
            <p:spPr>
              <a:xfrm>
                <a:off x="4713020" y="1660585"/>
                <a:ext cx="10134600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9933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a) </a:t>
                </a:r>
                <a:r>
                  <a:rPr kumimoji="0" lang="vi-VN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9933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Nước </a:t>
                </a: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9933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nho</a:t>
                </a:r>
                <a:r>
                  <a:rPr kumimoji="0" lang="vi-VN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9933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99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99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𝟐𝟎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99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𝟏𝟎𝟎</m:t>
                        </m:r>
                      </m:den>
                    </m:f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99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vi-VN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9933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= </a:t>
                </a: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9933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2</a:t>
                </a:r>
                <a:r>
                  <a:rPr kumimoji="0" lang="vi-VN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9933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0%</a:t>
                </a: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9933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3553805-42A6-A8F8-EEBD-C38080EA41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3020" y="1660585"/>
                <a:ext cx="10134600" cy="803682"/>
              </a:xfrm>
              <a:prstGeom prst="rect">
                <a:avLst/>
              </a:prstGeom>
              <a:blipFill>
                <a:blip r:embed="rId7"/>
                <a:stretch>
                  <a:fillRect l="-1503" b="-9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29F9576-DFCC-1698-A197-E25F90658F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353" y="2962353"/>
            <a:ext cx="7070090" cy="17303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CA28A24-B5A7-CA49-344D-F31859BAC2F0}"/>
              </a:ext>
            </a:extLst>
          </p:cNvPr>
          <p:cNvSpPr txBox="1"/>
          <p:nvPr/>
        </p:nvSpPr>
        <p:spPr>
          <a:xfrm>
            <a:off x="4820353" y="2968496"/>
            <a:ext cx="10134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>
                <a:solidFill>
                  <a:srgbClr val="C00000"/>
                </a:solidFill>
              </a:rPr>
              <a:t>Số hộp nước</a:t>
            </a:r>
            <a:r>
              <a:rPr lang="en-US" sz="3200" b="1">
                <a:solidFill>
                  <a:srgbClr val="C00000"/>
                </a:solidFill>
              </a:rPr>
              <a:t> nho</a:t>
            </a:r>
            <a:r>
              <a:rPr lang="vi-VN" sz="3200" b="1">
                <a:solidFill>
                  <a:srgbClr val="C00000"/>
                </a:solidFill>
              </a:rPr>
              <a:t> chiếm </a:t>
            </a:r>
            <a:r>
              <a:rPr lang="en-US" sz="3200" b="1">
                <a:solidFill>
                  <a:srgbClr val="C00000"/>
                </a:solidFill>
              </a:rPr>
              <a:t>2</a:t>
            </a:r>
            <a:r>
              <a:rPr lang="vi-VN" sz="3200" b="1">
                <a:solidFill>
                  <a:srgbClr val="C00000"/>
                </a:solidFill>
              </a:rPr>
              <a:t>0%</a:t>
            </a:r>
          </a:p>
          <a:p>
            <a:pPr lvl="0"/>
            <a:r>
              <a:rPr lang="vi-VN" sz="3200" b="1">
                <a:solidFill>
                  <a:srgbClr val="C00000"/>
                </a:solidFill>
              </a:rPr>
              <a:t>tổng số hộp nước trái cây.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ECCC98A-AD1E-C31F-ECD2-1925087AF2B2}"/>
              </a:ext>
            </a:extLst>
          </p:cNvPr>
          <p:cNvSpPr txBox="1"/>
          <p:nvPr/>
        </p:nvSpPr>
        <p:spPr>
          <a:xfrm>
            <a:off x="4820353" y="4477547"/>
            <a:ext cx="63810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>
                <a:solidFill>
                  <a:srgbClr val="0070C0"/>
                </a:solidFill>
              </a:rPr>
              <a:t>Hay: Tỉ số phần trăm của số hộp nước nho và tổng số hộp nước trái cây là 20%.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368186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xmlns="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xmlns="" id="{6B7BAF15-115C-48BB-8B11-415C16A4E86C}"/>
              </a:ext>
            </a:extLst>
          </p:cNvPr>
          <p:cNvSpPr/>
          <p:nvPr/>
        </p:nvSpPr>
        <p:spPr>
          <a:xfrm>
            <a:off x="301556" y="349316"/>
            <a:ext cx="11588887" cy="6159367"/>
          </a:xfrm>
          <a:prstGeom prst="roundRect">
            <a:avLst/>
          </a:prstGeom>
          <a:solidFill>
            <a:schemeClr val="bg1">
              <a:alpha val="96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C8A7CBE-0740-1DED-1697-F66AB04498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11" y="496091"/>
            <a:ext cx="870860" cy="9481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F1CCE82-4189-F1FA-0353-BB8E02966E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732" y="1792020"/>
            <a:ext cx="3075094" cy="30735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23553805-42A6-A8F8-EEBD-C38080EA412D}"/>
                  </a:ext>
                </a:extLst>
              </p:cNvPr>
              <p:cNvSpPr txBox="1"/>
              <p:nvPr/>
            </p:nvSpPr>
            <p:spPr>
              <a:xfrm>
                <a:off x="4725103" y="1324114"/>
                <a:ext cx="10134600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9933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b) </a:t>
                </a:r>
                <a:r>
                  <a:rPr kumimoji="0" lang="vi-VN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9933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Nước </a:t>
                </a: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9933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dâu</a:t>
                </a:r>
                <a:r>
                  <a:rPr kumimoji="0" lang="vi-VN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9933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99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99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𝟑𝟎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99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𝟏𝟎𝟎</m:t>
                        </m:r>
                      </m:den>
                    </m:f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99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vi-VN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9933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= </a:t>
                </a: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9933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3</a:t>
                </a:r>
                <a:r>
                  <a:rPr kumimoji="0" lang="vi-VN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9933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0%</a:t>
                </a: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9933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3553805-42A6-A8F8-EEBD-C38080EA41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5103" y="1324114"/>
                <a:ext cx="10134600" cy="803682"/>
              </a:xfrm>
              <a:prstGeom prst="rect">
                <a:avLst/>
              </a:prstGeom>
              <a:blipFill>
                <a:blip r:embed="rId7"/>
                <a:stretch>
                  <a:fillRect l="-1503" b="-9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29F9576-DFCC-1698-A197-E25F90658F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353" y="2771522"/>
            <a:ext cx="7070090" cy="17303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CA28A24-B5A7-CA49-344D-F31859BAC2F0}"/>
              </a:ext>
            </a:extLst>
          </p:cNvPr>
          <p:cNvSpPr txBox="1"/>
          <p:nvPr/>
        </p:nvSpPr>
        <p:spPr>
          <a:xfrm>
            <a:off x="4820353" y="2777665"/>
            <a:ext cx="10134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 hộp nước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dâu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chiếm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tổng số hộp nước trái cây.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0E6A793-DB33-3F55-5953-A29895E2B59E}"/>
              </a:ext>
            </a:extLst>
          </p:cNvPr>
          <p:cNvSpPr txBox="1"/>
          <p:nvPr/>
        </p:nvSpPr>
        <p:spPr>
          <a:xfrm>
            <a:off x="4864611" y="4259084"/>
            <a:ext cx="63810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>
                <a:solidFill>
                  <a:srgbClr val="0070C0"/>
                </a:solidFill>
              </a:rPr>
              <a:t>Hay: Tỉ số phần trăm của số hộp nước dâu và tổng số hộp nước trái cây là 30%.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1496680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xmlns="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xmlns="" id="{6B7BAF15-115C-48BB-8B11-415C16A4E86C}"/>
              </a:ext>
            </a:extLst>
          </p:cNvPr>
          <p:cNvSpPr/>
          <p:nvPr/>
        </p:nvSpPr>
        <p:spPr>
          <a:xfrm>
            <a:off x="301556" y="349316"/>
            <a:ext cx="11588887" cy="6159367"/>
          </a:xfrm>
          <a:prstGeom prst="roundRect">
            <a:avLst/>
          </a:prstGeom>
          <a:solidFill>
            <a:schemeClr val="bg1">
              <a:alpha val="96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C8A7CBE-0740-1DED-1697-F66AB04498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11" y="496091"/>
            <a:ext cx="870860" cy="9481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F1CCE82-4189-F1FA-0353-BB8E02966E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732" y="1792020"/>
            <a:ext cx="3075094" cy="30735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23553805-42A6-A8F8-EEBD-C38080EA412D}"/>
                  </a:ext>
                </a:extLst>
              </p:cNvPr>
              <p:cNvSpPr txBox="1"/>
              <p:nvPr/>
            </p:nvSpPr>
            <p:spPr>
              <a:xfrm>
                <a:off x="4725103" y="1324114"/>
                <a:ext cx="10134600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9933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c) </a:t>
                </a:r>
                <a:r>
                  <a:rPr kumimoji="0" lang="vi-VN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9933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Nước </a:t>
                </a: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9933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cam</a:t>
                </a:r>
                <a:r>
                  <a:rPr kumimoji="0" lang="vi-VN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9933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99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99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𝟒𝟎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99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𝟏𝟎𝟎</m:t>
                        </m:r>
                      </m:den>
                    </m:f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99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vi-VN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9933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= </a:t>
                </a: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9933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4</a:t>
                </a:r>
                <a:r>
                  <a:rPr kumimoji="0" lang="vi-VN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9933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0%</a:t>
                </a: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9933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3553805-42A6-A8F8-EEBD-C38080EA41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5103" y="1324114"/>
                <a:ext cx="10134600" cy="803682"/>
              </a:xfrm>
              <a:prstGeom prst="rect">
                <a:avLst/>
              </a:prstGeom>
              <a:blipFill>
                <a:blip r:embed="rId7"/>
                <a:stretch>
                  <a:fillRect l="-1503" b="-9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29F9576-DFCC-1698-A197-E25F90658F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353" y="2771522"/>
            <a:ext cx="7070090" cy="17303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CA28A24-B5A7-CA49-344D-F31859BAC2F0}"/>
              </a:ext>
            </a:extLst>
          </p:cNvPr>
          <p:cNvSpPr txBox="1"/>
          <p:nvPr/>
        </p:nvSpPr>
        <p:spPr>
          <a:xfrm>
            <a:off x="4820353" y="2777665"/>
            <a:ext cx="10134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 hộp nước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cam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chiếm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4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tổng số hộp nước trái cây.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0E6A793-DB33-3F55-5953-A29895E2B59E}"/>
              </a:ext>
            </a:extLst>
          </p:cNvPr>
          <p:cNvSpPr txBox="1"/>
          <p:nvPr/>
        </p:nvSpPr>
        <p:spPr>
          <a:xfrm>
            <a:off x="4864611" y="4259084"/>
            <a:ext cx="63810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Hay: Tỉ số phần trăm của số hộp nước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cam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và tổng số hộp nước trái cây là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0%.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3536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xmlns="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xmlns="" id="{6B7BAF15-115C-48BB-8B11-415C16A4E86C}"/>
              </a:ext>
            </a:extLst>
          </p:cNvPr>
          <p:cNvSpPr/>
          <p:nvPr/>
        </p:nvSpPr>
        <p:spPr>
          <a:xfrm>
            <a:off x="301556" y="349316"/>
            <a:ext cx="11588887" cy="615936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AF95AB3-2037-5FCB-D240-FB234987B858}"/>
              </a:ext>
            </a:extLst>
          </p:cNvPr>
          <p:cNvSpPr txBox="1"/>
          <p:nvPr/>
        </p:nvSpPr>
        <p:spPr>
          <a:xfrm>
            <a:off x="1755843" y="793765"/>
            <a:ext cx="1013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/>
              <a:t>Viết các tỉ số sau dưới dạng tỉ số phần trăm.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978F2EF-A871-6A48-4F40-07E7EEF2E6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39" y="462938"/>
            <a:ext cx="934940" cy="10178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8DCB72C-4C0E-D615-DC26-0E2BACC8EFE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90" r="42257" b="46978"/>
          <a:stretch/>
        </p:blipFill>
        <p:spPr>
          <a:xfrm>
            <a:off x="1449411" y="1594458"/>
            <a:ext cx="7389789" cy="15332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96AACA1-9A68-A347-7E31-59DC7D40405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80" r="52815" b="-2703"/>
          <a:stretch/>
        </p:blipFill>
        <p:spPr>
          <a:xfrm>
            <a:off x="1132609" y="3139174"/>
            <a:ext cx="6038559" cy="14014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6E90E9F-07CB-64D7-990D-3FB405B73C1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9" t="49687" r="-2674" b="-2710"/>
          <a:stretch/>
        </p:blipFill>
        <p:spPr>
          <a:xfrm>
            <a:off x="5545452" y="4662817"/>
            <a:ext cx="6038559" cy="140141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1BA1CAE-3358-6EDF-FCE5-7078FD351F06}"/>
              </a:ext>
            </a:extLst>
          </p:cNvPr>
          <p:cNvSpPr/>
          <p:nvPr/>
        </p:nvSpPr>
        <p:spPr>
          <a:xfrm>
            <a:off x="2133600" y="1752600"/>
            <a:ext cx="2343150" cy="13751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F8CE9FB-8413-FCC5-45B0-B3E9AE9A54CE}"/>
              </a:ext>
            </a:extLst>
          </p:cNvPr>
          <p:cNvSpPr/>
          <p:nvPr/>
        </p:nvSpPr>
        <p:spPr>
          <a:xfrm>
            <a:off x="4558517" y="1764020"/>
            <a:ext cx="1171575" cy="13751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8315F6D-EF9C-8D9C-E93B-2218A8141C1B}"/>
              </a:ext>
            </a:extLst>
          </p:cNvPr>
          <p:cNvSpPr/>
          <p:nvPr/>
        </p:nvSpPr>
        <p:spPr>
          <a:xfrm>
            <a:off x="5765948" y="1726336"/>
            <a:ext cx="1405220" cy="13751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6F196805-B167-8956-10ED-DC0DA6AD2E43}"/>
              </a:ext>
            </a:extLst>
          </p:cNvPr>
          <p:cNvSpPr/>
          <p:nvPr/>
        </p:nvSpPr>
        <p:spPr>
          <a:xfrm>
            <a:off x="7361695" y="1675091"/>
            <a:ext cx="1405220" cy="13751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6531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xmlns="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xmlns="" id="{6B7BAF15-115C-48BB-8B11-415C16A4E86C}"/>
              </a:ext>
            </a:extLst>
          </p:cNvPr>
          <p:cNvSpPr/>
          <p:nvPr/>
        </p:nvSpPr>
        <p:spPr>
          <a:xfrm>
            <a:off x="484163" y="690734"/>
            <a:ext cx="11368586" cy="5541136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12">
            <a:extLst>
              <a:ext uri="{FF2B5EF4-FFF2-40B4-BE49-F238E27FC236}">
                <a16:creationId xmlns:a16="http://schemas.microsoft.com/office/drawing/2014/main" xmlns="" id="{D703BD7E-6313-E4D8-BA24-A3847FEAE8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3043881" y="1356319"/>
            <a:ext cx="6030763" cy="4843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6309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xmlns="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xmlns="" id="{6B7BAF15-115C-48BB-8B11-415C16A4E86C}"/>
              </a:ext>
            </a:extLst>
          </p:cNvPr>
          <p:cNvSpPr/>
          <p:nvPr/>
        </p:nvSpPr>
        <p:spPr>
          <a:xfrm>
            <a:off x="301556" y="349316"/>
            <a:ext cx="11588887" cy="615936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3AF95AB3-2037-5FCB-D240-FB234987B858}"/>
                  </a:ext>
                </a:extLst>
              </p:cNvPr>
              <p:cNvSpPr txBox="1"/>
              <p:nvPr/>
            </p:nvSpPr>
            <p:spPr>
              <a:xfrm>
                <a:off x="4457545" y="793765"/>
                <a:ext cx="3276909" cy="964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100</m:t>
                        </m:r>
                      </m:den>
                    </m:f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𝟒</m:t>
                    </m:r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%</m:t>
                    </m:r>
                  </m:oMath>
                </a14:m>
                <a:endPara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AF95AB3-2037-5FCB-D240-FB234987B8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7545" y="793765"/>
                <a:ext cx="3276909" cy="964110"/>
              </a:xfrm>
              <a:prstGeom prst="rect">
                <a:avLst/>
              </a:prstGeom>
              <a:blipFill>
                <a:blip r:embed="rId5"/>
                <a:stretch>
                  <a:fillRect l="-6506" b="-11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978F2EF-A871-6A48-4F40-07E7EEF2E6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39" y="462938"/>
            <a:ext cx="934940" cy="10178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96AACA1-9A68-A347-7E31-59DC7D40405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80" r="84816" b="-2703"/>
          <a:stretch/>
        </p:blipFill>
        <p:spPr>
          <a:xfrm>
            <a:off x="2601155" y="605317"/>
            <a:ext cx="1943221" cy="14014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6E90E9F-07CB-64D7-990D-3FB405B73C1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24" t="49687" r="-2674" b="-2710"/>
          <a:stretch/>
        </p:blipFill>
        <p:spPr>
          <a:xfrm>
            <a:off x="2655546" y="4871252"/>
            <a:ext cx="2207519" cy="14014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90D2F0D-7E61-9E95-3F9A-F1FCB2214BB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6" t="51116" r="57650" b="-4139"/>
          <a:stretch/>
        </p:blipFill>
        <p:spPr>
          <a:xfrm>
            <a:off x="2514324" y="2181891"/>
            <a:ext cx="1943221" cy="14014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830D809-1408-E748-C69B-7A1C05C04BA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8" t="52239" r="28028" b="-5262"/>
          <a:stretch/>
        </p:blipFill>
        <p:spPr>
          <a:xfrm>
            <a:off x="2655546" y="3600539"/>
            <a:ext cx="1943221" cy="14014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160B43F0-15A9-6BF6-4282-81660F35448A}"/>
                  </a:ext>
                </a:extLst>
              </p:cNvPr>
              <p:cNvSpPr txBox="1"/>
              <p:nvPr/>
            </p:nvSpPr>
            <p:spPr>
              <a:xfrm>
                <a:off x="4457544" y="2357030"/>
                <a:ext cx="3276909" cy="9754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85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100</m:t>
                        </m:r>
                      </m:den>
                    </m:f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𝟖𝟓</m:t>
                    </m:r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%</m:t>
                    </m:r>
                  </m:oMath>
                </a14:m>
                <a:endPara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60B43F0-15A9-6BF6-4282-81660F3544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7544" y="2357030"/>
                <a:ext cx="3276909" cy="975460"/>
              </a:xfrm>
              <a:prstGeom prst="rect">
                <a:avLst/>
              </a:prstGeom>
              <a:blipFill>
                <a:blip r:embed="rId8"/>
                <a:stretch>
                  <a:fillRect l="-6506" b="-1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F0D9782E-18B2-805C-BA02-BFEDBC9B2163}"/>
                  </a:ext>
                </a:extLst>
              </p:cNvPr>
              <p:cNvSpPr txBox="1"/>
              <p:nvPr/>
            </p:nvSpPr>
            <p:spPr>
              <a:xfrm>
                <a:off x="4457544" y="3727565"/>
                <a:ext cx="4499699" cy="9754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150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100</m:t>
                        </m:r>
                      </m:den>
                    </m:f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𝟏𝟓𝟎</m:t>
                    </m:r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%</m:t>
                    </m:r>
                  </m:oMath>
                </a14:m>
                <a:endPara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0D9782E-18B2-805C-BA02-BFEDBC9B21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7544" y="3727565"/>
                <a:ext cx="4499699" cy="975460"/>
              </a:xfrm>
              <a:prstGeom prst="rect">
                <a:avLst/>
              </a:prstGeom>
              <a:blipFill>
                <a:blip r:embed="rId9"/>
                <a:stretch>
                  <a:fillRect l="-4743" b="-1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D88BFCA1-45F7-E662-590B-ED336FFD5601}"/>
                  </a:ext>
                </a:extLst>
              </p:cNvPr>
              <p:cNvSpPr txBox="1"/>
              <p:nvPr/>
            </p:nvSpPr>
            <p:spPr>
              <a:xfrm>
                <a:off x="4530001" y="5131793"/>
                <a:ext cx="4499699" cy="9666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00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25</m:t>
                        </m:r>
                      </m:den>
                    </m:f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𝟖</m:t>
                    </m:r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%</m:t>
                    </m:r>
                  </m:oMath>
                </a14:m>
                <a:endPara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88BFCA1-45F7-E662-590B-ED336FFD56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0001" y="5131793"/>
                <a:ext cx="4499699" cy="966675"/>
              </a:xfrm>
              <a:prstGeom prst="rect">
                <a:avLst/>
              </a:prstGeom>
              <a:blipFill>
                <a:blip r:embed="rId10"/>
                <a:stretch>
                  <a:fillRect l="-4743" b="-120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58FF466-4BD0-2BD9-C7E9-894FBFC187A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34012" y="1849567"/>
            <a:ext cx="1961823" cy="19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7182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8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xmlns="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xmlns="" id="{6B7BAF15-115C-48BB-8B11-415C16A4E86C}"/>
              </a:ext>
            </a:extLst>
          </p:cNvPr>
          <p:cNvSpPr/>
          <p:nvPr/>
        </p:nvSpPr>
        <p:spPr>
          <a:xfrm>
            <a:off x="301556" y="349316"/>
            <a:ext cx="11588887" cy="615936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2">
            <a:hlinkClick r:id="rId6" action="ppaction://hlinksldjump"/>
            <a:extLst>
              <a:ext uri="{FF2B5EF4-FFF2-40B4-BE49-F238E27FC236}">
                <a16:creationId xmlns:a16="http://schemas.microsoft.com/office/drawing/2014/main" xmlns="" id="{A2D35A30-F763-C218-43C2-E59ECE6FB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9629" y="2798396"/>
            <a:ext cx="4067324" cy="290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Subtitle 4">
            <a:extLst>
              <a:ext uri="{FF2B5EF4-FFF2-40B4-BE49-F238E27FC236}">
                <a16:creationId xmlns:a16="http://schemas.microsoft.com/office/drawing/2014/main" xmlns="" id="{C72093A1-A007-DA34-8B90-74FAAE0F6150}"/>
              </a:ext>
            </a:extLst>
          </p:cNvPr>
          <p:cNvSpPr txBox="1">
            <a:spLocks/>
          </p:cNvSpPr>
          <p:nvPr/>
        </p:nvSpPr>
        <p:spPr>
          <a:xfrm>
            <a:off x="2432438" y="2371215"/>
            <a:ext cx="8229600" cy="3124200"/>
          </a:xfrm>
          <a:prstGeom prst="rect">
            <a:avLst/>
          </a:prstGeom>
          <a:solidFill>
            <a:srgbClr val="FFFFD5"/>
          </a:solidFill>
          <a:ln w="12700">
            <a:solidFill>
              <a:srgbClr val="0033CC"/>
            </a:solidFill>
          </a:ln>
        </p:spPr>
        <p:txBody>
          <a:bodyPr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600" b="1" u="sng" dirty="0">
                <a:solidFill>
                  <a:srgbClr val="1638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 NHỚ </a:t>
            </a:r>
            <a:r>
              <a:rPr lang="en-US" sz="3600" b="1" dirty="0">
                <a:solidFill>
                  <a:srgbClr val="1638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100,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(%)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xmlns="" id="{8B71FE76-C677-F678-873E-72E04466797F}"/>
              </a:ext>
            </a:extLst>
          </p:cNvPr>
          <p:cNvSpPr txBox="1">
            <a:spLocks/>
          </p:cNvSpPr>
          <p:nvPr/>
        </p:nvSpPr>
        <p:spPr>
          <a:xfrm>
            <a:off x="2432438" y="445866"/>
            <a:ext cx="7772400" cy="18288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800" b="1" dirty="0" err="1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Muốn</a:t>
            </a:r>
            <a:r>
              <a:rPr lang="en-US" sz="3800" b="1" dirty="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viết</a:t>
            </a:r>
            <a:r>
              <a:rPr lang="en-US" sz="3800" b="1" dirty="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thương</a:t>
            </a:r>
            <a:r>
              <a:rPr lang="en-US" sz="3800" b="1" dirty="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dưới</a:t>
            </a:r>
            <a:r>
              <a:rPr lang="en-US" sz="3800" b="1" dirty="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dạng</a:t>
            </a:r>
            <a:r>
              <a:rPr lang="en-US" sz="3800" b="1" dirty="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tỉ</a:t>
            </a:r>
            <a:r>
              <a:rPr lang="en-US" sz="3800" b="1" dirty="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en-US" sz="3800" b="1" dirty="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phần</a:t>
            </a:r>
            <a:r>
              <a:rPr lang="en-US" sz="3800" b="1" dirty="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trăm</a:t>
            </a:r>
            <a:r>
              <a:rPr lang="en-US" sz="3800" b="1" dirty="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</a:t>
            </a:r>
            <a:r>
              <a:rPr lang="en-US" sz="3800" b="1" dirty="0" err="1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ta</a:t>
            </a:r>
            <a:r>
              <a:rPr lang="en-US" sz="3800" b="1" dirty="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làm</a:t>
            </a:r>
            <a:r>
              <a:rPr lang="en-US" sz="3800" b="1" dirty="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sao</a:t>
            </a:r>
            <a:r>
              <a:rPr lang="en-US" sz="3800" b="1" dirty="0">
                <a:solidFill>
                  <a:srgbClr val="0033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9794871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flipH="1">
            <a:off x="1236461" y="3088860"/>
            <a:ext cx="1923581" cy="29593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flipH="1">
            <a:off x="8848659" y="4124883"/>
            <a:ext cx="3282808" cy="25523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0299186" y="3806723"/>
            <a:ext cx="1922893" cy="26431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2856449" y="4837291"/>
            <a:ext cx="2150111" cy="161258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1072E57B-531F-ABB7-A1CA-1DE09CD33A4A}"/>
              </a:ext>
            </a:extLst>
          </p:cNvPr>
          <p:cNvGrpSpPr/>
          <p:nvPr/>
        </p:nvGrpSpPr>
        <p:grpSpPr>
          <a:xfrm>
            <a:off x="39536" y="3806723"/>
            <a:ext cx="1693185" cy="2761566"/>
            <a:chOff x="39536" y="3806723"/>
            <a:chExt cx="1693185" cy="2761566"/>
          </a:xfrm>
        </p:grpSpPr>
        <p:sp>
          <p:nvSpPr>
            <p:cNvPr id="8" name="TextBox 3">
              <a:extLst>
                <a:ext uri="{FF2B5EF4-FFF2-40B4-BE49-F238E27FC236}">
                  <a16:creationId xmlns:a16="http://schemas.microsoft.com/office/drawing/2014/main" xmlns="" id="{F158CC55-6EAD-2F63-BD54-27BFC74885A9}"/>
                </a:ext>
              </a:extLst>
            </p:cNvPr>
            <p:cNvSpPr txBox="1"/>
            <p:nvPr/>
          </p:nvSpPr>
          <p:spPr>
            <a:xfrm>
              <a:off x="616667" y="4551217"/>
              <a:ext cx="947015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1050" dirty="0"/>
                <a:t>NGUYỄN </a:t>
              </a:r>
            </a:p>
            <a:p>
              <a:r>
                <a:rPr lang="en-US" sz="1050" dirty="0"/>
                <a:t>THỊ ÁI QUYÊN</a:t>
              </a:r>
              <a:endParaRPr lang="en-SG" sz="1050" dirty="0"/>
            </a:p>
          </p:txBody>
        </p:sp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rcRect/>
            <a:stretch>
              <a:fillRect/>
            </a:stretch>
          </p:blipFill>
          <p:spPr>
            <a:xfrm flipH="1">
              <a:off x="39536" y="3806723"/>
              <a:ext cx="1693185" cy="2761566"/>
            </a:xfrm>
            <a:prstGeom prst="rect">
              <a:avLst/>
            </a:prstGeom>
          </p:spPr>
        </p:pic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>
            <a:off x="1732721" y="5882489"/>
            <a:ext cx="378905" cy="685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8868439" y="5747270"/>
            <a:ext cx="496106" cy="8498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7384792" y="5436532"/>
            <a:ext cx="738521" cy="126513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 flipH="1">
            <a:off x="4540557" y="5084197"/>
            <a:ext cx="466003" cy="79829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 flipH="1">
            <a:off x="6811116" y="5084197"/>
            <a:ext cx="399023" cy="68355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-180135" y="5483343"/>
            <a:ext cx="738521" cy="126513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 flipH="1">
            <a:off x="11615581" y="5826243"/>
            <a:ext cx="466003" cy="79829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3C919617-96B4-C4CD-BE6E-7FE28048A327}"/>
              </a:ext>
            </a:extLst>
          </p:cNvPr>
          <p:cNvSpPr txBox="1"/>
          <p:nvPr/>
        </p:nvSpPr>
        <p:spPr>
          <a:xfrm>
            <a:off x="3177266" y="275731"/>
            <a:ext cx="5835252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4400" dirty="0" err="1">
                <a:ln w="107950">
                  <a:solidFill>
                    <a:schemeClr val="bg1"/>
                  </a:solidFill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SVN-Kitten" pitchFamily="50" charset="0"/>
              </a:rPr>
              <a:t>Thứ</a:t>
            </a:r>
            <a:r>
              <a:rPr lang="en-US" sz="4400" dirty="0">
                <a:ln w="107950">
                  <a:solidFill>
                    <a:schemeClr val="bg1"/>
                  </a:solidFill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SVN-Kitten" pitchFamily="50" charset="0"/>
              </a:rPr>
              <a:t>…</a:t>
            </a:r>
            <a:r>
              <a:rPr lang="en-US" sz="4400" dirty="0" err="1">
                <a:ln w="107950">
                  <a:solidFill>
                    <a:schemeClr val="bg1"/>
                  </a:solidFill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SVN-Kitten" pitchFamily="50" charset="0"/>
              </a:rPr>
              <a:t>ngày</a:t>
            </a:r>
            <a:r>
              <a:rPr lang="en-US" sz="4400" dirty="0">
                <a:ln w="107950">
                  <a:solidFill>
                    <a:schemeClr val="bg1"/>
                  </a:solidFill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SVN-Kitten" pitchFamily="50" charset="0"/>
              </a:rPr>
              <a:t>…</a:t>
            </a:r>
            <a:r>
              <a:rPr lang="en-US" sz="4400" dirty="0" err="1">
                <a:ln w="107950">
                  <a:solidFill>
                    <a:schemeClr val="bg1"/>
                  </a:solidFill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SVN-Kitten" pitchFamily="50" charset="0"/>
              </a:rPr>
              <a:t>tháng</a:t>
            </a:r>
            <a:r>
              <a:rPr lang="en-US" sz="4400" dirty="0">
                <a:ln w="107950">
                  <a:solidFill>
                    <a:schemeClr val="bg1"/>
                  </a:solidFill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SVN-Kitten" pitchFamily="50" charset="0"/>
              </a:rPr>
              <a:t>…</a:t>
            </a:r>
            <a:r>
              <a:rPr lang="en-US" sz="4400" dirty="0" err="1">
                <a:ln w="107950">
                  <a:solidFill>
                    <a:schemeClr val="bg1"/>
                  </a:solidFill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SVN-Kitten" pitchFamily="50" charset="0"/>
              </a:rPr>
              <a:t>năm</a:t>
            </a:r>
            <a:r>
              <a:rPr lang="en-US" sz="4400" dirty="0">
                <a:ln w="107950">
                  <a:solidFill>
                    <a:schemeClr val="bg1"/>
                  </a:solidFill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SVN-Kitten" pitchFamily="50" charset="0"/>
              </a:rPr>
              <a:t>…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EAB2CE0F-18BD-4D7C-EEE0-334D56A6FEEE}"/>
              </a:ext>
            </a:extLst>
          </p:cNvPr>
          <p:cNvSpPr txBox="1"/>
          <p:nvPr/>
        </p:nvSpPr>
        <p:spPr>
          <a:xfrm>
            <a:off x="3193413" y="270108"/>
            <a:ext cx="58352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SVN-Kitten" pitchFamily="50" charset="0"/>
              </a:rPr>
              <a:t>Thứ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SVN-Kitten" pitchFamily="50" charset="0"/>
              </a:rPr>
              <a:t>…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SVN-Kitten" pitchFamily="50" charset="0"/>
              </a:rPr>
              <a:t>ngày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SVN-Kitten" pitchFamily="50" charset="0"/>
              </a:rPr>
              <a:t>…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SVN-Kitten" pitchFamily="50" charset="0"/>
              </a:rPr>
              <a:t>tháng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SVN-Kitten" pitchFamily="50" charset="0"/>
              </a:rPr>
              <a:t>…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SVN-Kitten" pitchFamily="50" charset="0"/>
              </a:rPr>
              <a:t>năm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SVN-Kitten" pitchFamily="50" charset="0"/>
              </a:rPr>
              <a:t>…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2D49901-1B91-B13B-D3DD-FDBA0F028589}"/>
              </a:ext>
            </a:extLst>
          </p:cNvPr>
          <p:cNvSpPr txBox="1"/>
          <p:nvPr/>
        </p:nvSpPr>
        <p:spPr>
          <a:xfrm>
            <a:off x="14314289" y="2000441"/>
            <a:ext cx="21978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n w="539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Kitten" pitchFamily="50" charset="0"/>
              </a:rPr>
              <a:t>Bài 56</a:t>
            </a:r>
            <a:endParaRPr lang="en-US" sz="6000" dirty="0" err="1">
              <a:ln w="53975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VN-Kitten" pitchFamily="50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07492D15-B821-3149-27D8-6A1DB96F4BF8}"/>
              </a:ext>
            </a:extLst>
          </p:cNvPr>
          <p:cNvSpPr txBox="1"/>
          <p:nvPr/>
        </p:nvSpPr>
        <p:spPr>
          <a:xfrm>
            <a:off x="12426403" y="2994179"/>
            <a:ext cx="587212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>
                <a:ln w="127000">
                  <a:solidFill>
                    <a:schemeClr val="bg1"/>
                  </a:solidFill>
                </a:ln>
                <a:solidFill>
                  <a:srgbClr val="FFFF0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TỈ SỐ PHẦN TRĂM</a:t>
            </a:r>
            <a:endParaRPr lang="en-US" sz="6600" dirty="0">
              <a:ln w="127000">
                <a:solidFill>
                  <a:schemeClr val="bg1"/>
                </a:solidFill>
              </a:ln>
              <a:solidFill>
                <a:srgbClr val="FFFF00"/>
              </a:solidFill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601D1C34-FAC8-F8D8-EFAF-80121064F586}"/>
              </a:ext>
            </a:extLst>
          </p:cNvPr>
          <p:cNvSpPr txBox="1"/>
          <p:nvPr/>
        </p:nvSpPr>
        <p:spPr>
          <a:xfrm>
            <a:off x="14342063" y="1975773"/>
            <a:ext cx="22059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err="1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SVN-Kitten" pitchFamily="50" charset="0"/>
              </a:rPr>
              <a:t>Bài</a:t>
            </a:r>
            <a:r>
              <a:rPr lang="en-US" sz="600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SVN-Kitten" pitchFamily="50" charset="0"/>
              </a:rPr>
              <a:t> 56</a:t>
            </a:r>
            <a:endParaRPr lang="en-US" sz="6000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SVN-Kitten" pitchFamily="50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055E8449-9683-6663-022A-B20BC524A346}"/>
              </a:ext>
            </a:extLst>
          </p:cNvPr>
          <p:cNvSpPr txBox="1"/>
          <p:nvPr/>
        </p:nvSpPr>
        <p:spPr>
          <a:xfrm>
            <a:off x="12396881" y="3013362"/>
            <a:ext cx="587212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TỈ SỐ PHẦN TRĂM</a:t>
            </a:r>
            <a:endParaRPr lang="en-US" sz="66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E886A733-0EBC-D376-82CB-C381C8BBE7C3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3053164" y="1949786"/>
            <a:ext cx="5901439" cy="214597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9E5AE8FD-73C5-CA42-E408-EAF5C003EDAC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5042092" y="1046946"/>
            <a:ext cx="1923581" cy="105730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6" grpId="0"/>
      <p:bldP spid="27" grpId="0"/>
      <p:bldP spid="3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flipH="1">
            <a:off x="1572013" y="3088860"/>
            <a:ext cx="1923581" cy="29593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flipH="1">
            <a:off x="8480382" y="3852107"/>
            <a:ext cx="3282808" cy="25523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0299186" y="3806723"/>
            <a:ext cx="1922893" cy="26431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2856449" y="4837291"/>
            <a:ext cx="2150111" cy="16125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flipH="1">
            <a:off x="39536" y="3806723"/>
            <a:ext cx="1693185" cy="27615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>
            <a:off x="1732721" y="5882489"/>
            <a:ext cx="378905" cy="685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8868439" y="5747270"/>
            <a:ext cx="496106" cy="8498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7384792" y="5436532"/>
            <a:ext cx="738521" cy="126513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 flipH="1">
            <a:off x="4540557" y="5084197"/>
            <a:ext cx="466003" cy="79829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 flipH="1">
            <a:off x="6811116" y="5084197"/>
            <a:ext cx="399023" cy="68355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-180135" y="5483343"/>
            <a:ext cx="738521" cy="126513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 flipH="1">
            <a:off x="11615581" y="5826243"/>
            <a:ext cx="466003" cy="798293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xmlns="" id="{BBA31996-1A6C-26C1-1C06-BB1D35358BBF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rcRect/>
          <a:stretch>
            <a:fillRect/>
          </a:stretch>
        </p:blipFill>
        <p:spPr>
          <a:xfrm>
            <a:off x="3281012" y="300905"/>
            <a:ext cx="6054539" cy="657582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F0AE07DC-610A-E26B-752B-F307C198E868}"/>
              </a:ext>
            </a:extLst>
          </p:cNvPr>
          <p:cNvSpPr txBox="1"/>
          <p:nvPr/>
        </p:nvSpPr>
        <p:spPr>
          <a:xfrm>
            <a:off x="3627215" y="973873"/>
            <a:ext cx="5708336" cy="132343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LUYỆN TẬP</a:t>
            </a:r>
            <a:endParaRPr kumimoji="0" lang="en-US" sz="8000" b="1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  <a:prstDash val="solid"/>
              </a:ln>
              <a:solidFill>
                <a:srgbClr val="FFC00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279588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xmlns="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xmlns="" id="{6B7BAF15-115C-48BB-8B11-415C16A4E86C}"/>
              </a:ext>
            </a:extLst>
          </p:cNvPr>
          <p:cNvSpPr/>
          <p:nvPr/>
        </p:nvSpPr>
        <p:spPr>
          <a:xfrm>
            <a:off x="301556" y="349316"/>
            <a:ext cx="11588887" cy="615936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xmlns="" id="{8B71FE76-C677-F678-873E-72E04466797F}"/>
              </a:ext>
            </a:extLst>
          </p:cNvPr>
          <p:cNvSpPr txBox="1">
            <a:spLocks/>
          </p:cNvSpPr>
          <p:nvPr/>
        </p:nvSpPr>
        <p:spPr>
          <a:xfrm>
            <a:off x="1000235" y="0"/>
            <a:ext cx="10744235" cy="18288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 tỉ số phần trăm dưới dạng phân số tối giản.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3B72523-60DC-5129-E720-EE3D8D79CA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7" y="349316"/>
            <a:ext cx="844652" cy="8446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87A5F32-4BCE-6137-30E9-0F7AC5C2828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163"/>
          <a:stretch/>
        </p:blipFill>
        <p:spPr>
          <a:xfrm>
            <a:off x="1294902" y="1689929"/>
            <a:ext cx="16248436" cy="14216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EC0CF52-09B2-62E7-C991-D24786AA9D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55" t="14294"/>
          <a:stretch/>
        </p:blipFill>
        <p:spPr>
          <a:xfrm>
            <a:off x="1904999" y="3746416"/>
            <a:ext cx="7514121" cy="24448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406318C-78D3-460A-221B-37AC50AFF5B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86" t="59100" r="55341" b="-44806"/>
          <a:stretch/>
        </p:blipFill>
        <p:spPr>
          <a:xfrm>
            <a:off x="2123428" y="3460008"/>
            <a:ext cx="7514121" cy="244485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A0749E1-703C-5AF4-2BB2-71583E5717DD}"/>
              </a:ext>
            </a:extLst>
          </p:cNvPr>
          <p:cNvSpPr/>
          <p:nvPr/>
        </p:nvSpPr>
        <p:spPr>
          <a:xfrm>
            <a:off x="2133600" y="1752600"/>
            <a:ext cx="3067050" cy="13751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0254921-5C78-1DC8-35BC-D21F7D2A8CEF}"/>
              </a:ext>
            </a:extLst>
          </p:cNvPr>
          <p:cNvSpPr/>
          <p:nvPr/>
        </p:nvSpPr>
        <p:spPr>
          <a:xfrm>
            <a:off x="5384255" y="1682925"/>
            <a:ext cx="1648439" cy="13751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AD8CF93-A45C-E9B7-C512-A74572A5E5CB}"/>
              </a:ext>
            </a:extLst>
          </p:cNvPr>
          <p:cNvSpPr/>
          <p:nvPr/>
        </p:nvSpPr>
        <p:spPr>
          <a:xfrm>
            <a:off x="7216299" y="1689929"/>
            <a:ext cx="1648439" cy="13751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8126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xmlns="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xmlns="" id="{6B7BAF15-115C-48BB-8B11-415C16A4E86C}"/>
              </a:ext>
            </a:extLst>
          </p:cNvPr>
          <p:cNvSpPr/>
          <p:nvPr/>
        </p:nvSpPr>
        <p:spPr>
          <a:xfrm>
            <a:off x="301556" y="349316"/>
            <a:ext cx="11588887" cy="615936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3B72523-60DC-5129-E720-EE3D8D79CA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47" y="520766"/>
            <a:ext cx="844652" cy="8446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EC0CF52-09B2-62E7-C991-D24786AA9D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55" t="14294" r="28116"/>
          <a:stretch/>
        </p:blipFill>
        <p:spPr>
          <a:xfrm>
            <a:off x="2697446" y="2012485"/>
            <a:ext cx="2945715" cy="24448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406318C-78D3-460A-221B-37AC50AFF5B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86" t="59100" r="84138" b="-44806"/>
          <a:stretch/>
        </p:blipFill>
        <p:spPr>
          <a:xfrm>
            <a:off x="2827049" y="349316"/>
            <a:ext cx="2835010" cy="24448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AB77287-9BA3-8BE4-7986-827B1AC5829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49" t="59101" r="55341" b="-14888"/>
          <a:stretch/>
        </p:blipFill>
        <p:spPr>
          <a:xfrm>
            <a:off x="2716344" y="1817222"/>
            <a:ext cx="3056419" cy="15913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43C9CFC-7EBD-2211-7767-F021923E0A9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65" t="62111"/>
          <a:stretch/>
        </p:blipFill>
        <p:spPr>
          <a:xfrm>
            <a:off x="2975394" y="4896120"/>
            <a:ext cx="2686665" cy="10808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8F201D34-DB8A-B2C3-CB03-4F0D7554E01D}"/>
                  </a:ext>
                </a:extLst>
              </p:cNvPr>
              <p:cNvSpPr txBox="1"/>
              <p:nvPr/>
            </p:nvSpPr>
            <p:spPr>
              <a:xfrm>
                <a:off x="5513558" y="492167"/>
                <a:ext cx="4718205" cy="12845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50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en-US" sz="5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540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F201D34-DB8A-B2C3-CB03-4F0D7554E0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3558" y="492167"/>
                <a:ext cx="4718205" cy="1284519"/>
              </a:xfrm>
              <a:prstGeom prst="rect">
                <a:avLst/>
              </a:prstGeom>
              <a:blipFill>
                <a:blip r:embed="rId7"/>
                <a:stretch>
                  <a:fillRect l="-6848" b="-161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78300842-9881-427B-83DD-5B2E9D3207B2}"/>
                  </a:ext>
                </a:extLst>
              </p:cNvPr>
              <p:cNvSpPr txBox="1"/>
              <p:nvPr/>
            </p:nvSpPr>
            <p:spPr>
              <a:xfrm>
                <a:off x="5513558" y="2041380"/>
                <a:ext cx="4718205" cy="1272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60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en-US" sz="5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540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8300842-9881-427B-83DD-5B2E9D3207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3558" y="2041380"/>
                <a:ext cx="4718205" cy="1272656"/>
              </a:xfrm>
              <a:prstGeom prst="rect">
                <a:avLst/>
              </a:prstGeom>
              <a:blipFill>
                <a:blip r:embed="rId8"/>
                <a:stretch>
                  <a:fillRect l="-6848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BA04B271-4C4F-822B-13CD-F27A6D17E97E}"/>
                  </a:ext>
                </a:extLst>
              </p:cNvPr>
              <p:cNvSpPr txBox="1"/>
              <p:nvPr/>
            </p:nvSpPr>
            <p:spPr>
              <a:xfrm>
                <a:off x="5532457" y="3469822"/>
                <a:ext cx="4718205" cy="12845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75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en-US" sz="5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540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A04B271-4C4F-822B-13CD-F27A6D17E9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2457" y="3469822"/>
                <a:ext cx="4718205" cy="1284519"/>
              </a:xfrm>
              <a:prstGeom prst="rect">
                <a:avLst/>
              </a:prstGeom>
              <a:blipFill>
                <a:blip r:embed="rId9"/>
                <a:stretch>
                  <a:fillRect l="-6977" b="-156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E709CC7C-8C21-A614-671C-47275336B6C4}"/>
                  </a:ext>
                </a:extLst>
              </p:cNvPr>
              <p:cNvSpPr txBox="1"/>
              <p:nvPr/>
            </p:nvSpPr>
            <p:spPr>
              <a:xfrm>
                <a:off x="5772763" y="4989252"/>
                <a:ext cx="4718205" cy="12709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en-US" sz="5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40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540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709CC7C-8C21-A614-671C-47275336B6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2763" y="4989252"/>
                <a:ext cx="4718205" cy="1270925"/>
              </a:xfrm>
              <a:prstGeom prst="rect">
                <a:avLst/>
              </a:prstGeom>
              <a:blipFill>
                <a:blip r:embed="rId10"/>
                <a:stretch>
                  <a:fillRect l="-6977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70990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4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xmlns="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xmlns="" id="{6B7BAF15-115C-48BB-8B11-415C16A4E86C}"/>
              </a:ext>
            </a:extLst>
          </p:cNvPr>
          <p:cNvSpPr/>
          <p:nvPr/>
        </p:nvSpPr>
        <p:spPr>
          <a:xfrm>
            <a:off x="301556" y="349316"/>
            <a:ext cx="11588887" cy="615936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xmlns="" id="{8B71FE76-C677-F678-873E-72E04466797F}"/>
              </a:ext>
            </a:extLst>
          </p:cNvPr>
          <p:cNvSpPr txBox="1">
            <a:spLocks/>
          </p:cNvSpPr>
          <p:nvPr/>
        </p:nvSpPr>
        <p:spPr>
          <a:xfrm>
            <a:off x="868198" y="0"/>
            <a:ext cx="10600515" cy="18288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 các số sau dưới dạng tỉ số phần trăm.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6273F59-A6EC-DE34-0958-EA5F382ABE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56" y="339134"/>
            <a:ext cx="844652" cy="8446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345FB87-2182-A6A4-444E-982E0EB2611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172"/>
          <a:stretch/>
        </p:blipFill>
        <p:spPr>
          <a:xfrm>
            <a:off x="32341" y="1838983"/>
            <a:ext cx="11858102" cy="15900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E625662-0FD0-EE66-BDE2-5878490162D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24"/>
          <a:stretch/>
        </p:blipFill>
        <p:spPr>
          <a:xfrm>
            <a:off x="1146208" y="4084198"/>
            <a:ext cx="11858102" cy="68627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A715925-4EEB-E459-0987-9E208EFB5239}"/>
              </a:ext>
            </a:extLst>
          </p:cNvPr>
          <p:cNvSpPr/>
          <p:nvPr/>
        </p:nvSpPr>
        <p:spPr>
          <a:xfrm>
            <a:off x="571500" y="1695450"/>
            <a:ext cx="2076450" cy="9780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7AC35C3-9D05-45E6-1124-F7F2698B1929}"/>
              </a:ext>
            </a:extLst>
          </p:cNvPr>
          <p:cNvSpPr/>
          <p:nvPr/>
        </p:nvSpPr>
        <p:spPr>
          <a:xfrm>
            <a:off x="2647950" y="1789802"/>
            <a:ext cx="2419350" cy="9780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CB6CE8B-69A1-65F1-49F5-85D19789BAC0}"/>
              </a:ext>
            </a:extLst>
          </p:cNvPr>
          <p:cNvSpPr/>
          <p:nvPr/>
        </p:nvSpPr>
        <p:spPr>
          <a:xfrm>
            <a:off x="5090030" y="1828800"/>
            <a:ext cx="3215770" cy="9780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949132B-280A-9111-DD7D-23FD9293CFD0}"/>
              </a:ext>
            </a:extLst>
          </p:cNvPr>
          <p:cNvSpPr/>
          <p:nvPr/>
        </p:nvSpPr>
        <p:spPr>
          <a:xfrm>
            <a:off x="8404730" y="1922038"/>
            <a:ext cx="1958470" cy="9780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39F0BF5-85D3-28B6-FF68-01E7A1DDDE30}"/>
              </a:ext>
            </a:extLst>
          </p:cNvPr>
          <p:cNvSpPr/>
          <p:nvPr/>
        </p:nvSpPr>
        <p:spPr>
          <a:xfrm>
            <a:off x="10368658" y="1828799"/>
            <a:ext cx="1369270" cy="9780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A024C9B-3224-815F-06E9-EB891697CFBA}"/>
              </a:ext>
            </a:extLst>
          </p:cNvPr>
          <p:cNvSpPr/>
          <p:nvPr/>
        </p:nvSpPr>
        <p:spPr>
          <a:xfrm>
            <a:off x="553786" y="2606402"/>
            <a:ext cx="10761913" cy="9780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3719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xmlns="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xmlns="" id="{6B7BAF15-115C-48BB-8B11-415C16A4E86C}"/>
              </a:ext>
            </a:extLst>
          </p:cNvPr>
          <p:cNvSpPr/>
          <p:nvPr/>
        </p:nvSpPr>
        <p:spPr>
          <a:xfrm>
            <a:off x="301556" y="349316"/>
            <a:ext cx="11588887" cy="615936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xmlns="" id="{8B71FE76-C677-F678-873E-72E04466797F}"/>
              </a:ext>
            </a:extLst>
          </p:cNvPr>
          <p:cNvSpPr txBox="1">
            <a:spLocks/>
          </p:cNvSpPr>
          <p:nvPr/>
        </p:nvSpPr>
        <p:spPr>
          <a:xfrm>
            <a:off x="1726787" y="2514599"/>
            <a:ext cx="10600515" cy="182880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lvl="0" algn="just">
              <a:lnSpc>
                <a:spcPct val="170000"/>
              </a:lnSpc>
              <a:defRPr/>
            </a:pPr>
            <a:r>
              <a:rPr lang="pt-BR" sz="4400" b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0,54 = 0,54 × 100% = 54%</a:t>
            </a:r>
          </a:p>
          <a:p>
            <a:pPr lvl="0" algn="just">
              <a:lnSpc>
                <a:spcPct val="170000"/>
              </a:lnSpc>
              <a:defRPr/>
            </a:pPr>
            <a:r>
              <a:rPr lang="pt-BR" sz="4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0,762 = 0,762 × 100% = 76,2%</a:t>
            </a:r>
          </a:p>
          <a:p>
            <a:pPr lvl="0" algn="just">
              <a:lnSpc>
                <a:spcPct val="170000"/>
              </a:lnSpc>
              <a:defRPr/>
            </a:pPr>
            <a:r>
              <a:rPr lang="pt-BR" sz="4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1 = 1 × 100% = 100%</a:t>
            </a:r>
          </a:p>
          <a:p>
            <a:pPr lvl="0" algn="just">
              <a:lnSpc>
                <a:spcPct val="170000"/>
              </a:lnSpc>
              <a:defRPr/>
            </a:pPr>
            <a:r>
              <a:rPr lang="pt-BR" sz="44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 1,5 = 1,5 × 100% = 150%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6273F59-A6EC-DE34-0958-EA5F382ABE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17" y="643934"/>
            <a:ext cx="844652" cy="84465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CC35D05-E3A6-71F0-F5C3-9E5B3EB11E10}"/>
              </a:ext>
            </a:extLst>
          </p:cNvPr>
          <p:cNvSpPr/>
          <p:nvPr/>
        </p:nvSpPr>
        <p:spPr>
          <a:xfrm>
            <a:off x="1726787" y="1488586"/>
            <a:ext cx="1873663" cy="8446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85B6CCF-12A6-EC37-B2E0-6BE6A92DF7AF}"/>
              </a:ext>
            </a:extLst>
          </p:cNvPr>
          <p:cNvSpPr/>
          <p:nvPr/>
        </p:nvSpPr>
        <p:spPr>
          <a:xfrm>
            <a:off x="3600450" y="1579267"/>
            <a:ext cx="3695700" cy="8446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BE75900-9B4B-9395-D06F-0C302971BE33}"/>
              </a:ext>
            </a:extLst>
          </p:cNvPr>
          <p:cNvSpPr/>
          <p:nvPr/>
        </p:nvSpPr>
        <p:spPr>
          <a:xfrm>
            <a:off x="7321963" y="1488586"/>
            <a:ext cx="2222087" cy="8446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49679CD-8B29-C9BD-C077-2E5A5FE3B3A7}"/>
              </a:ext>
            </a:extLst>
          </p:cNvPr>
          <p:cNvSpPr/>
          <p:nvPr/>
        </p:nvSpPr>
        <p:spPr>
          <a:xfrm>
            <a:off x="1729049" y="2571228"/>
            <a:ext cx="2176201" cy="8446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7B5DBC3-5496-11E7-672C-A41E77A4D509}"/>
              </a:ext>
            </a:extLst>
          </p:cNvPr>
          <p:cNvSpPr/>
          <p:nvPr/>
        </p:nvSpPr>
        <p:spPr>
          <a:xfrm>
            <a:off x="3977930" y="2627856"/>
            <a:ext cx="3984969" cy="8446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E1F8B81-6521-ED12-8488-C83612B4372D}"/>
              </a:ext>
            </a:extLst>
          </p:cNvPr>
          <p:cNvSpPr/>
          <p:nvPr/>
        </p:nvSpPr>
        <p:spPr>
          <a:xfrm>
            <a:off x="8035579" y="2627856"/>
            <a:ext cx="2222087" cy="8446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E3120D7-7930-D6B2-A670-98511155999F}"/>
              </a:ext>
            </a:extLst>
          </p:cNvPr>
          <p:cNvSpPr/>
          <p:nvPr/>
        </p:nvSpPr>
        <p:spPr>
          <a:xfrm>
            <a:off x="1755843" y="3880680"/>
            <a:ext cx="1044507" cy="8446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49380EA-E5DB-E310-3136-717FFD4D2AE2}"/>
              </a:ext>
            </a:extLst>
          </p:cNvPr>
          <p:cNvSpPr/>
          <p:nvPr/>
        </p:nvSpPr>
        <p:spPr>
          <a:xfrm>
            <a:off x="2933423" y="3823636"/>
            <a:ext cx="2857777" cy="8446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3F11581-93D1-2213-760D-88E21F0D168A}"/>
              </a:ext>
            </a:extLst>
          </p:cNvPr>
          <p:cNvSpPr/>
          <p:nvPr/>
        </p:nvSpPr>
        <p:spPr>
          <a:xfrm>
            <a:off x="5892936" y="3744550"/>
            <a:ext cx="2857777" cy="8446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CD20811A-A68A-FA14-8017-8EBA7373E8AD}"/>
              </a:ext>
            </a:extLst>
          </p:cNvPr>
          <p:cNvSpPr/>
          <p:nvPr/>
        </p:nvSpPr>
        <p:spPr>
          <a:xfrm>
            <a:off x="1757327" y="4856407"/>
            <a:ext cx="1595474" cy="8446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8E703A1D-8A83-1AD8-8108-6C5D7E272787}"/>
              </a:ext>
            </a:extLst>
          </p:cNvPr>
          <p:cNvSpPr/>
          <p:nvPr/>
        </p:nvSpPr>
        <p:spPr>
          <a:xfrm>
            <a:off x="3352800" y="4724917"/>
            <a:ext cx="3448049" cy="8446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B2E94BA-098C-1C6E-8326-97D6804B3886}"/>
              </a:ext>
            </a:extLst>
          </p:cNvPr>
          <p:cNvSpPr/>
          <p:nvPr/>
        </p:nvSpPr>
        <p:spPr>
          <a:xfrm>
            <a:off x="6718370" y="4753232"/>
            <a:ext cx="3448049" cy="8446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8336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flipH="1">
            <a:off x="1572013" y="3088860"/>
            <a:ext cx="1923581" cy="29593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flipH="1">
            <a:off x="8480382" y="3852107"/>
            <a:ext cx="3282808" cy="25523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0299186" y="3806723"/>
            <a:ext cx="1922893" cy="26431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2856449" y="4837291"/>
            <a:ext cx="2150111" cy="16125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flipH="1">
            <a:off x="39536" y="3806723"/>
            <a:ext cx="1693185" cy="27615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>
            <a:off x="1732721" y="5882489"/>
            <a:ext cx="378905" cy="685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8868439" y="5747270"/>
            <a:ext cx="496106" cy="8498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7384792" y="5436532"/>
            <a:ext cx="738521" cy="126513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 flipH="1">
            <a:off x="4540557" y="5084197"/>
            <a:ext cx="466003" cy="79829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 flipH="1">
            <a:off x="6811116" y="5084197"/>
            <a:ext cx="399023" cy="68355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-180135" y="5483343"/>
            <a:ext cx="738521" cy="126513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 flipH="1">
            <a:off x="11615581" y="5826243"/>
            <a:ext cx="466003" cy="798293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xmlns="" id="{BBA31996-1A6C-26C1-1C06-BB1D35358BBF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rcRect/>
          <a:stretch>
            <a:fillRect/>
          </a:stretch>
        </p:blipFill>
        <p:spPr>
          <a:xfrm>
            <a:off x="3281012" y="300905"/>
            <a:ext cx="6054539" cy="657582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F0AE07DC-610A-E26B-752B-F307C198E868}"/>
              </a:ext>
            </a:extLst>
          </p:cNvPr>
          <p:cNvSpPr txBox="1"/>
          <p:nvPr/>
        </p:nvSpPr>
        <p:spPr>
          <a:xfrm>
            <a:off x="4207385" y="1688407"/>
            <a:ext cx="4201791" cy="14465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V</a:t>
            </a:r>
            <a:r>
              <a:rPr kumimoji="0" lang="en-US" sz="88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U</a:t>
            </a:r>
            <a:r>
              <a:rPr kumimoji="0" lang="en-US" sz="88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I </a:t>
            </a:r>
            <a:r>
              <a:rPr kumimoji="0" lang="en-US" sz="88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H</a:t>
            </a:r>
            <a:r>
              <a:rPr kumimoji="0" lang="en-US" sz="88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99FF99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Ọ</a:t>
            </a:r>
            <a:r>
              <a:rPr kumimoji="0" lang="en-US" sz="88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C</a:t>
            </a:r>
            <a:endParaRPr kumimoji="0" lang="en-US" sz="8800" b="1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  <a:prstDash val="solid"/>
              </a:ln>
              <a:solidFill>
                <a:srgbClr val="FF0066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1736517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BBB36EA-29BA-23D3-F408-9C13A18D2D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4227" cy="7196136"/>
          </a:xfrm>
          <a:prstGeom prst="rect">
            <a:avLst/>
          </a:prstGeom>
        </p:spPr>
      </p:pic>
      <p:sp>
        <p:nvSpPr>
          <p:cNvPr id="16" name="Title 3">
            <a:extLst>
              <a:ext uri="{FF2B5EF4-FFF2-40B4-BE49-F238E27FC236}">
                <a16:creationId xmlns:a16="http://schemas.microsoft.com/office/drawing/2014/main" xmlns="" id="{8B71FE76-C677-F678-873E-72E04466797F}"/>
              </a:ext>
            </a:extLst>
          </p:cNvPr>
          <p:cNvSpPr txBox="1">
            <a:spLocks/>
          </p:cNvSpPr>
          <p:nvPr/>
        </p:nvSpPr>
        <p:spPr>
          <a:xfrm>
            <a:off x="292813" y="171450"/>
            <a:ext cx="11658599" cy="3486150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Số?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Rạn san hô là nơi sống lí tưởng cho các loài cá ở đại dương. Người ta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ước tính, rạn san hô cung cấp một môi trường sống cho 25% tất cả các loại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cá biển. Tỉ số phần trăm này cho biết, cứ 100 con cá biển thì có .?.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 cá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sống ở rạn san hô.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xmlns="" id="{81184F8F-AA68-51DB-F8F1-5D13B944A4EA}"/>
              </a:ext>
            </a:extLst>
          </p:cNvPr>
          <p:cNvSpPr txBox="1">
            <a:spLocks/>
          </p:cNvSpPr>
          <p:nvPr/>
        </p:nvSpPr>
        <p:spPr>
          <a:xfrm>
            <a:off x="2827535" y="2990850"/>
            <a:ext cx="868165" cy="666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4761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flipH="1">
            <a:off x="1572013" y="3088860"/>
            <a:ext cx="1923581" cy="29593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flipH="1">
            <a:off x="8480382" y="3852107"/>
            <a:ext cx="3282808" cy="25523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0299186" y="3806723"/>
            <a:ext cx="1922893" cy="26431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2856449" y="4837291"/>
            <a:ext cx="2150111" cy="16125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flipH="1">
            <a:off x="39536" y="3806723"/>
            <a:ext cx="1693185" cy="27615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>
            <a:off x="1732721" y="5882489"/>
            <a:ext cx="378905" cy="685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8868439" y="5747270"/>
            <a:ext cx="496106" cy="8498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7384792" y="5436532"/>
            <a:ext cx="738521" cy="126513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 flipH="1">
            <a:off x="4540557" y="5084197"/>
            <a:ext cx="466003" cy="79829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 flipH="1">
            <a:off x="6811116" y="5084197"/>
            <a:ext cx="399023" cy="68355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-180135" y="5483343"/>
            <a:ext cx="738521" cy="126513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 flipH="1">
            <a:off x="11615581" y="5826243"/>
            <a:ext cx="466003" cy="798293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xmlns="" id="{BBA31996-1A6C-26C1-1C06-BB1D35358BBF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rcRect/>
          <a:stretch>
            <a:fillRect/>
          </a:stretch>
        </p:blipFill>
        <p:spPr>
          <a:xfrm>
            <a:off x="3281012" y="300905"/>
            <a:ext cx="6054539" cy="657582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B5BC60BF-8DE7-4F81-2677-99636C75AD2A}"/>
              </a:ext>
            </a:extLst>
          </p:cNvPr>
          <p:cNvSpPr txBox="1"/>
          <p:nvPr/>
        </p:nvSpPr>
        <p:spPr>
          <a:xfrm>
            <a:off x="3977248" y="1597303"/>
            <a:ext cx="4360489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8000" dirty="0" err="1">
                <a:ln w="282575">
                  <a:solidFill>
                    <a:srgbClr val="FFFFFF"/>
                  </a:solidFill>
                </a:ln>
                <a:solidFill>
                  <a:srgbClr val="000000"/>
                </a:solidFill>
                <a:latin typeface="iCiel Crocante" panose="02000000000000000000" pitchFamily="50" charset="0"/>
              </a:rPr>
              <a:t>CỦNG</a:t>
            </a:r>
            <a:r>
              <a:rPr lang="en-US" sz="8000" dirty="0">
                <a:ln w="282575">
                  <a:solidFill>
                    <a:srgbClr val="FFFFFF"/>
                  </a:solidFill>
                </a:ln>
                <a:solidFill>
                  <a:srgbClr val="000000"/>
                </a:solidFill>
                <a:latin typeface="iCiel Crocante" panose="02000000000000000000" pitchFamily="50" charset="0"/>
              </a:rPr>
              <a:t> </a:t>
            </a:r>
            <a:r>
              <a:rPr lang="en-US" sz="8000" dirty="0" err="1">
                <a:ln w="282575">
                  <a:solidFill>
                    <a:srgbClr val="FFFFFF"/>
                  </a:solidFill>
                </a:ln>
                <a:solidFill>
                  <a:srgbClr val="000000"/>
                </a:solidFill>
                <a:latin typeface="iCiel Crocante" panose="02000000000000000000" pitchFamily="50" charset="0"/>
              </a:rPr>
              <a:t>CỐ</a:t>
            </a:r>
            <a:endParaRPr lang="en-US" sz="8000" dirty="0">
              <a:ln w="282575">
                <a:solidFill>
                  <a:srgbClr val="FFFFFF"/>
                </a:solidFill>
              </a:ln>
              <a:solidFill>
                <a:srgbClr val="000000"/>
              </a:solidFill>
              <a:latin typeface="iCiel Crocante" panose="02000000000000000000" pitchFamily="50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51E94D90-5951-31F3-ABCE-DC9E7EF836A6}"/>
              </a:ext>
            </a:extLst>
          </p:cNvPr>
          <p:cNvSpPr txBox="1"/>
          <p:nvPr/>
        </p:nvSpPr>
        <p:spPr>
          <a:xfrm>
            <a:off x="4021412" y="1597302"/>
            <a:ext cx="436048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err="1">
                <a:ln>
                  <a:solidFill>
                    <a:srgbClr val="000000"/>
                  </a:solidFill>
                </a:ln>
                <a:solidFill>
                  <a:srgbClr val="FF0066"/>
                </a:solidFill>
                <a:latin typeface="iCiel Crocante" panose="02000000000000000000" pitchFamily="50" charset="0"/>
              </a:rPr>
              <a:t>C</a:t>
            </a:r>
            <a:r>
              <a:rPr lang="en-US" sz="8000" dirty="0" err="1">
                <a:ln>
                  <a:solidFill>
                    <a:srgbClr val="000000"/>
                  </a:solidFill>
                </a:ln>
                <a:solidFill>
                  <a:srgbClr val="FFC600"/>
                </a:solidFill>
                <a:latin typeface="iCiel Crocante" panose="02000000000000000000" pitchFamily="50" charset="0"/>
              </a:rPr>
              <a:t>Ủ</a:t>
            </a:r>
            <a:r>
              <a:rPr lang="en-US" sz="8000" dirty="0" err="1">
                <a:ln>
                  <a:solidFill>
                    <a:srgbClr val="000000"/>
                  </a:solidFill>
                </a:ln>
                <a:solidFill>
                  <a:srgbClr val="9DCA55"/>
                </a:solidFill>
                <a:latin typeface="iCiel Crocante" panose="02000000000000000000" pitchFamily="50" charset="0"/>
              </a:rPr>
              <a:t>N</a:t>
            </a:r>
            <a:r>
              <a:rPr lang="en-US" sz="8000" dirty="0" err="1">
                <a:ln>
                  <a:solidFill>
                    <a:srgbClr val="000000"/>
                  </a:solidFill>
                </a:ln>
                <a:solidFill>
                  <a:srgbClr val="FF8C00"/>
                </a:solidFill>
                <a:latin typeface="iCiel Crocante" panose="02000000000000000000" pitchFamily="50" charset="0"/>
              </a:rPr>
              <a:t>G</a:t>
            </a:r>
            <a:r>
              <a:rPr lang="en-US" sz="800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iCiel Crocante" panose="02000000000000000000" pitchFamily="50" charset="0"/>
              </a:rPr>
              <a:t> </a:t>
            </a:r>
            <a:r>
              <a:rPr lang="en-US" sz="8000" dirty="0" err="1">
                <a:ln>
                  <a:solidFill>
                    <a:srgbClr val="000000"/>
                  </a:solidFill>
                </a:ln>
                <a:solidFill>
                  <a:srgbClr val="00B050"/>
                </a:solidFill>
                <a:latin typeface="iCiel Crocante" panose="02000000000000000000" pitchFamily="50" charset="0"/>
              </a:rPr>
              <a:t>C</a:t>
            </a:r>
            <a:r>
              <a:rPr lang="en-US" sz="8000" dirty="0" err="1">
                <a:ln>
                  <a:solidFill>
                    <a:srgbClr val="000000"/>
                  </a:solidFill>
                </a:ln>
                <a:solidFill>
                  <a:srgbClr val="A3EEFF">
                    <a:lumMod val="75000"/>
                  </a:srgbClr>
                </a:solidFill>
                <a:latin typeface="iCiel Crocante" panose="02000000000000000000" pitchFamily="50" charset="0"/>
              </a:rPr>
              <a:t>Ố</a:t>
            </a:r>
            <a:endParaRPr lang="en-US" sz="8000" dirty="0">
              <a:ln>
                <a:solidFill>
                  <a:srgbClr val="000000"/>
                </a:solidFill>
              </a:ln>
              <a:solidFill>
                <a:srgbClr val="A3EEFF">
                  <a:lumMod val="75000"/>
                </a:srgbClr>
              </a:solidFill>
              <a:latin typeface="iCiel Crocante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036475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xmlns="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xmlns="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xmlns="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xmlns="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xmlns="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xmlns="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xmlns="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40" name="Graphic 39">
            <a:extLst>
              <a:ext uri="{FF2B5EF4-FFF2-40B4-BE49-F238E27FC236}">
                <a16:creationId xmlns:a16="http://schemas.microsoft.com/office/drawing/2014/main" xmlns="" id="{6DDBFAAE-D929-416C-BB76-6ABEB4A835D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8113868" y="5020961"/>
            <a:ext cx="2870937" cy="6567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4793463" y="3481963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pic>
        <p:nvPicPr>
          <p:cNvPr id="5" name="Media3">
            <a:hlinkClick r:id="" action="ppaction://media"/>
            <a:extLst>
              <a:ext uri="{FF2B5EF4-FFF2-40B4-BE49-F238E27FC236}">
                <a16:creationId xmlns:a16="http://schemas.microsoft.com/office/drawing/2014/main" xmlns="" id="{10B3E168-061B-4859-A54F-A85F189FC2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849443" y="-468442"/>
            <a:ext cx="609600" cy="609600"/>
          </a:xfrm>
          <a:prstGeom prst="rect">
            <a:avLst/>
          </a:prstGeom>
        </p:spPr>
      </p:pic>
      <p:pic>
        <p:nvPicPr>
          <p:cNvPr id="43" name="Picture 26">
            <a:extLst>
              <a:ext uri="{FF2B5EF4-FFF2-40B4-BE49-F238E27FC236}">
                <a16:creationId xmlns:a16="http://schemas.microsoft.com/office/drawing/2014/main" xmlns="" id="{502B5358-A734-268A-3248-C46FAFC6911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7041819" y="4439906"/>
            <a:ext cx="5275872" cy="247966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61F683E7-7774-A9BE-E9E3-4EF24E70815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597" y="3654292"/>
            <a:ext cx="1590752" cy="136588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6D1E4244-0BD4-7D7A-BDA8-8D15FAA049A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211" y="3881995"/>
            <a:ext cx="1590752" cy="136588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79566931-5892-19D1-080D-69A4AF6BC08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671" y="3924902"/>
            <a:ext cx="1590752" cy="136588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267CD50C-3D11-0D3E-7D06-394F9DC1A4D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001" y="3726121"/>
            <a:ext cx="1590752" cy="136588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CD0D88BD-9946-06DC-AC24-AFA1E7F665A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147" y="3924902"/>
            <a:ext cx="1590752" cy="136588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AA65C4C8-5F08-3DCF-C8D5-2AA58B52DEC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672" y="3438642"/>
            <a:ext cx="1590752" cy="1365881"/>
          </a:xfrm>
          <a:prstGeom prst="rect">
            <a:avLst/>
          </a:prstGeom>
        </p:spPr>
      </p:pic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9F8AAF9F-44CA-2838-57D9-B6BB2249585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781" y="2409414"/>
            <a:ext cx="5988059" cy="4790217"/>
          </a:xfrm>
          <a:prstGeom prst="rect">
            <a:avLst/>
          </a:prstGeom>
        </p:spPr>
      </p:pic>
      <p:pic>
        <p:nvPicPr>
          <p:cNvPr id="31" name="Picture 29">
            <a:extLst>
              <a:ext uri="{FF2B5EF4-FFF2-40B4-BE49-F238E27FC236}">
                <a16:creationId xmlns:a16="http://schemas.microsoft.com/office/drawing/2014/main" xmlns="" id="{A94D5DFD-1F62-37B8-9282-D61465EB5B37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6663604" y="209888"/>
            <a:ext cx="4023143" cy="295828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5E136CC1-524D-877E-C3FD-10E3A0FFEC5A}"/>
              </a:ext>
            </a:extLst>
          </p:cNvPr>
          <p:cNvSpPr txBox="1"/>
          <p:nvPr/>
        </p:nvSpPr>
        <p:spPr>
          <a:xfrm>
            <a:off x="6819490" y="430233"/>
            <a:ext cx="38443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bí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ngô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giao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816DE7E-139B-54A8-A35C-C35CFA975D3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-70080" y="4201719"/>
            <a:ext cx="5809992" cy="284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75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xmlns="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62846" y="0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xmlns="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xmlns="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xmlns="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xmlns="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xmlns="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xmlns="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4793463" y="3481963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xmlns="" id="{82DFCDEF-30A8-2ADF-816E-701EFA94FD0F}"/>
                  </a:ext>
                </a:extLst>
              </p:cNvPr>
              <p:cNvSpPr/>
              <p:nvPr/>
            </p:nvSpPr>
            <p:spPr>
              <a:xfrm>
                <a:off x="2989185" y="266391"/>
                <a:ext cx="4951851" cy="1319463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4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Câu </a:t>
                </a:r>
                <a:r>
                  <a:rPr lang="en-US" sz="4400" b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= .?. %</a:t>
                </a:r>
                <a:endParaRPr lang="en-US" sz="4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82DFCDEF-30A8-2ADF-816E-701EFA94FD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9185" y="266391"/>
                <a:ext cx="4951851" cy="1319463"/>
              </a:xfrm>
              <a:prstGeom prst="roundRect">
                <a:avLst/>
              </a:prstGeom>
              <a:blipFill>
                <a:blip r:embed="rId12"/>
                <a:stretch>
                  <a:fillRect l="-3163" b="-3556"/>
                </a:stretch>
              </a:blipFill>
              <a:ln w="57150">
                <a:solidFill>
                  <a:schemeClr val="accent6">
                    <a:lumMod val="50000"/>
                  </a:schemeClr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640150F5-8FA4-4040-6242-AC554C444F5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-242371" y="4193010"/>
            <a:ext cx="5894024" cy="2871168"/>
          </a:xfrm>
          <a:prstGeom prst="rect">
            <a:avLst/>
          </a:prstGeom>
        </p:spPr>
      </p:pic>
      <p:pic>
        <p:nvPicPr>
          <p:cNvPr id="32" name="Picture 31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5F4E0BB8-A13E-ED99-E1A2-3B82EC87B1E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565" y="2396170"/>
            <a:ext cx="5988059" cy="47902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CA6C3DF-1949-6F38-3298-4BB1081A2C6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66523" y="3878588"/>
            <a:ext cx="2398588" cy="1442864"/>
          </a:xfrm>
          <a:prstGeom prst="rect">
            <a:avLst/>
          </a:prstGeom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308D7AA6-8D34-0103-5C0E-11F0AF805B01}"/>
              </a:ext>
            </a:extLst>
          </p:cNvPr>
          <p:cNvSpPr/>
          <p:nvPr/>
        </p:nvSpPr>
        <p:spPr>
          <a:xfrm>
            <a:off x="513260" y="1831920"/>
            <a:ext cx="2527395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5400" b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7</a:t>
            </a:r>
            <a:endParaRPr lang="en-US" sz="54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12644F1D-1F82-FFCC-C9E5-C6BA1B2E0403}"/>
              </a:ext>
            </a:extLst>
          </p:cNvPr>
          <p:cNvSpPr/>
          <p:nvPr/>
        </p:nvSpPr>
        <p:spPr>
          <a:xfrm>
            <a:off x="3568604" y="1831920"/>
            <a:ext cx="2527395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5400" b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70</a:t>
            </a:r>
            <a:endParaRPr lang="en-US" sz="54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2AFEB80C-CE75-8E6A-DF9F-04B81D4DE7EB}"/>
              </a:ext>
            </a:extLst>
          </p:cNvPr>
          <p:cNvSpPr/>
          <p:nvPr/>
        </p:nvSpPr>
        <p:spPr>
          <a:xfrm>
            <a:off x="6520867" y="1852244"/>
            <a:ext cx="2527395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5400" b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17</a:t>
            </a:r>
            <a:endParaRPr lang="en-US" sz="54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45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99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85185E-6 L -0.46211 0.0002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12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-0.46666 0.0002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3" grpId="0" animBg="1"/>
      <p:bldP spid="34" grpId="0" animBg="1"/>
      <p:bldP spid="3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446107" y="-1731461"/>
            <a:ext cx="7765900" cy="846246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647883" y="1793460"/>
            <a:ext cx="7327416" cy="4683619"/>
            <a:chOff x="0" y="0"/>
            <a:chExt cx="3328854" cy="171677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328854" cy="1716777"/>
            </a:xfrm>
            <a:custGeom>
              <a:avLst/>
              <a:gdLst/>
              <a:ahLst/>
              <a:cxnLst/>
              <a:rect l="l" t="t" r="r" b="b"/>
              <a:pathLst>
                <a:path w="3328854" h="1716777">
                  <a:moveTo>
                    <a:pt x="3204394" y="1716777"/>
                  </a:moveTo>
                  <a:lnTo>
                    <a:pt x="124460" y="1716777"/>
                  </a:lnTo>
                  <a:cubicBezTo>
                    <a:pt x="55880" y="1716777"/>
                    <a:pt x="0" y="1660897"/>
                    <a:pt x="0" y="159231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04394" y="0"/>
                  </a:lnTo>
                  <a:cubicBezTo>
                    <a:pt x="3272974" y="0"/>
                    <a:pt x="3328854" y="55880"/>
                    <a:pt x="3328854" y="124460"/>
                  </a:cubicBezTo>
                  <a:lnTo>
                    <a:pt x="3328854" y="1592317"/>
                  </a:lnTo>
                  <a:cubicBezTo>
                    <a:pt x="3328854" y="1660897"/>
                    <a:pt x="3272974" y="1716777"/>
                    <a:pt x="3204394" y="1716777"/>
                  </a:cubicBezTo>
                  <a:close/>
                </a:path>
              </a:pathLst>
            </a:custGeom>
            <a:solidFill>
              <a:srgbClr val="FFEB3C">
                <a:alpha val="60000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flipH="1">
            <a:off x="10400605" y="5465963"/>
            <a:ext cx="1674648" cy="1255986"/>
          </a:xfrm>
          <a:prstGeom prst="rect">
            <a:avLst/>
          </a:prstGeom>
        </p:spPr>
      </p:pic>
      <p:pic>
        <p:nvPicPr>
          <p:cNvPr id="18" name="Picture 13">
            <a:extLst>
              <a:ext uri="{FF2B5EF4-FFF2-40B4-BE49-F238E27FC236}">
                <a16:creationId xmlns:a16="http://schemas.microsoft.com/office/drawing/2014/main" xmlns="" id="{98207657-0F2B-C69A-9B5F-0769EF89374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746236" y="1782317"/>
            <a:ext cx="338386" cy="63682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2580D50-341C-F97A-DB44-E2B551ED3FDE}"/>
              </a:ext>
            </a:extLst>
          </p:cNvPr>
          <p:cNvSpPr txBox="1"/>
          <p:nvPr/>
        </p:nvSpPr>
        <p:spPr>
          <a:xfrm>
            <a:off x="1084621" y="1963907"/>
            <a:ext cx="638026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/>
              <a:t>–Nhận biết được tỉ số phần trăm của hai đại lượng cùng loại.</a:t>
            </a:r>
          </a:p>
          <a:p>
            <a:pPr algn="just"/>
            <a:r>
              <a:rPr lang="vi-VN" sz="3200"/>
              <a:t>–Thực hiện được các kĩ năng:</a:t>
            </a:r>
          </a:p>
          <a:p>
            <a:pPr algn="just"/>
            <a:r>
              <a:rPr lang="vi-VN" sz="3200"/>
              <a:t>+ Viết một tỉ số dưới dạng tỉ số phần trăm.</a:t>
            </a:r>
          </a:p>
          <a:p>
            <a:pPr algn="just"/>
            <a:r>
              <a:rPr lang="vi-VN" sz="3200"/>
              <a:t>+ Viết một số dưới dạng tỉ số phần trăm.</a:t>
            </a:r>
          </a:p>
          <a:p>
            <a:pPr algn="just"/>
            <a:r>
              <a:rPr lang="vi-VN" sz="3200"/>
              <a:t>+ Viết tỉ số phần trăm dưới dạng phân số.</a:t>
            </a:r>
            <a:endParaRPr lang="vi-VN" sz="3200" dirty="0"/>
          </a:p>
        </p:txBody>
      </p:sp>
      <p:pic>
        <p:nvPicPr>
          <p:cNvPr id="22" name="Picture 26">
            <a:extLst>
              <a:ext uri="{FF2B5EF4-FFF2-40B4-BE49-F238E27FC236}">
                <a16:creationId xmlns:a16="http://schemas.microsoft.com/office/drawing/2014/main" xmlns="" id="{614AE5EE-F4F7-5570-6485-5D2374ED3E5D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7701599" y="1989494"/>
            <a:ext cx="3385866" cy="46836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F793C05-789F-2285-543E-A21DD73205F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26215" y="852299"/>
            <a:ext cx="7553599" cy="10364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xmlns="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824" y="-1310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xmlns="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xmlns="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xmlns="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xmlns="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xmlns="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xmlns="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4793463" y="3481963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xmlns="" id="{82DFCDEF-30A8-2ADF-816E-701EFA94FD0F}"/>
                  </a:ext>
                </a:extLst>
              </p:cNvPr>
              <p:cNvSpPr/>
              <p:nvPr/>
            </p:nvSpPr>
            <p:spPr>
              <a:xfrm>
                <a:off x="513260" y="229640"/>
                <a:ext cx="11450139" cy="1838663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Câu 2: </a:t>
                </a:r>
                <a:r>
                  <a:rPr lang="vi-VN" sz="44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Viết tỉ số phần trăm dưới dạng phân số tối </a:t>
                </a:r>
                <a:r>
                  <a:rPr lang="vi-VN" sz="4400" b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giản.</a:t>
                </a:r>
                <a:r>
                  <a:rPr lang="en-US" sz="4400" b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𝟐𝟓</m:t>
                    </m:r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%</m:t>
                    </m:r>
                  </m:oMath>
                </a14:m>
                <a:r>
                  <a:rPr lang="en-US" sz="44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= .?. 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82DFCDEF-30A8-2ADF-816E-701EFA94FD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260" y="229640"/>
                <a:ext cx="11450139" cy="1838663"/>
              </a:xfrm>
              <a:prstGeom prst="roundRect">
                <a:avLst/>
              </a:prstGeom>
              <a:blipFill>
                <a:blip r:embed="rId12"/>
                <a:stretch>
                  <a:fillRect l="-1166" b="-5484"/>
                </a:stretch>
              </a:blipFill>
              <a:ln w="57150">
                <a:solidFill>
                  <a:schemeClr val="accent6">
                    <a:lumMod val="50000"/>
                  </a:schemeClr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640150F5-8FA4-4040-6242-AC554C444F5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-242371" y="4193010"/>
            <a:ext cx="5894024" cy="2871168"/>
          </a:xfrm>
          <a:prstGeom prst="rect">
            <a:avLst/>
          </a:prstGeom>
        </p:spPr>
      </p:pic>
      <p:pic>
        <p:nvPicPr>
          <p:cNvPr id="32" name="Picture 31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5F4E0BB8-A13E-ED99-E1A2-3B82EC87B1E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565" y="2396170"/>
            <a:ext cx="5988059" cy="47902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CA6C3DF-1949-6F38-3298-4BB1081A2C6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66523" y="3878588"/>
            <a:ext cx="2398588" cy="14428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xmlns="" id="{308D7AA6-8D34-0103-5C0E-11F0AF805B01}"/>
                  </a:ext>
                </a:extLst>
              </p:cNvPr>
              <p:cNvSpPr/>
              <p:nvPr/>
            </p:nvSpPr>
            <p:spPr>
              <a:xfrm>
                <a:off x="3906185" y="2436377"/>
                <a:ext cx="2527395" cy="1454459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5400" b="1" dirty="0">
                    <a:solidFill>
                      <a:srgbClr val="3D7D40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</a:t>
                </a:r>
                <a:r>
                  <a:rPr lang="en-US" sz="5400" b="1">
                    <a:solidFill>
                      <a:srgbClr val="3D7D40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rgbClr val="3D7D40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3D7D40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3D7D40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𝟒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308D7AA6-8D34-0103-5C0E-11F0AF805B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6185" y="2436377"/>
                <a:ext cx="2527395" cy="1454459"/>
              </a:xfrm>
              <a:prstGeom prst="roundRect">
                <a:avLst/>
              </a:prstGeom>
              <a:blipFill>
                <a:blip r:embed="rId17"/>
                <a:stretch>
                  <a:fillRect b="-6073"/>
                </a:stretch>
              </a:blipFill>
              <a:ln w="57150">
                <a:solidFill>
                  <a:schemeClr val="accent6">
                    <a:lumMod val="50000"/>
                  </a:schemeClr>
                </a:solidFill>
                <a:prstDash val="soli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xmlns="" id="{12644F1D-1F82-FFCC-C9E5-C6BA1B2E0403}"/>
                  </a:ext>
                </a:extLst>
              </p:cNvPr>
              <p:cNvSpPr/>
              <p:nvPr/>
            </p:nvSpPr>
            <p:spPr>
              <a:xfrm>
                <a:off x="1027437" y="2448486"/>
                <a:ext cx="2527395" cy="1454459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5400" b="1" dirty="0">
                    <a:solidFill>
                      <a:srgbClr val="3D7D40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  <a:r>
                  <a:rPr kumimoji="0" lang="en-US" sz="5400" b="1" i="0" u="none" strike="noStrike" kern="1200" cap="none" spc="0" normalizeH="0" baseline="0" noProof="0">
                    <a:ln>
                      <a:noFill/>
                    </a:ln>
                    <a:solidFill>
                      <a:srgbClr val="3D7D40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D7D40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D7D40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𝟐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D7D40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𝟒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12644F1D-1F82-FFCC-C9E5-C6BA1B2E04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437" y="2448486"/>
                <a:ext cx="2527395" cy="1454459"/>
              </a:xfrm>
              <a:prstGeom prst="roundRect">
                <a:avLst/>
              </a:prstGeom>
              <a:blipFill>
                <a:blip r:embed="rId18"/>
                <a:stretch>
                  <a:fillRect b="-6073"/>
                </a:stretch>
              </a:blipFill>
              <a:ln w="57150">
                <a:solidFill>
                  <a:schemeClr val="accent6">
                    <a:lumMod val="50000"/>
                  </a:schemeClr>
                </a:solidFill>
                <a:prstDash val="soli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xmlns="" id="{2AFEB80C-CE75-8E6A-DF9F-04B81D4DE7EB}"/>
                  </a:ext>
                </a:extLst>
              </p:cNvPr>
              <p:cNvSpPr/>
              <p:nvPr/>
            </p:nvSpPr>
            <p:spPr>
              <a:xfrm>
                <a:off x="6890725" y="2424128"/>
                <a:ext cx="2527395" cy="1454459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D7D40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</a:t>
                </a:r>
                <a:r>
                  <a:rPr kumimoji="0" lang="en-US" sz="5400" b="1" i="0" u="none" strike="noStrike" kern="1200" cap="none" spc="0" normalizeH="0" baseline="0" noProof="0">
                    <a:ln>
                      <a:noFill/>
                    </a:ln>
                    <a:solidFill>
                      <a:srgbClr val="3D7D40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D7D40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D7D40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𝟓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D7D40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𝟒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2AFEB80C-CE75-8E6A-DF9F-04B81D4DE7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0725" y="2424128"/>
                <a:ext cx="2527395" cy="1454459"/>
              </a:xfrm>
              <a:prstGeom prst="roundRect">
                <a:avLst/>
              </a:prstGeom>
              <a:blipFill>
                <a:blip r:embed="rId19"/>
                <a:stretch>
                  <a:fillRect b="-6478"/>
                </a:stretch>
              </a:blipFill>
              <a:ln w="57150">
                <a:solidFill>
                  <a:schemeClr val="accent6">
                    <a:lumMod val="50000"/>
                  </a:schemeClr>
                </a:solidFill>
                <a:prstDash val="soli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926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99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85185E-6 L -0.46211 0.0002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12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-0.46666 0.0002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3" grpId="0" animBg="1"/>
      <p:bldP spid="34" grpId="0" animBg="1"/>
      <p:bldP spid="3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xmlns="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824" y="-1310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xmlns="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xmlns="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xmlns="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xmlns="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xmlns="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xmlns="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4793463" y="3481963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82DFCDEF-30A8-2ADF-816E-701EFA94FD0F}"/>
              </a:ext>
            </a:extLst>
          </p:cNvPr>
          <p:cNvSpPr/>
          <p:nvPr/>
        </p:nvSpPr>
        <p:spPr>
          <a:xfrm>
            <a:off x="513260" y="229640"/>
            <a:ext cx="11296821" cy="131946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r>
              <a:rPr lang="vi-VN" sz="4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 số </a:t>
            </a:r>
            <a:r>
              <a:rPr lang="en-US" sz="4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2,7 </a:t>
            </a:r>
            <a:r>
              <a:rPr lang="vi-VN" sz="4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 dạng tỉ số phần trăm.</a:t>
            </a:r>
            <a:endParaRPr lang="vi-VN" sz="4400" b="1" dirty="0" err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640150F5-8FA4-4040-6242-AC554C444F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-242371" y="4193010"/>
            <a:ext cx="5894024" cy="2871168"/>
          </a:xfrm>
          <a:prstGeom prst="rect">
            <a:avLst/>
          </a:prstGeom>
        </p:spPr>
      </p:pic>
      <p:pic>
        <p:nvPicPr>
          <p:cNvPr id="32" name="Picture 31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5F4E0BB8-A13E-ED99-E1A2-3B82EC87B1E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565" y="2396170"/>
            <a:ext cx="5988059" cy="47902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CA6C3DF-1949-6F38-3298-4BB1081A2C6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66523" y="3878588"/>
            <a:ext cx="2398588" cy="1442864"/>
          </a:xfrm>
          <a:prstGeom prst="rect">
            <a:avLst/>
          </a:prstGeom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308D7AA6-8D34-0103-5C0E-11F0AF805B01}"/>
              </a:ext>
            </a:extLst>
          </p:cNvPr>
          <p:cNvSpPr/>
          <p:nvPr/>
        </p:nvSpPr>
        <p:spPr>
          <a:xfrm>
            <a:off x="3536327" y="1864493"/>
            <a:ext cx="2796129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lang="en-US" sz="5400" b="1">
                <a:solidFill>
                  <a:srgbClr val="3D7D4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270%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12644F1D-1F82-FFCC-C9E5-C6BA1B2E0403}"/>
              </a:ext>
            </a:extLst>
          </p:cNvPr>
          <p:cNvSpPr/>
          <p:nvPr/>
        </p:nvSpPr>
        <p:spPr>
          <a:xfrm>
            <a:off x="657579" y="1876602"/>
            <a:ext cx="2796129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lang="en-US" sz="5400" b="1">
                <a:solidFill>
                  <a:srgbClr val="3D7D4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2.07%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2AFEB80C-CE75-8E6A-DF9F-04B81D4DE7EB}"/>
              </a:ext>
            </a:extLst>
          </p:cNvPr>
          <p:cNvSpPr/>
          <p:nvPr/>
        </p:nvSpPr>
        <p:spPr>
          <a:xfrm>
            <a:off x="6520867" y="1852244"/>
            <a:ext cx="2960112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lang="en-US" sz="5400" b="1">
                <a:solidFill>
                  <a:srgbClr val="3D7D4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170%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94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99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85185E-6 L -0.46211 0.0002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12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-0.46666 0.0002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3" grpId="0" animBg="1"/>
      <p:bldP spid="34" grpId="0" animBg="1"/>
      <p:bldP spid="3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xmlns="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xmlns="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xmlns="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xmlns="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xmlns="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xmlns="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xmlns="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40" name="Graphic 39">
            <a:extLst>
              <a:ext uri="{FF2B5EF4-FFF2-40B4-BE49-F238E27FC236}">
                <a16:creationId xmlns:a16="http://schemas.microsoft.com/office/drawing/2014/main" xmlns="" id="{6DDBFAAE-D929-416C-BB76-6ABEB4A835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113868" y="5020961"/>
            <a:ext cx="2870937" cy="6567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4793463" y="3481963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9F8AAF9F-44CA-2838-57D9-B6BB2249585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52" y="1410161"/>
            <a:ext cx="7344423" cy="5875256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xmlns="" id="{32677AFE-8139-74F6-9A09-375A0F84A54B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786420">
            <a:off x="3823638" y="654262"/>
            <a:ext cx="6598319" cy="49679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6A8E8F0-F50D-56B6-3B2A-9564CF9FBC8E}"/>
              </a:ext>
            </a:extLst>
          </p:cNvPr>
          <p:cNvSpPr txBox="1"/>
          <p:nvPr/>
        </p:nvSpPr>
        <p:spPr>
          <a:xfrm>
            <a:off x="5077289" y="1344128"/>
            <a:ext cx="412406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LNTH-Dinomiko" panose="02000500000000000000" pitchFamily="2" charset="0"/>
              </a:rPr>
              <a:t>Chúc</a:t>
            </a:r>
            <a:r>
              <a:rPr lang="en-US" sz="4400" dirty="0">
                <a:latin typeface="LNTH-Dinomiko" panose="02000500000000000000" pitchFamily="2" charset="0"/>
              </a:rPr>
              <a:t> </a:t>
            </a:r>
            <a:r>
              <a:rPr lang="en-US" sz="4400" dirty="0" err="1">
                <a:latin typeface="LNTH-Dinomiko" panose="02000500000000000000" pitchFamily="2" charset="0"/>
              </a:rPr>
              <a:t>mừng</a:t>
            </a:r>
            <a:r>
              <a:rPr lang="en-US" sz="4400" dirty="0">
                <a:latin typeface="LNTH-Dinomiko" panose="02000500000000000000" pitchFamily="2" charset="0"/>
              </a:rPr>
              <a:t> </a:t>
            </a:r>
            <a:r>
              <a:rPr lang="en-US" sz="4400" dirty="0" err="1">
                <a:latin typeface="LNTH-Dinomiko" panose="02000500000000000000" pitchFamily="2" charset="0"/>
              </a:rPr>
              <a:t>bạn</a:t>
            </a:r>
            <a:r>
              <a:rPr lang="en-US" sz="4400" dirty="0">
                <a:latin typeface="LNTH-Dinomiko" panose="02000500000000000000" pitchFamily="2" charset="0"/>
              </a:rPr>
              <a:t> </a:t>
            </a:r>
            <a:r>
              <a:rPr lang="en-US" sz="4400" dirty="0" err="1">
                <a:latin typeface="LNTH-Dinomiko" panose="02000500000000000000" pitchFamily="2" charset="0"/>
              </a:rPr>
              <a:t>đã</a:t>
            </a:r>
            <a:r>
              <a:rPr lang="en-US" sz="4400" dirty="0">
                <a:latin typeface="LNTH-Dinomiko" panose="02000500000000000000" pitchFamily="2" charset="0"/>
              </a:rPr>
              <a:t> </a:t>
            </a:r>
            <a:r>
              <a:rPr lang="en-US" sz="4400" dirty="0" err="1">
                <a:latin typeface="LNTH-Dinomiko" panose="02000500000000000000" pitchFamily="2" charset="0"/>
              </a:rPr>
              <a:t>hoàn</a:t>
            </a:r>
            <a:r>
              <a:rPr lang="en-US" sz="4400" dirty="0">
                <a:latin typeface="LNTH-Dinomiko" panose="02000500000000000000" pitchFamily="2" charset="0"/>
              </a:rPr>
              <a:t> </a:t>
            </a:r>
            <a:r>
              <a:rPr lang="en-US" sz="4400" dirty="0" err="1">
                <a:latin typeface="LNTH-Dinomiko" panose="02000500000000000000" pitchFamily="2" charset="0"/>
              </a:rPr>
              <a:t>thành</a:t>
            </a:r>
            <a:r>
              <a:rPr lang="en-US" sz="4400" dirty="0">
                <a:latin typeface="LNTH-Dinomiko" panose="02000500000000000000" pitchFamily="2" charset="0"/>
              </a:rPr>
              <a:t> </a:t>
            </a:r>
            <a:r>
              <a:rPr lang="en-US" sz="4400" dirty="0" err="1">
                <a:latin typeface="LNTH-Dinomiko" panose="02000500000000000000" pitchFamily="2" charset="0"/>
              </a:rPr>
              <a:t>đơn</a:t>
            </a:r>
            <a:r>
              <a:rPr lang="en-US" sz="4400" dirty="0">
                <a:latin typeface="LNTH-Dinomiko" panose="02000500000000000000" pitchFamily="2" charset="0"/>
              </a:rPr>
              <a:t> </a:t>
            </a:r>
            <a:r>
              <a:rPr lang="en-US" sz="4400" dirty="0" err="1">
                <a:latin typeface="LNTH-Dinomiko" panose="02000500000000000000" pitchFamily="2" charset="0"/>
              </a:rPr>
              <a:t>hàng</a:t>
            </a:r>
            <a:r>
              <a:rPr lang="en-US" sz="4400" dirty="0">
                <a:latin typeface="LNTH-Dinomiko" panose="02000500000000000000" pitchFamily="2" charset="0"/>
              </a:rPr>
              <a:t> </a:t>
            </a:r>
            <a:r>
              <a:rPr lang="en-US" sz="4400" dirty="0" err="1">
                <a:latin typeface="LNTH-Dinomiko" panose="02000500000000000000" pitchFamily="2" charset="0"/>
              </a:rPr>
              <a:t>ngày</a:t>
            </a:r>
            <a:r>
              <a:rPr lang="en-US" sz="4400" dirty="0">
                <a:latin typeface="LNTH-Dinomiko" panose="02000500000000000000" pitchFamily="2" charset="0"/>
              </a:rPr>
              <a:t> </a:t>
            </a:r>
            <a:r>
              <a:rPr lang="en-US" sz="4400" dirty="0" err="1">
                <a:latin typeface="LNTH-Dinomiko" panose="02000500000000000000" pitchFamily="2" charset="0"/>
              </a:rPr>
              <a:t>hôm</a:t>
            </a:r>
            <a:r>
              <a:rPr lang="en-US" sz="4400" dirty="0">
                <a:latin typeface="LNTH-Dinomiko" panose="02000500000000000000" pitchFamily="2" charset="0"/>
              </a:rPr>
              <a:t> nay!</a:t>
            </a:r>
          </a:p>
        </p:txBody>
      </p:sp>
    </p:spTree>
    <p:extLst>
      <p:ext uri="{BB962C8B-B14F-4D97-AF65-F5344CB8AC3E}">
        <p14:creationId xmlns:p14="http://schemas.microsoft.com/office/powerpoint/2010/main" val="322544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2B19810D-BBC3-4D6A-80E9-CF9D43F74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21FA6DE-9409-4F21-BF61-C8084F94DC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E0DF917-6FE7-4D9C-8BC9-14B20D7DD87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07B59FA-4C2B-49D6-AEAA-BD512F21F4D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A731AC1-DC65-4F92-869D-F103B7824314}"/>
              </a:ext>
            </a:extLst>
          </p:cNvPr>
          <p:cNvGrpSpPr/>
          <p:nvPr/>
        </p:nvGrpSpPr>
        <p:grpSpPr>
          <a:xfrm>
            <a:off x="7748034" y="3569896"/>
            <a:ext cx="3499376" cy="1151826"/>
            <a:chOff x="7555185" y="3536442"/>
            <a:chExt cx="3499376" cy="115182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85F3191E-6C2F-47E5-8FBC-ED0F4C20BE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8D145A26-0BF7-4FFC-A653-FD34892BE1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E68EA1E4-A9F4-45BD-BD06-178155CE6E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7CFF8E94-EDAD-4F2E-B01F-9F70638A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2369674B-73AC-457E-8548-75484ED8D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25" name="Picture 2">
            <a:extLst>
              <a:ext uri="{FF2B5EF4-FFF2-40B4-BE49-F238E27FC236}">
                <a16:creationId xmlns:a16="http://schemas.microsoft.com/office/drawing/2014/main" xmlns="" id="{8F58E563-5AD3-00CF-7771-74CCB4B3D9E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-345645" y="1469182"/>
            <a:ext cx="6601579" cy="5825894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xmlns="" id="{2249D6F4-FF5F-D610-6EA1-1126A3775B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flipH="1">
            <a:off x="4859566" y="2915677"/>
            <a:ext cx="3484025" cy="3942321"/>
          </a:xfrm>
          <a:prstGeom prst="rect">
            <a:avLst/>
          </a:prstGeom>
        </p:spPr>
      </p:pic>
      <p:pic>
        <p:nvPicPr>
          <p:cNvPr id="29" name="Picture 35">
            <a:extLst>
              <a:ext uri="{FF2B5EF4-FFF2-40B4-BE49-F238E27FC236}">
                <a16:creationId xmlns:a16="http://schemas.microsoft.com/office/drawing/2014/main" xmlns="" id="{243CBA73-4B53-FBA0-4FA6-8F56A050CB5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891505">
            <a:off x="6199534" y="611032"/>
            <a:ext cx="5515680" cy="46469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FB32174-B33A-266A-3604-0DDA2B02AF88}"/>
              </a:ext>
            </a:extLst>
          </p:cNvPr>
          <p:cNvSpPr txBox="1"/>
          <p:nvPr/>
        </p:nvSpPr>
        <p:spPr>
          <a:xfrm rot="203283">
            <a:off x="6854116" y="1670848"/>
            <a:ext cx="45562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Xin </a:t>
            </a:r>
            <a:r>
              <a:rPr lang="en-US" sz="5400" dirty="0" err="1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chào</a:t>
            </a:r>
            <a:r>
              <a:rPr lang="en-US" sz="5400" dirty="0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 </a:t>
            </a:r>
            <a:r>
              <a:rPr lang="en-US" sz="5400" dirty="0" err="1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và</a:t>
            </a:r>
            <a:r>
              <a:rPr lang="en-US" sz="5400" dirty="0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 </a:t>
            </a:r>
            <a:r>
              <a:rPr lang="en-US" sz="5400" dirty="0" err="1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hẹn</a:t>
            </a:r>
            <a:r>
              <a:rPr lang="en-US" sz="5400" dirty="0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 </a:t>
            </a:r>
            <a:r>
              <a:rPr lang="en-US" sz="5400" dirty="0" err="1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gặp</a:t>
            </a:r>
            <a:r>
              <a:rPr lang="en-US" sz="5400" dirty="0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 </a:t>
            </a:r>
            <a:r>
              <a:rPr lang="en-US" sz="5400" dirty="0" err="1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lại</a:t>
            </a:r>
            <a:r>
              <a:rPr lang="en-US" sz="5400" dirty="0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5E32A13-B694-9AAA-BD0C-CCB3A4FED41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34012" y="1849567"/>
            <a:ext cx="1961823" cy="19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775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flipH="1">
            <a:off x="1572013" y="3088860"/>
            <a:ext cx="1923581" cy="29593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flipH="1">
            <a:off x="8480382" y="3852107"/>
            <a:ext cx="3282808" cy="25523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0299186" y="3806723"/>
            <a:ext cx="1922893" cy="26431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2856449" y="4837291"/>
            <a:ext cx="2150111" cy="16125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flipH="1">
            <a:off x="39536" y="3806723"/>
            <a:ext cx="1693185" cy="27615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>
            <a:off x="1732721" y="5882489"/>
            <a:ext cx="378905" cy="685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8868439" y="5747270"/>
            <a:ext cx="496106" cy="8498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7384792" y="5436532"/>
            <a:ext cx="738521" cy="126513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 flipH="1">
            <a:off x="4540557" y="5084197"/>
            <a:ext cx="466003" cy="79829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 flipH="1">
            <a:off x="6811116" y="5084197"/>
            <a:ext cx="399023" cy="68355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-180135" y="5483343"/>
            <a:ext cx="738521" cy="126513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 flipH="1">
            <a:off x="11615581" y="5826243"/>
            <a:ext cx="466003" cy="798293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xmlns="" id="{BBA31996-1A6C-26C1-1C06-BB1D35358BBF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rcRect/>
          <a:stretch>
            <a:fillRect/>
          </a:stretch>
        </p:blipFill>
        <p:spPr>
          <a:xfrm>
            <a:off x="3281012" y="300905"/>
            <a:ext cx="6054539" cy="65758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20CF7AF-89F9-2740-FF40-355D75A8FA90}"/>
              </a:ext>
            </a:extLst>
          </p:cNvPr>
          <p:cNvSpPr txBox="1"/>
          <p:nvPr/>
        </p:nvSpPr>
        <p:spPr>
          <a:xfrm>
            <a:off x="13391465" y="1824493"/>
            <a:ext cx="5540299" cy="14465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8800" b="1" dirty="0" err="1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KHỞI</a:t>
            </a:r>
            <a:r>
              <a:rPr lang="en-US" sz="8800" b="1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</a:t>
            </a:r>
            <a:r>
              <a:rPr lang="en-US" sz="8800" b="1" dirty="0" err="1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ĐỘNG</a:t>
            </a:r>
            <a:endParaRPr lang="en-US" sz="8800" b="1" dirty="0">
              <a:ln w="28575">
                <a:solidFill>
                  <a:sysClr val="windowText" lastClr="000000"/>
                </a:solidFill>
                <a:prstDash val="solid"/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A8CC4183-16E3-7226-6B01-70F6165EDFE3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3589831" y="1643636"/>
            <a:ext cx="5651482" cy="15546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2945" b="44001"/>
          <a:stretch>
            <a:fillRect/>
          </a:stretch>
        </p:blipFill>
        <p:spPr>
          <a:xfrm>
            <a:off x="-30079" y="2238269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732721" y="5882489"/>
            <a:ext cx="378905" cy="685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8868439" y="5747270"/>
            <a:ext cx="496106" cy="8498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7384792" y="5436532"/>
            <a:ext cx="738521" cy="126513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flipH="1">
            <a:off x="4540557" y="5084197"/>
            <a:ext cx="466003" cy="79829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flipH="1">
            <a:off x="6811116" y="5084197"/>
            <a:ext cx="399023" cy="68355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-180135" y="5483343"/>
            <a:ext cx="738521" cy="126513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flipH="1">
            <a:off x="11615581" y="5826243"/>
            <a:ext cx="466003" cy="798293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xmlns="" id="{5AFBAB7D-772C-1784-DA3A-350D2E333D1B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6816145" y="2203681"/>
            <a:ext cx="5623378" cy="4962632"/>
          </a:xfrm>
          <a:prstGeom prst="rect">
            <a:avLst/>
          </a:prstGeom>
        </p:spPr>
      </p:pic>
      <p:pic>
        <p:nvPicPr>
          <p:cNvPr id="30" name="Picture 13">
            <a:extLst>
              <a:ext uri="{FF2B5EF4-FFF2-40B4-BE49-F238E27FC236}">
                <a16:creationId xmlns:a16="http://schemas.microsoft.com/office/drawing/2014/main" xmlns="" id="{248A3049-6566-C871-2C41-DA2408CD9176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1526775" y="589516"/>
            <a:ext cx="6164439" cy="434873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C5E67749-729A-28BA-D5EF-C6E8C03BB332}"/>
              </a:ext>
            </a:extLst>
          </p:cNvPr>
          <p:cNvSpPr txBox="1"/>
          <p:nvPr/>
        </p:nvSpPr>
        <p:spPr>
          <a:xfrm>
            <a:off x="2457740" y="1702053"/>
            <a:ext cx="3666388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TRÒ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CHƠI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ĐỐ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BẠN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2" name="Picture 12">
            <a:extLst>
              <a:ext uri="{FF2B5EF4-FFF2-40B4-BE49-F238E27FC236}">
                <a16:creationId xmlns:a16="http://schemas.microsoft.com/office/drawing/2014/main" xmlns="" id="{11EF5031-9572-6DBE-66EF-3959D7163F3D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>
            <a:off x="5602044" y="5059070"/>
            <a:ext cx="2767341" cy="177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5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2945" b="44001"/>
          <a:stretch>
            <a:fillRect/>
          </a:stretch>
        </p:blipFill>
        <p:spPr>
          <a:xfrm>
            <a:off x="-15040" y="2283710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flipH="1">
            <a:off x="10400605" y="5465963"/>
            <a:ext cx="1674648" cy="1255986"/>
          </a:xfrm>
          <a:prstGeom prst="rect">
            <a:avLst/>
          </a:prstGeom>
        </p:spPr>
      </p:pic>
      <p:pic>
        <p:nvPicPr>
          <p:cNvPr id="30" name="Picture 20">
            <a:extLst>
              <a:ext uri="{FF2B5EF4-FFF2-40B4-BE49-F238E27FC236}">
                <a16:creationId xmlns:a16="http://schemas.microsoft.com/office/drawing/2014/main" xmlns="" id="{CACDA8AC-E9F1-B8FD-55CE-EDD1AF0BFB1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8009617" y="2635641"/>
            <a:ext cx="3057328" cy="4202513"/>
          </a:xfrm>
          <a:prstGeom prst="rect">
            <a:avLst/>
          </a:prstGeom>
        </p:spPr>
      </p:pic>
      <p:pic>
        <p:nvPicPr>
          <p:cNvPr id="33" name="Picture 14">
            <a:extLst>
              <a:ext uri="{FF2B5EF4-FFF2-40B4-BE49-F238E27FC236}">
                <a16:creationId xmlns:a16="http://schemas.microsoft.com/office/drawing/2014/main" xmlns="" id="{CD5FE444-9512-69E4-455D-791097F4B06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flipH="1">
            <a:off x="5671303" y="590381"/>
            <a:ext cx="3355248" cy="2848910"/>
          </a:xfrm>
          <a:prstGeom prst="rect">
            <a:avLst/>
          </a:prstGeom>
        </p:spPr>
      </p:pic>
      <p:pic>
        <p:nvPicPr>
          <p:cNvPr id="37" name="Picture 19">
            <a:extLst>
              <a:ext uri="{FF2B5EF4-FFF2-40B4-BE49-F238E27FC236}">
                <a16:creationId xmlns:a16="http://schemas.microsoft.com/office/drawing/2014/main" xmlns="" id="{155573FB-F0BC-B917-A350-C218945DDB39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flipH="1">
            <a:off x="995928" y="2555913"/>
            <a:ext cx="2646130" cy="4346827"/>
          </a:xfrm>
          <a:prstGeom prst="rect">
            <a:avLst/>
          </a:prstGeom>
        </p:spPr>
      </p:pic>
      <p:pic>
        <p:nvPicPr>
          <p:cNvPr id="38" name="Picture 14">
            <a:extLst>
              <a:ext uri="{FF2B5EF4-FFF2-40B4-BE49-F238E27FC236}">
                <a16:creationId xmlns:a16="http://schemas.microsoft.com/office/drawing/2014/main" xmlns="" id="{DB9030DA-0C39-D4A4-356C-77D9A856BA56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1238665" y="-41150"/>
            <a:ext cx="3400561" cy="288738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19EF5A6-222B-BA7A-BC0B-7BA691231D69}"/>
              </a:ext>
            </a:extLst>
          </p:cNvPr>
          <p:cNvSpPr txBox="1"/>
          <p:nvPr/>
        </p:nvSpPr>
        <p:spPr>
          <a:xfrm>
            <a:off x="6364097" y="1030615"/>
            <a:ext cx="213552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11048B23-A418-A759-F68A-DA926435668C}"/>
              </a:ext>
            </a:extLst>
          </p:cNvPr>
          <p:cNvSpPr txBox="1"/>
          <p:nvPr/>
        </p:nvSpPr>
        <p:spPr>
          <a:xfrm>
            <a:off x="2209923" y="422576"/>
            <a:ext cx="165622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?</a:t>
            </a:r>
          </a:p>
        </p:txBody>
      </p:sp>
      <p:pic>
        <p:nvPicPr>
          <p:cNvPr id="40" name="Picture 6">
            <a:extLst>
              <a:ext uri="{FF2B5EF4-FFF2-40B4-BE49-F238E27FC236}">
                <a16:creationId xmlns:a16="http://schemas.microsoft.com/office/drawing/2014/main" xmlns="" id="{51B478F2-9853-E27E-481E-AB91287B6498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5362478" y="3497361"/>
            <a:ext cx="817880" cy="650555"/>
          </a:xfrm>
          <a:prstGeom prst="rect">
            <a:avLst/>
          </a:prstGeom>
        </p:spPr>
      </p:pic>
      <p:pic>
        <p:nvPicPr>
          <p:cNvPr id="41" name="Picture 7">
            <a:extLst>
              <a:ext uri="{FF2B5EF4-FFF2-40B4-BE49-F238E27FC236}">
                <a16:creationId xmlns:a16="http://schemas.microsoft.com/office/drawing/2014/main" xmlns="" id="{40ECF773-985F-2201-598A-07A73B819DFD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>
            <a:off x="6413533" y="6071421"/>
            <a:ext cx="587776" cy="57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5733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r="2945" b="44001"/>
          <a:stretch>
            <a:fillRect/>
          </a:stretch>
        </p:blipFill>
        <p:spPr>
          <a:xfrm>
            <a:off x="-15040" y="2283710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flipH="1">
            <a:off x="10400605" y="5465963"/>
            <a:ext cx="1674648" cy="1255986"/>
          </a:xfrm>
          <a:prstGeom prst="rect">
            <a:avLst/>
          </a:prstGeom>
        </p:spPr>
      </p:pic>
      <p:pic>
        <p:nvPicPr>
          <p:cNvPr id="30" name="Picture 20">
            <a:extLst>
              <a:ext uri="{FF2B5EF4-FFF2-40B4-BE49-F238E27FC236}">
                <a16:creationId xmlns:a16="http://schemas.microsoft.com/office/drawing/2014/main" xmlns="" id="{CACDA8AC-E9F1-B8FD-55CE-EDD1AF0BFB1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8009617" y="2635641"/>
            <a:ext cx="3057328" cy="4202513"/>
          </a:xfrm>
          <a:prstGeom prst="rect">
            <a:avLst/>
          </a:prstGeom>
        </p:spPr>
      </p:pic>
      <p:pic>
        <p:nvPicPr>
          <p:cNvPr id="33" name="Picture 14">
            <a:extLst>
              <a:ext uri="{FF2B5EF4-FFF2-40B4-BE49-F238E27FC236}">
                <a16:creationId xmlns:a16="http://schemas.microsoft.com/office/drawing/2014/main" xmlns="" id="{CD5FE444-9512-69E4-455D-791097F4B06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flipH="1">
            <a:off x="5671303" y="590381"/>
            <a:ext cx="3355248" cy="2848910"/>
          </a:xfrm>
          <a:prstGeom prst="rect">
            <a:avLst/>
          </a:prstGeom>
        </p:spPr>
      </p:pic>
      <p:pic>
        <p:nvPicPr>
          <p:cNvPr id="37" name="Picture 19">
            <a:extLst>
              <a:ext uri="{FF2B5EF4-FFF2-40B4-BE49-F238E27FC236}">
                <a16:creationId xmlns:a16="http://schemas.microsoft.com/office/drawing/2014/main" xmlns="" id="{155573FB-F0BC-B917-A350-C218945DDB39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flipH="1">
            <a:off x="995928" y="2555913"/>
            <a:ext cx="2646130" cy="4346827"/>
          </a:xfrm>
          <a:prstGeom prst="rect">
            <a:avLst/>
          </a:prstGeom>
        </p:spPr>
      </p:pic>
      <p:pic>
        <p:nvPicPr>
          <p:cNvPr id="38" name="Picture 14">
            <a:extLst>
              <a:ext uri="{FF2B5EF4-FFF2-40B4-BE49-F238E27FC236}">
                <a16:creationId xmlns:a16="http://schemas.microsoft.com/office/drawing/2014/main" xmlns="" id="{DB9030DA-0C39-D4A4-356C-77D9A856BA56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1238665" y="-41150"/>
            <a:ext cx="4513181" cy="38321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19EF5A6-222B-BA7A-BC0B-7BA691231D69}"/>
              </a:ext>
            </a:extLst>
          </p:cNvPr>
          <p:cNvSpPr txBox="1"/>
          <p:nvPr/>
        </p:nvSpPr>
        <p:spPr>
          <a:xfrm>
            <a:off x="5423768" y="1108958"/>
            <a:ext cx="36904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 sát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tranh vẽ gì?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11048B23-A418-A759-F68A-DA926435668C}"/>
              </a:ext>
            </a:extLst>
          </p:cNvPr>
          <p:cNvSpPr txBox="1"/>
          <p:nvPr/>
        </p:nvSpPr>
        <p:spPr>
          <a:xfrm>
            <a:off x="1991049" y="477430"/>
            <a:ext cx="345516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E284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Hai bà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srgbClr val="0E284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cháu nói với nhau điều gì?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" name="Picture 6">
            <a:extLst>
              <a:ext uri="{FF2B5EF4-FFF2-40B4-BE49-F238E27FC236}">
                <a16:creationId xmlns:a16="http://schemas.microsoft.com/office/drawing/2014/main" xmlns="" id="{51B478F2-9853-E27E-481E-AB91287B6498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>
            <a:off x="5362478" y="3497361"/>
            <a:ext cx="817880" cy="650555"/>
          </a:xfrm>
          <a:prstGeom prst="rect">
            <a:avLst/>
          </a:prstGeom>
        </p:spPr>
      </p:pic>
      <p:pic>
        <p:nvPicPr>
          <p:cNvPr id="41" name="Picture 7">
            <a:extLst>
              <a:ext uri="{FF2B5EF4-FFF2-40B4-BE49-F238E27FC236}">
                <a16:creationId xmlns:a16="http://schemas.microsoft.com/office/drawing/2014/main" xmlns="" id="{40ECF773-985F-2201-598A-07A73B819DFD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6413533" y="6071421"/>
            <a:ext cx="587776" cy="5771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10FDFDD-456B-E18B-94E2-82BE60C09C4D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34012" y="1849567"/>
            <a:ext cx="1961823" cy="19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45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2945" b="44001"/>
          <a:stretch>
            <a:fillRect/>
          </a:stretch>
        </p:blipFill>
        <p:spPr>
          <a:xfrm>
            <a:off x="-15040" y="2283710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300286" y="111708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flipH="1">
            <a:off x="10400605" y="5465963"/>
            <a:ext cx="1674648" cy="1255986"/>
          </a:xfrm>
          <a:prstGeom prst="rect">
            <a:avLst/>
          </a:prstGeom>
        </p:spPr>
      </p:pic>
      <p:pic>
        <p:nvPicPr>
          <p:cNvPr id="40" name="Picture 6">
            <a:extLst>
              <a:ext uri="{FF2B5EF4-FFF2-40B4-BE49-F238E27FC236}">
                <a16:creationId xmlns:a16="http://schemas.microsoft.com/office/drawing/2014/main" xmlns="" id="{51B478F2-9853-E27E-481E-AB91287B649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5406841" y="4157100"/>
            <a:ext cx="817880" cy="650555"/>
          </a:xfrm>
          <a:prstGeom prst="rect">
            <a:avLst/>
          </a:prstGeom>
        </p:spPr>
      </p:pic>
      <p:pic>
        <p:nvPicPr>
          <p:cNvPr id="41" name="Picture 7">
            <a:extLst>
              <a:ext uri="{FF2B5EF4-FFF2-40B4-BE49-F238E27FC236}">
                <a16:creationId xmlns:a16="http://schemas.microsoft.com/office/drawing/2014/main" xmlns="" id="{40ECF773-985F-2201-598A-07A73B819DF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6413533" y="6071421"/>
            <a:ext cx="587776" cy="57712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A0BEEA29-DE61-686E-7649-8F91B9F38261}"/>
              </a:ext>
            </a:extLst>
          </p:cNvPr>
          <p:cNvSpPr/>
          <p:nvPr/>
        </p:nvSpPr>
        <p:spPr>
          <a:xfrm>
            <a:off x="634706" y="554498"/>
            <a:ext cx="10856454" cy="55394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83EAE2B-04C0-F04A-167B-902A8853872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76325" y="1617626"/>
            <a:ext cx="10039350" cy="3143549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xmlns="" id="{A780A2A0-BE11-2B8B-7D96-519F1BB42BB4}"/>
              </a:ext>
            </a:extLst>
          </p:cNvPr>
          <p:cNvSpPr/>
          <p:nvPr/>
        </p:nvSpPr>
        <p:spPr>
          <a:xfrm>
            <a:off x="1076325" y="2020920"/>
            <a:ext cx="4330516" cy="680330"/>
          </a:xfrm>
          <a:prstGeom prst="wedgeRoundRectCallout">
            <a:avLst>
              <a:gd name="adj1" fmla="val 7761"/>
              <a:gd name="adj2" fmla="val 90501"/>
              <a:gd name="adj3" fmla="val 16667"/>
            </a:avLst>
          </a:prstGeom>
          <a:solidFill>
            <a:srgbClr val="D4EFF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>
                <a:solidFill>
                  <a:schemeClr val="tx1"/>
                </a:solidFill>
              </a:rPr>
              <a:t>Bà ơi! Trong đàn gà, số gà trống</a:t>
            </a:r>
          </a:p>
          <a:p>
            <a:pPr algn="ctr"/>
            <a:r>
              <a:rPr lang="vi-VN">
                <a:solidFill>
                  <a:schemeClr val="tx1"/>
                </a:solidFill>
              </a:rPr>
              <a:t>luôn ít hơn số gà mái.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xmlns="" id="{63024A63-9C40-6A63-FEB4-CA70B818BF63}"/>
              </a:ext>
            </a:extLst>
          </p:cNvPr>
          <p:cNvSpPr/>
          <p:nvPr/>
        </p:nvSpPr>
        <p:spPr>
          <a:xfrm>
            <a:off x="7045671" y="1890989"/>
            <a:ext cx="3714651" cy="1052460"/>
          </a:xfrm>
          <a:prstGeom prst="wedgeRoundRectCallout">
            <a:avLst>
              <a:gd name="adj1" fmla="val -66087"/>
              <a:gd name="adj2" fmla="val 36200"/>
              <a:gd name="adj3" fmla="val 16667"/>
            </a:avLst>
          </a:prstGeom>
          <a:solidFill>
            <a:srgbClr val="D4EFF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>
                <a:solidFill>
                  <a:schemeClr val="tx1"/>
                </a:solidFill>
              </a:rPr>
              <a:t>Số gà trống thường chiếm</a:t>
            </a:r>
          </a:p>
          <a:p>
            <a:pPr algn="ctr"/>
            <a:r>
              <a:rPr lang="vi-VN">
                <a:solidFill>
                  <a:schemeClr val="tx1"/>
                </a:solidFill>
              </a:rPr>
              <a:t>khoảng </a:t>
            </a:r>
            <a:r>
              <a:rPr lang="vi-VN" i="1">
                <a:solidFill>
                  <a:schemeClr val="tx1"/>
                </a:solidFill>
              </a:rPr>
              <a:t>mười hai phần trăm</a:t>
            </a:r>
          </a:p>
          <a:p>
            <a:pPr algn="ctr"/>
            <a:r>
              <a:rPr lang="vi-VN">
                <a:solidFill>
                  <a:schemeClr val="tx1"/>
                </a:solidFill>
              </a:rPr>
              <a:t>số con gà của cả đàn.</a:t>
            </a: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713735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flipH="1">
            <a:off x="1572013" y="3088860"/>
            <a:ext cx="1923581" cy="29593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flipH="1">
            <a:off x="8480382" y="3852107"/>
            <a:ext cx="3282808" cy="25523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0299186" y="3806723"/>
            <a:ext cx="1922893" cy="26431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2856449" y="4837291"/>
            <a:ext cx="2150111" cy="16125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flipH="1">
            <a:off x="39536" y="3806723"/>
            <a:ext cx="1693185" cy="27615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>
            <a:off x="1732721" y="5882489"/>
            <a:ext cx="378905" cy="685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8868439" y="5747270"/>
            <a:ext cx="496106" cy="8498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7384792" y="5436532"/>
            <a:ext cx="738521" cy="126513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 flipH="1">
            <a:off x="4540557" y="5084197"/>
            <a:ext cx="466003" cy="79829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 flipH="1">
            <a:off x="6811116" y="5084197"/>
            <a:ext cx="399023" cy="68355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-180135" y="5483343"/>
            <a:ext cx="738521" cy="126513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 flipH="1">
            <a:off x="11615581" y="5826243"/>
            <a:ext cx="466003" cy="798293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xmlns="" id="{BBA31996-1A6C-26C1-1C06-BB1D35358BBF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rcRect/>
          <a:stretch>
            <a:fillRect/>
          </a:stretch>
        </p:blipFill>
        <p:spPr>
          <a:xfrm>
            <a:off x="3281012" y="300905"/>
            <a:ext cx="6054539" cy="657582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F0AE07DC-610A-E26B-752B-F307C198E868}"/>
              </a:ext>
            </a:extLst>
          </p:cNvPr>
          <p:cNvSpPr txBox="1"/>
          <p:nvPr/>
        </p:nvSpPr>
        <p:spPr>
          <a:xfrm>
            <a:off x="3627215" y="973873"/>
            <a:ext cx="5708336" cy="175432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Giới thiệu tỉ số phần trăm</a:t>
            </a:r>
            <a:endParaRPr kumimoji="0" lang="en-US" sz="5400" b="1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  <a:prstDash val="solid"/>
              </a:ln>
              <a:solidFill>
                <a:srgbClr val="FFC00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1611185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4923</TotalTime>
  <Words>798</Words>
  <Application>Microsoft Office PowerPoint</Application>
  <PresentationFormat>Widescreen</PresentationFormat>
  <Paragraphs>115</Paragraphs>
  <Slides>33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5" baseType="lpstr">
      <vt:lpstr>Aptos</vt:lpstr>
      <vt:lpstr>Aptos Display</vt:lpstr>
      <vt:lpstr>Arial</vt:lpstr>
      <vt:lpstr>Calibri</vt:lpstr>
      <vt:lpstr>Cambria Math</vt:lpstr>
      <vt:lpstr>Coiny</vt:lpstr>
      <vt:lpstr>iCiel Crocante</vt:lpstr>
      <vt:lpstr>LNTH-Dinomiko</vt:lpstr>
      <vt:lpstr>LNTH-LuoLuoNotangYuanTi 1</vt:lpstr>
      <vt:lpstr>SVN-Kitten</vt:lpstr>
      <vt:lpstr>UTM Cookies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HP</cp:lastModifiedBy>
  <cp:revision>133</cp:revision>
  <dcterms:created xsi:type="dcterms:W3CDTF">2021-12-09T09:13:10Z</dcterms:created>
  <dcterms:modified xsi:type="dcterms:W3CDTF">2026-01-21T09:18:20Z</dcterms:modified>
  <cp:category>9Slide.vn</cp:category>
</cp:coreProperties>
</file>