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7" r:id="rId4"/>
    <p:sldId id="318" r:id="rId5"/>
    <p:sldId id="319" r:id="rId6"/>
    <p:sldId id="320" r:id="rId7"/>
    <p:sldId id="321" r:id="rId8"/>
    <p:sldId id="260" r:id="rId9"/>
    <p:sldId id="261" r:id="rId10"/>
    <p:sldId id="262" r:id="rId11"/>
    <p:sldId id="287" r:id="rId12"/>
    <p:sldId id="308" r:id="rId13"/>
    <p:sldId id="264" r:id="rId14"/>
    <p:sldId id="300" r:id="rId15"/>
    <p:sldId id="322" r:id="rId16"/>
    <p:sldId id="32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336"/>
    <a:srgbClr val="000000"/>
    <a:srgbClr val="BDEAF3"/>
    <a:srgbClr val="BE4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B04D-EB67-441D-9FA2-5005011BB4F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2B2E-AEA6-46DE-B841-28D0FA13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566FE-424D-C3AA-1934-4BE81A1E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58E284-734C-CEC1-6922-943A512DB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D8102-48BF-470C-4CC4-4308494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6120F-69B0-707C-BE20-541FA511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9AAF87-EEC1-DC76-B5C6-5B1417CF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74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E264B-F486-DE23-9D83-82781118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32072-65A9-A1FD-FA8F-7D06598D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FA975F-5345-B1B6-D3B8-8F8D19E8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983F22-7519-FC6F-D5CE-C1C460D6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D470C5-4671-A3DF-452B-4FBE5C45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47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CEDBCF-69A2-E4C0-B689-8133D99CF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2CBA12-E857-98F9-2578-AFAF785FE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9DE80F-5B54-6787-3C31-AFBD5B1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66704-254C-D337-F85D-38B39531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0D4E99-391E-8591-01B6-BE388AAB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53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B8174-AC80-F648-EB4B-CA194E4E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2987A3-E8B4-85F9-995C-772A4D278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D5049C-60A0-DB92-893E-E8E7DDEC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4FEAF4-2446-DD7B-FE1B-B5D2D61B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C19E3E-6336-EC66-2E93-062427E2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941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BDAD8-BEA2-7680-685D-78661F93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2E4BB3-01BA-7016-BAAD-61C1992A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1B15F4-1ECA-FB4C-F5AE-C86F1032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B1BEA9-F65D-7EBF-F9D9-5A1902EA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9E08FC-4604-3230-65F6-C820154D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86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755C4-0086-2EDE-415D-D1C08B8C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DECB18-5802-48D3-1C68-31774C46E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34BF3-1342-32A4-5311-C3E68EF62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1B5B27-5C2B-A0D2-DFA0-CE9CA73F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6BE377-CA1F-F376-8C99-FD629968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E672EB-F7EC-97AA-7A28-27806DAF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05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88878-A071-DD75-ACA7-ED973DFF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6A094F-9C7C-B0A7-D90C-21230439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642B39-9DEF-31C1-70E8-553D122D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C54D8E-658F-081B-3127-2DE0681A9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DF622C-11B2-2E36-2109-DD25D7378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1615BC-5917-B57E-ECEC-49643075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AB3B15-630F-5E23-759C-20F9A2C3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248E79-B45E-E2A9-A55D-8AC73456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67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8C49C-E2D4-4CDC-0B27-D0389E7B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B338A0-0CB2-5C2F-4F89-5E6FBE4E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119B43-C9A5-8C78-500C-8A7A4D4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CC9495-3778-5759-1ABD-DE1236E8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16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CE8E29-4A85-206F-FD99-BEEA6BD2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D0421D-05F9-0BF6-2444-C573115B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AF6EB6-CDCD-B275-DF50-F156826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60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4E191-30CF-FB84-65D3-A76E169F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3CF98C-B6C8-2637-571E-A8587C4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6D20D1-16E5-392C-D19E-D83090C48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CC6316-9874-74E2-B76C-F9A3488A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9006-A786-77CF-85E5-62E0D8C5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435C4C-114E-0231-B0BC-781C0990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274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71B6B-425E-EFCF-677D-0968F90E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1B03B4-5303-79CD-7CF6-9A57B032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A7DCEC-ACA2-E803-4271-E6C5E1BA0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A33745-6C43-FB1F-22D7-6A903D81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BEA8B5-455D-CB9F-B6B1-BC422585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D2C317-0F78-2EA5-23A1-378E5B4F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92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74D3C487-534F-108C-5865-2AC76D31CC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357344-BE12-6079-B62A-4A5A1BC5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974753-DEB4-3D2E-808A-48BCCF782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88FA0F-2FC6-65CE-10E8-BE6B85F80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6BE5-FBCA-4A42-A888-20A74EDCF40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532A81-9263-7F50-C896-236E3529D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CFA6CA-361B-D15F-DB0D-021B40AB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xmlns="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76A7F14-E320-F4AA-0268-3194CF8D6B54}"/>
              </a:ext>
            </a:extLst>
          </p:cNvPr>
          <p:cNvGrpSpPr/>
          <p:nvPr/>
        </p:nvGrpSpPr>
        <p:grpSpPr>
          <a:xfrm>
            <a:off x="5633630" y="3926597"/>
            <a:ext cx="1712328" cy="830998"/>
            <a:chOff x="4543331" y="552089"/>
            <a:chExt cx="1712328" cy="8309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BC576C8-07F9-E8B8-AC36-34C5F9E447D2}"/>
                </a:ext>
              </a:extLst>
            </p:cNvPr>
            <p:cNvSpPr txBox="1"/>
            <p:nvPr/>
          </p:nvSpPr>
          <p:spPr>
            <a:xfrm>
              <a:off x="4543331" y="552090"/>
              <a:ext cx="17123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>
                  <a:ln w="133350">
                    <a:solidFill>
                      <a:srgbClr val="FFC000"/>
                    </a:solidFill>
                  </a:ln>
                  <a:effectLst>
                    <a:outerShdw dist="38100" dir="5400000" sx="107000" sy="107000" algn="t" rotWithShape="0">
                      <a:schemeClr val="bg1"/>
                    </a:outerShdw>
                  </a:effectLst>
                  <a:latin typeface="#9Slide07 IcielNabila" pitchFamily="2" charset="0"/>
                </a:rPr>
                <a:t>Tiết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0C6FF7A-3A82-6286-2C4D-8DEA105AF8FE}"/>
                </a:ext>
              </a:extLst>
            </p:cNvPr>
            <p:cNvSpPr txBox="1"/>
            <p:nvPr/>
          </p:nvSpPr>
          <p:spPr>
            <a:xfrm>
              <a:off x="4543331" y="552089"/>
              <a:ext cx="17123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>
                  <a:solidFill>
                    <a:schemeClr val="bg1"/>
                  </a:solidFill>
                  <a:latin typeface="#9Slide07 IcielNabila" pitchFamily="2" charset="0"/>
                </a:rPr>
                <a:t>Tiết </a:t>
              </a:r>
              <a:r>
                <a:rPr lang="en-US" sz="4800">
                  <a:solidFill>
                    <a:schemeClr val="bg1"/>
                  </a:solidFill>
                  <a:latin typeface="#9Slide07 IcielNabila" pitchFamily="2" charset="0"/>
                </a:rPr>
                <a:t>3</a:t>
              </a:r>
              <a:endParaRPr lang="en-US" sz="4800" dirty="0">
                <a:solidFill>
                  <a:schemeClr val="bg1"/>
                </a:solidFill>
                <a:latin typeface="#9Slide07 IcielNabila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867291-CD37-0F02-B334-1034A3C4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96" y="311575"/>
            <a:ext cx="3627434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6CFB7A-2990-911E-E28E-E6B912F10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482" y="1323293"/>
            <a:ext cx="713903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5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DF99AC8-1004-DBBB-74F8-481DEDF02DE0}"/>
              </a:ext>
            </a:extLst>
          </p:cNvPr>
          <p:cNvGrpSpPr/>
          <p:nvPr/>
        </p:nvGrpSpPr>
        <p:grpSpPr>
          <a:xfrm>
            <a:off x="7045278" y="948989"/>
            <a:ext cx="3172726" cy="1793732"/>
            <a:chOff x="8420292" y="2029967"/>
            <a:chExt cx="3247689" cy="1793732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xmlns="" id="{F0EDB99B-C7C3-E5E8-B264-BA2CEF572751}"/>
                </a:ext>
              </a:extLst>
            </p:cNvPr>
            <p:cNvSpPr/>
            <p:nvPr/>
          </p:nvSpPr>
          <p:spPr>
            <a:xfrm>
              <a:off x="8420292" y="2029967"/>
              <a:ext cx="3156844" cy="1655342"/>
            </a:xfrm>
            <a:prstGeom prst="wedgeRoundRectCallout">
              <a:avLst>
                <a:gd name="adj1" fmla="val -65249"/>
                <a:gd name="adj2" fmla="val 452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78D9D07-C4F9-60E4-EF2F-771C85B9A3D4}"/>
                </a:ext>
              </a:extLst>
            </p:cNvPr>
            <p:cNvSpPr txBox="1"/>
            <p:nvPr/>
          </p:nvSpPr>
          <p:spPr>
            <a:xfrm>
              <a:off x="8654746" y="2069373"/>
              <a:ext cx="30132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FF0000"/>
                  </a:solidFill>
                  <a:latin typeface="#9Slide05 SVNClementine" panose="020F0502020204030203" pitchFamily="34" charset="0"/>
                </a:rPr>
                <a:t>Thảo luận nhóm đôi</a:t>
              </a:r>
            </a:p>
          </p:txBody>
        </p:sp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D4919CC-E94C-4D24-4AA9-D6BAB1B6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55" b="94909" l="1064" r="94149">
                        <a14:foregroundMark x1="72695" y1="8545" x2="66844" y2="40364"/>
                        <a14:foregroundMark x1="71277" y1="16000" x2="78546" y2="33818"/>
                        <a14:foregroundMark x1="63475" y1="13818" x2="61879" y2="26909"/>
                        <a14:foregroundMark x1="75000" y1="16000" x2="75709" y2="26000"/>
                        <a14:foregroundMark x1="88298" y1="13455" x2="89716" y2="21455"/>
                        <a14:foregroundMark x1="90603" y1="18909" x2="94149" y2="22545"/>
                        <a14:foregroundMark x1="49468" y1="19455" x2="61170" y2="13091"/>
                        <a14:foregroundMark x1="56738" y1="16545" x2="58688" y2="30909"/>
                        <a14:foregroundMark x1="65957" y1="42364" x2="55319" y2="53273"/>
                        <a14:foregroundMark x1="67376" y1="46909" x2="69149" y2="53273"/>
                        <a14:foregroundMark x1="83865" y1="42364" x2="46809" y2="51091"/>
                        <a14:foregroundMark x1="46809" y1="51091" x2="45567" y2="53273"/>
                        <a14:foregroundMark x1="51241" y1="56909" x2="87411" y2="45818"/>
                        <a14:foregroundMark x1="58688" y1="50909" x2="86702" y2="43455"/>
                        <a14:foregroundMark x1="88121" y1="40909" x2="87411" y2="41455"/>
                        <a14:foregroundMark x1="78901" y1="41818" x2="84397" y2="40545"/>
                        <a14:foregroundMark x1="91135" y1="40545" x2="90780" y2="44364"/>
                        <a14:foregroundMark x1="89716" y1="54000" x2="89716" y2="60000"/>
                        <a14:foregroundMark x1="84752" y1="20364" x2="79078" y2="35273"/>
                        <a14:foregroundMark x1="52837" y1="12909" x2="54787" y2="17455"/>
                        <a14:foregroundMark x1="19681" y1="12545" x2="18617" y2="39818"/>
                        <a14:foregroundMark x1="25887" y1="14364" x2="28901" y2="37455"/>
                        <a14:foregroundMark x1="29433" y1="16545" x2="33688" y2="29818"/>
                        <a14:foregroundMark x1="29965" y1="12364" x2="32801" y2="17455"/>
                        <a14:foregroundMark x1="29078" y1="19455" x2="29433" y2="30000"/>
                        <a14:foregroundMark x1="21099" y1="8545" x2="8865" y2="21455"/>
                        <a14:foregroundMark x1="24468" y1="3636" x2="24468" y2="3636"/>
                        <a14:foregroundMark x1="19326" y1="20364" x2="28901" y2="38545"/>
                        <a14:foregroundMark x1="39007" y1="24545" x2="39539" y2="25455"/>
                        <a14:foregroundMark x1="7979" y1="24909" x2="21277" y2="34000"/>
                        <a14:foregroundMark x1="14894" y1="23455" x2="18085" y2="30364"/>
                        <a14:foregroundMark x1="14362" y1="42364" x2="18794" y2="58727"/>
                        <a14:foregroundMark x1="25000" y1="35273" x2="28014" y2="59818"/>
                        <a14:foregroundMark x1="29433" y1="42545" x2="34397" y2="53455"/>
                        <a14:foregroundMark x1="33333" y1="45455" x2="37589" y2="64364"/>
                        <a14:foregroundMark x1="14716" y1="44364" x2="31028" y2="55636"/>
                        <a14:foregroundMark x1="31028" y1="55636" x2="40071" y2="58182"/>
                        <a14:foregroundMark x1="40071" y1="58182" x2="15426" y2="44909"/>
                        <a14:foregroundMark x1="33688" y1="53455" x2="48227" y2="60364"/>
                        <a14:foregroundMark x1="36348" y1="50727" x2="42908" y2="57455"/>
                        <a14:foregroundMark x1="42908" y1="57455" x2="42908" y2="57455"/>
                        <a14:foregroundMark x1="39184" y1="53818" x2="47340" y2="58909"/>
                        <a14:foregroundMark x1="40071" y1="53455" x2="43972" y2="57273"/>
                        <a14:foregroundMark x1="41489" y1="53818" x2="46986" y2="59818"/>
                        <a14:foregroundMark x1="6206" y1="40000" x2="16312" y2="46727"/>
                        <a14:foregroundMark x1="8865" y1="39818" x2="18085" y2="44000"/>
                        <a14:foregroundMark x1="1241" y1="41273" x2="6915" y2="42000"/>
                        <a14:foregroundMark x1="1773" y1="40000" x2="6915" y2="42909"/>
                        <a14:foregroundMark x1="33688" y1="14909" x2="37766" y2="22000"/>
                        <a14:foregroundMark x1="45035" y1="94727" x2="45922" y2="9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26" y="2671485"/>
            <a:ext cx="3878446" cy="378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66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7016C5-2251-C9AB-FBCB-C5EBE8D2FBDF}"/>
              </a:ext>
            </a:extLst>
          </p:cNvPr>
          <p:cNvSpPr txBox="1"/>
          <p:nvPr/>
        </p:nvSpPr>
        <p:spPr>
          <a:xfrm>
            <a:off x="885202" y="884641"/>
            <a:ext cx="11841447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0" b="0" i="0" u="none" strike="noStrike" kern="1200" cap="none" spc="0" normalizeH="0" baseline="0" noProof="0">
                <a:ln w="381000">
                  <a:solidFill>
                    <a:prstClr val="white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CHIA SẺ TRƯỚC LỚP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D6B6A75-F9B5-1F29-3465-B0EDDE8266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8875" y="249238"/>
            <a:ext cx="11033125" cy="29622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11500">
                <a:solidFill>
                  <a:srgbClr val="FF5050"/>
                </a:solidFill>
                <a:latin typeface="UTM Flamenco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261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6B693E-09F0-38CA-2D75-AB5936E0C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6" y="543942"/>
            <a:ext cx="9171399" cy="5852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A31FF8-EB03-C2C9-F84F-65BBC90CD90F}"/>
              </a:ext>
            </a:extLst>
          </p:cNvPr>
          <p:cNvSpPr txBox="1"/>
          <p:nvPr/>
        </p:nvSpPr>
        <p:spPr>
          <a:xfrm>
            <a:off x="9467168" y="2166141"/>
            <a:ext cx="677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8EF048-CECA-CA26-3F70-FFC7361C3E56}"/>
              </a:ext>
            </a:extLst>
          </p:cNvPr>
          <p:cNvSpPr txBox="1"/>
          <p:nvPr/>
        </p:nvSpPr>
        <p:spPr>
          <a:xfrm>
            <a:off x="9467168" y="3787782"/>
            <a:ext cx="677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FFF92E-2B4C-D64A-9A2F-C510D3DF34F5}"/>
              </a:ext>
            </a:extLst>
          </p:cNvPr>
          <p:cNvSpPr txBox="1"/>
          <p:nvPr/>
        </p:nvSpPr>
        <p:spPr>
          <a:xfrm>
            <a:off x="9467168" y="4824647"/>
            <a:ext cx="677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21BA9D-6F72-7089-E7F1-A2E5E3E6C3CC}"/>
              </a:ext>
            </a:extLst>
          </p:cNvPr>
          <p:cNvSpPr txBox="1"/>
          <p:nvPr/>
        </p:nvSpPr>
        <p:spPr>
          <a:xfrm>
            <a:off x="9467168" y="5745664"/>
            <a:ext cx="677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696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xmlns="" id="{3868CA0E-1957-1545-C6F6-F27C7003D960}"/>
              </a:ext>
            </a:extLst>
          </p:cNvPr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DCAEA-F588-75EB-2BFC-F62B8F6FFC52}"/>
              </a:ext>
            </a:extLst>
          </p:cNvPr>
          <p:cNvSpPr txBox="1"/>
          <p:nvPr/>
        </p:nvSpPr>
        <p:spPr>
          <a:xfrm>
            <a:off x="2440438" y="1535355"/>
            <a:ext cx="76528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>
                <a:solidFill>
                  <a:srgbClr val="002060"/>
                </a:solidFill>
                <a:latin typeface="UTM Showcard" panose="02040603050506020204" pitchFamily="18" charset="0"/>
              </a:rPr>
              <a:t>VẬN DỤNG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84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B44651-DCC7-CE4A-B0E5-9C3EDAAA54A1}"/>
              </a:ext>
            </a:extLst>
          </p:cNvPr>
          <p:cNvSpPr txBox="1"/>
          <p:nvPr/>
        </p:nvSpPr>
        <p:spPr>
          <a:xfrm>
            <a:off x="1329546" y="433258"/>
            <a:ext cx="953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Em hãy cùng người thân trong gia đình sắp xếp thực phẩm vào trong tủ lạnh đúng cách, an toàn.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6B2DAA-BC47-34A7-2C31-A3DCAB01F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22758" r="37921" b="23"/>
          <a:stretch/>
        </p:blipFill>
        <p:spPr>
          <a:xfrm>
            <a:off x="2790496" y="1387365"/>
            <a:ext cx="5754414" cy="52956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31EE7E-329B-DC00-2ADD-459557CF49C3}"/>
              </a:ext>
            </a:extLst>
          </p:cNvPr>
          <p:cNvSpPr/>
          <p:nvPr/>
        </p:nvSpPr>
        <p:spPr>
          <a:xfrm>
            <a:off x="7141779" y="3184634"/>
            <a:ext cx="2144111" cy="288509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1188D0-30D4-6D46-0DAA-F42B2527F1E1}"/>
              </a:ext>
            </a:extLst>
          </p:cNvPr>
          <p:cNvSpPr/>
          <p:nvPr/>
        </p:nvSpPr>
        <p:spPr>
          <a:xfrm>
            <a:off x="5344510" y="1434663"/>
            <a:ext cx="3200400" cy="95410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0396C8-FB8B-8A52-F9A0-CA0E6DCAD96A}"/>
              </a:ext>
            </a:extLst>
          </p:cNvPr>
          <p:cNvSpPr/>
          <p:nvPr/>
        </p:nvSpPr>
        <p:spPr>
          <a:xfrm>
            <a:off x="6805460" y="1730833"/>
            <a:ext cx="3200400" cy="95410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2008798E-EA62-BFF6-5AB4-C2FBFD647DB8}"/>
              </a:ext>
            </a:extLst>
          </p:cNvPr>
          <p:cNvSpPr/>
          <p:nvPr/>
        </p:nvSpPr>
        <p:spPr>
          <a:xfrm>
            <a:off x="2554014" y="2684940"/>
            <a:ext cx="1933903" cy="1319501"/>
          </a:xfrm>
          <a:prstGeom prst="wedgeRoundRectCallout">
            <a:avLst>
              <a:gd name="adj1" fmla="val 47898"/>
              <a:gd name="adj2" fmla="val 565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Dạ vâng ạ!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7AFD7DB0-24EC-48A8-D78A-1137903F0B52}"/>
              </a:ext>
            </a:extLst>
          </p:cNvPr>
          <p:cNvSpPr/>
          <p:nvPr/>
        </p:nvSpPr>
        <p:spPr>
          <a:xfrm>
            <a:off x="7246882" y="1548135"/>
            <a:ext cx="1933903" cy="1319501"/>
          </a:xfrm>
          <a:prstGeom prst="wedgeRoundRectCallout">
            <a:avLst>
              <a:gd name="adj1" fmla="val -54004"/>
              <a:gd name="adj2" fmla="val 708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Hai mẹ con mình cùng sắp xếp thực phẩm vào tủ lạnh nhé!</a:t>
            </a:r>
          </a:p>
        </p:txBody>
      </p:sp>
    </p:spTree>
    <p:extLst>
      <p:ext uri="{BB962C8B-B14F-4D97-AF65-F5344CB8AC3E}">
        <p14:creationId xmlns:p14="http://schemas.microsoft.com/office/powerpoint/2010/main" val="320852681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1E6C15-5D9E-4A07-80B5-5BA7E8AD6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862" r="7285"/>
          <a:stretch/>
        </p:blipFill>
        <p:spPr>
          <a:xfrm>
            <a:off x="598989" y="1528494"/>
            <a:ext cx="10894490" cy="39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200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3846E7-7E7B-7361-5B6C-6F8EE8734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1" y="980426"/>
            <a:ext cx="10917943" cy="44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12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xmlns="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0535E2E-F550-888B-8577-239B9E0B6F6C}"/>
              </a:ext>
            </a:extLst>
          </p:cNvPr>
          <p:cNvGrpSpPr/>
          <p:nvPr/>
        </p:nvGrpSpPr>
        <p:grpSpPr>
          <a:xfrm>
            <a:off x="4284538" y="1339877"/>
            <a:ext cx="3105337" cy="830998"/>
            <a:chOff x="4543331" y="552089"/>
            <a:chExt cx="3105337" cy="8309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770E271-CE30-D1D6-A702-50B0CD1317F0}"/>
                </a:ext>
              </a:extLst>
            </p:cNvPr>
            <p:cNvSpPr txBox="1"/>
            <p:nvPr/>
          </p:nvSpPr>
          <p:spPr>
            <a:xfrm>
              <a:off x="4543331" y="552090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 w="13335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outerShdw dist="38100" dir="5400000" sx="107000" sy="107000" algn="t" rotWithShape="0">
                      <a:prstClr val="white"/>
                    </a:outerShdw>
                  </a:effectLst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 w="13335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dist="38100" dir="5400000" sx="107000" sy="107000" algn="t" rotWithShape="0">
                    <a:prstClr val="white"/>
                  </a:outerShdw>
                </a:effectLst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902B8F7-06F4-2602-7A9D-F46B7B06B036}"/>
                </a:ext>
              </a:extLst>
            </p:cNvPr>
            <p:cNvSpPr txBox="1"/>
            <p:nvPr/>
          </p:nvSpPr>
          <p:spPr>
            <a:xfrm>
              <a:off x="4543331" y="552089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8371DE-0CCE-2C25-680C-02215CF38866}"/>
              </a:ext>
            </a:extLst>
          </p:cNvPr>
          <p:cNvGrpSpPr/>
          <p:nvPr/>
        </p:nvGrpSpPr>
        <p:grpSpPr>
          <a:xfrm>
            <a:off x="2709053" y="2586374"/>
            <a:ext cx="6829965" cy="1015664"/>
            <a:chOff x="3142170" y="1772030"/>
            <a:chExt cx="6829965" cy="1015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1BB73DC-B408-7B7C-473A-64BC6CFB59B3}"/>
                </a:ext>
              </a:extLst>
            </p:cNvPr>
            <p:cNvSpPr txBox="1"/>
            <p:nvPr/>
          </p:nvSpPr>
          <p:spPr>
            <a:xfrm>
              <a:off x="3142170" y="1772031"/>
              <a:ext cx="682996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 w="158750">
                    <a:solidFill>
                      <a:prstClr val="white"/>
                    </a:solidFill>
                  </a:ln>
                  <a:solidFill>
                    <a:srgbClr val="222222"/>
                  </a:solidFill>
                  <a:effectLst/>
                  <a:uLnTx/>
                  <a:uFillTx/>
                  <a:latin typeface="#9Slide07 IcielCrocante" panose="02000000000000000000" pitchFamily="2" charset="0"/>
                  <a:ea typeface="+mn-ea"/>
                  <a:cs typeface="+mn-cs"/>
                </a:rPr>
                <a:t>TẠM BIỆT CÁC EM!</a:t>
              </a:r>
              <a:endParaRPr kumimoji="0" lang="en-US" sz="6000" b="0" i="0" u="none" strike="noStrike" kern="1200" cap="none" spc="0" normalizeH="0" baseline="0" noProof="0" dirty="0">
                <a:ln w="158750">
                  <a:solidFill>
                    <a:prstClr val="white"/>
                  </a:solidFill>
                </a:ln>
                <a:solidFill>
                  <a:srgbClr val="222222"/>
                </a:solidFill>
                <a:effectLst/>
                <a:uLnTx/>
                <a:uFillTx/>
                <a:latin typeface="#9Slide07 IcielCrocante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29A66A5-1206-4BC9-F4CC-919EFD6CBDE6}"/>
                </a:ext>
              </a:extLst>
            </p:cNvPr>
            <p:cNvSpPr txBox="1"/>
            <p:nvPr/>
          </p:nvSpPr>
          <p:spPr>
            <a:xfrm>
              <a:off x="3275879" y="1772030"/>
              <a:ext cx="656254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BE4B98"/>
                  </a:solidFill>
                  <a:effectLst/>
                  <a:uLnTx/>
                  <a:uFillTx/>
                  <a:latin typeface="#9Slide07 IcielCrocante" panose="02000000000000000000" pitchFamily="2" charset="0"/>
                  <a:ea typeface="+mn-ea"/>
                  <a:cs typeface="+mn-cs"/>
                </a:rPr>
                <a:t>TẠM BIỆT CÁC EM!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E4B98"/>
                </a:solidFill>
                <a:effectLst/>
                <a:uLnTx/>
                <a:uFillTx/>
                <a:latin typeface="#9Slide07 IcielCrocante" panose="020000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5865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B5A1A2-14B1-EACF-E7E9-BE3150B7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05" y="846638"/>
            <a:ext cx="621859" cy="6218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85BFE9-2A1F-218E-CF5E-810DC9BE7310}"/>
              </a:ext>
            </a:extLst>
          </p:cNvPr>
          <p:cNvSpPr/>
          <p:nvPr/>
        </p:nvSpPr>
        <p:spPr>
          <a:xfrm>
            <a:off x="3374364" y="588602"/>
            <a:ext cx="5443271" cy="879895"/>
          </a:xfrm>
          <a:prstGeom prst="roundRect">
            <a:avLst>
              <a:gd name="adj" fmla="val 25490"/>
            </a:avLst>
          </a:prstGeom>
          <a:solidFill>
            <a:srgbClr val="BDEA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>
                <a:solidFill>
                  <a:srgbClr val="002060"/>
                </a:solidFill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7AAEC2-9B9C-C945-323A-AD6132E6C272}"/>
              </a:ext>
            </a:extLst>
          </p:cNvPr>
          <p:cNvSpPr txBox="1"/>
          <p:nvPr/>
        </p:nvSpPr>
        <p:spPr>
          <a:xfrm>
            <a:off x="1126065" y="1616282"/>
            <a:ext cx="10244667" cy="489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20000"/>
              </a:lnSpc>
            </a:pPr>
            <a:r>
              <a:rPr lang="vi-VN" sz="4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	Củng cố kiến thức, kĩ năng đã hình thành và phát triển từ các hoạt động khám phá, thực hành trong bài.</a:t>
            </a:r>
          </a:p>
          <a:p>
            <a:pPr indent="228600" algn="just">
              <a:lnSpc>
                <a:spcPct val="120000"/>
              </a:lnSpc>
            </a:pPr>
            <a:r>
              <a:rPr lang="vi-VN" sz="4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	Vận dụng kiến thức, kĩ năng đã học trong bài vào thực tiễn cuộc sống để phát triển năng lực của học sinh.</a:t>
            </a:r>
          </a:p>
        </p:txBody>
      </p:sp>
    </p:spTree>
    <p:extLst>
      <p:ext uri="{BB962C8B-B14F-4D97-AF65-F5344CB8AC3E}">
        <p14:creationId xmlns:p14="http://schemas.microsoft.com/office/powerpoint/2010/main" val="1681971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C0A1C1-BD2F-B748-3309-94252B6DB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888" y="917402"/>
            <a:ext cx="6185903" cy="5023196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xmlns="" id="{3868CA0E-1957-1545-C6F6-F27C7003D960}"/>
              </a:ext>
            </a:extLst>
          </p:cNvPr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97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B6D088-CB67-D67F-F7FE-4E8B5CAE8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17284" r="46132" b="44938"/>
          <a:stretch/>
        </p:blipFill>
        <p:spPr>
          <a:xfrm>
            <a:off x="3014133" y="536205"/>
            <a:ext cx="5909733" cy="5547173"/>
          </a:xfrm>
          <a:prstGeom prst="rect">
            <a:avLst/>
          </a:prstGeom>
        </p:spPr>
      </p:pic>
      <p:pic>
        <p:nvPicPr>
          <p:cNvPr id="1026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E0672C98-A51D-5711-29A6-63517729C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6" b="98826" l="10000" r="90000">
                        <a14:foregroundMark x1="28222" y1="2517" x2="46444" y2="16275"/>
                        <a14:foregroundMark x1="67333" y1="5537" x2="69111" y2="5705"/>
                        <a14:foregroundMark x1="67222" y1="3691" x2="67222" y2="3691"/>
                        <a14:foregroundMark x1="67000" y1="2181" x2="68333" y2="2852"/>
                        <a14:foregroundMark x1="65778" y1="94128" x2="69778" y2="97651"/>
                        <a14:foregroundMark x1="26667" y1="88423" x2="32222" y2="95470"/>
                        <a14:foregroundMark x1="31444" y1="95470" x2="32444" y2="98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4" y="2591904"/>
            <a:ext cx="3731131" cy="24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0437E6C-D0B8-48C2-1BA7-CB0750811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9174" y="855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1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B6D088-CB67-D67F-F7FE-4E8B5CAE8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3" t="22819" r="3036" b="39403"/>
          <a:stretch/>
        </p:blipFill>
        <p:spPr>
          <a:xfrm>
            <a:off x="3014133" y="536205"/>
            <a:ext cx="5909733" cy="5547173"/>
          </a:xfrm>
          <a:prstGeom prst="rect">
            <a:avLst/>
          </a:prstGeom>
        </p:spPr>
      </p:pic>
      <p:pic>
        <p:nvPicPr>
          <p:cNvPr id="3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9405E46B-934A-6C7D-B70D-67A8D9BE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6" b="98826" l="10000" r="90000">
                        <a14:foregroundMark x1="28222" y1="2517" x2="46444" y2="16275"/>
                        <a14:foregroundMark x1="67333" y1="5537" x2="69111" y2="5705"/>
                        <a14:foregroundMark x1="67222" y1="3691" x2="67222" y2="3691"/>
                        <a14:foregroundMark x1="67000" y1="2181" x2="68333" y2="2852"/>
                        <a14:foregroundMark x1="65778" y1="94128" x2="69778" y2="97651"/>
                        <a14:foregroundMark x1="26667" y1="88423" x2="32222" y2="95470"/>
                        <a14:foregroundMark x1="31444" y1="95470" x2="32444" y2="98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4" y="2591904"/>
            <a:ext cx="3731131" cy="24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1EBE69F2-60A1-3E75-2FA6-AD0A3F4CB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9174" y="855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8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B6D088-CB67-D67F-F7FE-4E8B5CAE8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55226" r="46905" b="453"/>
          <a:stretch/>
        </p:blipFill>
        <p:spPr>
          <a:xfrm>
            <a:off x="3812796" y="340173"/>
            <a:ext cx="4349072" cy="6167888"/>
          </a:xfrm>
          <a:prstGeom prst="rect">
            <a:avLst/>
          </a:prstGeom>
        </p:spPr>
      </p:pic>
      <p:pic>
        <p:nvPicPr>
          <p:cNvPr id="3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3AD49796-CBA1-A878-22DB-20D62865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6" b="98826" l="10000" r="90000">
                        <a14:foregroundMark x1="28222" y1="2517" x2="46444" y2="16275"/>
                        <a14:foregroundMark x1="67333" y1="5537" x2="69111" y2="5705"/>
                        <a14:foregroundMark x1="67222" y1="3691" x2="67222" y2="3691"/>
                        <a14:foregroundMark x1="67000" y1="2181" x2="68333" y2="2852"/>
                        <a14:foregroundMark x1="65778" y1="94128" x2="69778" y2="97651"/>
                        <a14:foregroundMark x1="26667" y1="88423" x2="32222" y2="95470"/>
                        <a14:foregroundMark x1="31444" y1="95470" x2="32444" y2="98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4" y="2591904"/>
            <a:ext cx="3731131" cy="24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F0EB154-0C70-5C15-265C-B5B5D6CEF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9174" y="855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23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B6D088-CB67-D67F-F7FE-4E8B5CAE8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4" t="67071" r="11779" b="35"/>
          <a:stretch/>
        </p:blipFill>
        <p:spPr>
          <a:xfrm>
            <a:off x="3423329" y="626532"/>
            <a:ext cx="5178804" cy="5451004"/>
          </a:xfrm>
          <a:prstGeom prst="rect">
            <a:avLst/>
          </a:prstGeom>
        </p:spPr>
      </p:pic>
      <p:pic>
        <p:nvPicPr>
          <p:cNvPr id="3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B1B22214-B917-583D-C009-680766FF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6" b="98826" l="10000" r="90000">
                        <a14:foregroundMark x1="28222" y1="2517" x2="46444" y2="16275"/>
                        <a14:foregroundMark x1="67333" y1="5537" x2="69111" y2="5705"/>
                        <a14:foregroundMark x1="67222" y1="3691" x2="67222" y2="3691"/>
                        <a14:foregroundMark x1="67000" y1="2181" x2="68333" y2="2852"/>
                        <a14:foregroundMark x1="65778" y1="94128" x2="69778" y2="97651"/>
                        <a14:foregroundMark x1="26667" y1="88423" x2="32222" y2="95470"/>
                        <a14:foregroundMark x1="31444" y1="95470" x2="32444" y2="98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4" y="2591904"/>
            <a:ext cx="3731131" cy="24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CC05D93-C761-AC18-49F5-81128B929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9174" y="855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8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xmlns="" id="{3868CA0E-1957-1545-C6F6-F27C7003D960}"/>
              </a:ext>
            </a:extLst>
          </p:cNvPr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DCAEA-F588-75EB-2BFC-F62B8F6FFC52}"/>
              </a:ext>
            </a:extLst>
          </p:cNvPr>
          <p:cNvSpPr txBox="1"/>
          <p:nvPr/>
        </p:nvSpPr>
        <p:spPr>
          <a:xfrm>
            <a:off x="2440438" y="1535355"/>
            <a:ext cx="76528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solidFill>
                  <a:srgbClr val="002060"/>
                </a:solidFill>
                <a:latin typeface="UTM Showcard" panose="02040603050506020204" pitchFamily="18" charset="0"/>
              </a:rPr>
              <a:t>LUYỆN TẬP</a:t>
            </a:r>
            <a:endParaRPr lang="en-US" sz="13800" dirty="0">
              <a:solidFill>
                <a:srgbClr val="002060"/>
              </a:solidFill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46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xmlns="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3C735B-34F5-DFF8-B06C-1D0C87734922}"/>
              </a:ext>
            </a:extLst>
          </p:cNvPr>
          <p:cNvSpPr txBox="1"/>
          <p:nvPr/>
        </p:nvSpPr>
        <p:spPr>
          <a:xfrm>
            <a:off x="1067122" y="677657"/>
            <a:ext cx="10293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00000"/>
                </a:solidFill>
              </a:rPr>
              <a:t>Em hãy chọn những mô tả về việc sử dụng tủ lạnh đúng cách và an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vi-VN" sz="2800" b="1">
                <a:solidFill>
                  <a:srgbClr val="000000"/>
                </a:solidFill>
              </a:rPr>
              <a:t>toàn trong bảng dưới đây.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C6B957-4859-701C-2516-32327F827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83" y="1631763"/>
            <a:ext cx="7368484" cy="47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</TotalTime>
  <Words>105</Words>
  <Application>Microsoft Office PowerPoint</Application>
  <PresentationFormat>Widescreen</PresentationFormat>
  <Paragraphs>22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#9Slide05 SVNClementine</vt:lpstr>
      <vt:lpstr>#9Slide07 IcielCrocante</vt:lpstr>
      <vt:lpstr>#9Slide07 IcielNabila</vt:lpstr>
      <vt:lpstr>Aptos</vt:lpstr>
      <vt:lpstr>Arial</vt:lpstr>
      <vt:lpstr>Calibri</vt:lpstr>
      <vt:lpstr>Calibri Light</vt:lpstr>
      <vt:lpstr>LNTH-LuoLuoNotangYuanTi 1</vt:lpstr>
      <vt:lpstr>Times New Roman</vt:lpstr>
      <vt:lpstr>UTM Flamenco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SẺ TRƯỚC LỚP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HP</cp:lastModifiedBy>
  <cp:revision>10</cp:revision>
  <dcterms:created xsi:type="dcterms:W3CDTF">2024-01-26T15:10:20Z</dcterms:created>
  <dcterms:modified xsi:type="dcterms:W3CDTF">2026-01-21T09:17:43Z</dcterms:modified>
  <cp:category>9Slide.vn</cp:category>
</cp:coreProperties>
</file>