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9" r:id="rId6"/>
    <p:sldId id="266" r:id="rId7"/>
    <p:sldId id="267" r:id="rId8"/>
    <p:sldId id="276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30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89063" y="2149362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3650741" y="1586758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236910" y="136065"/>
            <a:ext cx="5873724" cy="1039043"/>
            <a:chOff x="4539228" y="172432"/>
            <a:chExt cx="5774618" cy="1039043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172432"/>
              <a:ext cx="57746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tư, ngày 21 tháng 1 năm 2026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13575" y="688255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837CBAF-0B07-EFB5-94DF-329E33C07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191" y="1981200"/>
            <a:ext cx="10744224" cy="48206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7E90EBD-DD3F-C29B-64F4-24244EEF63DC}"/>
              </a:ext>
            </a:extLst>
          </p:cNvPr>
          <p:cNvSpPr/>
          <p:nvPr/>
        </p:nvSpPr>
        <p:spPr>
          <a:xfrm>
            <a:off x="5520822" y="5945457"/>
            <a:ext cx="4234554" cy="712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276E1BE4-0AC0-96C0-21D6-726FBF48C302}"/>
              </a:ext>
            </a:extLst>
          </p:cNvPr>
          <p:cNvSpPr/>
          <p:nvPr/>
        </p:nvSpPr>
        <p:spPr>
          <a:xfrm>
            <a:off x="5156015" y="4573587"/>
            <a:ext cx="16323" cy="364300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D63CBCA-E2A4-F280-CA91-C65A22EF9810}"/>
              </a:ext>
            </a:extLst>
          </p:cNvPr>
          <p:cNvSpPr txBox="1"/>
          <p:nvPr/>
        </p:nvSpPr>
        <p:spPr>
          <a:xfrm>
            <a:off x="5236910" y="4672096"/>
            <a:ext cx="113432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AB8DDB9-B76B-775D-BC93-52FBBEA4BE14}"/>
              </a:ext>
            </a:extLst>
          </p:cNvPr>
          <p:cNvSpPr txBox="1"/>
          <p:nvPr/>
        </p:nvSpPr>
        <p:spPr>
          <a:xfrm>
            <a:off x="5211431" y="5466583"/>
            <a:ext cx="88074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7;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3C64B229-F202-01C2-57A4-33300EDFDF46}"/>
              </a:ext>
            </a:extLst>
          </p:cNvPr>
          <p:cNvSpPr txBox="1"/>
          <p:nvPr/>
        </p:nvSpPr>
        <p:spPr>
          <a:xfrm>
            <a:off x="5198563" y="6139264"/>
            <a:ext cx="1132696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03B9004-A5F5-C058-567A-229CE32EC512}"/>
              </a:ext>
            </a:extLst>
          </p:cNvPr>
          <p:cNvSpPr txBox="1"/>
          <p:nvPr/>
        </p:nvSpPr>
        <p:spPr>
          <a:xfrm>
            <a:off x="5198564" y="6784424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2250341" y="497181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23 285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2250342" y="581001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12 967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79081CE7-3DE5-F8D8-9F79-C436625774AE}"/>
              </a:ext>
            </a:extLst>
          </p:cNvPr>
          <p:cNvSpPr txBox="1"/>
          <p:nvPr/>
        </p:nvSpPr>
        <p:spPr>
          <a:xfrm>
            <a:off x="1869341" y="5352816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035576" y="649738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0EA37075-7AF0-67FB-F699-541EE32C714C}"/>
              </a:ext>
            </a:extLst>
          </p:cNvPr>
          <p:cNvSpPr txBox="1"/>
          <p:nvPr/>
        </p:nvSpPr>
        <p:spPr>
          <a:xfrm>
            <a:off x="3459346" y="6600072"/>
            <a:ext cx="405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3EC626F3-19AC-2CC0-4DCF-03B42BB890D0}"/>
              </a:ext>
            </a:extLst>
          </p:cNvPr>
          <p:cNvSpPr txBox="1"/>
          <p:nvPr/>
        </p:nvSpPr>
        <p:spPr>
          <a:xfrm>
            <a:off x="3154546" y="6586737"/>
            <a:ext cx="36021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2886077" y="6595702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2515151" y="6593088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EB916012-4A77-7B64-5A9F-518A345DE547}"/>
              </a:ext>
            </a:extLst>
          </p:cNvPr>
          <p:cNvSpPr txBox="1"/>
          <p:nvPr/>
        </p:nvSpPr>
        <p:spPr>
          <a:xfrm>
            <a:off x="5198563" y="7429584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2230168" y="6593088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5129211" y="8169592"/>
            <a:ext cx="5477156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23 285 – 12 967 = 10 318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7" y="930734"/>
            <a:ext cx="3541712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173E-6 3.05556E-6 L -4.08173E-6 -0.132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567848" y="879127"/>
            <a:ext cx="830207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140483" y="3550384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430803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84 758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5040728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43 265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4689038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2981359" y="572809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196123" y="5701356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41 493</a:t>
            </a:r>
          </a:p>
        </p:txBody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433566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79 363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506835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5 819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92883" y="471666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575571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433566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34 635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506835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927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471666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575571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5794039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73 544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5701355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33 708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6522184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52826" y="7436584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97 358 – 89 263			56 492 – 56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75 046 – 32 638			16 519 – 8 245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9" y="1752600"/>
            <a:ext cx="337185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0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06862" y="2498478"/>
            <a:ext cx="14081693" cy="3477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97 358 – 89 263			56 492 – 56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75 046 – 32 638			16 519 – 8 245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59C52E7A-9F2B-D092-5B6B-79CD7345C292}"/>
              </a:ext>
            </a:extLst>
          </p:cNvPr>
          <p:cNvSpPr txBox="1"/>
          <p:nvPr/>
        </p:nvSpPr>
        <p:spPr>
          <a:xfrm>
            <a:off x="3505127" y="329157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97 358</a:t>
            </a:r>
          </a:p>
        </p:txBody>
      </p:sp>
      <p:sp>
        <p:nvSpPr>
          <p:cNvPr id="37" name="Text Box 31">
            <a:extLst>
              <a:ext uri="{FF2B5EF4-FFF2-40B4-BE49-F238E27FC236}">
                <a16:creationId xmlns:a16="http://schemas.microsoft.com/office/drawing/2014/main" id="{E2DF2318-FE30-BF40-03B0-8A2F473EE547}"/>
              </a:ext>
            </a:extLst>
          </p:cNvPr>
          <p:cNvSpPr txBox="1"/>
          <p:nvPr/>
        </p:nvSpPr>
        <p:spPr>
          <a:xfrm>
            <a:off x="3505128" y="402426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89 263</a:t>
            </a:r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id="{516A1B07-EE86-AE8E-337F-DA20B39C7EB3}"/>
              </a:ext>
            </a:extLst>
          </p:cNvPr>
          <p:cNvSpPr txBox="1"/>
          <p:nvPr/>
        </p:nvSpPr>
        <p:spPr>
          <a:xfrm>
            <a:off x="3124127" y="367257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id="{26B9F959-5E96-1292-C9D2-2A8585F5FCB7}"/>
              </a:ext>
            </a:extLst>
          </p:cNvPr>
          <p:cNvSpPr/>
          <p:nvPr/>
        </p:nvSpPr>
        <p:spPr>
          <a:xfrm>
            <a:off x="3290362" y="471162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" name="Text Box 35">
            <a:extLst>
              <a:ext uri="{FF2B5EF4-FFF2-40B4-BE49-F238E27FC236}">
                <a16:creationId xmlns:a16="http://schemas.microsoft.com/office/drawing/2014/main" id="{FC7C7D87-6B86-02B2-C298-1DC579766777}"/>
              </a:ext>
            </a:extLst>
          </p:cNvPr>
          <p:cNvSpPr txBox="1"/>
          <p:nvPr/>
        </p:nvSpPr>
        <p:spPr>
          <a:xfrm>
            <a:off x="3505126" y="468489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8 095</a:t>
            </a: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16F08BBE-4BAF-61CA-7C84-A6DF72314F05}"/>
              </a:ext>
            </a:extLst>
          </p:cNvPr>
          <p:cNvSpPr txBox="1"/>
          <p:nvPr/>
        </p:nvSpPr>
        <p:spPr>
          <a:xfrm>
            <a:off x="10631883" y="318165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56 492</a:t>
            </a:r>
          </a:p>
        </p:txBody>
      </p:sp>
      <p:sp>
        <p:nvSpPr>
          <p:cNvPr id="42" name="Text Box 31">
            <a:extLst>
              <a:ext uri="{FF2B5EF4-FFF2-40B4-BE49-F238E27FC236}">
                <a16:creationId xmlns:a16="http://schemas.microsoft.com/office/drawing/2014/main" id="{3C821B39-C7CC-4C2A-9E09-09C60619BB1C}"/>
              </a:ext>
            </a:extLst>
          </p:cNvPr>
          <p:cNvSpPr txBox="1"/>
          <p:nvPr/>
        </p:nvSpPr>
        <p:spPr>
          <a:xfrm>
            <a:off x="10631884" y="3914348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56</a:t>
            </a: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id="{4592A1B4-6812-6275-6B14-E761CECF71D0}"/>
              </a:ext>
            </a:extLst>
          </p:cNvPr>
          <p:cNvSpPr txBox="1"/>
          <p:nvPr/>
        </p:nvSpPr>
        <p:spPr>
          <a:xfrm>
            <a:off x="10250883" y="3562658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4" name="Line 33">
            <a:extLst>
              <a:ext uri="{FF2B5EF4-FFF2-40B4-BE49-F238E27FC236}">
                <a16:creationId xmlns:a16="http://schemas.microsoft.com/office/drawing/2014/main" id="{C3BECFAE-6049-E22C-830C-7F1D207A0F5F}"/>
              </a:ext>
            </a:extLst>
          </p:cNvPr>
          <p:cNvSpPr/>
          <p:nvPr/>
        </p:nvSpPr>
        <p:spPr>
          <a:xfrm>
            <a:off x="10417118" y="460171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id="{89EEDCB0-1453-D1F9-A360-0C9DDBDBAA27}"/>
              </a:ext>
            </a:extLst>
          </p:cNvPr>
          <p:cNvSpPr txBox="1"/>
          <p:nvPr/>
        </p:nvSpPr>
        <p:spPr>
          <a:xfrm>
            <a:off x="10626874" y="4640037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56 436</a:t>
            </a:r>
          </a:p>
        </p:txBody>
      </p:sp>
      <p:sp>
        <p:nvSpPr>
          <p:cNvPr id="46" name="Text Box 29">
            <a:extLst>
              <a:ext uri="{FF2B5EF4-FFF2-40B4-BE49-F238E27FC236}">
                <a16:creationId xmlns:a16="http://schemas.microsoft.com/office/drawing/2014/main" id="{DB3F84CD-A402-EC9D-EEC8-DC78A4F8E750}"/>
              </a:ext>
            </a:extLst>
          </p:cNvPr>
          <p:cNvSpPr txBox="1"/>
          <p:nvPr/>
        </p:nvSpPr>
        <p:spPr>
          <a:xfrm>
            <a:off x="3702001" y="612678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75 046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01EF000B-9B6F-A220-3AD2-B7CBD14DBF39}"/>
              </a:ext>
            </a:extLst>
          </p:cNvPr>
          <p:cNvSpPr txBox="1"/>
          <p:nvPr/>
        </p:nvSpPr>
        <p:spPr>
          <a:xfrm>
            <a:off x="3702002" y="685947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32 638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CC853B90-FD97-5FEF-659A-67AD93E21E90}"/>
              </a:ext>
            </a:extLst>
          </p:cNvPr>
          <p:cNvSpPr txBox="1"/>
          <p:nvPr/>
        </p:nvSpPr>
        <p:spPr>
          <a:xfrm>
            <a:off x="3321001" y="650778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id="{7CA9C050-3FDB-9C4D-E327-98932AE7C1FF}"/>
              </a:ext>
            </a:extLst>
          </p:cNvPr>
          <p:cNvSpPr/>
          <p:nvPr/>
        </p:nvSpPr>
        <p:spPr>
          <a:xfrm>
            <a:off x="3487236" y="754684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" name="Text Box 35">
            <a:extLst>
              <a:ext uri="{FF2B5EF4-FFF2-40B4-BE49-F238E27FC236}">
                <a16:creationId xmlns:a16="http://schemas.microsoft.com/office/drawing/2014/main" id="{FC3D90C9-2F3B-AFAF-B867-F691C102EB64}"/>
              </a:ext>
            </a:extLst>
          </p:cNvPr>
          <p:cNvSpPr txBox="1"/>
          <p:nvPr/>
        </p:nvSpPr>
        <p:spPr>
          <a:xfrm>
            <a:off x="3702000" y="7520104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42 408</a:t>
            </a:r>
          </a:p>
        </p:txBody>
      </p:sp>
      <p:sp>
        <p:nvSpPr>
          <p:cNvPr id="51" name="Text Box 29">
            <a:extLst>
              <a:ext uri="{FF2B5EF4-FFF2-40B4-BE49-F238E27FC236}">
                <a16:creationId xmlns:a16="http://schemas.microsoft.com/office/drawing/2014/main" id="{B7ED0FE3-6148-3BD9-D7BE-B4107303806E}"/>
              </a:ext>
            </a:extLst>
          </p:cNvPr>
          <p:cNvSpPr txBox="1"/>
          <p:nvPr/>
        </p:nvSpPr>
        <p:spPr>
          <a:xfrm>
            <a:off x="10828757" y="601687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16 519</a:t>
            </a:r>
          </a:p>
        </p:txBody>
      </p:sp>
      <p:sp>
        <p:nvSpPr>
          <p:cNvPr id="52" name="Text Box 31">
            <a:extLst>
              <a:ext uri="{FF2B5EF4-FFF2-40B4-BE49-F238E27FC236}">
                <a16:creationId xmlns:a16="http://schemas.microsoft.com/office/drawing/2014/main" id="{4EC11B18-AFA0-E3D3-E8F4-9FAF963EC63B}"/>
              </a:ext>
            </a:extLst>
          </p:cNvPr>
          <p:cNvSpPr txBox="1"/>
          <p:nvPr/>
        </p:nvSpPr>
        <p:spPr>
          <a:xfrm>
            <a:off x="10828758" y="674956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8 245</a:t>
            </a:r>
          </a:p>
        </p:txBody>
      </p:sp>
      <p:sp>
        <p:nvSpPr>
          <p:cNvPr id="53" name="Text Box 32">
            <a:extLst>
              <a:ext uri="{FF2B5EF4-FFF2-40B4-BE49-F238E27FC236}">
                <a16:creationId xmlns:a16="http://schemas.microsoft.com/office/drawing/2014/main" id="{01EE6055-E275-0CBD-DE44-724DFB1AEC70}"/>
              </a:ext>
            </a:extLst>
          </p:cNvPr>
          <p:cNvSpPr txBox="1"/>
          <p:nvPr/>
        </p:nvSpPr>
        <p:spPr>
          <a:xfrm>
            <a:off x="10447757" y="639787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4" name="Line 33">
            <a:extLst>
              <a:ext uri="{FF2B5EF4-FFF2-40B4-BE49-F238E27FC236}">
                <a16:creationId xmlns:a16="http://schemas.microsoft.com/office/drawing/2014/main" id="{C8758472-B4BA-D12A-7A4D-CBC33DEB8A9B}"/>
              </a:ext>
            </a:extLst>
          </p:cNvPr>
          <p:cNvSpPr/>
          <p:nvPr/>
        </p:nvSpPr>
        <p:spPr>
          <a:xfrm>
            <a:off x="10613992" y="743692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" name="Text Box 35">
            <a:extLst>
              <a:ext uri="{FF2B5EF4-FFF2-40B4-BE49-F238E27FC236}">
                <a16:creationId xmlns:a16="http://schemas.microsoft.com/office/drawing/2014/main" id="{11E3E5FA-3BE4-EA88-74E6-A10D1C08B66F}"/>
              </a:ext>
            </a:extLst>
          </p:cNvPr>
          <p:cNvSpPr txBox="1"/>
          <p:nvPr/>
        </p:nvSpPr>
        <p:spPr>
          <a:xfrm>
            <a:off x="10823748" y="7475249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8 274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2137946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5527" y="3124200"/>
            <a:ext cx="929100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13 000 – 6 000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13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6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13 000 – 6 000 = 7 000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E7EA2-F3D9-33D0-35DF-B12B7B48640F}"/>
              </a:ext>
            </a:extLst>
          </p:cNvPr>
          <p:cNvSpPr/>
          <p:nvPr/>
        </p:nvSpPr>
        <p:spPr>
          <a:xfrm>
            <a:off x="586922" y="5472295"/>
            <a:ext cx="9299973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919" y="3059718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15 000 – 7000 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12 000 –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17 000 – 8 000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919" y="322679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919" y="4065114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7 000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8592" y="494155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9 000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2CBCC6B-1B17-BABC-2BE6-B7DDF9FC8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9098960" y="4285360"/>
            <a:ext cx="3429068" cy="6701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D484773-F3A0-27BA-7EC6-4262D6CB3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5445612" y="4283071"/>
            <a:ext cx="3749045" cy="6283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604" y="1255845"/>
            <a:ext cx="16200034" cy="1758672"/>
            <a:chOff x="1470819" y="1943100"/>
            <a:chExt cx="16200034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552334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ba tháng đầu năm, một nhà máy sản xuất đồ chơi đã sản xuất được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24 500 xe ô tô. Tháng 1 nhà máy bán đi 10 600 xe ô tô, tháng 2 nhà máy bán đi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9 500 xe ô tô. Hỏi nhà máy còn lại bao nhiêu xe ô tô đồ chơi?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112505" y="2913334"/>
            <a:ext cx="14051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1112505" y="5813657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24 500 – 10 600 = 13 900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13 900 – 9 500 = 4 400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4 400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F6300B-0B9B-FE01-3EED-C8165FCAD31D}"/>
              </a:ext>
            </a:extLst>
          </p:cNvPr>
          <p:cNvSpPr txBox="1"/>
          <p:nvPr/>
        </p:nvSpPr>
        <p:spPr>
          <a:xfrm>
            <a:off x="331538" y="3862148"/>
            <a:ext cx="5234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2EAF419-466D-0641-B13D-7447ECA1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5403813" y="3714445"/>
            <a:ext cx="10650612" cy="62833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FF10AD2-9DB1-77FE-0DC8-14D1C7034499}"/>
              </a:ext>
            </a:extLst>
          </p:cNvPr>
          <p:cNvGrpSpPr/>
          <p:nvPr/>
        </p:nvGrpSpPr>
        <p:grpSpPr>
          <a:xfrm>
            <a:off x="5565676" y="4177083"/>
            <a:ext cx="10186959" cy="310307"/>
            <a:chOff x="2956719" y="5780114"/>
            <a:chExt cx="7620000" cy="46828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1F6BEA-A465-9001-EF3A-4ECD47644FAF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9FB8C0-7BD3-3894-F166-64EEEBD877CF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875E07-A062-DC1B-A10D-E666D8CAB31D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B406509-C46D-A1FD-A7AE-47EF277A1B9B}"/>
              </a:ext>
            </a:extLst>
          </p:cNvPr>
          <p:cNvSpPr txBox="1"/>
          <p:nvPr/>
        </p:nvSpPr>
        <p:spPr>
          <a:xfrm>
            <a:off x="9104595" y="3270244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24 500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AE5742-A1B2-F4DA-5647-7B53128A5752}"/>
              </a:ext>
            </a:extLst>
          </p:cNvPr>
          <p:cNvSpPr txBox="1"/>
          <p:nvPr/>
        </p:nvSpPr>
        <p:spPr>
          <a:xfrm>
            <a:off x="5765574" y="4723299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84750C-E10E-DE41-22B3-EABF252D2543}"/>
              </a:ext>
            </a:extLst>
          </p:cNvPr>
          <p:cNvSpPr txBox="1"/>
          <p:nvPr/>
        </p:nvSpPr>
        <p:spPr>
          <a:xfrm>
            <a:off x="9418923" y="4767448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9 500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C1C4B1F-5C7E-812E-EB5F-143CA89DC964}"/>
              </a:ext>
            </a:extLst>
          </p:cNvPr>
          <p:cNvCxnSpPr>
            <a:cxnSpLocks/>
          </p:cNvCxnSpPr>
          <p:nvPr/>
        </p:nvCxnSpPr>
        <p:spPr>
          <a:xfrm>
            <a:off x="9133057" y="4163542"/>
            <a:ext cx="0" cy="381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FD05E73-7CD1-77CA-FCD5-6D744AF51C8B}"/>
              </a:ext>
            </a:extLst>
          </p:cNvPr>
          <p:cNvCxnSpPr>
            <a:cxnSpLocks/>
          </p:cNvCxnSpPr>
          <p:nvPr/>
        </p:nvCxnSpPr>
        <p:spPr>
          <a:xfrm>
            <a:off x="12488868" y="4147108"/>
            <a:ext cx="0" cy="44609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C4EB0BEB-AF6C-4B9C-BDCE-3E99B1226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12407818" y="4327288"/>
            <a:ext cx="3344817" cy="67019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05ED56C-1AD8-D124-9408-D43B7994D116}"/>
              </a:ext>
            </a:extLst>
          </p:cNvPr>
          <p:cNvSpPr txBox="1"/>
          <p:nvPr/>
        </p:nvSpPr>
        <p:spPr>
          <a:xfrm>
            <a:off x="12671978" y="4663998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ACDBED-31AF-6438-B0B3-68D580109002}"/>
              </a:ext>
            </a:extLst>
          </p:cNvPr>
          <p:cNvCxnSpPr/>
          <p:nvPr/>
        </p:nvCxnSpPr>
        <p:spPr>
          <a:xfrm>
            <a:off x="6614319" y="54864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BA2E6-D4FD-8CD5-208D-7491BBB92A30}"/>
              </a:ext>
            </a:extLst>
          </p:cNvPr>
          <p:cNvGrpSpPr/>
          <p:nvPr/>
        </p:nvGrpSpPr>
        <p:grpSpPr>
          <a:xfrm>
            <a:off x="0" y="1286642"/>
            <a:ext cx="15850226" cy="722531"/>
            <a:chOff x="1470819" y="1943100"/>
            <a:chExt cx="15976896" cy="7225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0B880E-9F42-45EA-4B46-6A057BFD40E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F12789E-57DE-92FD-3E84-15951A4F9244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D9E199-27B1-C270-B062-328916BD2E4B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3ABF5D-E0DC-B8C8-7B7D-6CC6E0475D43}"/>
                </a:ext>
              </a:extLst>
            </p:cNvPr>
            <p:cNvSpPr txBox="1"/>
            <p:nvPr/>
          </p:nvSpPr>
          <p:spPr>
            <a:xfrm>
              <a:off x="2071309" y="2019300"/>
              <a:ext cx="15376406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3AC9638-35BF-B5AF-8B4A-F455054B521A}"/>
              </a:ext>
            </a:extLst>
          </p:cNvPr>
          <p:cNvSpPr txBox="1"/>
          <p:nvPr/>
        </p:nvSpPr>
        <p:spPr>
          <a:xfrm>
            <a:off x="1531937" y="2679174"/>
            <a:ext cx="130833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99 999</a:t>
            </a: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102</a:t>
            </a: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99 999 – 102 = 99 897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99 897</a:t>
            </a:r>
          </a:p>
        </p:txBody>
      </p:sp>
    </p:spTree>
    <p:extLst>
      <p:ext uri="{BB962C8B-B14F-4D97-AF65-F5344CB8AC3E}">
        <p14:creationId xmlns:p14="http://schemas.microsoft.com/office/powerpoint/2010/main" val="354841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459</Words>
  <Application>Microsoft Office PowerPoint</Application>
  <PresentationFormat>Custom</PresentationFormat>
  <Paragraphs>112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162</cp:revision>
  <dcterms:created xsi:type="dcterms:W3CDTF">2022-07-10T01:37:20Z</dcterms:created>
  <dcterms:modified xsi:type="dcterms:W3CDTF">2026-01-24T16:28:52Z</dcterms:modified>
</cp:coreProperties>
</file>