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98" r:id="rId3"/>
    <p:sldId id="299" r:id="rId4"/>
    <p:sldId id="300" r:id="rId5"/>
    <p:sldId id="301" r:id="rId6"/>
    <p:sldId id="329" r:id="rId7"/>
    <p:sldId id="330" r:id="rId8"/>
    <p:sldId id="331" r:id="rId9"/>
    <p:sldId id="332" r:id="rId10"/>
    <p:sldId id="333" r:id="rId11"/>
    <p:sldId id="334" r:id="rId12"/>
    <p:sldId id="337" r:id="rId13"/>
    <p:sldId id="335" r:id="rId14"/>
    <p:sldId id="336" r:id="rId15"/>
    <p:sldId id="338" r:id="rId16"/>
    <p:sldId id="339" r:id="rId17"/>
    <p:sldId id="340" r:id="rId18"/>
    <p:sldId id="296" r:id="rId19"/>
    <p:sldId id="297" r:id="rId20"/>
  </p:sldIdLst>
  <p:sldSz cx="18288000" cy="10287000"/>
  <p:notesSz cx="6858000" cy="9144000"/>
  <p:embeddedFontLst>
    <p:embeddedFont>
      <p:font typeface="#9Slide02 Noi dung dai" panose="02000000000000000000" pitchFamily="2" charset="0"/>
      <p:regular r:id="rId21"/>
    </p:embeddedFont>
    <p:embeddedFont>
      <p:font typeface="#9Slide02 Tieu de dai" panose="02000000000000000000" pitchFamily="2" charset="0"/>
      <p:bold r:id="rId22"/>
    </p:embeddedFont>
    <p:embeddedFont>
      <p:font typeface="#9Slide03 Arima Madurai Black" panose="00000A00000000000000" pitchFamily="2" charset="-93"/>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4720"/>
    <a:srgbClr val="E6EDBE"/>
    <a:srgbClr val="FAEEDD"/>
    <a:srgbClr val="FF0066"/>
    <a:srgbClr val="E87D2D"/>
    <a:srgbClr val="729A31"/>
    <a:srgbClr val="FAF4E5"/>
    <a:srgbClr val="000000"/>
    <a:srgbClr val="E1EFFB"/>
    <a:srgbClr val="F8E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2" d="100"/>
          <a:sy n="52" d="100"/>
        </p:scale>
        <p:origin x="1215"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7" indent="0" algn="ctr">
              <a:buNone/>
              <a:defRPr>
                <a:solidFill>
                  <a:schemeClr val="tx1">
                    <a:tint val="75000"/>
                  </a:schemeClr>
                </a:solidFill>
              </a:defRPr>
            </a:lvl2pPr>
            <a:lvl3pPr marL="914490" indent="0" algn="ctr">
              <a:buNone/>
              <a:defRPr>
                <a:solidFill>
                  <a:schemeClr val="tx1">
                    <a:tint val="75000"/>
                  </a:schemeClr>
                </a:solidFill>
              </a:defRPr>
            </a:lvl3pPr>
            <a:lvl4pPr marL="1371738" indent="0" algn="ctr">
              <a:buNone/>
              <a:defRPr>
                <a:solidFill>
                  <a:schemeClr val="tx1">
                    <a:tint val="75000"/>
                  </a:schemeClr>
                </a:solidFill>
              </a:defRPr>
            </a:lvl4pPr>
            <a:lvl5pPr marL="1828983" indent="0" algn="ctr">
              <a:buNone/>
              <a:defRPr>
                <a:solidFill>
                  <a:schemeClr val="tx1">
                    <a:tint val="75000"/>
                  </a:schemeClr>
                </a:solidFill>
              </a:defRPr>
            </a:lvl5pPr>
            <a:lvl6pPr marL="2286228" indent="0" algn="ctr">
              <a:buNone/>
              <a:defRPr>
                <a:solidFill>
                  <a:schemeClr val="tx1">
                    <a:tint val="75000"/>
                  </a:schemeClr>
                </a:solidFill>
              </a:defRPr>
            </a:lvl6pPr>
            <a:lvl7pPr marL="2743475" indent="0" algn="ctr">
              <a:buNone/>
              <a:defRPr>
                <a:solidFill>
                  <a:schemeClr val="tx1">
                    <a:tint val="75000"/>
                  </a:schemeClr>
                </a:solidFill>
              </a:defRPr>
            </a:lvl7pPr>
            <a:lvl8pPr marL="3200721" indent="0" algn="ctr">
              <a:buNone/>
              <a:defRPr>
                <a:solidFill>
                  <a:schemeClr val="tx1">
                    <a:tint val="75000"/>
                  </a:schemeClr>
                </a:solidFill>
              </a:defRPr>
            </a:lvl8pPr>
            <a:lvl9pPr marL="36579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55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98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03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642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184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9"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18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6"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41"/>
            <a:ext cx="9258300" cy="7310438"/>
          </a:xfrm>
        </p:spPr>
        <p:txBody>
          <a:bodyPr/>
          <a:lstStyle>
            <a:lvl1pPr marL="0" indent="0">
              <a:buNone/>
              <a:defRPr sz="4800"/>
            </a:lvl1pPr>
            <a:lvl2pPr marL="685869" indent="0">
              <a:buNone/>
              <a:defRPr sz="4200"/>
            </a:lvl2pPr>
            <a:lvl3pPr marL="1371738" indent="0">
              <a:buNone/>
              <a:defRPr sz="3600"/>
            </a:lvl3pPr>
            <a:lvl4pPr marL="2057607" indent="0">
              <a:buNone/>
              <a:defRPr sz="3000"/>
            </a:lvl4pPr>
            <a:lvl5pPr marL="2743475" indent="0">
              <a:buNone/>
              <a:defRPr sz="3000"/>
            </a:lvl5pPr>
            <a:lvl6pPr marL="3429342" indent="0">
              <a:buNone/>
              <a:defRPr sz="3000"/>
            </a:lvl6pPr>
            <a:lvl7pPr marL="4115213" indent="0">
              <a:buNone/>
              <a:defRPr sz="3000"/>
            </a:lvl7pPr>
            <a:lvl8pPr marL="4801080" indent="0">
              <a:buNone/>
              <a:defRPr sz="3000"/>
            </a:lvl8pPr>
            <a:lvl9pPr marL="5486949"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6" y="3086100"/>
            <a:ext cx="5898356" cy="5717382"/>
          </a:xfrm>
        </p:spPr>
        <p:txBody>
          <a:bodyPr/>
          <a:lstStyle>
            <a:lvl1pPr marL="0" indent="0">
              <a:buNone/>
              <a:defRPr sz="2400"/>
            </a:lvl1pPr>
            <a:lvl2pPr marL="685869" indent="0">
              <a:buNone/>
              <a:defRPr sz="2100"/>
            </a:lvl2pPr>
            <a:lvl3pPr marL="1371738" indent="0">
              <a:buNone/>
              <a:defRPr sz="1800"/>
            </a:lvl3pPr>
            <a:lvl4pPr marL="2057607" indent="0">
              <a:buNone/>
              <a:defRPr sz="1500"/>
            </a:lvl4pPr>
            <a:lvl5pPr marL="2743475" indent="0">
              <a:buNone/>
              <a:defRPr sz="1500"/>
            </a:lvl5pPr>
            <a:lvl6pPr marL="3429342" indent="0">
              <a:buNone/>
              <a:defRPr sz="1500"/>
            </a:lvl6pPr>
            <a:lvl7pPr marL="4115213" indent="0">
              <a:buNone/>
              <a:defRPr sz="1500"/>
            </a:lvl7pPr>
            <a:lvl8pPr marL="4801080" indent="0">
              <a:buNone/>
              <a:defRPr sz="1500"/>
            </a:lvl8pPr>
            <a:lvl9pPr marL="5486949"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4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425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78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247" indent="0">
              <a:buNone/>
              <a:defRPr sz="1800">
                <a:solidFill>
                  <a:schemeClr val="tx1">
                    <a:tint val="75000"/>
                  </a:schemeClr>
                </a:solidFill>
              </a:defRPr>
            </a:lvl2pPr>
            <a:lvl3pPr marL="914490" indent="0">
              <a:buNone/>
              <a:defRPr sz="1601">
                <a:solidFill>
                  <a:schemeClr val="tx1">
                    <a:tint val="75000"/>
                  </a:schemeClr>
                </a:solidFill>
              </a:defRPr>
            </a:lvl3pPr>
            <a:lvl4pPr marL="1371738" indent="0">
              <a:buNone/>
              <a:defRPr sz="1400">
                <a:solidFill>
                  <a:schemeClr val="tx1">
                    <a:tint val="75000"/>
                  </a:schemeClr>
                </a:solidFill>
              </a:defRPr>
            </a:lvl4pPr>
            <a:lvl5pPr marL="1828983" indent="0">
              <a:buNone/>
              <a:defRPr sz="1400">
                <a:solidFill>
                  <a:schemeClr val="tx1">
                    <a:tint val="75000"/>
                  </a:schemeClr>
                </a:solidFill>
              </a:defRPr>
            </a:lvl5pPr>
            <a:lvl6pPr marL="2286228" indent="0">
              <a:buNone/>
              <a:defRPr sz="1400">
                <a:solidFill>
                  <a:schemeClr val="tx1">
                    <a:tint val="75000"/>
                  </a:schemeClr>
                </a:solidFill>
              </a:defRPr>
            </a:lvl6pPr>
            <a:lvl7pPr marL="2743475" indent="0">
              <a:buNone/>
              <a:defRPr sz="1400">
                <a:solidFill>
                  <a:schemeClr val="tx1">
                    <a:tint val="75000"/>
                  </a:schemeClr>
                </a:solidFill>
              </a:defRPr>
            </a:lvl7pPr>
            <a:lvl8pPr marL="3200721"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86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818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321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24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63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81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47" indent="0">
              <a:buNone/>
              <a:defRPr sz="2801"/>
            </a:lvl2pPr>
            <a:lvl3pPr marL="914490"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1" indent="0">
              <a:buNone/>
              <a:defRPr sz="2000"/>
            </a:lvl8pPr>
            <a:lvl9pPr marL="3657966"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583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62AA310-6E44-49AF-7AC5-2F2F153B59F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70699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90" rtl="0" eaLnBrk="1" latinLnBrk="0" hangingPunct="1">
        <a:spcBef>
          <a:spcPct val="0"/>
        </a:spcBef>
        <a:buNone/>
        <a:defRPr sz="4400" kern="1200">
          <a:solidFill>
            <a:schemeClr val="tx1"/>
          </a:solidFill>
          <a:latin typeface="+mj-lt"/>
          <a:ea typeface="+mj-ea"/>
          <a:cs typeface="+mj-cs"/>
        </a:defRPr>
      </a:lvl1pPr>
    </p:titleStyle>
    <p:bodyStyle>
      <a:lvl1pPr marL="342935" indent="-342935" algn="l" defTabSz="9144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5" indent="-285780" algn="l" defTabSz="914490"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114" indent="-228624" algn="l" defTabSz="9144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1"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90"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0" rtl="0" eaLnBrk="1" latinLnBrk="0" hangingPunct="1">
        <a:defRPr sz="1800" kern="1200">
          <a:solidFill>
            <a:schemeClr val="tx1"/>
          </a:solidFill>
          <a:latin typeface="+mn-lt"/>
          <a:ea typeface="+mn-ea"/>
          <a:cs typeface="+mn-cs"/>
        </a:defRPr>
      </a:lvl1pPr>
      <a:lvl2pPr marL="457247" algn="l" defTabSz="914490" rtl="0" eaLnBrk="1" latinLnBrk="0" hangingPunct="1">
        <a:defRPr sz="1800" kern="1200">
          <a:solidFill>
            <a:schemeClr val="tx1"/>
          </a:solidFill>
          <a:latin typeface="+mn-lt"/>
          <a:ea typeface="+mn-ea"/>
          <a:cs typeface="+mn-cs"/>
        </a:defRPr>
      </a:lvl2pPr>
      <a:lvl3pPr marL="914490" algn="l" defTabSz="914490" rtl="0" eaLnBrk="1" latinLnBrk="0" hangingPunct="1">
        <a:defRPr sz="1800" kern="1200">
          <a:solidFill>
            <a:schemeClr val="tx1"/>
          </a:solidFill>
          <a:latin typeface="+mn-lt"/>
          <a:ea typeface="+mn-ea"/>
          <a:cs typeface="+mn-cs"/>
        </a:defRPr>
      </a:lvl3pPr>
      <a:lvl4pPr marL="1371738" algn="l" defTabSz="914490" rtl="0" eaLnBrk="1" latinLnBrk="0" hangingPunct="1">
        <a:defRPr sz="1800" kern="1200">
          <a:solidFill>
            <a:schemeClr val="tx1"/>
          </a:solidFill>
          <a:latin typeface="+mn-lt"/>
          <a:ea typeface="+mn-ea"/>
          <a:cs typeface="+mn-cs"/>
        </a:defRPr>
      </a:lvl4pPr>
      <a:lvl5pPr marL="1828983" algn="l" defTabSz="914490" rtl="0" eaLnBrk="1" latinLnBrk="0" hangingPunct="1">
        <a:defRPr sz="1800" kern="1200">
          <a:solidFill>
            <a:schemeClr val="tx1"/>
          </a:solidFill>
          <a:latin typeface="+mn-lt"/>
          <a:ea typeface="+mn-ea"/>
          <a:cs typeface="+mn-cs"/>
        </a:defRPr>
      </a:lvl5pPr>
      <a:lvl6pPr marL="2286228" algn="l" defTabSz="914490" rtl="0" eaLnBrk="1" latinLnBrk="0" hangingPunct="1">
        <a:defRPr sz="1800" kern="1200">
          <a:solidFill>
            <a:schemeClr val="tx1"/>
          </a:solidFill>
          <a:latin typeface="+mn-lt"/>
          <a:ea typeface="+mn-ea"/>
          <a:cs typeface="+mn-cs"/>
        </a:defRPr>
      </a:lvl6pPr>
      <a:lvl7pPr marL="2743475" algn="l" defTabSz="914490" rtl="0" eaLnBrk="1" latinLnBrk="0" hangingPunct="1">
        <a:defRPr sz="1800" kern="1200">
          <a:solidFill>
            <a:schemeClr val="tx1"/>
          </a:solidFill>
          <a:latin typeface="+mn-lt"/>
          <a:ea typeface="+mn-ea"/>
          <a:cs typeface="+mn-cs"/>
        </a:defRPr>
      </a:lvl7pPr>
      <a:lvl8pPr marL="3200721" algn="l" defTabSz="914490" rtl="0" eaLnBrk="1" latinLnBrk="0" hangingPunct="1">
        <a:defRPr sz="1800" kern="1200">
          <a:solidFill>
            <a:schemeClr val="tx1"/>
          </a:solidFill>
          <a:latin typeface="+mn-lt"/>
          <a:ea typeface="+mn-ea"/>
          <a:cs typeface="+mn-cs"/>
        </a:defRPr>
      </a:lvl8pPr>
      <a:lvl9pPr marL="3657966" algn="l" defTabSz="9144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C81E44A-F180-2686-40D6-5C8F7704F5A8}"/>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3"/>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433808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738"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35" indent="-342935" algn="l" defTabSz="1371738"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802" indent="-342935" algn="l" defTabSz="1371738"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671" indent="-342935" algn="l" defTabSz="1371738"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540" indent="-342935" algn="l" defTabSz="1371738"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409" indent="-342935" algn="l" defTabSz="1371738"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2278"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147"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015"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882"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738" rtl="0" eaLnBrk="1" latinLnBrk="0" hangingPunct="1">
        <a:defRPr sz="2700" kern="1200">
          <a:solidFill>
            <a:schemeClr val="tx1"/>
          </a:solidFill>
          <a:latin typeface="+mn-lt"/>
          <a:ea typeface="+mn-ea"/>
          <a:cs typeface="+mn-cs"/>
        </a:defRPr>
      </a:lvl1pPr>
      <a:lvl2pPr marL="685869" algn="l" defTabSz="1371738" rtl="0" eaLnBrk="1" latinLnBrk="0" hangingPunct="1">
        <a:defRPr sz="2700" kern="1200">
          <a:solidFill>
            <a:schemeClr val="tx1"/>
          </a:solidFill>
          <a:latin typeface="+mn-lt"/>
          <a:ea typeface="+mn-ea"/>
          <a:cs typeface="+mn-cs"/>
        </a:defRPr>
      </a:lvl2pPr>
      <a:lvl3pPr marL="1371738" algn="l" defTabSz="1371738" rtl="0" eaLnBrk="1" latinLnBrk="0" hangingPunct="1">
        <a:defRPr sz="2700" kern="1200">
          <a:solidFill>
            <a:schemeClr val="tx1"/>
          </a:solidFill>
          <a:latin typeface="+mn-lt"/>
          <a:ea typeface="+mn-ea"/>
          <a:cs typeface="+mn-cs"/>
        </a:defRPr>
      </a:lvl3pPr>
      <a:lvl4pPr marL="2057607" algn="l" defTabSz="1371738" rtl="0" eaLnBrk="1" latinLnBrk="0" hangingPunct="1">
        <a:defRPr sz="2700" kern="1200">
          <a:solidFill>
            <a:schemeClr val="tx1"/>
          </a:solidFill>
          <a:latin typeface="+mn-lt"/>
          <a:ea typeface="+mn-ea"/>
          <a:cs typeface="+mn-cs"/>
        </a:defRPr>
      </a:lvl4pPr>
      <a:lvl5pPr marL="2743475" algn="l" defTabSz="1371738" rtl="0" eaLnBrk="1" latinLnBrk="0" hangingPunct="1">
        <a:defRPr sz="2700" kern="1200">
          <a:solidFill>
            <a:schemeClr val="tx1"/>
          </a:solidFill>
          <a:latin typeface="+mn-lt"/>
          <a:ea typeface="+mn-ea"/>
          <a:cs typeface="+mn-cs"/>
        </a:defRPr>
      </a:lvl5pPr>
      <a:lvl6pPr marL="3429342" algn="l" defTabSz="1371738" rtl="0" eaLnBrk="1" latinLnBrk="0" hangingPunct="1">
        <a:defRPr sz="2700" kern="1200">
          <a:solidFill>
            <a:schemeClr val="tx1"/>
          </a:solidFill>
          <a:latin typeface="+mn-lt"/>
          <a:ea typeface="+mn-ea"/>
          <a:cs typeface="+mn-cs"/>
        </a:defRPr>
      </a:lvl6pPr>
      <a:lvl7pPr marL="4115213" algn="l" defTabSz="1371738" rtl="0" eaLnBrk="1" latinLnBrk="0" hangingPunct="1">
        <a:defRPr sz="2700" kern="1200">
          <a:solidFill>
            <a:schemeClr val="tx1"/>
          </a:solidFill>
          <a:latin typeface="+mn-lt"/>
          <a:ea typeface="+mn-ea"/>
          <a:cs typeface="+mn-cs"/>
        </a:defRPr>
      </a:lvl7pPr>
      <a:lvl8pPr marL="4801080" algn="l" defTabSz="1371738" rtl="0" eaLnBrk="1" latinLnBrk="0" hangingPunct="1">
        <a:defRPr sz="2700" kern="1200">
          <a:solidFill>
            <a:schemeClr val="tx1"/>
          </a:solidFill>
          <a:latin typeface="+mn-lt"/>
          <a:ea typeface="+mn-ea"/>
          <a:cs typeface="+mn-cs"/>
        </a:defRPr>
      </a:lvl8pPr>
      <a:lvl9pPr marL="5486949" algn="l" defTabSz="137173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5.jpeg"/><Relationship Id="rId5" Type="http://schemas.microsoft.com/office/2007/relationships/media" Target="../media/media3.mp4"/><Relationship Id="rId10" Type="http://schemas.openxmlformats.org/officeDocument/2006/relationships/image" Target="../media/image14.jpeg"/><Relationship Id="rId4" Type="http://schemas.openxmlformats.org/officeDocument/2006/relationships/video" Target="../media/media2.mp4"/><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mailto:https://zalo.me/g/wvrerm321"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mailto:https://www.facebook.com/groups/97636430684893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0F4F79F-019E-F797-5811-87B5D926F2CC}"/>
              </a:ext>
            </a:extLst>
          </p:cNvPr>
          <p:cNvSpPr/>
          <p:nvPr/>
        </p:nvSpPr>
        <p:spPr>
          <a:xfrm>
            <a:off x="8026323" y="419100"/>
            <a:ext cx="2235357" cy="1446550"/>
          </a:xfrm>
          <a:prstGeom prst="rect">
            <a:avLst/>
          </a:prstGeom>
          <a:noFill/>
        </p:spPr>
        <p:txBody>
          <a:bodyPr wrap="none" lIns="91440" tIns="45720" rIns="91440" bIns="45720">
            <a:spAutoFit/>
          </a:bodyPr>
          <a:lstStyle/>
          <a:p>
            <a:pPr algn="ctr"/>
            <a:r>
              <a:rPr lang="vi-VN" sz="8800" b="1" u="sng">
                <a:ln w="0"/>
              </a:rPr>
              <a:t>Viết</a:t>
            </a:r>
            <a:endParaRPr lang="vi-VN" sz="8800" b="1" u="sng" cap="none" spc="0">
              <a:ln w="0"/>
              <a:solidFill>
                <a:schemeClr val="tx1"/>
              </a:solidFill>
            </a:endParaRPr>
          </a:p>
        </p:txBody>
      </p:sp>
      <p:sp>
        <p:nvSpPr>
          <p:cNvPr id="7" name="Hộp Văn bản 6">
            <a:extLst>
              <a:ext uri="{FF2B5EF4-FFF2-40B4-BE49-F238E27FC236}">
                <a16:creationId xmlns:a16="http://schemas.microsoft.com/office/drawing/2014/main" id="{5C28A3F8-6BB2-EEF7-D310-AE61C544A1E2}"/>
              </a:ext>
            </a:extLst>
          </p:cNvPr>
          <p:cNvSpPr txBox="1">
            <a:spLocks noChangeAspect="1"/>
          </p:cNvSpPr>
          <p:nvPr/>
        </p:nvSpPr>
        <p:spPr>
          <a:xfrm>
            <a:off x="4304749" y="2134819"/>
            <a:ext cx="10157459" cy="4709770"/>
          </a:xfrm>
          <a:custGeom>
            <a:avLst/>
            <a:gdLst/>
            <a:ahLst/>
            <a:cxnLst/>
            <a:rect l="l" t="t" r="r" b="b"/>
            <a:pathLst>
              <a:path w="10157459" h="4709770">
                <a:moveTo>
                  <a:pt x="4853101" y="3919728"/>
                </a:moveTo>
                <a:lnTo>
                  <a:pt x="4739716" y="4356202"/>
                </a:lnTo>
                <a:lnTo>
                  <a:pt x="4970144" y="4356202"/>
                </a:lnTo>
                <a:close/>
                <a:moveTo>
                  <a:pt x="3081451" y="3919728"/>
                </a:moveTo>
                <a:lnTo>
                  <a:pt x="2968066" y="4356202"/>
                </a:lnTo>
                <a:lnTo>
                  <a:pt x="3198494" y="4356202"/>
                </a:lnTo>
                <a:close/>
                <a:moveTo>
                  <a:pt x="7374482" y="3880714"/>
                </a:moveTo>
                <a:cubicBezTo>
                  <a:pt x="7315962" y="3880714"/>
                  <a:pt x="7273086" y="3911600"/>
                  <a:pt x="7245858" y="3973373"/>
                </a:cubicBezTo>
                <a:cubicBezTo>
                  <a:pt x="7218628" y="4035146"/>
                  <a:pt x="7205014" y="4133088"/>
                  <a:pt x="7205014" y="4267200"/>
                </a:cubicBezTo>
                <a:cubicBezTo>
                  <a:pt x="7205014" y="4401313"/>
                  <a:pt x="7218628" y="4499255"/>
                  <a:pt x="7245858" y="4561028"/>
                </a:cubicBezTo>
                <a:cubicBezTo>
                  <a:pt x="7273086" y="4622800"/>
                  <a:pt x="7315962" y="4653687"/>
                  <a:pt x="7374482" y="4653687"/>
                </a:cubicBezTo>
                <a:cubicBezTo>
                  <a:pt x="7433004" y="4653687"/>
                  <a:pt x="7475676" y="4623004"/>
                  <a:pt x="7502498" y="4561637"/>
                </a:cubicBezTo>
                <a:cubicBezTo>
                  <a:pt x="7529322" y="4500271"/>
                  <a:pt x="7542732" y="4402125"/>
                  <a:pt x="7542732" y="4267200"/>
                </a:cubicBezTo>
                <a:cubicBezTo>
                  <a:pt x="7542732" y="4132276"/>
                  <a:pt x="7529322" y="4034130"/>
                  <a:pt x="7502498" y="3972764"/>
                </a:cubicBezTo>
                <a:cubicBezTo>
                  <a:pt x="7475676" y="3911397"/>
                  <a:pt x="7433004" y="3880714"/>
                  <a:pt x="7374482" y="3880714"/>
                </a:cubicBezTo>
                <a:close/>
                <a:moveTo>
                  <a:pt x="2077212" y="3842919"/>
                </a:moveTo>
                <a:lnTo>
                  <a:pt x="2669743" y="3842919"/>
                </a:lnTo>
                <a:cubicBezTo>
                  <a:pt x="2677871" y="3842919"/>
                  <a:pt x="2684170" y="3846983"/>
                  <a:pt x="2688641" y="3855111"/>
                </a:cubicBezTo>
                <a:cubicBezTo>
                  <a:pt x="2693111" y="3863239"/>
                  <a:pt x="2695346" y="3873805"/>
                  <a:pt x="2695346" y="3886810"/>
                </a:cubicBezTo>
                <a:cubicBezTo>
                  <a:pt x="2695346" y="3905504"/>
                  <a:pt x="2691282" y="3924605"/>
                  <a:pt x="2683154" y="3944112"/>
                </a:cubicBezTo>
                <a:cubicBezTo>
                  <a:pt x="2675027" y="3963620"/>
                  <a:pt x="2664460" y="3976218"/>
                  <a:pt x="2651455" y="3981907"/>
                </a:cubicBezTo>
                <a:cubicBezTo>
                  <a:pt x="2575052" y="3944519"/>
                  <a:pt x="2508809" y="3919728"/>
                  <a:pt x="2452725" y="3907536"/>
                </a:cubicBezTo>
                <a:lnTo>
                  <a:pt x="2453945" y="4520794"/>
                </a:lnTo>
                <a:cubicBezTo>
                  <a:pt x="2453945" y="4585005"/>
                  <a:pt x="2461666" y="4636212"/>
                  <a:pt x="2477109" y="4674413"/>
                </a:cubicBezTo>
                <a:cubicBezTo>
                  <a:pt x="2467356" y="4683354"/>
                  <a:pt x="2454554" y="4691482"/>
                  <a:pt x="2438705" y="4698797"/>
                </a:cubicBezTo>
                <a:cubicBezTo>
                  <a:pt x="2422856" y="4706113"/>
                  <a:pt x="2404770" y="4709770"/>
                  <a:pt x="2384450" y="4709770"/>
                </a:cubicBezTo>
                <a:cubicBezTo>
                  <a:pt x="2357628" y="4709770"/>
                  <a:pt x="2335682" y="4702455"/>
                  <a:pt x="2318613" y="4687824"/>
                </a:cubicBezTo>
                <a:cubicBezTo>
                  <a:pt x="2301544" y="4673194"/>
                  <a:pt x="2293010" y="4653281"/>
                  <a:pt x="2293010" y="4628084"/>
                </a:cubicBezTo>
                <a:lnTo>
                  <a:pt x="2293010" y="3907536"/>
                </a:lnTo>
                <a:cubicBezTo>
                  <a:pt x="2240178" y="3918915"/>
                  <a:pt x="2173935" y="3943706"/>
                  <a:pt x="2094281" y="3981907"/>
                </a:cubicBezTo>
                <a:cubicBezTo>
                  <a:pt x="2082088" y="3976218"/>
                  <a:pt x="2071928" y="3963620"/>
                  <a:pt x="2063801" y="3944112"/>
                </a:cubicBezTo>
                <a:cubicBezTo>
                  <a:pt x="2055672" y="3924605"/>
                  <a:pt x="2051608" y="3905504"/>
                  <a:pt x="2051608" y="3886810"/>
                </a:cubicBezTo>
                <a:cubicBezTo>
                  <a:pt x="2051608" y="3873805"/>
                  <a:pt x="2053640" y="3863239"/>
                  <a:pt x="2057704" y="3855111"/>
                </a:cubicBezTo>
                <a:cubicBezTo>
                  <a:pt x="2061769" y="3846983"/>
                  <a:pt x="2068271" y="3842919"/>
                  <a:pt x="2077212" y="3842919"/>
                </a:cubicBezTo>
                <a:close/>
                <a:moveTo>
                  <a:pt x="5365165" y="3830727"/>
                </a:moveTo>
                <a:cubicBezTo>
                  <a:pt x="5394426" y="3830727"/>
                  <a:pt x="5416778" y="3838042"/>
                  <a:pt x="5432221" y="3852672"/>
                </a:cubicBezTo>
                <a:cubicBezTo>
                  <a:pt x="5447664" y="3867303"/>
                  <a:pt x="5462295" y="3889655"/>
                  <a:pt x="5476112" y="3919728"/>
                </a:cubicBezTo>
                <a:lnTo>
                  <a:pt x="5638266" y="4268420"/>
                </a:lnTo>
                <a:lnTo>
                  <a:pt x="5785789" y="3941674"/>
                </a:lnTo>
                <a:cubicBezTo>
                  <a:pt x="5794730" y="3922980"/>
                  <a:pt x="5799200" y="3905504"/>
                  <a:pt x="5799200" y="3889248"/>
                </a:cubicBezTo>
                <a:cubicBezTo>
                  <a:pt x="5799200" y="3881120"/>
                  <a:pt x="5797778" y="3873196"/>
                  <a:pt x="5794933" y="3865474"/>
                </a:cubicBezTo>
                <a:cubicBezTo>
                  <a:pt x="5792088" y="3857752"/>
                  <a:pt x="5788227" y="3851453"/>
                  <a:pt x="5783351" y="3846576"/>
                </a:cubicBezTo>
                <a:cubicBezTo>
                  <a:pt x="5808548" y="3836010"/>
                  <a:pt x="5838621" y="3830727"/>
                  <a:pt x="5873572" y="3830727"/>
                </a:cubicBezTo>
                <a:cubicBezTo>
                  <a:pt x="5897956" y="3830727"/>
                  <a:pt x="5916243" y="3837026"/>
                  <a:pt x="5928436" y="3849624"/>
                </a:cubicBezTo>
                <a:cubicBezTo>
                  <a:pt x="5940627" y="3862223"/>
                  <a:pt x="5947130" y="3878682"/>
                  <a:pt x="5947942" y="3899002"/>
                </a:cubicBezTo>
                <a:cubicBezTo>
                  <a:pt x="5947942" y="3911194"/>
                  <a:pt x="5944488" y="3926027"/>
                  <a:pt x="5937580" y="3943503"/>
                </a:cubicBezTo>
                <a:cubicBezTo>
                  <a:pt x="5930670" y="3960978"/>
                  <a:pt x="5921526" y="3978656"/>
                  <a:pt x="5910148" y="3996538"/>
                </a:cubicBezTo>
                <a:lnTo>
                  <a:pt x="5687034" y="4373271"/>
                </a:lnTo>
                <a:lnTo>
                  <a:pt x="5687034" y="4520794"/>
                </a:lnTo>
                <a:cubicBezTo>
                  <a:pt x="5687034" y="4582567"/>
                  <a:pt x="5694756" y="4633773"/>
                  <a:pt x="5710199" y="4674413"/>
                </a:cubicBezTo>
                <a:cubicBezTo>
                  <a:pt x="5701258" y="4683354"/>
                  <a:pt x="5688660" y="4691482"/>
                  <a:pt x="5672404" y="4698797"/>
                </a:cubicBezTo>
                <a:cubicBezTo>
                  <a:pt x="5656148" y="4706113"/>
                  <a:pt x="5638266" y="4709770"/>
                  <a:pt x="5618758" y="4709770"/>
                </a:cubicBezTo>
                <a:cubicBezTo>
                  <a:pt x="5591936" y="4709770"/>
                  <a:pt x="5569990" y="4702455"/>
                  <a:pt x="5552922" y="4687824"/>
                </a:cubicBezTo>
                <a:cubicBezTo>
                  <a:pt x="5535853" y="4673194"/>
                  <a:pt x="5527318" y="4653281"/>
                  <a:pt x="5527318" y="4628084"/>
                </a:cubicBezTo>
                <a:lnTo>
                  <a:pt x="5527318" y="4373271"/>
                </a:lnTo>
                <a:cubicBezTo>
                  <a:pt x="5518378" y="4361892"/>
                  <a:pt x="5509436" y="4346855"/>
                  <a:pt x="5500496" y="4328161"/>
                </a:cubicBezTo>
                <a:lnTo>
                  <a:pt x="5311520" y="3961181"/>
                </a:lnTo>
                <a:cubicBezTo>
                  <a:pt x="5293639" y="3927856"/>
                  <a:pt x="5273725" y="3900628"/>
                  <a:pt x="5251780" y="3879495"/>
                </a:cubicBezTo>
                <a:cubicBezTo>
                  <a:pt x="5263972" y="3867303"/>
                  <a:pt x="5279821" y="3856127"/>
                  <a:pt x="5299328" y="3845967"/>
                </a:cubicBezTo>
                <a:cubicBezTo>
                  <a:pt x="5318836" y="3835807"/>
                  <a:pt x="5340782" y="3830727"/>
                  <a:pt x="5365165" y="3830727"/>
                </a:cubicBezTo>
                <a:close/>
                <a:moveTo>
                  <a:pt x="7951241" y="3827069"/>
                </a:moveTo>
                <a:cubicBezTo>
                  <a:pt x="7978063" y="3827069"/>
                  <a:pt x="8000009" y="3834384"/>
                  <a:pt x="8017078" y="3849015"/>
                </a:cubicBezTo>
                <a:cubicBezTo>
                  <a:pt x="8034147" y="3863645"/>
                  <a:pt x="8042681" y="3883559"/>
                  <a:pt x="8042681" y="3908756"/>
                </a:cubicBezTo>
                <a:lnTo>
                  <a:pt x="8042681" y="4520794"/>
                </a:lnTo>
                <a:cubicBezTo>
                  <a:pt x="8042681" y="4585005"/>
                  <a:pt x="8050403" y="4636212"/>
                  <a:pt x="8065846" y="4674413"/>
                </a:cubicBezTo>
                <a:cubicBezTo>
                  <a:pt x="8056904" y="4683354"/>
                  <a:pt x="8044510" y="4691482"/>
                  <a:pt x="8028660" y="4698797"/>
                </a:cubicBezTo>
                <a:cubicBezTo>
                  <a:pt x="8012811" y="4706113"/>
                  <a:pt x="7994726" y="4709770"/>
                  <a:pt x="7974405" y="4709770"/>
                </a:cubicBezTo>
                <a:cubicBezTo>
                  <a:pt x="7947583" y="4709770"/>
                  <a:pt x="7925637" y="4702455"/>
                  <a:pt x="7908569" y="4687824"/>
                </a:cubicBezTo>
                <a:cubicBezTo>
                  <a:pt x="7891500" y="4673194"/>
                  <a:pt x="7882966" y="4653281"/>
                  <a:pt x="7882966" y="4628084"/>
                </a:cubicBezTo>
                <a:lnTo>
                  <a:pt x="7882966" y="4016045"/>
                </a:lnTo>
                <a:cubicBezTo>
                  <a:pt x="7882966" y="3954272"/>
                  <a:pt x="7875244" y="3903066"/>
                  <a:pt x="7859801" y="3862426"/>
                </a:cubicBezTo>
                <a:cubicBezTo>
                  <a:pt x="7868742" y="3853485"/>
                  <a:pt x="7881136" y="3845357"/>
                  <a:pt x="7896986" y="3838042"/>
                </a:cubicBezTo>
                <a:cubicBezTo>
                  <a:pt x="7912836" y="3830727"/>
                  <a:pt x="7930921" y="3827069"/>
                  <a:pt x="7951241" y="3827069"/>
                </a:cubicBezTo>
                <a:close/>
                <a:moveTo>
                  <a:pt x="7374482" y="3825850"/>
                </a:moveTo>
                <a:cubicBezTo>
                  <a:pt x="7488275" y="3825850"/>
                  <a:pt x="7574228" y="3862832"/>
                  <a:pt x="7632344" y="3936797"/>
                </a:cubicBezTo>
                <a:cubicBezTo>
                  <a:pt x="7690459" y="4010762"/>
                  <a:pt x="7719516" y="4120897"/>
                  <a:pt x="7719516" y="4267200"/>
                </a:cubicBezTo>
                <a:cubicBezTo>
                  <a:pt x="7719516" y="4414317"/>
                  <a:pt x="7690459" y="4524858"/>
                  <a:pt x="7632344" y="4598823"/>
                </a:cubicBezTo>
                <a:cubicBezTo>
                  <a:pt x="7574228" y="4672788"/>
                  <a:pt x="7488275" y="4709770"/>
                  <a:pt x="7374482" y="4709770"/>
                </a:cubicBezTo>
                <a:cubicBezTo>
                  <a:pt x="7260691" y="4709770"/>
                  <a:pt x="7174738" y="4672788"/>
                  <a:pt x="7116622" y="4598823"/>
                </a:cubicBezTo>
                <a:cubicBezTo>
                  <a:pt x="7058507" y="4524858"/>
                  <a:pt x="7029449" y="4414317"/>
                  <a:pt x="7029449" y="4267200"/>
                </a:cubicBezTo>
                <a:cubicBezTo>
                  <a:pt x="7029449" y="4120897"/>
                  <a:pt x="7058507" y="4010762"/>
                  <a:pt x="7116622" y="3936797"/>
                </a:cubicBezTo>
                <a:cubicBezTo>
                  <a:pt x="7174738" y="3862832"/>
                  <a:pt x="7260691" y="3825850"/>
                  <a:pt x="7374482" y="3825850"/>
                </a:cubicBezTo>
                <a:close/>
                <a:moveTo>
                  <a:pt x="6629323" y="3825850"/>
                </a:moveTo>
                <a:cubicBezTo>
                  <a:pt x="6674840" y="3825850"/>
                  <a:pt x="6718324" y="3831540"/>
                  <a:pt x="6759777" y="3842919"/>
                </a:cubicBezTo>
                <a:cubicBezTo>
                  <a:pt x="6801230" y="3854298"/>
                  <a:pt x="6835164" y="3870960"/>
                  <a:pt x="6861581" y="3892906"/>
                </a:cubicBezTo>
                <a:cubicBezTo>
                  <a:pt x="6887996" y="3914851"/>
                  <a:pt x="6901204" y="3940455"/>
                  <a:pt x="6901204" y="3969715"/>
                </a:cubicBezTo>
                <a:cubicBezTo>
                  <a:pt x="6901204" y="3994912"/>
                  <a:pt x="6889826" y="4016655"/>
                  <a:pt x="6867067" y="4034943"/>
                </a:cubicBezTo>
                <a:cubicBezTo>
                  <a:pt x="6844308" y="4053231"/>
                  <a:pt x="6813016" y="4061968"/>
                  <a:pt x="6773188" y="4061156"/>
                </a:cubicBezTo>
                <a:cubicBezTo>
                  <a:pt x="6760997" y="3940861"/>
                  <a:pt x="6713854" y="3880714"/>
                  <a:pt x="6631761" y="3880714"/>
                </a:cubicBezTo>
                <a:cubicBezTo>
                  <a:pt x="6570802" y="3880714"/>
                  <a:pt x="6525691" y="3912616"/>
                  <a:pt x="6496430" y="3976421"/>
                </a:cubicBezTo>
                <a:cubicBezTo>
                  <a:pt x="6467170" y="4040226"/>
                  <a:pt x="6452539" y="4137152"/>
                  <a:pt x="6452539" y="4267200"/>
                </a:cubicBezTo>
                <a:cubicBezTo>
                  <a:pt x="6452539" y="4397249"/>
                  <a:pt x="6466763" y="4494175"/>
                  <a:pt x="6495211" y="4557980"/>
                </a:cubicBezTo>
                <a:cubicBezTo>
                  <a:pt x="6523659" y="4621785"/>
                  <a:pt x="6567957" y="4653687"/>
                  <a:pt x="6628104" y="4653687"/>
                </a:cubicBezTo>
                <a:cubicBezTo>
                  <a:pt x="6671995" y="4653687"/>
                  <a:pt x="6707758" y="4637431"/>
                  <a:pt x="6735393" y="4604919"/>
                </a:cubicBezTo>
                <a:cubicBezTo>
                  <a:pt x="6763029" y="4572407"/>
                  <a:pt x="6780910" y="4523639"/>
                  <a:pt x="6789038" y="4458615"/>
                </a:cubicBezTo>
                <a:cubicBezTo>
                  <a:pt x="6800417" y="4456989"/>
                  <a:pt x="6808952" y="4456176"/>
                  <a:pt x="6814642" y="4456176"/>
                </a:cubicBezTo>
                <a:cubicBezTo>
                  <a:pt x="6843902" y="4456176"/>
                  <a:pt x="6869302" y="4463492"/>
                  <a:pt x="6890842" y="4478122"/>
                </a:cubicBezTo>
                <a:cubicBezTo>
                  <a:pt x="6912380" y="4492753"/>
                  <a:pt x="6923150" y="4512666"/>
                  <a:pt x="6923150" y="4537863"/>
                </a:cubicBezTo>
                <a:cubicBezTo>
                  <a:pt x="6923150" y="4573626"/>
                  <a:pt x="6908520" y="4604512"/>
                  <a:pt x="6879259" y="4630522"/>
                </a:cubicBezTo>
                <a:cubicBezTo>
                  <a:pt x="6849998" y="4656532"/>
                  <a:pt x="6812000" y="4676242"/>
                  <a:pt x="6765264" y="4689653"/>
                </a:cubicBezTo>
                <a:cubicBezTo>
                  <a:pt x="6718528" y="4703064"/>
                  <a:pt x="6669556" y="4709770"/>
                  <a:pt x="6618350" y="4709770"/>
                </a:cubicBezTo>
                <a:cubicBezTo>
                  <a:pt x="6510248" y="4709770"/>
                  <a:pt x="6426326" y="4671162"/>
                  <a:pt x="6366586" y="4593946"/>
                </a:cubicBezTo>
                <a:cubicBezTo>
                  <a:pt x="6306844" y="4516730"/>
                  <a:pt x="6276974" y="4407815"/>
                  <a:pt x="6276974" y="4267200"/>
                </a:cubicBezTo>
                <a:cubicBezTo>
                  <a:pt x="6276974" y="4126586"/>
                  <a:pt x="6307860" y="4017874"/>
                  <a:pt x="6369634" y="3941064"/>
                </a:cubicBezTo>
                <a:cubicBezTo>
                  <a:pt x="6431406" y="3864255"/>
                  <a:pt x="6517970" y="3825850"/>
                  <a:pt x="6629323" y="3825850"/>
                </a:cubicBezTo>
                <a:close/>
                <a:moveTo>
                  <a:pt x="4143298" y="3825850"/>
                </a:moveTo>
                <a:cubicBezTo>
                  <a:pt x="4188815" y="3825850"/>
                  <a:pt x="4232300" y="3831540"/>
                  <a:pt x="4273752" y="3842919"/>
                </a:cubicBezTo>
                <a:cubicBezTo>
                  <a:pt x="4315206" y="3854298"/>
                  <a:pt x="4349140" y="3870960"/>
                  <a:pt x="4375556" y="3892906"/>
                </a:cubicBezTo>
                <a:cubicBezTo>
                  <a:pt x="4401972" y="3914851"/>
                  <a:pt x="4415180" y="3940455"/>
                  <a:pt x="4415180" y="3969715"/>
                </a:cubicBezTo>
                <a:cubicBezTo>
                  <a:pt x="4415180" y="3994912"/>
                  <a:pt x="4403800" y="4016655"/>
                  <a:pt x="4381042" y="4034943"/>
                </a:cubicBezTo>
                <a:cubicBezTo>
                  <a:pt x="4358284" y="4053231"/>
                  <a:pt x="4326991" y="4061968"/>
                  <a:pt x="4287164" y="4061156"/>
                </a:cubicBezTo>
                <a:cubicBezTo>
                  <a:pt x="4274972" y="3940861"/>
                  <a:pt x="4227830" y="3880714"/>
                  <a:pt x="4145737" y="3880714"/>
                </a:cubicBezTo>
                <a:cubicBezTo>
                  <a:pt x="4084776" y="3880714"/>
                  <a:pt x="4039666" y="3912616"/>
                  <a:pt x="4010406" y="3976421"/>
                </a:cubicBezTo>
                <a:cubicBezTo>
                  <a:pt x="3981145" y="4040226"/>
                  <a:pt x="3966515" y="4137152"/>
                  <a:pt x="3966515" y="4267200"/>
                </a:cubicBezTo>
                <a:cubicBezTo>
                  <a:pt x="3966515" y="4397249"/>
                  <a:pt x="3980738" y="4494175"/>
                  <a:pt x="4009186" y="4557980"/>
                </a:cubicBezTo>
                <a:cubicBezTo>
                  <a:pt x="4037634" y="4621785"/>
                  <a:pt x="4081932" y="4653687"/>
                  <a:pt x="4142079" y="4653687"/>
                </a:cubicBezTo>
                <a:cubicBezTo>
                  <a:pt x="4185970" y="4653687"/>
                  <a:pt x="4221734" y="4637431"/>
                  <a:pt x="4249368" y="4604919"/>
                </a:cubicBezTo>
                <a:cubicBezTo>
                  <a:pt x="4277004" y="4572407"/>
                  <a:pt x="4294885" y="4523639"/>
                  <a:pt x="4303013" y="4458615"/>
                </a:cubicBezTo>
                <a:cubicBezTo>
                  <a:pt x="4314393" y="4456989"/>
                  <a:pt x="4322927" y="4456176"/>
                  <a:pt x="4328616" y="4456176"/>
                </a:cubicBezTo>
                <a:cubicBezTo>
                  <a:pt x="4357878" y="4456176"/>
                  <a:pt x="4383278" y="4463492"/>
                  <a:pt x="4404817" y="4478122"/>
                </a:cubicBezTo>
                <a:cubicBezTo>
                  <a:pt x="4426356" y="4492753"/>
                  <a:pt x="4437126" y="4512666"/>
                  <a:pt x="4437126" y="4537863"/>
                </a:cubicBezTo>
                <a:cubicBezTo>
                  <a:pt x="4437126" y="4573626"/>
                  <a:pt x="4422495" y="4604512"/>
                  <a:pt x="4393234" y="4630522"/>
                </a:cubicBezTo>
                <a:cubicBezTo>
                  <a:pt x="4363974" y="4656532"/>
                  <a:pt x="4325975" y="4676242"/>
                  <a:pt x="4279239" y="4689653"/>
                </a:cubicBezTo>
                <a:cubicBezTo>
                  <a:pt x="4232503" y="4703064"/>
                  <a:pt x="4183532" y="4709770"/>
                  <a:pt x="4132326" y="4709770"/>
                </a:cubicBezTo>
                <a:cubicBezTo>
                  <a:pt x="4024223" y="4709770"/>
                  <a:pt x="3940302" y="4671162"/>
                  <a:pt x="3880561" y="4593946"/>
                </a:cubicBezTo>
                <a:cubicBezTo>
                  <a:pt x="3820820" y="4516730"/>
                  <a:pt x="3790950" y="4407815"/>
                  <a:pt x="3790950" y="4267200"/>
                </a:cubicBezTo>
                <a:cubicBezTo>
                  <a:pt x="3790950" y="4126586"/>
                  <a:pt x="3821836" y="4017874"/>
                  <a:pt x="3883609" y="3941064"/>
                </a:cubicBezTo>
                <a:cubicBezTo>
                  <a:pt x="3945382" y="3864255"/>
                  <a:pt x="4031945" y="3825850"/>
                  <a:pt x="4143298" y="3825850"/>
                </a:cubicBezTo>
                <a:close/>
                <a:moveTo>
                  <a:pt x="4895773" y="3824631"/>
                </a:moveTo>
                <a:cubicBezTo>
                  <a:pt x="4944541" y="3824631"/>
                  <a:pt x="4973396" y="3842106"/>
                  <a:pt x="4982336" y="3877056"/>
                </a:cubicBezTo>
                <a:lnTo>
                  <a:pt x="5199354" y="4597604"/>
                </a:lnTo>
                <a:cubicBezTo>
                  <a:pt x="5209108" y="4630928"/>
                  <a:pt x="5222112" y="4656125"/>
                  <a:pt x="5238368" y="4673194"/>
                </a:cubicBezTo>
                <a:cubicBezTo>
                  <a:pt x="5217236" y="4697578"/>
                  <a:pt x="5185942" y="4709770"/>
                  <a:pt x="5144490" y="4709770"/>
                </a:cubicBezTo>
                <a:cubicBezTo>
                  <a:pt x="5119293" y="4709770"/>
                  <a:pt x="5097957" y="4704487"/>
                  <a:pt x="5080482" y="4693921"/>
                </a:cubicBezTo>
                <a:cubicBezTo>
                  <a:pt x="5063007" y="4683354"/>
                  <a:pt x="5052236" y="4667911"/>
                  <a:pt x="5048173" y="4647591"/>
                </a:cubicBezTo>
                <a:lnTo>
                  <a:pt x="4993309" y="4442765"/>
                </a:lnTo>
                <a:lnTo>
                  <a:pt x="4717770" y="4442765"/>
                </a:lnTo>
                <a:lnTo>
                  <a:pt x="4677536" y="4600042"/>
                </a:lnTo>
                <a:cubicBezTo>
                  <a:pt x="4671846" y="4621175"/>
                  <a:pt x="4669002" y="4639056"/>
                  <a:pt x="4669002" y="4653687"/>
                </a:cubicBezTo>
                <a:cubicBezTo>
                  <a:pt x="4669002" y="4670756"/>
                  <a:pt x="4673472" y="4683760"/>
                  <a:pt x="4682414" y="4692701"/>
                </a:cubicBezTo>
                <a:cubicBezTo>
                  <a:pt x="4666970" y="4698391"/>
                  <a:pt x="4652949" y="4702658"/>
                  <a:pt x="4640351" y="4705503"/>
                </a:cubicBezTo>
                <a:cubicBezTo>
                  <a:pt x="4627752" y="4708348"/>
                  <a:pt x="4612512" y="4709770"/>
                  <a:pt x="4594631" y="4709770"/>
                </a:cubicBezTo>
                <a:cubicBezTo>
                  <a:pt x="4563744" y="4709770"/>
                  <a:pt x="4541190" y="4704487"/>
                  <a:pt x="4526965" y="4693921"/>
                </a:cubicBezTo>
                <a:cubicBezTo>
                  <a:pt x="4512741" y="4683354"/>
                  <a:pt x="4505629" y="4666285"/>
                  <a:pt x="4505629" y="4642714"/>
                </a:cubicBezTo>
                <a:cubicBezTo>
                  <a:pt x="4505629" y="4623207"/>
                  <a:pt x="4510912" y="4595572"/>
                  <a:pt x="4521478" y="4559808"/>
                </a:cubicBezTo>
                <a:lnTo>
                  <a:pt x="4761661" y="3846576"/>
                </a:lnTo>
                <a:cubicBezTo>
                  <a:pt x="4806365" y="3831946"/>
                  <a:pt x="4851068" y="3824631"/>
                  <a:pt x="4895773" y="3824631"/>
                </a:cubicBezTo>
                <a:close/>
                <a:moveTo>
                  <a:pt x="3124123" y="3824631"/>
                </a:moveTo>
                <a:cubicBezTo>
                  <a:pt x="3172891" y="3824631"/>
                  <a:pt x="3201746" y="3842106"/>
                  <a:pt x="3210686" y="3877056"/>
                </a:cubicBezTo>
                <a:lnTo>
                  <a:pt x="3427704" y="4597604"/>
                </a:lnTo>
                <a:cubicBezTo>
                  <a:pt x="3437458" y="4630928"/>
                  <a:pt x="3450462" y="4656125"/>
                  <a:pt x="3466718" y="4673194"/>
                </a:cubicBezTo>
                <a:cubicBezTo>
                  <a:pt x="3445585" y="4697578"/>
                  <a:pt x="3414293" y="4709770"/>
                  <a:pt x="3372840" y="4709770"/>
                </a:cubicBezTo>
                <a:cubicBezTo>
                  <a:pt x="3347643" y="4709770"/>
                  <a:pt x="3326308" y="4704487"/>
                  <a:pt x="3308832" y="4693921"/>
                </a:cubicBezTo>
                <a:cubicBezTo>
                  <a:pt x="3291357" y="4683354"/>
                  <a:pt x="3280587" y="4667911"/>
                  <a:pt x="3276523" y="4647591"/>
                </a:cubicBezTo>
                <a:lnTo>
                  <a:pt x="3221659" y="4442765"/>
                </a:lnTo>
                <a:lnTo>
                  <a:pt x="2946120" y="4442765"/>
                </a:lnTo>
                <a:lnTo>
                  <a:pt x="2905887" y="4600042"/>
                </a:lnTo>
                <a:cubicBezTo>
                  <a:pt x="2900197" y="4621175"/>
                  <a:pt x="2897352" y="4639056"/>
                  <a:pt x="2897352" y="4653687"/>
                </a:cubicBezTo>
                <a:cubicBezTo>
                  <a:pt x="2897352" y="4670756"/>
                  <a:pt x="2901823" y="4683760"/>
                  <a:pt x="2910763" y="4692701"/>
                </a:cubicBezTo>
                <a:cubicBezTo>
                  <a:pt x="2895320" y="4698391"/>
                  <a:pt x="2881300" y="4702658"/>
                  <a:pt x="2868701" y="4705503"/>
                </a:cubicBezTo>
                <a:cubicBezTo>
                  <a:pt x="2856103" y="4708348"/>
                  <a:pt x="2840862" y="4709770"/>
                  <a:pt x="2822981" y="4709770"/>
                </a:cubicBezTo>
                <a:cubicBezTo>
                  <a:pt x="2792095" y="4709770"/>
                  <a:pt x="2769540" y="4704487"/>
                  <a:pt x="2755315" y="4693921"/>
                </a:cubicBezTo>
                <a:cubicBezTo>
                  <a:pt x="2741092" y="4683354"/>
                  <a:pt x="2733979" y="4666285"/>
                  <a:pt x="2733979" y="4642714"/>
                </a:cubicBezTo>
                <a:cubicBezTo>
                  <a:pt x="2733979" y="4623207"/>
                  <a:pt x="2739263" y="4595572"/>
                  <a:pt x="2749829" y="4559808"/>
                </a:cubicBezTo>
                <a:lnTo>
                  <a:pt x="2990011" y="3846576"/>
                </a:lnTo>
                <a:cubicBezTo>
                  <a:pt x="3034715" y="3831946"/>
                  <a:pt x="3079419" y="3824631"/>
                  <a:pt x="3124123" y="3824631"/>
                </a:cubicBezTo>
                <a:close/>
                <a:moveTo>
                  <a:pt x="3054705" y="3596107"/>
                </a:moveTo>
                <a:cubicBezTo>
                  <a:pt x="3088995" y="3596869"/>
                  <a:pt x="3119856" y="3601517"/>
                  <a:pt x="3147288" y="3610051"/>
                </a:cubicBezTo>
                <a:cubicBezTo>
                  <a:pt x="3183864" y="3621431"/>
                  <a:pt x="3202152" y="3643783"/>
                  <a:pt x="3202152" y="3677107"/>
                </a:cubicBezTo>
                <a:cubicBezTo>
                  <a:pt x="3202152" y="3703930"/>
                  <a:pt x="3190570" y="3725266"/>
                  <a:pt x="3167405" y="3741115"/>
                </a:cubicBezTo>
                <a:cubicBezTo>
                  <a:pt x="3144240" y="3756965"/>
                  <a:pt x="3106648" y="3768141"/>
                  <a:pt x="3054629" y="3774643"/>
                </a:cubicBezTo>
                <a:lnTo>
                  <a:pt x="3046094" y="3733191"/>
                </a:lnTo>
                <a:cubicBezTo>
                  <a:pt x="3067227" y="3725875"/>
                  <a:pt x="3081858" y="3718560"/>
                  <a:pt x="3089986" y="3711245"/>
                </a:cubicBezTo>
                <a:cubicBezTo>
                  <a:pt x="3098114" y="3703930"/>
                  <a:pt x="3102178" y="3694989"/>
                  <a:pt x="3102178" y="3684423"/>
                </a:cubicBezTo>
                <a:cubicBezTo>
                  <a:pt x="3102178" y="3671418"/>
                  <a:pt x="3094456" y="3663087"/>
                  <a:pt x="3079013" y="3659429"/>
                </a:cubicBezTo>
                <a:cubicBezTo>
                  <a:pt x="3063570" y="3655772"/>
                  <a:pt x="3044469" y="3653943"/>
                  <a:pt x="3021710" y="3653943"/>
                </a:cubicBezTo>
                <a:lnTo>
                  <a:pt x="3019272" y="3596640"/>
                </a:lnTo>
                <a:cubicBezTo>
                  <a:pt x="3031464" y="3596031"/>
                  <a:pt x="3043275" y="3595853"/>
                  <a:pt x="3054705" y="3596107"/>
                </a:cubicBezTo>
                <a:close/>
                <a:moveTo>
                  <a:pt x="7368387" y="3594202"/>
                </a:moveTo>
                <a:cubicBezTo>
                  <a:pt x="7387894" y="3594202"/>
                  <a:pt x="7401712" y="3596234"/>
                  <a:pt x="7409840" y="3600298"/>
                </a:cubicBezTo>
                <a:lnTo>
                  <a:pt x="7576870" y="3760013"/>
                </a:lnTo>
                <a:cubicBezTo>
                  <a:pt x="7576870" y="3764077"/>
                  <a:pt x="7573416" y="3770173"/>
                  <a:pt x="7566507" y="3778301"/>
                </a:cubicBezTo>
                <a:cubicBezTo>
                  <a:pt x="7559598" y="3786429"/>
                  <a:pt x="7553298" y="3791712"/>
                  <a:pt x="7547610" y="3794151"/>
                </a:cubicBezTo>
                <a:lnTo>
                  <a:pt x="7369606" y="3697834"/>
                </a:lnTo>
                <a:lnTo>
                  <a:pt x="7190384" y="3794151"/>
                </a:lnTo>
                <a:cubicBezTo>
                  <a:pt x="7185507" y="3791712"/>
                  <a:pt x="7179614" y="3786429"/>
                  <a:pt x="7172706" y="3778301"/>
                </a:cubicBezTo>
                <a:cubicBezTo>
                  <a:pt x="7165796" y="3770173"/>
                  <a:pt x="7161936" y="3764077"/>
                  <a:pt x="7161123" y="3760013"/>
                </a:cubicBezTo>
                <a:lnTo>
                  <a:pt x="7328154" y="3600298"/>
                </a:lnTo>
                <a:cubicBezTo>
                  <a:pt x="7336281" y="3596234"/>
                  <a:pt x="7349692" y="3594202"/>
                  <a:pt x="7368387" y="3594202"/>
                </a:cubicBezTo>
                <a:close/>
                <a:moveTo>
                  <a:pt x="4864074" y="3594202"/>
                </a:moveTo>
                <a:cubicBezTo>
                  <a:pt x="4883582" y="3594202"/>
                  <a:pt x="4897398" y="3596234"/>
                  <a:pt x="4905526" y="3600298"/>
                </a:cubicBezTo>
                <a:lnTo>
                  <a:pt x="5072557" y="3760013"/>
                </a:lnTo>
                <a:cubicBezTo>
                  <a:pt x="5072557" y="3764077"/>
                  <a:pt x="5069102" y="3770173"/>
                  <a:pt x="5062194" y="3778301"/>
                </a:cubicBezTo>
                <a:cubicBezTo>
                  <a:pt x="5055284" y="3786429"/>
                  <a:pt x="5048986" y="3791712"/>
                  <a:pt x="5043296" y="3794151"/>
                </a:cubicBezTo>
                <a:lnTo>
                  <a:pt x="4865293" y="3697834"/>
                </a:lnTo>
                <a:lnTo>
                  <a:pt x="4686070" y="3794151"/>
                </a:lnTo>
                <a:cubicBezTo>
                  <a:pt x="4681194" y="3791712"/>
                  <a:pt x="4675301" y="3786429"/>
                  <a:pt x="4668392" y="3778301"/>
                </a:cubicBezTo>
                <a:cubicBezTo>
                  <a:pt x="4661483" y="3770173"/>
                  <a:pt x="4657623" y="3764077"/>
                  <a:pt x="4656810" y="3760013"/>
                </a:cubicBezTo>
                <a:lnTo>
                  <a:pt x="4823840" y="3600298"/>
                </a:lnTo>
                <a:cubicBezTo>
                  <a:pt x="4831968" y="3596234"/>
                  <a:pt x="4845380" y="3594202"/>
                  <a:pt x="4864074" y="3594202"/>
                </a:cubicBezTo>
                <a:close/>
                <a:moveTo>
                  <a:pt x="7719516" y="3505200"/>
                </a:moveTo>
                <a:cubicBezTo>
                  <a:pt x="7734147" y="3511703"/>
                  <a:pt x="7751012" y="3525114"/>
                  <a:pt x="7770113" y="3545434"/>
                </a:cubicBezTo>
                <a:cubicBezTo>
                  <a:pt x="7789214" y="3565754"/>
                  <a:pt x="7802016" y="3584855"/>
                  <a:pt x="7808518" y="3602736"/>
                </a:cubicBezTo>
                <a:lnTo>
                  <a:pt x="7569555" y="3700272"/>
                </a:lnTo>
                <a:cubicBezTo>
                  <a:pt x="7564678" y="3697834"/>
                  <a:pt x="7559192" y="3692144"/>
                  <a:pt x="7553096" y="3683204"/>
                </a:cubicBezTo>
                <a:cubicBezTo>
                  <a:pt x="7547000" y="3674263"/>
                  <a:pt x="7543952" y="3668167"/>
                  <a:pt x="7543952" y="3664915"/>
                </a:cubicBezTo>
                <a:close/>
                <a:moveTo>
                  <a:pt x="2870606" y="2517039"/>
                </a:moveTo>
                <a:lnTo>
                  <a:pt x="2870606" y="2884018"/>
                </a:lnTo>
                <a:lnTo>
                  <a:pt x="2931566" y="2884018"/>
                </a:lnTo>
                <a:cubicBezTo>
                  <a:pt x="2993339" y="2884018"/>
                  <a:pt x="3038652" y="2867762"/>
                  <a:pt x="3067507" y="2835250"/>
                </a:cubicBezTo>
                <a:cubicBezTo>
                  <a:pt x="3096361" y="2802738"/>
                  <a:pt x="3110789" y="2758440"/>
                  <a:pt x="3110789" y="2702357"/>
                </a:cubicBezTo>
                <a:cubicBezTo>
                  <a:pt x="3110789" y="2633269"/>
                  <a:pt x="3095549" y="2585111"/>
                  <a:pt x="3065068" y="2557882"/>
                </a:cubicBezTo>
                <a:cubicBezTo>
                  <a:pt x="3034588" y="2530653"/>
                  <a:pt x="2990901" y="2517039"/>
                  <a:pt x="2934004" y="2517039"/>
                </a:cubicBezTo>
                <a:close/>
                <a:moveTo>
                  <a:pt x="5843701" y="2167128"/>
                </a:moveTo>
                <a:lnTo>
                  <a:pt x="5730316" y="2603602"/>
                </a:lnTo>
                <a:lnTo>
                  <a:pt x="5960744" y="2603602"/>
                </a:lnTo>
                <a:close/>
                <a:moveTo>
                  <a:pt x="3710102" y="2167128"/>
                </a:moveTo>
                <a:lnTo>
                  <a:pt x="3596716" y="2603602"/>
                </a:lnTo>
                <a:lnTo>
                  <a:pt x="3827145" y="2603602"/>
                </a:lnTo>
                <a:close/>
                <a:moveTo>
                  <a:pt x="2870606" y="2129333"/>
                </a:moveTo>
                <a:lnTo>
                  <a:pt x="2870606" y="2460956"/>
                </a:lnTo>
                <a:lnTo>
                  <a:pt x="2934004" y="2460956"/>
                </a:lnTo>
                <a:cubicBezTo>
                  <a:pt x="2981147" y="2461768"/>
                  <a:pt x="3016300" y="2447138"/>
                  <a:pt x="3039465" y="2417064"/>
                </a:cubicBezTo>
                <a:cubicBezTo>
                  <a:pt x="3062630" y="2386991"/>
                  <a:pt x="3074212" y="2345132"/>
                  <a:pt x="3074212" y="2291487"/>
                </a:cubicBezTo>
                <a:cubicBezTo>
                  <a:pt x="3074212" y="2239467"/>
                  <a:pt x="3061614" y="2199437"/>
                  <a:pt x="3036417" y="2171395"/>
                </a:cubicBezTo>
                <a:cubicBezTo>
                  <a:pt x="3011220" y="2143354"/>
                  <a:pt x="2969361" y="2129333"/>
                  <a:pt x="2910841" y="2129333"/>
                </a:cubicBezTo>
                <a:close/>
                <a:moveTo>
                  <a:pt x="1945233" y="2128114"/>
                </a:moveTo>
                <a:cubicBezTo>
                  <a:pt x="1886712" y="2128114"/>
                  <a:pt x="1843836" y="2159000"/>
                  <a:pt x="1816608" y="2220773"/>
                </a:cubicBezTo>
                <a:cubicBezTo>
                  <a:pt x="1789379" y="2282546"/>
                  <a:pt x="1775764" y="2380488"/>
                  <a:pt x="1775764" y="2514600"/>
                </a:cubicBezTo>
                <a:cubicBezTo>
                  <a:pt x="1775764" y="2648712"/>
                  <a:pt x="1789379" y="2746655"/>
                  <a:pt x="1816608" y="2808428"/>
                </a:cubicBezTo>
                <a:cubicBezTo>
                  <a:pt x="1843836" y="2870200"/>
                  <a:pt x="1886712" y="2901087"/>
                  <a:pt x="1945233" y="2901087"/>
                </a:cubicBezTo>
                <a:cubicBezTo>
                  <a:pt x="2003755" y="2901087"/>
                  <a:pt x="2046427" y="2870404"/>
                  <a:pt x="2073250" y="2809037"/>
                </a:cubicBezTo>
                <a:cubicBezTo>
                  <a:pt x="2100072" y="2747671"/>
                  <a:pt x="2113483" y="2649525"/>
                  <a:pt x="2113483" y="2514600"/>
                </a:cubicBezTo>
                <a:cubicBezTo>
                  <a:pt x="2113483" y="2379676"/>
                  <a:pt x="2100072" y="2281530"/>
                  <a:pt x="2073250" y="2220164"/>
                </a:cubicBezTo>
                <a:cubicBezTo>
                  <a:pt x="2046427" y="2158797"/>
                  <a:pt x="2003755" y="2128114"/>
                  <a:pt x="1945233" y="2128114"/>
                </a:cubicBezTo>
                <a:close/>
                <a:moveTo>
                  <a:pt x="8976436" y="2090319"/>
                </a:moveTo>
                <a:lnTo>
                  <a:pt x="9330003" y="2090319"/>
                </a:lnTo>
                <a:cubicBezTo>
                  <a:pt x="9338945" y="2090319"/>
                  <a:pt x="9345447" y="2094383"/>
                  <a:pt x="9349510" y="2102511"/>
                </a:cubicBezTo>
                <a:cubicBezTo>
                  <a:pt x="9353574" y="2110639"/>
                  <a:pt x="9355607" y="2121205"/>
                  <a:pt x="9355607" y="2134210"/>
                </a:cubicBezTo>
                <a:cubicBezTo>
                  <a:pt x="9355607" y="2152904"/>
                  <a:pt x="9351543" y="2172005"/>
                  <a:pt x="9343414" y="2191512"/>
                </a:cubicBezTo>
                <a:cubicBezTo>
                  <a:pt x="9335287" y="2211019"/>
                  <a:pt x="9325127" y="2223618"/>
                  <a:pt x="9312935" y="2229307"/>
                </a:cubicBezTo>
                <a:cubicBezTo>
                  <a:pt x="9217024" y="2190293"/>
                  <a:pt x="9117050" y="2169567"/>
                  <a:pt x="9013012" y="2167128"/>
                </a:cubicBezTo>
                <a:lnTo>
                  <a:pt x="9013012" y="2456079"/>
                </a:lnTo>
                <a:lnTo>
                  <a:pt x="9277578" y="2456079"/>
                </a:lnTo>
                <a:cubicBezTo>
                  <a:pt x="9281642" y="2470709"/>
                  <a:pt x="9283674" y="2484527"/>
                  <a:pt x="9283674" y="2497532"/>
                </a:cubicBezTo>
                <a:cubicBezTo>
                  <a:pt x="9283674" y="2512975"/>
                  <a:pt x="9281642" y="2528012"/>
                  <a:pt x="9277578" y="2542642"/>
                </a:cubicBezTo>
                <a:lnTo>
                  <a:pt x="9014231" y="2542642"/>
                </a:lnTo>
                <a:lnTo>
                  <a:pt x="9014231" y="2863291"/>
                </a:lnTo>
                <a:cubicBezTo>
                  <a:pt x="9067876" y="2861666"/>
                  <a:pt x="9127210" y="2854148"/>
                  <a:pt x="9192234" y="2840736"/>
                </a:cubicBezTo>
                <a:cubicBezTo>
                  <a:pt x="9257258" y="2827325"/>
                  <a:pt x="9307246" y="2812898"/>
                  <a:pt x="9342196" y="2797455"/>
                </a:cubicBezTo>
                <a:cubicBezTo>
                  <a:pt x="9351949" y="2803144"/>
                  <a:pt x="9359467" y="2813304"/>
                  <a:pt x="9364750" y="2827935"/>
                </a:cubicBezTo>
                <a:cubicBezTo>
                  <a:pt x="9370034" y="2842565"/>
                  <a:pt x="9372675" y="2858008"/>
                  <a:pt x="9372675" y="2874264"/>
                </a:cubicBezTo>
                <a:cubicBezTo>
                  <a:pt x="9372675" y="2892959"/>
                  <a:pt x="9369424" y="2908605"/>
                  <a:pt x="9362921" y="2921204"/>
                </a:cubicBezTo>
                <a:cubicBezTo>
                  <a:pt x="9356419" y="2933802"/>
                  <a:pt x="9346665" y="2940101"/>
                  <a:pt x="9333661" y="2940101"/>
                </a:cubicBezTo>
                <a:lnTo>
                  <a:pt x="8945955" y="2940101"/>
                </a:lnTo>
                <a:cubicBezTo>
                  <a:pt x="8919133" y="2940101"/>
                  <a:pt x="8897187" y="2932786"/>
                  <a:pt x="8880119" y="2918156"/>
                </a:cubicBezTo>
                <a:cubicBezTo>
                  <a:pt x="8863050" y="2903525"/>
                  <a:pt x="8854516" y="2883611"/>
                  <a:pt x="8854516" y="2858415"/>
                </a:cubicBezTo>
                <a:lnTo>
                  <a:pt x="8854516" y="2284172"/>
                </a:lnTo>
                <a:cubicBezTo>
                  <a:pt x="8854516" y="2222399"/>
                  <a:pt x="8846794" y="2171192"/>
                  <a:pt x="8831351" y="2130552"/>
                </a:cubicBezTo>
                <a:cubicBezTo>
                  <a:pt x="8850858" y="2114296"/>
                  <a:pt x="8870568" y="2103527"/>
                  <a:pt x="8890482" y="2098244"/>
                </a:cubicBezTo>
                <a:cubicBezTo>
                  <a:pt x="8910396" y="2092960"/>
                  <a:pt x="8939047" y="2090319"/>
                  <a:pt x="8976436" y="2090319"/>
                </a:cubicBezTo>
                <a:close/>
                <a:moveTo>
                  <a:pt x="6404533" y="2075688"/>
                </a:moveTo>
                <a:cubicBezTo>
                  <a:pt x="6424853" y="2075688"/>
                  <a:pt x="6437452" y="2078127"/>
                  <a:pt x="6442328" y="2083003"/>
                </a:cubicBezTo>
                <a:cubicBezTo>
                  <a:pt x="6462648" y="2112264"/>
                  <a:pt x="6520764" y="2190700"/>
                  <a:pt x="6616674" y="2318309"/>
                </a:cubicBezTo>
                <a:cubicBezTo>
                  <a:pt x="6703644" y="2434539"/>
                  <a:pt x="6768871" y="2523135"/>
                  <a:pt x="6812356" y="2584095"/>
                </a:cubicBezTo>
                <a:cubicBezTo>
                  <a:pt x="6855840" y="2645055"/>
                  <a:pt x="6886524" y="2695042"/>
                  <a:pt x="6904405" y="2734056"/>
                </a:cubicBezTo>
                <a:lnTo>
                  <a:pt x="6864172" y="2186636"/>
                </a:lnTo>
                <a:lnTo>
                  <a:pt x="6862952" y="2169567"/>
                </a:lnTo>
                <a:cubicBezTo>
                  <a:pt x="6862952" y="2142744"/>
                  <a:pt x="6869252" y="2121205"/>
                  <a:pt x="6881850" y="2104949"/>
                </a:cubicBezTo>
                <a:cubicBezTo>
                  <a:pt x="6894448" y="2088693"/>
                  <a:pt x="6912940" y="2079346"/>
                  <a:pt x="6937324" y="2076907"/>
                </a:cubicBezTo>
                <a:cubicBezTo>
                  <a:pt x="6963334" y="2075282"/>
                  <a:pt x="6985279" y="2080565"/>
                  <a:pt x="7003160" y="2092757"/>
                </a:cubicBezTo>
                <a:cubicBezTo>
                  <a:pt x="6992594" y="2124456"/>
                  <a:pt x="6987311" y="2174444"/>
                  <a:pt x="6987311" y="2242719"/>
                </a:cubicBezTo>
                <a:lnTo>
                  <a:pt x="6986092" y="2770632"/>
                </a:lnTo>
                <a:cubicBezTo>
                  <a:pt x="6986092" y="2842971"/>
                  <a:pt x="6988530" y="2898242"/>
                  <a:pt x="6993406" y="2936444"/>
                </a:cubicBezTo>
                <a:cubicBezTo>
                  <a:pt x="6987718" y="2942133"/>
                  <a:pt x="6978167" y="2946807"/>
                  <a:pt x="6964756" y="2950464"/>
                </a:cubicBezTo>
                <a:cubicBezTo>
                  <a:pt x="6951344" y="2954122"/>
                  <a:pt x="6937324" y="2955951"/>
                  <a:pt x="6922694" y="2955951"/>
                </a:cubicBezTo>
                <a:cubicBezTo>
                  <a:pt x="6905624" y="2955951"/>
                  <a:pt x="6893432" y="2953919"/>
                  <a:pt x="6886117" y="2949855"/>
                </a:cubicBezTo>
                <a:cubicBezTo>
                  <a:pt x="6667474" y="2693823"/>
                  <a:pt x="6514668" y="2484527"/>
                  <a:pt x="6427698" y="2321967"/>
                </a:cubicBezTo>
                <a:lnTo>
                  <a:pt x="6461836" y="2865730"/>
                </a:lnTo>
                <a:cubicBezTo>
                  <a:pt x="6464274" y="2891739"/>
                  <a:pt x="6456959" y="2913482"/>
                  <a:pt x="6439890" y="2930957"/>
                </a:cubicBezTo>
                <a:cubicBezTo>
                  <a:pt x="6422821" y="2948432"/>
                  <a:pt x="6403720" y="2957170"/>
                  <a:pt x="6382588" y="2957170"/>
                </a:cubicBezTo>
                <a:cubicBezTo>
                  <a:pt x="6357390" y="2957170"/>
                  <a:pt x="6335446" y="2950261"/>
                  <a:pt x="6316751" y="2936444"/>
                </a:cubicBezTo>
                <a:cubicBezTo>
                  <a:pt x="6332194" y="2894991"/>
                  <a:pt x="6339916" y="2838907"/>
                  <a:pt x="6339916" y="2768194"/>
                </a:cubicBezTo>
                <a:lnTo>
                  <a:pt x="6339916" y="2263445"/>
                </a:lnTo>
                <a:cubicBezTo>
                  <a:pt x="6339916" y="2195983"/>
                  <a:pt x="6337070" y="2139900"/>
                  <a:pt x="6331382" y="2095195"/>
                </a:cubicBezTo>
                <a:cubicBezTo>
                  <a:pt x="6336258" y="2088693"/>
                  <a:pt x="6345808" y="2083816"/>
                  <a:pt x="6360032" y="2080565"/>
                </a:cubicBezTo>
                <a:cubicBezTo>
                  <a:pt x="6374256" y="2077314"/>
                  <a:pt x="6389090" y="2075688"/>
                  <a:pt x="6404533" y="2075688"/>
                </a:cubicBezTo>
                <a:close/>
                <a:moveTo>
                  <a:pt x="9595408" y="2074469"/>
                </a:moveTo>
                <a:cubicBezTo>
                  <a:pt x="9621418" y="2074469"/>
                  <a:pt x="9642956" y="2081784"/>
                  <a:pt x="9660025" y="2096415"/>
                </a:cubicBezTo>
                <a:cubicBezTo>
                  <a:pt x="9677094" y="2111045"/>
                  <a:pt x="9685628" y="2130959"/>
                  <a:pt x="9685628" y="2156156"/>
                </a:cubicBezTo>
                <a:lnTo>
                  <a:pt x="9685628" y="2574341"/>
                </a:lnTo>
                <a:cubicBezTo>
                  <a:pt x="9685628" y="2688946"/>
                  <a:pt x="9697821" y="2772055"/>
                  <a:pt x="9722204" y="2823667"/>
                </a:cubicBezTo>
                <a:cubicBezTo>
                  <a:pt x="9746589" y="2875280"/>
                  <a:pt x="9785197" y="2901087"/>
                  <a:pt x="9838028" y="2901087"/>
                </a:cubicBezTo>
                <a:cubicBezTo>
                  <a:pt x="9893299" y="2901087"/>
                  <a:pt x="9933939" y="2873858"/>
                  <a:pt x="9959949" y="2819400"/>
                </a:cubicBezTo>
                <a:cubicBezTo>
                  <a:pt x="9985958" y="2764943"/>
                  <a:pt x="9998963" y="2683256"/>
                  <a:pt x="9998963" y="2574341"/>
                </a:cubicBezTo>
                <a:lnTo>
                  <a:pt x="9998963" y="2263445"/>
                </a:lnTo>
                <a:cubicBezTo>
                  <a:pt x="9998963" y="2201672"/>
                  <a:pt x="9991242" y="2150466"/>
                  <a:pt x="9975798" y="2109826"/>
                </a:cubicBezTo>
                <a:cubicBezTo>
                  <a:pt x="9985552" y="2100885"/>
                  <a:pt x="9998150" y="2092757"/>
                  <a:pt x="10013593" y="2085442"/>
                </a:cubicBezTo>
                <a:cubicBezTo>
                  <a:pt x="10029036" y="2078127"/>
                  <a:pt x="10046512" y="2074469"/>
                  <a:pt x="10066019" y="2074469"/>
                </a:cubicBezTo>
                <a:cubicBezTo>
                  <a:pt x="10092028" y="2074469"/>
                  <a:pt x="10113771" y="2081784"/>
                  <a:pt x="10131246" y="2096415"/>
                </a:cubicBezTo>
                <a:cubicBezTo>
                  <a:pt x="10148721" y="2111045"/>
                  <a:pt x="10157459" y="2130959"/>
                  <a:pt x="10157459" y="2156156"/>
                </a:cubicBezTo>
                <a:lnTo>
                  <a:pt x="10157459" y="2565807"/>
                </a:lnTo>
                <a:cubicBezTo>
                  <a:pt x="10157459" y="2695855"/>
                  <a:pt x="10130636" y="2793594"/>
                  <a:pt x="10076992" y="2859024"/>
                </a:cubicBezTo>
                <a:cubicBezTo>
                  <a:pt x="10023347" y="2924455"/>
                  <a:pt x="9943693" y="2957170"/>
                  <a:pt x="9838028" y="2957170"/>
                </a:cubicBezTo>
                <a:cubicBezTo>
                  <a:pt x="9733989" y="2957170"/>
                  <a:pt x="9656165" y="2925471"/>
                  <a:pt x="9604552" y="2862072"/>
                </a:cubicBezTo>
                <a:cubicBezTo>
                  <a:pt x="9552939" y="2798674"/>
                  <a:pt x="9527132" y="2699919"/>
                  <a:pt x="9527132" y="2565807"/>
                </a:cubicBezTo>
                <a:lnTo>
                  <a:pt x="9527132" y="2263445"/>
                </a:lnTo>
                <a:cubicBezTo>
                  <a:pt x="9527132" y="2201672"/>
                  <a:pt x="9519411" y="2150466"/>
                  <a:pt x="9503968" y="2109826"/>
                </a:cubicBezTo>
                <a:cubicBezTo>
                  <a:pt x="9512909" y="2100885"/>
                  <a:pt x="9525304" y="2092757"/>
                  <a:pt x="9541153" y="2085442"/>
                </a:cubicBezTo>
                <a:cubicBezTo>
                  <a:pt x="9557004" y="2078127"/>
                  <a:pt x="9575089" y="2074469"/>
                  <a:pt x="9595408" y="2074469"/>
                </a:cubicBezTo>
                <a:close/>
                <a:moveTo>
                  <a:pt x="8551316" y="2074469"/>
                </a:moveTo>
                <a:cubicBezTo>
                  <a:pt x="8578138" y="2074469"/>
                  <a:pt x="8600084" y="2081784"/>
                  <a:pt x="8617153" y="2096415"/>
                </a:cubicBezTo>
                <a:cubicBezTo>
                  <a:pt x="8634222" y="2111045"/>
                  <a:pt x="8642756" y="2130959"/>
                  <a:pt x="8642756" y="2156156"/>
                </a:cubicBezTo>
                <a:lnTo>
                  <a:pt x="8642756" y="2768194"/>
                </a:lnTo>
                <a:cubicBezTo>
                  <a:pt x="8642756" y="2832405"/>
                  <a:pt x="8650478" y="2883611"/>
                  <a:pt x="8665921" y="2921813"/>
                </a:cubicBezTo>
                <a:cubicBezTo>
                  <a:pt x="8656979" y="2930754"/>
                  <a:pt x="8644585" y="2938882"/>
                  <a:pt x="8628735" y="2946197"/>
                </a:cubicBezTo>
                <a:cubicBezTo>
                  <a:pt x="8612886" y="2953512"/>
                  <a:pt x="8594801" y="2957170"/>
                  <a:pt x="8574480" y="2957170"/>
                </a:cubicBezTo>
                <a:cubicBezTo>
                  <a:pt x="8547658" y="2957170"/>
                  <a:pt x="8525712" y="2949855"/>
                  <a:pt x="8508644" y="2935224"/>
                </a:cubicBezTo>
                <a:cubicBezTo>
                  <a:pt x="8491575" y="2920594"/>
                  <a:pt x="8483041" y="2900680"/>
                  <a:pt x="8483041" y="2875483"/>
                </a:cubicBezTo>
                <a:lnTo>
                  <a:pt x="8483041" y="2263445"/>
                </a:lnTo>
                <a:cubicBezTo>
                  <a:pt x="8483041" y="2201672"/>
                  <a:pt x="8475319" y="2150466"/>
                  <a:pt x="8459876" y="2109826"/>
                </a:cubicBezTo>
                <a:cubicBezTo>
                  <a:pt x="8468817" y="2100885"/>
                  <a:pt x="8481212" y="2092757"/>
                  <a:pt x="8497061" y="2085442"/>
                </a:cubicBezTo>
                <a:cubicBezTo>
                  <a:pt x="8512911" y="2078127"/>
                  <a:pt x="8530996" y="2074469"/>
                  <a:pt x="8551316" y="2074469"/>
                </a:cubicBezTo>
                <a:close/>
                <a:moveTo>
                  <a:pt x="7544790" y="2074469"/>
                </a:moveTo>
                <a:cubicBezTo>
                  <a:pt x="7564298" y="2074469"/>
                  <a:pt x="7580554" y="2076907"/>
                  <a:pt x="7593558" y="2081784"/>
                </a:cubicBezTo>
                <a:cubicBezTo>
                  <a:pt x="7606562" y="2086661"/>
                  <a:pt x="7617942" y="2093976"/>
                  <a:pt x="7627696" y="2103730"/>
                </a:cubicBezTo>
                <a:cubicBezTo>
                  <a:pt x="7731734" y="2376831"/>
                  <a:pt x="7808950" y="2577592"/>
                  <a:pt x="7859344" y="2706015"/>
                </a:cubicBezTo>
                <a:cubicBezTo>
                  <a:pt x="7958505" y="2430475"/>
                  <a:pt x="8030032" y="2225243"/>
                  <a:pt x="8073923" y="2090319"/>
                </a:cubicBezTo>
                <a:cubicBezTo>
                  <a:pt x="8102371" y="2079752"/>
                  <a:pt x="8136102" y="2074469"/>
                  <a:pt x="8175116" y="2074469"/>
                </a:cubicBezTo>
                <a:cubicBezTo>
                  <a:pt x="8198688" y="2074469"/>
                  <a:pt x="8220430" y="2077924"/>
                  <a:pt x="8240344" y="2084832"/>
                </a:cubicBezTo>
                <a:cubicBezTo>
                  <a:pt x="8260257" y="2091741"/>
                  <a:pt x="8271840" y="2099666"/>
                  <a:pt x="8275091" y="2108607"/>
                </a:cubicBezTo>
                <a:lnTo>
                  <a:pt x="8275091" y="2768194"/>
                </a:lnTo>
                <a:cubicBezTo>
                  <a:pt x="8275091" y="2829967"/>
                  <a:pt x="8282813" y="2881173"/>
                  <a:pt x="8298255" y="2921813"/>
                </a:cubicBezTo>
                <a:cubicBezTo>
                  <a:pt x="8289315" y="2930754"/>
                  <a:pt x="8276717" y="2938882"/>
                  <a:pt x="8260461" y="2946197"/>
                </a:cubicBezTo>
                <a:cubicBezTo>
                  <a:pt x="8244204" y="2953512"/>
                  <a:pt x="8226323" y="2957170"/>
                  <a:pt x="8206816" y="2957170"/>
                </a:cubicBezTo>
                <a:cubicBezTo>
                  <a:pt x="8181619" y="2957170"/>
                  <a:pt x="8160893" y="2949855"/>
                  <a:pt x="8144636" y="2935224"/>
                </a:cubicBezTo>
                <a:cubicBezTo>
                  <a:pt x="8128380" y="2920594"/>
                  <a:pt x="8120252" y="2900680"/>
                  <a:pt x="8120252" y="2875483"/>
                </a:cubicBezTo>
                <a:lnTo>
                  <a:pt x="8119033" y="2269541"/>
                </a:lnTo>
                <a:lnTo>
                  <a:pt x="7908112" y="2840127"/>
                </a:lnTo>
                <a:cubicBezTo>
                  <a:pt x="7875600" y="2851506"/>
                  <a:pt x="7847152" y="2857196"/>
                  <a:pt x="7822768" y="2857196"/>
                </a:cubicBezTo>
                <a:cubicBezTo>
                  <a:pt x="7800822" y="2857196"/>
                  <a:pt x="7780502" y="2853132"/>
                  <a:pt x="7761808" y="2845004"/>
                </a:cubicBezTo>
                <a:cubicBezTo>
                  <a:pt x="7721980" y="2762911"/>
                  <a:pt x="7681340" y="2670251"/>
                  <a:pt x="7639888" y="2567026"/>
                </a:cubicBezTo>
                <a:cubicBezTo>
                  <a:pt x="7598434" y="2463800"/>
                  <a:pt x="7561046" y="2362607"/>
                  <a:pt x="7527721" y="2263445"/>
                </a:cubicBezTo>
                <a:lnTo>
                  <a:pt x="7528940" y="2768194"/>
                </a:lnTo>
                <a:cubicBezTo>
                  <a:pt x="7528940" y="2839720"/>
                  <a:pt x="7536662" y="2896210"/>
                  <a:pt x="7552105" y="2937663"/>
                </a:cubicBezTo>
                <a:cubicBezTo>
                  <a:pt x="7539100" y="2950668"/>
                  <a:pt x="7520406" y="2957170"/>
                  <a:pt x="7496022" y="2957170"/>
                </a:cubicBezTo>
                <a:cubicBezTo>
                  <a:pt x="7460259" y="2957170"/>
                  <a:pt x="7442378" y="2936037"/>
                  <a:pt x="7442378" y="2893772"/>
                </a:cubicBezTo>
                <a:lnTo>
                  <a:pt x="7442378" y="2259787"/>
                </a:lnTo>
                <a:cubicBezTo>
                  <a:pt x="7442378" y="2186636"/>
                  <a:pt x="7439532" y="2131772"/>
                  <a:pt x="7433843" y="2095195"/>
                </a:cubicBezTo>
                <a:cubicBezTo>
                  <a:pt x="7447661" y="2081378"/>
                  <a:pt x="7484643" y="2074469"/>
                  <a:pt x="7544790" y="2074469"/>
                </a:cubicBezTo>
                <a:close/>
                <a:moveTo>
                  <a:pt x="4274591" y="2074469"/>
                </a:moveTo>
                <a:cubicBezTo>
                  <a:pt x="4301414" y="2074469"/>
                  <a:pt x="4323359" y="2081784"/>
                  <a:pt x="4340428" y="2096415"/>
                </a:cubicBezTo>
                <a:cubicBezTo>
                  <a:pt x="4357497" y="2111045"/>
                  <a:pt x="4366031" y="2130959"/>
                  <a:pt x="4366031" y="2156156"/>
                </a:cubicBezTo>
                <a:lnTo>
                  <a:pt x="4366031" y="2768194"/>
                </a:lnTo>
                <a:cubicBezTo>
                  <a:pt x="4366031" y="2832405"/>
                  <a:pt x="4373752" y="2883611"/>
                  <a:pt x="4389195" y="2921813"/>
                </a:cubicBezTo>
                <a:cubicBezTo>
                  <a:pt x="4380255" y="2930754"/>
                  <a:pt x="4367860" y="2938882"/>
                  <a:pt x="4352010" y="2946197"/>
                </a:cubicBezTo>
                <a:cubicBezTo>
                  <a:pt x="4336160" y="2953512"/>
                  <a:pt x="4318076" y="2957170"/>
                  <a:pt x="4297756" y="2957170"/>
                </a:cubicBezTo>
                <a:cubicBezTo>
                  <a:pt x="4270934" y="2957170"/>
                  <a:pt x="4248988" y="2949855"/>
                  <a:pt x="4231919" y="2935224"/>
                </a:cubicBezTo>
                <a:cubicBezTo>
                  <a:pt x="4214850" y="2920594"/>
                  <a:pt x="4206316" y="2900680"/>
                  <a:pt x="4206316" y="2875483"/>
                </a:cubicBezTo>
                <a:lnTo>
                  <a:pt x="4206316" y="2263445"/>
                </a:lnTo>
                <a:cubicBezTo>
                  <a:pt x="4206316" y="2201672"/>
                  <a:pt x="4198594" y="2150466"/>
                  <a:pt x="4183151" y="2109826"/>
                </a:cubicBezTo>
                <a:cubicBezTo>
                  <a:pt x="4192092" y="2100885"/>
                  <a:pt x="4204486" y="2092757"/>
                  <a:pt x="4220336" y="2085442"/>
                </a:cubicBezTo>
                <a:cubicBezTo>
                  <a:pt x="4236186" y="2078127"/>
                  <a:pt x="4254271" y="2074469"/>
                  <a:pt x="4274591" y="2074469"/>
                </a:cubicBezTo>
                <a:close/>
                <a:moveTo>
                  <a:pt x="864642" y="2074469"/>
                </a:moveTo>
                <a:cubicBezTo>
                  <a:pt x="891464" y="2074469"/>
                  <a:pt x="913409" y="2081784"/>
                  <a:pt x="930478" y="2096415"/>
                </a:cubicBezTo>
                <a:cubicBezTo>
                  <a:pt x="947547" y="2111045"/>
                  <a:pt x="956081" y="2130959"/>
                  <a:pt x="956081" y="2156156"/>
                </a:cubicBezTo>
                <a:lnTo>
                  <a:pt x="956081" y="2453640"/>
                </a:lnTo>
                <a:lnTo>
                  <a:pt x="1280388" y="2453640"/>
                </a:lnTo>
                <a:lnTo>
                  <a:pt x="1280388" y="2263445"/>
                </a:lnTo>
                <a:cubicBezTo>
                  <a:pt x="1280388" y="2201672"/>
                  <a:pt x="1272667" y="2150466"/>
                  <a:pt x="1257224" y="2109826"/>
                </a:cubicBezTo>
                <a:cubicBezTo>
                  <a:pt x="1266165" y="2100885"/>
                  <a:pt x="1278559" y="2092757"/>
                  <a:pt x="1294410" y="2085442"/>
                </a:cubicBezTo>
                <a:cubicBezTo>
                  <a:pt x="1310259" y="2078127"/>
                  <a:pt x="1328344" y="2074469"/>
                  <a:pt x="1348663" y="2074469"/>
                </a:cubicBezTo>
                <a:cubicBezTo>
                  <a:pt x="1374673" y="2074469"/>
                  <a:pt x="1396415" y="2081784"/>
                  <a:pt x="1413891" y="2096415"/>
                </a:cubicBezTo>
                <a:cubicBezTo>
                  <a:pt x="1431366" y="2111045"/>
                  <a:pt x="1440103" y="2130959"/>
                  <a:pt x="1440103" y="2156156"/>
                </a:cubicBezTo>
                <a:lnTo>
                  <a:pt x="1440103" y="2768194"/>
                </a:lnTo>
                <a:cubicBezTo>
                  <a:pt x="1440103" y="2832405"/>
                  <a:pt x="1447826" y="2883611"/>
                  <a:pt x="1463269" y="2921813"/>
                </a:cubicBezTo>
                <a:cubicBezTo>
                  <a:pt x="1454327" y="2930754"/>
                  <a:pt x="1441932" y="2938882"/>
                  <a:pt x="1426083" y="2946197"/>
                </a:cubicBezTo>
                <a:cubicBezTo>
                  <a:pt x="1410234" y="2953512"/>
                  <a:pt x="1392148" y="2957170"/>
                  <a:pt x="1371828" y="2957170"/>
                </a:cubicBezTo>
                <a:cubicBezTo>
                  <a:pt x="1345006" y="2957170"/>
                  <a:pt x="1323061" y="2949855"/>
                  <a:pt x="1305992" y="2935224"/>
                </a:cubicBezTo>
                <a:cubicBezTo>
                  <a:pt x="1288923" y="2920594"/>
                  <a:pt x="1280388" y="2900680"/>
                  <a:pt x="1280388" y="2875483"/>
                </a:cubicBezTo>
                <a:lnTo>
                  <a:pt x="1280388" y="2538984"/>
                </a:lnTo>
                <a:lnTo>
                  <a:pt x="956081" y="2538984"/>
                </a:lnTo>
                <a:lnTo>
                  <a:pt x="956081" y="2768194"/>
                </a:lnTo>
                <a:cubicBezTo>
                  <a:pt x="956081" y="2832405"/>
                  <a:pt x="963803" y="2883611"/>
                  <a:pt x="979246" y="2921813"/>
                </a:cubicBezTo>
                <a:cubicBezTo>
                  <a:pt x="970305" y="2930754"/>
                  <a:pt x="957910" y="2938882"/>
                  <a:pt x="942060" y="2946197"/>
                </a:cubicBezTo>
                <a:cubicBezTo>
                  <a:pt x="926211" y="2953512"/>
                  <a:pt x="908126" y="2957170"/>
                  <a:pt x="887806" y="2957170"/>
                </a:cubicBezTo>
                <a:cubicBezTo>
                  <a:pt x="860983" y="2957170"/>
                  <a:pt x="839038" y="2949855"/>
                  <a:pt x="821969" y="2935224"/>
                </a:cubicBezTo>
                <a:cubicBezTo>
                  <a:pt x="804900" y="2920594"/>
                  <a:pt x="796366" y="2900680"/>
                  <a:pt x="796366" y="2875483"/>
                </a:cubicBezTo>
                <a:lnTo>
                  <a:pt x="796366" y="2263445"/>
                </a:lnTo>
                <a:cubicBezTo>
                  <a:pt x="796366" y="2201672"/>
                  <a:pt x="788644" y="2150466"/>
                  <a:pt x="773201" y="2109826"/>
                </a:cubicBezTo>
                <a:cubicBezTo>
                  <a:pt x="782142" y="2100885"/>
                  <a:pt x="794538" y="2092757"/>
                  <a:pt x="810387" y="2085442"/>
                </a:cubicBezTo>
                <a:cubicBezTo>
                  <a:pt x="826236" y="2078127"/>
                  <a:pt x="844321" y="2074469"/>
                  <a:pt x="864642" y="2074469"/>
                </a:cubicBezTo>
                <a:close/>
                <a:moveTo>
                  <a:pt x="4831308" y="2073250"/>
                </a:moveTo>
                <a:cubicBezTo>
                  <a:pt x="4889016" y="2073250"/>
                  <a:pt x="4923154" y="2093570"/>
                  <a:pt x="4933720" y="2134210"/>
                </a:cubicBezTo>
                <a:lnTo>
                  <a:pt x="5114162" y="2841346"/>
                </a:lnTo>
                <a:lnTo>
                  <a:pt x="5277535" y="2181759"/>
                </a:lnTo>
                <a:cubicBezTo>
                  <a:pt x="5283224" y="2160626"/>
                  <a:pt x="5286070" y="2142744"/>
                  <a:pt x="5286070" y="2128114"/>
                </a:cubicBezTo>
                <a:cubicBezTo>
                  <a:pt x="5286070" y="2112671"/>
                  <a:pt x="5282412" y="2099666"/>
                  <a:pt x="5275097" y="2089099"/>
                </a:cubicBezTo>
                <a:cubicBezTo>
                  <a:pt x="5300294" y="2078533"/>
                  <a:pt x="5328742" y="2073250"/>
                  <a:pt x="5360440" y="2073250"/>
                </a:cubicBezTo>
                <a:cubicBezTo>
                  <a:pt x="5392140" y="2073250"/>
                  <a:pt x="5415102" y="2078533"/>
                  <a:pt x="5429326" y="2089099"/>
                </a:cubicBezTo>
                <a:cubicBezTo>
                  <a:pt x="5443550" y="2099666"/>
                  <a:pt x="5450662" y="2116328"/>
                  <a:pt x="5450662" y="2139087"/>
                </a:cubicBezTo>
                <a:cubicBezTo>
                  <a:pt x="5450662" y="2161032"/>
                  <a:pt x="5444972" y="2188261"/>
                  <a:pt x="5433593" y="2220773"/>
                </a:cubicBezTo>
                <a:lnTo>
                  <a:pt x="5199506" y="2935224"/>
                </a:lnTo>
                <a:cubicBezTo>
                  <a:pt x="5162930" y="2949855"/>
                  <a:pt x="5127167" y="2957170"/>
                  <a:pt x="5092217" y="2957170"/>
                </a:cubicBezTo>
                <a:cubicBezTo>
                  <a:pt x="5063768" y="2957170"/>
                  <a:pt x="5041417" y="2953716"/>
                  <a:pt x="5025161" y="2946807"/>
                </a:cubicBezTo>
                <a:cubicBezTo>
                  <a:pt x="5008904" y="2939898"/>
                  <a:pt x="4998338" y="2928722"/>
                  <a:pt x="4993462" y="2913279"/>
                </a:cubicBezTo>
                <a:lnTo>
                  <a:pt x="4775224" y="2184197"/>
                </a:lnTo>
                <a:cubicBezTo>
                  <a:pt x="4765471" y="2150060"/>
                  <a:pt x="4752466" y="2124456"/>
                  <a:pt x="4736210" y="2107387"/>
                </a:cubicBezTo>
                <a:cubicBezTo>
                  <a:pt x="4757343" y="2084629"/>
                  <a:pt x="4789042" y="2073250"/>
                  <a:pt x="4831308" y="2073250"/>
                </a:cubicBezTo>
                <a:close/>
                <a:moveTo>
                  <a:pt x="2908401" y="2073250"/>
                </a:moveTo>
                <a:cubicBezTo>
                  <a:pt x="3018129" y="2073250"/>
                  <a:pt x="3101441" y="2089506"/>
                  <a:pt x="3158337" y="2122018"/>
                </a:cubicBezTo>
                <a:cubicBezTo>
                  <a:pt x="3215233" y="2154530"/>
                  <a:pt x="3243681" y="2206549"/>
                  <a:pt x="3243681" y="2278076"/>
                </a:cubicBezTo>
                <a:cubicBezTo>
                  <a:pt x="3243681" y="2328469"/>
                  <a:pt x="3230067" y="2371751"/>
                  <a:pt x="3202838" y="2407920"/>
                </a:cubicBezTo>
                <a:cubicBezTo>
                  <a:pt x="3175609" y="2444090"/>
                  <a:pt x="3137611" y="2468677"/>
                  <a:pt x="3088843" y="2481682"/>
                </a:cubicBezTo>
                <a:cubicBezTo>
                  <a:pt x="3148990" y="2490623"/>
                  <a:pt x="3196742" y="2513787"/>
                  <a:pt x="3232099" y="2551176"/>
                </a:cubicBezTo>
                <a:cubicBezTo>
                  <a:pt x="3267456" y="2588565"/>
                  <a:pt x="3285134" y="2638146"/>
                  <a:pt x="3285134" y="2699919"/>
                </a:cubicBezTo>
                <a:cubicBezTo>
                  <a:pt x="3285134" y="2780386"/>
                  <a:pt x="3255264" y="2840533"/>
                  <a:pt x="3195523" y="2880360"/>
                </a:cubicBezTo>
                <a:cubicBezTo>
                  <a:pt x="3135782" y="2920187"/>
                  <a:pt x="3049828" y="2940101"/>
                  <a:pt x="2937662" y="2940101"/>
                </a:cubicBezTo>
                <a:lnTo>
                  <a:pt x="2802331" y="2940101"/>
                </a:lnTo>
                <a:cubicBezTo>
                  <a:pt x="2775509" y="2940101"/>
                  <a:pt x="2753563" y="2932786"/>
                  <a:pt x="2736494" y="2918156"/>
                </a:cubicBezTo>
                <a:cubicBezTo>
                  <a:pt x="2719425" y="2903525"/>
                  <a:pt x="2710892" y="2883611"/>
                  <a:pt x="2710892" y="2858415"/>
                </a:cubicBezTo>
                <a:lnTo>
                  <a:pt x="2710892" y="2263445"/>
                </a:lnTo>
                <a:cubicBezTo>
                  <a:pt x="2710892" y="2201672"/>
                  <a:pt x="2703169" y="2150466"/>
                  <a:pt x="2687726" y="2109826"/>
                </a:cubicBezTo>
                <a:cubicBezTo>
                  <a:pt x="2738120" y="2085442"/>
                  <a:pt x="2811678" y="2073250"/>
                  <a:pt x="2908401" y="2073250"/>
                </a:cubicBezTo>
                <a:close/>
                <a:moveTo>
                  <a:pt x="1945233" y="2073250"/>
                </a:moveTo>
                <a:cubicBezTo>
                  <a:pt x="2059025" y="2073250"/>
                  <a:pt x="2144979" y="2110232"/>
                  <a:pt x="2203094" y="2184197"/>
                </a:cubicBezTo>
                <a:cubicBezTo>
                  <a:pt x="2261209" y="2258162"/>
                  <a:pt x="2290267" y="2368296"/>
                  <a:pt x="2290267" y="2514600"/>
                </a:cubicBezTo>
                <a:cubicBezTo>
                  <a:pt x="2290267" y="2661717"/>
                  <a:pt x="2261209" y="2772258"/>
                  <a:pt x="2203094" y="2846223"/>
                </a:cubicBezTo>
                <a:cubicBezTo>
                  <a:pt x="2144979" y="2920187"/>
                  <a:pt x="2059025" y="2957170"/>
                  <a:pt x="1945233" y="2957170"/>
                </a:cubicBezTo>
                <a:cubicBezTo>
                  <a:pt x="1831441" y="2957170"/>
                  <a:pt x="1745487" y="2920187"/>
                  <a:pt x="1687373" y="2846223"/>
                </a:cubicBezTo>
                <a:cubicBezTo>
                  <a:pt x="1629257" y="2772258"/>
                  <a:pt x="1600200" y="2661717"/>
                  <a:pt x="1600200" y="2514600"/>
                </a:cubicBezTo>
                <a:cubicBezTo>
                  <a:pt x="1600200" y="2368296"/>
                  <a:pt x="1629257" y="2258162"/>
                  <a:pt x="1687373" y="2184197"/>
                </a:cubicBezTo>
                <a:cubicBezTo>
                  <a:pt x="1745487" y="2110232"/>
                  <a:pt x="1831441" y="2073250"/>
                  <a:pt x="1945233" y="2073250"/>
                </a:cubicBezTo>
                <a:close/>
                <a:moveTo>
                  <a:pt x="352348" y="2073250"/>
                </a:moveTo>
                <a:cubicBezTo>
                  <a:pt x="397866" y="2073250"/>
                  <a:pt x="441351" y="2078939"/>
                  <a:pt x="482803" y="2090319"/>
                </a:cubicBezTo>
                <a:cubicBezTo>
                  <a:pt x="524256" y="2101698"/>
                  <a:pt x="558190" y="2118360"/>
                  <a:pt x="584606" y="2140306"/>
                </a:cubicBezTo>
                <a:cubicBezTo>
                  <a:pt x="611022" y="2162252"/>
                  <a:pt x="624230" y="2187855"/>
                  <a:pt x="624230" y="2217115"/>
                </a:cubicBezTo>
                <a:cubicBezTo>
                  <a:pt x="624230" y="2242312"/>
                  <a:pt x="612851" y="2264055"/>
                  <a:pt x="590092" y="2282343"/>
                </a:cubicBezTo>
                <a:cubicBezTo>
                  <a:pt x="567334" y="2300631"/>
                  <a:pt x="536042" y="2309368"/>
                  <a:pt x="496215" y="2308556"/>
                </a:cubicBezTo>
                <a:cubicBezTo>
                  <a:pt x="484022" y="2188261"/>
                  <a:pt x="436880" y="2128114"/>
                  <a:pt x="354787" y="2128114"/>
                </a:cubicBezTo>
                <a:cubicBezTo>
                  <a:pt x="293827" y="2128114"/>
                  <a:pt x="248717" y="2160016"/>
                  <a:pt x="219456" y="2223821"/>
                </a:cubicBezTo>
                <a:cubicBezTo>
                  <a:pt x="190195" y="2287626"/>
                  <a:pt x="175565" y="2384552"/>
                  <a:pt x="175565" y="2514600"/>
                </a:cubicBezTo>
                <a:cubicBezTo>
                  <a:pt x="175565" y="2644648"/>
                  <a:pt x="189789" y="2741575"/>
                  <a:pt x="218237" y="2805380"/>
                </a:cubicBezTo>
                <a:cubicBezTo>
                  <a:pt x="246685" y="2869184"/>
                  <a:pt x="290982" y="2901087"/>
                  <a:pt x="351129" y="2901087"/>
                </a:cubicBezTo>
                <a:cubicBezTo>
                  <a:pt x="395021" y="2901087"/>
                  <a:pt x="430784" y="2884831"/>
                  <a:pt x="458419" y="2852319"/>
                </a:cubicBezTo>
                <a:cubicBezTo>
                  <a:pt x="486054" y="2819807"/>
                  <a:pt x="503936" y="2771039"/>
                  <a:pt x="512064" y="2706015"/>
                </a:cubicBezTo>
                <a:cubicBezTo>
                  <a:pt x="523443" y="2704389"/>
                  <a:pt x="531978" y="2703576"/>
                  <a:pt x="537667" y="2703576"/>
                </a:cubicBezTo>
                <a:cubicBezTo>
                  <a:pt x="566928" y="2703576"/>
                  <a:pt x="592328" y="2710891"/>
                  <a:pt x="613867" y="2725522"/>
                </a:cubicBezTo>
                <a:cubicBezTo>
                  <a:pt x="635406" y="2740152"/>
                  <a:pt x="646176" y="2760066"/>
                  <a:pt x="646176" y="2785263"/>
                </a:cubicBezTo>
                <a:cubicBezTo>
                  <a:pt x="646176" y="2821026"/>
                  <a:pt x="631545" y="2851912"/>
                  <a:pt x="602285" y="2877922"/>
                </a:cubicBezTo>
                <a:cubicBezTo>
                  <a:pt x="573024" y="2903931"/>
                  <a:pt x="535025" y="2923642"/>
                  <a:pt x="488289" y="2937053"/>
                </a:cubicBezTo>
                <a:cubicBezTo>
                  <a:pt x="441554" y="2950464"/>
                  <a:pt x="392582" y="2957170"/>
                  <a:pt x="341376" y="2957170"/>
                </a:cubicBezTo>
                <a:cubicBezTo>
                  <a:pt x="233274" y="2957170"/>
                  <a:pt x="149352" y="2918562"/>
                  <a:pt x="89611" y="2841346"/>
                </a:cubicBezTo>
                <a:cubicBezTo>
                  <a:pt x="29870" y="2764130"/>
                  <a:pt x="0" y="2655215"/>
                  <a:pt x="0" y="2514600"/>
                </a:cubicBezTo>
                <a:cubicBezTo>
                  <a:pt x="0" y="2373986"/>
                  <a:pt x="30886" y="2265274"/>
                  <a:pt x="92659" y="2188464"/>
                </a:cubicBezTo>
                <a:cubicBezTo>
                  <a:pt x="154432" y="2111655"/>
                  <a:pt x="240995" y="2073250"/>
                  <a:pt x="352348" y="2073250"/>
                </a:cubicBezTo>
                <a:close/>
                <a:moveTo>
                  <a:pt x="5886373" y="2072031"/>
                </a:moveTo>
                <a:cubicBezTo>
                  <a:pt x="5935141" y="2072031"/>
                  <a:pt x="5963996" y="2089506"/>
                  <a:pt x="5972936" y="2124456"/>
                </a:cubicBezTo>
                <a:lnTo>
                  <a:pt x="6189954" y="2845004"/>
                </a:lnTo>
                <a:cubicBezTo>
                  <a:pt x="6199708" y="2878328"/>
                  <a:pt x="6212712" y="2903525"/>
                  <a:pt x="6228968" y="2920594"/>
                </a:cubicBezTo>
                <a:cubicBezTo>
                  <a:pt x="6207836" y="2944978"/>
                  <a:pt x="6176543" y="2957170"/>
                  <a:pt x="6135090" y="2957170"/>
                </a:cubicBezTo>
                <a:cubicBezTo>
                  <a:pt x="6109894" y="2957170"/>
                  <a:pt x="6088557" y="2951887"/>
                  <a:pt x="6071082" y="2941320"/>
                </a:cubicBezTo>
                <a:cubicBezTo>
                  <a:pt x="6053606" y="2930754"/>
                  <a:pt x="6042838" y="2915311"/>
                  <a:pt x="6038773" y="2894991"/>
                </a:cubicBezTo>
                <a:lnTo>
                  <a:pt x="5983910" y="2690165"/>
                </a:lnTo>
                <a:lnTo>
                  <a:pt x="5708370" y="2690165"/>
                </a:lnTo>
                <a:lnTo>
                  <a:pt x="5668136" y="2847442"/>
                </a:lnTo>
                <a:cubicBezTo>
                  <a:pt x="5662447" y="2868575"/>
                  <a:pt x="5659602" y="2886456"/>
                  <a:pt x="5659602" y="2901087"/>
                </a:cubicBezTo>
                <a:cubicBezTo>
                  <a:pt x="5659602" y="2918156"/>
                  <a:pt x="5664072" y="2931160"/>
                  <a:pt x="5673014" y="2940101"/>
                </a:cubicBezTo>
                <a:cubicBezTo>
                  <a:pt x="5657570" y="2945791"/>
                  <a:pt x="5643550" y="2950058"/>
                  <a:pt x="5630951" y="2952903"/>
                </a:cubicBezTo>
                <a:cubicBezTo>
                  <a:pt x="5618352" y="2955747"/>
                  <a:pt x="5603112" y="2957170"/>
                  <a:pt x="5585231" y="2957170"/>
                </a:cubicBezTo>
                <a:cubicBezTo>
                  <a:pt x="5554344" y="2957170"/>
                  <a:pt x="5531789" y="2951887"/>
                  <a:pt x="5517565" y="2941320"/>
                </a:cubicBezTo>
                <a:cubicBezTo>
                  <a:pt x="5503341" y="2930754"/>
                  <a:pt x="5496230" y="2913685"/>
                  <a:pt x="5496230" y="2890114"/>
                </a:cubicBezTo>
                <a:cubicBezTo>
                  <a:pt x="5496230" y="2870607"/>
                  <a:pt x="5501512" y="2842971"/>
                  <a:pt x="5512079" y="2807208"/>
                </a:cubicBezTo>
                <a:lnTo>
                  <a:pt x="5752262" y="2093976"/>
                </a:lnTo>
                <a:cubicBezTo>
                  <a:pt x="5796965" y="2079346"/>
                  <a:pt x="5841670" y="2072031"/>
                  <a:pt x="5886373" y="2072031"/>
                </a:cubicBezTo>
                <a:close/>
                <a:moveTo>
                  <a:pt x="3752774" y="2072031"/>
                </a:moveTo>
                <a:cubicBezTo>
                  <a:pt x="3801542" y="2072031"/>
                  <a:pt x="3830396" y="2089506"/>
                  <a:pt x="3839337" y="2124456"/>
                </a:cubicBezTo>
                <a:lnTo>
                  <a:pt x="4056354" y="2845004"/>
                </a:lnTo>
                <a:cubicBezTo>
                  <a:pt x="4066108" y="2878328"/>
                  <a:pt x="4079113" y="2903525"/>
                  <a:pt x="4095368" y="2920594"/>
                </a:cubicBezTo>
                <a:cubicBezTo>
                  <a:pt x="4074236" y="2944978"/>
                  <a:pt x="4042943" y="2957170"/>
                  <a:pt x="4001491" y="2957170"/>
                </a:cubicBezTo>
                <a:cubicBezTo>
                  <a:pt x="3976294" y="2957170"/>
                  <a:pt x="3954958" y="2951887"/>
                  <a:pt x="3937482" y="2941320"/>
                </a:cubicBezTo>
                <a:cubicBezTo>
                  <a:pt x="3920007" y="2930754"/>
                  <a:pt x="3909237" y="2915311"/>
                  <a:pt x="3905174" y="2894991"/>
                </a:cubicBezTo>
                <a:lnTo>
                  <a:pt x="3850310" y="2690165"/>
                </a:lnTo>
                <a:lnTo>
                  <a:pt x="3574770" y="2690165"/>
                </a:lnTo>
                <a:lnTo>
                  <a:pt x="3534536" y="2847442"/>
                </a:lnTo>
                <a:cubicBezTo>
                  <a:pt x="3528847" y="2868575"/>
                  <a:pt x="3526002" y="2886456"/>
                  <a:pt x="3526002" y="2901087"/>
                </a:cubicBezTo>
                <a:cubicBezTo>
                  <a:pt x="3526002" y="2918156"/>
                  <a:pt x="3530473" y="2931160"/>
                  <a:pt x="3539414" y="2940101"/>
                </a:cubicBezTo>
                <a:cubicBezTo>
                  <a:pt x="3523970" y="2945791"/>
                  <a:pt x="3509949" y="2950058"/>
                  <a:pt x="3497351" y="2952903"/>
                </a:cubicBezTo>
                <a:cubicBezTo>
                  <a:pt x="3484753" y="2955747"/>
                  <a:pt x="3469512" y="2957170"/>
                  <a:pt x="3451631" y="2957170"/>
                </a:cubicBezTo>
                <a:cubicBezTo>
                  <a:pt x="3420745" y="2957170"/>
                  <a:pt x="3398190" y="2951887"/>
                  <a:pt x="3383965" y="2941320"/>
                </a:cubicBezTo>
                <a:cubicBezTo>
                  <a:pt x="3369741" y="2930754"/>
                  <a:pt x="3362629" y="2913685"/>
                  <a:pt x="3362629" y="2890114"/>
                </a:cubicBezTo>
                <a:cubicBezTo>
                  <a:pt x="3362629" y="2870607"/>
                  <a:pt x="3367913" y="2842971"/>
                  <a:pt x="3378479" y="2807208"/>
                </a:cubicBezTo>
                <a:lnTo>
                  <a:pt x="3618662" y="2093976"/>
                </a:lnTo>
                <a:cubicBezTo>
                  <a:pt x="3663365" y="2079346"/>
                  <a:pt x="3708070" y="2072031"/>
                  <a:pt x="3752774" y="2072031"/>
                </a:cubicBezTo>
                <a:close/>
                <a:moveTo>
                  <a:pt x="5736412" y="1858671"/>
                </a:moveTo>
                <a:cubicBezTo>
                  <a:pt x="5745352" y="1889557"/>
                  <a:pt x="5760998" y="1911909"/>
                  <a:pt x="5783351" y="1925727"/>
                </a:cubicBezTo>
                <a:cubicBezTo>
                  <a:pt x="5805703" y="1939544"/>
                  <a:pt x="5832728" y="1946453"/>
                  <a:pt x="5864428" y="1946453"/>
                </a:cubicBezTo>
                <a:cubicBezTo>
                  <a:pt x="5894501" y="1946453"/>
                  <a:pt x="5920511" y="1939138"/>
                  <a:pt x="5942456" y="1924508"/>
                </a:cubicBezTo>
                <a:cubicBezTo>
                  <a:pt x="5964402" y="1909877"/>
                  <a:pt x="5980252" y="1887932"/>
                  <a:pt x="5990005" y="1858671"/>
                </a:cubicBezTo>
                <a:cubicBezTo>
                  <a:pt x="6011138" y="1863548"/>
                  <a:pt x="6025362" y="1866799"/>
                  <a:pt x="6032678" y="1868424"/>
                </a:cubicBezTo>
                <a:cubicBezTo>
                  <a:pt x="6022111" y="1917192"/>
                  <a:pt x="6002806" y="1956410"/>
                  <a:pt x="5974765" y="1986077"/>
                </a:cubicBezTo>
                <a:cubicBezTo>
                  <a:pt x="5946724" y="2015744"/>
                  <a:pt x="5907912" y="2030578"/>
                  <a:pt x="5858332" y="2030578"/>
                </a:cubicBezTo>
                <a:cubicBezTo>
                  <a:pt x="5808751" y="2030578"/>
                  <a:pt x="5769736" y="2015338"/>
                  <a:pt x="5741288" y="1984858"/>
                </a:cubicBezTo>
                <a:cubicBezTo>
                  <a:pt x="5712840" y="1954378"/>
                  <a:pt x="5694959" y="1916380"/>
                  <a:pt x="5687644" y="1870863"/>
                </a:cubicBezTo>
                <a:close/>
                <a:moveTo>
                  <a:pt x="9086164" y="1841602"/>
                </a:moveTo>
                <a:cubicBezTo>
                  <a:pt x="9105671" y="1841602"/>
                  <a:pt x="9119488" y="1843634"/>
                  <a:pt x="9127616" y="1847698"/>
                </a:cubicBezTo>
                <a:lnTo>
                  <a:pt x="9294646" y="2007413"/>
                </a:lnTo>
                <a:cubicBezTo>
                  <a:pt x="9294646" y="2011477"/>
                  <a:pt x="9291192" y="2017573"/>
                  <a:pt x="9284283" y="2025701"/>
                </a:cubicBezTo>
                <a:cubicBezTo>
                  <a:pt x="9277374" y="2033829"/>
                  <a:pt x="9271076" y="2039112"/>
                  <a:pt x="9265385" y="2041551"/>
                </a:cubicBezTo>
                <a:lnTo>
                  <a:pt x="9087383" y="1945234"/>
                </a:lnTo>
                <a:lnTo>
                  <a:pt x="8908161" y="2041551"/>
                </a:lnTo>
                <a:cubicBezTo>
                  <a:pt x="8903284" y="2039112"/>
                  <a:pt x="8897390" y="2033829"/>
                  <a:pt x="8890482" y="2025701"/>
                </a:cubicBezTo>
                <a:cubicBezTo>
                  <a:pt x="8883573" y="2017573"/>
                  <a:pt x="8879712" y="2011477"/>
                  <a:pt x="8878900" y="2007413"/>
                </a:cubicBezTo>
                <a:lnTo>
                  <a:pt x="9045930" y="1847698"/>
                </a:lnTo>
                <a:cubicBezTo>
                  <a:pt x="9054058" y="1843634"/>
                  <a:pt x="9067469" y="1841602"/>
                  <a:pt x="9086164" y="1841602"/>
                </a:cubicBezTo>
                <a:close/>
                <a:moveTo>
                  <a:pt x="3625976" y="1836725"/>
                </a:moveTo>
                <a:lnTo>
                  <a:pt x="3801542" y="1996440"/>
                </a:lnTo>
                <a:cubicBezTo>
                  <a:pt x="3802354" y="1999692"/>
                  <a:pt x="3799713" y="2005788"/>
                  <a:pt x="3793617" y="2014728"/>
                </a:cubicBezTo>
                <a:cubicBezTo>
                  <a:pt x="3787521" y="2023669"/>
                  <a:pt x="3782034" y="2029359"/>
                  <a:pt x="3777158" y="2031797"/>
                </a:cubicBezTo>
                <a:lnTo>
                  <a:pt x="3536975" y="1934261"/>
                </a:lnTo>
                <a:cubicBezTo>
                  <a:pt x="3543477" y="1916380"/>
                  <a:pt x="3556279" y="1897279"/>
                  <a:pt x="3575380" y="1876959"/>
                </a:cubicBezTo>
                <a:cubicBezTo>
                  <a:pt x="3594481" y="1856639"/>
                  <a:pt x="3611346" y="1843228"/>
                  <a:pt x="3625976" y="1836725"/>
                </a:cubicBezTo>
                <a:close/>
                <a:moveTo>
                  <a:pt x="4714112" y="1242365"/>
                </a:moveTo>
                <a:cubicBezTo>
                  <a:pt x="4736870" y="1242365"/>
                  <a:pt x="4756175" y="1250493"/>
                  <a:pt x="4772024" y="1266749"/>
                </a:cubicBezTo>
                <a:cubicBezTo>
                  <a:pt x="4787874" y="1283005"/>
                  <a:pt x="4795799" y="1302512"/>
                  <a:pt x="4795799" y="1325271"/>
                </a:cubicBezTo>
                <a:cubicBezTo>
                  <a:pt x="4795799" y="1348029"/>
                  <a:pt x="4787874" y="1367333"/>
                  <a:pt x="4772024" y="1383183"/>
                </a:cubicBezTo>
                <a:cubicBezTo>
                  <a:pt x="4756175" y="1399032"/>
                  <a:pt x="4736870" y="1406957"/>
                  <a:pt x="4714112" y="1406957"/>
                </a:cubicBezTo>
                <a:cubicBezTo>
                  <a:pt x="4691354" y="1406957"/>
                  <a:pt x="4671846" y="1399032"/>
                  <a:pt x="4655590" y="1383183"/>
                </a:cubicBezTo>
                <a:cubicBezTo>
                  <a:pt x="4639335" y="1367333"/>
                  <a:pt x="4631206" y="1348029"/>
                  <a:pt x="4631206" y="1325271"/>
                </a:cubicBezTo>
                <a:cubicBezTo>
                  <a:pt x="4631206" y="1302512"/>
                  <a:pt x="4639132" y="1283005"/>
                  <a:pt x="4654982" y="1266749"/>
                </a:cubicBezTo>
                <a:cubicBezTo>
                  <a:pt x="4670831" y="1250493"/>
                  <a:pt x="4690542" y="1242365"/>
                  <a:pt x="4714112" y="1242365"/>
                </a:cubicBezTo>
                <a:close/>
                <a:moveTo>
                  <a:pt x="8576081" y="764439"/>
                </a:moveTo>
                <a:lnTo>
                  <a:pt x="8576081" y="1131418"/>
                </a:lnTo>
                <a:lnTo>
                  <a:pt x="8637041" y="1131418"/>
                </a:lnTo>
                <a:cubicBezTo>
                  <a:pt x="8698814" y="1131418"/>
                  <a:pt x="8744128" y="1115162"/>
                  <a:pt x="8772982" y="1082650"/>
                </a:cubicBezTo>
                <a:cubicBezTo>
                  <a:pt x="8801836" y="1050138"/>
                  <a:pt x="8816263" y="1005840"/>
                  <a:pt x="8816263" y="949757"/>
                </a:cubicBezTo>
                <a:cubicBezTo>
                  <a:pt x="8816263" y="880669"/>
                  <a:pt x="8801023" y="832511"/>
                  <a:pt x="8770543" y="805282"/>
                </a:cubicBezTo>
                <a:cubicBezTo>
                  <a:pt x="8740063" y="778053"/>
                  <a:pt x="8696375" y="764439"/>
                  <a:pt x="8639479" y="764439"/>
                </a:cubicBezTo>
                <a:close/>
                <a:moveTo>
                  <a:pt x="9415576" y="414528"/>
                </a:moveTo>
                <a:lnTo>
                  <a:pt x="9302190" y="851002"/>
                </a:lnTo>
                <a:lnTo>
                  <a:pt x="9532619" y="851002"/>
                </a:lnTo>
                <a:close/>
                <a:moveTo>
                  <a:pt x="4700701" y="414528"/>
                </a:moveTo>
                <a:lnTo>
                  <a:pt x="4587316" y="851002"/>
                </a:lnTo>
                <a:lnTo>
                  <a:pt x="4817744" y="851002"/>
                </a:lnTo>
                <a:close/>
                <a:moveTo>
                  <a:pt x="2978810" y="381610"/>
                </a:moveTo>
                <a:lnTo>
                  <a:pt x="2978810" y="731521"/>
                </a:lnTo>
                <a:lnTo>
                  <a:pt x="3134868" y="731521"/>
                </a:lnTo>
                <a:cubicBezTo>
                  <a:pt x="3138119" y="740461"/>
                  <a:pt x="3139744" y="750215"/>
                  <a:pt x="3139744" y="760781"/>
                </a:cubicBezTo>
                <a:cubicBezTo>
                  <a:pt x="3139744" y="771348"/>
                  <a:pt x="3138119" y="781508"/>
                  <a:pt x="3134868" y="791261"/>
                </a:cubicBezTo>
                <a:lnTo>
                  <a:pt x="2978810" y="791261"/>
                </a:lnTo>
                <a:lnTo>
                  <a:pt x="2978810" y="1131418"/>
                </a:lnTo>
                <a:lnTo>
                  <a:pt x="3072689" y="1131418"/>
                </a:lnTo>
                <a:cubicBezTo>
                  <a:pt x="3121456" y="1131418"/>
                  <a:pt x="3161080" y="1119226"/>
                  <a:pt x="3191560" y="1094842"/>
                </a:cubicBezTo>
                <a:cubicBezTo>
                  <a:pt x="3222041" y="1070458"/>
                  <a:pt x="3244596" y="1031240"/>
                  <a:pt x="3259226" y="977189"/>
                </a:cubicBezTo>
                <a:cubicBezTo>
                  <a:pt x="3273857" y="923138"/>
                  <a:pt x="3281172" y="851408"/>
                  <a:pt x="3281172" y="762001"/>
                </a:cubicBezTo>
                <a:cubicBezTo>
                  <a:pt x="3281172" y="630327"/>
                  <a:pt x="3264306" y="534010"/>
                  <a:pt x="3230575" y="473050"/>
                </a:cubicBezTo>
                <a:cubicBezTo>
                  <a:pt x="3196843" y="412090"/>
                  <a:pt x="3144215" y="381610"/>
                  <a:pt x="3072689" y="381610"/>
                </a:cubicBezTo>
                <a:close/>
                <a:moveTo>
                  <a:pt x="8576081" y="376733"/>
                </a:moveTo>
                <a:lnTo>
                  <a:pt x="8576081" y="708356"/>
                </a:lnTo>
                <a:lnTo>
                  <a:pt x="8639479" y="708356"/>
                </a:lnTo>
                <a:cubicBezTo>
                  <a:pt x="8686621" y="709168"/>
                  <a:pt x="8721775" y="694538"/>
                  <a:pt x="8744940" y="664465"/>
                </a:cubicBezTo>
                <a:cubicBezTo>
                  <a:pt x="8768105" y="634391"/>
                  <a:pt x="8779687" y="592532"/>
                  <a:pt x="8779687" y="538887"/>
                </a:cubicBezTo>
                <a:cubicBezTo>
                  <a:pt x="8779687" y="486868"/>
                  <a:pt x="8767088" y="446837"/>
                  <a:pt x="8741892" y="418796"/>
                </a:cubicBezTo>
                <a:cubicBezTo>
                  <a:pt x="8716696" y="390754"/>
                  <a:pt x="8674836" y="376733"/>
                  <a:pt x="8616314" y="376733"/>
                </a:cubicBezTo>
                <a:close/>
                <a:moveTo>
                  <a:pt x="7641182" y="375514"/>
                </a:moveTo>
                <a:cubicBezTo>
                  <a:pt x="7582662" y="375514"/>
                  <a:pt x="7539786" y="406401"/>
                  <a:pt x="7512558" y="468173"/>
                </a:cubicBezTo>
                <a:cubicBezTo>
                  <a:pt x="7485328" y="529946"/>
                  <a:pt x="7471714" y="627888"/>
                  <a:pt x="7471714" y="762001"/>
                </a:cubicBezTo>
                <a:cubicBezTo>
                  <a:pt x="7471714" y="896112"/>
                  <a:pt x="7485328" y="994055"/>
                  <a:pt x="7512558" y="1055828"/>
                </a:cubicBezTo>
                <a:cubicBezTo>
                  <a:pt x="7539786" y="1117600"/>
                  <a:pt x="7582662" y="1148487"/>
                  <a:pt x="7641182" y="1148487"/>
                </a:cubicBezTo>
                <a:cubicBezTo>
                  <a:pt x="7699704" y="1148487"/>
                  <a:pt x="7742376" y="1117804"/>
                  <a:pt x="7769198" y="1056437"/>
                </a:cubicBezTo>
                <a:cubicBezTo>
                  <a:pt x="7796022" y="995071"/>
                  <a:pt x="7809432" y="896925"/>
                  <a:pt x="7809432" y="762001"/>
                </a:cubicBezTo>
                <a:cubicBezTo>
                  <a:pt x="7809432" y="627076"/>
                  <a:pt x="7796022" y="528930"/>
                  <a:pt x="7769198" y="467564"/>
                </a:cubicBezTo>
                <a:cubicBezTo>
                  <a:pt x="7742376" y="406197"/>
                  <a:pt x="7699704" y="375514"/>
                  <a:pt x="7641182" y="375514"/>
                </a:cubicBezTo>
                <a:close/>
                <a:moveTo>
                  <a:pt x="3926434" y="375514"/>
                </a:moveTo>
                <a:cubicBezTo>
                  <a:pt x="3867912" y="375514"/>
                  <a:pt x="3825037" y="406401"/>
                  <a:pt x="3797808" y="468173"/>
                </a:cubicBezTo>
                <a:cubicBezTo>
                  <a:pt x="3770579" y="529946"/>
                  <a:pt x="3756965" y="627888"/>
                  <a:pt x="3756965" y="762001"/>
                </a:cubicBezTo>
                <a:cubicBezTo>
                  <a:pt x="3756965" y="896112"/>
                  <a:pt x="3770579" y="994055"/>
                  <a:pt x="3797808" y="1055828"/>
                </a:cubicBezTo>
                <a:cubicBezTo>
                  <a:pt x="3825037" y="1117600"/>
                  <a:pt x="3867912" y="1148487"/>
                  <a:pt x="3926434" y="1148487"/>
                </a:cubicBezTo>
                <a:cubicBezTo>
                  <a:pt x="3984955" y="1148487"/>
                  <a:pt x="4027627" y="1117804"/>
                  <a:pt x="4054450" y="1056437"/>
                </a:cubicBezTo>
                <a:cubicBezTo>
                  <a:pt x="4081272" y="995071"/>
                  <a:pt x="4094683" y="896925"/>
                  <a:pt x="4094683" y="762001"/>
                </a:cubicBezTo>
                <a:cubicBezTo>
                  <a:pt x="4094683" y="627076"/>
                  <a:pt x="4081272" y="528930"/>
                  <a:pt x="4054450" y="467564"/>
                </a:cubicBezTo>
                <a:cubicBezTo>
                  <a:pt x="4027627" y="406197"/>
                  <a:pt x="3984955" y="375514"/>
                  <a:pt x="3926434" y="375514"/>
                </a:cubicBezTo>
                <a:close/>
                <a:moveTo>
                  <a:pt x="1839087" y="337719"/>
                </a:moveTo>
                <a:lnTo>
                  <a:pt x="2431618" y="337719"/>
                </a:lnTo>
                <a:cubicBezTo>
                  <a:pt x="2439746" y="337719"/>
                  <a:pt x="2446045" y="341783"/>
                  <a:pt x="2450515" y="349911"/>
                </a:cubicBezTo>
                <a:cubicBezTo>
                  <a:pt x="2454986" y="358039"/>
                  <a:pt x="2457221" y="368605"/>
                  <a:pt x="2457221" y="381610"/>
                </a:cubicBezTo>
                <a:cubicBezTo>
                  <a:pt x="2457221" y="400304"/>
                  <a:pt x="2453158" y="419405"/>
                  <a:pt x="2445029" y="438912"/>
                </a:cubicBezTo>
                <a:cubicBezTo>
                  <a:pt x="2436901" y="458420"/>
                  <a:pt x="2426335" y="471018"/>
                  <a:pt x="2413330" y="476708"/>
                </a:cubicBezTo>
                <a:cubicBezTo>
                  <a:pt x="2336927" y="439319"/>
                  <a:pt x="2270683" y="414528"/>
                  <a:pt x="2214601" y="402336"/>
                </a:cubicBezTo>
                <a:lnTo>
                  <a:pt x="2215820" y="1015594"/>
                </a:lnTo>
                <a:cubicBezTo>
                  <a:pt x="2215820" y="1079805"/>
                  <a:pt x="2223541" y="1131012"/>
                  <a:pt x="2238985" y="1169213"/>
                </a:cubicBezTo>
                <a:cubicBezTo>
                  <a:pt x="2229231" y="1178154"/>
                  <a:pt x="2216430" y="1186282"/>
                  <a:pt x="2200579" y="1193597"/>
                </a:cubicBezTo>
                <a:cubicBezTo>
                  <a:pt x="2184730" y="1200912"/>
                  <a:pt x="2166645" y="1204570"/>
                  <a:pt x="2146326" y="1204570"/>
                </a:cubicBezTo>
                <a:cubicBezTo>
                  <a:pt x="2119503" y="1204570"/>
                  <a:pt x="2097557" y="1197255"/>
                  <a:pt x="2080489" y="1182624"/>
                </a:cubicBezTo>
                <a:cubicBezTo>
                  <a:pt x="2063420" y="1167994"/>
                  <a:pt x="2054885" y="1148080"/>
                  <a:pt x="2054885" y="1122884"/>
                </a:cubicBezTo>
                <a:lnTo>
                  <a:pt x="2054885" y="402336"/>
                </a:lnTo>
                <a:cubicBezTo>
                  <a:pt x="2002053" y="413716"/>
                  <a:pt x="1935810" y="438506"/>
                  <a:pt x="1856155" y="476708"/>
                </a:cubicBezTo>
                <a:cubicBezTo>
                  <a:pt x="1843964" y="471018"/>
                  <a:pt x="1833803" y="458420"/>
                  <a:pt x="1825675" y="438912"/>
                </a:cubicBezTo>
                <a:cubicBezTo>
                  <a:pt x="1817548" y="419405"/>
                  <a:pt x="1813484" y="400304"/>
                  <a:pt x="1813484" y="381610"/>
                </a:cubicBezTo>
                <a:cubicBezTo>
                  <a:pt x="1813484" y="368605"/>
                  <a:pt x="1815516" y="358039"/>
                  <a:pt x="1819580" y="349911"/>
                </a:cubicBezTo>
                <a:cubicBezTo>
                  <a:pt x="1823643" y="341783"/>
                  <a:pt x="1830146" y="337719"/>
                  <a:pt x="1839087" y="337719"/>
                </a:cubicBezTo>
                <a:close/>
                <a:moveTo>
                  <a:pt x="1346911" y="337719"/>
                </a:moveTo>
                <a:lnTo>
                  <a:pt x="1700479" y="337719"/>
                </a:lnTo>
                <a:cubicBezTo>
                  <a:pt x="1709420" y="337719"/>
                  <a:pt x="1715922" y="341783"/>
                  <a:pt x="1719986" y="349911"/>
                </a:cubicBezTo>
                <a:cubicBezTo>
                  <a:pt x="1724050" y="358039"/>
                  <a:pt x="1726082" y="368605"/>
                  <a:pt x="1726082" y="381610"/>
                </a:cubicBezTo>
                <a:cubicBezTo>
                  <a:pt x="1726082" y="400304"/>
                  <a:pt x="1722018" y="419405"/>
                  <a:pt x="1713890" y="438912"/>
                </a:cubicBezTo>
                <a:cubicBezTo>
                  <a:pt x="1705763" y="458420"/>
                  <a:pt x="1695602" y="471018"/>
                  <a:pt x="1683410" y="476708"/>
                </a:cubicBezTo>
                <a:cubicBezTo>
                  <a:pt x="1587500" y="437693"/>
                  <a:pt x="1487525" y="416967"/>
                  <a:pt x="1383487" y="414528"/>
                </a:cubicBezTo>
                <a:lnTo>
                  <a:pt x="1383487" y="703479"/>
                </a:lnTo>
                <a:lnTo>
                  <a:pt x="1648053" y="703479"/>
                </a:lnTo>
                <a:cubicBezTo>
                  <a:pt x="1652117" y="718109"/>
                  <a:pt x="1654149" y="731927"/>
                  <a:pt x="1654149" y="744932"/>
                </a:cubicBezTo>
                <a:cubicBezTo>
                  <a:pt x="1654149" y="760375"/>
                  <a:pt x="1652117" y="775412"/>
                  <a:pt x="1648053" y="790042"/>
                </a:cubicBezTo>
                <a:lnTo>
                  <a:pt x="1384706" y="790042"/>
                </a:lnTo>
                <a:lnTo>
                  <a:pt x="1384706" y="1110692"/>
                </a:lnTo>
                <a:cubicBezTo>
                  <a:pt x="1438351" y="1109066"/>
                  <a:pt x="1497686" y="1101548"/>
                  <a:pt x="1562709" y="1088136"/>
                </a:cubicBezTo>
                <a:cubicBezTo>
                  <a:pt x="1627733" y="1074725"/>
                  <a:pt x="1677721" y="1060298"/>
                  <a:pt x="1712671" y="1044855"/>
                </a:cubicBezTo>
                <a:cubicBezTo>
                  <a:pt x="1722424" y="1050544"/>
                  <a:pt x="1729943" y="1060704"/>
                  <a:pt x="1735226" y="1075335"/>
                </a:cubicBezTo>
                <a:cubicBezTo>
                  <a:pt x="1740509" y="1089965"/>
                  <a:pt x="1743151" y="1105408"/>
                  <a:pt x="1743151" y="1121664"/>
                </a:cubicBezTo>
                <a:cubicBezTo>
                  <a:pt x="1743151" y="1140359"/>
                  <a:pt x="1739900" y="1156005"/>
                  <a:pt x="1733397" y="1168604"/>
                </a:cubicBezTo>
                <a:cubicBezTo>
                  <a:pt x="1726895" y="1181202"/>
                  <a:pt x="1717142" y="1187501"/>
                  <a:pt x="1704137" y="1187501"/>
                </a:cubicBezTo>
                <a:lnTo>
                  <a:pt x="1316431" y="1187501"/>
                </a:lnTo>
                <a:cubicBezTo>
                  <a:pt x="1289609" y="1187501"/>
                  <a:pt x="1267663" y="1180186"/>
                  <a:pt x="1250594" y="1165556"/>
                </a:cubicBezTo>
                <a:cubicBezTo>
                  <a:pt x="1233525" y="1150925"/>
                  <a:pt x="1224991" y="1131012"/>
                  <a:pt x="1224991" y="1105815"/>
                </a:cubicBezTo>
                <a:lnTo>
                  <a:pt x="1224991" y="531572"/>
                </a:lnTo>
                <a:cubicBezTo>
                  <a:pt x="1224991" y="469799"/>
                  <a:pt x="1217270" y="418593"/>
                  <a:pt x="1201826" y="377953"/>
                </a:cubicBezTo>
                <a:cubicBezTo>
                  <a:pt x="1221334" y="361696"/>
                  <a:pt x="1241044" y="350927"/>
                  <a:pt x="1260958" y="345644"/>
                </a:cubicBezTo>
                <a:cubicBezTo>
                  <a:pt x="1280871" y="340360"/>
                  <a:pt x="1309522" y="337719"/>
                  <a:pt x="1346911" y="337719"/>
                </a:cubicBezTo>
                <a:close/>
                <a:moveTo>
                  <a:pt x="3072689" y="325527"/>
                </a:moveTo>
                <a:cubicBezTo>
                  <a:pt x="3196234" y="325527"/>
                  <a:pt x="3291129" y="361493"/>
                  <a:pt x="3357372" y="433426"/>
                </a:cubicBezTo>
                <a:cubicBezTo>
                  <a:pt x="3423615" y="505359"/>
                  <a:pt x="3456737" y="611226"/>
                  <a:pt x="3456737" y="751028"/>
                </a:cubicBezTo>
                <a:cubicBezTo>
                  <a:pt x="3456737" y="1042010"/>
                  <a:pt x="3331565" y="1187501"/>
                  <a:pt x="3081223" y="1187501"/>
                </a:cubicBezTo>
                <a:lnTo>
                  <a:pt x="2911755" y="1187501"/>
                </a:lnTo>
                <a:cubicBezTo>
                  <a:pt x="2883307" y="1187501"/>
                  <a:pt x="2860751" y="1180186"/>
                  <a:pt x="2844089" y="1165556"/>
                </a:cubicBezTo>
                <a:cubicBezTo>
                  <a:pt x="2827426" y="1150925"/>
                  <a:pt x="2819095" y="1131418"/>
                  <a:pt x="2819095" y="1107034"/>
                </a:cubicBezTo>
                <a:lnTo>
                  <a:pt x="2817876" y="791261"/>
                </a:lnTo>
                <a:lnTo>
                  <a:pt x="2747163" y="791261"/>
                </a:lnTo>
                <a:cubicBezTo>
                  <a:pt x="2743911" y="776631"/>
                  <a:pt x="2742285" y="766471"/>
                  <a:pt x="2742285" y="760781"/>
                </a:cubicBezTo>
                <a:cubicBezTo>
                  <a:pt x="2742285" y="754279"/>
                  <a:pt x="2743911" y="744525"/>
                  <a:pt x="2747163" y="731521"/>
                </a:cubicBezTo>
                <a:lnTo>
                  <a:pt x="2817876" y="731521"/>
                </a:lnTo>
                <a:lnTo>
                  <a:pt x="2817876" y="510845"/>
                </a:lnTo>
                <a:lnTo>
                  <a:pt x="2817876" y="466954"/>
                </a:lnTo>
                <a:cubicBezTo>
                  <a:pt x="2817876" y="406807"/>
                  <a:pt x="2812593" y="362916"/>
                  <a:pt x="2802027" y="335281"/>
                </a:cubicBezTo>
                <a:cubicBezTo>
                  <a:pt x="2853233" y="328778"/>
                  <a:pt x="2943453" y="325527"/>
                  <a:pt x="3072689" y="325527"/>
                </a:cubicBezTo>
                <a:close/>
                <a:moveTo>
                  <a:pt x="5261533" y="323089"/>
                </a:moveTo>
                <a:cubicBezTo>
                  <a:pt x="5281853" y="323089"/>
                  <a:pt x="5294452" y="325527"/>
                  <a:pt x="5299328" y="330404"/>
                </a:cubicBezTo>
                <a:cubicBezTo>
                  <a:pt x="5319648" y="359664"/>
                  <a:pt x="5377764" y="438100"/>
                  <a:pt x="5473674" y="565709"/>
                </a:cubicBezTo>
                <a:cubicBezTo>
                  <a:pt x="5560644" y="681940"/>
                  <a:pt x="5625871" y="770535"/>
                  <a:pt x="5669356" y="831495"/>
                </a:cubicBezTo>
                <a:cubicBezTo>
                  <a:pt x="5712840" y="892455"/>
                  <a:pt x="5743524" y="942442"/>
                  <a:pt x="5761405" y="981456"/>
                </a:cubicBezTo>
                <a:lnTo>
                  <a:pt x="5721172" y="434036"/>
                </a:lnTo>
                <a:lnTo>
                  <a:pt x="5719952" y="416967"/>
                </a:lnTo>
                <a:cubicBezTo>
                  <a:pt x="5719952" y="390145"/>
                  <a:pt x="5726252" y="368605"/>
                  <a:pt x="5738850" y="352349"/>
                </a:cubicBezTo>
                <a:cubicBezTo>
                  <a:pt x="5751448" y="336093"/>
                  <a:pt x="5769940" y="326746"/>
                  <a:pt x="5794324" y="324308"/>
                </a:cubicBezTo>
                <a:cubicBezTo>
                  <a:pt x="5820334" y="322682"/>
                  <a:pt x="5842279" y="327965"/>
                  <a:pt x="5860160" y="340157"/>
                </a:cubicBezTo>
                <a:cubicBezTo>
                  <a:pt x="5849594" y="371856"/>
                  <a:pt x="5844311" y="421844"/>
                  <a:pt x="5844311" y="490119"/>
                </a:cubicBezTo>
                <a:lnTo>
                  <a:pt x="5843092" y="1018032"/>
                </a:lnTo>
                <a:cubicBezTo>
                  <a:pt x="5843092" y="1090372"/>
                  <a:pt x="5845530" y="1145642"/>
                  <a:pt x="5850406" y="1183844"/>
                </a:cubicBezTo>
                <a:cubicBezTo>
                  <a:pt x="5844718" y="1189533"/>
                  <a:pt x="5835167" y="1194207"/>
                  <a:pt x="5821756" y="1197864"/>
                </a:cubicBezTo>
                <a:cubicBezTo>
                  <a:pt x="5808344" y="1201522"/>
                  <a:pt x="5794324" y="1203351"/>
                  <a:pt x="5779694" y="1203351"/>
                </a:cubicBezTo>
                <a:cubicBezTo>
                  <a:pt x="5762624" y="1203351"/>
                  <a:pt x="5750432" y="1201319"/>
                  <a:pt x="5743117" y="1197255"/>
                </a:cubicBezTo>
                <a:cubicBezTo>
                  <a:pt x="5524474" y="941223"/>
                  <a:pt x="5371668" y="731927"/>
                  <a:pt x="5284698" y="569367"/>
                </a:cubicBezTo>
                <a:lnTo>
                  <a:pt x="5318836" y="1113130"/>
                </a:lnTo>
                <a:cubicBezTo>
                  <a:pt x="5321274" y="1139140"/>
                  <a:pt x="5313959" y="1160882"/>
                  <a:pt x="5296890" y="1178357"/>
                </a:cubicBezTo>
                <a:cubicBezTo>
                  <a:pt x="5279821" y="1195832"/>
                  <a:pt x="5260720" y="1204570"/>
                  <a:pt x="5239588" y="1204570"/>
                </a:cubicBezTo>
                <a:cubicBezTo>
                  <a:pt x="5214390" y="1204570"/>
                  <a:pt x="5192446" y="1197661"/>
                  <a:pt x="5173751" y="1183844"/>
                </a:cubicBezTo>
                <a:cubicBezTo>
                  <a:pt x="5189194" y="1142391"/>
                  <a:pt x="5196916" y="1086308"/>
                  <a:pt x="5196916" y="1015594"/>
                </a:cubicBezTo>
                <a:lnTo>
                  <a:pt x="5196916" y="510845"/>
                </a:lnTo>
                <a:cubicBezTo>
                  <a:pt x="5196916" y="443383"/>
                  <a:pt x="5194070" y="387300"/>
                  <a:pt x="5188382" y="342596"/>
                </a:cubicBezTo>
                <a:cubicBezTo>
                  <a:pt x="5193258" y="336093"/>
                  <a:pt x="5202808" y="331216"/>
                  <a:pt x="5217032" y="327965"/>
                </a:cubicBezTo>
                <a:cubicBezTo>
                  <a:pt x="5231256" y="324714"/>
                  <a:pt x="5246090" y="323089"/>
                  <a:pt x="5261533" y="323089"/>
                </a:cubicBezTo>
                <a:close/>
                <a:moveTo>
                  <a:pt x="9980065" y="321869"/>
                </a:moveTo>
                <a:cubicBezTo>
                  <a:pt x="10006888" y="321869"/>
                  <a:pt x="10028833" y="329184"/>
                  <a:pt x="10045902" y="343815"/>
                </a:cubicBezTo>
                <a:cubicBezTo>
                  <a:pt x="10062970" y="358445"/>
                  <a:pt x="10071505" y="378359"/>
                  <a:pt x="10071505" y="403556"/>
                </a:cubicBezTo>
                <a:lnTo>
                  <a:pt x="10071505" y="1015594"/>
                </a:lnTo>
                <a:cubicBezTo>
                  <a:pt x="10071505" y="1079805"/>
                  <a:pt x="10079226" y="1131012"/>
                  <a:pt x="10094670" y="1169213"/>
                </a:cubicBezTo>
                <a:cubicBezTo>
                  <a:pt x="10085729" y="1178154"/>
                  <a:pt x="10073334" y="1186282"/>
                  <a:pt x="10057485" y="1193597"/>
                </a:cubicBezTo>
                <a:cubicBezTo>
                  <a:pt x="10041634" y="1200912"/>
                  <a:pt x="10023551" y="1204570"/>
                  <a:pt x="10003230" y="1204570"/>
                </a:cubicBezTo>
                <a:cubicBezTo>
                  <a:pt x="9976407" y="1204570"/>
                  <a:pt x="9954462" y="1197255"/>
                  <a:pt x="9937393" y="1182624"/>
                </a:cubicBezTo>
                <a:cubicBezTo>
                  <a:pt x="9920324" y="1167994"/>
                  <a:pt x="9911790" y="1148080"/>
                  <a:pt x="9911790" y="1122884"/>
                </a:cubicBezTo>
                <a:lnTo>
                  <a:pt x="9911790" y="510845"/>
                </a:lnTo>
                <a:cubicBezTo>
                  <a:pt x="9911790" y="449072"/>
                  <a:pt x="9904068" y="397866"/>
                  <a:pt x="9888625" y="357226"/>
                </a:cubicBezTo>
                <a:cubicBezTo>
                  <a:pt x="9897567" y="348285"/>
                  <a:pt x="9909961" y="340157"/>
                  <a:pt x="9925811" y="332842"/>
                </a:cubicBezTo>
                <a:cubicBezTo>
                  <a:pt x="9941660" y="325527"/>
                  <a:pt x="9959745" y="321869"/>
                  <a:pt x="9980065" y="321869"/>
                </a:cubicBezTo>
                <a:close/>
                <a:moveTo>
                  <a:pt x="6401790" y="321869"/>
                </a:moveTo>
                <a:cubicBezTo>
                  <a:pt x="6421298" y="321869"/>
                  <a:pt x="6437554" y="324308"/>
                  <a:pt x="6450558" y="329184"/>
                </a:cubicBezTo>
                <a:cubicBezTo>
                  <a:pt x="6463562" y="334061"/>
                  <a:pt x="6474942" y="341376"/>
                  <a:pt x="6484696" y="351130"/>
                </a:cubicBezTo>
                <a:cubicBezTo>
                  <a:pt x="6588734" y="624231"/>
                  <a:pt x="6665950" y="824992"/>
                  <a:pt x="6716344" y="953415"/>
                </a:cubicBezTo>
                <a:cubicBezTo>
                  <a:pt x="6815505" y="677876"/>
                  <a:pt x="6887032" y="472644"/>
                  <a:pt x="6930922" y="337719"/>
                </a:cubicBezTo>
                <a:cubicBezTo>
                  <a:pt x="6959371" y="327152"/>
                  <a:pt x="6993102" y="321869"/>
                  <a:pt x="7032116" y="321869"/>
                </a:cubicBezTo>
                <a:cubicBezTo>
                  <a:pt x="7055688" y="321869"/>
                  <a:pt x="7077430" y="325324"/>
                  <a:pt x="7097344" y="332232"/>
                </a:cubicBezTo>
                <a:cubicBezTo>
                  <a:pt x="7117257" y="339141"/>
                  <a:pt x="7128840" y="347066"/>
                  <a:pt x="7132090" y="356007"/>
                </a:cubicBezTo>
                <a:lnTo>
                  <a:pt x="7132090" y="1015594"/>
                </a:lnTo>
                <a:cubicBezTo>
                  <a:pt x="7132090" y="1077367"/>
                  <a:pt x="7139812" y="1128573"/>
                  <a:pt x="7155256" y="1169213"/>
                </a:cubicBezTo>
                <a:cubicBezTo>
                  <a:pt x="7146314" y="1178154"/>
                  <a:pt x="7133716" y="1186282"/>
                  <a:pt x="7117460" y="1193597"/>
                </a:cubicBezTo>
                <a:cubicBezTo>
                  <a:pt x="7101204" y="1200912"/>
                  <a:pt x="7083322" y="1204570"/>
                  <a:pt x="7063816" y="1204570"/>
                </a:cubicBezTo>
                <a:cubicBezTo>
                  <a:pt x="7038619" y="1204570"/>
                  <a:pt x="7017893" y="1197255"/>
                  <a:pt x="7001636" y="1182624"/>
                </a:cubicBezTo>
                <a:cubicBezTo>
                  <a:pt x="6985380" y="1167994"/>
                  <a:pt x="6977252" y="1148080"/>
                  <a:pt x="6977252" y="1122884"/>
                </a:cubicBezTo>
                <a:lnTo>
                  <a:pt x="6976033" y="516941"/>
                </a:lnTo>
                <a:lnTo>
                  <a:pt x="6765112" y="1087527"/>
                </a:lnTo>
                <a:cubicBezTo>
                  <a:pt x="6732600" y="1098906"/>
                  <a:pt x="6704152" y="1104596"/>
                  <a:pt x="6679768" y="1104596"/>
                </a:cubicBezTo>
                <a:cubicBezTo>
                  <a:pt x="6657822" y="1104596"/>
                  <a:pt x="6637502" y="1100532"/>
                  <a:pt x="6618808" y="1092404"/>
                </a:cubicBezTo>
                <a:cubicBezTo>
                  <a:pt x="6578980" y="1010311"/>
                  <a:pt x="6538340" y="917652"/>
                  <a:pt x="6496888" y="814426"/>
                </a:cubicBezTo>
                <a:cubicBezTo>
                  <a:pt x="6455434" y="711200"/>
                  <a:pt x="6418046" y="610007"/>
                  <a:pt x="6384721" y="510845"/>
                </a:cubicBezTo>
                <a:lnTo>
                  <a:pt x="6385940" y="1015594"/>
                </a:lnTo>
                <a:cubicBezTo>
                  <a:pt x="6385940" y="1087120"/>
                  <a:pt x="6393662" y="1143610"/>
                  <a:pt x="6409105" y="1185063"/>
                </a:cubicBezTo>
                <a:cubicBezTo>
                  <a:pt x="6396100" y="1198068"/>
                  <a:pt x="6377406" y="1204570"/>
                  <a:pt x="6353022" y="1204570"/>
                </a:cubicBezTo>
                <a:cubicBezTo>
                  <a:pt x="6317259" y="1204570"/>
                  <a:pt x="6299378" y="1183437"/>
                  <a:pt x="6299378" y="1141172"/>
                </a:cubicBezTo>
                <a:lnTo>
                  <a:pt x="6299378" y="507188"/>
                </a:lnTo>
                <a:cubicBezTo>
                  <a:pt x="6299378" y="434036"/>
                  <a:pt x="6296532" y="379172"/>
                  <a:pt x="6290843" y="342596"/>
                </a:cubicBezTo>
                <a:cubicBezTo>
                  <a:pt x="6304661" y="328778"/>
                  <a:pt x="6341643" y="321869"/>
                  <a:pt x="6401790" y="321869"/>
                </a:cubicBezTo>
                <a:close/>
                <a:moveTo>
                  <a:pt x="921791" y="321869"/>
                </a:moveTo>
                <a:cubicBezTo>
                  <a:pt x="948614" y="321869"/>
                  <a:pt x="970559" y="329184"/>
                  <a:pt x="987628" y="343815"/>
                </a:cubicBezTo>
                <a:cubicBezTo>
                  <a:pt x="1004697" y="358445"/>
                  <a:pt x="1013232" y="378359"/>
                  <a:pt x="1013232" y="403556"/>
                </a:cubicBezTo>
                <a:lnTo>
                  <a:pt x="1013232" y="1015594"/>
                </a:lnTo>
                <a:cubicBezTo>
                  <a:pt x="1013232" y="1079805"/>
                  <a:pt x="1020953" y="1131012"/>
                  <a:pt x="1036396" y="1169213"/>
                </a:cubicBezTo>
                <a:cubicBezTo>
                  <a:pt x="1027455" y="1178154"/>
                  <a:pt x="1015060" y="1186282"/>
                  <a:pt x="999210" y="1193597"/>
                </a:cubicBezTo>
                <a:cubicBezTo>
                  <a:pt x="983361" y="1200912"/>
                  <a:pt x="965276" y="1204570"/>
                  <a:pt x="944957" y="1204570"/>
                </a:cubicBezTo>
                <a:cubicBezTo>
                  <a:pt x="918133" y="1204570"/>
                  <a:pt x="896188" y="1197255"/>
                  <a:pt x="879120" y="1182624"/>
                </a:cubicBezTo>
                <a:cubicBezTo>
                  <a:pt x="862051" y="1167994"/>
                  <a:pt x="853516" y="1148080"/>
                  <a:pt x="853516" y="1122884"/>
                </a:cubicBezTo>
                <a:lnTo>
                  <a:pt x="853516" y="510845"/>
                </a:lnTo>
                <a:cubicBezTo>
                  <a:pt x="853516" y="449072"/>
                  <a:pt x="845794" y="397866"/>
                  <a:pt x="830351" y="357226"/>
                </a:cubicBezTo>
                <a:cubicBezTo>
                  <a:pt x="839292" y="348285"/>
                  <a:pt x="851687" y="340157"/>
                  <a:pt x="867537" y="332842"/>
                </a:cubicBezTo>
                <a:cubicBezTo>
                  <a:pt x="883386" y="325527"/>
                  <a:pt x="901472" y="321869"/>
                  <a:pt x="921791" y="321869"/>
                </a:cubicBezTo>
                <a:close/>
                <a:moveTo>
                  <a:pt x="8613876" y="320650"/>
                </a:moveTo>
                <a:cubicBezTo>
                  <a:pt x="8723604" y="320650"/>
                  <a:pt x="8806916" y="336906"/>
                  <a:pt x="8863812" y="369418"/>
                </a:cubicBezTo>
                <a:cubicBezTo>
                  <a:pt x="8920708" y="401930"/>
                  <a:pt x="8949156" y="453949"/>
                  <a:pt x="8949156" y="525476"/>
                </a:cubicBezTo>
                <a:cubicBezTo>
                  <a:pt x="8949156" y="575869"/>
                  <a:pt x="8935542" y="619151"/>
                  <a:pt x="8908313" y="655320"/>
                </a:cubicBezTo>
                <a:cubicBezTo>
                  <a:pt x="8881084" y="691490"/>
                  <a:pt x="8843086" y="716077"/>
                  <a:pt x="8794318" y="729082"/>
                </a:cubicBezTo>
                <a:cubicBezTo>
                  <a:pt x="8854465" y="738023"/>
                  <a:pt x="8902217" y="761188"/>
                  <a:pt x="8937573" y="798577"/>
                </a:cubicBezTo>
                <a:cubicBezTo>
                  <a:pt x="8972930" y="835965"/>
                  <a:pt x="8990609" y="885546"/>
                  <a:pt x="8990609" y="947319"/>
                </a:cubicBezTo>
                <a:cubicBezTo>
                  <a:pt x="8990609" y="1027786"/>
                  <a:pt x="8960738" y="1087933"/>
                  <a:pt x="8900998" y="1127760"/>
                </a:cubicBezTo>
                <a:cubicBezTo>
                  <a:pt x="8841257" y="1167588"/>
                  <a:pt x="8755303" y="1187501"/>
                  <a:pt x="8643137" y="1187501"/>
                </a:cubicBezTo>
                <a:lnTo>
                  <a:pt x="8507805" y="1187501"/>
                </a:lnTo>
                <a:cubicBezTo>
                  <a:pt x="8480983" y="1187501"/>
                  <a:pt x="8459037" y="1180186"/>
                  <a:pt x="8441969" y="1165556"/>
                </a:cubicBezTo>
                <a:cubicBezTo>
                  <a:pt x="8424900" y="1150925"/>
                  <a:pt x="8416366" y="1131012"/>
                  <a:pt x="8416366" y="1105815"/>
                </a:cubicBezTo>
                <a:lnTo>
                  <a:pt x="8416366" y="510845"/>
                </a:lnTo>
                <a:cubicBezTo>
                  <a:pt x="8416366" y="449072"/>
                  <a:pt x="8408644" y="397866"/>
                  <a:pt x="8393201" y="357226"/>
                </a:cubicBezTo>
                <a:cubicBezTo>
                  <a:pt x="8443595" y="332842"/>
                  <a:pt x="8517153" y="320650"/>
                  <a:pt x="8613876" y="320650"/>
                </a:cubicBezTo>
                <a:close/>
                <a:moveTo>
                  <a:pt x="3926434" y="320650"/>
                </a:moveTo>
                <a:cubicBezTo>
                  <a:pt x="4040225" y="320650"/>
                  <a:pt x="4126178" y="357632"/>
                  <a:pt x="4184294" y="431597"/>
                </a:cubicBezTo>
                <a:cubicBezTo>
                  <a:pt x="4242409" y="505562"/>
                  <a:pt x="4271467" y="615696"/>
                  <a:pt x="4271467" y="762001"/>
                </a:cubicBezTo>
                <a:cubicBezTo>
                  <a:pt x="4271467" y="909117"/>
                  <a:pt x="4242409" y="1019658"/>
                  <a:pt x="4184294" y="1093623"/>
                </a:cubicBezTo>
                <a:cubicBezTo>
                  <a:pt x="4126178" y="1167588"/>
                  <a:pt x="4040225" y="1204570"/>
                  <a:pt x="3926434" y="1204570"/>
                </a:cubicBezTo>
                <a:cubicBezTo>
                  <a:pt x="3812642" y="1204570"/>
                  <a:pt x="3726688" y="1167588"/>
                  <a:pt x="3668573" y="1093623"/>
                </a:cubicBezTo>
                <a:cubicBezTo>
                  <a:pt x="3610457" y="1019658"/>
                  <a:pt x="3581400" y="909117"/>
                  <a:pt x="3581400" y="762001"/>
                </a:cubicBezTo>
                <a:cubicBezTo>
                  <a:pt x="3581400" y="615696"/>
                  <a:pt x="3610457" y="505562"/>
                  <a:pt x="3668573" y="431597"/>
                </a:cubicBezTo>
                <a:cubicBezTo>
                  <a:pt x="3726688" y="357632"/>
                  <a:pt x="3812642" y="320650"/>
                  <a:pt x="3926434" y="320650"/>
                </a:cubicBezTo>
                <a:close/>
                <a:moveTo>
                  <a:pt x="106908" y="320650"/>
                </a:moveTo>
                <a:cubicBezTo>
                  <a:pt x="164618" y="320650"/>
                  <a:pt x="198755" y="340970"/>
                  <a:pt x="209321" y="381610"/>
                </a:cubicBezTo>
                <a:lnTo>
                  <a:pt x="389763" y="1088746"/>
                </a:lnTo>
                <a:lnTo>
                  <a:pt x="553136" y="429159"/>
                </a:lnTo>
                <a:cubicBezTo>
                  <a:pt x="558825" y="408026"/>
                  <a:pt x="561670" y="390145"/>
                  <a:pt x="561670" y="375514"/>
                </a:cubicBezTo>
                <a:cubicBezTo>
                  <a:pt x="561670" y="360071"/>
                  <a:pt x="558013" y="347066"/>
                  <a:pt x="550698" y="336500"/>
                </a:cubicBezTo>
                <a:cubicBezTo>
                  <a:pt x="575894" y="325933"/>
                  <a:pt x="604342" y="320650"/>
                  <a:pt x="636041" y="320650"/>
                </a:cubicBezTo>
                <a:cubicBezTo>
                  <a:pt x="667740" y="320650"/>
                  <a:pt x="690702" y="325933"/>
                  <a:pt x="704926" y="336500"/>
                </a:cubicBezTo>
                <a:cubicBezTo>
                  <a:pt x="719150" y="347066"/>
                  <a:pt x="726262" y="363729"/>
                  <a:pt x="726262" y="386487"/>
                </a:cubicBezTo>
                <a:cubicBezTo>
                  <a:pt x="726262" y="408432"/>
                  <a:pt x="720572" y="435661"/>
                  <a:pt x="709194" y="468173"/>
                </a:cubicBezTo>
                <a:lnTo>
                  <a:pt x="475107" y="1182624"/>
                </a:lnTo>
                <a:cubicBezTo>
                  <a:pt x="438531" y="1197255"/>
                  <a:pt x="402767" y="1204570"/>
                  <a:pt x="367817" y="1204570"/>
                </a:cubicBezTo>
                <a:cubicBezTo>
                  <a:pt x="339369" y="1204570"/>
                  <a:pt x="317017" y="1201116"/>
                  <a:pt x="300762" y="1194207"/>
                </a:cubicBezTo>
                <a:cubicBezTo>
                  <a:pt x="284505" y="1187298"/>
                  <a:pt x="273939" y="1176122"/>
                  <a:pt x="269062" y="1160679"/>
                </a:cubicBezTo>
                <a:lnTo>
                  <a:pt x="50826" y="431597"/>
                </a:lnTo>
                <a:cubicBezTo>
                  <a:pt x="41071" y="397460"/>
                  <a:pt x="28067" y="371856"/>
                  <a:pt x="11811" y="354787"/>
                </a:cubicBezTo>
                <a:cubicBezTo>
                  <a:pt x="32943" y="332029"/>
                  <a:pt x="64643" y="320650"/>
                  <a:pt x="106908" y="320650"/>
                </a:cubicBezTo>
                <a:close/>
                <a:moveTo>
                  <a:pt x="9458248" y="319431"/>
                </a:moveTo>
                <a:cubicBezTo>
                  <a:pt x="9507016" y="319431"/>
                  <a:pt x="9535870" y="336906"/>
                  <a:pt x="9544811" y="371856"/>
                </a:cubicBezTo>
                <a:lnTo>
                  <a:pt x="9761828" y="1092404"/>
                </a:lnTo>
                <a:cubicBezTo>
                  <a:pt x="9771582" y="1125728"/>
                  <a:pt x="9784586" y="1150925"/>
                  <a:pt x="9800843" y="1167994"/>
                </a:cubicBezTo>
                <a:cubicBezTo>
                  <a:pt x="9779710" y="1192378"/>
                  <a:pt x="9748417" y="1204570"/>
                  <a:pt x="9706964" y="1204570"/>
                </a:cubicBezTo>
                <a:cubicBezTo>
                  <a:pt x="9681768" y="1204570"/>
                  <a:pt x="9660432" y="1199287"/>
                  <a:pt x="9642956" y="1188720"/>
                </a:cubicBezTo>
                <a:cubicBezTo>
                  <a:pt x="9625481" y="1178154"/>
                  <a:pt x="9614712" y="1162711"/>
                  <a:pt x="9610648" y="1142391"/>
                </a:cubicBezTo>
                <a:lnTo>
                  <a:pt x="9555784" y="937565"/>
                </a:lnTo>
                <a:lnTo>
                  <a:pt x="9280245" y="937565"/>
                </a:lnTo>
                <a:lnTo>
                  <a:pt x="9240011" y="1094842"/>
                </a:lnTo>
                <a:cubicBezTo>
                  <a:pt x="9234322" y="1115975"/>
                  <a:pt x="9231477" y="1133856"/>
                  <a:pt x="9231477" y="1148487"/>
                </a:cubicBezTo>
                <a:cubicBezTo>
                  <a:pt x="9231477" y="1165556"/>
                  <a:pt x="9235947" y="1178560"/>
                  <a:pt x="9244888" y="1187501"/>
                </a:cubicBezTo>
                <a:cubicBezTo>
                  <a:pt x="9229445" y="1193191"/>
                  <a:pt x="9215424" y="1197458"/>
                  <a:pt x="9202826" y="1200303"/>
                </a:cubicBezTo>
                <a:cubicBezTo>
                  <a:pt x="9190227" y="1203148"/>
                  <a:pt x="9174987" y="1204570"/>
                  <a:pt x="9157106" y="1204570"/>
                </a:cubicBezTo>
                <a:cubicBezTo>
                  <a:pt x="9126219" y="1204570"/>
                  <a:pt x="9103664" y="1199287"/>
                  <a:pt x="9089440" y="1188720"/>
                </a:cubicBezTo>
                <a:cubicBezTo>
                  <a:pt x="9075216" y="1178154"/>
                  <a:pt x="9068104" y="1161085"/>
                  <a:pt x="9068104" y="1137514"/>
                </a:cubicBezTo>
                <a:cubicBezTo>
                  <a:pt x="9068104" y="1118007"/>
                  <a:pt x="9073388" y="1090372"/>
                  <a:pt x="9083954" y="1054608"/>
                </a:cubicBezTo>
                <a:lnTo>
                  <a:pt x="9324136" y="341376"/>
                </a:lnTo>
                <a:cubicBezTo>
                  <a:pt x="9368839" y="326746"/>
                  <a:pt x="9413544" y="319431"/>
                  <a:pt x="9458248" y="319431"/>
                </a:cubicBezTo>
                <a:close/>
                <a:moveTo>
                  <a:pt x="4743373" y="319431"/>
                </a:moveTo>
                <a:cubicBezTo>
                  <a:pt x="4792142" y="319431"/>
                  <a:pt x="4820996" y="336906"/>
                  <a:pt x="4829936" y="371856"/>
                </a:cubicBezTo>
                <a:lnTo>
                  <a:pt x="5046954" y="1092404"/>
                </a:lnTo>
                <a:cubicBezTo>
                  <a:pt x="5056708" y="1125728"/>
                  <a:pt x="5069712" y="1150925"/>
                  <a:pt x="5085968" y="1167994"/>
                </a:cubicBezTo>
                <a:cubicBezTo>
                  <a:pt x="5064836" y="1192378"/>
                  <a:pt x="5033543" y="1204570"/>
                  <a:pt x="4992090" y="1204570"/>
                </a:cubicBezTo>
                <a:cubicBezTo>
                  <a:pt x="4966893" y="1204570"/>
                  <a:pt x="4945557" y="1199287"/>
                  <a:pt x="4928082" y="1188720"/>
                </a:cubicBezTo>
                <a:cubicBezTo>
                  <a:pt x="4910607" y="1178154"/>
                  <a:pt x="4899838" y="1162711"/>
                  <a:pt x="4895773" y="1142391"/>
                </a:cubicBezTo>
                <a:lnTo>
                  <a:pt x="4840910" y="937565"/>
                </a:lnTo>
                <a:lnTo>
                  <a:pt x="4565370" y="937565"/>
                </a:lnTo>
                <a:lnTo>
                  <a:pt x="4525136" y="1094842"/>
                </a:lnTo>
                <a:cubicBezTo>
                  <a:pt x="4519447" y="1115975"/>
                  <a:pt x="4516602" y="1133856"/>
                  <a:pt x="4516602" y="1148487"/>
                </a:cubicBezTo>
                <a:cubicBezTo>
                  <a:pt x="4516602" y="1165556"/>
                  <a:pt x="4521072" y="1178560"/>
                  <a:pt x="4530014" y="1187501"/>
                </a:cubicBezTo>
                <a:cubicBezTo>
                  <a:pt x="4514570" y="1193191"/>
                  <a:pt x="4500550" y="1197458"/>
                  <a:pt x="4487951" y="1200303"/>
                </a:cubicBezTo>
                <a:cubicBezTo>
                  <a:pt x="4475352" y="1203148"/>
                  <a:pt x="4460112" y="1204570"/>
                  <a:pt x="4442231" y="1204570"/>
                </a:cubicBezTo>
                <a:cubicBezTo>
                  <a:pt x="4411344" y="1204570"/>
                  <a:pt x="4388790" y="1199287"/>
                  <a:pt x="4374565" y="1188720"/>
                </a:cubicBezTo>
                <a:cubicBezTo>
                  <a:pt x="4360341" y="1178154"/>
                  <a:pt x="4353230" y="1161085"/>
                  <a:pt x="4353230" y="1137514"/>
                </a:cubicBezTo>
                <a:cubicBezTo>
                  <a:pt x="4353230" y="1118007"/>
                  <a:pt x="4358512" y="1090372"/>
                  <a:pt x="4369079" y="1054608"/>
                </a:cubicBezTo>
                <a:lnTo>
                  <a:pt x="4609262" y="341376"/>
                </a:lnTo>
                <a:cubicBezTo>
                  <a:pt x="4653966" y="326746"/>
                  <a:pt x="4698670" y="319431"/>
                  <a:pt x="4743373" y="319431"/>
                </a:cubicBezTo>
                <a:close/>
                <a:moveTo>
                  <a:pt x="7967928" y="188977"/>
                </a:moveTo>
                <a:cubicBezTo>
                  <a:pt x="7976056" y="197917"/>
                  <a:pt x="7983575" y="211938"/>
                  <a:pt x="7990484" y="231039"/>
                </a:cubicBezTo>
                <a:cubicBezTo>
                  <a:pt x="7997392" y="250140"/>
                  <a:pt x="8000847" y="269037"/>
                  <a:pt x="8000847" y="287732"/>
                </a:cubicBezTo>
                <a:cubicBezTo>
                  <a:pt x="8000847" y="312928"/>
                  <a:pt x="7990281" y="336500"/>
                  <a:pt x="7969148" y="358445"/>
                </a:cubicBezTo>
                <a:cubicBezTo>
                  <a:pt x="7948015" y="380391"/>
                  <a:pt x="7919973" y="399085"/>
                  <a:pt x="7885023" y="414528"/>
                </a:cubicBezTo>
                <a:cubicBezTo>
                  <a:pt x="7952486" y="488493"/>
                  <a:pt x="7986216" y="604317"/>
                  <a:pt x="7986216" y="762001"/>
                </a:cubicBezTo>
                <a:cubicBezTo>
                  <a:pt x="7986216" y="909117"/>
                  <a:pt x="7957159" y="1019658"/>
                  <a:pt x="7899044" y="1093623"/>
                </a:cubicBezTo>
                <a:cubicBezTo>
                  <a:pt x="7840928" y="1167588"/>
                  <a:pt x="7754975" y="1204570"/>
                  <a:pt x="7641182" y="1204570"/>
                </a:cubicBezTo>
                <a:cubicBezTo>
                  <a:pt x="7527391" y="1204570"/>
                  <a:pt x="7441438" y="1167588"/>
                  <a:pt x="7383322" y="1093623"/>
                </a:cubicBezTo>
                <a:cubicBezTo>
                  <a:pt x="7325207" y="1019658"/>
                  <a:pt x="7296149" y="909117"/>
                  <a:pt x="7296149" y="762001"/>
                </a:cubicBezTo>
                <a:cubicBezTo>
                  <a:pt x="7296149" y="615696"/>
                  <a:pt x="7325207" y="505562"/>
                  <a:pt x="7383322" y="431597"/>
                </a:cubicBezTo>
                <a:cubicBezTo>
                  <a:pt x="7441438" y="357632"/>
                  <a:pt x="7527391" y="320650"/>
                  <a:pt x="7641182" y="320650"/>
                </a:cubicBezTo>
                <a:cubicBezTo>
                  <a:pt x="7720024" y="320650"/>
                  <a:pt x="7785861" y="338532"/>
                  <a:pt x="7838694" y="374295"/>
                </a:cubicBezTo>
                <a:cubicBezTo>
                  <a:pt x="7872018" y="357226"/>
                  <a:pt x="7888680" y="333655"/>
                  <a:pt x="7888680" y="303581"/>
                </a:cubicBezTo>
                <a:cubicBezTo>
                  <a:pt x="7888680" y="290576"/>
                  <a:pt x="7886040" y="277775"/>
                  <a:pt x="7880756" y="265176"/>
                </a:cubicBezTo>
                <a:cubicBezTo>
                  <a:pt x="7875472" y="252578"/>
                  <a:pt x="7868766" y="242215"/>
                  <a:pt x="7860639" y="234087"/>
                </a:cubicBezTo>
                <a:cubicBezTo>
                  <a:pt x="7871206" y="225959"/>
                  <a:pt x="7888274" y="216815"/>
                  <a:pt x="7911845" y="206655"/>
                </a:cubicBezTo>
                <a:cubicBezTo>
                  <a:pt x="7935417" y="196495"/>
                  <a:pt x="7954111" y="190602"/>
                  <a:pt x="7967928" y="188977"/>
                </a:cubicBezTo>
                <a:close/>
                <a:moveTo>
                  <a:pt x="7593710" y="90907"/>
                </a:moveTo>
                <a:cubicBezTo>
                  <a:pt x="7628000" y="91669"/>
                  <a:pt x="7658862" y="96317"/>
                  <a:pt x="7686294" y="104852"/>
                </a:cubicBezTo>
                <a:cubicBezTo>
                  <a:pt x="7722870" y="116231"/>
                  <a:pt x="7741158" y="138583"/>
                  <a:pt x="7741158" y="171908"/>
                </a:cubicBezTo>
                <a:cubicBezTo>
                  <a:pt x="7741158" y="198730"/>
                  <a:pt x="7729575" y="220066"/>
                  <a:pt x="7706410" y="235916"/>
                </a:cubicBezTo>
                <a:cubicBezTo>
                  <a:pt x="7683246" y="251765"/>
                  <a:pt x="7645654" y="262941"/>
                  <a:pt x="7593634" y="269444"/>
                </a:cubicBezTo>
                <a:lnTo>
                  <a:pt x="7585100" y="227991"/>
                </a:lnTo>
                <a:cubicBezTo>
                  <a:pt x="7606232" y="220676"/>
                  <a:pt x="7620863" y="213361"/>
                  <a:pt x="7628991" y="206045"/>
                </a:cubicBezTo>
                <a:cubicBezTo>
                  <a:pt x="7637119" y="198730"/>
                  <a:pt x="7641182" y="189789"/>
                  <a:pt x="7641182" y="179223"/>
                </a:cubicBezTo>
                <a:cubicBezTo>
                  <a:pt x="7641182" y="166218"/>
                  <a:pt x="7633461" y="157887"/>
                  <a:pt x="7618018" y="154229"/>
                </a:cubicBezTo>
                <a:cubicBezTo>
                  <a:pt x="7602575" y="150572"/>
                  <a:pt x="7583474" y="148743"/>
                  <a:pt x="7560716" y="148743"/>
                </a:cubicBezTo>
                <a:lnTo>
                  <a:pt x="7558278" y="91441"/>
                </a:lnTo>
                <a:cubicBezTo>
                  <a:pt x="7570470" y="90831"/>
                  <a:pt x="7582280" y="90653"/>
                  <a:pt x="7593710" y="90907"/>
                </a:cubicBezTo>
                <a:close/>
                <a:moveTo>
                  <a:pt x="1456639" y="89002"/>
                </a:moveTo>
                <a:cubicBezTo>
                  <a:pt x="1476146" y="89002"/>
                  <a:pt x="1489964" y="91034"/>
                  <a:pt x="1498092" y="95098"/>
                </a:cubicBezTo>
                <a:lnTo>
                  <a:pt x="1665122" y="254813"/>
                </a:lnTo>
                <a:cubicBezTo>
                  <a:pt x="1665122" y="258877"/>
                  <a:pt x="1661667" y="264973"/>
                  <a:pt x="1654759" y="273101"/>
                </a:cubicBezTo>
                <a:cubicBezTo>
                  <a:pt x="1647850" y="281229"/>
                  <a:pt x="1641551" y="286512"/>
                  <a:pt x="1635862" y="288951"/>
                </a:cubicBezTo>
                <a:lnTo>
                  <a:pt x="1457859" y="192634"/>
                </a:lnTo>
                <a:lnTo>
                  <a:pt x="1278636" y="288951"/>
                </a:lnTo>
                <a:cubicBezTo>
                  <a:pt x="1273759" y="286512"/>
                  <a:pt x="1267866" y="281229"/>
                  <a:pt x="1260958" y="273101"/>
                </a:cubicBezTo>
                <a:cubicBezTo>
                  <a:pt x="1254049" y="264973"/>
                  <a:pt x="1250188" y="258877"/>
                  <a:pt x="1249375" y="254813"/>
                </a:cubicBezTo>
                <a:lnTo>
                  <a:pt x="1416406" y="95098"/>
                </a:lnTo>
                <a:cubicBezTo>
                  <a:pt x="1424533" y="91034"/>
                  <a:pt x="1437944" y="89002"/>
                  <a:pt x="1456639" y="89002"/>
                </a:cubicBezTo>
                <a:close/>
                <a:moveTo>
                  <a:pt x="9331451" y="84125"/>
                </a:moveTo>
                <a:lnTo>
                  <a:pt x="9507016" y="243841"/>
                </a:lnTo>
                <a:cubicBezTo>
                  <a:pt x="9507829" y="247092"/>
                  <a:pt x="9505187" y="253188"/>
                  <a:pt x="9499091" y="262128"/>
                </a:cubicBezTo>
                <a:cubicBezTo>
                  <a:pt x="9492995" y="271069"/>
                  <a:pt x="9487509" y="276759"/>
                  <a:pt x="9482631" y="279197"/>
                </a:cubicBezTo>
                <a:lnTo>
                  <a:pt x="9242450" y="181661"/>
                </a:lnTo>
                <a:cubicBezTo>
                  <a:pt x="9248953" y="163780"/>
                  <a:pt x="9261754" y="144679"/>
                  <a:pt x="9280854" y="124359"/>
                </a:cubicBezTo>
                <a:cubicBezTo>
                  <a:pt x="9299955" y="104039"/>
                  <a:pt x="9316821" y="90628"/>
                  <a:pt x="9331451" y="84125"/>
                </a:cubicBezTo>
                <a:close/>
                <a:moveTo>
                  <a:pt x="1806550" y="0"/>
                </a:moveTo>
                <a:cubicBezTo>
                  <a:pt x="1821180" y="6503"/>
                  <a:pt x="1838045" y="19914"/>
                  <a:pt x="1857147" y="40234"/>
                </a:cubicBezTo>
                <a:cubicBezTo>
                  <a:pt x="1876247" y="60554"/>
                  <a:pt x="1889048" y="79655"/>
                  <a:pt x="1895551" y="97536"/>
                </a:cubicBezTo>
                <a:lnTo>
                  <a:pt x="1656588" y="195072"/>
                </a:lnTo>
                <a:cubicBezTo>
                  <a:pt x="1651711" y="192634"/>
                  <a:pt x="1646224" y="186945"/>
                  <a:pt x="1640129" y="178004"/>
                </a:cubicBezTo>
                <a:cubicBezTo>
                  <a:pt x="1634033" y="169063"/>
                  <a:pt x="1630984" y="162967"/>
                  <a:pt x="1630984" y="159716"/>
                </a:cubicBezTo>
                <a:close/>
              </a:path>
            </a:pathLst>
          </a:custGeom>
          <a:solidFill>
            <a:srgbClr val="E87D2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800"/>
              </a:spcAft>
            </a:pPr>
            <a:endParaRPr lang="en-US" sz="8000">
              <a:solidFill>
                <a:srgbClr val="E87D2D"/>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p:txBody>
      </p:sp>
    </p:spTree>
    <p:extLst>
      <p:ext uri="{BB962C8B-B14F-4D97-AF65-F5344CB8AC3E}">
        <p14:creationId xmlns:p14="http://schemas.microsoft.com/office/powerpoint/2010/main" val="221533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683FD7-F94D-EBFB-44F0-772101AA1757}"/>
              </a:ext>
            </a:extLst>
          </p:cNvPr>
          <p:cNvGrpSpPr/>
          <p:nvPr/>
        </p:nvGrpSpPr>
        <p:grpSpPr>
          <a:xfrm>
            <a:off x="2786598" y="6174309"/>
            <a:ext cx="11463474" cy="2514600"/>
            <a:chOff x="3733800" y="2459770"/>
            <a:chExt cx="11463474" cy="2514600"/>
          </a:xfrm>
        </p:grpSpPr>
        <p:sp>
          <p:nvSpPr>
            <p:cNvPr id="7" name="Mũi tên: Xuống 6">
              <a:extLst>
                <a:ext uri="{FF2B5EF4-FFF2-40B4-BE49-F238E27FC236}">
                  <a16:creationId xmlns:a16="http://schemas.microsoft.com/office/drawing/2014/main" id="{1DE2599C-A7BE-715B-8B7B-D7728AD50660}"/>
                </a:ext>
              </a:extLst>
            </p:cNvPr>
            <p:cNvSpPr/>
            <p:nvPr/>
          </p:nvSpPr>
          <p:spPr>
            <a:xfrm>
              <a:off x="3733800" y="2459770"/>
              <a:ext cx="2087479" cy="2514600"/>
            </a:xfrm>
            <a:custGeom>
              <a:avLst/>
              <a:gdLst>
                <a:gd name="connsiteX0" fmla="*/ 0 w 2087479"/>
                <a:gd name="connsiteY0" fmla="*/ 1470861 h 2514600"/>
                <a:gd name="connsiteX1" fmla="*/ 521870 w 2087479"/>
                <a:gd name="connsiteY1" fmla="*/ 1470861 h 2514600"/>
                <a:gd name="connsiteX2" fmla="*/ 521870 w 2087479"/>
                <a:gd name="connsiteY2" fmla="*/ 951157 h 2514600"/>
                <a:gd name="connsiteX3" fmla="*/ 521870 w 2087479"/>
                <a:gd name="connsiteY3" fmla="*/ 431453 h 2514600"/>
                <a:gd name="connsiteX4" fmla="*/ 521870 w 2087479"/>
                <a:gd name="connsiteY4" fmla="*/ 0 h 2514600"/>
                <a:gd name="connsiteX5" fmla="*/ 1012427 w 2087479"/>
                <a:gd name="connsiteY5" fmla="*/ 0 h 2514600"/>
                <a:gd name="connsiteX6" fmla="*/ 1565609 w 2087479"/>
                <a:gd name="connsiteY6" fmla="*/ 0 h 2514600"/>
                <a:gd name="connsiteX7" fmla="*/ 1565609 w 2087479"/>
                <a:gd name="connsiteY7" fmla="*/ 519704 h 2514600"/>
                <a:gd name="connsiteX8" fmla="*/ 1565609 w 2087479"/>
                <a:gd name="connsiteY8" fmla="*/ 995283 h 2514600"/>
                <a:gd name="connsiteX9" fmla="*/ 1565609 w 2087479"/>
                <a:gd name="connsiteY9" fmla="*/ 1470861 h 2514600"/>
                <a:gd name="connsiteX10" fmla="*/ 2087479 w 2087479"/>
                <a:gd name="connsiteY10" fmla="*/ 1470861 h 2514600"/>
                <a:gd name="connsiteX11" fmla="*/ 1729129 w 2087479"/>
                <a:gd name="connsiteY11" fmla="*/ 1829211 h 2514600"/>
                <a:gd name="connsiteX12" fmla="*/ 1360341 w 2087479"/>
                <a:gd name="connsiteY12" fmla="*/ 2197999 h 2514600"/>
                <a:gd name="connsiteX13" fmla="*/ 1043740 w 2087479"/>
                <a:gd name="connsiteY13" fmla="*/ 2514600 h 2514600"/>
                <a:gd name="connsiteX14" fmla="*/ 716701 w 2087479"/>
                <a:gd name="connsiteY14" fmla="*/ 2187562 h 2514600"/>
                <a:gd name="connsiteX15" fmla="*/ 368788 w 2087479"/>
                <a:gd name="connsiteY15" fmla="*/ 1839649 h 2514600"/>
                <a:gd name="connsiteX16" fmla="*/ 0 w 2087479"/>
                <a:gd name="connsiteY16" fmla="*/ 1470861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7479" h="2514600" extrusionOk="0">
                  <a:moveTo>
                    <a:pt x="0" y="1470861"/>
                  </a:moveTo>
                  <a:cubicBezTo>
                    <a:pt x="118687" y="1467038"/>
                    <a:pt x="412376" y="1530404"/>
                    <a:pt x="521870" y="1470861"/>
                  </a:cubicBezTo>
                  <a:cubicBezTo>
                    <a:pt x="469350" y="1318713"/>
                    <a:pt x="545200" y="1097589"/>
                    <a:pt x="521870" y="951157"/>
                  </a:cubicBezTo>
                  <a:cubicBezTo>
                    <a:pt x="498540" y="804725"/>
                    <a:pt x="530230" y="569918"/>
                    <a:pt x="521870" y="431453"/>
                  </a:cubicBezTo>
                  <a:cubicBezTo>
                    <a:pt x="513510" y="292988"/>
                    <a:pt x="540498" y="194803"/>
                    <a:pt x="521870" y="0"/>
                  </a:cubicBezTo>
                  <a:cubicBezTo>
                    <a:pt x="738668" y="-31026"/>
                    <a:pt x="876866" y="8414"/>
                    <a:pt x="1012427" y="0"/>
                  </a:cubicBezTo>
                  <a:cubicBezTo>
                    <a:pt x="1147988" y="-8414"/>
                    <a:pt x="1433844" y="63752"/>
                    <a:pt x="1565609" y="0"/>
                  </a:cubicBezTo>
                  <a:cubicBezTo>
                    <a:pt x="1585898" y="258504"/>
                    <a:pt x="1531229" y="275628"/>
                    <a:pt x="1565609" y="519704"/>
                  </a:cubicBezTo>
                  <a:cubicBezTo>
                    <a:pt x="1599989" y="763780"/>
                    <a:pt x="1517023" y="890790"/>
                    <a:pt x="1565609" y="995283"/>
                  </a:cubicBezTo>
                  <a:cubicBezTo>
                    <a:pt x="1614195" y="1099776"/>
                    <a:pt x="1529465" y="1314712"/>
                    <a:pt x="1565609" y="1470861"/>
                  </a:cubicBezTo>
                  <a:cubicBezTo>
                    <a:pt x="1695231" y="1453593"/>
                    <a:pt x="1863341" y="1522015"/>
                    <a:pt x="2087479" y="1470861"/>
                  </a:cubicBezTo>
                  <a:cubicBezTo>
                    <a:pt x="1976555" y="1647203"/>
                    <a:pt x="1795240" y="1740922"/>
                    <a:pt x="1729129" y="1829211"/>
                  </a:cubicBezTo>
                  <a:cubicBezTo>
                    <a:pt x="1663018" y="1917500"/>
                    <a:pt x="1432936" y="2069886"/>
                    <a:pt x="1360341" y="2197999"/>
                  </a:cubicBezTo>
                  <a:cubicBezTo>
                    <a:pt x="1287746" y="2326112"/>
                    <a:pt x="1110043" y="2397708"/>
                    <a:pt x="1043740" y="2514600"/>
                  </a:cubicBezTo>
                  <a:cubicBezTo>
                    <a:pt x="927182" y="2455005"/>
                    <a:pt x="797628" y="2238025"/>
                    <a:pt x="716701" y="2187562"/>
                  </a:cubicBezTo>
                  <a:cubicBezTo>
                    <a:pt x="635775" y="2137099"/>
                    <a:pt x="531484" y="1952003"/>
                    <a:pt x="368788" y="1839649"/>
                  </a:cubicBezTo>
                  <a:cubicBezTo>
                    <a:pt x="206092" y="1727295"/>
                    <a:pt x="169543" y="1601089"/>
                    <a:pt x="0" y="1470861"/>
                  </a:cubicBezTo>
                  <a:close/>
                </a:path>
              </a:pathLst>
            </a:custGeom>
            <a:noFill/>
            <a:ln w="76200">
              <a:solidFill>
                <a:srgbClr val="D04720"/>
              </a:solidFill>
              <a:extLst>
                <a:ext uri="{C807C97D-BFC1-408E-A445-0C87EB9F89A2}">
                  <ask:lineSketchStyleProps xmlns:ask="http://schemas.microsoft.com/office/drawing/2018/sketchyshapes" sd="1701380536">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DE2BEB05-A505-2699-9A20-FF00D41E70CF}"/>
                </a:ext>
              </a:extLst>
            </p:cNvPr>
            <p:cNvSpPr/>
            <p:nvPr/>
          </p:nvSpPr>
          <p:spPr>
            <a:xfrm>
              <a:off x="6053274" y="2839907"/>
              <a:ext cx="9144000" cy="1754326"/>
            </a:xfrm>
            <a:prstGeom prst="rect">
              <a:avLst/>
            </a:prstGeom>
            <a:noFill/>
          </p:spPr>
          <p:txBody>
            <a:bodyPr wrap="square" lIns="91440" tIns="45720" rIns="91440" bIns="45720">
              <a:spAutoFit/>
            </a:bodyPr>
            <a:lstStyle/>
            <a:p>
              <a:pPr algn="ctr"/>
              <a:r>
                <a:rPr lang="vi-VN" sz="5400" b="0" cap="none" spc="0">
                  <a:ln w="0"/>
                  <a:solidFill>
                    <a:schemeClr val="tx1"/>
                  </a:solidFill>
                </a:rPr>
                <a:t>Liệt kê nhiều loại cây </a:t>
              </a:r>
            </a:p>
            <a:p>
              <a:pPr algn="ctr"/>
              <a:r>
                <a:rPr lang="vi-VN" sz="5400" b="0" cap="none" spc="0">
                  <a:ln w="0"/>
                  <a:solidFill>
                    <a:schemeClr val="tx1"/>
                  </a:solidFill>
                  <a:sym typeface="Wingdings" panose="05000000000000000000" pitchFamily="2" charset="2"/>
                </a:rPr>
                <a:t></a:t>
              </a:r>
              <a:r>
                <a:rPr lang="vi-VN" sz="5400" b="0" cap="none" spc="0">
                  <a:ln w="0"/>
                  <a:solidFill>
                    <a:schemeClr val="tx1"/>
                  </a:solidFill>
                </a:rPr>
                <a:t> giới thiệu loại cây chọn tả.</a:t>
              </a:r>
            </a:p>
          </p:txBody>
        </p:sp>
      </p:grpSp>
      <p:sp>
        <p:nvSpPr>
          <p:cNvPr id="11" name="Hình chữ nhật: Góc Tròn 10">
            <a:extLst>
              <a:ext uri="{FF2B5EF4-FFF2-40B4-BE49-F238E27FC236}">
                <a16:creationId xmlns:a16="http://schemas.microsoft.com/office/drawing/2014/main" id="{847239A3-DFF6-8723-3E90-29F53DF10919}"/>
              </a:ext>
            </a:extLst>
          </p:cNvPr>
          <p:cNvSpPr/>
          <p:nvPr/>
        </p:nvSpPr>
        <p:spPr>
          <a:xfrm>
            <a:off x="2818682" y="8920123"/>
            <a:ext cx="10210800" cy="1133554"/>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a:t>MỞ BÀI GIÁN TIẾP</a:t>
            </a:r>
            <a:endParaRPr lang="en-US" sz="6000"/>
          </a:p>
        </p:txBody>
      </p:sp>
      <p:grpSp>
        <p:nvGrpSpPr>
          <p:cNvPr id="6" name="Nhóm 5">
            <a:extLst>
              <a:ext uri="{FF2B5EF4-FFF2-40B4-BE49-F238E27FC236}">
                <a16:creationId xmlns:a16="http://schemas.microsoft.com/office/drawing/2014/main" id="{646CF3C4-103E-0DF0-397E-2A0BBB19AB41}"/>
              </a:ext>
            </a:extLst>
          </p:cNvPr>
          <p:cNvGrpSpPr/>
          <p:nvPr/>
        </p:nvGrpSpPr>
        <p:grpSpPr>
          <a:xfrm>
            <a:off x="122593" y="229032"/>
            <a:ext cx="17888976" cy="5714999"/>
            <a:chOff x="122593" y="3771900"/>
            <a:chExt cx="17888976" cy="5714999"/>
          </a:xfrm>
        </p:grpSpPr>
        <p:grpSp>
          <p:nvGrpSpPr>
            <p:cNvPr id="9" name="Nhóm 8">
              <a:extLst>
                <a:ext uri="{FF2B5EF4-FFF2-40B4-BE49-F238E27FC236}">
                  <a16:creationId xmlns:a16="http://schemas.microsoft.com/office/drawing/2014/main" id="{9D6821C7-E82E-0FBA-5F36-E37314D1BE9B}"/>
                </a:ext>
              </a:extLst>
            </p:cNvPr>
            <p:cNvGrpSpPr/>
            <p:nvPr/>
          </p:nvGrpSpPr>
          <p:grpSpPr>
            <a:xfrm>
              <a:off x="122593" y="3771900"/>
              <a:ext cx="17888976" cy="5714999"/>
              <a:chOff x="229319" y="4462634"/>
              <a:chExt cx="17888976" cy="5714999"/>
            </a:xfrm>
          </p:grpSpPr>
          <p:sp>
            <p:nvSpPr>
              <p:cNvPr id="13" name="Hình chữ nhật 12">
                <a:extLst>
                  <a:ext uri="{FF2B5EF4-FFF2-40B4-BE49-F238E27FC236}">
                    <a16:creationId xmlns:a16="http://schemas.microsoft.com/office/drawing/2014/main" id="{BC40F5DE-2229-5FAB-895F-0C37967F4F43}"/>
                  </a:ext>
                </a:extLst>
              </p:cNvPr>
              <p:cNvSpPr/>
              <p:nvPr/>
            </p:nvSpPr>
            <p:spPr>
              <a:xfrm>
                <a:off x="724619" y="4670976"/>
                <a:ext cx="17393676" cy="5506657"/>
              </a:xfrm>
              <a:prstGeom prst="rect">
                <a:avLst/>
              </a:prstGeom>
              <a:solidFill>
                <a:schemeClr val="bg1"/>
              </a:solidFill>
              <a:ln w="57150">
                <a:solidFill>
                  <a:srgbClr val="FF006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id="{C8255B2C-0CA3-3E09-B0FA-6D34130CDC79}"/>
                  </a:ext>
                </a:extLst>
              </p:cNvPr>
              <p:cNvSpPr/>
              <p:nvPr/>
            </p:nvSpPr>
            <p:spPr>
              <a:xfrm>
                <a:off x="1041091" y="4885146"/>
                <a:ext cx="13364807" cy="5078313"/>
              </a:xfrm>
              <a:prstGeom prst="rect">
                <a:avLst/>
              </a:prstGeom>
              <a:noFill/>
            </p:spPr>
            <p:txBody>
              <a:bodyPr wrap="square" lIns="91440" tIns="45720" rIns="91440" bIns="45720">
                <a:spAutoFit/>
              </a:bodyPr>
              <a:lstStyle/>
              <a:p>
                <a:pPr algn="just"/>
                <a:r>
                  <a:rPr lang="vi-VN" sz="5400" b="0" i="1" cap="none" spc="0">
                    <a:ln w="0"/>
                    <a:solidFill>
                      <a:schemeClr val="tx1"/>
                    </a:solidFill>
                    <a:latin typeface="+mj-lt"/>
                  </a:rPr>
                  <a:t>	Làng quê Việt Nam thường nhiều ao hồ. Vươn ra trên ao là giàn mướp hoa vàng, giàn bí hoa trắng, giàn đỗ ván hoa tím. Còn trên mặt nước ao, hoặc con ngòi rìa làng thường là những bè rau muống bập bềnh.</a:t>
                </a:r>
              </a:p>
              <a:p>
                <a:pPr algn="r"/>
                <a:r>
                  <a:rPr lang="vi-VN" sz="5400" b="0" i="1" cap="none" spc="0">
                    <a:ln w="0"/>
                    <a:solidFill>
                      <a:schemeClr val="tx1"/>
                    </a:solidFill>
                    <a:latin typeface="+mj-lt"/>
                  </a:rPr>
                  <a:t>Băng Sơn</a:t>
                </a:r>
              </a:p>
            </p:txBody>
          </p:sp>
          <p:sp>
            <p:nvSpPr>
              <p:cNvPr id="16" name="Hình Bầu dục 15">
                <a:extLst>
                  <a:ext uri="{FF2B5EF4-FFF2-40B4-BE49-F238E27FC236}">
                    <a16:creationId xmlns:a16="http://schemas.microsoft.com/office/drawing/2014/main" id="{735A4D72-BCD6-C132-8C27-A4AA9CB2AF19}"/>
                  </a:ext>
                </a:extLst>
              </p:cNvPr>
              <p:cNvSpPr/>
              <p:nvPr/>
            </p:nvSpPr>
            <p:spPr>
              <a:xfrm>
                <a:off x="229319" y="4462634"/>
                <a:ext cx="990600" cy="990600"/>
              </a:xfrm>
              <a:prstGeom prst="ellipse">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2</a:t>
                </a:r>
                <a:endParaRPr lang="en-US" sz="4800" b="1">
                  <a:latin typeface="+mj-lt"/>
                </a:endParaRPr>
              </a:p>
            </p:txBody>
          </p:sp>
        </p:grpSp>
        <p:sp>
          <p:nvSpPr>
            <p:cNvPr id="12" name="Freeform 4">
              <a:extLst>
                <a:ext uri="{FF2B5EF4-FFF2-40B4-BE49-F238E27FC236}">
                  <a16:creationId xmlns:a16="http://schemas.microsoft.com/office/drawing/2014/main" id="{55C89778-6CCA-500D-3CCD-F32A2D78FB37}"/>
                </a:ext>
              </a:extLst>
            </p:cNvPr>
            <p:cNvSpPr/>
            <p:nvPr/>
          </p:nvSpPr>
          <p:spPr>
            <a:xfrm>
              <a:off x="14128365" y="4194413"/>
              <a:ext cx="3883204" cy="5078313"/>
            </a:xfrm>
            <a:custGeom>
              <a:avLst/>
              <a:gdLst/>
              <a:ahLst/>
              <a:cxnLst/>
              <a:rect l="l" t="t" r="r" b="b"/>
              <a:pathLst>
                <a:path w="4827217" h="4976512">
                  <a:moveTo>
                    <a:pt x="0" y="0"/>
                  </a:moveTo>
                  <a:lnTo>
                    <a:pt x="4827217" y="0"/>
                  </a:lnTo>
                  <a:lnTo>
                    <a:pt x="4827217" y="4976513"/>
                  </a:lnTo>
                  <a:lnTo>
                    <a:pt x="0" y="49765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681917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2209800" y="4457700"/>
            <a:ext cx="13106400" cy="4524315"/>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9600" b="1" cap="none" spc="0">
                <a:ln w="0"/>
                <a:solidFill>
                  <a:srgbClr val="FFFF00"/>
                </a:solidFill>
                <a:effectLst>
                  <a:outerShdw blurRad="38100" dist="19050" dir="2700000" algn="tl" rotWithShape="0">
                    <a:schemeClr val="dk1">
                      <a:alpha val="40000"/>
                    </a:schemeClr>
                  </a:outerShdw>
                </a:effectLst>
              </a:rPr>
              <a:t>Hoạt động 2: </a:t>
            </a:r>
          </a:p>
          <a:p>
            <a:pPr algn="ctr"/>
            <a:r>
              <a:rPr lang="vi-VN" sz="9600" b="1" cap="none" spc="0">
                <a:ln w="0"/>
                <a:solidFill>
                  <a:schemeClr val="bg1"/>
                </a:solidFill>
                <a:effectLst>
                  <a:outerShdw blurRad="38100" dist="19050" dir="2700000" algn="tl" rotWithShape="0">
                    <a:schemeClr val="dk1">
                      <a:alpha val="40000"/>
                    </a:schemeClr>
                  </a:outerShdw>
                </a:effectLst>
              </a:rPr>
              <a:t>Thực hành viết đoạn mở bài</a:t>
            </a:r>
          </a:p>
        </p:txBody>
      </p:sp>
    </p:spTree>
    <p:extLst>
      <p:ext uri="{BB962C8B-B14F-4D97-AF65-F5344CB8AC3E}">
        <p14:creationId xmlns:p14="http://schemas.microsoft.com/office/powerpoint/2010/main" val="42407765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697200" cy="3139321"/>
          </a:xfrm>
          <a:prstGeom prst="rect">
            <a:avLst/>
          </a:prstGeom>
          <a:noFill/>
        </p:spPr>
        <p:txBody>
          <a:bodyPr wrap="square">
            <a:spAutoFit/>
          </a:bodyPr>
          <a:lstStyle/>
          <a:p>
            <a:r>
              <a:rPr lang="vi-VN" sz="6600">
                <a:latin typeface="Arial" panose="020B0604020202020204" pitchFamily="34" charset="0"/>
                <a:cs typeface="Arial" panose="020B0604020202020204" pitchFamily="34" charset="0"/>
              </a:rPr>
              <a:t>2. Viết đoạn mở bài cho bài văn tả một cây bóng mát được trồng ở trường hoặc nơi em ở. </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3167607"/>
            <a:ext cx="15858836" cy="45719"/>
          </a:xfrm>
          <a:custGeom>
            <a:avLst/>
            <a:gdLst>
              <a:gd name="connsiteX0" fmla="*/ 0 w 15858836"/>
              <a:gd name="connsiteY0" fmla="*/ 45719 h 45719"/>
              <a:gd name="connsiteX1" fmla="*/ 848103 w 15858836"/>
              <a:gd name="connsiteY1" fmla="*/ 43274 h 45719"/>
              <a:gd name="connsiteX2" fmla="*/ 1061852 w 15858836"/>
              <a:gd name="connsiteY2" fmla="*/ 42658 h 45719"/>
              <a:gd name="connsiteX3" fmla="*/ 1592779 w 15858836"/>
              <a:gd name="connsiteY3" fmla="*/ 41127 h 45719"/>
              <a:gd name="connsiteX4" fmla="*/ 1806528 w 15858836"/>
              <a:gd name="connsiteY4" fmla="*/ 40511 h 45719"/>
              <a:gd name="connsiteX5" fmla="*/ 2813219 w 15858836"/>
              <a:gd name="connsiteY5" fmla="*/ 37609 h 45719"/>
              <a:gd name="connsiteX6" fmla="*/ 3026969 w 15858836"/>
              <a:gd name="connsiteY6" fmla="*/ 36993 h 45719"/>
              <a:gd name="connsiteX7" fmla="*/ 3399307 w 15858836"/>
              <a:gd name="connsiteY7" fmla="*/ 35919 h 45719"/>
              <a:gd name="connsiteX8" fmla="*/ 3771645 w 15858836"/>
              <a:gd name="connsiteY8" fmla="*/ 34846 h 45719"/>
              <a:gd name="connsiteX9" fmla="*/ 4619748 w 15858836"/>
              <a:gd name="connsiteY9" fmla="*/ 32401 h 45719"/>
              <a:gd name="connsiteX10" fmla="*/ 5309262 w 15858836"/>
              <a:gd name="connsiteY10" fmla="*/ 30413 h 45719"/>
              <a:gd name="connsiteX11" fmla="*/ 6315953 w 15858836"/>
              <a:gd name="connsiteY11" fmla="*/ 27511 h 45719"/>
              <a:gd name="connsiteX12" fmla="*/ 6688291 w 15858836"/>
              <a:gd name="connsiteY12" fmla="*/ 26438 h 45719"/>
              <a:gd name="connsiteX13" fmla="*/ 6902041 w 15858836"/>
              <a:gd name="connsiteY13" fmla="*/ 25821 h 45719"/>
              <a:gd name="connsiteX14" fmla="*/ 7274379 w 15858836"/>
              <a:gd name="connsiteY14" fmla="*/ 24748 h 45719"/>
              <a:gd name="connsiteX15" fmla="*/ 7646717 w 15858836"/>
              <a:gd name="connsiteY15" fmla="*/ 23674 h 45719"/>
              <a:gd name="connsiteX16" fmla="*/ 8019054 w 15858836"/>
              <a:gd name="connsiteY16" fmla="*/ 22601 h 45719"/>
              <a:gd name="connsiteX17" fmla="*/ 8867157 w 15858836"/>
              <a:gd name="connsiteY17" fmla="*/ 20156 h 45719"/>
              <a:gd name="connsiteX18" fmla="*/ 9715260 w 15858836"/>
              <a:gd name="connsiteY18" fmla="*/ 17711 h 45719"/>
              <a:gd name="connsiteX19" fmla="*/ 10721951 w 15858836"/>
              <a:gd name="connsiteY19" fmla="*/ 14809 h 45719"/>
              <a:gd name="connsiteX20" fmla="*/ 11252878 w 15858836"/>
              <a:gd name="connsiteY20" fmla="*/ 13278 h 45719"/>
              <a:gd name="connsiteX21" fmla="*/ 11625216 w 15858836"/>
              <a:gd name="connsiteY21" fmla="*/ 12205 h 45719"/>
              <a:gd name="connsiteX22" fmla="*/ 12473318 w 15858836"/>
              <a:gd name="connsiteY22" fmla="*/ 9760 h 45719"/>
              <a:gd name="connsiteX23" fmla="*/ 13480010 w 15858836"/>
              <a:gd name="connsiteY23" fmla="*/ 6858 h 45719"/>
              <a:gd name="connsiteX24" fmla="*/ 14328113 w 15858836"/>
              <a:gd name="connsiteY24" fmla="*/ 4413 h 45719"/>
              <a:gd name="connsiteX25" fmla="*/ 15176216 w 15858836"/>
              <a:gd name="connsiteY25" fmla="*/ 1968 h 45719"/>
              <a:gd name="connsiteX26" fmla="*/ 15858835 w 15858836"/>
              <a:gd name="connsiteY2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8836" h="45719" extrusionOk="0">
                <a:moveTo>
                  <a:pt x="0" y="45719"/>
                </a:moveTo>
                <a:cubicBezTo>
                  <a:pt x="286188" y="77402"/>
                  <a:pt x="493838" y="70201"/>
                  <a:pt x="848103" y="43274"/>
                </a:cubicBezTo>
                <a:cubicBezTo>
                  <a:pt x="1202368" y="16348"/>
                  <a:pt x="987012" y="40992"/>
                  <a:pt x="1061852" y="42658"/>
                </a:cubicBezTo>
                <a:cubicBezTo>
                  <a:pt x="1136692" y="44324"/>
                  <a:pt x="1341930" y="27103"/>
                  <a:pt x="1592779" y="41127"/>
                </a:cubicBezTo>
                <a:cubicBezTo>
                  <a:pt x="1843628" y="55151"/>
                  <a:pt x="1716041" y="37419"/>
                  <a:pt x="1806528" y="40511"/>
                </a:cubicBezTo>
                <a:cubicBezTo>
                  <a:pt x="1897015" y="43603"/>
                  <a:pt x="2510516" y="35553"/>
                  <a:pt x="2813219" y="37609"/>
                </a:cubicBezTo>
                <a:cubicBezTo>
                  <a:pt x="3115922" y="39665"/>
                  <a:pt x="2971420" y="40693"/>
                  <a:pt x="3026969" y="36993"/>
                </a:cubicBezTo>
                <a:cubicBezTo>
                  <a:pt x="3082518" y="33293"/>
                  <a:pt x="3237518" y="32087"/>
                  <a:pt x="3399307" y="35919"/>
                </a:cubicBezTo>
                <a:cubicBezTo>
                  <a:pt x="3561096" y="39752"/>
                  <a:pt x="3663887" y="33176"/>
                  <a:pt x="3771645" y="34846"/>
                </a:cubicBezTo>
                <a:cubicBezTo>
                  <a:pt x="3879403" y="36516"/>
                  <a:pt x="4437735" y="45678"/>
                  <a:pt x="4619748" y="32401"/>
                </a:cubicBezTo>
                <a:cubicBezTo>
                  <a:pt x="4801761" y="19124"/>
                  <a:pt x="5090324" y="22560"/>
                  <a:pt x="5309262" y="30413"/>
                </a:cubicBezTo>
                <a:cubicBezTo>
                  <a:pt x="5528200" y="38266"/>
                  <a:pt x="5960011" y="34985"/>
                  <a:pt x="6315953" y="27511"/>
                </a:cubicBezTo>
                <a:cubicBezTo>
                  <a:pt x="6671895" y="20037"/>
                  <a:pt x="6509534" y="31545"/>
                  <a:pt x="6688291" y="26438"/>
                </a:cubicBezTo>
                <a:cubicBezTo>
                  <a:pt x="6867048" y="21331"/>
                  <a:pt x="6824614" y="19610"/>
                  <a:pt x="6902041" y="25821"/>
                </a:cubicBezTo>
                <a:cubicBezTo>
                  <a:pt x="6979468" y="32032"/>
                  <a:pt x="7111023" y="24288"/>
                  <a:pt x="7274379" y="24748"/>
                </a:cubicBezTo>
                <a:cubicBezTo>
                  <a:pt x="7437735" y="25207"/>
                  <a:pt x="7524815" y="29892"/>
                  <a:pt x="7646717" y="23674"/>
                </a:cubicBezTo>
                <a:cubicBezTo>
                  <a:pt x="7768619" y="17457"/>
                  <a:pt x="7874588" y="24580"/>
                  <a:pt x="8019054" y="22601"/>
                </a:cubicBezTo>
                <a:cubicBezTo>
                  <a:pt x="8163520" y="20622"/>
                  <a:pt x="8619510" y="-9252"/>
                  <a:pt x="8867157" y="20156"/>
                </a:cubicBezTo>
                <a:cubicBezTo>
                  <a:pt x="9114804" y="49564"/>
                  <a:pt x="9379231" y="31525"/>
                  <a:pt x="9715260" y="17711"/>
                </a:cubicBezTo>
                <a:cubicBezTo>
                  <a:pt x="10051289" y="3898"/>
                  <a:pt x="10305612" y="-32265"/>
                  <a:pt x="10721951" y="14809"/>
                </a:cubicBezTo>
                <a:cubicBezTo>
                  <a:pt x="11138290" y="61883"/>
                  <a:pt x="11121858" y="39178"/>
                  <a:pt x="11252878" y="13278"/>
                </a:cubicBezTo>
                <a:cubicBezTo>
                  <a:pt x="11383898" y="-12621"/>
                  <a:pt x="11464283" y="-4059"/>
                  <a:pt x="11625216" y="12205"/>
                </a:cubicBezTo>
                <a:cubicBezTo>
                  <a:pt x="11786149" y="28469"/>
                  <a:pt x="12196664" y="38267"/>
                  <a:pt x="12473318" y="9760"/>
                </a:cubicBezTo>
                <a:cubicBezTo>
                  <a:pt x="12749972" y="-18747"/>
                  <a:pt x="13137896" y="29422"/>
                  <a:pt x="13480010" y="6858"/>
                </a:cubicBezTo>
                <a:cubicBezTo>
                  <a:pt x="13822124" y="-15706"/>
                  <a:pt x="13991817" y="-23149"/>
                  <a:pt x="14328113" y="4413"/>
                </a:cubicBezTo>
                <a:cubicBezTo>
                  <a:pt x="14664409" y="31975"/>
                  <a:pt x="14830139" y="-5404"/>
                  <a:pt x="15176216" y="1968"/>
                </a:cubicBezTo>
                <a:cubicBezTo>
                  <a:pt x="15522293" y="9340"/>
                  <a:pt x="15563721" y="23312"/>
                  <a:pt x="15858835"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5F8AD258-143D-D867-04BA-B2EA4644768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295564" y="3467100"/>
            <a:ext cx="16962618" cy="6590720"/>
          </a:xfrm>
          <a:prstGeom prst="rect">
            <a:avLst/>
          </a:prstGeom>
        </p:spPr>
      </p:pic>
    </p:spTree>
    <p:extLst>
      <p:ext uri="{BB962C8B-B14F-4D97-AF65-F5344CB8AC3E}">
        <p14:creationId xmlns:p14="http://schemas.microsoft.com/office/powerpoint/2010/main" val="309265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BF9CFDD-3265-BA72-3054-981E71B5B636}"/>
              </a:ext>
            </a:extLst>
          </p:cNvPr>
          <p:cNvSpPr txBox="1"/>
          <p:nvPr/>
        </p:nvSpPr>
        <p:spPr>
          <a:xfrm>
            <a:off x="457200" y="155757"/>
            <a:ext cx="9753600" cy="8967263"/>
          </a:xfrm>
          <a:prstGeom prst="rect">
            <a:avLst/>
          </a:prstGeom>
          <a:noFill/>
        </p:spPr>
        <p:txBody>
          <a:bodyPr wrap="square">
            <a:spAutoFit/>
          </a:bodyPr>
          <a:lstStyle/>
          <a:p>
            <a:pPr algn="just">
              <a:lnSpc>
                <a:spcPct val="89000"/>
              </a:lnSpc>
            </a:pPr>
            <a:r>
              <a:rPr lang="vi-VN" sz="7200" b="0" i="1">
                <a:solidFill>
                  <a:srgbClr val="000000"/>
                </a:solidFill>
                <a:effectLst/>
                <a:latin typeface="+mj-lt"/>
              </a:rPr>
              <a:t>	Sân trường em trồng rất nhiều loại cây cho bóng mát. Chúng đứng thành hàng thẳng tắp, xòe tán rộng che bóng mát khắp cả sân trường. Nhưng có lẽ gốc cây thu hút nhiều nhất vẫn là cây phượng già ở giữa sân.</a:t>
            </a:r>
            <a:endParaRPr lang="en-US" sz="7200" i="1">
              <a:latin typeface="+mj-lt"/>
            </a:endParaRPr>
          </a:p>
        </p:txBody>
      </p:sp>
      <p:grpSp>
        <p:nvGrpSpPr>
          <p:cNvPr id="4" name="Nhóm 3">
            <a:extLst>
              <a:ext uri="{FF2B5EF4-FFF2-40B4-BE49-F238E27FC236}">
                <a16:creationId xmlns:a16="http://schemas.microsoft.com/office/drawing/2014/main" id="{6982FEC2-FEE3-5FB8-1F1B-E33D8E390294}"/>
              </a:ext>
            </a:extLst>
          </p:cNvPr>
          <p:cNvGrpSpPr/>
          <p:nvPr/>
        </p:nvGrpSpPr>
        <p:grpSpPr>
          <a:xfrm>
            <a:off x="10575636" y="0"/>
            <a:ext cx="7898437" cy="10287000"/>
            <a:chOff x="10575636" y="0"/>
            <a:chExt cx="7898437" cy="9105900"/>
          </a:xfrm>
        </p:grpSpPr>
        <p:pic>
          <p:nvPicPr>
            <p:cNvPr id="2" name="Hình ảnh 1">
              <a:extLst>
                <a:ext uri="{FF2B5EF4-FFF2-40B4-BE49-F238E27FC236}">
                  <a16:creationId xmlns:a16="http://schemas.microsoft.com/office/drawing/2014/main" id="{66E4B85D-6C0B-CB3B-CEB7-A49F20AB68C4}"/>
                </a:ext>
              </a:extLst>
            </p:cNvPr>
            <p:cNvPicPr>
              <a:picLocks noChangeAspect="1"/>
            </p:cNvPicPr>
            <p:nvPr/>
          </p:nvPicPr>
          <p:blipFill>
            <a:blip r:embed="rId3"/>
            <a:stretch>
              <a:fillRect/>
            </a:stretch>
          </p:blipFill>
          <p:spPr>
            <a:xfrm>
              <a:off x="10591800" y="0"/>
              <a:ext cx="7882273" cy="4999182"/>
            </a:xfrm>
            <a:prstGeom prst="rect">
              <a:avLst/>
            </a:prstGeom>
          </p:spPr>
        </p:pic>
        <p:pic>
          <p:nvPicPr>
            <p:cNvPr id="3" name="Hình ảnh 2">
              <a:extLst>
                <a:ext uri="{FF2B5EF4-FFF2-40B4-BE49-F238E27FC236}">
                  <a16:creationId xmlns:a16="http://schemas.microsoft.com/office/drawing/2014/main" id="{0ABE0F0C-FE74-F629-6920-FA076C8D2B63}"/>
                </a:ext>
              </a:extLst>
            </p:cNvPr>
            <p:cNvPicPr>
              <a:picLocks noChangeAspect="1"/>
            </p:cNvPicPr>
            <p:nvPr/>
          </p:nvPicPr>
          <p:blipFill>
            <a:blip r:embed="rId4"/>
            <a:stretch>
              <a:fillRect/>
            </a:stretch>
          </p:blipFill>
          <p:spPr>
            <a:xfrm>
              <a:off x="10575636" y="4999182"/>
              <a:ext cx="7817059" cy="4106718"/>
            </a:xfrm>
            <a:prstGeom prst="rect">
              <a:avLst/>
            </a:prstGeom>
          </p:spPr>
        </p:pic>
      </p:grpSp>
    </p:spTree>
    <p:extLst>
      <p:ext uri="{BB962C8B-B14F-4D97-AF65-F5344CB8AC3E}">
        <p14:creationId xmlns:p14="http://schemas.microsoft.com/office/powerpoint/2010/main" val="385876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2209800" y="4610100"/>
            <a:ext cx="13106400" cy="264687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16600" b="1" cap="none" spc="0">
                <a:ln w="0"/>
                <a:solidFill>
                  <a:srgbClr val="FFFF00"/>
                </a:solidFill>
                <a:effectLst>
                  <a:outerShdw blurRad="38100" dist="19050" dir="2700000" algn="tl" rotWithShape="0">
                    <a:schemeClr val="dk1">
                      <a:alpha val="40000"/>
                    </a:schemeClr>
                  </a:outerShdw>
                </a:effectLst>
              </a:rPr>
              <a:t>VẬN DỤNG</a:t>
            </a:r>
            <a:endParaRPr lang="vi-VN" sz="16600" b="1"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280695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697200" cy="2123658"/>
          </a:xfrm>
          <a:prstGeom prst="rect">
            <a:avLst/>
          </a:prstGeom>
          <a:noFill/>
        </p:spPr>
        <p:txBody>
          <a:bodyPr wrap="square">
            <a:spAutoFit/>
          </a:bodyPr>
          <a:lstStyle/>
          <a:p>
            <a:r>
              <a:rPr lang="vi-VN" sz="6600">
                <a:latin typeface="Arial" panose="020B0604020202020204" pitchFamily="34" charset="0"/>
                <a:cs typeface="Arial" panose="020B0604020202020204" pitchFamily="34" charset="0"/>
              </a:rPr>
              <a:t>Nói 2 – 3 câu về cảnh bình minh, trong đó có sử dụng biện pháp nhân hóa.</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155985"/>
            <a:ext cx="15858836" cy="45719"/>
          </a:xfrm>
          <a:custGeom>
            <a:avLst/>
            <a:gdLst>
              <a:gd name="connsiteX0" fmla="*/ 0 w 15858836"/>
              <a:gd name="connsiteY0" fmla="*/ 45719 h 45719"/>
              <a:gd name="connsiteX1" fmla="*/ 848103 w 15858836"/>
              <a:gd name="connsiteY1" fmla="*/ 43274 h 45719"/>
              <a:gd name="connsiteX2" fmla="*/ 1061852 w 15858836"/>
              <a:gd name="connsiteY2" fmla="*/ 42658 h 45719"/>
              <a:gd name="connsiteX3" fmla="*/ 1592779 w 15858836"/>
              <a:gd name="connsiteY3" fmla="*/ 41127 h 45719"/>
              <a:gd name="connsiteX4" fmla="*/ 1806528 w 15858836"/>
              <a:gd name="connsiteY4" fmla="*/ 40511 h 45719"/>
              <a:gd name="connsiteX5" fmla="*/ 2813219 w 15858836"/>
              <a:gd name="connsiteY5" fmla="*/ 37609 h 45719"/>
              <a:gd name="connsiteX6" fmla="*/ 3026969 w 15858836"/>
              <a:gd name="connsiteY6" fmla="*/ 36993 h 45719"/>
              <a:gd name="connsiteX7" fmla="*/ 3399307 w 15858836"/>
              <a:gd name="connsiteY7" fmla="*/ 35919 h 45719"/>
              <a:gd name="connsiteX8" fmla="*/ 3771645 w 15858836"/>
              <a:gd name="connsiteY8" fmla="*/ 34846 h 45719"/>
              <a:gd name="connsiteX9" fmla="*/ 4619748 w 15858836"/>
              <a:gd name="connsiteY9" fmla="*/ 32401 h 45719"/>
              <a:gd name="connsiteX10" fmla="*/ 5309262 w 15858836"/>
              <a:gd name="connsiteY10" fmla="*/ 30413 h 45719"/>
              <a:gd name="connsiteX11" fmla="*/ 6315953 w 15858836"/>
              <a:gd name="connsiteY11" fmla="*/ 27511 h 45719"/>
              <a:gd name="connsiteX12" fmla="*/ 6688291 w 15858836"/>
              <a:gd name="connsiteY12" fmla="*/ 26438 h 45719"/>
              <a:gd name="connsiteX13" fmla="*/ 6902041 w 15858836"/>
              <a:gd name="connsiteY13" fmla="*/ 25821 h 45719"/>
              <a:gd name="connsiteX14" fmla="*/ 7274379 w 15858836"/>
              <a:gd name="connsiteY14" fmla="*/ 24748 h 45719"/>
              <a:gd name="connsiteX15" fmla="*/ 7646717 w 15858836"/>
              <a:gd name="connsiteY15" fmla="*/ 23674 h 45719"/>
              <a:gd name="connsiteX16" fmla="*/ 8019054 w 15858836"/>
              <a:gd name="connsiteY16" fmla="*/ 22601 h 45719"/>
              <a:gd name="connsiteX17" fmla="*/ 8867157 w 15858836"/>
              <a:gd name="connsiteY17" fmla="*/ 20156 h 45719"/>
              <a:gd name="connsiteX18" fmla="*/ 9715260 w 15858836"/>
              <a:gd name="connsiteY18" fmla="*/ 17711 h 45719"/>
              <a:gd name="connsiteX19" fmla="*/ 10721951 w 15858836"/>
              <a:gd name="connsiteY19" fmla="*/ 14809 h 45719"/>
              <a:gd name="connsiteX20" fmla="*/ 11252878 w 15858836"/>
              <a:gd name="connsiteY20" fmla="*/ 13278 h 45719"/>
              <a:gd name="connsiteX21" fmla="*/ 11625216 w 15858836"/>
              <a:gd name="connsiteY21" fmla="*/ 12205 h 45719"/>
              <a:gd name="connsiteX22" fmla="*/ 12473318 w 15858836"/>
              <a:gd name="connsiteY22" fmla="*/ 9760 h 45719"/>
              <a:gd name="connsiteX23" fmla="*/ 13480010 w 15858836"/>
              <a:gd name="connsiteY23" fmla="*/ 6858 h 45719"/>
              <a:gd name="connsiteX24" fmla="*/ 14328113 w 15858836"/>
              <a:gd name="connsiteY24" fmla="*/ 4413 h 45719"/>
              <a:gd name="connsiteX25" fmla="*/ 15176216 w 15858836"/>
              <a:gd name="connsiteY25" fmla="*/ 1968 h 45719"/>
              <a:gd name="connsiteX26" fmla="*/ 15858835 w 15858836"/>
              <a:gd name="connsiteY2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8836" h="45719" extrusionOk="0">
                <a:moveTo>
                  <a:pt x="0" y="45719"/>
                </a:moveTo>
                <a:cubicBezTo>
                  <a:pt x="286188" y="77402"/>
                  <a:pt x="493838" y="70201"/>
                  <a:pt x="848103" y="43274"/>
                </a:cubicBezTo>
                <a:cubicBezTo>
                  <a:pt x="1202368" y="16348"/>
                  <a:pt x="987012" y="40992"/>
                  <a:pt x="1061852" y="42658"/>
                </a:cubicBezTo>
                <a:cubicBezTo>
                  <a:pt x="1136692" y="44324"/>
                  <a:pt x="1341930" y="27103"/>
                  <a:pt x="1592779" y="41127"/>
                </a:cubicBezTo>
                <a:cubicBezTo>
                  <a:pt x="1843628" y="55151"/>
                  <a:pt x="1716041" y="37419"/>
                  <a:pt x="1806528" y="40511"/>
                </a:cubicBezTo>
                <a:cubicBezTo>
                  <a:pt x="1897015" y="43603"/>
                  <a:pt x="2510516" y="35553"/>
                  <a:pt x="2813219" y="37609"/>
                </a:cubicBezTo>
                <a:cubicBezTo>
                  <a:pt x="3115922" y="39665"/>
                  <a:pt x="2971420" y="40693"/>
                  <a:pt x="3026969" y="36993"/>
                </a:cubicBezTo>
                <a:cubicBezTo>
                  <a:pt x="3082518" y="33293"/>
                  <a:pt x="3237518" y="32087"/>
                  <a:pt x="3399307" y="35919"/>
                </a:cubicBezTo>
                <a:cubicBezTo>
                  <a:pt x="3561096" y="39752"/>
                  <a:pt x="3663887" y="33176"/>
                  <a:pt x="3771645" y="34846"/>
                </a:cubicBezTo>
                <a:cubicBezTo>
                  <a:pt x="3879403" y="36516"/>
                  <a:pt x="4437735" y="45678"/>
                  <a:pt x="4619748" y="32401"/>
                </a:cubicBezTo>
                <a:cubicBezTo>
                  <a:pt x="4801761" y="19124"/>
                  <a:pt x="5090324" y="22560"/>
                  <a:pt x="5309262" y="30413"/>
                </a:cubicBezTo>
                <a:cubicBezTo>
                  <a:pt x="5528200" y="38266"/>
                  <a:pt x="5960011" y="34985"/>
                  <a:pt x="6315953" y="27511"/>
                </a:cubicBezTo>
                <a:cubicBezTo>
                  <a:pt x="6671895" y="20037"/>
                  <a:pt x="6509534" y="31545"/>
                  <a:pt x="6688291" y="26438"/>
                </a:cubicBezTo>
                <a:cubicBezTo>
                  <a:pt x="6867048" y="21331"/>
                  <a:pt x="6824614" y="19610"/>
                  <a:pt x="6902041" y="25821"/>
                </a:cubicBezTo>
                <a:cubicBezTo>
                  <a:pt x="6979468" y="32032"/>
                  <a:pt x="7111023" y="24288"/>
                  <a:pt x="7274379" y="24748"/>
                </a:cubicBezTo>
                <a:cubicBezTo>
                  <a:pt x="7437735" y="25207"/>
                  <a:pt x="7524815" y="29892"/>
                  <a:pt x="7646717" y="23674"/>
                </a:cubicBezTo>
                <a:cubicBezTo>
                  <a:pt x="7768619" y="17457"/>
                  <a:pt x="7874588" y="24580"/>
                  <a:pt x="8019054" y="22601"/>
                </a:cubicBezTo>
                <a:cubicBezTo>
                  <a:pt x="8163520" y="20622"/>
                  <a:pt x="8619510" y="-9252"/>
                  <a:pt x="8867157" y="20156"/>
                </a:cubicBezTo>
                <a:cubicBezTo>
                  <a:pt x="9114804" y="49564"/>
                  <a:pt x="9379231" y="31525"/>
                  <a:pt x="9715260" y="17711"/>
                </a:cubicBezTo>
                <a:cubicBezTo>
                  <a:pt x="10051289" y="3898"/>
                  <a:pt x="10305612" y="-32265"/>
                  <a:pt x="10721951" y="14809"/>
                </a:cubicBezTo>
                <a:cubicBezTo>
                  <a:pt x="11138290" y="61883"/>
                  <a:pt x="11121858" y="39178"/>
                  <a:pt x="11252878" y="13278"/>
                </a:cubicBezTo>
                <a:cubicBezTo>
                  <a:pt x="11383898" y="-12621"/>
                  <a:pt x="11464283" y="-4059"/>
                  <a:pt x="11625216" y="12205"/>
                </a:cubicBezTo>
                <a:cubicBezTo>
                  <a:pt x="11786149" y="28469"/>
                  <a:pt x="12196664" y="38267"/>
                  <a:pt x="12473318" y="9760"/>
                </a:cubicBezTo>
                <a:cubicBezTo>
                  <a:pt x="12749972" y="-18747"/>
                  <a:pt x="13137896" y="29422"/>
                  <a:pt x="13480010" y="6858"/>
                </a:cubicBezTo>
                <a:cubicBezTo>
                  <a:pt x="13822124" y="-15706"/>
                  <a:pt x="13991817" y="-23149"/>
                  <a:pt x="14328113" y="4413"/>
                </a:cubicBezTo>
                <a:cubicBezTo>
                  <a:pt x="14664409" y="31975"/>
                  <a:pt x="14830139" y="-5404"/>
                  <a:pt x="15176216" y="1968"/>
                </a:cubicBezTo>
                <a:cubicBezTo>
                  <a:pt x="15522293" y="9340"/>
                  <a:pt x="15563721" y="23312"/>
                  <a:pt x="15858835"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a:stretch>
            <a:fillRect/>
          </a:stretch>
        </p:blipFill>
        <p:spPr>
          <a:xfrm>
            <a:off x="1053846" y="2400299"/>
            <a:ext cx="4690872" cy="7985285"/>
          </a:xfrm>
          <a:prstGeom prst="rect">
            <a:avLst/>
          </a:prstGeom>
        </p:spPr>
      </p:pic>
      <p:pic>
        <p:nvPicPr>
          <p:cNvPr id="5"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rcRect/>
          <a:stretch>
            <a:fillRect/>
          </a:stretch>
        </p:blipFill>
        <p:spPr>
          <a:xfrm>
            <a:off x="6798564" y="2400299"/>
            <a:ext cx="4690872" cy="7985285"/>
          </a:xfrm>
          <a:prstGeom prst="rect">
            <a:avLst/>
          </a:prstGeom>
        </p:spPr>
      </p:pic>
      <p:pic>
        <p:nvPicPr>
          <p:cNvPr id="7" name="Picture 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rcRect/>
          <a:stretch>
            <a:fillRect/>
          </a:stretch>
        </p:blipFill>
        <p:spPr>
          <a:xfrm>
            <a:off x="12543282" y="2400299"/>
            <a:ext cx="4690872" cy="7985285"/>
          </a:xfrm>
          <a:prstGeom prst="rect">
            <a:avLst/>
          </a:prstGeom>
        </p:spPr>
      </p:pic>
    </p:spTree>
    <p:extLst>
      <p:ext uri="{BB962C8B-B14F-4D97-AF65-F5344CB8AC3E}">
        <p14:creationId xmlns:p14="http://schemas.microsoft.com/office/powerpoint/2010/main" val="35022210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57" fill="hold"/>
                                        <p:tgtEl>
                                          <p:spTgt spid="4"/>
                                        </p:tgtEl>
                                      </p:cBhvr>
                                    </p:cmd>
                                  </p:childTnLst>
                                </p:cTn>
                              </p:par>
                              <p:par>
                                <p:cTn id="7" presetID="1" presetClass="mediacall" presetSubtype="0" fill="hold" nodeType="withEffect">
                                  <p:stCondLst>
                                    <p:cond delay="0"/>
                                  </p:stCondLst>
                                  <p:childTnLst>
                                    <p:cmd type="call" cmd="playFrom(0.0)">
                                      <p:cBhvr>
                                        <p:cTn id="8" dur="11478" fill="hold"/>
                                        <p:tgtEl>
                                          <p:spTgt spid="5"/>
                                        </p:tgtEl>
                                      </p:cBhvr>
                                    </p:cmd>
                                  </p:childTnLst>
                                </p:cTn>
                              </p:par>
                              <p:par>
                                <p:cTn id="9" presetID="1" presetClass="mediacall" presetSubtype="0" fill="hold" nodeType="withEffect">
                                  <p:stCondLst>
                                    <p:cond delay="0"/>
                                  </p:stCondLst>
                                  <p:childTnLst>
                                    <p:cmd type="call" cmd="playFrom(0.0)">
                                      <p:cBhvr>
                                        <p:cTn id="10" dur="10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repeatCount="indefinite" fill="hold" display="0">
                  <p:stCondLst>
                    <p:cond delay="indefinite"/>
                  </p:stCondLst>
                </p:cTn>
                <p:tgtEl>
                  <p:spTgt spid="4"/>
                </p:tgtEl>
              </p:cMediaNode>
            </p:video>
            <p:video>
              <p:cMediaNode vol="100000">
                <p:cTn id="12" repeatCount="indefinite" fill="hold" display="0">
                  <p:stCondLst>
                    <p:cond delay="indefinite"/>
                  </p:stCondLst>
                </p:cTn>
                <p:tgtEl>
                  <p:spTgt spid="5"/>
                </p:tgtEl>
              </p:cMediaNode>
            </p:video>
            <p:video>
              <p:cMediaNode vol="100000">
                <p:cTn id="13" repeatCount="indefinite"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2496800" y="33482"/>
            <a:ext cx="6019800" cy="10247523"/>
          </a:xfrm>
          <a:prstGeom prst="rect">
            <a:avLst/>
          </a:prstGeom>
        </p:spPr>
      </p:pic>
      <p:sp>
        <p:nvSpPr>
          <p:cNvPr id="2" name="Hộp Văn bản 1">
            <a:extLst>
              <a:ext uri="{FF2B5EF4-FFF2-40B4-BE49-F238E27FC236}">
                <a16:creationId xmlns:a16="http://schemas.microsoft.com/office/drawing/2014/main" id="{47D11681-1399-4055-7688-7D3FA2EA37BB}"/>
              </a:ext>
            </a:extLst>
          </p:cNvPr>
          <p:cNvSpPr txBox="1"/>
          <p:nvPr/>
        </p:nvSpPr>
        <p:spPr>
          <a:xfrm>
            <a:off x="457200" y="155757"/>
            <a:ext cx="11734800" cy="6008953"/>
          </a:xfrm>
          <a:prstGeom prst="rect">
            <a:avLst/>
          </a:prstGeom>
          <a:noFill/>
        </p:spPr>
        <p:txBody>
          <a:bodyPr wrap="square">
            <a:spAutoFit/>
          </a:bodyPr>
          <a:lstStyle/>
          <a:p>
            <a:pPr algn="just">
              <a:lnSpc>
                <a:spcPct val="89000"/>
              </a:lnSpc>
            </a:pPr>
            <a:r>
              <a:rPr lang="vi-VN" sz="7200" i="1">
                <a:solidFill>
                  <a:srgbClr val="000000"/>
                </a:solidFill>
                <a:latin typeface="+mj-lt"/>
              </a:rPr>
              <a:t>	Ông mặt trời thức dậy. Từng tia nắng ấm áp được chiếu xuống để đánh thức muôn loài. Chị biển tĩnh lặng cũng cựa mình thức dậy, tạo nên những con sóng nhỏ nhấp nhô.  </a:t>
            </a:r>
            <a:endParaRPr lang="en-US" sz="7200" i="1">
              <a:latin typeface="+mj-lt"/>
            </a:endParaRPr>
          </a:p>
        </p:txBody>
      </p:sp>
    </p:spTree>
    <p:extLst>
      <p:ext uri="{BB962C8B-B14F-4D97-AF65-F5344CB8AC3E}">
        <p14:creationId xmlns:p14="http://schemas.microsoft.com/office/powerpoint/2010/main" val="2667914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D5CA329-99D2-4C5D-80AF-6CF7DB0B8CBB}"/>
              </a:ext>
            </a:extLst>
          </p:cNvPr>
          <p:cNvSpPr txBox="1"/>
          <p:nvPr/>
        </p:nvSpPr>
        <p:spPr>
          <a:xfrm>
            <a:off x="3352800" y="4214154"/>
            <a:ext cx="9144000" cy="708014"/>
          </a:xfrm>
          <a:prstGeom prst="rect">
            <a:avLst/>
          </a:prstGeom>
          <a:noFill/>
        </p:spPr>
        <p:txBody>
          <a:bodyPr wrap="square">
            <a:spAutoFit/>
          </a:bodyPr>
          <a:lstStyle/>
          <a:p>
            <a:pPr defTabSz="914490">
              <a:defRPr/>
            </a:pPr>
            <a:r>
              <a:rPr lang="en-US" sz="4001">
                <a:solidFill>
                  <a:prstClr val="black"/>
                </a:solidFill>
                <a:latin typeface="Calibri"/>
                <a:hlinkClick r:id="rId3"/>
              </a:rPr>
              <a:t>https://zalo.me/g/wvrerm321</a:t>
            </a:r>
            <a:r>
              <a:rPr lang="vi-VN" sz="4001">
                <a:solidFill>
                  <a:prstClr val="black"/>
                </a:solidFill>
                <a:latin typeface="Calibri"/>
                <a:hlinkClick r:id="rId3"/>
              </a:rPr>
              <a:t> </a:t>
            </a:r>
            <a:endParaRPr lang="en-US" sz="4001">
              <a:solidFill>
                <a:prstClr val="black"/>
              </a:solidFill>
              <a:latin typeface="Calibri"/>
            </a:endParaRPr>
          </a:p>
        </p:txBody>
      </p:sp>
      <p:sp>
        <p:nvSpPr>
          <p:cNvPr id="4" name="Hộp Văn bản 3">
            <a:hlinkClick r:id="rId4"/>
            <a:extLst>
              <a:ext uri="{FF2B5EF4-FFF2-40B4-BE49-F238E27FC236}">
                <a16:creationId xmlns:a16="http://schemas.microsoft.com/office/drawing/2014/main" id="{1FACAB1D-2F84-5DCB-02DA-69A0128E9ECC}"/>
              </a:ext>
            </a:extLst>
          </p:cNvPr>
          <p:cNvSpPr txBox="1"/>
          <p:nvPr/>
        </p:nvSpPr>
        <p:spPr>
          <a:xfrm>
            <a:off x="4572000" y="5829300"/>
            <a:ext cx="9829800" cy="1015663"/>
          </a:xfrm>
          <a:prstGeom prst="rect">
            <a:avLst/>
          </a:prstGeom>
          <a:noFill/>
        </p:spPr>
        <p:txBody>
          <a:bodyPr wrap="square">
            <a:spAutoFit/>
          </a:bodyPr>
          <a:lstStyle/>
          <a:p>
            <a:pPr defTabSz="1371738">
              <a:defRPr/>
            </a:pPr>
            <a:r>
              <a:rPr lang="en-US" sz="3000">
                <a:solidFill>
                  <a:prstClr val="black"/>
                </a:solidFill>
                <a:latin typeface="#9Slide02 Noi dung dai"/>
                <a:hlinkClick r:id="rId4"/>
              </a:rPr>
              <a:t>https://www.facebook.com/groups/976364306848934</a:t>
            </a:r>
            <a:r>
              <a:rPr lang="vi-VN" sz="3000">
                <a:solidFill>
                  <a:prstClr val="black"/>
                </a:solidFill>
                <a:latin typeface="#9Slide02 Noi dung dai"/>
              </a:rPr>
              <a:t>  </a:t>
            </a:r>
          </a:p>
          <a:p>
            <a:pPr defTabSz="1371738">
              <a:defRPr/>
            </a:pPr>
            <a:r>
              <a:rPr lang="vi-VN" sz="3000">
                <a:solidFill>
                  <a:prstClr val="black"/>
                </a:solidFill>
                <a:latin typeface="#9Slide02 Noi dung dai"/>
              </a:rPr>
              <a:t> </a:t>
            </a:r>
            <a:endParaRPr lang="en-US" sz="3000">
              <a:solidFill>
                <a:prstClr val="black"/>
              </a:solidFill>
              <a:latin typeface="#9Slide02 Noi dung dai"/>
            </a:endParaRPr>
          </a:p>
        </p:txBody>
      </p:sp>
      <p:pic>
        <p:nvPicPr>
          <p:cNvPr id="2" name="Hình ảnh 1">
            <a:extLst>
              <a:ext uri="{FF2B5EF4-FFF2-40B4-BE49-F238E27FC236}">
                <a16:creationId xmlns:a16="http://schemas.microsoft.com/office/drawing/2014/main" id="{B1518200-A10A-1BCB-ABC0-4807468CA6A0}"/>
              </a:ext>
            </a:extLst>
          </p:cNvPr>
          <p:cNvPicPr>
            <a:picLocks noChangeAspect="1"/>
          </p:cNvPicPr>
          <p:nvPr/>
        </p:nvPicPr>
        <p:blipFill>
          <a:blip r:embed="rId5"/>
          <a:stretch>
            <a:fillRect/>
          </a:stretch>
        </p:blipFill>
        <p:spPr>
          <a:xfrm>
            <a:off x="15653480" y="647702"/>
            <a:ext cx="2615471" cy="3129887"/>
          </a:xfrm>
          <a:prstGeom prst="rect">
            <a:avLst/>
          </a:prstGeom>
        </p:spPr>
      </p:pic>
      <p:sp>
        <p:nvSpPr>
          <p:cNvPr id="5" name="Hình chữ nhật 4">
            <a:extLst>
              <a:ext uri="{FF2B5EF4-FFF2-40B4-BE49-F238E27FC236}">
                <a16:creationId xmlns:a16="http://schemas.microsoft.com/office/drawing/2014/main" id="{BB1C8045-CDB8-C23F-0517-833DD206F9AF}"/>
              </a:ext>
            </a:extLst>
          </p:cNvPr>
          <p:cNvSpPr/>
          <p:nvPr/>
        </p:nvSpPr>
        <p:spPr>
          <a:xfrm>
            <a:off x="15577397" y="3802650"/>
            <a:ext cx="2658275" cy="4832092"/>
          </a:xfrm>
          <a:prstGeom prst="rect">
            <a:avLst/>
          </a:prstGeom>
          <a:solidFill>
            <a:srgbClr val="C00000"/>
          </a:solidFill>
        </p:spPr>
        <p:txBody>
          <a:bodyPr wrap="square" lIns="91440" tIns="45720" rIns="91440" bIns="45720">
            <a:spAutoFit/>
          </a:bodyPr>
          <a:lstStyle/>
          <a:p>
            <a:pPr algn="ctr" defTabSz="914445">
              <a:defRPr/>
            </a:pPr>
            <a:r>
              <a:rPr lang="vi-VN" sz="4400">
                <a:ln w="0"/>
                <a:solidFill>
                  <a:prstClr val="white"/>
                </a:solidFill>
                <a:effectLst>
                  <a:outerShdw blurRad="38100" dist="19050" dir="2700000" algn="tl" rotWithShape="0">
                    <a:prstClr val="black">
                      <a:alpha val="40000"/>
                    </a:prstClr>
                  </a:outerShdw>
                </a:effectLst>
                <a:latin typeface="Arial" panose="020B0604020202020204" pitchFamily="34" charset="0"/>
              </a:rPr>
              <a:t>Hoặc tham gia bằng cách quét mã này trên điện thoại</a:t>
            </a:r>
          </a:p>
        </p:txBody>
      </p:sp>
    </p:spTree>
    <p:extLst>
      <p:ext uri="{BB962C8B-B14F-4D97-AF65-F5344CB8AC3E}">
        <p14:creationId xmlns:p14="http://schemas.microsoft.com/office/powerpoint/2010/main" val="2197333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2DC79AA-E659-6418-087D-28480BB5C657}"/>
              </a:ext>
            </a:extLst>
          </p:cNvPr>
          <p:cNvPicPr>
            <a:picLocks noChangeAspect="1"/>
          </p:cNvPicPr>
          <p:nvPr/>
        </p:nvPicPr>
        <p:blipFill>
          <a:blip r:embed="rId3"/>
          <a:stretch>
            <a:fillRect/>
          </a:stretch>
        </p:blipFill>
        <p:spPr>
          <a:xfrm>
            <a:off x="15672530" y="5981702"/>
            <a:ext cx="2615471" cy="3129887"/>
          </a:xfrm>
          <a:prstGeom prst="rect">
            <a:avLst/>
          </a:prstGeom>
        </p:spPr>
      </p:pic>
    </p:spTree>
    <p:extLst>
      <p:ext uri="{BB962C8B-B14F-4D97-AF65-F5344CB8AC3E}">
        <p14:creationId xmlns:p14="http://schemas.microsoft.com/office/powerpoint/2010/main" val="90338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id="{F49584CC-4808-34A1-67DC-0B25D23D25F9}"/>
              </a:ext>
            </a:extLst>
          </p:cNvPr>
          <p:cNvSpPr>
            <a:spLocks noChangeAspect="1"/>
          </p:cNvSpPr>
          <p:nvPr/>
        </p:nvSpPr>
        <p:spPr>
          <a:xfrm>
            <a:off x="1676400" y="266700"/>
            <a:ext cx="8638334" cy="1057961"/>
          </a:xfrm>
          <a:custGeom>
            <a:avLst/>
            <a:gdLst/>
            <a:ahLst/>
            <a:cxnLst/>
            <a:rect l="l" t="t" r="r" b="b"/>
            <a:pathLst>
              <a:path w="7433843" h="1057961">
                <a:moveTo>
                  <a:pt x="6654774" y="934517"/>
                </a:moveTo>
                <a:cubicBezTo>
                  <a:pt x="6671843" y="934517"/>
                  <a:pt x="6686321" y="940613"/>
                  <a:pt x="6698208" y="952805"/>
                </a:cubicBezTo>
                <a:cubicBezTo>
                  <a:pt x="6710096" y="964997"/>
                  <a:pt x="6716039" y="979628"/>
                  <a:pt x="6716039" y="996696"/>
                </a:cubicBezTo>
                <a:cubicBezTo>
                  <a:pt x="6716039" y="1013765"/>
                  <a:pt x="6710096" y="1028243"/>
                  <a:pt x="6698208" y="1040130"/>
                </a:cubicBezTo>
                <a:cubicBezTo>
                  <a:pt x="6686321" y="1052018"/>
                  <a:pt x="6671843" y="1057961"/>
                  <a:pt x="6654774" y="1057961"/>
                </a:cubicBezTo>
                <a:cubicBezTo>
                  <a:pt x="6637706" y="1057961"/>
                  <a:pt x="6623076" y="1052018"/>
                  <a:pt x="6610883" y="1040130"/>
                </a:cubicBezTo>
                <a:cubicBezTo>
                  <a:pt x="6598691" y="1028243"/>
                  <a:pt x="6592596" y="1013765"/>
                  <a:pt x="6592596" y="996696"/>
                </a:cubicBezTo>
                <a:cubicBezTo>
                  <a:pt x="6592596" y="979628"/>
                  <a:pt x="6598538" y="964997"/>
                  <a:pt x="6610426" y="952805"/>
                </a:cubicBezTo>
                <a:cubicBezTo>
                  <a:pt x="6622314" y="940613"/>
                  <a:pt x="6637096" y="934517"/>
                  <a:pt x="6654774" y="934517"/>
                </a:cubicBezTo>
                <a:close/>
                <a:moveTo>
                  <a:pt x="6644716" y="313639"/>
                </a:moveTo>
                <a:lnTo>
                  <a:pt x="6559676" y="640995"/>
                </a:lnTo>
                <a:lnTo>
                  <a:pt x="6732498" y="640995"/>
                </a:lnTo>
                <a:close/>
                <a:moveTo>
                  <a:pt x="4634941" y="313639"/>
                </a:moveTo>
                <a:lnTo>
                  <a:pt x="4549902" y="640995"/>
                </a:lnTo>
                <a:lnTo>
                  <a:pt x="4722723" y="640995"/>
                </a:lnTo>
                <a:close/>
                <a:moveTo>
                  <a:pt x="2691841" y="313639"/>
                </a:moveTo>
                <a:lnTo>
                  <a:pt x="2606802" y="640995"/>
                </a:lnTo>
                <a:lnTo>
                  <a:pt x="2779623" y="640995"/>
                </a:lnTo>
                <a:close/>
                <a:moveTo>
                  <a:pt x="5960516" y="288951"/>
                </a:moveTo>
                <a:lnTo>
                  <a:pt x="5960516" y="551383"/>
                </a:lnTo>
                <a:lnTo>
                  <a:pt x="6077560" y="551383"/>
                </a:lnTo>
                <a:cubicBezTo>
                  <a:pt x="6079998" y="558089"/>
                  <a:pt x="6081217" y="565404"/>
                  <a:pt x="6081217" y="573329"/>
                </a:cubicBezTo>
                <a:cubicBezTo>
                  <a:pt x="6081217" y="581254"/>
                  <a:pt x="6079998" y="588874"/>
                  <a:pt x="6077560" y="596189"/>
                </a:cubicBezTo>
                <a:lnTo>
                  <a:pt x="5960516" y="596189"/>
                </a:lnTo>
                <a:lnTo>
                  <a:pt x="5960516" y="851307"/>
                </a:lnTo>
                <a:lnTo>
                  <a:pt x="6030925" y="851307"/>
                </a:lnTo>
                <a:cubicBezTo>
                  <a:pt x="6067501" y="851307"/>
                  <a:pt x="6097219" y="842163"/>
                  <a:pt x="6120079" y="823875"/>
                </a:cubicBezTo>
                <a:cubicBezTo>
                  <a:pt x="6142939" y="805587"/>
                  <a:pt x="6159856" y="776174"/>
                  <a:pt x="6170828" y="735635"/>
                </a:cubicBezTo>
                <a:cubicBezTo>
                  <a:pt x="6181801" y="695097"/>
                  <a:pt x="6187288" y="641299"/>
                  <a:pt x="6187288" y="574243"/>
                </a:cubicBezTo>
                <a:cubicBezTo>
                  <a:pt x="6187288" y="475488"/>
                  <a:pt x="6174638" y="403251"/>
                  <a:pt x="6149340" y="357531"/>
                </a:cubicBezTo>
                <a:cubicBezTo>
                  <a:pt x="6124042" y="311811"/>
                  <a:pt x="6084570" y="288951"/>
                  <a:pt x="6030925" y="288951"/>
                </a:cubicBezTo>
                <a:close/>
                <a:moveTo>
                  <a:pt x="6970242" y="256032"/>
                </a:moveTo>
                <a:lnTo>
                  <a:pt x="7414640" y="256032"/>
                </a:lnTo>
                <a:cubicBezTo>
                  <a:pt x="7420736" y="256032"/>
                  <a:pt x="7425462" y="259080"/>
                  <a:pt x="7428814" y="265176"/>
                </a:cubicBezTo>
                <a:cubicBezTo>
                  <a:pt x="7432167" y="271272"/>
                  <a:pt x="7433843" y="279197"/>
                  <a:pt x="7433843" y="288951"/>
                </a:cubicBezTo>
                <a:cubicBezTo>
                  <a:pt x="7433843" y="302971"/>
                  <a:pt x="7430795" y="317297"/>
                  <a:pt x="7424700" y="331927"/>
                </a:cubicBezTo>
                <a:cubicBezTo>
                  <a:pt x="7418603" y="346558"/>
                  <a:pt x="7410678" y="356007"/>
                  <a:pt x="7400924" y="360274"/>
                </a:cubicBezTo>
                <a:cubicBezTo>
                  <a:pt x="7343622" y="332232"/>
                  <a:pt x="7293940" y="313639"/>
                  <a:pt x="7251878" y="304495"/>
                </a:cubicBezTo>
                <a:lnTo>
                  <a:pt x="7252792" y="764439"/>
                </a:lnTo>
                <a:cubicBezTo>
                  <a:pt x="7252792" y="812597"/>
                  <a:pt x="7258583" y="851002"/>
                  <a:pt x="7270166" y="879653"/>
                </a:cubicBezTo>
                <a:cubicBezTo>
                  <a:pt x="7262850" y="886359"/>
                  <a:pt x="7253250" y="892455"/>
                  <a:pt x="7241362" y="897941"/>
                </a:cubicBezTo>
                <a:cubicBezTo>
                  <a:pt x="7229474" y="903428"/>
                  <a:pt x="7215911" y="906171"/>
                  <a:pt x="7200671" y="906171"/>
                </a:cubicBezTo>
                <a:cubicBezTo>
                  <a:pt x="7180554" y="906171"/>
                  <a:pt x="7164096" y="900684"/>
                  <a:pt x="7151294" y="889711"/>
                </a:cubicBezTo>
                <a:cubicBezTo>
                  <a:pt x="7138492" y="878739"/>
                  <a:pt x="7132091" y="863803"/>
                  <a:pt x="7132091" y="844906"/>
                </a:cubicBezTo>
                <a:lnTo>
                  <a:pt x="7132091" y="304495"/>
                </a:lnTo>
                <a:cubicBezTo>
                  <a:pt x="7092467" y="313030"/>
                  <a:pt x="7042785" y="331623"/>
                  <a:pt x="6983044" y="360274"/>
                </a:cubicBezTo>
                <a:cubicBezTo>
                  <a:pt x="6973900" y="356007"/>
                  <a:pt x="6966280" y="346558"/>
                  <a:pt x="6960184" y="331927"/>
                </a:cubicBezTo>
                <a:cubicBezTo>
                  <a:pt x="6954088" y="317297"/>
                  <a:pt x="6951040" y="302971"/>
                  <a:pt x="6951040" y="288951"/>
                </a:cubicBezTo>
                <a:cubicBezTo>
                  <a:pt x="6951040" y="279197"/>
                  <a:pt x="6952564" y="271272"/>
                  <a:pt x="6955612" y="265176"/>
                </a:cubicBezTo>
                <a:cubicBezTo>
                  <a:pt x="6958660" y="259080"/>
                  <a:pt x="6963536" y="256032"/>
                  <a:pt x="6970242" y="256032"/>
                </a:cubicBezTo>
                <a:close/>
                <a:moveTo>
                  <a:pt x="707517" y="256032"/>
                </a:moveTo>
                <a:lnTo>
                  <a:pt x="972693" y="256032"/>
                </a:lnTo>
                <a:cubicBezTo>
                  <a:pt x="979398" y="256032"/>
                  <a:pt x="984275" y="259080"/>
                  <a:pt x="987323" y="265176"/>
                </a:cubicBezTo>
                <a:cubicBezTo>
                  <a:pt x="990371" y="271272"/>
                  <a:pt x="991895" y="279197"/>
                  <a:pt x="991895" y="288951"/>
                </a:cubicBezTo>
                <a:cubicBezTo>
                  <a:pt x="991895" y="302971"/>
                  <a:pt x="988847" y="317297"/>
                  <a:pt x="982751" y="331927"/>
                </a:cubicBezTo>
                <a:cubicBezTo>
                  <a:pt x="976655" y="346558"/>
                  <a:pt x="969035" y="356007"/>
                  <a:pt x="959891" y="360274"/>
                </a:cubicBezTo>
                <a:cubicBezTo>
                  <a:pt x="887959" y="331013"/>
                  <a:pt x="812978" y="315468"/>
                  <a:pt x="734949" y="313639"/>
                </a:cubicBezTo>
                <a:lnTo>
                  <a:pt x="734949" y="530352"/>
                </a:lnTo>
                <a:lnTo>
                  <a:pt x="933374" y="530352"/>
                </a:lnTo>
                <a:cubicBezTo>
                  <a:pt x="936422" y="541325"/>
                  <a:pt x="937946" y="551688"/>
                  <a:pt x="937946" y="561442"/>
                </a:cubicBezTo>
                <a:cubicBezTo>
                  <a:pt x="937946" y="573024"/>
                  <a:pt x="936422" y="584302"/>
                  <a:pt x="933374" y="595275"/>
                </a:cubicBezTo>
                <a:lnTo>
                  <a:pt x="735863" y="595275"/>
                </a:lnTo>
                <a:lnTo>
                  <a:pt x="735863" y="835762"/>
                </a:lnTo>
                <a:cubicBezTo>
                  <a:pt x="776097" y="834543"/>
                  <a:pt x="820598" y="828904"/>
                  <a:pt x="869366" y="818845"/>
                </a:cubicBezTo>
                <a:cubicBezTo>
                  <a:pt x="918134" y="808787"/>
                  <a:pt x="955624" y="797967"/>
                  <a:pt x="981837" y="786384"/>
                </a:cubicBezTo>
                <a:cubicBezTo>
                  <a:pt x="989152" y="790651"/>
                  <a:pt x="994791" y="798272"/>
                  <a:pt x="998753" y="809244"/>
                </a:cubicBezTo>
                <a:cubicBezTo>
                  <a:pt x="1002716" y="820217"/>
                  <a:pt x="1004697" y="831799"/>
                  <a:pt x="1004697" y="843991"/>
                </a:cubicBezTo>
                <a:cubicBezTo>
                  <a:pt x="1004697" y="858012"/>
                  <a:pt x="1002259" y="869747"/>
                  <a:pt x="997382" y="879196"/>
                </a:cubicBezTo>
                <a:cubicBezTo>
                  <a:pt x="992505" y="888645"/>
                  <a:pt x="985190" y="893369"/>
                  <a:pt x="975436" y="893369"/>
                </a:cubicBezTo>
                <a:lnTo>
                  <a:pt x="684657" y="893369"/>
                </a:lnTo>
                <a:cubicBezTo>
                  <a:pt x="664540" y="893369"/>
                  <a:pt x="648081" y="887883"/>
                  <a:pt x="635279" y="876910"/>
                </a:cubicBezTo>
                <a:cubicBezTo>
                  <a:pt x="622478" y="865937"/>
                  <a:pt x="616077" y="851002"/>
                  <a:pt x="616077" y="832104"/>
                </a:cubicBezTo>
                <a:lnTo>
                  <a:pt x="616077" y="401422"/>
                </a:lnTo>
                <a:cubicBezTo>
                  <a:pt x="616077" y="355092"/>
                  <a:pt x="610286" y="316687"/>
                  <a:pt x="598703" y="286207"/>
                </a:cubicBezTo>
                <a:cubicBezTo>
                  <a:pt x="613334" y="274015"/>
                  <a:pt x="628117" y="265938"/>
                  <a:pt x="643052" y="261976"/>
                </a:cubicBezTo>
                <a:cubicBezTo>
                  <a:pt x="657987" y="258013"/>
                  <a:pt x="679475" y="256032"/>
                  <a:pt x="707517" y="256032"/>
                </a:cubicBezTo>
                <a:close/>
                <a:moveTo>
                  <a:pt x="6030925" y="246888"/>
                </a:moveTo>
                <a:cubicBezTo>
                  <a:pt x="6123585" y="246888"/>
                  <a:pt x="6194755" y="273863"/>
                  <a:pt x="6244438" y="327813"/>
                </a:cubicBezTo>
                <a:cubicBezTo>
                  <a:pt x="6294120" y="381762"/>
                  <a:pt x="6318961" y="461163"/>
                  <a:pt x="6318961" y="566014"/>
                </a:cubicBezTo>
                <a:cubicBezTo>
                  <a:pt x="6318961" y="784251"/>
                  <a:pt x="6225083" y="893369"/>
                  <a:pt x="6037326" y="893369"/>
                </a:cubicBezTo>
                <a:lnTo>
                  <a:pt x="5910225" y="893369"/>
                </a:lnTo>
                <a:cubicBezTo>
                  <a:pt x="5888888" y="893369"/>
                  <a:pt x="5871972" y="887883"/>
                  <a:pt x="5859475" y="876910"/>
                </a:cubicBezTo>
                <a:cubicBezTo>
                  <a:pt x="5846978" y="865937"/>
                  <a:pt x="5840730" y="851307"/>
                  <a:pt x="5840730" y="833019"/>
                </a:cubicBezTo>
                <a:lnTo>
                  <a:pt x="5839815" y="596189"/>
                </a:lnTo>
                <a:lnTo>
                  <a:pt x="5786780" y="596189"/>
                </a:lnTo>
                <a:cubicBezTo>
                  <a:pt x="5784342" y="585216"/>
                  <a:pt x="5783123" y="577596"/>
                  <a:pt x="5783123" y="573329"/>
                </a:cubicBezTo>
                <a:cubicBezTo>
                  <a:pt x="5783123" y="568452"/>
                  <a:pt x="5784342" y="561137"/>
                  <a:pt x="5786780" y="551383"/>
                </a:cubicBezTo>
                <a:lnTo>
                  <a:pt x="5839815" y="551383"/>
                </a:lnTo>
                <a:lnTo>
                  <a:pt x="5839815" y="385877"/>
                </a:lnTo>
                <a:lnTo>
                  <a:pt x="5839815" y="352959"/>
                </a:lnTo>
                <a:cubicBezTo>
                  <a:pt x="5839815" y="307848"/>
                  <a:pt x="5835853" y="274930"/>
                  <a:pt x="5827928" y="254203"/>
                </a:cubicBezTo>
                <a:cubicBezTo>
                  <a:pt x="5866333" y="249327"/>
                  <a:pt x="5933999" y="246888"/>
                  <a:pt x="6030925" y="246888"/>
                </a:cubicBezTo>
                <a:close/>
                <a:moveTo>
                  <a:pt x="85039" y="246888"/>
                </a:moveTo>
                <a:cubicBezTo>
                  <a:pt x="106985" y="246888"/>
                  <a:pt x="123748" y="252375"/>
                  <a:pt x="135331" y="263347"/>
                </a:cubicBezTo>
                <a:cubicBezTo>
                  <a:pt x="146913" y="274320"/>
                  <a:pt x="157886" y="291084"/>
                  <a:pt x="168250" y="313639"/>
                </a:cubicBezTo>
                <a:lnTo>
                  <a:pt x="289865" y="575158"/>
                </a:lnTo>
                <a:lnTo>
                  <a:pt x="400507" y="330099"/>
                </a:lnTo>
                <a:cubicBezTo>
                  <a:pt x="407213" y="316078"/>
                  <a:pt x="410565" y="302971"/>
                  <a:pt x="410565" y="290779"/>
                </a:cubicBezTo>
                <a:cubicBezTo>
                  <a:pt x="410565" y="284683"/>
                  <a:pt x="409499" y="278740"/>
                  <a:pt x="407365" y="272949"/>
                </a:cubicBezTo>
                <a:cubicBezTo>
                  <a:pt x="405231" y="267157"/>
                  <a:pt x="402336" y="262433"/>
                  <a:pt x="398678" y="258775"/>
                </a:cubicBezTo>
                <a:cubicBezTo>
                  <a:pt x="417576" y="250851"/>
                  <a:pt x="440131" y="246888"/>
                  <a:pt x="466344" y="246888"/>
                </a:cubicBezTo>
                <a:cubicBezTo>
                  <a:pt x="484632" y="246888"/>
                  <a:pt x="498348" y="251613"/>
                  <a:pt x="507492" y="261061"/>
                </a:cubicBezTo>
                <a:cubicBezTo>
                  <a:pt x="516636" y="270510"/>
                  <a:pt x="521513" y="282855"/>
                  <a:pt x="522122" y="298095"/>
                </a:cubicBezTo>
                <a:cubicBezTo>
                  <a:pt x="522122" y="307239"/>
                  <a:pt x="519531" y="318364"/>
                  <a:pt x="514350" y="331470"/>
                </a:cubicBezTo>
                <a:cubicBezTo>
                  <a:pt x="509168" y="344577"/>
                  <a:pt x="502310" y="357835"/>
                  <a:pt x="493776" y="371247"/>
                </a:cubicBezTo>
                <a:lnTo>
                  <a:pt x="326441" y="653796"/>
                </a:lnTo>
                <a:lnTo>
                  <a:pt x="326441" y="764439"/>
                </a:lnTo>
                <a:cubicBezTo>
                  <a:pt x="326441" y="810768"/>
                  <a:pt x="332232" y="849173"/>
                  <a:pt x="343814" y="879653"/>
                </a:cubicBezTo>
                <a:cubicBezTo>
                  <a:pt x="337109" y="886359"/>
                  <a:pt x="327660" y="892455"/>
                  <a:pt x="315468" y="897941"/>
                </a:cubicBezTo>
                <a:cubicBezTo>
                  <a:pt x="303276" y="903428"/>
                  <a:pt x="289865" y="906171"/>
                  <a:pt x="275234" y="906171"/>
                </a:cubicBezTo>
                <a:cubicBezTo>
                  <a:pt x="255118" y="906171"/>
                  <a:pt x="238658" y="900684"/>
                  <a:pt x="225857" y="889711"/>
                </a:cubicBezTo>
                <a:cubicBezTo>
                  <a:pt x="213055" y="878739"/>
                  <a:pt x="206654" y="863803"/>
                  <a:pt x="206654" y="844906"/>
                </a:cubicBezTo>
                <a:lnTo>
                  <a:pt x="206654" y="653796"/>
                </a:lnTo>
                <a:cubicBezTo>
                  <a:pt x="199949" y="645262"/>
                  <a:pt x="193243" y="633984"/>
                  <a:pt x="186538" y="619963"/>
                </a:cubicBezTo>
                <a:lnTo>
                  <a:pt x="44806" y="344729"/>
                </a:lnTo>
                <a:cubicBezTo>
                  <a:pt x="31394" y="319735"/>
                  <a:pt x="16459" y="299314"/>
                  <a:pt x="0" y="283464"/>
                </a:cubicBezTo>
                <a:cubicBezTo>
                  <a:pt x="9144" y="274320"/>
                  <a:pt x="21031" y="265938"/>
                  <a:pt x="35661" y="258318"/>
                </a:cubicBezTo>
                <a:cubicBezTo>
                  <a:pt x="50292" y="250698"/>
                  <a:pt x="66751" y="246888"/>
                  <a:pt x="85039" y="246888"/>
                </a:cubicBezTo>
                <a:close/>
                <a:moveTo>
                  <a:pt x="5055565" y="245059"/>
                </a:moveTo>
                <a:cubicBezTo>
                  <a:pt x="5070805" y="245059"/>
                  <a:pt x="5080254" y="246888"/>
                  <a:pt x="5083912" y="250546"/>
                </a:cubicBezTo>
                <a:cubicBezTo>
                  <a:pt x="5099151" y="272491"/>
                  <a:pt x="5142738" y="331318"/>
                  <a:pt x="5214671" y="427025"/>
                </a:cubicBezTo>
                <a:cubicBezTo>
                  <a:pt x="5279898" y="514198"/>
                  <a:pt x="5328818" y="580644"/>
                  <a:pt x="5361432" y="626364"/>
                </a:cubicBezTo>
                <a:cubicBezTo>
                  <a:pt x="5394046" y="672084"/>
                  <a:pt x="5417058" y="709575"/>
                  <a:pt x="5430470" y="738835"/>
                </a:cubicBezTo>
                <a:lnTo>
                  <a:pt x="5400294" y="328270"/>
                </a:lnTo>
                <a:lnTo>
                  <a:pt x="5399380" y="315468"/>
                </a:lnTo>
                <a:cubicBezTo>
                  <a:pt x="5399380" y="295351"/>
                  <a:pt x="5404104" y="279197"/>
                  <a:pt x="5413553" y="267005"/>
                </a:cubicBezTo>
                <a:cubicBezTo>
                  <a:pt x="5423001" y="254813"/>
                  <a:pt x="5436870" y="247803"/>
                  <a:pt x="5455158" y="245974"/>
                </a:cubicBezTo>
                <a:cubicBezTo>
                  <a:pt x="5474665" y="244755"/>
                  <a:pt x="5491125" y="248717"/>
                  <a:pt x="5504536" y="257861"/>
                </a:cubicBezTo>
                <a:cubicBezTo>
                  <a:pt x="5496611" y="281635"/>
                  <a:pt x="5492648" y="319126"/>
                  <a:pt x="5492648" y="370332"/>
                </a:cubicBezTo>
                <a:lnTo>
                  <a:pt x="5491734" y="766268"/>
                </a:lnTo>
                <a:cubicBezTo>
                  <a:pt x="5491734" y="820522"/>
                  <a:pt x="5493563" y="861975"/>
                  <a:pt x="5497221" y="890626"/>
                </a:cubicBezTo>
                <a:cubicBezTo>
                  <a:pt x="5492953" y="894893"/>
                  <a:pt x="5485791" y="898398"/>
                  <a:pt x="5475732" y="901141"/>
                </a:cubicBezTo>
                <a:cubicBezTo>
                  <a:pt x="5465674" y="903885"/>
                  <a:pt x="5455158" y="905256"/>
                  <a:pt x="5444186" y="905256"/>
                </a:cubicBezTo>
                <a:cubicBezTo>
                  <a:pt x="5431384" y="905256"/>
                  <a:pt x="5422240" y="903732"/>
                  <a:pt x="5416753" y="900684"/>
                </a:cubicBezTo>
                <a:cubicBezTo>
                  <a:pt x="5252771" y="708660"/>
                  <a:pt x="5138166" y="551688"/>
                  <a:pt x="5072939" y="429768"/>
                </a:cubicBezTo>
                <a:lnTo>
                  <a:pt x="5098542" y="837591"/>
                </a:lnTo>
                <a:cubicBezTo>
                  <a:pt x="5100371" y="857098"/>
                  <a:pt x="5094885" y="873405"/>
                  <a:pt x="5082083" y="886511"/>
                </a:cubicBezTo>
                <a:cubicBezTo>
                  <a:pt x="5069281" y="899618"/>
                  <a:pt x="5054955" y="906171"/>
                  <a:pt x="5039106" y="906171"/>
                </a:cubicBezTo>
                <a:cubicBezTo>
                  <a:pt x="5020208" y="906171"/>
                  <a:pt x="5003749" y="900989"/>
                  <a:pt x="4989728" y="890626"/>
                </a:cubicBezTo>
                <a:cubicBezTo>
                  <a:pt x="5001311" y="859536"/>
                  <a:pt x="5007102" y="817474"/>
                  <a:pt x="5007102" y="764439"/>
                </a:cubicBezTo>
                <a:lnTo>
                  <a:pt x="5007102" y="385877"/>
                </a:lnTo>
                <a:cubicBezTo>
                  <a:pt x="5007102" y="335280"/>
                  <a:pt x="5004968" y="293218"/>
                  <a:pt x="5000702" y="259690"/>
                </a:cubicBezTo>
                <a:cubicBezTo>
                  <a:pt x="5004359" y="254813"/>
                  <a:pt x="5011521" y="251155"/>
                  <a:pt x="5022190" y="248717"/>
                </a:cubicBezTo>
                <a:cubicBezTo>
                  <a:pt x="5032858" y="246279"/>
                  <a:pt x="5043983" y="245059"/>
                  <a:pt x="5055565" y="245059"/>
                </a:cubicBezTo>
                <a:close/>
                <a:moveTo>
                  <a:pt x="3112465" y="244145"/>
                </a:moveTo>
                <a:cubicBezTo>
                  <a:pt x="3131972" y="244145"/>
                  <a:pt x="3148126" y="249631"/>
                  <a:pt x="3160928" y="260604"/>
                </a:cubicBezTo>
                <a:cubicBezTo>
                  <a:pt x="3173730" y="271577"/>
                  <a:pt x="3180130" y="286512"/>
                  <a:pt x="3180130" y="305410"/>
                </a:cubicBezTo>
                <a:lnTo>
                  <a:pt x="3180130" y="619049"/>
                </a:lnTo>
                <a:cubicBezTo>
                  <a:pt x="3180130" y="705003"/>
                  <a:pt x="3189274" y="767334"/>
                  <a:pt x="3207562" y="806044"/>
                </a:cubicBezTo>
                <a:cubicBezTo>
                  <a:pt x="3225850" y="844753"/>
                  <a:pt x="3254806" y="864108"/>
                  <a:pt x="3294430" y="864108"/>
                </a:cubicBezTo>
                <a:cubicBezTo>
                  <a:pt x="3335883" y="864108"/>
                  <a:pt x="3366363" y="843687"/>
                  <a:pt x="3385870" y="802843"/>
                </a:cubicBezTo>
                <a:cubicBezTo>
                  <a:pt x="3405378" y="762000"/>
                  <a:pt x="3415131" y="700735"/>
                  <a:pt x="3415131" y="619049"/>
                </a:cubicBezTo>
                <a:lnTo>
                  <a:pt x="3415131" y="385877"/>
                </a:lnTo>
                <a:cubicBezTo>
                  <a:pt x="3415131" y="339547"/>
                  <a:pt x="3409340" y="301143"/>
                  <a:pt x="3397758" y="270663"/>
                </a:cubicBezTo>
                <a:cubicBezTo>
                  <a:pt x="3405073" y="263957"/>
                  <a:pt x="3414522" y="257861"/>
                  <a:pt x="3426104" y="252375"/>
                </a:cubicBezTo>
                <a:cubicBezTo>
                  <a:pt x="3437686" y="246888"/>
                  <a:pt x="3450793" y="244145"/>
                  <a:pt x="3465423" y="244145"/>
                </a:cubicBezTo>
                <a:cubicBezTo>
                  <a:pt x="3484931" y="244145"/>
                  <a:pt x="3501237" y="249631"/>
                  <a:pt x="3514344" y="260604"/>
                </a:cubicBezTo>
                <a:cubicBezTo>
                  <a:pt x="3527450" y="271577"/>
                  <a:pt x="3534003" y="286512"/>
                  <a:pt x="3534003" y="305410"/>
                </a:cubicBezTo>
                <a:lnTo>
                  <a:pt x="3534003" y="612648"/>
                </a:lnTo>
                <a:cubicBezTo>
                  <a:pt x="3534003" y="710184"/>
                  <a:pt x="3513886" y="783489"/>
                  <a:pt x="3473653" y="832561"/>
                </a:cubicBezTo>
                <a:cubicBezTo>
                  <a:pt x="3433419" y="881634"/>
                  <a:pt x="3373678" y="906171"/>
                  <a:pt x="3294430" y="906171"/>
                </a:cubicBezTo>
                <a:cubicBezTo>
                  <a:pt x="3216402" y="906171"/>
                  <a:pt x="3158033" y="882396"/>
                  <a:pt x="3119323" y="834847"/>
                </a:cubicBezTo>
                <a:cubicBezTo>
                  <a:pt x="3080613" y="787299"/>
                  <a:pt x="3061258" y="713232"/>
                  <a:pt x="3061258" y="612648"/>
                </a:cubicBezTo>
                <a:lnTo>
                  <a:pt x="3061258" y="385877"/>
                </a:lnTo>
                <a:cubicBezTo>
                  <a:pt x="3061258" y="339547"/>
                  <a:pt x="3055467" y="301143"/>
                  <a:pt x="3043885" y="270663"/>
                </a:cubicBezTo>
                <a:cubicBezTo>
                  <a:pt x="3050591" y="263957"/>
                  <a:pt x="3059887" y="257861"/>
                  <a:pt x="3071774" y="252375"/>
                </a:cubicBezTo>
                <a:cubicBezTo>
                  <a:pt x="3083661" y="246888"/>
                  <a:pt x="3097225" y="244145"/>
                  <a:pt x="3112465" y="244145"/>
                </a:cubicBezTo>
                <a:close/>
                <a:moveTo>
                  <a:pt x="1169365" y="244145"/>
                </a:moveTo>
                <a:cubicBezTo>
                  <a:pt x="1188872" y="244145"/>
                  <a:pt x="1205027" y="249631"/>
                  <a:pt x="1217828" y="260604"/>
                </a:cubicBezTo>
                <a:cubicBezTo>
                  <a:pt x="1230630" y="271577"/>
                  <a:pt x="1237031" y="286512"/>
                  <a:pt x="1237031" y="305410"/>
                </a:cubicBezTo>
                <a:lnTo>
                  <a:pt x="1237031" y="619049"/>
                </a:lnTo>
                <a:cubicBezTo>
                  <a:pt x="1237031" y="705003"/>
                  <a:pt x="1246175" y="767334"/>
                  <a:pt x="1264463" y="806044"/>
                </a:cubicBezTo>
                <a:cubicBezTo>
                  <a:pt x="1282751" y="844753"/>
                  <a:pt x="1311707" y="864108"/>
                  <a:pt x="1351331" y="864108"/>
                </a:cubicBezTo>
                <a:cubicBezTo>
                  <a:pt x="1392783" y="864108"/>
                  <a:pt x="1423264" y="843687"/>
                  <a:pt x="1442771" y="802843"/>
                </a:cubicBezTo>
                <a:cubicBezTo>
                  <a:pt x="1462278" y="762000"/>
                  <a:pt x="1472031" y="700735"/>
                  <a:pt x="1472031" y="619049"/>
                </a:cubicBezTo>
                <a:lnTo>
                  <a:pt x="1472031" y="385877"/>
                </a:lnTo>
                <a:cubicBezTo>
                  <a:pt x="1472031" y="339547"/>
                  <a:pt x="1466240" y="301143"/>
                  <a:pt x="1454658" y="270663"/>
                </a:cubicBezTo>
                <a:cubicBezTo>
                  <a:pt x="1461973" y="263957"/>
                  <a:pt x="1471422" y="257861"/>
                  <a:pt x="1483004" y="252375"/>
                </a:cubicBezTo>
                <a:cubicBezTo>
                  <a:pt x="1494587" y="246888"/>
                  <a:pt x="1507693" y="244145"/>
                  <a:pt x="1522324" y="244145"/>
                </a:cubicBezTo>
                <a:cubicBezTo>
                  <a:pt x="1541830" y="244145"/>
                  <a:pt x="1558137" y="249631"/>
                  <a:pt x="1571244" y="260604"/>
                </a:cubicBezTo>
                <a:cubicBezTo>
                  <a:pt x="1584350" y="271577"/>
                  <a:pt x="1590903" y="286512"/>
                  <a:pt x="1590903" y="305410"/>
                </a:cubicBezTo>
                <a:lnTo>
                  <a:pt x="1590903" y="612648"/>
                </a:lnTo>
                <a:cubicBezTo>
                  <a:pt x="1590903" y="710184"/>
                  <a:pt x="1570787" y="783489"/>
                  <a:pt x="1530553" y="832561"/>
                </a:cubicBezTo>
                <a:cubicBezTo>
                  <a:pt x="1490320" y="881634"/>
                  <a:pt x="1430579" y="906171"/>
                  <a:pt x="1351331" y="906171"/>
                </a:cubicBezTo>
                <a:cubicBezTo>
                  <a:pt x="1273302" y="906171"/>
                  <a:pt x="1214933" y="882396"/>
                  <a:pt x="1176223" y="834847"/>
                </a:cubicBezTo>
                <a:cubicBezTo>
                  <a:pt x="1137514" y="787299"/>
                  <a:pt x="1118159" y="713232"/>
                  <a:pt x="1118159" y="612648"/>
                </a:cubicBezTo>
                <a:lnTo>
                  <a:pt x="1118159" y="385877"/>
                </a:lnTo>
                <a:cubicBezTo>
                  <a:pt x="1118159" y="339547"/>
                  <a:pt x="1112368" y="301143"/>
                  <a:pt x="1100785" y="270663"/>
                </a:cubicBezTo>
                <a:cubicBezTo>
                  <a:pt x="1107491" y="263957"/>
                  <a:pt x="1116787" y="257861"/>
                  <a:pt x="1128674" y="252375"/>
                </a:cubicBezTo>
                <a:cubicBezTo>
                  <a:pt x="1140561" y="246888"/>
                  <a:pt x="1154125" y="244145"/>
                  <a:pt x="1169365" y="244145"/>
                </a:cubicBezTo>
                <a:close/>
                <a:moveTo>
                  <a:pt x="4104970" y="243231"/>
                </a:moveTo>
                <a:cubicBezTo>
                  <a:pt x="4139108" y="243231"/>
                  <a:pt x="4171721" y="247498"/>
                  <a:pt x="4202811" y="256032"/>
                </a:cubicBezTo>
                <a:cubicBezTo>
                  <a:pt x="4233900" y="264567"/>
                  <a:pt x="4259351" y="277063"/>
                  <a:pt x="4279163" y="293523"/>
                </a:cubicBezTo>
                <a:cubicBezTo>
                  <a:pt x="4298975" y="309982"/>
                  <a:pt x="4308881" y="329184"/>
                  <a:pt x="4308881" y="351130"/>
                </a:cubicBezTo>
                <a:cubicBezTo>
                  <a:pt x="4308881" y="370027"/>
                  <a:pt x="4300347" y="386334"/>
                  <a:pt x="4283278" y="400050"/>
                </a:cubicBezTo>
                <a:cubicBezTo>
                  <a:pt x="4266209" y="413766"/>
                  <a:pt x="4242739" y="420319"/>
                  <a:pt x="4212869" y="419710"/>
                </a:cubicBezTo>
                <a:cubicBezTo>
                  <a:pt x="4203725" y="329489"/>
                  <a:pt x="4168368" y="284379"/>
                  <a:pt x="4106799" y="284379"/>
                </a:cubicBezTo>
                <a:cubicBezTo>
                  <a:pt x="4061079" y="284379"/>
                  <a:pt x="4027246" y="308305"/>
                  <a:pt x="4005300" y="356159"/>
                </a:cubicBezTo>
                <a:cubicBezTo>
                  <a:pt x="3983355" y="404013"/>
                  <a:pt x="3972382" y="476707"/>
                  <a:pt x="3972382" y="574243"/>
                </a:cubicBezTo>
                <a:cubicBezTo>
                  <a:pt x="3972382" y="671779"/>
                  <a:pt x="3983050" y="744474"/>
                  <a:pt x="4004386" y="792328"/>
                </a:cubicBezTo>
                <a:cubicBezTo>
                  <a:pt x="4025722" y="840181"/>
                  <a:pt x="4058945" y="864108"/>
                  <a:pt x="4104055" y="864108"/>
                </a:cubicBezTo>
                <a:cubicBezTo>
                  <a:pt x="4136974" y="864108"/>
                  <a:pt x="4163797" y="851916"/>
                  <a:pt x="4184523" y="827532"/>
                </a:cubicBezTo>
                <a:cubicBezTo>
                  <a:pt x="4205249" y="803148"/>
                  <a:pt x="4218660" y="766572"/>
                  <a:pt x="4224756" y="717804"/>
                </a:cubicBezTo>
                <a:cubicBezTo>
                  <a:pt x="4233291" y="716585"/>
                  <a:pt x="4239692" y="715975"/>
                  <a:pt x="4243959" y="715975"/>
                </a:cubicBezTo>
                <a:cubicBezTo>
                  <a:pt x="4265904" y="715975"/>
                  <a:pt x="4284955" y="721462"/>
                  <a:pt x="4301109" y="732435"/>
                </a:cubicBezTo>
                <a:cubicBezTo>
                  <a:pt x="4317263" y="743407"/>
                  <a:pt x="4325340" y="758343"/>
                  <a:pt x="4325340" y="777240"/>
                </a:cubicBezTo>
                <a:cubicBezTo>
                  <a:pt x="4325340" y="804063"/>
                  <a:pt x="4314368" y="827227"/>
                  <a:pt x="4292422" y="846735"/>
                </a:cubicBezTo>
                <a:cubicBezTo>
                  <a:pt x="4270476" y="866242"/>
                  <a:pt x="4241978" y="881025"/>
                  <a:pt x="4206926" y="891083"/>
                </a:cubicBezTo>
                <a:cubicBezTo>
                  <a:pt x="4171873" y="901141"/>
                  <a:pt x="4135145" y="906171"/>
                  <a:pt x="4096740" y="906171"/>
                </a:cubicBezTo>
                <a:cubicBezTo>
                  <a:pt x="4015664" y="906171"/>
                  <a:pt x="3952722" y="877215"/>
                  <a:pt x="3907917" y="819303"/>
                </a:cubicBezTo>
                <a:cubicBezTo>
                  <a:pt x="3863111" y="761391"/>
                  <a:pt x="3840708" y="679704"/>
                  <a:pt x="3840708" y="574243"/>
                </a:cubicBezTo>
                <a:cubicBezTo>
                  <a:pt x="3840708" y="468783"/>
                  <a:pt x="3863873" y="387249"/>
                  <a:pt x="3910203" y="329641"/>
                </a:cubicBezTo>
                <a:cubicBezTo>
                  <a:pt x="3956532" y="272034"/>
                  <a:pt x="4021455" y="243231"/>
                  <a:pt x="4104970" y="243231"/>
                </a:cubicBezTo>
                <a:close/>
                <a:moveTo>
                  <a:pt x="2161870" y="243231"/>
                </a:moveTo>
                <a:cubicBezTo>
                  <a:pt x="2196008" y="243231"/>
                  <a:pt x="2228621" y="247498"/>
                  <a:pt x="2259711" y="256032"/>
                </a:cubicBezTo>
                <a:cubicBezTo>
                  <a:pt x="2290800" y="264567"/>
                  <a:pt x="2316251" y="277063"/>
                  <a:pt x="2336063" y="293523"/>
                </a:cubicBezTo>
                <a:cubicBezTo>
                  <a:pt x="2355875" y="309982"/>
                  <a:pt x="2365781" y="329184"/>
                  <a:pt x="2365781" y="351130"/>
                </a:cubicBezTo>
                <a:cubicBezTo>
                  <a:pt x="2365781" y="370027"/>
                  <a:pt x="2357247" y="386334"/>
                  <a:pt x="2340178" y="400050"/>
                </a:cubicBezTo>
                <a:cubicBezTo>
                  <a:pt x="2323109" y="413766"/>
                  <a:pt x="2299640" y="420319"/>
                  <a:pt x="2269769" y="419710"/>
                </a:cubicBezTo>
                <a:cubicBezTo>
                  <a:pt x="2260625" y="329489"/>
                  <a:pt x="2225268" y="284379"/>
                  <a:pt x="2163699" y="284379"/>
                </a:cubicBezTo>
                <a:cubicBezTo>
                  <a:pt x="2117979" y="284379"/>
                  <a:pt x="2084146" y="308305"/>
                  <a:pt x="2062200" y="356159"/>
                </a:cubicBezTo>
                <a:cubicBezTo>
                  <a:pt x="2040255" y="404013"/>
                  <a:pt x="2029282" y="476707"/>
                  <a:pt x="2029282" y="574243"/>
                </a:cubicBezTo>
                <a:cubicBezTo>
                  <a:pt x="2029282" y="671779"/>
                  <a:pt x="2039950" y="744474"/>
                  <a:pt x="2061286" y="792328"/>
                </a:cubicBezTo>
                <a:cubicBezTo>
                  <a:pt x="2082622" y="840181"/>
                  <a:pt x="2115845" y="864108"/>
                  <a:pt x="2160955" y="864108"/>
                </a:cubicBezTo>
                <a:cubicBezTo>
                  <a:pt x="2193874" y="864108"/>
                  <a:pt x="2220696" y="851916"/>
                  <a:pt x="2241423" y="827532"/>
                </a:cubicBezTo>
                <a:cubicBezTo>
                  <a:pt x="2262149" y="803148"/>
                  <a:pt x="2275560" y="766572"/>
                  <a:pt x="2281656" y="717804"/>
                </a:cubicBezTo>
                <a:cubicBezTo>
                  <a:pt x="2290191" y="716585"/>
                  <a:pt x="2296591" y="715975"/>
                  <a:pt x="2300859" y="715975"/>
                </a:cubicBezTo>
                <a:cubicBezTo>
                  <a:pt x="2322804" y="715975"/>
                  <a:pt x="2341854" y="721462"/>
                  <a:pt x="2358009" y="732435"/>
                </a:cubicBezTo>
                <a:cubicBezTo>
                  <a:pt x="2374163" y="743407"/>
                  <a:pt x="2382240" y="758343"/>
                  <a:pt x="2382240" y="777240"/>
                </a:cubicBezTo>
                <a:cubicBezTo>
                  <a:pt x="2382240" y="804063"/>
                  <a:pt x="2371268" y="827227"/>
                  <a:pt x="2349322" y="846735"/>
                </a:cubicBezTo>
                <a:cubicBezTo>
                  <a:pt x="2327377" y="866242"/>
                  <a:pt x="2298877" y="881025"/>
                  <a:pt x="2263825" y="891083"/>
                </a:cubicBezTo>
                <a:cubicBezTo>
                  <a:pt x="2228774" y="901141"/>
                  <a:pt x="2192045" y="906171"/>
                  <a:pt x="2153640" y="906171"/>
                </a:cubicBezTo>
                <a:cubicBezTo>
                  <a:pt x="2072563" y="906171"/>
                  <a:pt x="2009623" y="877215"/>
                  <a:pt x="1964817" y="819303"/>
                </a:cubicBezTo>
                <a:cubicBezTo>
                  <a:pt x="1920011" y="761391"/>
                  <a:pt x="1897608" y="679704"/>
                  <a:pt x="1897608" y="574243"/>
                </a:cubicBezTo>
                <a:cubicBezTo>
                  <a:pt x="1897608" y="468783"/>
                  <a:pt x="1920773" y="387249"/>
                  <a:pt x="1967103" y="329641"/>
                </a:cubicBezTo>
                <a:cubicBezTo>
                  <a:pt x="2013432" y="272034"/>
                  <a:pt x="2078355" y="243231"/>
                  <a:pt x="2161870" y="243231"/>
                </a:cubicBezTo>
                <a:close/>
                <a:moveTo>
                  <a:pt x="6676720" y="242316"/>
                </a:moveTo>
                <a:cubicBezTo>
                  <a:pt x="6713296" y="242316"/>
                  <a:pt x="6734936" y="255423"/>
                  <a:pt x="6741642" y="281635"/>
                </a:cubicBezTo>
                <a:lnTo>
                  <a:pt x="6904406" y="822046"/>
                </a:lnTo>
                <a:cubicBezTo>
                  <a:pt x="6911720" y="847039"/>
                  <a:pt x="6921474" y="865937"/>
                  <a:pt x="6933666" y="878739"/>
                </a:cubicBezTo>
                <a:cubicBezTo>
                  <a:pt x="6917817" y="897027"/>
                  <a:pt x="6894348" y="906171"/>
                  <a:pt x="6863258" y="906171"/>
                </a:cubicBezTo>
                <a:cubicBezTo>
                  <a:pt x="6844360" y="906171"/>
                  <a:pt x="6828358" y="902208"/>
                  <a:pt x="6815252" y="894283"/>
                </a:cubicBezTo>
                <a:cubicBezTo>
                  <a:pt x="6802145" y="886359"/>
                  <a:pt x="6794068" y="874776"/>
                  <a:pt x="6791020" y="859536"/>
                </a:cubicBezTo>
                <a:lnTo>
                  <a:pt x="6749872" y="705917"/>
                </a:lnTo>
                <a:lnTo>
                  <a:pt x="6543218" y="705917"/>
                </a:lnTo>
                <a:lnTo>
                  <a:pt x="6513042" y="823875"/>
                </a:lnTo>
                <a:cubicBezTo>
                  <a:pt x="6508776" y="839724"/>
                  <a:pt x="6506642" y="853135"/>
                  <a:pt x="6506642" y="864108"/>
                </a:cubicBezTo>
                <a:cubicBezTo>
                  <a:pt x="6506642" y="876910"/>
                  <a:pt x="6509994" y="886664"/>
                  <a:pt x="6516700" y="893369"/>
                </a:cubicBezTo>
                <a:cubicBezTo>
                  <a:pt x="6505118" y="897636"/>
                  <a:pt x="6494602" y="900837"/>
                  <a:pt x="6485153" y="902970"/>
                </a:cubicBezTo>
                <a:cubicBezTo>
                  <a:pt x="6475704" y="905104"/>
                  <a:pt x="6464274" y="906171"/>
                  <a:pt x="6450864" y="906171"/>
                </a:cubicBezTo>
                <a:cubicBezTo>
                  <a:pt x="6427698" y="906171"/>
                  <a:pt x="6410782" y="902208"/>
                  <a:pt x="6400114" y="894283"/>
                </a:cubicBezTo>
                <a:cubicBezTo>
                  <a:pt x="6389446" y="886359"/>
                  <a:pt x="6384112" y="873557"/>
                  <a:pt x="6384112" y="855879"/>
                </a:cubicBezTo>
                <a:cubicBezTo>
                  <a:pt x="6384112" y="841248"/>
                  <a:pt x="6388075" y="820522"/>
                  <a:pt x="6396000" y="793699"/>
                </a:cubicBezTo>
                <a:lnTo>
                  <a:pt x="6576136" y="258775"/>
                </a:lnTo>
                <a:cubicBezTo>
                  <a:pt x="6609664" y="247803"/>
                  <a:pt x="6643192" y="242316"/>
                  <a:pt x="6676720" y="242316"/>
                </a:cubicBezTo>
                <a:close/>
                <a:moveTo>
                  <a:pt x="4666945" y="242316"/>
                </a:moveTo>
                <a:cubicBezTo>
                  <a:pt x="4703521" y="242316"/>
                  <a:pt x="4725162" y="255423"/>
                  <a:pt x="4731867" y="281635"/>
                </a:cubicBezTo>
                <a:lnTo>
                  <a:pt x="4894631" y="822046"/>
                </a:lnTo>
                <a:cubicBezTo>
                  <a:pt x="4901946" y="847039"/>
                  <a:pt x="4911699" y="865937"/>
                  <a:pt x="4923892" y="878739"/>
                </a:cubicBezTo>
                <a:cubicBezTo>
                  <a:pt x="4908042" y="897027"/>
                  <a:pt x="4884573" y="906171"/>
                  <a:pt x="4853483" y="906171"/>
                </a:cubicBezTo>
                <a:cubicBezTo>
                  <a:pt x="4834585" y="906171"/>
                  <a:pt x="4818583" y="902208"/>
                  <a:pt x="4805477" y="894283"/>
                </a:cubicBezTo>
                <a:cubicBezTo>
                  <a:pt x="4792370" y="886359"/>
                  <a:pt x="4784293" y="874776"/>
                  <a:pt x="4781245" y="859536"/>
                </a:cubicBezTo>
                <a:lnTo>
                  <a:pt x="4740097" y="705917"/>
                </a:lnTo>
                <a:lnTo>
                  <a:pt x="4533443" y="705917"/>
                </a:lnTo>
                <a:lnTo>
                  <a:pt x="4503267" y="823875"/>
                </a:lnTo>
                <a:cubicBezTo>
                  <a:pt x="4499000" y="839724"/>
                  <a:pt x="4496867" y="853135"/>
                  <a:pt x="4496867" y="864108"/>
                </a:cubicBezTo>
                <a:cubicBezTo>
                  <a:pt x="4496867" y="876910"/>
                  <a:pt x="4500219" y="886664"/>
                  <a:pt x="4506925" y="893369"/>
                </a:cubicBezTo>
                <a:cubicBezTo>
                  <a:pt x="4495342" y="897636"/>
                  <a:pt x="4484827" y="900837"/>
                  <a:pt x="4475378" y="902970"/>
                </a:cubicBezTo>
                <a:cubicBezTo>
                  <a:pt x="4465929" y="905104"/>
                  <a:pt x="4454499" y="906171"/>
                  <a:pt x="4441088" y="906171"/>
                </a:cubicBezTo>
                <a:cubicBezTo>
                  <a:pt x="4417923" y="906171"/>
                  <a:pt x="4401007" y="902208"/>
                  <a:pt x="4390339" y="894283"/>
                </a:cubicBezTo>
                <a:cubicBezTo>
                  <a:pt x="4379671" y="886359"/>
                  <a:pt x="4374337" y="873557"/>
                  <a:pt x="4374337" y="855879"/>
                </a:cubicBezTo>
                <a:cubicBezTo>
                  <a:pt x="4374337" y="841248"/>
                  <a:pt x="4378299" y="820522"/>
                  <a:pt x="4386224" y="793699"/>
                </a:cubicBezTo>
                <a:lnTo>
                  <a:pt x="4566361" y="258775"/>
                </a:lnTo>
                <a:cubicBezTo>
                  <a:pt x="4599889" y="247803"/>
                  <a:pt x="4633417" y="242316"/>
                  <a:pt x="4666945" y="242316"/>
                </a:cubicBezTo>
                <a:close/>
                <a:moveTo>
                  <a:pt x="2723845" y="242316"/>
                </a:moveTo>
                <a:cubicBezTo>
                  <a:pt x="2760421" y="242316"/>
                  <a:pt x="2782062" y="255423"/>
                  <a:pt x="2788767" y="281635"/>
                </a:cubicBezTo>
                <a:lnTo>
                  <a:pt x="2951530" y="822046"/>
                </a:lnTo>
                <a:cubicBezTo>
                  <a:pt x="2958846" y="847039"/>
                  <a:pt x="2968600" y="865937"/>
                  <a:pt x="2980791" y="878739"/>
                </a:cubicBezTo>
                <a:cubicBezTo>
                  <a:pt x="2964942" y="897027"/>
                  <a:pt x="2941472" y="906171"/>
                  <a:pt x="2910382" y="906171"/>
                </a:cubicBezTo>
                <a:cubicBezTo>
                  <a:pt x="2891485" y="906171"/>
                  <a:pt x="2875483" y="902208"/>
                  <a:pt x="2862376" y="894283"/>
                </a:cubicBezTo>
                <a:cubicBezTo>
                  <a:pt x="2849270" y="886359"/>
                  <a:pt x="2841193" y="874776"/>
                  <a:pt x="2838145" y="859536"/>
                </a:cubicBezTo>
                <a:lnTo>
                  <a:pt x="2796997" y="705917"/>
                </a:lnTo>
                <a:lnTo>
                  <a:pt x="2590342" y="705917"/>
                </a:lnTo>
                <a:lnTo>
                  <a:pt x="2560167" y="823875"/>
                </a:lnTo>
                <a:cubicBezTo>
                  <a:pt x="2555900" y="839724"/>
                  <a:pt x="2553766" y="853135"/>
                  <a:pt x="2553766" y="864108"/>
                </a:cubicBezTo>
                <a:cubicBezTo>
                  <a:pt x="2553766" y="876910"/>
                  <a:pt x="2557119" y="886664"/>
                  <a:pt x="2563825" y="893369"/>
                </a:cubicBezTo>
                <a:cubicBezTo>
                  <a:pt x="2552242" y="897636"/>
                  <a:pt x="2541727" y="900837"/>
                  <a:pt x="2532278" y="902970"/>
                </a:cubicBezTo>
                <a:cubicBezTo>
                  <a:pt x="2522829" y="905104"/>
                  <a:pt x="2511399" y="906171"/>
                  <a:pt x="2497988" y="906171"/>
                </a:cubicBezTo>
                <a:cubicBezTo>
                  <a:pt x="2474823" y="906171"/>
                  <a:pt x="2457907" y="902208"/>
                  <a:pt x="2447239" y="894283"/>
                </a:cubicBezTo>
                <a:cubicBezTo>
                  <a:pt x="2436571" y="886359"/>
                  <a:pt x="2431237" y="873557"/>
                  <a:pt x="2431237" y="855879"/>
                </a:cubicBezTo>
                <a:cubicBezTo>
                  <a:pt x="2431237" y="841248"/>
                  <a:pt x="2435199" y="820522"/>
                  <a:pt x="2443124" y="793699"/>
                </a:cubicBezTo>
                <a:lnTo>
                  <a:pt x="2623261" y="258775"/>
                </a:lnTo>
                <a:cubicBezTo>
                  <a:pt x="2656789" y="247803"/>
                  <a:pt x="2690317" y="242316"/>
                  <a:pt x="2723845" y="242316"/>
                </a:cubicBezTo>
                <a:close/>
                <a:moveTo>
                  <a:pt x="4643171" y="69495"/>
                </a:moveTo>
                <a:cubicBezTo>
                  <a:pt x="4657801" y="69495"/>
                  <a:pt x="4668164" y="71019"/>
                  <a:pt x="4674260" y="74067"/>
                </a:cubicBezTo>
                <a:lnTo>
                  <a:pt x="4799533" y="193853"/>
                </a:lnTo>
                <a:cubicBezTo>
                  <a:pt x="4799533" y="196901"/>
                  <a:pt x="4796942" y="201473"/>
                  <a:pt x="4791761" y="207569"/>
                </a:cubicBezTo>
                <a:cubicBezTo>
                  <a:pt x="4786579" y="213665"/>
                  <a:pt x="4781854" y="217627"/>
                  <a:pt x="4777588" y="219456"/>
                </a:cubicBezTo>
                <a:lnTo>
                  <a:pt x="4644085" y="147219"/>
                </a:lnTo>
                <a:lnTo>
                  <a:pt x="4509668" y="219456"/>
                </a:lnTo>
                <a:cubicBezTo>
                  <a:pt x="4506011" y="217627"/>
                  <a:pt x="4501591" y="213665"/>
                  <a:pt x="4496409" y="207569"/>
                </a:cubicBezTo>
                <a:cubicBezTo>
                  <a:pt x="4491227" y="201473"/>
                  <a:pt x="4488332" y="196901"/>
                  <a:pt x="4487723" y="193853"/>
                </a:cubicBezTo>
                <a:lnTo>
                  <a:pt x="4612996" y="74067"/>
                </a:lnTo>
                <a:cubicBezTo>
                  <a:pt x="4619091" y="71019"/>
                  <a:pt x="4629150" y="69495"/>
                  <a:pt x="4643171" y="69495"/>
                </a:cubicBezTo>
                <a:close/>
                <a:moveTo>
                  <a:pt x="2700070" y="69495"/>
                </a:moveTo>
                <a:cubicBezTo>
                  <a:pt x="2714701" y="69495"/>
                  <a:pt x="2725064" y="71019"/>
                  <a:pt x="2731160" y="74067"/>
                </a:cubicBezTo>
                <a:lnTo>
                  <a:pt x="2856433" y="193853"/>
                </a:lnTo>
                <a:cubicBezTo>
                  <a:pt x="2856433" y="196901"/>
                  <a:pt x="2853842" y="201473"/>
                  <a:pt x="2848660" y="207569"/>
                </a:cubicBezTo>
                <a:cubicBezTo>
                  <a:pt x="2843479" y="213665"/>
                  <a:pt x="2838754" y="217627"/>
                  <a:pt x="2834487" y="219456"/>
                </a:cubicBezTo>
                <a:lnTo>
                  <a:pt x="2700985" y="147219"/>
                </a:lnTo>
                <a:lnTo>
                  <a:pt x="2566568" y="219456"/>
                </a:lnTo>
                <a:cubicBezTo>
                  <a:pt x="2562911" y="217627"/>
                  <a:pt x="2558491" y="213665"/>
                  <a:pt x="2553309" y="207569"/>
                </a:cubicBezTo>
                <a:cubicBezTo>
                  <a:pt x="2548128" y="201473"/>
                  <a:pt x="2545232" y="196901"/>
                  <a:pt x="2544622" y="193853"/>
                </a:cubicBezTo>
                <a:lnTo>
                  <a:pt x="2669895" y="74067"/>
                </a:lnTo>
                <a:cubicBezTo>
                  <a:pt x="2675991" y="71019"/>
                  <a:pt x="2686050" y="69495"/>
                  <a:pt x="2700070" y="69495"/>
                </a:cubicBezTo>
                <a:close/>
                <a:moveTo>
                  <a:pt x="789813" y="69495"/>
                </a:moveTo>
                <a:cubicBezTo>
                  <a:pt x="804443" y="69495"/>
                  <a:pt x="814806" y="71019"/>
                  <a:pt x="820903" y="74067"/>
                </a:cubicBezTo>
                <a:lnTo>
                  <a:pt x="946175" y="193853"/>
                </a:lnTo>
                <a:cubicBezTo>
                  <a:pt x="946175" y="196901"/>
                  <a:pt x="943584" y="201473"/>
                  <a:pt x="938403" y="207569"/>
                </a:cubicBezTo>
                <a:cubicBezTo>
                  <a:pt x="933221" y="213665"/>
                  <a:pt x="928497" y="217627"/>
                  <a:pt x="924230" y="219456"/>
                </a:cubicBezTo>
                <a:lnTo>
                  <a:pt x="790727" y="147219"/>
                </a:lnTo>
                <a:lnTo>
                  <a:pt x="656311" y="219456"/>
                </a:lnTo>
                <a:cubicBezTo>
                  <a:pt x="652653" y="217627"/>
                  <a:pt x="648233" y="213665"/>
                  <a:pt x="643052" y="207569"/>
                </a:cubicBezTo>
                <a:cubicBezTo>
                  <a:pt x="637870" y="201473"/>
                  <a:pt x="634974" y="196901"/>
                  <a:pt x="634365" y="193853"/>
                </a:cubicBezTo>
                <a:lnTo>
                  <a:pt x="759638" y="74067"/>
                </a:lnTo>
                <a:cubicBezTo>
                  <a:pt x="765734" y="71019"/>
                  <a:pt x="775792" y="69495"/>
                  <a:pt x="789813" y="69495"/>
                </a:cubicBezTo>
                <a:close/>
                <a:moveTo>
                  <a:pt x="4788560" y="0"/>
                </a:moveTo>
                <a:lnTo>
                  <a:pt x="4920234" y="119787"/>
                </a:lnTo>
                <a:cubicBezTo>
                  <a:pt x="4920844" y="122225"/>
                  <a:pt x="4918862" y="126797"/>
                  <a:pt x="4914291" y="133503"/>
                </a:cubicBezTo>
                <a:cubicBezTo>
                  <a:pt x="4909719" y="140208"/>
                  <a:pt x="4905604" y="144475"/>
                  <a:pt x="4901946" y="146304"/>
                </a:cubicBezTo>
                <a:lnTo>
                  <a:pt x="4721809" y="73152"/>
                </a:lnTo>
                <a:cubicBezTo>
                  <a:pt x="4726685" y="59741"/>
                  <a:pt x="4736287" y="45415"/>
                  <a:pt x="4750613" y="30175"/>
                </a:cubicBezTo>
                <a:cubicBezTo>
                  <a:pt x="4764938" y="14935"/>
                  <a:pt x="4777588" y="4877"/>
                  <a:pt x="4788560" y="0"/>
                </a:cubicBezTo>
                <a:close/>
                <a:moveTo>
                  <a:pt x="2845460" y="0"/>
                </a:moveTo>
                <a:lnTo>
                  <a:pt x="2977133" y="119787"/>
                </a:lnTo>
                <a:cubicBezTo>
                  <a:pt x="2977743" y="122225"/>
                  <a:pt x="2975762" y="126797"/>
                  <a:pt x="2971190" y="133503"/>
                </a:cubicBezTo>
                <a:cubicBezTo>
                  <a:pt x="2966618" y="140208"/>
                  <a:pt x="2962503" y="144475"/>
                  <a:pt x="2958846" y="146304"/>
                </a:cubicBezTo>
                <a:lnTo>
                  <a:pt x="2778709" y="73152"/>
                </a:lnTo>
                <a:cubicBezTo>
                  <a:pt x="2783586" y="59741"/>
                  <a:pt x="2793187" y="45415"/>
                  <a:pt x="2807512" y="30175"/>
                </a:cubicBezTo>
                <a:cubicBezTo>
                  <a:pt x="2821838" y="14935"/>
                  <a:pt x="2834487" y="4877"/>
                  <a:pt x="2845460" y="0"/>
                </a:cubicBezTo>
                <a:close/>
              </a:path>
            </a:pathLst>
          </a:custGeom>
          <a:solidFill>
            <a:srgbClr val="E67E30"/>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endParaRPr lang="vi-VN" sz="7200" b="1" cap="none" spc="0">
              <a:ln w="0"/>
              <a:solidFill>
                <a:srgbClr val="E67E3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2965822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524000" y="4000500"/>
            <a:ext cx="14554200" cy="6001643"/>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9600" b="1" cap="none" spc="0">
                <a:ln w="0"/>
                <a:solidFill>
                  <a:srgbClr val="FFFF00"/>
                </a:solidFill>
                <a:effectLst>
                  <a:outerShdw blurRad="38100" dist="19050" dir="2700000" algn="tl" rotWithShape="0">
                    <a:schemeClr val="dk1">
                      <a:alpha val="40000"/>
                    </a:schemeClr>
                  </a:outerShdw>
                </a:effectLst>
              </a:rPr>
              <a:t>Hoạt động 1: </a:t>
            </a:r>
          </a:p>
          <a:p>
            <a:pPr algn="ctr"/>
            <a:r>
              <a:rPr lang="vi-VN" sz="9600" b="1" cap="none" spc="0">
                <a:ln w="0"/>
                <a:solidFill>
                  <a:schemeClr val="bg1"/>
                </a:solidFill>
                <a:effectLst>
                  <a:outerShdw blurRad="38100" dist="19050" dir="2700000" algn="tl" rotWithShape="0">
                    <a:schemeClr val="dk1">
                      <a:alpha val="40000"/>
                    </a:schemeClr>
                  </a:outerShdw>
                </a:effectLst>
              </a:rPr>
              <a:t>Nhận diện đoạn mở bài trực tiếp và đoạn mở bài gián tiếp</a:t>
            </a:r>
          </a:p>
        </p:txBody>
      </p:sp>
    </p:spTree>
    <p:extLst>
      <p:ext uri="{BB962C8B-B14F-4D97-AF65-F5344CB8AC3E}">
        <p14:creationId xmlns:p14="http://schemas.microsoft.com/office/powerpoint/2010/main" val="3513449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6383000" cy="2123658"/>
          </a:xfrm>
          <a:prstGeom prst="rect">
            <a:avLst/>
          </a:prstGeom>
          <a:noFill/>
        </p:spPr>
        <p:txBody>
          <a:bodyPr wrap="square">
            <a:spAutoFit/>
          </a:bodyPr>
          <a:lstStyle/>
          <a:p>
            <a:r>
              <a:rPr lang="vi-VN" sz="6600">
                <a:latin typeface="Arial" panose="020B0604020202020204" pitchFamily="34" charset="0"/>
                <a:cs typeface="Arial" panose="020B0604020202020204" pitchFamily="34" charset="0"/>
              </a:rPr>
              <a:t>1. Xếp các đoạn mở bài dưới đây vào 2 nhóm: mở bài trực tiếp, mở bài gián tiếp</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159449"/>
            <a:ext cx="15858836" cy="45719"/>
          </a:xfrm>
          <a:custGeom>
            <a:avLst/>
            <a:gdLst>
              <a:gd name="connsiteX0" fmla="*/ 0 w 15858836"/>
              <a:gd name="connsiteY0" fmla="*/ 45719 h 45719"/>
              <a:gd name="connsiteX1" fmla="*/ 848103 w 15858836"/>
              <a:gd name="connsiteY1" fmla="*/ 43274 h 45719"/>
              <a:gd name="connsiteX2" fmla="*/ 1061852 w 15858836"/>
              <a:gd name="connsiteY2" fmla="*/ 42658 h 45719"/>
              <a:gd name="connsiteX3" fmla="*/ 1592779 w 15858836"/>
              <a:gd name="connsiteY3" fmla="*/ 41127 h 45719"/>
              <a:gd name="connsiteX4" fmla="*/ 1806528 w 15858836"/>
              <a:gd name="connsiteY4" fmla="*/ 40511 h 45719"/>
              <a:gd name="connsiteX5" fmla="*/ 2813219 w 15858836"/>
              <a:gd name="connsiteY5" fmla="*/ 37609 h 45719"/>
              <a:gd name="connsiteX6" fmla="*/ 3026969 w 15858836"/>
              <a:gd name="connsiteY6" fmla="*/ 36993 h 45719"/>
              <a:gd name="connsiteX7" fmla="*/ 3399307 w 15858836"/>
              <a:gd name="connsiteY7" fmla="*/ 35919 h 45719"/>
              <a:gd name="connsiteX8" fmla="*/ 3771645 w 15858836"/>
              <a:gd name="connsiteY8" fmla="*/ 34846 h 45719"/>
              <a:gd name="connsiteX9" fmla="*/ 4619748 w 15858836"/>
              <a:gd name="connsiteY9" fmla="*/ 32401 h 45719"/>
              <a:gd name="connsiteX10" fmla="*/ 5309262 w 15858836"/>
              <a:gd name="connsiteY10" fmla="*/ 30413 h 45719"/>
              <a:gd name="connsiteX11" fmla="*/ 6315953 w 15858836"/>
              <a:gd name="connsiteY11" fmla="*/ 27511 h 45719"/>
              <a:gd name="connsiteX12" fmla="*/ 6688291 w 15858836"/>
              <a:gd name="connsiteY12" fmla="*/ 26438 h 45719"/>
              <a:gd name="connsiteX13" fmla="*/ 6902041 w 15858836"/>
              <a:gd name="connsiteY13" fmla="*/ 25821 h 45719"/>
              <a:gd name="connsiteX14" fmla="*/ 7274379 w 15858836"/>
              <a:gd name="connsiteY14" fmla="*/ 24748 h 45719"/>
              <a:gd name="connsiteX15" fmla="*/ 7646717 w 15858836"/>
              <a:gd name="connsiteY15" fmla="*/ 23674 h 45719"/>
              <a:gd name="connsiteX16" fmla="*/ 8019054 w 15858836"/>
              <a:gd name="connsiteY16" fmla="*/ 22601 h 45719"/>
              <a:gd name="connsiteX17" fmla="*/ 8867157 w 15858836"/>
              <a:gd name="connsiteY17" fmla="*/ 20156 h 45719"/>
              <a:gd name="connsiteX18" fmla="*/ 9715260 w 15858836"/>
              <a:gd name="connsiteY18" fmla="*/ 17711 h 45719"/>
              <a:gd name="connsiteX19" fmla="*/ 10721951 w 15858836"/>
              <a:gd name="connsiteY19" fmla="*/ 14809 h 45719"/>
              <a:gd name="connsiteX20" fmla="*/ 11252878 w 15858836"/>
              <a:gd name="connsiteY20" fmla="*/ 13278 h 45719"/>
              <a:gd name="connsiteX21" fmla="*/ 11625216 w 15858836"/>
              <a:gd name="connsiteY21" fmla="*/ 12205 h 45719"/>
              <a:gd name="connsiteX22" fmla="*/ 12473318 w 15858836"/>
              <a:gd name="connsiteY22" fmla="*/ 9760 h 45719"/>
              <a:gd name="connsiteX23" fmla="*/ 13480010 w 15858836"/>
              <a:gd name="connsiteY23" fmla="*/ 6858 h 45719"/>
              <a:gd name="connsiteX24" fmla="*/ 14328113 w 15858836"/>
              <a:gd name="connsiteY24" fmla="*/ 4413 h 45719"/>
              <a:gd name="connsiteX25" fmla="*/ 15176216 w 15858836"/>
              <a:gd name="connsiteY25" fmla="*/ 1968 h 45719"/>
              <a:gd name="connsiteX26" fmla="*/ 15858835 w 15858836"/>
              <a:gd name="connsiteY2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8836" h="45719" extrusionOk="0">
                <a:moveTo>
                  <a:pt x="0" y="45719"/>
                </a:moveTo>
                <a:cubicBezTo>
                  <a:pt x="286188" y="77402"/>
                  <a:pt x="493838" y="70201"/>
                  <a:pt x="848103" y="43274"/>
                </a:cubicBezTo>
                <a:cubicBezTo>
                  <a:pt x="1202368" y="16348"/>
                  <a:pt x="987012" y="40992"/>
                  <a:pt x="1061852" y="42658"/>
                </a:cubicBezTo>
                <a:cubicBezTo>
                  <a:pt x="1136692" y="44324"/>
                  <a:pt x="1341930" y="27103"/>
                  <a:pt x="1592779" y="41127"/>
                </a:cubicBezTo>
                <a:cubicBezTo>
                  <a:pt x="1843628" y="55151"/>
                  <a:pt x="1716041" y="37419"/>
                  <a:pt x="1806528" y="40511"/>
                </a:cubicBezTo>
                <a:cubicBezTo>
                  <a:pt x="1897015" y="43603"/>
                  <a:pt x="2510516" y="35553"/>
                  <a:pt x="2813219" y="37609"/>
                </a:cubicBezTo>
                <a:cubicBezTo>
                  <a:pt x="3115922" y="39665"/>
                  <a:pt x="2971420" y="40693"/>
                  <a:pt x="3026969" y="36993"/>
                </a:cubicBezTo>
                <a:cubicBezTo>
                  <a:pt x="3082518" y="33293"/>
                  <a:pt x="3237518" y="32087"/>
                  <a:pt x="3399307" y="35919"/>
                </a:cubicBezTo>
                <a:cubicBezTo>
                  <a:pt x="3561096" y="39752"/>
                  <a:pt x="3663887" y="33176"/>
                  <a:pt x="3771645" y="34846"/>
                </a:cubicBezTo>
                <a:cubicBezTo>
                  <a:pt x="3879403" y="36516"/>
                  <a:pt x="4437735" y="45678"/>
                  <a:pt x="4619748" y="32401"/>
                </a:cubicBezTo>
                <a:cubicBezTo>
                  <a:pt x="4801761" y="19124"/>
                  <a:pt x="5090324" y="22560"/>
                  <a:pt x="5309262" y="30413"/>
                </a:cubicBezTo>
                <a:cubicBezTo>
                  <a:pt x="5528200" y="38266"/>
                  <a:pt x="5960011" y="34985"/>
                  <a:pt x="6315953" y="27511"/>
                </a:cubicBezTo>
                <a:cubicBezTo>
                  <a:pt x="6671895" y="20037"/>
                  <a:pt x="6509534" y="31545"/>
                  <a:pt x="6688291" y="26438"/>
                </a:cubicBezTo>
                <a:cubicBezTo>
                  <a:pt x="6867048" y="21331"/>
                  <a:pt x="6824614" y="19610"/>
                  <a:pt x="6902041" y="25821"/>
                </a:cubicBezTo>
                <a:cubicBezTo>
                  <a:pt x="6979468" y="32032"/>
                  <a:pt x="7111023" y="24288"/>
                  <a:pt x="7274379" y="24748"/>
                </a:cubicBezTo>
                <a:cubicBezTo>
                  <a:pt x="7437735" y="25207"/>
                  <a:pt x="7524815" y="29892"/>
                  <a:pt x="7646717" y="23674"/>
                </a:cubicBezTo>
                <a:cubicBezTo>
                  <a:pt x="7768619" y="17457"/>
                  <a:pt x="7874588" y="24580"/>
                  <a:pt x="8019054" y="22601"/>
                </a:cubicBezTo>
                <a:cubicBezTo>
                  <a:pt x="8163520" y="20622"/>
                  <a:pt x="8619510" y="-9252"/>
                  <a:pt x="8867157" y="20156"/>
                </a:cubicBezTo>
                <a:cubicBezTo>
                  <a:pt x="9114804" y="49564"/>
                  <a:pt x="9379231" y="31525"/>
                  <a:pt x="9715260" y="17711"/>
                </a:cubicBezTo>
                <a:cubicBezTo>
                  <a:pt x="10051289" y="3898"/>
                  <a:pt x="10305612" y="-32265"/>
                  <a:pt x="10721951" y="14809"/>
                </a:cubicBezTo>
                <a:cubicBezTo>
                  <a:pt x="11138290" y="61883"/>
                  <a:pt x="11121858" y="39178"/>
                  <a:pt x="11252878" y="13278"/>
                </a:cubicBezTo>
                <a:cubicBezTo>
                  <a:pt x="11383898" y="-12621"/>
                  <a:pt x="11464283" y="-4059"/>
                  <a:pt x="11625216" y="12205"/>
                </a:cubicBezTo>
                <a:cubicBezTo>
                  <a:pt x="11786149" y="28469"/>
                  <a:pt x="12196664" y="38267"/>
                  <a:pt x="12473318" y="9760"/>
                </a:cubicBezTo>
                <a:cubicBezTo>
                  <a:pt x="12749972" y="-18747"/>
                  <a:pt x="13137896" y="29422"/>
                  <a:pt x="13480010" y="6858"/>
                </a:cubicBezTo>
                <a:cubicBezTo>
                  <a:pt x="13822124" y="-15706"/>
                  <a:pt x="13991817" y="-23149"/>
                  <a:pt x="14328113" y="4413"/>
                </a:cubicBezTo>
                <a:cubicBezTo>
                  <a:pt x="14664409" y="31975"/>
                  <a:pt x="14830139" y="-5404"/>
                  <a:pt x="15176216" y="1968"/>
                </a:cubicBezTo>
                <a:cubicBezTo>
                  <a:pt x="15522293" y="9340"/>
                  <a:pt x="15563721" y="23312"/>
                  <a:pt x="15858835"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E44C94B8-B07C-1B00-ED26-42E5D17F3892}"/>
              </a:ext>
            </a:extLst>
          </p:cNvPr>
          <p:cNvGrpSpPr/>
          <p:nvPr/>
        </p:nvGrpSpPr>
        <p:grpSpPr>
          <a:xfrm>
            <a:off x="229319" y="2604663"/>
            <a:ext cx="16306081" cy="1962669"/>
            <a:chOff x="229319" y="2350778"/>
            <a:chExt cx="16306081" cy="1962669"/>
          </a:xfrm>
        </p:grpSpPr>
        <p:sp>
          <p:nvSpPr>
            <p:cNvPr id="8" name="Hình chữ nhật 7">
              <a:extLst>
                <a:ext uri="{FF2B5EF4-FFF2-40B4-BE49-F238E27FC236}">
                  <a16:creationId xmlns:a16="http://schemas.microsoft.com/office/drawing/2014/main" id="{2D93F135-9A6A-F5B4-B750-91449E2791E2}"/>
                </a:ext>
              </a:extLst>
            </p:cNvPr>
            <p:cNvSpPr/>
            <p:nvPr/>
          </p:nvSpPr>
          <p:spPr>
            <a:xfrm>
              <a:off x="724619" y="2559121"/>
              <a:ext cx="15810781" cy="1754326"/>
            </a:xfrm>
            <a:prstGeom prst="rect">
              <a:avLst/>
            </a:prstGeom>
            <a:noFill/>
            <a:ln w="57150">
              <a:solidFill>
                <a:srgbClr val="E87D2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5A77EF6B-57D6-20E9-2E21-9403B119A265}"/>
                </a:ext>
              </a:extLst>
            </p:cNvPr>
            <p:cNvSpPr/>
            <p:nvPr/>
          </p:nvSpPr>
          <p:spPr>
            <a:xfrm>
              <a:off x="1078556" y="2511631"/>
              <a:ext cx="15075843" cy="1754326"/>
            </a:xfrm>
            <a:prstGeom prst="rect">
              <a:avLst/>
            </a:prstGeom>
            <a:noFill/>
          </p:spPr>
          <p:txBody>
            <a:bodyPr wrap="square" lIns="91440" tIns="45720" rIns="91440" bIns="45720">
              <a:spAutoFit/>
            </a:bodyPr>
            <a:lstStyle/>
            <a:p>
              <a:r>
                <a:rPr lang="vi-VN" sz="5400" b="0" i="1" cap="none" spc="0">
                  <a:ln w="0"/>
                  <a:solidFill>
                    <a:schemeClr val="tx1"/>
                  </a:solidFill>
                  <a:latin typeface="+mj-lt"/>
                </a:rPr>
                <a:t>	Có những cây mùa nào cũng đẹp như cây bàng.</a:t>
              </a:r>
            </a:p>
            <a:p>
              <a:pPr algn="r"/>
              <a:r>
                <a:rPr lang="vi-VN" sz="5400" b="0" i="1" cap="none" spc="0">
                  <a:ln w="0"/>
                  <a:solidFill>
                    <a:schemeClr val="tx1"/>
                  </a:solidFill>
                  <a:latin typeface="+mj-lt"/>
                </a:rPr>
                <a:t>Đoàn Giỏi</a:t>
              </a:r>
            </a:p>
          </p:txBody>
        </p:sp>
        <p:sp>
          <p:nvSpPr>
            <p:cNvPr id="10" name="Hình Bầu dục 9">
              <a:extLst>
                <a:ext uri="{FF2B5EF4-FFF2-40B4-BE49-F238E27FC236}">
                  <a16:creationId xmlns:a16="http://schemas.microsoft.com/office/drawing/2014/main" id="{6FD0A504-7A5B-BA33-8472-C493AF1D4516}"/>
                </a:ext>
              </a:extLst>
            </p:cNvPr>
            <p:cNvSpPr/>
            <p:nvPr/>
          </p:nvSpPr>
          <p:spPr>
            <a:xfrm>
              <a:off x="229319" y="2350778"/>
              <a:ext cx="990600" cy="990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1</a:t>
              </a:r>
              <a:endParaRPr lang="en-US" sz="4800" b="1">
                <a:latin typeface="+mj-lt"/>
              </a:endParaRPr>
            </a:p>
          </p:txBody>
        </p:sp>
      </p:grpSp>
      <p:grpSp>
        <p:nvGrpSpPr>
          <p:cNvPr id="17" name="Nhóm 16">
            <a:extLst>
              <a:ext uri="{FF2B5EF4-FFF2-40B4-BE49-F238E27FC236}">
                <a16:creationId xmlns:a16="http://schemas.microsoft.com/office/drawing/2014/main" id="{75B53964-D983-4FF1-6B31-BF0107023F50}"/>
              </a:ext>
            </a:extLst>
          </p:cNvPr>
          <p:cNvGrpSpPr/>
          <p:nvPr/>
        </p:nvGrpSpPr>
        <p:grpSpPr>
          <a:xfrm>
            <a:off x="229319" y="4759202"/>
            <a:ext cx="13105681" cy="4483663"/>
            <a:chOff x="229319" y="4462634"/>
            <a:chExt cx="13105681" cy="4483663"/>
          </a:xfrm>
        </p:grpSpPr>
        <p:sp>
          <p:nvSpPr>
            <p:cNvPr id="14" name="Hình chữ nhật 13">
              <a:extLst>
                <a:ext uri="{FF2B5EF4-FFF2-40B4-BE49-F238E27FC236}">
                  <a16:creationId xmlns:a16="http://schemas.microsoft.com/office/drawing/2014/main" id="{0F504A76-A135-4EA9-9C6D-25DF9C2021EA}"/>
                </a:ext>
              </a:extLst>
            </p:cNvPr>
            <p:cNvSpPr/>
            <p:nvPr/>
          </p:nvSpPr>
          <p:spPr>
            <a:xfrm>
              <a:off x="724619" y="4670977"/>
              <a:ext cx="12610381" cy="4275320"/>
            </a:xfrm>
            <a:prstGeom prst="rect">
              <a:avLst/>
            </a:prstGeom>
            <a:solidFill>
              <a:schemeClr val="bg1"/>
            </a:solid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45988EBE-BA0B-150D-9ED2-84AEE00A4924}"/>
                </a:ext>
              </a:extLst>
            </p:cNvPr>
            <p:cNvSpPr/>
            <p:nvPr/>
          </p:nvSpPr>
          <p:spPr>
            <a:xfrm>
              <a:off x="838200" y="4698980"/>
              <a:ext cx="12268200" cy="4247317"/>
            </a:xfrm>
            <a:prstGeom prst="rect">
              <a:avLst/>
            </a:prstGeom>
            <a:noFill/>
          </p:spPr>
          <p:txBody>
            <a:bodyPr wrap="square" lIns="91440" tIns="45720" rIns="91440" bIns="45720">
              <a:spAutoFit/>
            </a:bodyPr>
            <a:lstStyle/>
            <a:p>
              <a:r>
                <a:rPr lang="vi-VN" sz="5400" b="0" i="1" cap="none" spc="0">
                  <a:ln w="0"/>
                  <a:solidFill>
                    <a:schemeClr val="tx1"/>
                  </a:solidFill>
                  <a:latin typeface="+mj-lt"/>
                </a:rPr>
                <a:t>	Phố nhà em ở có trồng rất nhiều cây xanh: phượng, lộc vừng,xà cừ,... Mỗi cây có một vẻ : đẹp riêng. Nhưng em ấn tượng nhấtvới cây bàng già ở góc phố.</a:t>
              </a:r>
            </a:p>
            <a:p>
              <a:pPr algn="r"/>
              <a:r>
                <a:rPr lang="vi-VN" sz="5400" b="0" i="1" cap="none" spc="0">
                  <a:ln w="0"/>
                  <a:solidFill>
                    <a:schemeClr val="tx1"/>
                  </a:solidFill>
                  <a:latin typeface="+mj-lt"/>
                </a:rPr>
                <a:t>Minh Trung</a:t>
              </a:r>
            </a:p>
          </p:txBody>
        </p:sp>
        <p:sp>
          <p:nvSpPr>
            <p:cNvPr id="16" name="Hình Bầu dục 15">
              <a:extLst>
                <a:ext uri="{FF2B5EF4-FFF2-40B4-BE49-F238E27FC236}">
                  <a16:creationId xmlns:a16="http://schemas.microsoft.com/office/drawing/2014/main" id="{C773ABBC-A43E-1C0B-E314-3661A1D18EDF}"/>
                </a:ext>
              </a:extLst>
            </p:cNvPr>
            <p:cNvSpPr/>
            <p:nvPr/>
          </p:nvSpPr>
          <p:spPr>
            <a:xfrm>
              <a:off x="229319" y="4462634"/>
              <a:ext cx="990600" cy="9906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2</a:t>
              </a:r>
              <a:endParaRPr lang="en-US" sz="4800" b="1">
                <a:latin typeface="+mj-lt"/>
              </a:endParaRPr>
            </a:p>
          </p:txBody>
        </p:sp>
      </p:grpSp>
      <p:pic>
        <p:nvPicPr>
          <p:cNvPr id="18" name="Hình ảnh 17">
            <a:extLst>
              <a:ext uri="{FF2B5EF4-FFF2-40B4-BE49-F238E27FC236}">
                <a16:creationId xmlns:a16="http://schemas.microsoft.com/office/drawing/2014/main" id="{3258E0FB-2C8E-2431-5CD5-F122F11AAF49}"/>
              </a:ext>
            </a:extLst>
          </p:cNvPr>
          <p:cNvPicPr>
            <a:picLocks noChangeAspect="1"/>
          </p:cNvPicPr>
          <p:nvPr/>
        </p:nvPicPr>
        <p:blipFill>
          <a:blip r:embed="rId3"/>
          <a:stretch>
            <a:fillRect/>
          </a:stretch>
        </p:blipFill>
        <p:spPr>
          <a:xfrm rot="852125">
            <a:off x="13322758" y="4967616"/>
            <a:ext cx="5621924" cy="4654979"/>
          </a:xfrm>
          <a:prstGeom prst="rect">
            <a:avLst/>
          </a:prstGeom>
        </p:spPr>
      </p:pic>
    </p:spTree>
    <p:extLst>
      <p:ext uri="{BB962C8B-B14F-4D97-AF65-F5344CB8AC3E}">
        <p14:creationId xmlns:p14="http://schemas.microsoft.com/office/powerpoint/2010/main" val="328873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E44C94B8-B07C-1B00-ED26-42E5D17F3892}"/>
              </a:ext>
            </a:extLst>
          </p:cNvPr>
          <p:cNvGrpSpPr/>
          <p:nvPr/>
        </p:nvGrpSpPr>
        <p:grpSpPr>
          <a:xfrm>
            <a:off x="152400" y="1028700"/>
            <a:ext cx="16306081" cy="1962669"/>
            <a:chOff x="229319" y="2350778"/>
            <a:chExt cx="16306081" cy="1962669"/>
          </a:xfrm>
        </p:grpSpPr>
        <p:sp>
          <p:nvSpPr>
            <p:cNvPr id="8" name="Hình chữ nhật 7">
              <a:extLst>
                <a:ext uri="{FF2B5EF4-FFF2-40B4-BE49-F238E27FC236}">
                  <a16:creationId xmlns:a16="http://schemas.microsoft.com/office/drawing/2014/main" id="{2D93F135-9A6A-F5B4-B750-91449E2791E2}"/>
                </a:ext>
              </a:extLst>
            </p:cNvPr>
            <p:cNvSpPr/>
            <p:nvPr/>
          </p:nvSpPr>
          <p:spPr>
            <a:xfrm>
              <a:off x="724619" y="2559121"/>
              <a:ext cx="15810781" cy="1754326"/>
            </a:xfrm>
            <a:prstGeom prst="rect">
              <a:avLst/>
            </a:prstGeom>
            <a:noFill/>
            <a:ln w="571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5A77EF6B-57D6-20E9-2E21-9403B119A265}"/>
                </a:ext>
              </a:extLst>
            </p:cNvPr>
            <p:cNvSpPr/>
            <p:nvPr/>
          </p:nvSpPr>
          <p:spPr>
            <a:xfrm>
              <a:off x="1078557" y="2511631"/>
              <a:ext cx="12027844" cy="1754326"/>
            </a:xfrm>
            <a:prstGeom prst="rect">
              <a:avLst/>
            </a:prstGeom>
            <a:noFill/>
          </p:spPr>
          <p:txBody>
            <a:bodyPr wrap="square" lIns="91440" tIns="45720" rIns="91440" bIns="45720">
              <a:spAutoFit/>
            </a:bodyPr>
            <a:lstStyle/>
            <a:p>
              <a:pPr lvl="1"/>
              <a:r>
                <a:rPr lang="vi-VN" sz="5400" b="0" i="1" cap="none" spc="0">
                  <a:ln w="0"/>
                  <a:solidFill>
                    <a:schemeClr val="tx1"/>
                  </a:solidFill>
                  <a:latin typeface="+mj-lt"/>
                </a:rPr>
                <a:t>Sầu riêng là loại trái quý của miền Nam.</a:t>
              </a:r>
            </a:p>
            <a:p>
              <a:pPr lvl="1" algn="r"/>
              <a:r>
                <a:rPr lang="vi-VN" sz="5400" i="1">
                  <a:ln w="0"/>
                  <a:latin typeface="+mj-lt"/>
                </a:rPr>
                <a:t>Mai Văn Tạo</a:t>
              </a:r>
              <a:endParaRPr lang="vi-VN" sz="5400" b="0" i="1" cap="none" spc="0">
                <a:ln w="0"/>
                <a:solidFill>
                  <a:schemeClr val="tx1"/>
                </a:solidFill>
                <a:latin typeface="+mj-lt"/>
              </a:endParaRPr>
            </a:p>
          </p:txBody>
        </p:sp>
        <p:sp>
          <p:nvSpPr>
            <p:cNvPr id="10" name="Hình Bầu dục 9">
              <a:extLst>
                <a:ext uri="{FF2B5EF4-FFF2-40B4-BE49-F238E27FC236}">
                  <a16:creationId xmlns:a16="http://schemas.microsoft.com/office/drawing/2014/main" id="{6FD0A504-7A5B-BA33-8472-C493AF1D4516}"/>
                </a:ext>
              </a:extLst>
            </p:cNvPr>
            <p:cNvSpPr/>
            <p:nvPr/>
          </p:nvSpPr>
          <p:spPr>
            <a:xfrm>
              <a:off x="229319" y="2350778"/>
              <a:ext cx="990600" cy="9906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3</a:t>
              </a:r>
              <a:endParaRPr lang="en-US" sz="4800" b="1">
                <a:latin typeface="+mj-lt"/>
              </a:endParaRPr>
            </a:p>
          </p:txBody>
        </p:sp>
      </p:grpSp>
      <p:pic>
        <p:nvPicPr>
          <p:cNvPr id="2" name="Hình ảnh 1">
            <a:extLst>
              <a:ext uri="{FF2B5EF4-FFF2-40B4-BE49-F238E27FC236}">
                <a16:creationId xmlns:a16="http://schemas.microsoft.com/office/drawing/2014/main" id="{0B8D4EDD-D84D-8CB8-02FC-C3D1491F63CE}"/>
              </a:ext>
            </a:extLst>
          </p:cNvPr>
          <p:cNvPicPr>
            <a:picLocks noChangeAspect="1"/>
          </p:cNvPicPr>
          <p:nvPr/>
        </p:nvPicPr>
        <p:blipFill>
          <a:blip r:embed="rId3"/>
          <a:stretch>
            <a:fillRect/>
          </a:stretch>
        </p:blipFill>
        <p:spPr>
          <a:xfrm>
            <a:off x="13780283" y="925415"/>
            <a:ext cx="2971978" cy="2377582"/>
          </a:xfrm>
          <a:prstGeom prst="rect">
            <a:avLst/>
          </a:prstGeom>
        </p:spPr>
      </p:pic>
      <p:grpSp>
        <p:nvGrpSpPr>
          <p:cNvPr id="5" name="Nhóm 4">
            <a:extLst>
              <a:ext uri="{FF2B5EF4-FFF2-40B4-BE49-F238E27FC236}">
                <a16:creationId xmlns:a16="http://schemas.microsoft.com/office/drawing/2014/main" id="{2F032204-3DFD-3340-8BB8-8FAFACD85A93}"/>
              </a:ext>
            </a:extLst>
          </p:cNvPr>
          <p:cNvGrpSpPr/>
          <p:nvPr/>
        </p:nvGrpSpPr>
        <p:grpSpPr>
          <a:xfrm>
            <a:off x="122593" y="3771900"/>
            <a:ext cx="17888976" cy="5714999"/>
            <a:chOff x="122593" y="3771900"/>
            <a:chExt cx="17888976" cy="5714999"/>
          </a:xfrm>
        </p:grpSpPr>
        <p:grpSp>
          <p:nvGrpSpPr>
            <p:cNvPr id="17" name="Nhóm 16">
              <a:extLst>
                <a:ext uri="{FF2B5EF4-FFF2-40B4-BE49-F238E27FC236}">
                  <a16:creationId xmlns:a16="http://schemas.microsoft.com/office/drawing/2014/main" id="{75B53964-D983-4FF1-6B31-BF0107023F50}"/>
                </a:ext>
              </a:extLst>
            </p:cNvPr>
            <p:cNvGrpSpPr/>
            <p:nvPr/>
          </p:nvGrpSpPr>
          <p:grpSpPr>
            <a:xfrm>
              <a:off x="122593" y="3771900"/>
              <a:ext cx="17888976" cy="5714999"/>
              <a:chOff x="229319" y="4462634"/>
              <a:chExt cx="17888976" cy="5714999"/>
            </a:xfrm>
          </p:grpSpPr>
          <p:sp>
            <p:nvSpPr>
              <p:cNvPr id="14" name="Hình chữ nhật 13">
                <a:extLst>
                  <a:ext uri="{FF2B5EF4-FFF2-40B4-BE49-F238E27FC236}">
                    <a16:creationId xmlns:a16="http://schemas.microsoft.com/office/drawing/2014/main" id="{0F504A76-A135-4EA9-9C6D-25DF9C2021EA}"/>
                  </a:ext>
                </a:extLst>
              </p:cNvPr>
              <p:cNvSpPr/>
              <p:nvPr/>
            </p:nvSpPr>
            <p:spPr>
              <a:xfrm>
                <a:off x="724619" y="4670976"/>
                <a:ext cx="17393676" cy="5506657"/>
              </a:xfrm>
              <a:prstGeom prst="rect">
                <a:avLst/>
              </a:prstGeom>
              <a:solidFill>
                <a:schemeClr val="bg1"/>
              </a:solidFill>
              <a:ln w="57150">
                <a:solidFill>
                  <a:srgbClr val="FF006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45988EBE-BA0B-150D-9ED2-84AEE00A4924}"/>
                  </a:ext>
                </a:extLst>
              </p:cNvPr>
              <p:cNvSpPr/>
              <p:nvPr/>
            </p:nvSpPr>
            <p:spPr>
              <a:xfrm>
                <a:off x="1041091" y="4885146"/>
                <a:ext cx="13364807" cy="5078313"/>
              </a:xfrm>
              <a:prstGeom prst="rect">
                <a:avLst/>
              </a:prstGeom>
              <a:noFill/>
            </p:spPr>
            <p:txBody>
              <a:bodyPr wrap="square" lIns="91440" tIns="45720" rIns="91440" bIns="45720">
                <a:spAutoFit/>
              </a:bodyPr>
              <a:lstStyle/>
              <a:p>
                <a:pPr algn="just"/>
                <a:r>
                  <a:rPr lang="vi-VN" sz="5400" b="0" i="1" cap="none" spc="0">
                    <a:ln w="0"/>
                    <a:solidFill>
                      <a:schemeClr val="tx1"/>
                    </a:solidFill>
                    <a:latin typeface="+mj-lt"/>
                  </a:rPr>
                  <a:t>	Làng quê Việt Nam thường nhiều ao hồ. Vươn ra trên ao là giàn mướp hoa vàng, giàn bí hoa trắng, giàn đỗ ván hoa tím. Còn trên mặt nước ao, hoặc con ngòi rìa làng thường là những bè rau muống bập bềnh.</a:t>
                </a:r>
              </a:p>
              <a:p>
                <a:pPr algn="r"/>
                <a:r>
                  <a:rPr lang="vi-VN" sz="5400" b="0" i="1" cap="none" spc="0">
                    <a:ln w="0"/>
                    <a:solidFill>
                      <a:schemeClr val="tx1"/>
                    </a:solidFill>
                    <a:latin typeface="+mj-lt"/>
                  </a:rPr>
                  <a:t>Băng Sơn</a:t>
                </a:r>
              </a:p>
            </p:txBody>
          </p:sp>
          <p:sp>
            <p:nvSpPr>
              <p:cNvPr id="16" name="Hình Bầu dục 15">
                <a:extLst>
                  <a:ext uri="{FF2B5EF4-FFF2-40B4-BE49-F238E27FC236}">
                    <a16:creationId xmlns:a16="http://schemas.microsoft.com/office/drawing/2014/main" id="{C773ABBC-A43E-1C0B-E314-3661A1D18EDF}"/>
                  </a:ext>
                </a:extLst>
              </p:cNvPr>
              <p:cNvSpPr/>
              <p:nvPr/>
            </p:nvSpPr>
            <p:spPr>
              <a:xfrm>
                <a:off x="229319" y="4462634"/>
                <a:ext cx="990600" cy="990600"/>
              </a:xfrm>
              <a:prstGeom prst="ellipse">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2</a:t>
                </a:r>
                <a:endParaRPr lang="en-US" sz="4800" b="1">
                  <a:latin typeface="+mj-lt"/>
                </a:endParaRPr>
              </a:p>
            </p:txBody>
          </p:sp>
        </p:grpSp>
        <p:sp>
          <p:nvSpPr>
            <p:cNvPr id="4" name="Freeform 4"/>
            <p:cNvSpPr/>
            <p:nvPr/>
          </p:nvSpPr>
          <p:spPr>
            <a:xfrm>
              <a:off x="14128365" y="4194413"/>
              <a:ext cx="3883204" cy="5078313"/>
            </a:xfrm>
            <a:custGeom>
              <a:avLst/>
              <a:gdLst/>
              <a:ahLst/>
              <a:cxnLst/>
              <a:rect l="l" t="t" r="r" b="b"/>
              <a:pathLst>
                <a:path w="4827217" h="4976512">
                  <a:moveTo>
                    <a:pt x="0" y="0"/>
                  </a:moveTo>
                  <a:lnTo>
                    <a:pt x="4827217" y="0"/>
                  </a:lnTo>
                  <a:lnTo>
                    <a:pt x="4827217" y="4976513"/>
                  </a:lnTo>
                  <a:lnTo>
                    <a:pt x="0" y="497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909536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BF23E2A7-6066-1DCA-7026-303966BFEE00}"/>
              </a:ext>
            </a:extLst>
          </p:cNvPr>
          <p:cNvSpPr/>
          <p:nvPr/>
        </p:nvSpPr>
        <p:spPr>
          <a:xfrm>
            <a:off x="533400" y="723900"/>
            <a:ext cx="7239000" cy="6553200"/>
          </a:xfrm>
          <a:prstGeom prst="roundRect">
            <a:avLst>
              <a:gd name="adj" fmla="val 3808"/>
            </a:avLst>
          </a:prstGeom>
          <a:solidFill>
            <a:srgbClr val="FAE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1E6E7B7D-1BF1-6514-25EC-9FDAB8EC8F59}"/>
              </a:ext>
            </a:extLst>
          </p:cNvPr>
          <p:cNvSpPr/>
          <p:nvPr/>
        </p:nvSpPr>
        <p:spPr>
          <a:xfrm>
            <a:off x="1428435" y="876300"/>
            <a:ext cx="5448929" cy="923330"/>
          </a:xfrm>
          <a:prstGeom prst="rect">
            <a:avLst/>
          </a:prstGeom>
          <a:noFill/>
        </p:spPr>
        <p:txBody>
          <a:bodyPr wrap="none" lIns="91440" tIns="45720" rIns="91440" bIns="45720">
            <a:spAutoFit/>
          </a:bodyPr>
          <a:lstStyle/>
          <a:p>
            <a:pPr algn="ctr"/>
            <a:r>
              <a:rPr lang="vi-VN" sz="5400" b="1" cap="none" spc="0">
                <a:ln w="0"/>
                <a:solidFill>
                  <a:srgbClr val="00B0F0"/>
                </a:solidFill>
              </a:rPr>
              <a:t>Mở bài trực tiếp</a:t>
            </a:r>
          </a:p>
        </p:txBody>
      </p:sp>
      <p:sp>
        <p:nvSpPr>
          <p:cNvPr id="12" name="Hình chữ nhật 11">
            <a:extLst>
              <a:ext uri="{FF2B5EF4-FFF2-40B4-BE49-F238E27FC236}">
                <a16:creationId xmlns:a16="http://schemas.microsoft.com/office/drawing/2014/main" id="{4C8505BE-0B83-CBDD-C6D1-075140861889}"/>
              </a:ext>
            </a:extLst>
          </p:cNvPr>
          <p:cNvSpPr/>
          <p:nvPr/>
        </p:nvSpPr>
        <p:spPr>
          <a:xfrm>
            <a:off x="685800" y="1938902"/>
            <a:ext cx="6857999" cy="5078313"/>
          </a:xfrm>
          <a:prstGeom prst="rect">
            <a:avLst/>
          </a:prstGeom>
          <a:noFill/>
        </p:spPr>
        <p:txBody>
          <a:bodyPr wrap="square" lIns="91440" tIns="45720" rIns="91440" bIns="45720">
            <a:spAutoFit/>
          </a:bodyPr>
          <a:lstStyle/>
          <a:p>
            <a:r>
              <a:rPr lang="vi-VN" sz="5400" cap="none" spc="0">
                <a:ln w="0"/>
              </a:rPr>
              <a:t>Giới thiệu chung về cây:</a:t>
            </a:r>
          </a:p>
          <a:p>
            <a:pPr marL="685800" indent="-685800">
              <a:buFont typeface="Arial" panose="020B0604020202020204" pitchFamily="34" charset="0"/>
              <a:buChar char="-"/>
            </a:pPr>
            <a:r>
              <a:rPr lang="vi-VN" sz="5400">
                <a:ln w="0"/>
              </a:rPr>
              <a:t>Tên cây</a:t>
            </a:r>
          </a:p>
          <a:p>
            <a:pPr marL="685800" indent="-685800">
              <a:buFont typeface="Arial" panose="020B0604020202020204" pitchFamily="34" charset="0"/>
              <a:buChar char="-"/>
            </a:pPr>
            <a:r>
              <a:rPr lang="vi-VN" sz="5400" cap="none" spc="0">
                <a:ln w="0"/>
              </a:rPr>
              <a:t>V</a:t>
            </a:r>
            <a:r>
              <a:rPr lang="vi-VN" sz="5400">
                <a:ln w="0"/>
              </a:rPr>
              <a:t>ị trí trồng</a:t>
            </a:r>
          </a:p>
          <a:p>
            <a:pPr marL="685800" indent="-685800">
              <a:buFont typeface="Arial" panose="020B0604020202020204" pitchFamily="34" charset="0"/>
              <a:buChar char="-"/>
            </a:pPr>
            <a:r>
              <a:rPr lang="vi-VN" sz="5400" cap="none" spc="0">
                <a:ln w="0"/>
              </a:rPr>
              <a:t>Ấn tượng nổi bật</a:t>
            </a:r>
          </a:p>
          <a:p>
            <a:pPr marL="685800" indent="-685800">
              <a:buFont typeface="Arial" panose="020B0604020202020204" pitchFamily="34" charset="0"/>
              <a:buChar char="-"/>
            </a:pPr>
            <a:r>
              <a:rPr lang="vi-VN" sz="5400">
                <a:ln w="0"/>
              </a:rPr>
              <a:t>?</a:t>
            </a:r>
            <a:endParaRPr lang="vi-VN" sz="5400" cap="none" spc="0">
              <a:ln w="0"/>
            </a:endParaRPr>
          </a:p>
        </p:txBody>
      </p:sp>
      <p:sp>
        <p:nvSpPr>
          <p:cNvPr id="13" name="Hình chữ nhật: Góc Tròn 12">
            <a:extLst>
              <a:ext uri="{FF2B5EF4-FFF2-40B4-BE49-F238E27FC236}">
                <a16:creationId xmlns:a16="http://schemas.microsoft.com/office/drawing/2014/main" id="{97739B36-6457-47C4-FDF8-D44B04357097}"/>
              </a:ext>
            </a:extLst>
          </p:cNvPr>
          <p:cNvSpPr/>
          <p:nvPr/>
        </p:nvSpPr>
        <p:spPr>
          <a:xfrm>
            <a:off x="8153400" y="723900"/>
            <a:ext cx="9829800" cy="9144000"/>
          </a:xfrm>
          <a:prstGeom prst="roundRect">
            <a:avLst>
              <a:gd name="adj" fmla="val 3808"/>
            </a:avLst>
          </a:prstGeom>
          <a:solidFill>
            <a:srgbClr val="E6E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17">
            <a:extLst>
              <a:ext uri="{FF2B5EF4-FFF2-40B4-BE49-F238E27FC236}">
                <a16:creationId xmlns:a16="http://schemas.microsoft.com/office/drawing/2014/main" id="{E703CF7A-A883-2FAC-8D3C-C92A68F163F4}"/>
              </a:ext>
            </a:extLst>
          </p:cNvPr>
          <p:cNvSpPr/>
          <p:nvPr/>
        </p:nvSpPr>
        <p:spPr>
          <a:xfrm>
            <a:off x="10325401" y="876300"/>
            <a:ext cx="5485797" cy="923330"/>
          </a:xfrm>
          <a:prstGeom prst="rect">
            <a:avLst/>
          </a:prstGeom>
          <a:noFill/>
        </p:spPr>
        <p:txBody>
          <a:bodyPr wrap="none" lIns="91440" tIns="45720" rIns="91440" bIns="45720">
            <a:spAutoFit/>
          </a:bodyPr>
          <a:lstStyle/>
          <a:p>
            <a:pPr algn="ctr"/>
            <a:r>
              <a:rPr lang="vi-VN" sz="5400" b="1" cap="none" spc="0">
                <a:ln w="0"/>
                <a:solidFill>
                  <a:srgbClr val="00B0F0"/>
                </a:solidFill>
              </a:rPr>
              <a:t>Mở bài gián tiếp</a:t>
            </a:r>
          </a:p>
        </p:txBody>
      </p:sp>
      <p:sp>
        <p:nvSpPr>
          <p:cNvPr id="19" name="Hình chữ nhật 18">
            <a:extLst>
              <a:ext uri="{FF2B5EF4-FFF2-40B4-BE49-F238E27FC236}">
                <a16:creationId xmlns:a16="http://schemas.microsoft.com/office/drawing/2014/main" id="{D335D9C6-9A36-380A-5EF8-D1E7210B0F28}"/>
              </a:ext>
            </a:extLst>
          </p:cNvPr>
          <p:cNvSpPr/>
          <p:nvPr/>
        </p:nvSpPr>
        <p:spPr>
          <a:xfrm>
            <a:off x="8382000" y="1938902"/>
            <a:ext cx="9372600" cy="7571303"/>
          </a:xfrm>
          <a:prstGeom prst="rect">
            <a:avLst/>
          </a:prstGeom>
          <a:noFill/>
        </p:spPr>
        <p:txBody>
          <a:bodyPr wrap="square" lIns="91440" tIns="45720" rIns="91440" bIns="45720">
            <a:spAutoFit/>
          </a:bodyPr>
          <a:lstStyle/>
          <a:p>
            <a:pPr marL="0" lvl="1" indent="457200"/>
            <a:r>
              <a:rPr lang="vi-VN" sz="5400" cap="none" spc="0">
                <a:ln w="0"/>
              </a:rPr>
              <a:t>Nêu các sự vật, hiện tượng có liên quan để dẫn vào giới thiệu cây:</a:t>
            </a:r>
          </a:p>
          <a:p>
            <a:pPr marL="685800" lvl="1" indent="-685800">
              <a:buFont typeface="Arial" panose="020B0604020202020204" pitchFamily="34" charset="0"/>
              <a:buChar char="-"/>
            </a:pPr>
            <a:r>
              <a:rPr lang="vi-VN" sz="5400">
                <a:ln w="0"/>
              </a:rPr>
              <a:t>Liệt kê nhiều loại cây </a:t>
            </a:r>
            <a:r>
              <a:rPr lang="vi-VN" sz="5400">
                <a:ln w="0"/>
                <a:sym typeface="Wingdings" panose="05000000000000000000" pitchFamily="2" charset="2"/>
              </a:rPr>
              <a:t> giới thiệu loại cây chọn tả.</a:t>
            </a:r>
          </a:p>
          <a:p>
            <a:pPr marL="685800" lvl="1" indent="-685800">
              <a:buFont typeface="Arial" panose="020B0604020202020204" pitchFamily="34" charset="0"/>
              <a:buChar char="-"/>
            </a:pPr>
            <a:r>
              <a:rPr lang="vi-VN" sz="5400" cap="none" spc="0">
                <a:ln w="0"/>
                <a:sym typeface="Wingdings" panose="05000000000000000000" pitchFamily="2" charset="2"/>
              </a:rPr>
              <a:t>Giới thiệu một người, vật,... gợi nhớ đến cây.</a:t>
            </a:r>
          </a:p>
          <a:p>
            <a:pPr marL="685800" lvl="1" indent="-685800">
              <a:buFont typeface="Arial" panose="020B0604020202020204" pitchFamily="34" charset="0"/>
              <a:buChar char="-"/>
            </a:pPr>
            <a:r>
              <a:rPr lang="vi-VN" sz="5400">
                <a:ln w="0"/>
                <a:sym typeface="Wingdings" panose="05000000000000000000" pitchFamily="2" charset="2"/>
              </a:rPr>
              <a:t>Giới thiệu một bài thơ, bài hát,... có nhắc đến tên cây.</a:t>
            </a:r>
            <a:endParaRPr lang="vi-VN" sz="5400" cap="none" spc="0">
              <a:ln w="0"/>
            </a:endParaRPr>
          </a:p>
        </p:txBody>
      </p:sp>
    </p:spTree>
    <p:extLst>
      <p:ext uri="{BB962C8B-B14F-4D97-AF65-F5344CB8AC3E}">
        <p14:creationId xmlns:p14="http://schemas.microsoft.com/office/powerpoint/2010/main" val="42046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A38433F-7324-0457-1F42-58DC795CDCC1}"/>
              </a:ext>
            </a:extLst>
          </p:cNvPr>
          <p:cNvGrpSpPr/>
          <p:nvPr/>
        </p:nvGrpSpPr>
        <p:grpSpPr>
          <a:xfrm>
            <a:off x="76200" y="266700"/>
            <a:ext cx="16306081" cy="1962669"/>
            <a:chOff x="229319" y="2350778"/>
            <a:chExt cx="16306081" cy="1962669"/>
          </a:xfrm>
        </p:grpSpPr>
        <p:sp>
          <p:nvSpPr>
            <p:cNvPr id="3" name="Hình chữ nhật 2">
              <a:extLst>
                <a:ext uri="{FF2B5EF4-FFF2-40B4-BE49-F238E27FC236}">
                  <a16:creationId xmlns:a16="http://schemas.microsoft.com/office/drawing/2014/main" id="{3666FAE8-8924-CA3F-51AA-84A2407C5D7A}"/>
                </a:ext>
              </a:extLst>
            </p:cNvPr>
            <p:cNvSpPr/>
            <p:nvPr/>
          </p:nvSpPr>
          <p:spPr>
            <a:xfrm>
              <a:off x="724619" y="2559121"/>
              <a:ext cx="15810781" cy="1754326"/>
            </a:xfrm>
            <a:prstGeom prst="rect">
              <a:avLst/>
            </a:prstGeom>
            <a:noFill/>
            <a:ln w="57150">
              <a:solidFill>
                <a:srgbClr val="E87D2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49F5F0F6-9CC1-DDA5-5EB2-62E7819AB7BE}"/>
                </a:ext>
              </a:extLst>
            </p:cNvPr>
            <p:cNvSpPr/>
            <p:nvPr/>
          </p:nvSpPr>
          <p:spPr>
            <a:xfrm>
              <a:off x="1078556" y="2511631"/>
              <a:ext cx="15075843" cy="1754326"/>
            </a:xfrm>
            <a:prstGeom prst="rect">
              <a:avLst/>
            </a:prstGeom>
            <a:noFill/>
          </p:spPr>
          <p:txBody>
            <a:bodyPr wrap="square" lIns="91440" tIns="45720" rIns="91440" bIns="45720">
              <a:spAutoFit/>
            </a:bodyPr>
            <a:lstStyle/>
            <a:p>
              <a:r>
                <a:rPr lang="vi-VN" sz="5400" b="0" i="1" cap="none" spc="0">
                  <a:ln w="0"/>
                  <a:solidFill>
                    <a:schemeClr val="tx1"/>
                  </a:solidFill>
                  <a:latin typeface="+mj-lt"/>
                </a:rPr>
                <a:t>	Có những cây mùa nào cũng đẹp như cây bàng.</a:t>
              </a:r>
            </a:p>
            <a:p>
              <a:pPr algn="r"/>
              <a:r>
                <a:rPr lang="vi-VN" sz="5400" b="0" i="1" cap="none" spc="0">
                  <a:ln w="0"/>
                  <a:solidFill>
                    <a:schemeClr val="tx1"/>
                  </a:solidFill>
                  <a:latin typeface="+mj-lt"/>
                </a:rPr>
                <a:t>Đoàn Giỏi</a:t>
              </a:r>
            </a:p>
          </p:txBody>
        </p:sp>
        <p:sp>
          <p:nvSpPr>
            <p:cNvPr id="5" name="Hình Bầu dục 4">
              <a:extLst>
                <a:ext uri="{FF2B5EF4-FFF2-40B4-BE49-F238E27FC236}">
                  <a16:creationId xmlns:a16="http://schemas.microsoft.com/office/drawing/2014/main" id="{CF2FA7C3-6441-1008-AF5F-E6F9D8BF8562}"/>
                </a:ext>
              </a:extLst>
            </p:cNvPr>
            <p:cNvSpPr/>
            <p:nvPr/>
          </p:nvSpPr>
          <p:spPr>
            <a:xfrm>
              <a:off x="229319" y="2350778"/>
              <a:ext cx="990600" cy="990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1</a:t>
              </a:r>
              <a:endParaRPr lang="en-US" sz="4800" b="1">
                <a:latin typeface="+mj-lt"/>
              </a:endParaRPr>
            </a:p>
          </p:txBody>
        </p:sp>
      </p:grpSp>
      <p:grpSp>
        <p:nvGrpSpPr>
          <p:cNvPr id="10" name="Nhóm 9">
            <a:extLst>
              <a:ext uri="{FF2B5EF4-FFF2-40B4-BE49-F238E27FC236}">
                <a16:creationId xmlns:a16="http://schemas.microsoft.com/office/drawing/2014/main" id="{94683FD7-F94D-EBFB-44F0-772101AA1757}"/>
              </a:ext>
            </a:extLst>
          </p:cNvPr>
          <p:cNvGrpSpPr/>
          <p:nvPr/>
        </p:nvGrpSpPr>
        <p:grpSpPr>
          <a:xfrm>
            <a:off x="3733800" y="2459770"/>
            <a:ext cx="10668000" cy="2514600"/>
            <a:chOff x="3733800" y="2459770"/>
            <a:chExt cx="10668000" cy="2514600"/>
          </a:xfrm>
        </p:grpSpPr>
        <p:sp>
          <p:nvSpPr>
            <p:cNvPr id="7" name="Mũi tên: Xuống 6">
              <a:extLst>
                <a:ext uri="{FF2B5EF4-FFF2-40B4-BE49-F238E27FC236}">
                  <a16:creationId xmlns:a16="http://schemas.microsoft.com/office/drawing/2014/main" id="{1DE2599C-A7BE-715B-8B7B-D7728AD50660}"/>
                </a:ext>
              </a:extLst>
            </p:cNvPr>
            <p:cNvSpPr/>
            <p:nvPr/>
          </p:nvSpPr>
          <p:spPr>
            <a:xfrm>
              <a:off x="3733800" y="2459770"/>
              <a:ext cx="2087479" cy="2514600"/>
            </a:xfrm>
            <a:custGeom>
              <a:avLst/>
              <a:gdLst>
                <a:gd name="connsiteX0" fmla="*/ 0 w 2087479"/>
                <a:gd name="connsiteY0" fmla="*/ 1470861 h 2514600"/>
                <a:gd name="connsiteX1" fmla="*/ 521870 w 2087479"/>
                <a:gd name="connsiteY1" fmla="*/ 1470861 h 2514600"/>
                <a:gd name="connsiteX2" fmla="*/ 521870 w 2087479"/>
                <a:gd name="connsiteY2" fmla="*/ 951157 h 2514600"/>
                <a:gd name="connsiteX3" fmla="*/ 521870 w 2087479"/>
                <a:gd name="connsiteY3" fmla="*/ 431453 h 2514600"/>
                <a:gd name="connsiteX4" fmla="*/ 521870 w 2087479"/>
                <a:gd name="connsiteY4" fmla="*/ 0 h 2514600"/>
                <a:gd name="connsiteX5" fmla="*/ 1012427 w 2087479"/>
                <a:gd name="connsiteY5" fmla="*/ 0 h 2514600"/>
                <a:gd name="connsiteX6" fmla="*/ 1565609 w 2087479"/>
                <a:gd name="connsiteY6" fmla="*/ 0 h 2514600"/>
                <a:gd name="connsiteX7" fmla="*/ 1565609 w 2087479"/>
                <a:gd name="connsiteY7" fmla="*/ 519704 h 2514600"/>
                <a:gd name="connsiteX8" fmla="*/ 1565609 w 2087479"/>
                <a:gd name="connsiteY8" fmla="*/ 995283 h 2514600"/>
                <a:gd name="connsiteX9" fmla="*/ 1565609 w 2087479"/>
                <a:gd name="connsiteY9" fmla="*/ 1470861 h 2514600"/>
                <a:gd name="connsiteX10" fmla="*/ 2087479 w 2087479"/>
                <a:gd name="connsiteY10" fmla="*/ 1470861 h 2514600"/>
                <a:gd name="connsiteX11" fmla="*/ 1729129 w 2087479"/>
                <a:gd name="connsiteY11" fmla="*/ 1829211 h 2514600"/>
                <a:gd name="connsiteX12" fmla="*/ 1360341 w 2087479"/>
                <a:gd name="connsiteY12" fmla="*/ 2197999 h 2514600"/>
                <a:gd name="connsiteX13" fmla="*/ 1043740 w 2087479"/>
                <a:gd name="connsiteY13" fmla="*/ 2514600 h 2514600"/>
                <a:gd name="connsiteX14" fmla="*/ 716701 w 2087479"/>
                <a:gd name="connsiteY14" fmla="*/ 2187562 h 2514600"/>
                <a:gd name="connsiteX15" fmla="*/ 368788 w 2087479"/>
                <a:gd name="connsiteY15" fmla="*/ 1839649 h 2514600"/>
                <a:gd name="connsiteX16" fmla="*/ 0 w 2087479"/>
                <a:gd name="connsiteY16" fmla="*/ 1470861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7479" h="2514600" extrusionOk="0">
                  <a:moveTo>
                    <a:pt x="0" y="1470861"/>
                  </a:moveTo>
                  <a:cubicBezTo>
                    <a:pt x="118687" y="1467038"/>
                    <a:pt x="412376" y="1530404"/>
                    <a:pt x="521870" y="1470861"/>
                  </a:cubicBezTo>
                  <a:cubicBezTo>
                    <a:pt x="469350" y="1318713"/>
                    <a:pt x="545200" y="1097589"/>
                    <a:pt x="521870" y="951157"/>
                  </a:cubicBezTo>
                  <a:cubicBezTo>
                    <a:pt x="498540" y="804725"/>
                    <a:pt x="530230" y="569918"/>
                    <a:pt x="521870" y="431453"/>
                  </a:cubicBezTo>
                  <a:cubicBezTo>
                    <a:pt x="513510" y="292988"/>
                    <a:pt x="540498" y="194803"/>
                    <a:pt x="521870" y="0"/>
                  </a:cubicBezTo>
                  <a:cubicBezTo>
                    <a:pt x="738668" y="-31026"/>
                    <a:pt x="876866" y="8414"/>
                    <a:pt x="1012427" y="0"/>
                  </a:cubicBezTo>
                  <a:cubicBezTo>
                    <a:pt x="1147988" y="-8414"/>
                    <a:pt x="1433844" y="63752"/>
                    <a:pt x="1565609" y="0"/>
                  </a:cubicBezTo>
                  <a:cubicBezTo>
                    <a:pt x="1585898" y="258504"/>
                    <a:pt x="1531229" y="275628"/>
                    <a:pt x="1565609" y="519704"/>
                  </a:cubicBezTo>
                  <a:cubicBezTo>
                    <a:pt x="1599989" y="763780"/>
                    <a:pt x="1517023" y="890790"/>
                    <a:pt x="1565609" y="995283"/>
                  </a:cubicBezTo>
                  <a:cubicBezTo>
                    <a:pt x="1614195" y="1099776"/>
                    <a:pt x="1529465" y="1314712"/>
                    <a:pt x="1565609" y="1470861"/>
                  </a:cubicBezTo>
                  <a:cubicBezTo>
                    <a:pt x="1695231" y="1453593"/>
                    <a:pt x="1863341" y="1522015"/>
                    <a:pt x="2087479" y="1470861"/>
                  </a:cubicBezTo>
                  <a:cubicBezTo>
                    <a:pt x="1976555" y="1647203"/>
                    <a:pt x="1795240" y="1740922"/>
                    <a:pt x="1729129" y="1829211"/>
                  </a:cubicBezTo>
                  <a:cubicBezTo>
                    <a:pt x="1663018" y="1917500"/>
                    <a:pt x="1432936" y="2069886"/>
                    <a:pt x="1360341" y="2197999"/>
                  </a:cubicBezTo>
                  <a:cubicBezTo>
                    <a:pt x="1287746" y="2326112"/>
                    <a:pt x="1110043" y="2397708"/>
                    <a:pt x="1043740" y="2514600"/>
                  </a:cubicBezTo>
                  <a:cubicBezTo>
                    <a:pt x="927182" y="2455005"/>
                    <a:pt x="797628" y="2238025"/>
                    <a:pt x="716701" y="2187562"/>
                  </a:cubicBezTo>
                  <a:cubicBezTo>
                    <a:pt x="635775" y="2137099"/>
                    <a:pt x="531484" y="1952003"/>
                    <a:pt x="368788" y="1839649"/>
                  </a:cubicBezTo>
                  <a:cubicBezTo>
                    <a:pt x="206092" y="1727295"/>
                    <a:pt x="169543" y="1601089"/>
                    <a:pt x="0" y="1470861"/>
                  </a:cubicBezTo>
                  <a:close/>
                </a:path>
              </a:pathLst>
            </a:custGeom>
            <a:noFill/>
            <a:ln w="76200">
              <a:solidFill>
                <a:srgbClr val="D04720"/>
              </a:solidFill>
              <a:extLst>
                <a:ext uri="{C807C97D-BFC1-408E-A445-0C87EB9F89A2}">
                  <ask:lineSketchStyleProps xmlns:ask="http://schemas.microsoft.com/office/drawing/2018/sketchyshapes" sd="1701380536">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DE2BEB05-A505-2699-9A20-FF00D41E70CF}"/>
                </a:ext>
              </a:extLst>
            </p:cNvPr>
            <p:cNvSpPr/>
            <p:nvPr/>
          </p:nvSpPr>
          <p:spPr>
            <a:xfrm>
              <a:off x="5257800" y="2839907"/>
              <a:ext cx="9144000" cy="1754326"/>
            </a:xfrm>
            <a:prstGeom prst="rect">
              <a:avLst/>
            </a:prstGeom>
            <a:noFill/>
          </p:spPr>
          <p:txBody>
            <a:bodyPr wrap="square" lIns="91440" tIns="45720" rIns="91440" bIns="45720">
              <a:spAutoFit/>
            </a:bodyPr>
            <a:lstStyle/>
            <a:p>
              <a:pPr algn="ctr"/>
              <a:r>
                <a:rPr lang="vi-VN" sz="5400" b="0" cap="none" spc="0">
                  <a:ln w="0"/>
                  <a:solidFill>
                    <a:schemeClr val="tx1"/>
                  </a:solidFill>
                </a:rPr>
                <a:t>Giới thiệu trực tiếp tên cây cần tả. </a:t>
              </a:r>
            </a:p>
          </p:txBody>
        </p:sp>
      </p:grpSp>
      <p:sp>
        <p:nvSpPr>
          <p:cNvPr id="11" name="Hình chữ nhật: Góc Tròn 10">
            <a:extLst>
              <a:ext uri="{FF2B5EF4-FFF2-40B4-BE49-F238E27FC236}">
                <a16:creationId xmlns:a16="http://schemas.microsoft.com/office/drawing/2014/main" id="{847239A3-DFF6-8723-3E90-29F53DF10919}"/>
              </a:ext>
            </a:extLst>
          </p:cNvPr>
          <p:cNvSpPr/>
          <p:nvPr/>
        </p:nvSpPr>
        <p:spPr>
          <a:xfrm>
            <a:off x="3765884" y="5354507"/>
            <a:ext cx="10210800" cy="1371600"/>
          </a:xfrm>
          <a:prstGeom prst="roundRect">
            <a:avLst/>
          </a:prstGeom>
          <a:solidFill>
            <a:srgbClr val="D047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a:t>MỞ BÀI TRỰC TIẾP</a:t>
            </a:r>
            <a:endParaRPr lang="en-US" sz="6000"/>
          </a:p>
        </p:txBody>
      </p:sp>
    </p:spTree>
    <p:extLst>
      <p:ext uri="{BB962C8B-B14F-4D97-AF65-F5344CB8AC3E}">
        <p14:creationId xmlns:p14="http://schemas.microsoft.com/office/powerpoint/2010/main" val="181162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683FD7-F94D-EBFB-44F0-772101AA1757}"/>
              </a:ext>
            </a:extLst>
          </p:cNvPr>
          <p:cNvGrpSpPr/>
          <p:nvPr/>
        </p:nvGrpSpPr>
        <p:grpSpPr>
          <a:xfrm>
            <a:off x="1338126" y="4929571"/>
            <a:ext cx="11463474" cy="2514600"/>
            <a:chOff x="3733800" y="2459770"/>
            <a:chExt cx="11463474" cy="2514600"/>
          </a:xfrm>
        </p:grpSpPr>
        <p:sp>
          <p:nvSpPr>
            <p:cNvPr id="7" name="Mũi tên: Xuống 6">
              <a:extLst>
                <a:ext uri="{FF2B5EF4-FFF2-40B4-BE49-F238E27FC236}">
                  <a16:creationId xmlns:a16="http://schemas.microsoft.com/office/drawing/2014/main" id="{1DE2599C-A7BE-715B-8B7B-D7728AD50660}"/>
                </a:ext>
              </a:extLst>
            </p:cNvPr>
            <p:cNvSpPr/>
            <p:nvPr/>
          </p:nvSpPr>
          <p:spPr>
            <a:xfrm>
              <a:off x="3733800" y="2459770"/>
              <a:ext cx="2087479" cy="2514600"/>
            </a:xfrm>
            <a:custGeom>
              <a:avLst/>
              <a:gdLst>
                <a:gd name="connsiteX0" fmla="*/ 0 w 2087479"/>
                <a:gd name="connsiteY0" fmla="*/ 1470861 h 2514600"/>
                <a:gd name="connsiteX1" fmla="*/ 521870 w 2087479"/>
                <a:gd name="connsiteY1" fmla="*/ 1470861 h 2514600"/>
                <a:gd name="connsiteX2" fmla="*/ 521870 w 2087479"/>
                <a:gd name="connsiteY2" fmla="*/ 951157 h 2514600"/>
                <a:gd name="connsiteX3" fmla="*/ 521870 w 2087479"/>
                <a:gd name="connsiteY3" fmla="*/ 431453 h 2514600"/>
                <a:gd name="connsiteX4" fmla="*/ 521870 w 2087479"/>
                <a:gd name="connsiteY4" fmla="*/ 0 h 2514600"/>
                <a:gd name="connsiteX5" fmla="*/ 1012427 w 2087479"/>
                <a:gd name="connsiteY5" fmla="*/ 0 h 2514600"/>
                <a:gd name="connsiteX6" fmla="*/ 1565609 w 2087479"/>
                <a:gd name="connsiteY6" fmla="*/ 0 h 2514600"/>
                <a:gd name="connsiteX7" fmla="*/ 1565609 w 2087479"/>
                <a:gd name="connsiteY7" fmla="*/ 519704 h 2514600"/>
                <a:gd name="connsiteX8" fmla="*/ 1565609 w 2087479"/>
                <a:gd name="connsiteY8" fmla="*/ 995283 h 2514600"/>
                <a:gd name="connsiteX9" fmla="*/ 1565609 w 2087479"/>
                <a:gd name="connsiteY9" fmla="*/ 1470861 h 2514600"/>
                <a:gd name="connsiteX10" fmla="*/ 2087479 w 2087479"/>
                <a:gd name="connsiteY10" fmla="*/ 1470861 h 2514600"/>
                <a:gd name="connsiteX11" fmla="*/ 1729129 w 2087479"/>
                <a:gd name="connsiteY11" fmla="*/ 1829211 h 2514600"/>
                <a:gd name="connsiteX12" fmla="*/ 1360341 w 2087479"/>
                <a:gd name="connsiteY12" fmla="*/ 2197999 h 2514600"/>
                <a:gd name="connsiteX13" fmla="*/ 1043740 w 2087479"/>
                <a:gd name="connsiteY13" fmla="*/ 2514600 h 2514600"/>
                <a:gd name="connsiteX14" fmla="*/ 716701 w 2087479"/>
                <a:gd name="connsiteY14" fmla="*/ 2187562 h 2514600"/>
                <a:gd name="connsiteX15" fmla="*/ 368788 w 2087479"/>
                <a:gd name="connsiteY15" fmla="*/ 1839649 h 2514600"/>
                <a:gd name="connsiteX16" fmla="*/ 0 w 2087479"/>
                <a:gd name="connsiteY16" fmla="*/ 1470861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7479" h="2514600" extrusionOk="0">
                  <a:moveTo>
                    <a:pt x="0" y="1470861"/>
                  </a:moveTo>
                  <a:cubicBezTo>
                    <a:pt x="118687" y="1467038"/>
                    <a:pt x="412376" y="1530404"/>
                    <a:pt x="521870" y="1470861"/>
                  </a:cubicBezTo>
                  <a:cubicBezTo>
                    <a:pt x="469350" y="1318713"/>
                    <a:pt x="545200" y="1097589"/>
                    <a:pt x="521870" y="951157"/>
                  </a:cubicBezTo>
                  <a:cubicBezTo>
                    <a:pt x="498540" y="804725"/>
                    <a:pt x="530230" y="569918"/>
                    <a:pt x="521870" y="431453"/>
                  </a:cubicBezTo>
                  <a:cubicBezTo>
                    <a:pt x="513510" y="292988"/>
                    <a:pt x="540498" y="194803"/>
                    <a:pt x="521870" y="0"/>
                  </a:cubicBezTo>
                  <a:cubicBezTo>
                    <a:pt x="738668" y="-31026"/>
                    <a:pt x="876866" y="8414"/>
                    <a:pt x="1012427" y="0"/>
                  </a:cubicBezTo>
                  <a:cubicBezTo>
                    <a:pt x="1147988" y="-8414"/>
                    <a:pt x="1433844" y="63752"/>
                    <a:pt x="1565609" y="0"/>
                  </a:cubicBezTo>
                  <a:cubicBezTo>
                    <a:pt x="1585898" y="258504"/>
                    <a:pt x="1531229" y="275628"/>
                    <a:pt x="1565609" y="519704"/>
                  </a:cubicBezTo>
                  <a:cubicBezTo>
                    <a:pt x="1599989" y="763780"/>
                    <a:pt x="1517023" y="890790"/>
                    <a:pt x="1565609" y="995283"/>
                  </a:cubicBezTo>
                  <a:cubicBezTo>
                    <a:pt x="1614195" y="1099776"/>
                    <a:pt x="1529465" y="1314712"/>
                    <a:pt x="1565609" y="1470861"/>
                  </a:cubicBezTo>
                  <a:cubicBezTo>
                    <a:pt x="1695231" y="1453593"/>
                    <a:pt x="1863341" y="1522015"/>
                    <a:pt x="2087479" y="1470861"/>
                  </a:cubicBezTo>
                  <a:cubicBezTo>
                    <a:pt x="1976555" y="1647203"/>
                    <a:pt x="1795240" y="1740922"/>
                    <a:pt x="1729129" y="1829211"/>
                  </a:cubicBezTo>
                  <a:cubicBezTo>
                    <a:pt x="1663018" y="1917500"/>
                    <a:pt x="1432936" y="2069886"/>
                    <a:pt x="1360341" y="2197999"/>
                  </a:cubicBezTo>
                  <a:cubicBezTo>
                    <a:pt x="1287746" y="2326112"/>
                    <a:pt x="1110043" y="2397708"/>
                    <a:pt x="1043740" y="2514600"/>
                  </a:cubicBezTo>
                  <a:cubicBezTo>
                    <a:pt x="927182" y="2455005"/>
                    <a:pt x="797628" y="2238025"/>
                    <a:pt x="716701" y="2187562"/>
                  </a:cubicBezTo>
                  <a:cubicBezTo>
                    <a:pt x="635775" y="2137099"/>
                    <a:pt x="531484" y="1952003"/>
                    <a:pt x="368788" y="1839649"/>
                  </a:cubicBezTo>
                  <a:cubicBezTo>
                    <a:pt x="206092" y="1727295"/>
                    <a:pt x="169543" y="1601089"/>
                    <a:pt x="0" y="1470861"/>
                  </a:cubicBezTo>
                  <a:close/>
                </a:path>
              </a:pathLst>
            </a:custGeom>
            <a:noFill/>
            <a:ln w="76200">
              <a:solidFill>
                <a:srgbClr val="D04720"/>
              </a:solidFill>
              <a:extLst>
                <a:ext uri="{C807C97D-BFC1-408E-A445-0C87EB9F89A2}">
                  <ask:lineSketchStyleProps xmlns:ask="http://schemas.microsoft.com/office/drawing/2018/sketchyshapes" sd="1701380536">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DE2BEB05-A505-2699-9A20-FF00D41E70CF}"/>
                </a:ext>
              </a:extLst>
            </p:cNvPr>
            <p:cNvSpPr/>
            <p:nvPr/>
          </p:nvSpPr>
          <p:spPr>
            <a:xfrm>
              <a:off x="6053274" y="2839907"/>
              <a:ext cx="9144000" cy="1754326"/>
            </a:xfrm>
            <a:prstGeom prst="rect">
              <a:avLst/>
            </a:prstGeom>
            <a:noFill/>
          </p:spPr>
          <p:txBody>
            <a:bodyPr wrap="square" lIns="91440" tIns="45720" rIns="91440" bIns="45720">
              <a:spAutoFit/>
            </a:bodyPr>
            <a:lstStyle/>
            <a:p>
              <a:pPr algn="ctr"/>
              <a:r>
                <a:rPr lang="vi-VN" sz="5400" b="0" cap="none" spc="0">
                  <a:ln w="0"/>
                  <a:solidFill>
                    <a:schemeClr val="tx1"/>
                  </a:solidFill>
                </a:rPr>
                <a:t>Liệt kê nhiều loại cây </a:t>
              </a:r>
            </a:p>
            <a:p>
              <a:pPr algn="ctr"/>
              <a:r>
                <a:rPr lang="vi-VN" sz="5400" b="0" cap="none" spc="0">
                  <a:ln w="0"/>
                  <a:solidFill>
                    <a:schemeClr val="tx1"/>
                  </a:solidFill>
                  <a:sym typeface="Wingdings" panose="05000000000000000000" pitchFamily="2" charset="2"/>
                </a:rPr>
                <a:t></a:t>
              </a:r>
              <a:r>
                <a:rPr lang="vi-VN" sz="5400" b="0" cap="none" spc="0">
                  <a:ln w="0"/>
                  <a:solidFill>
                    <a:schemeClr val="tx1"/>
                  </a:solidFill>
                </a:rPr>
                <a:t> giới thiệu loại cây chọn tả.</a:t>
              </a:r>
            </a:p>
          </p:txBody>
        </p:sp>
      </p:grpSp>
      <p:sp>
        <p:nvSpPr>
          <p:cNvPr id="11" name="Hình chữ nhật: Góc Tròn 10">
            <a:extLst>
              <a:ext uri="{FF2B5EF4-FFF2-40B4-BE49-F238E27FC236}">
                <a16:creationId xmlns:a16="http://schemas.microsoft.com/office/drawing/2014/main" id="{847239A3-DFF6-8723-3E90-29F53DF10919}"/>
              </a:ext>
            </a:extLst>
          </p:cNvPr>
          <p:cNvSpPr/>
          <p:nvPr/>
        </p:nvSpPr>
        <p:spPr>
          <a:xfrm>
            <a:off x="1370210" y="7824308"/>
            <a:ext cx="10210800" cy="13716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a:t>MỞ BÀI GIÁN TIẾP</a:t>
            </a:r>
            <a:endParaRPr lang="en-US" sz="6000"/>
          </a:p>
        </p:txBody>
      </p:sp>
      <p:grpSp>
        <p:nvGrpSpPr>
          <p:cNvPr id="6" name="Nhóm 5">
            <a:extLst>
              <a:ext uri="{FF2B5EF4-FFF2-40B4-BE49-F238E27FC236}">
                <a16:creationId xmlns:a16="http://schemas.microsoft.com/office/drawing/2014/main" id="{F7C80EE7-E54B-813A-62B8-B1392AD58EC9}"/>
              </a:ext>
            </a:extLst>
          </p:cNvPr>
          <p:cNvGrpSpPr/>
          <p:nvPr/>
        </p:nvGrpSpPr>
        <p:grpSpPr>
          <a:xfrm>
            <a:off x="152400" y="217938"/>
            <a:ext cx="13105681" cy="4483663"/>
            <a:chOff x="229319" y="4462634"/>
            <a:chExt cx="13105681" cy="4483663"/>
          </a:xfrm>
        </p:grpSpPr>
        <p:sp>
          <p:nvSpPr>
            <p:cNvPr id="9" name="Hình chữ nhật 8">
              <a:extLst>
                <a:ext uri="{FF2B5EF4-FFF2-40B4-BE49-F238E27FC236}">
                  <a16:creationId xmlns:a16="http://schemas.microsoft.com/office/drawing/2014/main" id="{311C839A-57C8-BBC6-9A21-0759B3DB9547}"/>
                </a:ext>
              </a:extLst>
            </p:cNvPr>
            <p:cNvSpPr/>
            <p:nvPr/>
          </p:nvSpPr>
          <p:spPr>
            <a:xfrm>
              <a:off x="724619" y="4670977"/>
              <a:ext cx="12610381" cy="4275320"/>
            </a:xfrm>
            <a:prstGeom prst="rect">
              <a:avLst/>
            </a:prstGeom>
            <a:solidFill>
              <a:schemeClr val="bg1"/>
            </a:solid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015EDAE4-4C15-459B-A830-1A2DD6CD8713}"/>
                </a:ext>
              </a:extLst>
            </p:cNvPr>
            <p:cNvSpPr/>
            <p:nvPr/>
          </p:nvSpPr>
          <p:spPr>
            <a:xfrm>
              <a:off x="838200" y="4698980"/>
              <a:ext cx="12268200" cy="4247317"/>
            </a:xfrm>
            <a:prstGeom prst="rect">
              <a:avLst/>
            </a:prstGeom>
            <a:noFill/>
          </p:spPr>
          <p:txBody>
            <a:bodyPr wrap="square" lIns="91440" tIns="45720" rIns="91440" bIns="45720">
              <a:spAutoFit/>
            </a:bodyPr>
            <a:lstStyle/>
            <a:p>
              <a:r>
                <a:rPr lang="vi-VN" sz="5400" b="0" i="1" cap="none" spc="0">
                  <a:ln w="0"/>
                  <a:solidFill>
                    <a:schemeClr val="tx1"/>
                  </a:solidFill>
                  <a:latin typeface="+mj-lt"/>
                </a:rPr>
                <a:t>	Phố nhà em ở có trồng rất nhiều cây xanh: phượng, lộc vừng, xà cừ,... Mỗi cây có một vẻ : đẹp riêng. Nhưng em ấn tượng nhấtvới cây bàng già ở góc phố.</a:t>
              </a:r>
            </a:p>
            <a:p>
              <a:pPr algn="r"/>
              <a:r>
                <a:rPr lang="vi-VN" sz="5400" b="0" i="1" cap="none" spc="0">
                  <a:ln w="0"/>
                  <a:solidFill>
                    <a:schemeClr val="tx1"/>
                  </a:solidFill>
                  <a:latin typeface="+mj-lt"/>
                </a:rPr>
                <a:t>Minh Trung</a:t>
              </a:r>
            </a:p>
          </p:txBody>
        </p:sp>
        <p:sp>
          <p:nvSpPr>
            <p:cNvPr id="13" name="Hình Bầu dục 12">
              <a:extLst>
                <a:ext uri="{FF2B5EF4-FFF2-40B4-BE49-F238E27FC236}">
                  <a16:creationId xmlns:a16="http://schemas.microsoft.com/office/drawing/2014/main" id="{8329438F-64E6-8DB5-4EC8-AFF2D8D31B88}"/>
                </a:ext>
              </a:extLst>
            </p:cNvPr>
            <p:cNvSpPr/>
            <p:nvPr/>
          </p:nvSpPr>
          <p:spPr>
            <a:xfrm>
              <a:off x="229319" y="4462634"/>
              <a:ext cx="990600" cy="9906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2</a:t>
              </a:r>
              <a:endParaRPr lang="en-US" sz="4800" b="1">
                <a:latin typeface="+mj-lt"/>
              </a:endParaRPr>
            </a:p>
          </p:txBody>
        </p:sp>
      </p:grpSp>
      <p:pic>
        <p:nvPicPr>
          <p:cNvPr id="14" name="Hình ảnh 13">
            <a:extLst>
              <a:ext uri="{FF2B5EF4-FFF2-40B4-BE49-F238E27FC236}">
                <a16:creationId xmlns:a16="http://schemas.microsoft.com/office/drawing/2014/main" id="{AE70FFB6-8BEC-0EE4-87D3-07655C5991CF}"/>
              </a:ext>
            </a:extLst>
          </p:cNvPr>
          <p:cNvPicPr>
            <a:picLocks noChangeAspect="1"/>
          </p:cNvPicPr>
          <p:nvPr/>
        </p:nvPicPr>
        <p:blipFill>
          <a:blip r:embed="rId3"/>
          <a:stretch>
            <a:fillRect/>
          </a:stretch>
        </p:blipFill>
        <p:spPr>
          <a:xfrm>
            <a:off x="12801600" y="5496818"/>
            <a:ext cx="5621924" cy="4654979"/>
          </a:xfrm>
          <a:prstGeom prst="rect">
            <a:avLst/>
          </a:prstGeom>
        </p:spPr>
      </p:pic>
    </p:spTree>
    <p:extLst>
      <p:ext uri="{BB962C8B-B14F-4D97-AF65-F5344CB8AC3E}">
        <p14:creationId xmlns:p14="http://schemas.microsoft.com/office/powerpoint/2010/main" val="25134340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683FD7-F94D-EBFB-44F0-772101AA1757}"/>
              </a:ext>
            </a:extLst>
          </p:cNvPr>
          <p:cNvGrpSpPr/>
          <p:nvPr/>
        </p:nvGrpSpPr>
        <p:grpSpPr>
          <a:xfrm>
            <a:off x="2786598" y="3315697"/>
            <a:ext cx="11463474" cy="2514600"/>
            <a:chOff x="3733800" y="2459770"/>
            <a:chExt cx="11463474" cy="2514600"/>
          </a:xfrm>
        </p:grpSpPr>
        <p:sp>
          <p:nvSpPr>
            <p:cNvPr id="7" name="Mũi tên: Xuống 6">
              <a:extLst>
                <a:ext uri="{FF2B5EF4-FFF2-40B4-BE49-F238E27FC236}">
                  <a16:creationId xmlns:a16="http://schemas.microsoft.com/office/drawing/2014/main" id="{1DE2599C-A7BE-715B-8B7B-D7728AD50660}"/>
                </a:ext>
              </a:extLst>
            </p:cNvPr>
            <p:cNvSpPr/>
            <p:nvPr/>
          </p:nvSpPr>
          <p:spPr>
            <a:xfrm>
              <a:off x="3733800" y="2459770"/>
              <a:ext cx="2087479" cy="2514600"/>
            </a:xfrm>
            <a:custGeom>
              <a:avLst/>
              <a:gdLst>
                <a:gd name="connsiteX0" fmla="*/ 0 w 2087479"/>
                <a:gd name="connsiteY0" fmla="*/ 1470861 h 2514600"/>
                <a:gd name="connsiteX1" fmla="*/ 521870 w 2087479"/>
                <a:gd name="connsiteY1" fmla="*/ 1470861 h 2514600"/>
                <a:gd name="connsiteX2" fmla="*/ 521870 w 2087479"/>
                <a:gd name="connsiteY2" fmla="*/ 951157 h 2514600"/>
                <a:gd name="connsiteX3" fmla="*/ 521870 w 2087479"/>
                <a:gd name="connsiteY3" fmla="*/ 431453 h 2514600"/>
                <a:gd name="connsiteX4" fmla="*/ 521870 w 2087479"/>
                <a:gd name="connsiteY4" fmla="*/ 0 h 2514600"/>
                <a:gd name="connsiteX5" fmla="*/ 1012427 w 2087479"/>
                <a:gd name="connsiteY5" fmla="*/ 0 h 2514600"/>
                <a:gd name="connsiteX6" fmla="*/ 1565609 w 2087479"/>
                <a:gd name="connsiteY6" fmla="*/ 0 h 2514600"/>
                <a:gd name="connsiteX7" fmla="*/ 1565609 w 2087479"/>
                <a:gd name="connsiteY7" fmla="*/ 519704 h 2514600"/>
                <a:gd name="connsiteX8" fmla="*/ 1565609 w 2087479"/>
                <a:gd name="connsiteY8" fmla="*/ 995283 h 2514600"/>
                <a:gd name="connsiteX9" fmla="*/ 1565609 w 2087479"/>
                <a:gd name="connsiteY9" fmla="*/ 1470861 h 2514600"/>
                <a:gd name="connsiteX10" fmla="*/ 2087479 w 2087479"/>
                <a:gd name="connsiteY10" fmla="*/ 1470861 h 2514600"/>
                <a:gd name="connsiteX11" fmla="*/ 1729129 w 2087479"/>
                <a:gd name="connsiteY11" fmla="*/ 1829211 h 2514600"/>
                <a:gd name="connsiteX12" fmla="*/ 1360341 w 2087479"/>
                <a:gd name="connsiteY12" fmla="*/ 2197999 h 2514600"/>
                <a:gd name="connsiteX13" fmla="*/ 1043740 w 2087479"/>
                <a:gd name="connsiteY13" fmla="*/ 2514600 h 2514600"/>
                <a:gd name="connsiteX14" fmla="*/ 716701 w 2087479"/>
                <a:gd name="connsiteY14" fmla="*/ 2187562 h 2514600"/>
                <a:gd name="connsiteX15" fmla="*/ 368788 w 2087479"/>
                <a:gd name="connsiteY15" fmla="*/ 1839649 h 2514600"/>
                <a:gd name="connsiteX16" fmla="*/ 0 w 2087479"/>
                <a:gd name="connsiteY16" fmla="*/ 1470861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7479" h="2514600" extrusionOk="0">
                  <a:moveTo>
                    <a:pt x="0" y="1470861"/>
                  </a:moveTo>
                  <a:cubicBezTo>
                    <a:pt x="118687" y="1467038"/>
                    <a:pt x="412376" y="1530404"/>
                    <a:pt x="521870" y="1470861"/>
                  </a:cubicBezTo>
                  <a:cubicBezTo>
                    <a:pt x="469350" y="1318713"/>
                    <a:pt x="545200" y="1097589"/>
                    <a:pt x="521870" y="951157"/>
                  </a:cubicBezTo>
                  <a:cubicBezTo>
                    <a:pt x="498540" y="804725"/>
                    <a:pt x="530230" y="569918"/>
                    <a:pt x="521870" y="431453"/>
                  </a:cubicBezTo>
                  <a:cubicBezTo>
                    <a:pt x="513510" y="292988"/>
                    <a:pt x="540498" y="194803"/>
                    <a:pt x="521870" y="0"/>
                  </a:cubicBezTo>
                  <a:cubicBezTo>
                    <a:pt x="738668" y="-31026"/>
                    <a:pt x="876866" y="8414"/>
                    <a:pt x="1012427" y="0"/>
                  </a:cubicBezTo>
                  <a:cubicBezTo>
                    <a:pt x="1147988" y="-8414"/>
                    <a:pt x="1433844" y="63752"/>
                    <a:pt x="1565609" y="0"/>
                  </a:cubicBezTo>
                  <a:cubicBezTo>
                    <a:pt x="1585898" y="258504"/>
                    <a:pt x="1531229" y="275628"/>
                    <a:pt x="1565609" y="519704"/>
                  </a:cubicBezTo>
                  <a:cubicBezTo>
                    <a:pt x="1599989" y="763780"/>
                    <a:pt x="1517023" y="890790"/>
                    <a:pt x="1565609" y="995283"/>
                  </a:cubicBezTo>
                  <a:cubicBezTo>
                    <a:pt x="1614195" y="1099776"/>
                    <a:pt x="1529465" y="1314712"/>
                    <a:pt x="1565609" y="1470861"/>
                  </a:cubicBezTo>
                  <a:cubicBezTo>
                    <a:pt x="1695231" y="1453593"/>
                    <a:pt x="1863341" y="1522015"/>
                    <a:pt x="2087479" y="1470861"/>
                  </a:cubicBezTo>
                  <a:cubicBezTo>
                    <a:pt x="1976555" y="1647203"/>
                    <a:pt x="1795240" y="1740922"/>
                    <a:pt x="1729129" y="1829211"/>
                  </a:cubicBezTo>
                  <a:cubicBezTo>
                    <a:pt x="1663018" y="1917500"/>
                    <a:pt x="1432936" y="2069886"/>
                    <a:pt x="1360341" y="2197999"/>
                  </a:cubicBezTo>
                  <a:cubicBezTo>
                    <a:pt x="1287746" y="2326112"/>
                    <a:pt x="1110043" y="2397708"/>
                    <a:pt x="1043740" y="2514600"/>
                  </a:cubicBezTo>
                  <a:cubicBezTo>
                    <a:pt x="927182" y="2455005"/>
                    <a:pt x="797628" y="2238025"/>
                    <a:pt x="716701" y="2187562"/>
                  </a:cubicBezTo>
                  <a:cubicBezTo>
                    <a:pt x="635775" y="2137099"/>
                    <a:pt x="531484" y="1952003"/>
                    <a:pt x="368788" y="1839649"/>
                  </a:cubicBezTo>
                  <a:cubicBezTo>
                    <a:pt x="206092" y="1727295"/>
                    <a:pt x="169543" y="1601089"/>
                    <a:pt x="0" y="1470861"/>
                  </a:cubicBezTo>
                  <a:close/>
                </a:path>
              </a:pathLst>
            </a:custGeom>
            <a:noFill/>
            <a:ln w="76200">
              <a:solidFill>
                <a:srgbClr val="D04720"/>
              </a:solidFill>
              <a:extLst>
                <a:ext uri="{C807C97D-BFC1-408E-A445-0C87EB9F89A2}">
                  <ask:lineSketchStyleProps xmlns:ask="http://schemas.microsoft.com/office/drawing/2018/sketchyshapes" sd="1701380536">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DE2BEB05-A505-2699-9A20-FF00D41E70CF}"/>
                </a:ext>
              </a:extLst>
            </p:cNvPr>
            <p:cNvSpPr/>
            <p:nvPr/>
          </p:nvSpPr>
          <p:spPr>
            <a:xfrm>
              <a:off x="6053274" y="2839907"/>
              <a:ext cx="9144000" cy="1754326"/>
            </a:xfrm>
            <a:prstGeom prst="rect">
              <a:avLst/>
            </a:prstGeom>
            <a:noFill/>
          </p:spPr>
          <p:txBody>
            <a:bodyPr wrap="square" lIns="91440" tIns="45720" rIns="91440" bIns="45720">
              <a:spAutoFit/>
            </a:bodyPr>
            <a:lstStyle/>
            <a:p>
              <a:pPr algn="ctr"/>
              <a:r>
                <a:rPr lang="vi-VN" sz="5400" b="0" cap="none" spc="0">
                  <a:ln w="0"/>
                  <a:solidFill>
                    <a:schemeClr val="tx1"/>
                  </a:solidFill>
                </a:rPr>
                <a:t>Giới thiệu trực tiếp tên cây cần tả. </a:t>
              </a:r>
            </a:p>
          </p:txBody>
        </p:sp>
      </p:grpSp>
      <p:sp>
        <p:nvSpPr>
          <p:cNvPr id="11" name="Hình chữ nhật: Góc Tròn 10">
            <a:extLst>
              <a:ext uri="{FF2B5EF4-FFF2-40B4-BE49-F238E27FC236}">
                <a16:creationId xmlns:a16="http://schemas.microsoft.com/office/drawing/2014/main" id="{847239A3-DFF6-8723-3E90-29F53DF10919}"/>
              </a:ext>
            </a:extLst>
          </p:cNvPr>
          <p:cNvSpPr/>
          <p:nvPr/>
        </p:nvSpPr>
        <p:spPr>
          <a:xfrm>
            <a:off x="2818682" y="6210434"/>
            <a:ext cx="10210800" cy="1371600"/>
          </a:xfrm>
          <a:prstGeom prst="roundRect">
            <a:avLst/>
          </a:prstGeom>
          <a:solidFill>
            <a:srgbClr val="D047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a:t>MỞ BÀI TRỰC TIẾP</a:t>
            </a:r>
            <a:endParaRPr lang="en-US" sz="6000"/>
          </a:p>
        </p:txBody>
      </p:sp>
      <p:grpSp>
        <p:nvGrpSpPr>
          <p:cNvPr id="2" name="Nhóm 1">
            <a:extLst>
              <a:ext uri="{FF2B5EF4-FFF2-40B4-BE49-F238E27FC236}">
                <a16:creationId xmlns:a16="http://schemas.microsoft.com/office/drawing/2014/main" id="{719136A8-43DF-4E05-1243-C22577459823}"/>
              </a:ext>
            </a:extLst>
          </p:cNvPr>
          <p:cNvGrpSpPr/>
          <p:nvPr/>
        </p:nvGrpSpPr>
        <p:grpSpPr>
          <a:xfrm>
            <a:off x="152400" y="1028700"/>
            <a:ext cx="16306081" cy="1962669"/>
            <a:chOff x="229319" y="2350778"/>
            <a:chExt cx="16306081" cy="1962669"/>
          </a:xfrm>
        </p:grpSpPr>
        <p:sp>
          <p:nvSpPr>
            <p:cNvPr id="3" name="Hình chữ nhật 2">
              <a:extLst>
                <a:ext uri="{FF2B5EF4-FFF2-40B4-BE49-F238E27FC236}">
                  <a16:creationId xmlns:a16="http://schemas.microsoft.com/office/drawing/2014/main" id="{36BBEDD9-9506-5122-A7C0-0BEF90EC3776}"/>
                </a:ext>
              </a:extLst>
            </p:cNvPr>
            <p:cNvSpPr/>
            <p:nvPr/>
          </p:nvSpPr>
          <p:spPr>
            <a:xfrm>
              <a:off x="724619" y="2559121"/>
              <a:ext cx="15810781" cy="1754326"/>
            </a:xfrm>
            <a:prstGeom prst="rect">
              <a:avLst/>
            </a:prstGeom>
            <a:noFill/>
            <a:ln w="571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727281CC-1BBB-B633-A7FA-13A0901F9077}"/>
                </a:ext>
              </a:extLst>
            </p:cNvPr>
            <p:cNvSpPr/>
            <p:nvPr/>
          </p:nvSpPr>
          <p:spPr>
            <a:xfrm>
              <a:off x="1078557" y="2511631"/>
              <a:ext cx="12027844" cy="1754326"/>
            </a:xfrm>
            <a:prstGeom prst="rect">
              <a:avLst/>
            </a:prstGeom>
            <a:noFill/>
          </p:spPr>
          <p:txBody>
            <a:bodyPr wrap="square" lIns="91440" tIns="45720" rIns="91440" bIns="45720">
              <a:spAutoFit/>
            </a:bodyPr>
            <a:lstStyle/>
            <a:p>
              <a:pPr lvl="1"/>
              <a:r>
                <a:rPr lang="vi-VN" sz="5400" b="0" i="1" cap="none" spc="0">
                  <a:ln w="0"/>
                  <a:solidFill>
                    <a:schemeClr val="tx1"/>
                  </a:solidFill>
                  <a:latin typeface="+mj-lt"/>
                </a:rPr>
                <a:t>Sầu riêng là loại trái quý của miền Nam.</a:t>
              </a:r>
            </a:p>
            <a:p>
              <a:pPr lvl="1" algn="r"/>
              <a:r>
                <a:rPr lang="vi-VN" sz="5400" i="1">
                  <a:ln w="0"/>
                  <a:latin typeface="+mj-lt"/>
                </a:rPr>
                <a:t>Mai Văn Tạo</a:t>
              </a:r>
              <a:endParaRPr lang="vi-VN" sz="5400" b="0" i="1" cap="none" spc="0">
                <a:ln w="0"/>
                <a:solidFill>
                  <a:schemeClr val="tx1"/>
                </a:solidFill>
                <a:latin typeface="+mj-lt"/>
              </a:endParaRPr>
            </a:p>
          </p:txBody>
        </p:sp>
        <p:sp>
          <p:nvSpPr>
            <p:cNvPr id="5" name="Hình Bầu dục 4">
              <a:extLst>
                <a:ext uri="{FF2B5EF4-FFF2-40B4-BE49-F238E27FC236}">
                  <a16:creationId xmlns:a16="http://schemas.microsoft.com/office/drawing/2014/main" id="{FA463D2B-51EE-D058-18F0-CC80675E93F3}"/>
                </a:ext>
              </a:extLst>
            </p:cNvPr>
            <p:cNvSpPr/>
            <p:nvPr/>
          </p:nvSpPr>
          <p:spPr>
            <a:xfrm>
              <a:off x="229319" y="2350778"/>
              <a:ext cx="990600" cy="9906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3</a:t>
              </a:r>
              <a:endParaRPr lang="en-US" sz="4800" b="1">
                <a:latin typeface="+mj-lt"/>
              </a:endParaRPr>
            </a:p>
          </p:txBody>
        </p:sp>
      </p:grpSp>
      <p:pic>
        <p:nvPicPr>
          <p:cNvPr id="15" name="Hình ảnh 14">
            <a:extLst>
              <a:ext uri="{FF2B5EF4-FFF2-40B4-BE49-F238E27FC236}">
                <a16:creationId xmlns:a16="http://schemas.microsoft.com/office/drawing/2014/main" id="{08B0BFBD-9E56-6CF1-23B6-68F24B9A3A29}"/>
              </a:ext>
            </a:extLst>
          </p:cNvPr>
          <p:cNvPicPr>
            <a:picLocks noChangeAspect="1"/>
          </p:cNvPicPr>
          <p:nvPr/>
        </p:nvPicPr>
        <p:blipFill>
          <a:blip r:embed="rId3"/>
          <a:stretch>
            <a:fillRect/>
          </a:stretch>
        </p:blipFill>
        <p:spPr>
          <a:xfrm>
            <a:off x="13780283" y="925415"/>
            <a:ext cx="2971978" cy="2377582"/>
          </a:xfrm>
          <a:prstGeom prst="rect">
            <a:avLst/>
          </a:prstGeom>
        </p:spPr>
      </p:pic>
    </p:spTree>
    <p:extLst>
      <p:ext uri="{BB962C8B-B14F-4D97-AF65-F5344CB8AC3E}">
        <p14:creationId xmlns:p14="http://schemas.microsoft.com/office/powerpoint/2010/main" val="16263974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2022</TotalTime>
  <Words>611</Words>
  <Application>Microsoft Office PowerPoint</Application>
  <PresentationFormat>Tùy chỉnh</PresentationFormat>
  <Paragraphs>60</Paragraphs>
  <Slides>18</Slides>
  <Notes>0</Notes>
  <HiddenSlides>0</HiddenSlides>
  <MMClips>4</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18</vt:i4>
      </vt:variant>
    </vt:vector>
  </HeadingPairs>
  <TitlesOfParts>
    <vt:vector size="26" baseType="lpstr">
      <vt:lpstr>Calibri</vt:lpstr>
      <vt:lpstr>#9Slide03 Arima Madurai Black</vt:lpstr>
      <vt:lpstr>#9Slide02 Noi dung dai</vt:lpstr>
      <vt:lpstr>#9Slide02 Tieu de dai</vt:lpstr>
      <vt:lpstr>Arial</vt:lpstr>
      <vt:lpstr>Wingdings</vt:lpstr>
      <vt:lpstr>2_Office Theme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t19</dc:title>
  <dc:subject>9Slide.vn</dc:subject>
  <dc:creator>Hi There</dc:creator>
  <dc:description>9Slide.vn</dc:description>
  <cp:lastModifiedBy>Kim Tuyền Phạm</cp:lastModifiedBy>
  <cp:revision>45</cp:revision>
  <dcterms:created xsi:type="dcterms:W3CDTF">2006-08-16T00:00:00Z</dcterms:created>
  <dcterms:modified xsi:type="dcterms:W3CDTF">2024-01-18T15:13:09Z</dcterms:modified>
  <cp:category>9Slide.vn</cp:category>
  <dc:identifier>DAF1Kgzwy4o</dc:identifier>
</cp:coreProperties>
</file>