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98" r:id="rId3"/>
    <p:sldId id="299" r:id="rId4"/>
    <p:sldId id="300" r:id="rId5"/>
    <p:sldId id="301" r:id="rId6"/>
    <p:sldId id="317" r:id="rId7"/>
    <p:sldId id="325" r:id="rId8"/>
    <p:sldId id="316" r:id="rId9"/>
    <p:sldId id="318" r:id="rId10"/>
    <p:sldId id="323" r:id="rId11"/>
    <p:sldId id="326" r:id="rId12"/>
    <p:sldId id="327" r:id="rId13"/>
    <p:sldId id="328" r:id="rId14"/>
    <p:sldId id="324" r:id="rId15"/>
    <p:sldId id="296" r:id="rId16"/>
    <p:sldId id="297" r:id="rId17"/>
  </p:sldIdLst>
  <p:sldSz cx="18288000" cy="10287000"/>
  <p:notesSz cx="6858000" cy="9144000"/>
  <p:embeddedFontLst>
    <p:embeddedFont>
      <p:font typeface="#9Slide02 Noi dung dai" panose="02000000000000000000" pitchFamily="2" charset="0"/>
      <p:regular r:id="rId18"/>
    </p:embeddedFont>
    <p:embeddedFont>
      <p:font typeface="#9Slide02 Tieu de dai" panose="02000000000000000000" pitchFamily="2" charset="0"/>
      <p:bold r:id="rId19"/>
    </p:embeddedFont>
    <p:embeddedFont>
      <p:font typeface="#9Slide03 Arima Madurai Black" panose="00000A00000000000000" pitchFamily="2" charset="-93"/>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87D2D"/>
    <a:srgbClr val="D04720"/>
    <a:srgbClr val="729A31"/>
    <a:srgbClr val="FAF4E5"/>
    <a:srgbClr val="000000"/>
    <a:srgbClr val="E1EFFB"/>
    <a:srgbClr val="F8E6EE"/>
    <a:srgbClr val="EFA74A"/>
    <a:srgbClr val="72C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2" d="100"/>
          <a:sy n="52" d="100"/>
        </p:scale>
        <p:origin x="1215"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5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98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3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642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184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9"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18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6"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41"/>
            <a:ext cx="9258300" cy="7310438"/>
          </a:xfrm>
        </p:spPr>
        <p:txBody>
          <a:bodyPr/>
          <a:lstStyle>
            <a:lvl1pPr marL="0" indent="0">
              <a:buNone/>
              <a:defRPr sz="4800"/>
            </a:lvl1pPr>
            <a:lvl2pPr marL="685869" indent="0">
              <a:buNone/>
              <a:defRPr sz="4200"/>
            </a:lvl2pPr>
            <a:lvl3pPr marL="1371738" indent="0">
              <a:buNone/>
              <a:defRPr sz="3600"/>
            </a:lvl3pPr>
            <a:lvl4pPr marL="2057607" indent="0">
              <a:buNone/>
              <a:defRPr sz="3000"/>
            </a:lvl4pPr>
            <a:lvl5pPr marL="2743475" indent="0">
              <a:buNone/>
              <a:defRPr sz="3000"/>
            </a:lvl5pPr>
            <a:lvl6pPr marL="3429342" indent="0">
              <a:buNone/>
              <a:defRPr sz="3000"/>
            </a:lvl6pPr>
            <a:lvl7pPr marL="4115213" indent="0">
              <a:buNone/>
              <a:defRPr sz="3000"/>
            </a:lvl7pPr>
            <a:lvl8pPr marL="4801080" indent="0">
              <a:buNone/>
              <a:defRPr sz="3000"/>
            </a:lvl8pPr>
            <a:lvl9pPr marL="5486949"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6" y="3086100"/>
            <a:ext cx="5898356" cy="5717382"/>
          </a:xfrm>
        </p:spPr>
        <p:txBody>
          <a:bodyPr/>
          <a:lstStyle>
            <a:lvl1pPr marL="0" indent="0">
              <a:buNone/>
              <a:defRPr sz="2400"/>
            </a:lvl1pPr>
            <a:lvl2pPr marL="685869" indent="0">
              <a:buNone/>
              <a:defRPr sz="2100"/>
            </a:lvl2pPr>
            <a:lvl3pPr marL="1371738" indent="0">
              <a:buNone/>
              <a:defRPr sz="1800"/>
            </a:lvl3pPr>
            <a:lvl4pPr marL="2057607" indent="0">
              <a:buNone/>
              <a:defRPr sz="1500"/>
            </a:lvl4pPr>
            <a:lvl5pPr marL="2743475" indent="0">
              <a:buNone/>
              <a:defRPr sz="1500"/>
            </a:lvl5pPr>
            <a:lvl6pPr marL="3429342" indent="0">
              <a:buNone/>
              <a:defRPr sz="1500"/>
            </a:lvl6pPr>
            <a:lvl7pPr marL="4115213" indent="0">
              <a:buNone/>
              <a:defRPr sz="1500"/>
            </a:lvl7pPr>
            <a:lvl8pPr marL="4801080" indent="0">
              <a:buNone/>
              <a:defRPr sz="1500"/>
            </a:lvl8pPr>
            <a:lvl9pPr marL="5486949"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4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425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86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818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21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24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63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81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583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FD662944-19DB-5589-C698-ECCFEF1ED95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70699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B2F5C4D-5997-8031-B165-8DB6EF7DD284}"/>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433808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738"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35" indent="-342935" algn="l" defTabSz="1371738"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802" indent="-342935" algn="l" defTabSz="1371738"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671" indent="-342935" algn="l" defTabSz="1371738"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540" indent="-342935" algn="l" defTabSz="1371738"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409" indent="-342935" algn="l" defTabSz="1371738"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2278"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147"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015"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882"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738" rtl="0" eaLnBrk="1" latinLnBrk="0" hangingPunct="1">
        <a:defRPr sz="2700" kern="1200">
          <a:solidFill>
            <a:schemeClr val="tx1"/>
          </a:solidFill>
          <a:latin typeface="+mn-lt"/>
          <a:ea typeface="+mn-ea"/>
          <a:cs typeface="+mn-cs"/>
        </a:defRPr>
      </a:lvl1pPr>
      <a:lvl2pPr marL="685869" algn="l" defTabSz="1371738" rtl="0" eaLnBrk="1" latinLnBrk="0" hangingPunct="1">
        <a:defRPr sz="2700" kern="1200">
          <a:solidFill>
            <a:schemeClr val="tx1"/>
          </a:solidFill>
          <a:latin typeface="+mn-lt"/>
          <a:ea typeface="+mn-ea"/>
          <a:cs typeface="+mn-cs"/>
        </a:defRPr>
      </a:lvl2pPr>
      <a:lvl3pPr marL="1371738" algn="l" defTabSz="1371738" rtl="0" eaLnBrk="1" latinLnBrk="0" hangingPunct="1">
        <a:defRPr sz="2700" kern="1200">
          <a:solidFill>
            <a:schemeClr val="tx1"/>
          </a:solidFill>
          <a:latin typeface="+mn-lt"/>
          <a:ea typeface="+mn-ea"/>
          <a:cs typeface="+mn-cs"/>
        </a:defRPr>
      </a:lvl3pPr>
      <a:lvl4pPr marL="2057607" algn="l" defTabSz="1371738" rtl="0" eaLnBrk="1" latinLnBrk="0" hangingPunct="1">
        <a:defRPr sz="2700" kern="1200">
          <a:solidFill>
            <a:schemeClr val="tx1"/>
          </a:solidFill>
          <a:latin typeface="+mn-lt"/>
          <a:ea typeface="+mn-ea"/>
          <a:cs typeface="+mn-cs"/>
        </a:defRPr>
      </a:lvl4pPr>
      <a:lvl5pPr marL="2743475" algn="l" defTabSz="1371738" rtl="0" eaLnBrk="1" latinLnBrk="0" hangingPunct="1">
        <a:defRPr sz="2700" kern="1200">
          <a:solidFill>
            <a:schemeClr val="tx1"/>
          </a:solidFill>
          <a:latin typeface="+mn-lt"/>
          <a:ea typeface="+mn-ea"/>
          <a:cs typeface="+mn-cs"/>
        </a:defRPr>
      </a:lvl5pPr>
      <a:lvl6pPr marL="3429342" algn="l" defTabSz="1371738" rtl="0" eaLnBrk="1" latinLnBrk="0" hangingPunct="1">
        <a:defRPr sz="2700" kern="1200">
          <a:solidFill>
            <a:schemeClr val="tx1"/>
          </a:solidFill>
          <a:latin typeface="+mn-lt"/>
          <a:ea typeface="+mn-ea"/>
          <a:cs typeface="+mn-cs"/>
        </a:defRPr>
      </a:lvl6pPr>
      <a:lvl7pPr marL="4115213" algn="l" defTabSz="1371738" rtl="0" eaLnBrk="1" latinLnBrk="0" hangingPunct="1">
        <a:defRPr sz="2700" kern="1200">
          <a:solidFill>
            <a:schemeClr val="tx1"/>
          </a:solidFill>
          <a:latin typeface="+mn-lt"/>
          <a:ea typeface="+mn-ea"/>
          <a:cs typeface="+mn-cs"/>
        </a:defRPr>
      </a:lvl7pPr>
      <a:lvl8pPr marL="4801080" algn="l" defTabSz="1371738" rtl="0" eaLnBrk="1" latinLnBrk="0" hangingPunct="1">
        <a:defRPr sz="2700" kern="1200">
          <a:solidFill>
            <a:schemeClr val="tx1"/>
          </a:solidFill>
          <a:latin typeface="+mn-lt"/>
          <a:ea typeface="+mn-ea"/>
          <a:cs typeface="+mn-cs"/>
        </a:defRPr>
      </a:lvl8pPr>
      <a:lvl9pPr marL="5486949" algn="l" defTabSz="137173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https://zalo.me/g/wvrerm321"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mailto:https://www.facebook.com/groups/97636430684893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0F4F79F-019E-F797-5811-87B5D926F2CC}"/>
              </a:ext>
            </a:extLst>
          </p:cNvPr>
          <p:cNvSpPr/>
          <p:nvPr/>
        </p:nvSpPr>
        <p:spPr>
          <a:xfrm>
            <a:off x="4720354" y="419100"/>
            <a:ext cx="8847294" cy="1446550"/>
          </a:xfrm>
          <a:prstGeom prst="rect">
            <a:avLst/>
          </a:prstGeom>
          <a:noFill/>
        </p:spPr>
        <p:txBody>
          <a:bodyPr wrap="none" lIns="91440" tIns="45720" rIns="91440" bIns="45720">
            <a:spAutoFit/>
          </a:bodyPr>
          <a:lstStyle/>
          <a:p>
            <a:pPr algn="ctr"/>
            <a:r>
              <a:rPr lang="vi-VN" sz="8800" b="1" u="sng">
                <a:ln w="0"/>
              </a:rPr>
              <a:t>Luyện từ và câu</a:t>
            </a:r>
            <a:endParaRPr lang="vi-VN" sz="8800" b="1" u="sng" cap="none" spc="0">
              <a:ln w="0"/>
              <a:solidFill>
                <a:schemeClr val="tx1"/>
              </a:solidFill>
            </a:endParaRPr>
          </a:p>
        </p:txBody>
      </p:sp>
      <p:sp>
        <p:nvSpPr>
          <p:cNvPr id="5" name="Hình tự do: Hình 4">
            <a:extLst>
              <a:ext uri="{FF2B5EF4-FFF2-40B4-BE49-F238E27FC236}">
                <a16:creationId xmlns:a16="http://schemas.microsoft.com/office/drawing/2014/main" id="{F7156D6E-D6EB-6AF2-1832-DDE601E8978B}"/>
              </a:ext>
            </a:extLst>
          </p:cNvPr>
          <p:cNvSpPr>
            <a:spLocks noChangeAspect="1"/>
          </p:cNvSpPr>
          <p:nvPr/>
        </p:nvSpPr>
        <p:spPr>
          <a:xfrm>
            <a:off x="4524147" y="2171700"/>
            <a:ext cx="9239706" cy="3189523"/>
          </a:xfrm>
          <a:custGeom>
            <a:avLst/>
            <a:gdLst/>
            <a:ahLst/>
            <a:cxnLst/>
            <a:rect l="l" t="t" r="r" b="b"/>
            <a:pathLst>
              <a:path w="9239706" h="3189523">
                <a:moveTo>
                  <a:pt x="4886476" y="2135877"/>
                </a:moveTo>
                <a:cubicBezTo>
                  <a:pt x="4910765" y="2135877"/>
                  <a:pt x="4925824" y="2138791"/>
                  <a:pt x="4931653" y="2144621"/>
                </a:cubicBezTo>
                <a:cubicBezTo>
                  <a:pt x="4955942" y="2179596"/>
                  <a:pt x="5025408" y="2273351"/>
                  <a:pt x="5140051" y="2425884"/>
                </a:cubicBezTo>
                <a:cubicBezTo>
                  <a:pt x="5244007" y="2564816"/>
                  <a:pt x="5321974" y="2670715"/>
                  <a:pt x="5373951" y="2743581"/>
                </a:cubicBezTo>
                <a:cubicBezTo>
                  <a:pt x="5425929" y="2816447"/>
                  <a:pt x="5462605" y="2876198"/>
                  <a:pt x="5483979" y="2922832"/>
                </a:cubicBezTo>
                <a:lnTo>
                  <a:pt x="5435888" y="2268493"/>
                </a:lnTo>
                <a:lnTo>
                  <a:pt x="5434431" y="2248091"/>
                </a:lnTo>
                <a:cubicBezTo>
                  <a:pt x="5434431" y="2216030"/>
                  <a:pt x="5441960" y="2190284"/>
                  <a:pt x="5457019" y="2170853"/>
                </a:cubicBezTo>
                <a:cubicBezTo>
                  <a:pt x="5472078" y="2151422"/>
                  <a:pt x="5494181" y="2140249"/>
                  <a:pt x="5523327" y="2137334"/>
                </a:cubicBezTo>
                <a:cubicBezTo>
                  <a:pt x="5554417" y="2135391"/>
                  <a:pt x="5580649" y="2141706"/>
                  <a:pt x="5602023" y="2156279"/>
                </a:cubicBezTo>
                <a:cubicBezTo>
                  <a:pt x="5589393" y="2194170"/>
                  <a:pt x="5583077" y="2253920"/>
                  <a:pt x="5583077" y="2335530"/>
                </a:cubicBezTo>
                <a:lnTo>
                  <a:pt x="5581620" y="2966552"/>
                </a:lnTo>
                <a:cubicBezTo>
                  <a:pt x="5581620" y="3053020"/>
                  <a:pt x="5584535" y="3119085"/>
                  <a:pt x="5590364" y="3164748"/>
                </a:cubicBezTo>
                <a:cubicBezTo>
                  <a:pt x="5583563" y="3171549"/>
                  <a:pt x="5572147" y="3177136"/>
                  <a:pt x="5556117" y="3181507"/>
                </a:cubicBezTo>
                <a:cubicBezTo>
                  <a:pt x="5540086" y="3185879"/>
                  <a:pt x="5523327" y="3188065"/>
                  <a:pt x="5505839" y="3188065"/>
                </a:cubicBezTo>
                <a:cubicBezTo>
                  <a:pt x="5485437" y="3188065"/>
                  <a:pt x="5470863" y="3185636"/>
                  <a:pt x="5462119" y="3180779"/>
                </a:cubicBezTo>
                <a:cubicBezTo>
                  <a:pt x="5200773" y="2874741"/>
                  <a:pt x="5018121" y="2624566"/>
                  <a:pt x="4914165" y="2430256"/>
                </a:cubicBezTo>
                <a:lnTo>
                  <a:pt x="4954971" y="3080223"/>
                </a:lnTo>
                <a:cubicBezTo>
                  <a:pt x="4957885" y="3111313"/>
                  <a:pt x="4949141" y="3137302"/>
                  <a:pt x="4928739" y="3158190"/>
                </a:cubicBezTo>
                <a:cubicBezTo>
                  <a:pt x="4908337" y="3179078"/>
                  <a:pt x="4885505" y="3189523"/>
                  <a:pt x="4860245" y="3189523"/>
                </a:cubicBezTo>
                <a:cubicBezTo>
                  <a:pt x="4830127" y="3189523"/>
                  <a:pt x="4803895" y="3181265"/>
                  <a:pt x="4781549" y="3164748"/>
                </a:cubicBezTo>
                <a:cubicBezTo>
                  <a:pt x="4800008" y="3115199"/>
                  <a:pt x="4809237" y="3048162"/>
                  <a:pt x="4809237" y="2963637"/>
                </a:cubicBezTo>
                <a:lnTo>
                  <a:pt x="4809237" y="2360305"/>
                </a:lnTo>
                <a:cubicBezTo>
                  <a:pt x="4809237" y="2279666"/>
                  <a:pt x="4805837" y="2212629"/>
                  <a:pt x="4799037" y="2159194"/>
                </a:cubicBezTo>
                <a:cubicBezTo>
                  <a:pt x="4804866" y="2151422"/>
                  <a:pt x="4816282" y="2145592"/>
                  <a:pt x="4833284" y="2141706"/>
                </a:cubicBezTo>
                <a:cubicBezTo>
                  <a:pt x="4850286" y="2137820"/>
                  <a:pt x="4868017" y="2135877"/>
                  <a:pt x="4886476" y="2135877"/>
                </a:cubicBezTo>
                <a:close/>
                <a:moveTo>
                  <a:pt x="3591077" y="2134419"/>
                </a:moveTo>
                <a:cubicBezTo>
                  <a:pt x="3622166" y="2134419"/>
                  <a:pt x="3647912" y="2143163"/>
                  <a:pt x="3668315" y="2160651"/>
                </a:cubicBezTo>
                <a:cubicBezTo>
                  <a:pt x="3688717" y="2178139"/>
                  <a:pt x="3698918" y="2201942"/>
                  <a:pt x="3698918" y="2232060"/>
                </a:cubicBezTo>
                <a:lnTo>
                  <a:pt x="3698918" y="2731923"/>
                </a:lnTo>
                <a:cubicBezTo>
                  <a:pt x="3698918" y="2868911"/>
                  <a:pt x="3713492" y="2968252"/>
                  <a:pt x="3742638" y="3029946"/>
                </a:cubicBezTo>
                <a:cubicBezTo>
                  <a:pt x="3771785" y="3091639"/>
                  <a:pt x="3817933" y="3122486"/>
                  <a:pt x="3881084" y="3122486"/>
                </a:cubicBezTo>
                <a:cubicBezTo>
                  <a:pt x="3947149" y="3122486"/>
                  <a:pt x="3995727" y="3089939"/>
                  <a:pt x="4026817" y="3024845"/>
                </a:cubicBezTo>
                <a:cubicBezTo>
                  <a:pt x="4057906" y="2959751"/>
                  <a:pt x="4073451" y="2862110"/>
                  <a:pt x="4073451" y="2731923"/>
                </a:cubicBezTo>
                <a:lnTo>
                  <a:pt x="4073451" y="2360305"/>
                </a:lnTo>
                <a:cubicBezTo>
                  <a:pt x="4073451" y="2286467"/>
                  <a:pt x="4064221" y="2225259"/>
                  <a:pt x="4045762" y="2176682"/>
                </a:cubicBezTo>
                <a:cubicBezTo>
                  <a:pt x="4057421" y="2165995"/>
                  <a:pt x="4072479" y="2156279"/>
                  <a:pt x="4090939" y="2147535"/>
                </a:cubicBezTo>
                <a:cubicBezTo>
                  <a:pt x="4109398" y="2138791"/>
                  <a:pt x="4130287" y="2134419"/>
                  <a:pt x="4153604" y="2134419"/>
                </a:cubicBezTo>
                <a:cubicBezTo>
                  <a:pt x="4184693" y="2134419"/>
                  <a:pt x="4210683" y="2143163"/>
                  <a:pt x="4231571" y="2160651"/>
                </a:cubicBezTo>
                <a:cubicBezTo>
                  <a:pt x="4252459" y="2178139"/>
                  <a:pt x="4262903" y="2201942"/>
                  <a:pt x="4262903" y="2232060"/>
                </a:cubicBezTo>
                <a:lnTo>
                  <a:pt x="4262903" y="2721721"/>
                </a:lnTo>
                <a:cubicBezTo>
                  <a:pt x="4262903" y="2877169"/>
                  <a:pt x="4230842" y="2993998"/>
                  <a:pt x="4166720" y="3072208"/>
                </a:cubicBezTo>
                <a:cubicBezTo>
                  <a:pt x="4102597" y="3150418"/>
                  <a:pt x="4007386" y="3189523"/>
                  <a:pt x="3881084" y="3189523"/>
                </a:cubicBezTo>
                <a:cubicBezTo>
                  <a:pt x="3756726" y="3189523"/>
                  <a:pt x="3663700" y="3151632"/>
                  <a:pt x="3602006" y="3075851"/>
                </a:cubicBezTo>
                <a:cubicBezTo>
                  <a:pt x="3540313" y="3000070"/>
                  <a:pt x="3509466" y="2882027"/>
                  <a:pt x="3509466" y="2721721"/>
                </a:cubicBezTo>
                <a:lnTo>
                  <a:pt x="3509466" y="2360305"/>
                </a:lnTo>
                <a:cubicBezTo>
                  <a:pt x="3509466" y="2286467"/>
                  <a:pt x="3500237" y="2225259"/>
                  <a:pt x="3481777" y="2176682"/>
                </a:cubicBezTo>
                <a:cubicBezTo>
                  <a:pt x="3492464" y="2165995"/>
                  <a:pt x="3507280" y="2156279"/>
                  <a:pt x="3526225" y="2147535"/>
                </a:cubicBezTo>
                <a:cubicBezTo>
                  <a:pt x="3545171" y="2138791"/>
                  <a:pt x="3566788" y="2134419"/>
                  <a:pt x="3591077" y="2134419"/>
                </a:cubicBezTo>
                <a:close/>
                <a:moveTo>
                  <a:pt x="2576274" y="2134419"/>
                </a:moveTo>
                <a:cubicBezTo>
                  <a:pt x="2608335" y="2134419"/>
                  <a:pt x="2634566" y="2143163"/>
                  <a:pt x="2654969" y="2160651"/>
                </a:cubicBezTo>
                <a:cubicBezTo>
                  <a:pt x="2675372" y="2178139"/>
                  <a:pt x="2685573" y="2201942"/>
                  <a:pt x="2685573" y="2232060"/>
                </a:cubicBezTo>
                <a:lnTo>
                  <a:pt x="2685573" y="2587648"/>
                </a:lnTo>
                <a:lnTo>
                  <a:pt x="3073221" y="2587648"/>
                </a:lnTo>
                <a:lnTo>
                  <a:pt x="3073221" y="2360305"/>
                </a:lnTo>
                <a:cubicBezTo>
                  <a:pt x="3073221" y="2286467"/>
                  <a:pt x="3063992" y="2225259"/>
                  <a:pt x="3045532" y="2176682"/>
                </a:cubicBezTo>
                <a:cubicBezTo>
                  <a:pt x="3056219" y="2165995"/>
                  <a:pt x="3071035" y="2156279"/>
                  <a:pt x="3089981" y="2147535"/>
                </a:cubicBezTo>
                <a:cubicBezTo>
                  <a:pt x="3108926" y="2138791"/>
                  <a:pt x="3130543" y="2134419"/>
                  <a:pt x="3154832" y="2134419"/>
                </a:cubicBezTo>
                <a:cubicBezTo>
                  <a:pt x="3185921" y="2134419"/>
                  <a:pt x="3211910" y="2143163"/>
                  <a:pt x="3232799" y="2160651"/>
                </a:cubicBezTo>
                <a:cubicBezTo>
                  <a:pt x="3253687" y="2178139"/>
                  <a:pt x="3264131" y="2201942"/>
                  <a:pt x="3264131" y="2232060"/>
                </a:cubicBezTo>
                <a:lnTo>
                  <a:pt x="3264131" y="2963637"/>
                </a:lnTo>
                <a:cubicBezTo>
                  <a:pt x="3264131" y="3040390"/>
                  <a:pt x="3273361" y="3101597"/>
                  <a:pt x="3291820" y="3147260"/>
                </a:cubicBezTo>
                <a:cubicBezTo>
                  <a:pt x="3281133" y="3157947"/>
                  <a:pt x="3266317" y="3167663"/>
                  <a:pt x="3247372" y="3176407"/>
                </a:cubicBezTo>
                <a:cubicBezTo>
                  <a:pt x="3228426" y="3185151"/>
                  <a:pt x="3206810" y="3189523"/>
                  <a:pt x="3182521" y="3189523"/>
                </a:cubicBezTo>
                <a:cubicBezTo>
                  <a:pt x="3150460" y="3189523"/>
                  <a:pt x="3124228" y="3180779"/>
                  <a:pt x="3103825" y="3163291"/>
                </a:cubicBezTo>
                <a:cubicBezTo>
                  <a:pt x="3083423" y="3145803"/>
                  <a:pt x="3073221" y="3122000"/>
                  <a:pt x="3073221" y="3091882"/>
                </a:cubicBezTo>
                <a:lnTo>
                  <a:pt x="3073221" y="2689660"/>
                </a:lnTo>
                <a:lnTo>
                  <a:pt x="2685573" y="2689660"/>
                </a:lnTo>
                <a:lnTo>
                  <a:pt x="2685573" y="2963637"/>
                </a:lnTo>
                <a:cubicBezTo>
                  <a:pt x="2685573" y="3040390"/>
                  <a:pt x="2694803" y="3101597"/>
                  <a:pt x="2713262" y="3147260"/>
                </a:cubicBezTo>
                <a:cubicBezTo>
                  <a:pt x="2702575" y="3157947"/>
                  <a:pt x="2687759" y="3167663"/>
                  <a:pt x="2668814" y="3176407"/>
                </a:cubicBezTo>
                <a:cubicBezTo>
                  <a:pt x="2649868" y="3185151"/>
                  <a:pt x="2628251" y="3189523"/>
                  <a:pt x="2603963" y="3189523"/>
                </a:cubicBezTo>
                <a:cubicBezTo>
                  <a:pt x="2571902" y="3189523"/>
                  <a:pt x="2545670" y="3180779"/>
                  <a:pt x="2525267" y="3163291"/>
                </a:cubicBezTo>
                <a:cubicBezTo>
                  <a:pt x="2504865" y="3145803"/>
                  <a:pt x="2494663" y="3122000"/>
                  <a:pt x="2494663" y="3091882"/>
                </a:cubicBezTo>
                <a:lnTo>
                  <a:pt x="2494663" y="2360305"/>
                </a:lnTo>
                <a:cubicBezTo>
                  <a:pt x="2494663" y="2286467"/>
                  <a:pt x="2485434" y="2225259"/>
                  <a:pt x="2466974" y="2176682"/>
                </a:cubicBezTo>
                <a:cubicBezTo>
                  <a:pt x="2477661" y="2165995"/>
                  <a:pt x="2492477" y="2156279"/>
                  <a:pt x="2511423" y="2147535"/>
                </a:cubicBezTo>
                <a:cubicBezTo>
                  <a:pt x="2530368" y="2138791"/>
                  <a:pt x="2551985" y="2134419"/>
                  <a:pt x="2576274" y="2134419"/>
                </a:cubicBezTo>
                <a:close/>
                <a:moveTo>
                  <a:pt x="6218976" y="2132962"/>
                </a:moveTo>
                <a:cubicBezTo>
                  <a:pt x="6271439" y="2132962"/>
                  <a:pt x="6321961" y="2139763"/>
                  <a:pt x="6370538" y="2153365"/>
                </a:cubicBezTo>
                <a:cubicBezTo>
                  <a:pt x="6419115" y="2166966"/>
                  <a:pt x="6458949" y="2186883"/>
                  <a:pt x="6490039" y="2213115"/>
                </a:cubicBezTo>
                <a:cubicBezTo>
                  <a:pt x="6521129" y="2239347"/>
                  <a:pt x="6536673" y="2269465"/>
                  <a:pt x="6536673" y="2303469"/>
                </a:cubicBezTo>
                <a:cubicBezTo>
                  <a:pt x="6536673" y="2334559"/>
                  <a:pt x="6523071" y="2361033"/>
                  <a:pt x="6495868" y="2382893"/>
                </a:cubicBezTo>
                <a:cubicBezTo>
                  <a:pt x="6468665" y="2404753"/>
                  <a:pt x="6430774" y="2415197"/>
                  <a:pt x="6382197" y="2414226"/>
                </a:cubicBezTo>
                <a:cubicBezTo>
                  <a:pt x="6367623" y="2270436"/>
                  <a:pt x="6314189" y="2198542"/>
                  <a:pt x="6221891" y="2198542"/>
                </a:cubicBezTo>
                <a:cubicBezTo>
                  <a:pt x="6141253" y="2198542"/>
                  <a:pt x="6081745" y="2236675"/>
                  <a:pt x="6043368" y="2312942"/>
                </a:cubicBezTo>
                <a:cubicBezTo>
                  <a:pt x="6004992" y="2389208"/>
                  <a:pt x="5985805" y="2505066"/>
                  <a:pt x="5985805" y="2660514"/>
                </a:cubicBezTo>
                <a:cubicBezTo>
                  <a:pt x="5985805" y="2815962"/>
                  <a:pt x="6004507" y="2931819"/>
                  <a:pt x="6041911" y="3008086"/>
                </a:cubicBezTo>
                <a:cubicBezTo>
                  <a:pt x="6079316" y="3084353"/>
                  <a:pt x="6137852" y="3122486"/>
                  <a:pt x="6217519" y="3122486"/>
                </a:cubicBezTo>
                <a:cubicBezTo>
                  <a:pt x="6282613" y="3122486"/>
                  <a:pt x="6327790" y="3094797"/>
                  <a:pt x="6353050" y="3039418"/>
                </a:cubicBezTo>
                <a:cubicBezTo>
                  <a:pt x="6378311" y="2984040"/>
                  <a:pt x="6390941" y="2919432"/>
                  <a:pt x="6390941" y="2845594"/>
                </a:cubicBezTo>
                <a:cubicBezTo>
                  <a:pt x="6390941" y="2797988"/>
                  <a:pt x="6384626" y="2757183"/>
                  <a:pt x="6371995" y="2723179"/>
                </a:cubicBezTo>
                <a:cubicBezTo>
                  <a:pt x="6359365" y="2689174"/>
                  <a:pt x="6336048" y="2664400"/>
                  <a:pt x="6302043" y="2648855"/>
                </a:cubicBezTo>
                <a:cubicBezTo>
                  <a:pt x="6309817" y="2630396"/>
                  <a:pt x="6324389" y="2616065"/>
                  <a:pt x="6345763" y="2605864"/>
                </a:cubicBezTo>
                <a:cubicBezTo>
                  <a:pt x="6367138" y="2595663"/>
                  <a:pt x="6390455" y="2590562"/>
                  <a:pt x="6415715" y="2590562"/>
                </a:cubicBezTo>
                <a:cubicBezTo>
                  <a:pt x="6466236" y="2590562"/>
                  <a:pt x="6507041" y="2608293"/>
                  <a:pt x="6538131" y="2643754"/>
                </a:cubicBezTo>
                <a:cubicBezTo>
                  <a:pt x="6569221" y="2679216"/>
                  <a:pt x="6584765" y="2730951"/>
                  <a:pt x="6584765" y="2798959"/>
                </a:cubicBezTo>
                <a:cubicBezTo>
                  <a:pt x="6584765" y="2882513"/>
                  <a:pt x="6568005" y="2953679"/>
                  <a:pt x="6534487" y="3012458"/>
                </a:cubicBezTo>
                <a:cubicBezTo>
                  <a:pt x="6500969" y="3071236"/>
                  <a:pt x="6455549" y="3115442"/>
                  <a:pt x="6398227" y="3145074"/>
                </a:cubicBezTo>
                <a:cubicBezTo>
                  <a:pt x="6340906" y="3174707"/>
                  <a:pt x="6277269" y="3189523"/>
                  <a:pt x="6207317" y="3189523"/>
                </a:cubicBezTo>
                <a:cubicBezTo>
                  <a:pt x="6070329" y="3189523"/>
                  <a:pt x="5964187" y="3143617"/>
                  <a:pt x="5888892" y="3051805"/>
                </a:cubicBezTo>
                <a:cubicBezTo>
                  <a:pt x="5813597" y="2959994"/>
                  <a:pt x="5775949" y="2829563"/>
                  <a:pt x="5775949" y="2660514"/>
                </a:cubicBezTo>
                <a:cubicBezTo>
                  <a:pt x="5775949" y="2492436"/>
                  <a:pt x="5814811" y="2362491"/>
                  <a:pt x="5892535" y="2270679"/>
                </a:cubicBezTo>
                <a:cubicBezTo>
                  <a:pt x="5970259" y="2178868"/>
                  <a:pt x="6079073" y="2132962"/>
                  <a:pt x="6218976" y="2132962"/>
                </a:cubicBezTo>
                <a:close/>
                <a:moveTo>
                  <a:pt x="1968017" y="2132962"/>
                </a:moveTo>
                <a:cubicBezTo>
                  <a:pt x="2022424" y="2132962"/>
                  <a:pt x="2074401" y="2139763"/>
                  <a:pt x="2123950" y="2153365"/>
                </a:cubicBezTo>
                <a:cubicBezTo>
                  <a:pt x="2173499" y="2166966"/>
                  <a:pt x="2214062" y="2186883"/>
                  <a:pt x="2245637" y="2213115"/>
                </a:cubicBezTo>
                <a:cubicBezTo>
                  <a:pt x="2277213" y="2239347"/>
                  <a:pt x="2293000" y="2269951"/>
                  <a:pt x="2293000" y="2304926"/>
                </a:cubicBezTo>
                <a:cubicBezTo>
                  <a:pt x="2293000" y="2335044"/>
                  <a:pt x="2279398" y="2361033"/>
                  <a:pt x="2252195" y="2382893"/>
                </a:cubicBezTo>
                <a:cubicBezTo>
                  <a:pt x="2224992" y="2404753"/>
                  <a:pt x="2187588" y="2415197"/>
                  <a:pt x="2139981" y="2414226"/>
                </a:cubicBezTo>
                <a:cubicBezTo>
                  <a:pt x="2125408" y="2270436"/>
                  <a:pt x="2069058" y="2198542"/>
                  <a:pt x="1970931" y="2198542"/>
                </a:cubicBezTo>
                <a:cubicBezTo>
                  <a:pt x="1898066" y="2198542"/>
                  <a:pt x="1844145" y="2236675"/>
                  <a:pt x="1809168" y="2312942"/>
                </a:cubicBezTo>
                <a:cubicBezTo>
                  <a:pt x="1774192" y="2389208"/>
                  <a:pt x="1756704" y="2505066"/>
                  <a:pt x="1756704" y="2660514"/>
                </a:cubicBezTo>
                <a:cubicBezTo>
                  <a:pt x="1756704" y="2815962"/>
                  <a:pt x="1773707" y="2931819"/>
                  <a:pt x="1807712" y="3008086"/>
                </a:cubicBezTo>
                <a:cubicBezTo>
                  <a:pt x="1841715" y="3084353"/>
                  <a:pt x="1894665" y="3122486"/>
                  <a:pt x="1966559" y="3122486"/>
                </a:cubicBezTo>
                <a:cubicBezTo>
                  <a:pt x="2019024" y="3122486"/>
                  <a:pt x="2061771" y="3103055"/>
                  <a:pt x="2094804" y="3064193"/>
                </a:cubicBezTo>
                <a:cubicBezTo>
                  <a:pt x="2127837" y="3025331"/>
                  <a:pt x="2149211" y="2967038"/>
                  <a:pt x="2158927" y="2889314"/>
                </a:cubicBezTo>
                <a:cubicBezTo>
                  <a:pt x="2172528" y="2887371"/>
                  <a:pt x="2182729" y="2886399"/>
                  <a:pt x="2189530" y="2886399"/>
                </a:cubicBezTo>
                <a:cubicBezTo>
                  <a:pt x="2224506" y="2886399"/>
                  <a:pt x="2254867" y="2895143"/>
                  <a:pt x="2280614" y="2912631"/>
                </a:cubicBezTo>
                <a:cubicBezTo>
                  <a:pt x="2306359" y="2930119"/>
                  <a:pt x="2319232" y="2953922"/>
                  <a:pt x="2319232" y="2984040"/>
                </a:cubicBezTo>
                <a:cubicBezTo>
                  <a:pt x="2319232" y="3026788"/>
                  <a:pt x="2301744" y="3063707"/>
                  <a:pt x="2266769" y="3094797"/>
                </a:cubicBezTo>
                <a:cubicBezTo>
                  <a:pt x="2231793" y="3125886"/>
                  <a:pt x="2186372" y="3149446"/>
                  <a:pt x="2130508" y="3165477"/>
                </a:cubicBezTo>
                <a:cubicBezTo>
                  <a:pt x="2074645" y="3181507"/>
                  <a:pt x="2016108" y="3189523"/>
                  <a:pt x="1954901" y="3189523"/>
                </a:cubicBezTo>
                <a:cubicBezTo>
                  <a:pt x="1825684" y="3189523"/>
                  <a:pt x="1725372" y="3143374"/>
                  <a:pt x="1653963" y="3051077"/>
                </a:cubicBezTo>
                <a:cubicBezTo>
                  <a:pt x="1582555" y="2958780"/>
                  <a:pt x="1546850" y="2828592"/>
                  <a:pt x="1546850" y="2660514"/>
                </a:cubicBezTo>
                <a:cubicBezTo>
                  <a:pt x="1546850" y="2492436"/>
                  <a:pt x="1583768" y="2362491"/>
                  <a:pt x="1657606" y="2270679"/>
                </a:cubicBezTo>
                <a:cubicBezTo>
                  <a:pt x="1731444" y="2178868"/>
                  <a:pt x="1834914" y="2132962"/>
                  <a:pt x="1968017" y="2132962"/>
                </a:cubicBezTo>
                <a:close/>
                <a:moveTo>
                  <a:pt x="7564955" y="1908534"/>
                </a:moveTo>
                <a:cubicBezTo>
                  <a:pt x="7574669" y="1919221"/>
                  <a:pt x="7583656" y="1935980"/>
                  <a:pt x="7591915" y="1958812"/>
                </a:cubicBezTo>
                <a:cubicBezTo>
                  <a:pt x="7600173" y="1981643"/>
                  <a:pt x="7604302" y="2004232"/>
                  <a:pt x="7604302" y="2026577"/>
                </a:cubicBezTo>
                <a:cubicBezTo>
                  <a:pt x="7604302" y="2078070"/>
                  <a:pt x="7569326" y="2122761"/>
                  <a:pt x="7499375" y="2160651"/>
                </a:cubicBezTo>
                <a:cubicBezTo>
                  <a:pt x="7519777" y="2179111"/>
                  <a:pt x="7529979" y="2202914"/>
                  <a:pt x="7529979" y="2232060"/>
                </a:cubicBezTo>
                <a:lnTo>
                  <a:pt x="7529979" y="2721721"/>
                </a:lnTo>
                <a:cubicBezTo>
                  <a:pt x="7529979" y="2877169"/>
                  <a:pt x="7497917" y="2993998"/>
                  <a:pt x="7433795" y="3072208"/>
                </a:cubicBezTo>
                <a:cubicBezTo>
                  <a:pt x="7369673" y="3150418"/>
                  <a:pt x="7274461" y="3189523"/>
                  <a:pt x="7148159" y="3189523"/>
                </a:cubicBezTo>
                <a:cubicBezTo>
                  <a:pt x="7023801" y="3189523"/>
                  <a:pt x="6930775" y="3151632"/>
                  <a:pt x="6869081" y="3075851"/>
                </a:cubicBezTo>
                <a:cubicBezTo>
                  <a:pt x="6807388" y="3000070"/>
                  <a:pt x="6776541" y="2882027"/>
                  <a:pt x="6776541" y="2721721"/>
                </a:cubicBezTo>
                <a:lnTo>
                  <a:pt x="6776541" y="2360305"/>
                </a:lnTo>
                <a:cubicBezTo>
                  <a:pt x="6776541" y="2286467"/>
                  <a:pt x="6767311" y="2225259"/>
                  <a:pt x="6748853" y="2176682"/>
                </a:cubicBezTo>
                <a:cubicBezTo>
                  <a:pt x="6759539" y="2165995"/>
                  <a:pt x="6774355" y="2156279"/>
                  <a:pt x="6793301" y="2147535"/>
                </a:cubicBezTo>
                <a:cubicBezTo>
                  <a:pt x="6812245" y="2138791"/>
                  <a:pt x="6833863" y="2134419"/>
                  <a:pt x="6858151" y="2134419"/>
                </a:cubicBezTo>
                <a:cubicBezTo>
                  <a:pt x="6889241" y="2134419"/>
                  <a:pt x="6914987" y="2143163"/>
                  <a:pt x="6935390" y="2160651"/>
                </a:cubicBezTo>
                <a:cubicBezTo>
                  <a:pt x="6955792" y="2178139"/>
                  <a:pt x="6965994" y="2201942"/>
                  <a:pt x="6965994" y="2232060"/>
                </a:cubicBezTo>
                <a:lnTo>
                  <a:pt x="6965994" y="2731923"/>
                </a:lnTo>
                <a:cubicBezTo>
                  <a:pt x="6965994" y="2868911"/>
                  <a:pt x="6980567" y="2968252"/>
                  <a:pt x="7009713" y="3029946"/>
                </a:cubicBezTo>
                <a:cubicBezTo>
                  <a:pt x="7038859" y="3091639"/>
                  <a:pt x="7085008" y="3122486"/>
                  <a:pt x="7148159" y="3122486"/>
                </a:cubicBezTo>
                <a:cubicBezTo>
                  <a:pt x="7214225" y="3122486"/>
                  <a:pt x="7262802" y="3089939"/>
                  <a:pt x="7293892" y="3024845"/>
                </a:cubicBezTo>
                <a:cubicBezTo>
                  <a:pt x="7324981" y="2959751"/>
                  <a:pt x="7340526" y="2862110"/>
                  <a:pt x="7340526" y="2731923"/>
                </a:cubicBezTo>
                <a:lnTo>
                  <a:pt x="7340526" y="2360305"/>
                </a:lnTo>
                <a:cubicBezTo>
                  <a:pt x="7340526" y="2286467"/>
                  <a:pt x="7331296" y="2225259"/>
                  <a:pt x="7312837" y="2176682"/>
                </a:cubicBezTo>
                <a:cubicBezTo>
                  <a:pt x="7336155" y="2155308"/>
                  <a:pt x="7363843" y="2141706"/>
                  <a:pt x="7395905" y="2135877"/>
                </a:cubicBezTo>
                <a:cubicBezTo>
                  <a:pt x="7445453" y="2115474"/>
                  <a:pt x="7470228" y="2085356"/>
                  <a:pt x="7470228" y="2045523"/>
                </a:cubicBezTo>
                <a:cubicBezTo>
                  <a:pt x="7470228" y="2029978"/>
                  <a:pt x="7467070" y="2014676"/>
                  <a:pt x="7460755" y="1999617"/>
                </a:cubicBezTo>
                <a:cubicBezTo>
                  <a:pt x="7454440" y="1984558"/>
                  <a:pt x="7446425" y="1972171"/>
                  <a:pt x="7436710" y="1962455"/>
                </a:cubicBezTo>
                <a:cubicBezTo>
                  <a:pt x="7449339" y="1952740"/>
                  <a:pt x="7469742" y="1941810"/>
                  <a:pt x="7497917" y="1929665"/>
                </a:cubicBezTo>
                <a:cubicBezTo>
                  <a:pt x="7526092" y="1917521"/>
                  <a:pt x="7548438" y="1910477"/>
                  <a:pt x="7564955" y="1908534"/>
                </a:cubicBezTo>
                <a:close/>
                <a:moveTo>
                  <a:pt x="7060720" y="1892504"/>
                </a:moveTo>
                <a:cubicBezTo>
                  <a:pt x="7077236" y="1892504"/>
                  <a:pt x="7093509" y="1895175"/>
                  <a:pt x="7109541" y="1900519"/>
                </a:cubicBezTo>
                <a:cubicBezTo>
                  <a:pt x="7125571" y="1905862"/>
                  <a:pt x="7143787" y="1913878"/>
                  <a:pt x="7164190" y="1924565"/>
                </a:cubicBezTo>
                <a:cubicBezTo>
                  <a:pt x="7185563" y="1935252"/>
                  <a:pt x="7203537" y="1943267"/>
                  <a:pt x="7218111" y="1948611"/>
                </a:cubicBezTo>
                <a:cubicBezTo>
                  <a:pt x="7232684" y="1953954"/>
                  <a:pt x="7248229" y="1956626"/>
                  <a:pt x="7264745" y="1956626"/>
                </a:cubicBezTo>
                <a:cubicBezTo>
                  <a:pt x="7287091" y="1956626"/>
                  <a:pt x="7303365" y="1952011"/>
                  <a:pt x="7313565" y="1942781"/>
                </a:cubicBezTo>
                <a:cubicBezTo>
                  <a:pt x="7323767" y="1933552"/>
                  <a:pt x="7333725" y="1919221"/>
                  <a:pt x="7343441" y="1899790"/>
                </a:cubicBezTo>
                <a:cubicBezTo>
                  <a:pt x="7354127" y="1899790"/>
                  <a:pt x="7362386" y="1900519"/>
                  <a:pt x="7368215" y="1901976"/>
                </a:cubicBezTo>
                <a:cubicBezTo>
                  <a:pt x="7374045" y="1903434"/>
                  <a:pt x="7379874" y="1906591"/>
                  <a:pt x="7385703" y="1911449"/>
                </a:cubicBezTo>
                <a:cubicBezTo>
                  <a:pt x="7377931" y="1958083"/>
                  <a:pt x="7362629" y="1995245"/>
                  <a:pt x="7339798" y="2022934"/>
                </a:cubicBezTo>
                <a:cubicBezTo>
                  <a:pt x="7316966" y="2050623"/>
                  <a:pt x="7287091" y="2064468"/>
                  <a:pt x="7250172" y="2064468"/>
                </a:cubicBezTo>
                <a:cubicBezTo>
                  <a:pt x="7233655" y="2064468"/>
                  <a:pt x="7217625" y="2061796"/>
                  <a:pt x="7202081" y="2056453"/>
                </a:cubicBezTo>
                <a:cubicBezTo>
                  <a:pt x="7186535" y="2051109"/>
                  <a:pt x="7168561" y="2043094"/>
                  <a:pt x="7148159" y="2032407"/>
                </a:cubicBezTo>
                <a:cubicBezTo>
                  <a:pt x="7127757" y="2022691"/>
                  <a:pt x="7110269" y="2015162"/>
                  <a:pt x="7095696" y="2009818"/>
                </a:cubicBezTo>
                <a:cubicBezTo>
                  <a:pt x="7081123" y="2004475"/>
                  <a:pt x="7066549" y="2001803"/>
                  <a:pt x="7051976" y="2001803"/>
                </a:cubicBezTo>
                <a:cubicBezTo>
                  <a:pt x="7026715" y="2001803"/>
                  <a:pt x="7007285" y="2006904"/>
                  <a:pt x="6993683" y="2017105"/>
                </a:cubicBezTo>
                <a:cubicBezTo>
                  <a:pt x="6980081" y="2027306"/>
                  <a:pt x="6968908" y="2041151"/>
                  <a:pt x="6960165" y="2058639"/>
                </a:cubicBezTo>
                <a:lnTo>
                  <a:pt x="6952878" y="2060096"/>
                </a:lnTo>
                <a:cubicBezTo>
                  <a:pt x="6941219" y="2060096"/>
                  <a:pt x="6929561" y="2055238"/>
                  <a:pt x="6917902" y="2045523"/>
                </a:cubicBezTo>
                <a:cubicBezTo>
                  <a:pt x="6922760" y="1991116"/>
                  <a:pt x="6938547" y="1952011"/>
                  <a:pt x="6965265" y="1928208"/>
                </a:cubicBezTo>
                <a:cubicBezTo>
                  <a:pt x="6991983" y="1904405"/>
                  <a:pt x="7023801" y="1892504"/>
                  <a:pt x="7060720" y="1892504"/>
                </a:cubicBezTo>
                <a:close/>
                <a:moveTo>
                  <a:pt x="3828711" y="1858347"/>
                </a:moveTo>
                <a:cubicBezTo>
                  <a:pt x="3869699" y="1859258"/>
                  <a:pt x="3906587" y="1864814"/>
                  <a:pt x="3939377" y="1875016"/>
                </a:cubicBezTo>
                <a:cubicBezTo>
                  <a:pt x="3983097" y="1888617"/>
                  <a:pt x="4004957" y="1915335"/>
                  <a:pt x="4004957" y="1955168"/>
                </a:cubicBezTo>
                <a:cubicBezTo>
                  <a:pt x="4004957" y="1987230"/>
                  <a:pt x="3991112" y="2012733"/>
                  <a:pt x="3963423" y="2031678"/>
                </a:cubicBezTo>
                <a:cubicBezTo>
                  <a:pt x="3935734" y="2050623"/>
                  <a:pt x="3890800" y="2063982"/>
                  <a:pt x="3828621" y="2071754"/>
                </a:cubicBezTo>
                <a:lnTo>
                  <a:pt x="3818419" y="2022205"/>
                </a:lnTo>
                <a:cubicBezTo>
                  <a:pt x="3843679" y="2013461"/>
                  <a:pt x="3861167" y="2004717"/>
                  <a:pt x="3870883" y="1995974"/>
                </a:cubicBezTo>
                <a:cubicBezTo>
                  <a:pt x="3880598" y="1987230"/>
                  <a:pt x="3885456" y="1976543"/>
                  <a:pt x="3885456" y="1963912"/>
                </a:cubicBezTo>
                <a:cubicBezTo>
                  <a:pt x="3885456" y="1948368"/>
                  <a:pt x="3876227" y="1938409"/>
                  <a:pt x="3857767" y="1934037"/>
                </a:cubicBezTo>
                <a:cubicBezTo>
                  <a:pt x="3839308" y="1929665"/>
                  <a:pt x="3816476" y="1927479"/>
                  <a:pt x="3789273" y="1927479"/>
                </a:cubicBezTo>
                <a:lnTo>
                  <a:pt x="3786358" y="1858985"/>
                </a:lnTo>
                <a:cubicBezTo>
                  <a:pt x="3800931" y="1858256"/>
                  <a:pt x="3815049" y="1858044"/>
                  <a:pt x="3828711" y="1858347"/>
                </a:cubicBezTo>
                <a:close/>
                <a:moveTo>
                  <a:pt x="5895441" y="1482100"/>
                </a:moveTo>
                <a:cubicBezTo>
                  <a:pt x="5922644" y="1482100"/>
                  <a:pt x="5945719" y="1491815"/>
                  <a:pt x="5964663" y="1511246"/>
                </a:cubicBezTo>
                <a:cubicBezTo>
                  <a:pt x="5983609" y="1530677"/>
                  <a:pt x="5993081" y="1553995"/>
                  <a:pt x="5993081" y="1581198"/>
                </a:cubicBezTo>
                <a:cubicBezTo>
                  <a:pt x="5993081" y="1608401"/>
                  <a:pt x="5983609" y="1631476"/>
                  <a:pt x="5964663" y="1650421"/>
                </a:cubicBezTo>
                <a:cubicBezTo>
                  <a:pt x="5945719" y="1669366"/>
                  <a:pt x="5922644" y="1678839"/>
                  <a:pt x="5895441" y="1678839"/>
                </a:cubicBezTo>
                <a:cubicBezTo>
                  <a:pt x="5868237" y="1678839"/>
                  <a:pt x="5844920" y="1669366"/>
                  <a:pt x="5825489" y="1650421"/>
                </a:cubicBezTo>
                <a:cubicBezTo>
                  <a:pt x="5806059" y="1631476"/>
                  <a:pt x="5796343" y="1608401"/>
                  <a:pt x="5796343" y="1581198"/>
                </a:cubicBezTo>
                <a:cubicBezTo>
                  <a:pt x="5796343" y="1553995"/>
                  <a:pt x="5805815" y="1530677"/>
                  <a:pt x="5824761" y="1511246"/>
                </a:cubicBezTo>
                <a:cubicBezTo>
                  <a:pt x="5843706" y="1491815"/>
                  <a:pt x="5867265" y="1482100"/>
                  <a:pt x="5895441" y="1482100"/>
                </a:cubicBezTo>
                <a:close/>
                <a:moveTo>
                  <a:pt x="2890227" y="1482100"/>
                </a:moveTo>
                <a:cubicBezTo>
                  <a:pt x="2917430" y="1482100"/>
                  <a:pt x="2940505" y="1491815"/>
                  <a:pt x="2959450" y="1511246"/>
                </a:cubicBezTo>
                <a:cubicBezTo>
                  <a:pt x="2978396" y="1530677"/>
                  <a:pt x="2987868" y="1553995"/>
                  <a:pt x="2987868" y="1581198"/>
                </a:cubicBezTo>
                <a:cubicBezTo>
                  <a:pt x="2987868" y="1608401"/>
                  <a:pt x="2978396" y="1631476"/>
                  <a:pt x="2959450" y="1650421"/>
                </a:cubicBezTo>
                <a:cubicBezTo>
                  <a:pt x="2940505" y="1669366"/>
                  <a:pt x="2917430" y="1678839"/>
                  <a:pt x="2890227" y="1678839"/>
                </a:cubicBezTo>
                <a:cubicBezTo>
                  <a:pt x="2863024" y="1678839"/>
                  <a:pt x="2839707" y="1669366"/>
                  <a:pt x="2820276" y="1650421"/>
                </a:cubicBezTo>
                <a:cubicBezTo>
                  <a:pt x="2800845" y="1631476"/>
                  <a:pt x="2791129" y="1608401"/>
                  <a:pt x="2791129" y="1581198"/>
                </a:cubicBezTo>
                <a:cubicBezTo>
                  <a:pt x="2791129" y="1553995"/>
                  <a:pt x="2800602" y="1530677"/>
                  <a:pt x="2819547" y="1511246"/>
                </a:cubicBezTo>
                <a:cubicBezTo>
                  <a:pt x="2838492" y="1491815"/>
                  <a:pt x="2862052" y="1482100"/>
                  <a:pt x="2890227" y="1482100"/>
                </a:cubicBezTo>
                <a:close/>
                <a:moveTo>
                  <a:pt x="5879410" y="492576"/>
                </a:moveTo>
                <a:lnTo>
                  <a:pt x="5743879" y="1014298"/>
                </a:lnTo>
                <a:lnTo>
                  <a:pt x="6019313" y="1014298"/>
                </a:lnTo>
                <a:close/>
                <a:moveTo>
                  <a:pt x="6704133" y="447399"/>
                </a:moveTo>
                <a:cubicBezTo>
                  <a:pt x="6681787" y="447399"/>
                  <a:pt x="6666242" y="447885"/>
                  <a:pt x="6657498" y="448856"/>
                </a:cubicBezTo>
                <a:lnTo>
                  <a:pt x="6657498" y="956005"/>
                </a:lnTo>
                <a:lnTo>
                  <a:pt x="6683729" y="956005"/>
                </a:lnTo>
                <a:cubicBezTo>
                  <a:pt x="6772141" y="956005"/>
                  <a:pt x="6835535" y="933174"/>
                  <a:pt x="6873911" y="887511"/>
                </a:cubicBezTo>
                <a:cubicBezTo>
                  <a:pt x="6912287" y="841848"/>
                  <a:pt x="6931475" y="777726"/>
                  <a:pt x="6931475" y="695144"/>
                </a:cubicBezTo>
                <a:cubicBezTo>
                  <a:pt x="6931475" y="529981"/>
                  <a:pt x="6855694" y="447399"/>
                  <a:pt x="6704133" y="447399"/>
                </a:cubicBezTo>
                <a:close/>
                <a:moveTo>
                  <a:pt x="8669721" y="400765"/>
                </a:moveTo>
                <a:lnTo>
                  <a:pt x="9092345" y="400765"/>
                </a:lnTo>
                <a:cubicBezTo>
                  <a:pt x="9103033" y="400765"/>
                  <a:pt x="9110804" y="405622"/>
                  <a:pt x="9115662" y="415338"/>
                </a:cubicBezTo>
                <a:cubicBezTo>
                  <a:pt x="9120520" y="425053"/>
                  <a:pt x="9122949" y="437684"/>
                  <a:pt x="9122949" y="453228"/>
                </a:cubicBezTo>
                <a:cubicBezTo>
                  <a:pt x="9122949" y="475574"/>
                  <a:pt x="9118091" y="498405"/>
                  <a:pt x="9108376" y="521723"/>
                </a:cubicBezTo>
                <a:cubicBezTo>
                  <a:pt x="9098660" y="545040"/>
                  <a:pt x="9086516" y="560099"/>
                  <a:pt x="9071943" y="566900"/>
                </a:cubicBezTo>
                <a:cubicBezTo>
                  <a:pt x="8957300" y="520265"/>
                  <a:pt x="8837799" y="495491"/>
                  <a:pt x="8713441" y="492576"/>
                </a:cubicBezTo>
                <a:lnTo>
                  <a:pt x="8713441" y="837962"/>
                </a:lnTo>
                <a:lnTo>
                  <a:pt x="9029680" y="837962"/>
                </a:lnTo>
                <a:cubicBezTo>
                  <a:pt x="9034538" y="855450"/>
                  <a:pt x="9036967" y="871966"/>
                  <a:pt x="9036967" y="887511"/>
                </a:cubicBezTo>
                <a:cubicBezTo>
                  <a:pt x="9036967" y="905971"/>
                  <a:pt x="9034538" y="923944"/>
                  <a:pt x="9029680" y="941432"/>
                </a:cubicBezTo>
                <a:lnTo>
                  <a:pt x="8714898" y="941432"/>
                </a:lnTo>
                <a:lnTo>
                  <a:pt x="8714898" y="1324709"/>
                </a:lnTo>
                <a:cubicBezTo>
                  <a:pt x="8779020" y="1322766"/>
                  <a:pt x="8849943" y="1313779"/>
                  <a:pt x="8927667" y="1297748"/>
                </a:cubicBezTo>
                <a:cubicBezTo>
                  <a:pt x="9005391" y="1281718"/>
                  <a:pt x="9065142" y="1264473"/>
                  <a:pt x="9106918" y="1246013"/>
                </a:cubicBezTo>
                <a:cubicBezTo>
                  <a:pt x="9118577" y="1252814"/>
                  <a:pt x="9127564" y="1264958"/>
                  <a:pt x="9133879" y="1282446"/>
                </a:cubicBezTo>
                <a:cubicBezTo>
                  <a:pt x="9140194" y="1299934"/>
                  <a:pt x="9143352" y="1318394"/>
                  <a:pt x="9143352" y="1337825"/>
                </a:cubicBezTo>
                <a:cubicBezTo>
                  <a:pt x="9143352" y="1360170"/>
                  <a:pt x="9139465" y="1378873"/>
                  <a:pt x="9131693" y="1393932"/>
                </a:cubicBezTo>
                <a:cubicBezTo>
                  <a:pt x="9123920" y="1408991"/>
                  <a:pt x="9112262" y="1416520"/>
                  <a:pt x="9096717" y="1416520"/>
                </a:cubicBezTo>
                <a:lnTo>
                  <a:pt x="8633287" y="1416520"/>
                </a:lnTo>
                <a:cubicBezTo>
                  <a:pt x="8601227" y="1416520"/>
                  <a:pt x="8574994" y="1407776"/>
                  <a:pt x="8554592" y="1390288"/>
                </a:cubicBezTo>
                <a:cubicBezTo>
                  <a:pt x="8534189" y="1372800"/>
                  <a:pt x="8523988" y="1348997"/>
                  <a:pt x="8523988" y="1318879"/>
                </a:cubicBezTo>
                <a:lnTo>
                  <a:pt x="8523988" y="632479"/>
                </a:lnTo>
                <a:cubicBezTo>
                  <a:pt x="8523988" y="558641"/>
                  <a:pt x="8514759" y="497434"/>
                  <a:pt x="8496299" y="448856"/>
                </a:cubicBezTo>
                <a:cubicBezTo>
                  <a:pt x="8519616" y="429425"/>
                  <a:pt x="8543176" y="416552"/>
                  <a:pt x="8566979" y="410237"/>
                </a:cubicBezTo>
                <a:cubicBezTo>
                  <a:pt x="8590782" y="403922"/>
                  <a:pt x="8625030" y="400765"/>
                  <a:pt x="8669721" y="400765"/>
                </a:cubicBezTo>
                <a:close/>
                <a:moveTo>
                  <a:pt x="4677765" y="400765"/>
                </a:moveTo>
                <a:lnTo>
                  <a:pt x="5386025" y="400765"/>
                </a:lnTo>
                <a:cubicBezTo>
                  <a:pt x="5395741" y="400765"/>
                  <a:pt x="5403269" y="405622"/>
                  <a:pt x="5408613" y="415338"/>
                </a:cubicBezTo>
                <a:cubicBezTo>
                  <a:pt x="5413957" y="425053"/>
                  <a:pt x="5416629" y="437684"/>
                  <a:pt x="5416629" y="453228"/>
                </a:cubicBezTo>
                <a:cubicBezTo>
                  <a:pt x="5416629" y="475574"/>
                  <a:pt x="5411771" y="498405"/>
                  <a:pt x="5402055" y="521723"/>
                </a:cubicBezTo>
                <a:cubicBezTo>
                  <a:pt x="5392339" y="545040"/>
                  <a:pt x="5379710" y="560099"/>
                  <a:pt x="5364165" y="566900"/>
                </a:cubicBezTo>
                <a:cubicBezTo>
                  <a:pt x="5272839" y="522208"/>
                  <a:pt x="5193658" y="492576"/>
                  <a:pt x="5126621" y="478003"/>
                </a:cubicBezTo>
                <a:lnTo>
                  <a:pt x="5128078" y="1211037"/>
                </a:lnTo>
                <a:cubicBezTo>
                  <a:pt x="5128078" y="1287790"/>
                  <a:pt x="5137308" y="1348997"/>
                  <a:pt x="5155767" y="1394660"/>
                </a:cubicBezTo>
                <a:cubicBezTo>
                  <a:pt x="5144109" y="1405347"/>
                  <a:pt x="5128807" y="1415063"/>
                  <a:pt x="5109862" y="1423807"/>
                </a:cubicBezTo>
                <a:cubicBezTo>
                  <a:pt x="5090917" y="1432551"/>
                  <a:pt x="5069299" y="1436923"/>
                  <a:pt x="5045011" y="1436923"/>
                </a:cubicBezTo>
                <a:cubicBezTo>
                  <a:pt x="5012949" y="1436923"/>
                  <a:pt x="4986717" y="1428179"/>
                  <a:pt x="4966315" y="1410691"/>
                </a:cubicBezTo>
                <a:cubicBezTo>
                  <a:pt x="4945913" y="1393203"/>
                  <a:pt x="4935711" y="1369400"/>
                  <a:pt x="4935711" y="1339282"/>
                </a:cubicBezTo>
                <a:lnTo>
                  <a:pt x="4935711" y="478003"/>
                </a:lnTo>
                <a:cubicBezTo>
                  <a:pt x="4872561" y="491604"/>
                  <a:pt x="4793379" y="521237"/>
                  <a:pt x="4698167" y="566900"/>
                </a:cubicBezTo>
                <a:cubicBezTo>
                  <a:pt x="4683593" y="560099"/>
                  <a:pt x="4671449" y="545040"/>
                  <a:pt x="4661734" y="521723"/>
                </a:cubicBezTo>
                <a:cubicBezTo>
                  <a:pt x="4652018" y="498405"/>
                  <a:pt x="4647161" y="475574"/>
                  <a:pt x="4647161" y="453228"/>
                </a:cubicBezTo>
                <a:cubicBezTo>
                  <a:pt x="4647161" y="437684"/>
                  <a:pt x="4649590" y="425053"/>
                  <a:pt x="4654447" y="415338"/>
                </a:cubicBezTo>
                <a:cubicBezTo>
                  <a:pt x="4659305" y="405622"/>
                  <a:pt x="4667078" y="400765"/>
                  <a:pt x="4677765" y="400765"/>
                </a:cubicBezTo>
                <a:close/>
                <a:moveTo>
                  <a:pt x="2754696" y="400765"/>
                </a:moveTo>
                <a:lnTo>
                  <a:pt x="3177320" y="400765"/>
                </a:lnTo>
                <a:cubicBezTo>
                  <a:pt x="3188007" y="400765"/>
                  <a:pt x="3195780" y="405622"/>
                  <a:pt x="3200637" y="415338"/>
                </a:cubicBezTo>
                <a:cubicBezTo>
                  <a:pt x="3205495" y="425053"/>
                  <a:pt x="3207925" y="437684"/>
                  <a:pt x="3207925" y="453228"/>
                </a:cubicBezTo>
                <a:cubicBezTo>
                  <a:pt x="3207925" y="475574"/>
                  <a:pt x="3203066" y="498405"/>
                  <a:pt x="3193351" y="521723"/>
                </a:cubicBezTo>
                <a:cubicBezTo>
                  <a:pt x="3183636" y="545040"/>
                  <a:pt x="3171491" y="560099"/>
                  <a:pt x="3156918" y="566900"/>
                </a:cubicBezTo>
                <a:cubicBezTo>
                  <a:pt x="3042275" y="520265"/>
                  <a:pt x="2922774" y="495491"/>
                  <a:pt x="2798416" y="492576"/>
                </a:cubicBezTo>
                <a:lnTo>
                  <a:pt x="2798416" y="837962"/>
                </a:lnTo>
                <a:lnTo>
                  <a:pt x="3114655" y="837962"/>
                </a:lnTo>
                <a:cubicBezTo>
                  <a:pt x="3119513" y="855450"/>
                  <a:pt x="3121942" y="871966"/>
                  <a:pt x="3121942" y="887511"/>
                </a:cubicBezTo>
                <a:cubicBezTo>
                  <a:pt x="3121942" y="905971"/>
                  <a:pt x="3119513" y="923944"/>
                  <a:pt x="3114655" y="941432"/>
                </a:cubicBezTo>
                <a:lnTo>
                  <a:pt x="2799873" y="941432"/>
                </a:lnTo>
                <a:lnTo>
                  <a:pt x="2799873" y="1324709"/>
                </a:lnTo>
                <a:cubicBezTo>
                  <a:pt x="2863996" y="1322766"/>
                  <a:pt x="2934918" y="1313779"/>
                  <a:pt x="3012643" y="1297748"/>
                </a:cubicBezTo>
                <a:cubicBezTo>
                  <a:pt x="3090366" y="1281718"/>
                  <a:pt x="3150117" y="1264473"/>
                  <a:pt x="3191894" y="1246013"/>
                </a:cubicBezTo>
                <a:cubicBezTo>
                  <a:pt x="3203552" y="1252814"/>
                  <a:pt x="3212539" y="1264958"/>
                  <a:pt x="3218854" y="1282446"/>
                </a:cubicBezTo>
                <a:cubicBezTo>
                  <a:pt x="3225169" y="1299934"/>
                  <a:pt x="3228327" y="1318394"/>
                  <a:pt x="3228327" y="1337825"/>
                </a:cubicBezTo>
                <a:cubicBezTo>
                  <a:pt x="3228327" y="1360170"/>
                  <a:pt x="3224441" y="1378873"/>
                  <a:pt x="3216668" y="1393932"/>
                </a:cubicBezTo>
                <a:cubicBezTo>
                  <a:pt x="3208895" y="1408991"/>
                  <a:pt x="3197237" y="1416520"/>
                  <a:pt x="3181692" y="1416520"/>
                </a:cubicBezTo>
                <a:lnTo>
                  <a:pt x="2718263" y="1416520"/>
                </a:lnTo>
                <a:cubicBezTo>
                  <a:pt x="2686202" y="1416520"/>
                  <a:pt x="2659970" y="1407776"/>
                  <a:pt x="2639567" y="1390288"/>
                </a:cubicBezTo>
                <a:cubicBezTo>
                  <a:pt x="2619165" y="1372800"/>
                  <a:pt x="2608964" y="1348997"/>
                  <a:pt x="2608964" y="1318879"/>
                </a:cubicBezTo>
                <a:lnTo>
                  <a:pt x="2608964" y="632479"/>
                </a:lnTo>
                <a:cubicBezTo>
                  <a:pt x="2608964" y="558641"/>
                  <a:pt x="2599734" y="497434"/>
                  <a:pt x="2581274" y="448856"/>
                </a:cubicBezTo>
                <a:cubicBezTo>
                  <a:pt x="2604592" y="429425"/>
                  <a:pt x="2628151" y="416552"/>
                  <a:pt x="2651954" y="410237"/>
                </a:cubicBezTo>
                <a:cubicBezTo>
                  <a:pt x="2675758" y="403922"/>
                  <a:pt x="2710005" y="400765"/>
                  <a:pt x="2754696" y="400765"/>
                </a:cubicBezTo>
                <a:close/>
                <a:moveTo>
                  <a:pt x="1761134" y="386191"/>
                </a:moveTo>
                <a:cubicBezTo>
                  <a:pt x="1796109" y="386191"/>
                  <a:pt x="1822828" y="394935"/>
                  <a:pt x="1841286" y="412423"/>
                </a:cubicBezTo>
                <a:cubicBezTo>
                  <a:pt x="1859746" y="429911"/>
                  <a:pt x="1877234" y="456629"/>
                  <a:pt x="1893750" y="492576"/>
                </a:cubicBezTo>
                <a:lnTo>
                  <a:pt x="2087574" y="909371"/>
                </a:lnTo>
                <a:lnTo>
                  <a:pt x="2263911" y="518808"/>
                </a:lnTo>
                <a:cubicBezTo>
                  <a:pt x="2274598" y="496462"/>
                  <a:pt x="2279941" y="475574"/>
                  <a:pt x="2279941" y="456143"/>
                </a:cubicBezTo>
                <a:cubicBezTo>
                  <a:pt x="2279941" y="446427"/>
                  <a:pt x="2278241" y="436955"/>
                  <a:pt x="2274841" y="427725"/>
                </a:cubicBezTo>
                <a:cubicBezTo>
                  <a:pt x="2271441" y="418495"/>
                  <a:pt x="2266825" y="410966"/>
                  <a:pt x="2260997" y="405137"/>
                </a:cubicBezTo>
                <a:cubicBezTo>
                  <a:pt x="2291114" y="392506"/>
                  <a:pt x="2327062" y="386191"/>
                  <a:pt x="2368839" y="386191"/>
                </a:cubicBezTo>
                <a:cubicBezTo>
                  <a:pt x="2397985" y="386191"/>
                  <a:pt x="2419845" y="393721"/>
                  <a:pt x="2434418" y="408780"/>
                </a:cubicBezTo>
                <a:cubicBezTo>
                  <a:pt x="2448991" y="423839"/>
                  <a:pt x="2456764" y="443513"/>
                  <a:pt x="2457735" y="467802"/>
                </a:cubicBezTo>
                <a:cubicBezTo>
                  <a:pt x="2457735" y="482375"/>
                  <a:pt x="2453606" y="500106"/>
                  <a:pt x="2445348" y="520994"/>
                </a:cubicBezTo>
                <a:cubicBezTo>
                  <a:pt x="2437090" y="541882"/>
                  <a:pt x="2426160" y="563013"/>
                  <a:pt x="2412558" y="584388"/>
                </a:cubicBezTo>
                <a:lnTo>
                  <a:pt x="2145867" y="1034701"/>
                </a:lnTo>
                <a:lnTo>
                  <a:pt x="2145867" y="1211037"/>
                </a:lnTo>
                <a:cubicBezTo>
                  <a:pt x="2145867" y="1284875"/>
                  <a:pt x="2155097" y="1346083"/>
                  <a:pt x="2173557" y="1394660"/>
                </a:cubicBezTo>
                <a:cubicBezTo>
                  <a:pt x="2162869" y="1405347"/>
                  <a:pt x="2147811" y="1415063"/>
                  <a:pt x="2128380" y="1423807"/>
                </a:cubicBezTo>
                <a:cubicBezTo>
                  <a:pt x="2108949" y="1432551"/>
                  <a:pt x="2087574" y="1436923"/>
                  <a:pt x="2064257" y="1436923"/>
                </a:cubicBezTo>
                <a:cubicBezTo>
                  <a:pt x="2032196" y="1436923"/>
                  <a:pt x="2005964" y="1428179"/>
                  <a:pt x="1985562" y="1410691"/>
                </a:cubicBezTo>
                <a:cubicBezTo>
                  <a:pt x="1965159" y="1393203"/>
                  <a:pt x="1954958" y="1369400"/>
                  <a:pt x="1954958" y="1339282"/>
                </a:cubicBezTo>
                <a:lnTo>
                  <a:pt x="1954958" y="1034701"/>
                </a:lnTo>
                <a:cubicBezTo>
                  <a:pt x="1944271" y="1021099"/>
                  <a:pt x="1933584" y="1003126"/>
                  <a:pt x="1922897" y="980780"/>
                </a:cubicBezTo>
                <a:lnTo>
                  <a:pt x="1697011" y="542125"/>
                </a:lnTo>
                <a:cubicBezTo>
                  <a:pt x="1675637" y="502292"/>
                  <a:pt x="1651834" y="469745"/>
                  <a:pt x="1625602" y="444484"/>
                </a:cubicBezTo>
                <a:cubicBezTo>
                  <a:pt x="1640176" y="429911"/>
                  <a:pt x="1659121" y="416552"/>
                  <a:pt x="1682438" y="404408"/>
                </a:cubicBezTo>
                <a:cubicBezTo>
                  <a:pt x="1705755" y="392264"/>
                  <a:pt x="1731987" y="386191"/>
                  <a:pt x="1761134" y="386191"/>
                </a:cubicBezTo>
                <a:close/>
                <a:moveTo>
                  <a:pt x="3486302" y="383277"/>
                </a:moveTo>
                <a:cubicBezTo>
                  <a:pt x="3510591" y="383277"/>
                  <a:pt x="3525650" y="386191"/>
                  <a:pt x="3531479" y="392021"/>
                </a:cubicBezTo>
                <a:cubicBezTo>
                  <a:pt x="3555768" y="426996"/>
                  <a:pt x="3625233" y="520751"/>
                  <a:pt x="3739876" y="673284"/>
                </a:cubicBezTo>
                <a:cubicBezTo>
                  <a:pt x="3843832" y="812216"/>
                  <a:pt x="3921799" y="918115"/>
                  <a:pt x="3973777" y="990981"/>
                </a:cubicBezTo>
                <a:cubicBezTo>
                  <a:pt x="4025755" y="1063848"/>
                  <a:pt x="4062431" y="1123598"/>
                  <a:pt x="4083805" y="1170232"/>
                </a:cubicBezTo>
                <a:lnTo>
                  <a:pt x="4035713" y="515893"/>
                </a:lnTo>
                <a:lnTo>
                  <a:pt x="4034256" y="495491"/>
                </a:lnTo>
                <a:cubicBezTo>
                  <a:pt x="4034256" y="463430"/>
                  <a:pt x="4041785" y="437684"/>
                  <a:pt x="4056845" y="418252"/>
                </a:cubicBezTo>
                <a:cubicBezTo>
                  <a:pt x="4071903" y="398822"/>
                  <a:pt x="4094006" y="387649"/>
                  <a:pt x="4123153" y="384734"/>
                </a:cubicBezTo>
                <a:cubicBezTo>
                  <a:pt x="4154242" y="382791"/>
                  <a:pt x="4180474" y="389106"/>
                  <a:pt x="4201849" y="403679"/>
                </a:cubicBezTo>
                <a:cubicBezTo>
                  <a:pt x="4189218" y="441570"/>
                  <a:pt x="4182903" y="501320"/>
                  <a:pt x="4182903" y="582930"/>
                </a:cubicBezTo>
                <a:lnTo>
                  <a:pt x="4181445" y="1213952"/>
                </a:lnTo>
                <a:cubicBezTo>
                  <a:pt x="4181445" y="1300420"/>
                  <a:pt x="4184361" y="1366485"/>
                  <a:pt x="4190189" y="1412148"/>
                </a:cubicBezTo>
                <a:cubicBezTo>
                  <a:pt x="4183389" y="1418949"/>
                  <a:pt x="4171973" y="1424535"/>
                  <a:pt x="4155943" y="1428907"/>
                </a:cubicBezTo>
                <a:cubicBezTo>
                  <a:pt x="4139911" y="1433279"/>
                  <a:pt x="4123153" y="1435465"/>
                  <a:pt x="4105665" y="1435465"/>
                </a:cubicBezTo>
                <a:cubicBezTo>
                  <a:pt x="4085262" y="1435465"/>
                  <a:pt x="4070689" y="1433037"/>
                  <a:pt x="4061945" y="1428179"/>
                </a:cubicBezTo>
                <a:cubicBezTo>
                  <a:pt x="3800599" y="1122140"/>
                  <a:pt x="3617947" y="871966"/>
                  <a:pt x="3513991" y="677656"/>
                </a:cubicBezTo>
                <a:lnTo>
                  <a:pt x="3554796" y="1327623"/>
                </a:lnTo>
                <a:cubicBezTo>
                  <a:pt x="3557711" y="1358713"/>
                  <a:pt x="3548967" y="1384702"/>
                  <a:pt x="3528564" y="1405590"/>
                </a:cubicBezTo>
                <a:cubicBezTo>
                  <a:pt x="3508162" y="1426479"/>
                  <a:pt x="3485330" y="1436923"/>
                  <a:pt x="3460070" y="1436923"/>
                </a:cubicBezTo>
                <a:cubicBezTo>
                  <a:pt x="3429952" y="1436923"/>
                  <a:pt x="3403720" y="1428665"/>
                  <a:pt x="3381374" y="1412148"/>
                </a:cubicBezTo>
                <a:cubicBezTo>
                  <a:pt x="3399834" y="1362599"/>
                  <a:pt x="3409063" y="1295562"/>
                  <a:pt x="3409063" y="1211037"/>
                </a:cubicBezTo>
                <a:lnTo>
                  <a:pt x="3409063" y="607705"/>
                </a:lnTo>
                <a:cubicBezTo>
                  <a:pt x="3409063" y="527066"/>
                  <a:pt x="3405663" y="460029"/>
                  <a:pt x="3398862" y="406594"/>
                </a:cubicBezTo>
                <a:cubicBezTo>
                  <a:pt x="3404692" y="398822"/>
                  <a:pt x="3416107" y="392992"/>
                  <a:pt x="3433109" y="389106"/>
                </a:cubicBezTo>
                <a:cubicBezTo>
                  <a:pt x="3450111" y="385220"/>
                  <a:pt x="3467842" y="383277"/>
                  <a:pt x="3486302" y="383277"/>
                </a:cubicBezTo>
                <a:close/>
                <a:moveTo>
                  <a:pt x="838352" y="381819"/>
                </a:moveTo>
                <a:cubicBezTo>
                  <a:pt x="869441" y="381819"/>
                  <a:pt x="895187" y="390563"/>
                  <a:pt x="915590" y="408051"/>
                </a:cubicBezTo>
                <a:cubicBezTo>
                  <a:pt x="935992" y="425539"/>
                  <a:pt x="946194" y="449342"/>
                  <a:pt x="946194" y="479460"/>
                </a:cubicBezTo>
                <a:lnTo>
                  <a:pt x="946194" y="979323"/>
                </a:lnTo>
                <a:cubicBezTo>
                  <a:pt x="946194" y="1116311"/>
                  <a:pt x="960767" y="1215652"/>
                  <a:pt x="989913" y="1277346"/>
                </a:cubicBezTo>
                <a:cubicBezTo>
                  <a:pt x="1019060" y="1339039"/>
                  <a:pt x="1065209" y="1369886"/>
                  <a:pt x="1128360" y="1369886"/>
                </a:cubicBezTo>
                <a:cubicBezTo>
                  <a:pt x="1194425" y="1369886"/>
                  <a:pt x="1243002" y="1337339"/>
                  <a:pt x="1274092" y="1272245"/>
                </a:cubicBezTo>
                <a:cubicBezTo>
                  <a:pt x="1305181" y="1207151"/>
                  <a:pt x="1320726" y="1109510"/>
                  <a:pt x="1320726" y="979323"/>
                </a:cubicBezTo>
                <a:lnTo>
                  <a:pt x="1320726" y="607705"/>
                </a:lnTo>
                <a:cubicBezTo>
                  <a:pt x="1320726" y="533867"/>
                  <a:pt x="1311496" y="472659"/>
                  <a:pt x="1293037" y="424082"/>
                </a:cubicBezTo>
                <a:cubicBezTo>
                  <a:pt x="1304696" y="413395"/>
                  <a:pt x="1319755" y="403679"/>
                  <a:pt x="1338214" y="394935"/>
                </a:cubicBezTo>
                <a:cubicBezTo>
                  <a:pt x="1356674" y="386191"/>
                  <a:pt x="1377562" y="381819"/>
                  <a:pt x="1400879" y="381819"/>
                </a:cubicBezTo>
                <a:cubicBezTo>
                  <a:pt x="1431969" y="381819"/>
                  <a:pt x="1457958" y="390563"/>
                  <a:pt x="1478847" y="408051"/>
                </a:cubicBezTo>
                <a:cubicBezTo>
                  <a:pt x="1499734" y="425539"/>
                  <a:pt x="1510178" y="449342"/>
                  <a:pt x="1510178" y="479460"/>
                </a:cubicBezTo>
                <a:lnTo>
                  <a:pt x="1510178" y="969121"/>
                </a:lnTo>
                <a:cubicBezTo>
                  <a:pt x="1510178" y="1124569"/>
                  <a:pt x="1478117" y="1241398"/>
                  <a:pt x="1413995" y="1319608"/>
                </a:cubicBezTo>
                <a:cubicBezTo>
                  <a:pt x="1349873" y="1397818"/>
                  <a:pt x="1254661" y="1436923"/>
                  <a:pt x="1128360" y="1436923"/>
                </a:cubicBezTo>
                <a:cubicBezTo>
                  <a:pt x="1004002" y="1436923"/>
                  <a:pt x="910976" y="1399032"/>
                  <a:pt x="849282" y="1323251"/>
                </a:cubicBezTo>
                <a:cubicBezTo>
                  <a:pt x="787589" y="1247470"/>
                  <a:pt x="756741" y="1129427"/>
                  <a:pt x="756741" y="969121"/>
                </a:cubicBezTo>
                <a:lnTo>
                  <a:pt x="756741" y="607705"/>
                </a:lnTo>
                <a:cubicBezTo>
                  <a:pt x="756741" y="533867"/>
                  <a:pt x="747512" y="472659"/>
                  <a:pt x="729052" y="424082"/>
                </a:cubicBezTo>
                <a:cubicBezTo>
                  <a:pt x="739740" y="413395"/>
                  <a:pt x="754556" y="403679"/>
                  <a:pt x="773501" y="394935"/>
                </a:cubicBezTo>
                <a:cubicBezTo>
                  <a:pt x="792446" y="386191"/>
                  <a:pt x="814063" y="381819"/>
                  <a:pt x="838352" y="381819"/>
                </a:cubicBezTo>
                <a:close/>
                <a:moveTo>
                  <a:pt x="109299" y="381819"/>
                </a:moveTo>
                <a:cubicBezTo>
                  <a:pt x="141360" y="381819"/>
                  <a:pt x="167349" y="390563"/>
                  <a:pt x="187266" y="408051"/>
                </a:cubicBezTo>
                <a:cubicBezTo>
                  <a:pt x="207182" y="425539"/>
                  <a:pt x="217141" y="449342"/>
                  <a:pt x="217141" y="479460"/>
                </a:cubicBezTo>
                <a:lnTo>
                  <a:pt x="218598" y="1314507"/>
                </a:lnTo>
                <a:cubicBezTo>
                  <a:pt x="281749" y="1313536"/>
                  <a:pt x="347571" y="1305278"/>
                  <a:pt x="416066" y="1289733"/>
                </a:cubicBezTo>
                <a:cubicBezTo>
                  <a:pt x="484560" y="1274188"/>
                  <a:pt x="538724" y="1255729"/>
                  <a:pt x="578557" y="1234354"/>
                </a:cubicBezTo>
                <a:cubicBezTo>
                  <a:pt x="590216" y="1242127"/>
                  <a:pt x="599203" y="1255243"/>
                  <a:pt x="605518" y="1273702"/>
                </a:cubicBezTo>
                <a:cubicBezTo>
                  <a:pt x="611833" y="1292162"/>
                  <a:pt x="614990" y="1311593"/>
                  <a:pt x="614990" y="1331995"/>
                </a:cubicBezTo>
                <a:cubicBezTo>
                  <a:pt x="614990" y="1355313"/>
                  <a:pt x="610861" y="1375229"/>
                  <a:pt x="602604" y="1391746"/>
                </a:cubicBezTo>
                <a:cubicBezTo>
                  <a:pt x="594345" y="1408262"/>
                  <a:pt x="582444" y="1416520"/>
                  <a:pt x="566899" y="1416520"/>
                </a:cubicBezTo>
                <a:lnTo>
                  <a:pt x="136988" y="1416520"/>
                </a:lnTo>
                <a:cubicBezTo>
                  <a:pt x="104927" y="1416520"/>
                  <a:pt x="78695" y="1407776"/>
                  <a:pt x="58293" y="1390288"/>
                </a:cubicBezTo>
                <a:cubicBezTo>
                  <a:pt x="37890" y="1372800"/>
                  <a:pt x="27689" y="1348997"/>
                  <a:pt x="27689" y="1318879"/>
                </a:cubicBezTo>
                <a:lnTo>
                  <a:pt x="27689" y="607705"/>
                </a:lnTo>
                <a:cubicBezTo>
                  <a:pt x="27689" y="533867"/>
                  <a:pt x="18459" y="472659"/>
                  <a:pt x="0" y="424082"/>
                </a:cubicBezTo>
                <a:cubicBezTo>
                  <a:pt x="10686" y="413395"/>
                  <a:pt x="25503" y="403679"/>
                  <a:pt x="44448" y="394935"/>
                </a:cubicBezTo>
                <a:cubicBezTo>
                  <a:pt x="63393" y="386191"/>
                  <a:pt x="85010" y="381819"/>
                  <a:pt x="109299" y="381819"/>
                </a:cubicBezTo>
                <a:close/>
                <a:moveTo>
                  <a:pt x="7633791" y="380362"/>
                </a:moveTo>
                <a:cubicBezTo>
                  <a:pt x="7702771" y="380362"/>
                  <a:pt x="7743577" y="404651"/>
                  <a:pt x="7756207" y="453228"/>
                </a:cubicBezTo>
                <a:lnTo>
                  <a:pt x="7971891" y="1298477"/>
                </a:lnTo>
                <a:lnTo>
                  <a:pt x="8167172" y="510064"/>
                </a:lnTo>
                <a:cubicBezTo>
                  <a:pt x="8173973" y="484804"/>
                  <a:pt x="8177373" y="463430"/>
                  <a:pt x="8177373" y="445942"/>
                </a:cubicBezTo>
                <a:cubicBezTo>
                  <a:pt x="8177373" y="427482"/>
                  <a:pt x="8173002" y="411937"/>
                  <a:pt x="8164257" y="399307"/>
                </a:cubicBezTo>
                <a:cubicBezTo>
                  <a:pt x="8194375" y="386677"/>
                  <a:pt x="8228380" y="380362"/>
                  <a:pt x="8266270" y="380362"/>
                </a:cubicBezTo>
                <a:cubicBezTo>
                  <a:pt x="8304160" y="380362"/>
                  <a:pt x="8331607" y="386677"/>
                  <a:pt x="8348609" y="399307"/>
                </a:cubicBezTo>
                <a:cubicBezTo>
                  <a:pt x="8365611" y="411937"/>
                  <a:pt x="8374113" y="431854"/>
                  <a:pt x="8374113" y="459058"/>
                </a:cubicBezTo>
                <a:cubicBezTo>
                  <a:pt x="8374113" y="485289"/>
                  <a:pt x="8367312" y="517836"/>
                  <a:pt x="8353710" y="556698"/>
                </a:cubicBezTo>
                <a:lnTo>
                  <a:pt x="8073903" y="1410691"/>
                </a:lnTo>
                <a:cubicBezTo>
                  <a:pt x="8030183" y="1428179"/>
                  <a:pt x="7987435" y="1436923"/>
                  <a:pt x="7945659" y="1436923"/>
                </a:cubicBezTo>
                <a:cubicBezTo>
                  <a:pt x="7911654" y="1436923"/>
                  <a:pt x="7884937" y="1432794"/>
                  <a:pt x="7865506" y="1424535"/>
                </a:cubicBezTo>
                <a:cubicBezTo>
                  <a:pt x="7846075" y="1416277"/>
                  <a:pt x="7833445" y="1402919"/>
                  <a:pt x="7827615" y="1384459"/>
                </a:cubicBezTo>
                <a:lnTo>
                  <a:pt x="7566755" y="512979"/>
                </a:lnTo>
                <a:cubicBezTo>
                  <a:pt x="7555095" y="472174"/>
                  <a:pt x="7539551" y="441570"/>
                  <a:pt x="7520120" y="421167"/>
                </a:cubicBezTo>
                <a:cubicBezTo>
                  <a:pt x="7545381" y="393964"/>
                  <a:pt x="7583271" y="380362"/>
                  <a:pt x="7633791" y="380362"/>
                </a:cubicBezTo>
                <a:close/>
                <a:moveTo>
                  <a:pt x="6699761" y="380362"/>
                </a:moveTo>
                <a:cubicBezTo>
                  <a:pt x="6845493" y="380362"/>
                  <a:pt x="6955521" y="404408"/>
                  <a:pt x="7029845" y="452500"/>
                </a:cubicBezTo>
                <a:cubicBezTo>
                  <a:pt x="7104168" y="500591"/>
                  <a:pt x="7141329" y="576615"/>
                  <a:pt x="7141329" y="680571"/>
                </a:cubicBezTo>
                <a:cubicBezTo>
                  <a:pt x="7141329" y="790356"/>
                  <a:pt x="7102711" y="874638"/>
                  <a:pt x="7025473" y="933417"/>
                </a:cubicBezTo>
                <a:cubicBezTo>
                  <a:pt x="6948235" y="992196"/>
                  <a:pt x="6837235" y="1021585"/>
                  <a:pt x="6692474" y="1021585"/>
                </a:cubicBezTo>
                <a:lnTo>
                  <a:pt x="6657498" y="1021585"/>
                </a:lnTo>
                <a:lnTo>
                  <a:pt x="6657498" y="1221239"/>
                </a:lnTo>
                <a:cubicBezTo>
                  <a:pt x="6657498" y="1294105"/>
                  <a:pt x="6666727" y="1351912"/>
                  <a:pt x="6685187" y="1394660"/>
                </a:cubicBezTo>
                <a:cubicBezTo>
                  <a:pt x="6674500" y="1405347"/>
                  <a:pt x="6659684" y="1415063"/>
                  <a:pt x="6640739" y="1423807"/>
                </a:cubicBezTo>
                <a:cubicBezTo>
                  <a:pt x="6621793" y="1432551"/>
                  <a:pt x="6600176" y="1436923"/>
                  <a:pt x="6575888" y="1436923"/>
                </a:cubicBezTo>
                <a:cubicBezTo>
                  <a:pt x="6543827" y="1436923"/>
                  <a:pt x="6517595" y="1428179"/>
                  <a:pt x="6497192" y="1410691"/>
                </a:cubicBezTo>
                <a:cubicBezTo>
                  <a:pt x="6476790" y="1393203"/>
                  <a:pt x="6466589" y="1369400"/>
                  <a:pt x="6466589" y="1339282"/>
                </a:cubicBezTo>
                <a:lnTo>
                  <a:pt x="6466589" y="607705"/>
                </a:lnTo>
                <a:cubicBezTo>
                  <a:pt x="6466589" y="533867"/>
                  <a:pt x="6457359" y="472659"/>
                  <a:pt x="6438899" y="424082"/>
                </a:cubicBezTo>
                <a:cubicBezTo>
                  <a:pt x="6499135" y="394935"/>
                  <a:pt x="6586089" y="380362"/>
                  <a:pt x="6699761" y="380362"/>
                </a:cubicBezTo>
                <a:close/>
                <a:moveTo>
                  <a:pt x="5930417" y="378905"/>
                </a:moveTo>
                <a:cubicBezTo>
                  <a:pt x="5988710" y="378905"/>
                  <a:pt x="6023199" y="399793"/>
                  <a:pt x="6033887" y="441570"/>
                </a:cubicBezTo>
                <a:lnTo>
                  <a:pt x="6293291" y="1302849"/>
                </a:lnTo>
                <a:cubicBezTo>
                  <a:pt x="6304949" y="1342682"/>
                  <a:pt x="6320493" y="1372800"/>
                  <a:pt x="6339925" y="1393203"/>
                </a:cubicBezTo>
                <a:cubicBezTo>
                  <a:pt x="6314665" y="1422350"/>
                  <a:pt x="6277259" y="1436923"/>
                  <a:pt x="6227711" y="1436923"/>
                </a:cubicBezTo>
                <a:cubicBezTo>
                  <a:pt x="6197593" y="1436923"/>
                  <a:pt x="6172089" y="1430608"/>
                  <a:pt x="6151201" y="1417978"/>
                </a:cubicBezTo>
                <a:cubicBezTo>
                  <a:pt x="6130313" y="1405347"/>
                  <a:pt x="6117440" y="1386888"/>
                  <a:pt x="6112582" y="1362599"/>
                </a:cubicBezTo>
                <a:lnTo>
                  <a:pt x="6047003" y="1117769"/>
                </a:lnTo>
                <a:lnTo>
                  <a:pt x="5717647" y="1117769"/>
                </a:lnTo>
                <a:lnTo>
                  <a:pt x="5669555" y="1305763"/>
                </a:lnTo>
                <a:cubicBezTo>
                  <a:pt x="5662754" y="1331024"/>
                  <a:pt x="5659355" y="1352398"/>
                  <a:pt x="5659355" y="1369886"/>
                </a:cubicBezTo>
                <a:cubicBezTo>
                  <a:pt x="5659355" y="1390288"/>
                  <a:pt x="5664697" y="1405833"/>
                  <a:pt x="5675385" y="1416520"/>
                </a:cubicBezTo>
                <a:cubicBezTo>
                  <a:pt x="5656925" y="1423321"/>
                  <a:pt x="5640166" y="1428422"/>
                  <a:pt x="5625107" y="1431822"/>
                </a:cubicBezTo>
                <a:cubicBezTo>
                  <a:pt x="5610047" y="1435223"/>
                  <a:pt x="5591831" y="1436923"/>
                  <a:pt x="5570457" y="1436923"/>
                </a:cubicBezTo>
                <a:cubicBezTo>
                  <a:pt x="5533539" y="1436923"/>
                  <a:pt x="5506577" y="1430608"/>
                  <a:pt x="5489576" y="1417978"/>
                </a:cubicBezTo>
                <a:cubicBezTo>
                  <a:pt x="5472573" y="1405347"/>
                  <a:pt x="5464073" y="1384945"/>
                  <a:pt x="5464073" y="1356770"/>
                </a:cubicBezTo>
                <a:cubicBezTo>
                  <a:pt x="5464073" y="1333453"/>
                  <a:pt x="5470387" y="1300420"/>
                  <a:pt x="5483018" y="1257672"/>
                </a:cubicBezTo>
                <a:lnTo>
                  <a:pt x="5770111" y="405137"/>
                </a:lnTo>
                <a:cubicBezTo>
                  <a:pt x="5823546" y="387649"/>
                  <a:pt x="5876981" y="378905"/>
                  <a:pt x="5930417" y="378905"/>
                </a:cubicBezTo>
                <a:close/>
                <a:moveTo>
                  <a:pt x="8800880" y="103470"/>
                </a:moveTo>
                <a:cubicBezTo>
                  <a:pt x="8824197" y="103470"/>
                  <a:pt x="8840714" y="105899"/>
                  <a:pt x="8850429" y="110757"/>
                </a:cubicBezTo>
                <a:lnTo>
                  <a:pt x="9050083" y="301667"/>
                </a:lnTo>
                <a:cubicBezTo>
                  <a:pt x="9050083" y="306524"/>
                  <a:pt x="9045954" y="313811"/>
                  <a:pt x="9037695" y="323526"/>
                </a:cubicBezTo>
                <a:cubicBezTo>
                  <a:pt x="9029438" y="333242"/>
                  <a:pt x="9021907" y="339557"/>
                  <a:pt x="9015107" y="342472"/>
                </a:cubicBezTo>
                <a:lnTo>
                  <a:pt x="8802338" y="227343"/>
                </a:lnTo>
                <a:lnTo>
                  <a:pt x="8588111" y="342472"/>
                </a:lnTo>
                <a:cubicBezTo>
                  <a:pt x="8582281" y="339557"/>
                  <a:pt x="8575237" y="333242"/>
                  <a:pt x="8566979" y="323526"/>
                </a:cubicBezTo>
                <a:cubicBezTo>
                  <a:pt x="8558722" y="313811"/>
                  <a:pt x="8554106" y="306524"/>
                  <a:pt x="8553135" y="301667"/>
                </a:cubicBezTo>
                <a:lnTo>
                  <a:pt x="8752788" y="110757"/>
                </a:lnTo>
                <a:cubicBezTo>
                  <a:pt x="8762503" y="105899"/>
                  <a:pt x="8778534" y="103470"/>
                  <a:pt x="8800880" y="103470"/>
                </a:cubicBezTo>
                <a:close/>
                <a:moveTo>
                  <a:pt x="5892526" y="103470"/>
                </a:moveTo>
                <a:cubicBezTo>
                  <a:pt x="5915843" y="103470"/>
                  <a:pt x="5932359" y="105899"/>
                  <a:pt x="5942075" y="110757"/>
                </a:cubicBezTo>
                <a:lnTo>
                  <a:pt x="6141729" y="301667"/>
                </a:lnTo>
                <a:cubicBezTo>
                  <a:pt x="6141729" y="306524"/>
                  <a:pt x="6137599" y="313811"/>
                  <a:pt x="6129341" y="323526"/>
                </a:cubicBezTo>
                <a:cubicBezTo>
                  <a:pt x="6121084" y="333242"/>
                  <a:pt x="6113553" y="339557"/>
                  <a:pt x="6106753" y="342472"/>
                </a:cubicBezTo>
                <a:lnTo>
                  <a:pt x="5893983" y="227343"/>
                </a:lnTo>
                <a:lnTo>
                  <a:pt x="5679757" y="342472"/>
                </a:lnTo>
                <a:cubicBezTo>
                  <a:pt x="5673927" y="339557"/>
                  <a:pt x="5666883" y="333242"/>
                  <a:pt x="5658625" y="323526"/>
                </a:cubicBezTo>
                <a:cubicBezTo>
                  <a:pt x="5650367" y="313811"/>
                  <a:pt x="5645753" y="306524"/>
                  <a:pt x="5644781" y="301667"/>
                </a:cubicBezTo>
                <a:lnTo>
                  <a:pt x="5844435" y="110757"/>
                </a:lnTo>
                <a:cubicBezTo>
                  <a:pt x="5854149" y="105899"/>
                  <a:pt x="5870181" y="103470"/>
                  <a:pt x="5892526" y="103470"/>
                </a:cubicBezTo>
                <a:close/>
                <a:moveTo>
                  <a:pt x="2885855" y="103470"/>
                </a:moveTo>
                <a:cubicBezTo>
                  <a:pt x="2909172" y="103470"/>
                  <a:pt x="2925689" y="105899"/>
                  <a:pt x="2935404" y="110757"/>
                </a:cubicBezTo>
                <a:lnTo>
                  <a:pt x="3135058" y="301667"/>
                </a:lnTo>
                <a:cubicBezTo>
                  <a:pt x="3135058" y="306524"/>
                  <a:pt x="3130929" y="313811"/>
                  <a:pt x="3122671" y="323526"/>
                </a:cubicBezTo>
                <a:cubicBezTo>
                  <a:pt x="3114412" y="333242"/>
                  <a:pt x="3106883" y="339557"/>
                  <a:pt x="3100082" y="342472"/>
                </a:cubicBezTo>
                <a:lnTo>
                  <a:pt x="2887313" y="227343"/>
                </a:lnTo>
                <a:lnTo>
                  <a:pt x="2673086" y="342472"/>
                </a:lnTo>
                <a:cubicBezTo>
                  <a:pt x="2667257" y="339557"/>
                  <a:pt x="2660213" y="333242"/>
                  <a:pt x="2651954" y="323526"/>
                </a:cubicBezTo>
                <a:cubicBezTo>
                  <a:pt x="2643696" y="313811"/>
                  <a:pt x="2639081" y="306524"/>
                  <a:pt x="2638110" y="301667"/>
                </a:cubicBezTo>
                <a:lnTo>
                  <a:pt x="2837764" y="110757"/>
                </a:lnTo>
                <a:cubicBezTo>
                  <a:pt x="2847479" y="105899"/>
                  <a:pt x="2863510" y="103470"/>
                  <a:pt x="2885855" y="103470"/>
                </a:cubicBezTo>
                <a:close/>
                <a:moveTo>
                  <a:pt x="9029680" y="0"/>
                </a:moveTo>
                <a:lnTo>
                  <a:pt x="9239535" y="190910"/>
                </a:lnTo>
                <a:cubicBezTo>
                  <a:pt x="9240506" y="194796"/>
                  <a:pt x="9237349" y="202082"/>
                  <a:pt x="9230062" y="212769"/>
                </a:cubicBezTo>
                <a:cubicBezTo>
                  <a:pt x="9222776" y="223457"/>
                  <a:pt x="9216218" y="230258"/>
                  <a:pt x="9210388" y="233172"/>
                </a:cubicBezTo>
                <a:lnTo>
                  <a:pt x="8923295" y="116586"/>
                </a:lnTo>
                <a:cubicBezTo>
                  <a:pt x="8931068" y="95212"/>
                  <a:pt x="8946370" y="72380"/>
                  <a:pt x="8969201" y="48092"/>
                </a:cubicBezTo>
                <a:cubicBezTo>
                  <a:pt x="8992032" y="23803"/>
                  <a:pt x="9012192" y="7772"/>
                  <a:pt x="9029680" y="0"/>
                </a:cubicBezTo>
                <a:close/>
              </a:path>
            </a:pathLst>
          </a:custGeom>
          <a:solidFill>
            <a:srgbClr val="E87D2D"/>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1500" b="0" cap="none" spc="0">
              <a:ln w="0"/>
              <a:solidFill>
                <a:srgbClr val="E87D2D"/>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21533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1938992"/>
          </a:xfrm>
          <a:prstGeom prst="rect">
            <a:avLst/>
          </a:prstGeom>
          <a:noFill/>
        </p:spPr>
        <p:txBody>
          <a:bodyPr wrap="square">
            <a:spAutoFit/>
          </a:bodyPr>
          <a:lstStyle/>
          <a:p>
            <a:r>
              <a:rPr lang="vi-VN" sz="6000" b="0" i="0">
                <a:solidFill>
                  <a:srgbClr val="000000"/>
                </a:solidFill>
                <a:effectLst/>
                <a:latin typeface="Arial" panose="020B0604020202020204" pitchFamily="34" charset="0"/>
                <a:cs typeface="Arial" panose="020B0604020202020204" pitchFamily="34" charset="0"/>
              </a:rPr>
              <a:t>3. Thay </a:t>
            </a:r>
            <a:r>
              <a:rPr lang="vi-VN" sz="60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vi-VN" sz="6000" b="0" i="0">
                <a:solidFill>
                  <a:srgbClr val="000000"/>
                </a:solidFill>
                <a:effectLst/>
                <a:latin typeface="Arial" panose="020B0604020202020204" pitchFamily="34" charset="0"/>
                <a:cs typeface="Arial" panose="020B0604020202020204" pitchFamily="34" charset="0"/>
              </a:rPr>
              <a:t> trong mỗi đoạn văn sau bằng chủ ngữ phù hợp trong khung.</a:t>
            </a:r>
            <a:endParaRPr lang="en-US" sz="60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197478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D8A3368A-12F2-7798-5953-F65B60C057F2}"/>
              </a:ext>
            </a:extLst>
          </p:cNvPr>
          <p:cNvSpPr/>
          <p:nvPr/>
        </p:nvSpPr>
        <p:spPr>
          <a:xfrm>
            <a:off x="277091" y="2366818"/>
            <a:ext cx="761747" cy="923330"/>
          </a:xfrm>
          <a:prstGeom prst="rect">
            <a:avLst/>
          </a:prstGeom>
          <a:noFill/>
        </p:spPr>
        <p:txBody>
          <a:bodyPr wrap="none" lIns="91440" tIns="45720" rIns="91440" bIns="45720">
            <a:spAutoFit/>
          </a:bodyPr>
          <a:lstStyle/>
          <a:p>
            <a:pPr algn="ctr"/>
            <a:r>
              <a:rPr lang="vi-VN" sz="5400" b="0" cap="none" spc="0">
                <a:ln w="0"/>
                <a:solidFill>
                  <a:schemeClr val="tx1"/>
                </a:solidFill>
              </a:rPr>
              <a:t>a.</a:t>
            </a:r>
          </a:p>
        </p:txBody>
      </p:sp>
      <p:grpSp>
        <p:nvGrpSpPr>
          <p:cNvPr id="15" name="Nhóm 14">
            <a:extLst>
              <a:ext uri="{FF2B5EF4-FFF2-40B4-BE49-F238E27FC236}">
                <a16:creationId xmlns:a16="http://schemas.microsoft.com/office/drawing/2014/main" id="{24D60159-6F87-262D-0C65-A646D2BE3CB0}"/>
              </a:ext>
            </a:extLst>
          </p:cNvPr>
          <p:cNvGrpSpPr/>
          <p:nvPr/>
        </p:nvGrpSpPr>
        <p:grpSpPr>
          <a:xfrm>
            <a:off x="1588654" y="2400300"/>
            <a:ext cx="10455816" cy="1088572"/>
            <a:chOff x="1905000" y="2241479"/>
            <a:chExt cx="10455816" cy="1088572"/>
          </a:xfrm>
        </p:grpSpPr>
        <p:grpSp>
          <p:nvGrpSpPr>
            <p:cNvPr id="13" name="Nhóm 12">
              <a:extLst>
                <a:ext uri="{FF2B5EF4-FFF2-40B4-BE49-F238E27FC236}">
                  <a16:creationId xmlns:a16="http://schemas.microsoft.com/office/drawing/2014/main" id="{B89593A9-7E52-E13F-FDA3-0BB35F181B10}"/>
                </a:ext>
              </a:extLst>
            </p:cNvPr>
            <p:cNvGrpSpPr/>
            <p:nvPr/>
          </p:nvGrpSpPr>
          <p:grpSpPr>
            <a:xfrm>
              <a:off x="1905000" y="2241479"/>
              <a:ext cx="10455816" cy="1088572"/>
              <a:chOff x="1447800" y="2241479"/>
              <a:chExt cx="10913016" cy="1088572"/>
            </a:xfrm>
          </p:grpSpPr>
          <p:sp>
            <p:nvSpPr>
              <p:cNvPr id="7" name="Hình chữ nhật 6">
                <a:extLst>
                  <a:ext uri="{FF2B5EF4-FFF2-40B4-BE49-F238E27FC236}">
                    <a16:creationId xmlns:a16="http://schemas.microsoft.com/office/drawing/2014/main" id="{9010BFCB-551D-93EA-80A8-8228BB7BD096}"/>
                  </a:ext>
                </a:extLst>
              </p:cNvPr>
              <p:cNvSpPr/>
              <p:nvPr/>
            </p:nvSpPr>
            <p:spPr>
              <a:xfrm>
                <a:off x="1447800" y="2324100"/>
                <a:ext cx="10515600" cy="923330"/>
              </a:xfrm>
              <a:prstGeom prst="rect">
                <a:avLst/>
              </a:prstGeom>
              <a:noFill/>
              <a:ln w="57150">
                <a:solidFill>
                  <a:srgbClr val="E87D2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p:cNvPicPr>
              <p:nvPr/>
            </p:nvPicPr>
            <p:blipFill>
              <a:blip r:embed="rId3"/>
              <a:srcRect/>
              <a:stretch>
                <a:fillRect/>
              </a:stretch>
            </p:blipFill>
            <p:spPr>
              <a:xfrm>
                <a:off x="11370216" y="2241479"/>
                <a:ext cx="990600" cy="1088572"/>
              </a:xfrm>
              <a:prstGeom prst="rect">
                <a:avLst/>
              </a:prstGeom>
            </p:spPr>
          </p:pic>
        </p:grpSp>
        <p:sp>
          <p:nvSpPr>
            <p:cNvPr id="14" name="Hình chữ nhật 13">
              <a:extLst>
                <a:ext uri="{FF2B5EF4-FFF2-40B4-BE49-F238E27FC236}">
                  <a16:creationId xmlns:a16="http://schemas.microsoft.com/office/drawing/2014/main" id="{7EDCE5A0-18C7-BAC7-4344-0179672E3B5F}"/>
                </a:ext>
              </a:extLst>
            </p:cNvPr>
            <p:cNvSpPr/>
            <p:nvPr/>
          </p:nvSpPr>
          <p:spPr>
            <a:xfrm>
              <a:off x="2104591" y="2276610"/>
              <a:ext cx="8831264" cy="923330"/>
            </a:xfrm>
            <a:prstGeom prst="rect">
              <a:avLst/>
            </a:prstGeom>
            <a:noFill/>
          </p:spPr>
          <p:txBody>
            <a:bodyPr wrap="none" lIns="91440" tIns="45720" rIns="91440" bIns="45720">
              <a:spAutoFit/>
            </a:bodyPr>
            <a:lstStyle/>
            <a:p>
              <a:pPr algn="ctr"/>
              <a:r>
                <a:rPr lang="vi-VN" sz="5400" b="0" i="1" cap="none" spc="0">
                  <a:ln w="0"/>
                  <a:solidFill>
                    <a:schemeClr val="tx1"/>
                  </a:solidFill>
                  <a:latin typeface="+mj-lt"/>
                </a:rPr>
                <a:t>tôi, một làn gió, những chiếc lá</a:t>
              </a:r>
            </a:p>
          </p:txBody>
        </p:sp>
      </p:grpSp>
      <p:sp>
        <p:nvSpPr>
          <p:cNvPr id="17" name="Hộp Văn bản 16">
            <a:extLst>
              <a:ext uri="{FF2B5EF4-FFF2-40B4-BE49-F238E27FC236}">
                <a16:creationId xmlns:a16="http://schemas.microsoft.com/office/drawing/2014/main" id="{67D3B493-0EB3-EC1C-75D8-ECBA312FE18C}"/>
              </a:ext>
            </a:extLst>
          </p:cNvPr>
          <p:cNvSpPr txBox="1"/>
          <p:nvPr/>
        </p:nvSpPr>
        <p:spPr>
          <a:xfrm>
            <a:off x="499250" y="3723409"/>
            <a:ext cx="17331550" cy="3785652"/>
          </a:xfrm>
          <a:prstGeom prst="rect">
            <a:avLst/>
          </a:prstGeom>
          <a:noFill/>
        </p:spPr>
        <p:txBody>
          <a:bodyPr wrap="square">
            <a:spAutoFit/>
          </a:bodyPr>
          <a:lstStyle/>
          <a:p>
            <a:r>
              <a:rPr lang="vi-VN" sz="6000" b="0" i="1">
                <a:solidFill>
                  <a:srgbClr val="000000"/>
                </a:solidFill>
                <a:effectLst/>
                <a:latin typeface="+mj-lt"/>
              </a:rPr>
              <a:t>	</a:t>
            </a:r>
            <a:r>
              <a:rPr lang="vi-VN" sz="6000" b="0" i="1">
                <a:solidFill>
                  <a:srgbClr val="FF0066"/>
                </a:solidFill>
                <a:effectLst/>
                <a:latin typeface="+mj-lt"/>
              </a:rPr>
              <a:t>Một làn gió</a:t>
            </a:r>
            <a:r>
              <a:rPr lang="vi-VN" sz="6000" b="0" i="1">
                <a:solidFill>
                  <a:srgbClr val="000000"/>
                </a:solidFill>
                <a:effectLst/>
                <a:latin typeface="+mj-lt"/>
              </a:rPr>
              <a:t> rì rào chạy qua. </a:t>
            </a:r>
            <a:r>
              <a:rPr lang="vi-VN" sz="6000" b="0" i="1">
                <a:solidFill>
                  <a:srgbClr val="FF0066"/>
                </a:solidFill>
                <a:effectLst/>
                <a:latin typeface="+mj-lt"/>
              </a:rPr>
              <a:t>Những chiếc lá</a:t>
            </a:r>
            <a:r>
              <a:rPr lang="vi-VN" sz="6000" b="0" i="1">
                <a:solidFill>
                  <a:srgbClr val="000000"/>
                </a:solidFill>
                <a:effectLst/>
                <a:latin typeface="+mj-lt"/>
              </a:rPr>
              <a:t> rập rình lay động như đốm lửa bập bùng cháy. </a:t>
            </a:r>
            <a:r>
              <a:rPr lang="vi-VN" sz="6000" b="0" i="1">
                <a:solidFill>
                  <a:srgbClr val="FF0066"/>
                </a:solidFill>
                <a:effectLst/>
                <a:latin typeface="+mj-lt"/>
              </a:rPr>
              <a:t>Tôi</a:t>
            </a:r>
            <a:r>
              <a:rPr lang="vi-VN" sz="6000" b="0" i="1">
                <a:solidFill>
                  <a:srgbClr val="000000"/>
                </a:solidFill>
                <a:effectLst/>
                <a:latin typeface="+mj-lt"/>
              </a:rPr>
              <a:t> rẽ lá, nhẹ nhàng men theo lạch nước để đến bên cạnh cây sòi.</a:t>
            </a:r>
          </a:p>
          <a:p>
            <a:pPr algn="r"/>
            <a:r>
              <a:rPr lang="vi-VN" sz="6000" i="1">
                <a:solidFill>
                  <a:srgbClr val="000000"/>
                </a:solidFill>
                <a:latin typeface="+mj-lt"/>
              </a:rPr>
              <a:t>Theo Trần Hoài Dương</a:t>
            </a:r>
            <a:endParaRPr lang="en-US" sz="6000" i="1">
              <a:latin typeface="+mj-lt"/>
            </a:endParaRPr>
          </a:p>
        </p:txBody>
      </p:sp>
      <p:sp>
        <p:nvSpPr>
          <p:cNvPr id="18" name="Hình chữ nhật 17">
            <a:extLst>
              <a:ext uri="{FF2B5EF4-FFF2-40B4-BE49-F238E27FC236}">
                <a16:creationId xmlns:a16="http://schemas.microsoft.com/office/drawing/2014/main" id="{32B6F4C4-546C-3103-5E35-6DCA05FC7CDD}"/>
              </a:ext>
            </a:extLst>
          </p:cNvPr>
          <p:cNvSpPr/>
          <p:nvPr/>
        </p:nvSpPr>
        <p:spPr>
          <a:xfrm>
            <a:off x="1416754" y="3836540"/>
            <a:ext cx="3705964"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7200"/>
          </a:p>
        </p:txBody>
      </p:sp>
      <p:sp>
        <p:nvSpPr>
          <p:cNvPr id="19" name="Hình chữ nhật 18">
            <a:extLst>
              <a:ext uri="{FF2B5EF4-FFF2-40B4-BE49-F238E27FC236}">
                <a16:creationId xmlns:a16="http://schemas.microsoft.com/office/drawing/2014/main" id="{29963355-8A80-1606-8C12-47D405BF7FD9}"/>
              </a:ext>
            </a:extLst>
          </p:cNvPr>
          <p:cNvSpPr/>
          <p:nvPr/>
        </p:nvSpPr>
        <p:spPr>
          <a:xfrm>
            <a:off x="10332154" y="3586168"/>
            <a:ext cx="4682836" cy="108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7200"/>
          </a:p>
        </p:txBody>
      </p:sp>
      <p:sp>
        <p:nvSpPr>
          <p:cNvPr id="20" name="Hình chữ nhật 19">
            <a:extLst>
              <a:ext uri="{FF2B5EF4-FFF2-40B4-BE49-F238E27FC236}">
                <a16:creationId xmlns:a16="http://schemas.microsoft.com/office/drawing/2014/main" id="{29373FE7-D694-FC05-A8BE-B849C42453BA}"/>
              </a:ext>
            </a:extLst>
          </p:cNvPr>
          <p:cNvSpPr/>
          <p:nvPr/>
        </p:nvSpPr>
        <p:spPr>
          <a:xfrm>
            <a:off x="12192000" y="4674740"/>
            <a:ext cx="1258203" cy="108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7200"/>
          </a:p>
        </p:txBody>
      </p:sp>
    </p:spTree>
    <p:extLst>
      <p:ext uri="{BB962C8B-B14F-4D97-AF65-F5344CB8AC3E}">
        <p14:creationId xmlns:p14="http://schemas.microsoft.com/office/powerpoint/2010/main" val="1049621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1938992"/>
          </a:xfrm>
          <a:prstGeom prst="rect">
            <a:avLst/>
          </a:prstGeom>
          <a:noFill/>
        </p:spPr>
        <p:txBody>
          <a:bodyPr wrap="square">
            <a:spAutoFit/>
          </a:bodyPr>
          <a:lstStyle/>
          <a:p>
            <a:r>
              <a:rPr lang="vi-VN" sz="6000" b="0" i="0">
                <a:solidFill>
                  <a:srgbClr val="000000"/>
                </a:solidFill>
                <a:effectLst/>
                <a:latin typeface="Arial" panose="020B0604020202020204" pitchFamily="34" charset="0"/>
                <a:cs typeface="Arial" panose="020B0604020202020204" pitchFamily="34" charset="0"/>
              </a:rPr>
              <a:t>3. Thay </a:t>
            </a:r>
            <a:r>
              <a:rPr lang="vi-VN" sz="60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vi-VN" sz="6000" b="0" i="0">
                <a:solidFill>
                  <a:srgbClr val="000000"/>
                </a:solidFill>
                <a:effectLst/>
                <a:latin typeface="Arial" panose="020B0604020202020204" pitchFamily="34" charset="0"/>
                <a:cs typeface="Arial" panose="020B0604020202020204" pitchFamily="34" charset="0"/>
              </a:rPr>
              <a:t> trong mỗi đoạn văn sau bằng chủ ngữ phù hợp trong khung.</a:t>
            </a:r>
            <a:endParaRPr lang="en-US" sz="60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197478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D8A3368A-12F2-7798-5953-F65B60C057F2}"/>
              </a:ext>
            </a:extLst>
          </p:cNvPr>
          <p:cNvSpPr/>
          <p:nvPr/>
        </p:nvSpPr>
        <p:spPr>
          <a:xfrm>
            <a:off x="277091" y="2366818"/>
            <a:ext cx="761747" cy="923330"/>
          </a:xfrm>
          <a:prstGeom prst="rect">
            <a:avLst/>
          </a:prstGeom>
          <a:noFill/>
        </p:spPr>
        <p:txBody>
          <a:bodyPr wrap="none" lIns="91440" tIns="45720" rIns="91440" bIns="45720">
            <a:spAutoFit/>
          </a:bodyPr>
          <a:lstStyle/>
          <a:p>
            <a:pPr algn="ctr"/>
            <a:r>
              <a:rPr lang="vi-VN" sz="5400" b="0" cap="none" spc="0">
                <a:ln w="0"/>
                <a:solidFill>
                  <a:schemeClr val="tx1"/>
                </a:solidFill>
              </a:rPr>
              <a:t>b.</a:t>
            </a:r>
          </a:p>
        </p:txBody>
      </p:sp>
      <p:grpSp>
        <p:nvGrpSpPr>
          <p:cNvPr id="15" name="Nhóm 14">
            <a:extLst>
              <a:ext uri="{FF2B5EF4-FFF2-40B4-BE49-F238E27FC236}">
                <a16:creationId xmlns:a16="http://schemas.microsoft.com/office/drawing/2014/main" id="{24D60159-6F87-262D-0C65-A646D2BE3CB0}"/>
              </a:ext>
            </a:extLst>
          </p:cNvPr>
          <p:cNvGrpSpPr/>
          <p:nvPr/>
        </p:nvGrpSpPr>
        <p:grpSpPr>
          <a:xfrm>
            <a:off x="891596" y="2268246"/>
            <a:ext cx="11224204" cy="1088572"/>
            <a:chOff x="1060412" y="2241479"/>
            <a:chExt cx="10919638" cy="1088572"/>
          </a:xfrm>
        </p:grpSpPr>
        <p:grpSp>
          <p:nvGrpSpPr>
            <p:cNvPr id="13" name="Nhóm 12">
              <a:extLst>
                <a:ext uri="{FF2B5EF4-FFF2-40B4-BE49-F238E27FC236}">
                  <a16:creationId xmlns:a16="http://schemas.microsoft.com/office/drawing/2014/main" id="{B89593A9-7E52-E13F-FDA3-0BB35F181B10}"/>
                </a:ext>
              </a:extLst>
            </p:cNvPr>
            <p:cNvGrpSpPr/>
            <p:nvPr/>
          </p:nvGrpSpPr>
          <p:grpSpPr>
            <a:xfrm>
              <a:off x="1060412" y="2241479"/>
              <a:ext cx="10919638" cy="1088572"/>
              <a:chOff x="566281" y="2241479"/>
              <a:chExt cx="11397119" cy="1088572"/>
            </a:xfrm>
          </p:grpSpPr>
          <p:sp>
            <p:nvSpPr>
              <p:cNvPr id="7" name="Hình chữ nhật 6">
                <a:extLst>
                  <a:ext uri="{FF2B5EF4-FFF2-40B4-BE49-F238E27FC236}">
                    <a16:creationId xmlns:a16="http://schemas.microsoft.com/office/drawing/2014/main" id="{9010BFCB-551D-93EA-80A8-8228BB7BD096}"/>
                  </a:ext>
                </a:extLst>
              </p:cNvPr>
              <p:cNvSpPr/>
              <p:nvPr/>
            </p:nvSpPr>
            <p:spPr>
              <a:xfrm>
                <a:off x="1001946" y="2324100"/>
                <a:ext cx="10961454" cy="923330"/>
              </a:xfrm>
              <a:prstGeom prst="rect">
                <a:avLst/>
              </a:prstGeom>
              <a:noFill/>
              <a:ln w="57150">
                <a:solidFill>
                  <a:srgbClr val="E87D2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p:cNvPicPr>
              <p:nvPr/>
            </p:nvPicPr>
            <p:blipFill>
              <a:blip r:embed="rId3"/>
              <a:srcRect/>
              <a:stretch>
                <a:fillRect/>
              </a:stretch>
            </p:blipFill>
            <p:spPr>
              <a:xfrm>
                <a:off x="566281" y="2241479"/>
                <a:ext cx="990600" cy="1088572"/>
              </a:xfrm>
              <a:prstGeom prst="rect">
                <a:avLst/>
              </a:prstGeom>
            </p:spPr>
          </p:pic>
        </p:grpSp>
        <p:sp>
          <p:nvSpPr>
            <p:cNvPr id="14" name="Hình chữ nhật 13">
              <a:extLst>
                <a:ext uri="{FF2B5EF4-FFF2-40B4-BE49-F238E27FC236}">
                  <a16:creationId xmlns:a16="http://schemas.microsoft.com/office/drawing/2014/main" id="{7EDCE5A0-18C7-BAC7-4344-0179672E3B5F}"/>
                </a:ext>
              </a:extLst>
            </p:cNvPr>
            <p:cNvSpPr/>
            <p:nvPr/>
          </p:nvSpPr>
          <p:spPr>
            <a:xfrm>
              <a:off x="1822159" y="2276610"/>
              <a:ext cx="10157890" cy="923330"/>
            </a:xfrm>
            <a:prstGeom prst="rect">
              <a:avLst/>
            </a:prstGeom>
            <a:noFill/>
          </p:spPr>
          <p:txBody>
            <a:bodyPr wrap="square" lIns="91440" tIns="45720" rIns="91440" bIns="45720">
              <a:spAutoFit/>
            </a:bodyPr>
            <a:lstStyle/>
            <a:p>
              <a:pPr algn="ctr"/>
              <a:r>
                <a:rPr lang="vi-VN" sz="5400" b="0" i="1" cap="none" spc="0">
                  <a:ln w="0"/>
                  <a:solidFill>
                    <a:schemeClr val="tx1"/>
                  </a:solidFill>
                  <a:latin typeface="+mj-lt"/>
                </a:rPr>
                <a:t>những cây thông, cây đoàn kết nhất</a:t>
              </a:r>
            </a:p>
          </p:txBody>
        </p:sp>
      </p:grpSp>
      <p:sp>
        <p:nvSpPr>
          <p:cNvPr id="17" name="Hộp Văn bản 16">
            <a:extLst>
              <a:ext uri="{FF2B5EF4-FFF2-40B4-BE49-F238E27FC236}">
                <a16:creationId xmlns:a16="http://schemas.microsoft.com/office/drawing/2014/main" id="{67D3B493-0EB3-EC1C-75D8-ECBA312FE18C}"/>
              </a:ext>
            </a:extLst>
          </p:cNvPr>
          <p:cNvSpPr txBox="1"/>
          <p:nvPr/>
        </p:nvSpPr>
        <p:spPr>
          <a:xfrm>
            <a:off x="499250" y="3723409"/>
            <a:ext cx="17331550" cy="3785652"/>
          </a:xfrm>
          <a:prstGeom prst="rect">
            <a:avLst/>
          </a:prstGeom>
          <a:noFill/>
        </p:spPr>
        <p:txBody>
          <a:bodyPr wrap="square">
            <a:spAutoFit/>
          </a:bodyPr>
          <a:lstStyle/>
          <a:p>
            <a:r>
              <a:rPr lang="vi-VN" sz="6000" b="0" i="1">
                <a:solidFill>
                  <a:srgbClr val="FF0066"/>
                </a:solidFill>
                <a:effectLst/>
                <a:latin typeface="+mj-lt"/>
              </a:rPr>
              <a:t>	Cây đoàn kết nhất</a:t>
            </a:r>
            <a:r>
              <a:rPr lang="vi-VN" sz="6000" b="0" i="1">
                <a:solidFill>
                  <a:srgbClr val="000000"/>
                </a:solidFill>
                <a:effectLst/>
                <a:latin typeface="+mj-lt"/>
              </a:rPr>
              <a:t> là cây thông. </a:t>
            </a:r>
            <a:r>
              <a:rPr lang="vi-VN" sz="6000" b="0" i="1">
                <a:solidFill>
                  <a:srgbClr val="FF0066"/>
                </a:solidFill>
                <a:effectLst/>
                <a:latin typeface="+mj-lt"/>
              </a:rPr>
              <a:t>Những cây thông </a:t>
            </a:r>
            <a:r>
              <a:rPr lang="vi-VN" sz="6000" b="0" i="1">
                <a:solidFill>
                  <a:srgbClr val="000000"/>
                </a:solidFill>
                <a:effectLst/>
                <a:latin typeface="+mj-lt"/>
              </a:rPr>
              <a:t>mọc thành cụm thường nối rễ với nhau, đói no cùng chia sẻ.</a:t>
            </a:r>
          </a:p>
          <a:p>
            <a:pPr algn="r"/>
            <a:r>
              <a:rPr lang="vi-VN" sz="6000" i="1">
                <a:solidFill>
                  <a:srgbClr val="000000"/>
                </a:solidFill>
                <a:latin typeface="+mj-lt"/>
              </a:rPr>
              <a:t>Theo Lê Quang Long, Nguyễn Thị Thanh Huyền</a:t>
            </a:r>
            <a:endParaRPr lang="en-US" sz="6000" i="1">
              <a:latin typeface="+mj-lt"/>
            </a:endParaRPr>
          </a:p>
        </p:txBody>
      </p:sp>
      <p:sp>
        <p:nvSpPr>
          <p:cNvPr id="18" name="Hình chữ nhật 17">
            <a:extLst>
              <a:ext uri="{FF2B5EF4-FFF2-40B4-BE49-F238E27FC236}">
                <a16:creationId xmlns:a16="http://schemas.microsoft.com/office/drawing/2014/main" id="{32B6F4C4-546C-3103-5E35-6DCA05FC7CDD}"/>
              </a:ext>
            </a:extLst>
          </p:cNvPr>
          <p:cNvSpPr/>
          <p:nvPr/>
        </p:nvSpPr>
        <p:spPr>
          <a:xfrm>
            <a:off x="1386308" y="3816421"/>
            <a:ext cx="5852692"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7200"/>
          </a:p>
        </p:txBody>
      </p:sp>
      <p:sp>
        <p:nvSpPr>
          <p:cNvPr id="4" name="Hình chữ nhật 3">
            <a:extLst>
              <a:ext uri="{FF2B5EF4-FFF2-40B4-BE49-F238E27FC236}">
                <a16:creationId xmlns:a16="http://schemas.microsoft.com/office/drawing/2014/main" id="{EF0E50DD-B2E5-D3E1-6F52-3068046746AE}"/>
              </a:ext>
            </a:extLst>
          </p:cNvPr>
          <p:cNvSpPr/>
          <p:nvPr/>
        </p:nvSpPr>
        <p:spPr>
          <a:xfrm>
            <a:off x="11277600" y="3831430"/>
            <a:ext cx="5852692"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7200"/>
          </a:p>
        </p:txBody>
      </p:sp>
    </p:spTree>
    <p:extLst>
      <p:ext uri="{BB962C8B-B14F-4D97-AF65-F5344CB8AC3E}">
        <p14:creationId xmlns:p14="http://schemas.microsoft.com/office/powerpoint/2010/main" val="19646826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295400" y="4229100"/>
            <a:ext cx="14554200" cy="3785652"/>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8000" b="1" cap="none" spc="0">
                <a:ln w="0"/>
                <a:solidFill>
                  <a:srgbClr val="FFFF00"/>
                </a:solidFill>
                <a:effectLst>
                  <a:outerShdw blurRad="38100" dist="19050" dir="2700000" algn="tl" rotWithShape="0">
                    <a:schemeClr val="dk1">
                      <a:alpha val="40000"/>
                    </a:schemeClr>
                  </a:outerShdw>
                </a:effectLst>
              </a:rPr>
              <a:t>Hoạt động 4: </a:t>
            </a:r>
          </a:p>
          <a:p>
            <a:pPr algn="ctr"/>
            <a:r>
              <a:rPr lang="vi-VN" sz="8000" b="1" cap="none" spc="0">
                <a:ln w="0"/>
                <a:solidFill>
                  <a:schemeClr val="bg1"/>
                </a:solidFill>
                <a:effectLst>
                  <a:outerShdw blurRad="38100" dist="19050" dir="2700000" algn="tl" rotWithShape="0">
                    <a:schemeClr val="dk1">
                      <a:alpha val="40000"/>
                    </a:schemeClr>
                  </a:outerShdw>
                </a:effectLst>
              </a:rPr>
              <a:t>Đặt câu có chủ ngữ trả lời câu hỏi Ai?, Cái gì?, Con gì?</a:t>
            </a:r>
          </a:p>
        </p:txBody>
      </p:sp>
    </p:spTree>
    <p:extLst>
      <p:ext uri="{BB962C8B-B14F-4D97-AF65-F5344CB8AC3E}">
        <p14:creationId xmlns:p14="http://schemas.microsoft.com/office/powerpoint/2010/main" val="3376711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1107996"/>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4. Đặt 1 – 2 câu:</a:t>
            </a:r>
            <a:endParaRPr lang="en-US" sz="6600">
              <a:solidFill>
                <a:srgbClr val="FF0066"/>
              </a:solidFill>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1268859"/>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384DC70A-3B01-8415-86F2-21AC2C0A4AC2}"/>
              </a:ext>
            </a:extLst>
          </p:cNvPr>
          <p:cNvSpPr txBox="1"/>
          <p:nvPr/>
        </p:nvSpPr>
        <p:spPr>
          <a:xfrm>
            <a:off x="295564" y="1412403"/>
            <a:ext cx="17678400" cy="1087414"/>
          </a:xfrm>
          <a:prstGeom prst="rect">
            <a:avLst/>
          </a:prstGeom>
          <a:noFill/>
        </p:spPr>
        <p:txBody>
          <a:bodyPr wrap="square">
            <a:spAutoFit/>
          </a:bodyPr>
          <a:lstStyle/>
          <a:p>
            <a:pPr algn="just" rtl="0">
              <a:lnSpc>
                <a:spcPct val="102000"/>
              </a:lnSpc>
            </a:pPr>
            <a:r>
              <a:rPr lang="vi-VN" sz="6600" b="0" i="1">
                <a:solidFill>
                  <a:srgbClr val="000000"/>
                </a:solidFill>
                <a:effectLst/>
                <a:latin typeface="+mj-lt"/>
              </a:rPr>
              <a:t>a. Có chủ ngữ trả lời cho câu hỏi </a:t>
            </a:r>
            <a:r>
              <a:rPr lang="vi-VN" sz="6600" b="1" i="1">
                <a:solidFill>
                  <a:srgbClr val="000000"/>
                </a:solidFill>
                <a:effectLst/>
                <a:latin typeface="+mj-lt"/>
              </a:rPr>
              <a:t>Ai?</a:t>
            </a:r>
            <a:endParaRPr lang="en-US" sz="6600" b="1" i="1">
              <a:latin typeface="+mj-lt"/>
            </a:endParaRPr>
          </a:p>
        </p:txBody>
      </p:sp>
      <p:sp>
        <p:nvSpPr>
          <p:cNvPr id="4" name="Hình chữ nhật 3">
            <a:extLst>
              <a:ext uri="{FF2B5EF4-FFF2-40B4-BE49-F238E27FC236}">
                <a16:creationId xmlns:a16="http://schemas.microsoft.com/office/drawing/2014/main" id="{90696672-D20B-9B1A-7DCA-CCE604A4CE32}"/>
              </a:ext>
            </a:extLst>
          </p:cNvPr>
          <p:cNvSpPr/>
          <p:nvPr/>
        </p:nvSpPr>
        <p:spPr>
          <a:xfrm>
            <a:off x="152400" y="2469284"/>
            <a:ext cx="17840036" cy="1107996"/>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600" b="0" i="1" cap="none" spc="0">
                <a:ln w="0"/>
                <a:solidFill>
                  <a:srgbClr val="FF0066"/>
                </a:solidFill>
                <a:latin typeface="Times New Roman (Đầu đề)"/>
              </a:rPr>
              <a:t>Học sinh lớp 4A</a:t>
            </a:r>
            <a:r>
              <a:rPr lang="vi-VN" sz="6600" i="1">
                <a:ln w="0"/>
                <a:solidFill>
                  <a:srgbClr val="FF0066"/>
                </a:solidFill>
                <a:latin typeface="Times New Roman (Đầu đề)"/>
              </a:rPr>
              <a:t> đi tham quan Rừng tràm Trà Sư.</a:t>
            </a:r>
            <a:endParaRPr lang="vi-VN" sz="6600" b="0" i="1" cap="none" spc="0">
              <a:ln w="0"/>
              <a:solidFill>
                <a:srgbClr val="FF0066"/>
              </a:solidFill>
              <a:latin typeface="Times New Roman (Đầu đề)"/>
            </a:endParaRPr>
          </a:p>
        </p:txBody>
      </p:sp>
      <p:sp>
        <p:nvSpPr>
          <p:cNvPr id="12" name="Hình chữ nhật 11">
            <a:extLst>
              <a:ext uri="{FF2B5EF4-FFF2-40B4-BE49-F238E27FC236}">
                <a16:creationId xmlns:a16="http://schemas.microsoft.com/office/drawing/2014/main" id="{D053730D-BF6E-5785-158D-DF53A10B043C}"/>
              </a:ext>
            </a:extLst>
          </p:cNvPr>
          <p:cNvSpPr/>
          <p:nvPr/>
        </p:nvSpPr>
        <p:spPr>
          <a:xfrm>
            <a:off x="152400" y="4762500"/>
            <a:ext cx="17840036" cy="2123658"/>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600" i="1">
                <a:ln w="0"/>
                <a:solidFill>
                  <a:srgbClr val="FF0066"/>
                </a:solidFill>
                <a:latin typeface="Times New Roman (Đầu đề)"/>
              </a:rPr>
              <a:t>Rừng tràm Trà Sư đẹp hút hồn với những tán cây xanh mát.</a:t>
            </a:r>
            <a:endParaRPr lang="vi-VN" sz="6600" b="0" i="1" cap="none" spc="0">
              <a:ln w="0"/>
              <a:solidFill>
                <a:srgbClr val="FF0066"/>
              </a:solidFill>
              <a:latin typeface="Times New Roman (Đầu đề)"/>
            </a:endParaRPr>
          </a:p>
        </p:txBody>
      </p:sp>
      <p:sp>
        <p:nvSpPr>
          <p:cNvPr id="13" name="Hộp Văn bản 12">
            <a:extLst>
              <a:ext uri="{FF2B5EF4-FFF2-40B4-BE49-F238E27FC236}">
                <a16:creationId xmlns:a16="http://schemas.microsoft.com/office/drawing/2014/main" id="{BAC176A0-091F-50CD-CB9E-8D18ED56EB0F}"/>
              </a:ext>
            </a:extLst>
          </p:cNvPr>
          <p:cNvSpPr txBox="1"/>
          <p:nvPr/>
        </p:nvSpPr>
        <p:spPr>
          <a:xfrm>
            <a:off x="295564" y="3705991"/>
            <a:ext cx="17678400" cy="1087414"/>
          </a:xfrm>
          <a:prstGeom prst="rect">
            <a:avLst/>
          </a:prstGeom>
          <a:noFill/>
        </p:spPr>
        <p:txBody>
          <a:bodyPr wrap="square">
            <a:spAutoFit/>
          </a:bodyPr>
          <a:lstStyle>
            <a:defPPr>
              <a:defRPr lang="en-US"/>
            </a:defPPr>
            <a:lvl1pPr algn="just">
              <a:lnSpc>
                <a:spcPct val="102000"/>
              </a:lnSpc>
              <a:defRPr sz="6600" b="0" i="1">
                <a:solidFill>
                  <a:srgbClr val="000000"/>
                </a:solidFill>
                <a:effectLst/>
                <a:latin typeface="+mj-lt"/>
              </a:defRPr>
            </a:lvl1pPr>
          </a:lstStyle>
          <a:p>
            <a:r>
              <a:rPr lang="vi-VN"/>
              <a:t>b. Có chủ ngữ trả lời cho câu hỏi </a:t>
            </a:r>
            <a:r>
              <a:rPr lang="vi-VN" b="1"/>
              <a:t>Cái gì?</a:t>
            </a:r>
            <a:endParaRPr lang="en-US" b="1"/>
          </a:p>
        </p:txBody>
      </p:sp>
      <p:sp>
        <p:nvSpPr>
          <p:cNvPr id="14" name="Hộp Văn bản 13">
            <a:extLst>
              <a:ext uri="{FF2B5EF4-FFF2-40B4-BE49-F238E27FC236}">
                <a16:creationId xmlns:a16="http://schemas.microsoft.com/office/drawing/2014/main" id="{B9171C55-B061-E6E8-EBD7-B964A63B1F46}"/>
              </a:ext>
            </a:extLst>
          </p:cNvPr>
          <p:cNvSpPr txBox="1"/>
          <p:nvPr/>
        </p:nvSpPr>
        <p:spPr>
          <a:xfrm>
            <a:off x="295564" y="6820884"/>
            <a:ext cx="17678400" cy="1087414"/>
          </a:xfrm>
          <a:prstGeom prst="rect">
            <a:avLst/>
          </a:prstGeom>
          <a:noFill/>
        </p:spPr>
        <p:txBody>
          <a:bodyPr wrap="square">
            <a:spAutoFit/>
          </a:bodyPr>
          <a:lstStyle>
            <a:defPPr>
              <a:defRPr lang="en-US"/>
            </a:defPPr>
            <a:lvl1pPr algn="just">
              <a:lnSpc>
                <a:spcPct val="102000"/>
              </a:lnSpc>
              <a:defRPr sz="6600" b="0" i="1">
                <a:solidFill>
                  <a:srgbClr val="000000"/>
                </a:solidFill>
                <a:effectLst/>
                <a:latin typeface="+mj-lt"/>
              </a:defRPr>
            </a:lvl1pPr>
          </a:lstStyle>
          <a:p>
            <a:r>
              <a:rPr lang="vi-VN"/>
              <a:t>c. Có chủ ngữ trả lời cho câu hỏi </a:t>
            </a:r>
            <a:r>
              <a:rPr lang="vi-VN" b="1"/>
              <a:t>Con gì?</a:t>
            </a:r>
            <a:endParaRPr lang="en-US" b="1"/>
          </a:p>
        </p:txBody>
      </p:sp>
      <p:sp>
        <p:nvSpPr>
          <p:cNvPr id="15" name="Hình chữ nhật 14">
            <a:extLst>
              <a:ext uri="{FF2B5EF4-FFF2-40B4-BE49-F238E27FC236}">
                <a16:creationId xmlns:a16="http://schemas.microsoft.com/office/drawing/2014/main" id="{45C09A94-5EB3-1E5F-CEA5-B3C5FEA99232}"/>
              </a:ext>
            </a:extLst>
          </p:cNvPr>
          <p:cNvSpPr/>
          <p:nvPr/>
        </p:nvSpPr>
        <p:spPr>
          <a:xfrm>
            <a:off x="152400" y="7799419"/>
            <a:ext cx="17840036" cy="1107996"/>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600" i="1">
                <a:ln w="0"/>
                <a:solidFill>
                  <a:srgbClr val="FF0066"/>
                </a:solidFill>
                <a:latin typeface="Times New Roman (Đầu đề)"/>
              </a:rPr>
              <a:t>Những con cò trắng sà xuống mặt nước kiếm ăn.</a:t>
            </a:r>
            <a:endParaRPr lang="vi-VN" sz="6600" b="0" i="1" cap="none" spc="0">
              <a:ln w="0"/>
              <a:solidFill>
                <a:srgbClr val="FF0066"/>
              </a:solidFill>
              <a:latin typeface="Times New Roman (Đầu đề)"/>
            </a:endParaRPr>
          </a:p>
        </p:txBody>
      </p:sp>
    </p:spTree>
    <p:extLst>
      <p:ext uri="{BB962C8B-B14F-4D97-AF65-F5344CB8AC3E}">
        <p14:creationId xmlns:p14="http://schemas.microsoft.com/office/powerpoint/2010/main" val="168586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D5CA329-99D2-4C5D-80AF-6CF7DB0B8CBB}"/>
              </a:ext>
            </a:extLst>
          </p:cNvPr>
          <p:cNvSpPr txBox="1"/>
          <p:nvPr/>
        </p:nvSpPr>
        <p:spPr>
          <a:xfrm>
            <a:off x="3352800" y="4214154"/>
            <a:ext cx="9144000" cy="708014"/>
          </a:xfrm>
          <a:prstGeom prst="rect">
            <a:avLst/>
          </a:prstGeom>
          <a:noFill/>
        </p:spPr>
        <p:txBody>
          <a:bodyPr wrap="square">
            <a:spAutoFit/>
          </a:bodyPr>
          <a:lstStyle/>
          <a:p>
            <a:pPr defTabSz="914490">
              <a:defRPr/>
            </a:pPr>
            <a:r>
              <a:rPr lang="en-US" sz="4001">
                <a:solidFill>
                  <a:prstClr val="black"/>
                </a:solidFill>
                <a:latin typeface="Calibri"/>
                <a:hlinkClick r:id="rId3"/>
              </a:rPr>
              <a:t>https://zalo.me/g/wvrerm321</a:t>
            </a:r>
            <a:r>
              <a:rPr lang="vi-VN" sz="4001">
                <a:solidFill>
                  <a:prstClr val="black"/>
                </a:solidFill>
                <a:latin typeface="Calibri"/>
                <a:hlinkClick r:id="rId3"/>
              </a:rPr>
              <a:t> </a:t>
            </a:r>
            <a:endParaRPr lang="en-US" sz="4001">
              <a:solidFill>
                <a:prstClr val="black"/>
              </a:solidFill>
              <a:latin typeface="Calibri"/>
            </a:endParaRPr>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defTabSz="1371738">
              <a:defRPr/>
            </a:pPr>
            <a:r>
              <a:rPr lang="en-US" sz="3000">
                <a:solidFill>
                  <a:prstClr val="black"/>
                </a:solidFill>
                <a:latin typeface="#9Slide02 Noi dung dai"/>
                <a:hlinkClick r:id="rId4"/>
              </a:rPr>
              <a:t>https://www.facebook.com/groups/976364306848934</a:t>
            </a:r>
            <a:r>
              <a:rPr lang="vi-VN" sz="3000">
                <a:solidFill>
                  <a:prstClr val="black"/>
                </a:solidFill>
                <a:latin typeface="#9Slide02 Noi dung dai"/>
              </a:rPr>
              <a:t>  </a:t>
            </a:r>
          </a:p>
          <a:p>
            <a:pPr defTabSz="1371738">
              <a:defRPr/>
            </a:pPr>
            <a:r>
              <a:rPr lang="vi-VN" sz="3000">
                <a:solidFill>
                  <a:prstClr val="black"/>
                </a:solidFill>
                <a:latin typeface="#9Slide02 Noi dung dai"/>
              </a:rPr>
              <a:t> </a:t>
            </a:r>
            <a:endParaRPr lang="en-US" sz="3000">
              <a:solidFill>
                <a:prstClr val="black"/>
              </a:solidFill>
              <a:latin typeface="#9Slide02 Noi dung dai"/>
            </a:endParaRPr>
          </a:p>
        </p:txBody>
      </p:sp>
      <p:pic>
        <p:nvPicPr>
          <p:cNvPr id="2" name="Hình ảnh 1">
            <a:extLst>
              <a:ext uri="{FF2B5EF4-FFF2-40B4-BE49-F238E27FC236}">
                <a16:creationId xmlns:a16="http://schemas.microsoft.com/office/drawing/2014/main" id="{B1518200-A10A-1BCB-ABC0-4807468CA6A0}"/>
              </a:ext>
            </a:extLst>
          </p:cNvPr>
          <p:cNvPicPr>
            <a:picLocks noChangeAspect="1"/>
          </p:cNvPicPr>
          <p:nvPr/>
        </p:nvPicPr>
        <p:blipFill>
          <a:blip r:embed="rId5"/>
          <a:stretch>
            <a:fillRect/>
          </a:stretch>
        </p:blipFill>
        <p:spPr>
          <a:xfrm>
            <a:off x="15653480" y="647702"/>
            <a:ext cx="2615471" cy="3129887"/>
          </a:xfrm>
          <a:prstGeom prst="rect">
            <a:avLst/>
          </a:prstGeom>
        </p:spPr>
      </p:pic>
      <p:sp>
        <p:nvSpPr>
          <p:cNvPr id="5" name="Hình chữ nhật 4">
            <a:extLst>
              <a:ext uri="{FF2B5EF4-FFF2-40B4-BE49-F238E27FC236}">
                <a16:creationId xmlns:a16="http://schemas.microsoft.com/office/drawing/2014/main" id="{BB1C8045-CDB8-C23F-0517-833DD206F9AF}"/>
              </a:ext>
            </a:extLst>
          </p:cNvPr>
          <p:cNvSpPr/>
          <p:nvPr/>
        </p:nvSpPr>
        <p:spPr>
          <a:xfrm>
            <a:off x="15577397" y="3802650"/>
            <a:ext cx="2658275" cy="4832092"/>
          </a:xfrm>
          <a:prstGeom prst="rect">
            <a:avLst/>
          </a:prstGeom>
          <a:solidFill>
            <a:srgbClr val="C00000"/>
          </a:solidFill>
        </p:spPr>
        <p:txBody>
          <a:bodyPr wrap="square" lIns="91440" tIns="45720" rIns="91440" bIns="45720">
            <a:spAutoFit/>
          </a:bodyPr>
          <a:lstStyle/>
          <a:p>
            <a:pPr algn="ctr" defTabSz="914445">
              <a:defRPr/>
            </a:pPr>
            <a:r>
              <a:rPr lang="vi-VN" sz="4400">
                <a:ln w="0"/>
                <a:solidFill>
                  <a:prstClr val="white"/>
                </a:solidFill>
                <a:effectLst>
                  <a:outerShdw blurRad="38100" dist="19050" dir="2700000" algn="tl" rotWithShape="0">
                    <a:prstClr val="black">
                      <a:alpha val="40000"/>
                    </a:prstClr>
                  </a:outerShdw>
                </a:effectLst>
                <a:latin typeface="Arial" panose="020B0604020202020204" pitchFamily="34" charset="0"/>
              </a:rPr>
              <a:t>Hoặc tham gia bằng cách quét mã này trên điện thoại</a:t>
            </a:r>
          </a:p>
        </p:txBody>
      </p:sp>
    </p:spTree>
    <p:extLst>
      <p:ext uri="{BB962C8B-B14F-4D97-AF65-F5344CB8AC3E}">
        <p14:creationId xmlns:p14="http://schemas.microsoft.com/office/powerpoint/2010/main" val="2197333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2DC79AA-E659-6418-087D-28480BB5C657}"/>
              </a:ext>
            </a:extLst>
          </p:cNvPr>
          <p:cNvPicPr>
            <a:picLocks noChangeAspect="1"/>
          </p:cNvPicPr>
          <p:nvPr/>
        </p:nvPicPr>
        <p:blipFill>
          <a:blip r:embed="rId3"/>
          <a:stretch>
            <a:fillRect/>
          </a:stretch>
        </p:blipFill>
        <p:spPr>
          <a:xfrm>
            <a:off x="15672530" y="5981702"/>
            <a:ext cx="2615471" cy="3129887"/>
          </a:xfrm>
          <a:prstGeom prst="rect">
            <a:avLst/>
          </a:prstGeom>
        </p:spPr>
      </p:pic>
    </p:spTree>
    <p:extLst>
      <p:ext uri="{BB962C8B-B14F-4D97-AF65-F5344CB8AC3E}">
        <p14:creationId xmlns:p14="http://schemas.microsoft.com/office/powerpoint/2010/main" val="90338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F49584CC-4808-34A1-67DC-0B25D23D25F9}"/>
              </a:ext>
            </a:extLst>
          </p:cNvPr>
          <p:cNvSpPr>
            <a:spLocks noChangeAspect="1"/>
          </p:cNvSpPr>
          <p:nvPr/>
        </p:nvSpPr>
        <p:spPr>
          <a:xfrm>
            <a:off x="1676400" y="266700"/>
            <a:ext cx="8638334" cy="1057961"/>
          </a:xfrm>
          <a:custGeom>
            <a:avLst/>
            <a:gdLst/>
            <a:ahLst/>
            <a:cxnLst/>
            <a:rect l="l" t="t" r="r" b="b"/>
            <a:pathLst>
              <a:path w="7433843" h="1057961">
                <a:moveTo>
                  <a:pt x="6654774" y="934517"/>
                </a:moveTo>
                <a:cubicBezTo>
                  <a:pt x="6671843" y="934517"/>
                  <a:pt x="6686321" y="940613"/>
                  <a:pt x="6698208" y="952805"/>
                </a:cubicBezTo>
                <a:cubicBezTo>
                  <a:pt x="6710096" y="964997"/>
                  <a:pt x="6716039" y="979628"/>
                  <a:pt x="6716039" y="996696"/>
                </a:cubicBezTo>
                <a:cubicBezTo>
                  <a:pt x="6716039" y="1013765"/>
                  <a:pt x="6710096" y="1028243"/>
                  <a:pt x="6698208" y="1040130"/>
                </a:cubicBezTo>
                <a:cubicBezTo>
                  <a:pt x="6686321" y="1052018"/>
                  <a:pt x="6671843" y="1057961"/>
                  <a:pt x="6654774" y="1057961"/>
                </a:cubicBezTo>
                <a:cubicBezTo>
                  <a:pt x="6637706" y="1057961"/>
                  <a:pt x="6623076" y="1052018"/>
                  <a:pt x="6610883" y="1040130"/>
                </a:cubicBezTo>
                <a:cubicBezTo>
                  <a:pt x="6598691" y="1028243"/>
                  <a:pt x="6592596" y="1013765"/>
                  <a:pt x="6592596" y="996696"/>
                </a:cubicBezTo>
                <a:cubicBezTo>
                  <a:pt x="6592596" y="979628"/>
                  <a:pt x="6598538" y="964997"/>
                  <a:pt x="6610426" y="952805"/>
                </a:cubicBezTo>
                <a:cubicBezTo>
                  <a:pt x="6622314" y="940613"/>
                  <a:pt x="6637096" y="934517"/>
                  <a:pt x="6654774" y="934517"/>
                </a:cubicBezTo>
                <a:close/>
                <a:moveTo>
                  <a:pt x="6644716" y="313639"/>
                </a:moveTo>
                <a:lnTo>
                  <a:pt x="6559676" y="640995"/>
                </a:lnTo>
                <a:lnTo>
                  <a:pt x="6732498" y="640995"/>
                </a:lnTo>
                <a:close/>
                <a:moveTo>
                  <a:pt x="4634941" y="313639"/>
                </a:moveTo>
                <a:lnTo>
                  <a:pt x="4549902" y="640995"/>
                </a:lnTo>
                <a:lnTo>
                  <a:pt x="4722723" y="640995"/>
                </a:lnTo>
                <a:close/>
                <a:moveTo>
                  <a:pt x="2691841" y="313639"/>
                </a:moveTo>
                <a:lnTo>
                  <a:pt x="2606802" y="640995"/>
                </a:lnTo>
                <a:lnTo>
                  <a:pt x="2779623" y="640995"/>
                </a:lnTo>
                <a:close/>
                <a:moveTo>
                  <a:pt x="5960516" y="288951"/>
                </a:moveTo>
                <a:lnTo>
                  <a:pt x="5960516" y="551383"/>
                </a:lnTo>
                <a:lnTo>
                  <a:pt x="6077560" y="551383"/>
                </a:lnTo>
                <a:cubicBezTo>
                  <a:pt x="6079998" y="558089"/>
                  <a:pt x="6081217" y="565404"/>
                  <a:pt x="6081217" y="573329"/>
                </a:cubicBezTo>
                <a:cubicBezTo>
                  <a:pt x="6081217" y="581254"/>
                  <a:pt x="6079998" y="588874"/>
                  <a:pt x="6077560" y="596189"/>
                </a:cubicBezTo>
                <a:lnTo>
                  <a:pt x="5960516" y="596189"/>
                </a:lnTo>
                <a:lnTo>
                  <a:pt x="5960516" y="851307"/>
                </a:lnTo>
                <a:lnTo>
                  <a:pt x="6030925" y="851307"/>
                </a:lnTo>
                <a:cubicBezTo>
                  <a:pt x="6067501" y="851307"/>
                  <a:pt x="6097219" y="842163"/>
                  <a:pt x="6120079" y="823875"/>
                </a:cubicBezTo>
                <a:cubicBezTo>
                  <a:pt x="6142939" y="805587"/>
                  <a:pt x="6159856" y="776174"/>
                  <a:pt x="6170828" y="735635"/>
                </a:cubicBezTo>
                <a:cubicBezTo>
                  <a:pt x="6181801" y="695097"/>
                  <a:pt x="6187288" y="641299"/>
                  <a:pt x="6187288" y="574243"/>
                </a:cubicBezTo>
                <a:cubicBezTo>
                  <a:pt x="6187288" y="475488"/>
                  <a:pt x="6174638" y="403251"/>
                  <a:pt x="6149340" y="357531"/>
                </a:cubicBezTo>
                <a:cubicBezTo>
                  <a:pt x="6124042" y="311811"/>
                  <a:pt x="6084570" y="288951"/>
                  <a:pt x="6030925" y="288951"/>
                </a:cubicBezTo>
                <a:close/>
                <a:moveTo>
                  <a:pt x="6970242" y="256032"/>
                </a:moveTo>
                <a:lnTo>
                  <a:pt x="7414640" y="256032"/>
                </a:lnTo>
                <a:cubicBezTo>
                  <a:pt x="7420736" y="256032"/>
                  <a:pt x="7425462" y="259080"/>
                  <a:pt x="7428814" y="265176"/>
                </a:cubicBezTo>
                <a:cubicBezTo>
                  <a:pt x="7432167" y="271272"/>
                  <a:pt x="7433843" y="279197"/>
                  <a:pt x="7433843" y="288951"/>
                </a:cubicBezTo>
                <a:cubicBezTo>
                  <a:pt x="7433843" y="302971"/>
                  <a:pt x="7430795" y="317297"/>
                  <a:pt x="7424700" y="331927"/>
                </a:cubicBezTo>
                <a:cubicBezTo>
                  <a:pt x="7418603" y="346558"/>
                  <a:pt x="7410678" y="356007"/>
                  <a:pt x="7400924" y="360274"/>
                </a:cubicBezTo>
                <a:cubicBezTo>
                  <a:pt x="7343622" y="332232"/>
                  <a:pt x="7293940" y="313639"/>
                  <a:pt x="7251878" y="304495"/>
                </a:cubicBezTo>
                <a:lnTo>
                  <a:pt x="7252792" y="764439"/>
                </a:lnTo>
                <a:cubicBezTo>
                  <a:pt x="7252792" y="812597"/>
                  <a:pt x="7258583" y="851002"/>
                  <a:pt x="7270166" y="879653"/>
                </a:cubicBezTo>
                <a:cubicBezTo>
                  <a:pt x="7262850" y="886359"/>
                  <a:pt x="7253250" y="892455"/>
                  <a:pt x="7241362" y="897941"/>
                </a:cubicBezTo>
                <a:cubicBezTo>
                  <a:pt x="7229474" y="903428"/>
                  <a:pt x="7215911" y="906171"/>
                  <a:pt x="7200671" y="906171"/>
                </a:cubicBezTo>
                <a:cubicBezTo>
                  <a:pt x="7180554" y="906171"/>
                  <a:pt x="7164096" y="900684"/>
                  <a:pt x="7151294" y="889711"/>
                </a:cubicBezTo>
                <a:cubicBezTo>
                  <a:pt x="7138492" y="878739"/>
                  <a:pt x="7132091" y="863803"/>
                  <a:pt x="7132091" y="844906"/>
                </a:cubicBezTo>
                <a:lnTo>
                  <a:pt x="7132091" y="304495"/>
                </a:lnTo>
                <a:cubicBezTo>
                  <a:pt x="7092467" y="313030"/>
                  <a:pt x="7042785" y="331623"/>
                  <a:pt x="6983044" y="360274"/>
                </a:cubicBezTo>
                <a:cubicBezTo>
                  <a:pt x="6973900" y="356007"/>
                  <a:pt x="6966280" y="346558"/>
                  <a:pt x="6960184" y="331927"/>
                </a:cubicBezTo>
                <a:cubicBezTo>
                  <a:pt x="6954088" y="317297"/>
                  <a:pt x="6951040" y="302971"/>
                  <a:pt x="6951040" y="288951"/>
                </a:cubicBezTo>
                <a:cubicBezTo>
                  <a:pt x="6951040" y="279197"/>
                  <a:pt x="6952564" y="271272"/>
                  <a:pt x="6955612" y="265176"/>
                </a:cubicBezTo>
                <a:cubicBezTo>
                  <a:pt x="6958660" y="259080"/>
                  <a:pt x="6963536" y="256032"/>
                  <a:pt x="6970242" y="256032"/>
                </a:cubicBezTo>
                <a:close/>
                <a:moveTo>
                  <a:pt x="707517" y="256032"/>
                </a:moveTo>
                <a:lnTo>
                  <a:pt x="972693" y="256032"/>
                </a:lnTo>
                <a:cubicBezTo>
                  <a:pt x="979398" y="256032"/>
                  <a:pt x="984275" y="259080"/>
                  <a:pt x="987323" y="265176"/>
                </a:cubicBezTo>
                <a:cubicBezTo>
                  <a:pt x="990371" y="271272"/>
                  <a:pt x="991895" y="279197"/>
                  <a:pt x="991895" y="288951"/>
                </a:cubicBezTo>
                <a:cubicBezTo>
                  <a:pt x="991895" y="302971"/>
                  <a:pt x="988847" y="317297"/>
                  <a:pt x="982751" y="331927"/>
                </a:cubicBezTo>
                <a:cubicBezTo>
                  <a:pt x="976655" y="346558"/>
                  <a:pt x="969035" y="356007"/>
                  <a:pt x="959891" y="360274"/>
                </a:cubicBezTo>
                <a:cubicBezTo>
                  <a:pt x="887959" y="331013"/>
                  <a:pt x="812978" y="315468"/>
                  <a:pt x="734949" y="313639"/>
                </a:cubicBezTo>
                <a:lnTo>
                  <a:pt x="734949" y="530352"/>
                </a:lnTo>
                <a:lnTo>
                  <a:pt x="933374" y="530352"/>
                </a:lnTo>
                <a:cubicBezTo>
                  <a:pt x="936422" y="541325"/>
                  <a:pt x="937946" y="551688"/>
                  <a:pt x="937946" y="561442"/>
                </a:cubicBezTo>
                <a:cubicBezTo>
                  <a:pt x="937946" y="573024"/>
                  <a:pt x="936422" y="584302"/>
                  <a:pt x="933374" y="595275"/>
                </a:cubicBezTo>
                <a:lnTo>
                  <a:pt x="735863" y="595275"/>
                </a:lnTo>
                <a:lnTo>
                  <a:pt x="735863" y="835762"/>
                </a:lnTo>
                <a:cubicBezTo>
                  <a:pt x="776097" y="834543"/>
                  <a:pt x="820598" y="828904"/>
                  <a:pt x="869366" y="818845"/>
                </a:cubicBezTo>
                <a:cubicBezTo>
                  <a:pt x="918134" y="808787"/>
                  <a:pt x="955624" y="797967"/>
                  <a:pt x="981837" y="786384"/>
                </a:cubicBezTo>
                <a:cubicBezTo>
                  <a:pt x="989152" y="790651"/>
                  <a:pt x="994791" y="798272"/>
                  <a:pt x="998753" y="809244"/>
                </a:cubicBezTo>
                <a:cubicBezTo>
                  <a:pt x="1002716" y="820217"/>
                  <a:pt x="1004697" y="831799"/>
                  <a:pt x="1004697" y="843991"/>
                </a:cubicBezTo>
                <a:cubicBezTo>
                  <a:pt x="1004697" y="858012"/>
                  <a:pt x="1002259" y="869747"/>
                  <a:pt x="997382" y="879196"/>
                </a:cubicBezTo>
                <a:cubicBezTo>
                  <a:pt x="992505" y="888645"/>
                  <a:pt x="985190" y="893369"/>
                  <a:pt x="975436" y="893369"/>
                </a:cubicBezTo>
                <a:lnTo>
                  <a:pt x="684657" y="893369"/>
                </a:lnTo>
                <a:cubicBezTo>
                  <a:pt x="664540" y="893369"/>
                  <a:pt x="648081" y="887883"/>
                  <a:pt x="635279" y="876910"/>
                </a:cubicBezTo>
                <a:cubicBezTo>
                  <a:pt x="622478" y="865937"/>
                  <a:pt x="616077" y="851002"/>
                  <a:pt x="616077" y="832104"/>
                </a:cubicBezTo>
                <a:lnTo>
                  <a:pt x="616077" y="401422"/>
                </a:lnTo>
                <a:cubicBezTo>
                  <a:pt x="616077" y="355092"/>
                  <a:pt x="610286" y="316687"/>
                  <a:pt x="598703" y="286207"/>
                </a:cubicBezTo>
                <a:cubicBezTo>
                  <a:pt x="613334" y="274015"/>
                  <a:pt x="628117" y="265938"/>
                  <a:pt x="643052" y="261976"/>
                </a:cubicBezTo>
                <a:cubicBezTo>
                  <a:pt x="657987" y="258013"/>
                  <a:pt x="679475" y="256032"/>
                  <a:pt x="707517" y="256032"/>
                </a:cubicBezTo>
                <a:close/>
                <a:moveTo>
                  <a:pt x="6030925" y="246888"/>
                </a:moveTo>
                <a:cubicBezTo>
                  <a:pt x="6123585" y="246888"/>
                  <a:pt x="6194755" y="273863"/>
                  <a:pt x="6244438" y="327813"/>
                </a:cubicBezTo>
                <a:cubicBezTo>
                  <a:pt x="6294120" y="381762"/>
                  <a:pt x="6318961" y="461163"/>
                  <a:pt x="6318961" y="566014"/>
                </a:cubicBezTo>
                <a:cubicBezTo>
                  <a:pt x="6318961" y="784251"/>
                  <a:pt x="6225083" y="893369"/>
                  <a:pt x="6037326" y="893369"/>
                </a:cubicBezTo>
                <a:lnTo>
                  <a:pt x="5910225" y="893369"/>
                </a:lnTo>
                <a:cubicBezTo>
                  <a:pt x="5888888" y="893369"/>
                  <a:pt x="5871972" y="887883"/>
                  <a:pt x="5859475" y="876910"/>
                </a:cubicBezTo>
                <a:cubicBezTo>
                  <a:pt x="5846978" y="865937"/>
                  <a:pt x="5840730" y="851307"/>
                  <a:pt x="5840730" y="833019"/>
                </a:cubicBezTo>
                <a:lnTo>
                  <a:pt x="5839815" y="596189"/>
                </a:lnTo>
                <a:lnTo>
                  <a:pt x="5786780" y="596189"/>
                </a:lnTo>
                <a:cubicBezTo>
                  <a:pt x="5784342" y="585216"/>
                  <a:pt x="5783123" y="577596"/>
                  <a:pt x="5783123" y="573329"/>
                </a:cubicBezTo>
                <a:cubicBezTo>
                  <a:pt x="5783123" y="568452"/>
                  <a:pt x="5784342" y="561137"/>
                  <a:pt x="5786780" y="551383"/>
                </a:cubicBezTo>
                <a:lnTo>
                  <a:pt x="5839815" y="551383"/>
                </a:lnTo>
                <a:lnTo>
                  <a:pt x="5839815" y="385877"/>
                </a:lnTo>
                <a:lnTo>
                  <a:pt x="5839815" y="352959"/>
                </a:lnTo>
                <a:cubicBezTo>
                  <a:pt x="5839815" y="307848"/>
                  <a:pt x="5835853" y="274930"/>
                  <a:pt x="5827928" y="254203"/>
                </a:cubicBezTo>
                <a:cubicBezTo>
                  <a:pt x="5866333" y="249327"/>
                  <a:pt x="5933999" y="246888"/>
                  <a:pt x="6030925" y="246888"/>
                </a:cubicBezTo>
                <a:close/>
                <a:moveTo>
                  <a:pt x="85039" y="246888"/>
                </a:moveTo>
                <a:cubicBezTo>
                  <a:pt x="106985" y="246888"/>
                  <a:pt x="123748" y="252375"/>
                  <a:pt x="135331" y="263347"/>
                </a:cubicBezTo>
                <a:cubicBezTo>
                  <a:pt x="146913" y="274320"/>
                  <a:pt x="157886" y="291084"/>
                  <a:pt x="168250" y="313639"/>
                </a:cubicBezTo>
                <a:lnTo>
                  <a:pt x="289865" y="575158"/>
                </a:lnTo>
                <a:lnTo>
                  <a:pt x="400507" y="330099"/>
                </a:lnTo>
                <a:cubicBezTo>
                  <a:pt x="407213" y="316078"/>
                  <a:pt x="410565" y="302971"/>
                  <a:pt x="410565" y="290779"/>
                </a:cubicBezTo>
                <a:cubicBezTo>
                  <a:pt x="410565" y="284683"/>
                  <a:pt x="409499" y="278740"/>
                  <a:pt x="407365" y="272949"/>
                </a:cubicBezTo>
                <a:cubicBezTo>
                  <a:pt x="405231" y="267157"/>
                  <a:pt x="402336" y="262433"/>
                  <a:pt x="398678" y="258775"/>
                </a:cubicBezTo>
                <a:cubicBezTo>
                  <a:pt x="417576" y="250851"/>
                  <a:pt x="440131" y="246888"/>
                  <a:pt x="466344" y="246888"/>
                </a:cubicBezTo>
                <a:cubicBezTo>
                  <a:pt x="484632" y="246888"/>
                  <a:pt x="498348" y="251613"/>
                  <a:pt x="507492" y="261061"/>
                </a:cubicBezTo>
                <a:cubicBezTo>
                  <a:pt x="516636" y="270510"/>
                  <a:pt x="521513" y="282855"/>
                  <a:pt x="522122" y="298095"/>
                </a:cubicBezTo>
                <a:cubicBezTo>
                  <a:pt x="522122" y="307239"/>
                  <a:pt x="519531" y="318364"/>
                  <a:pt x="514350" y="331470"/>
                </a:cubicBezTo>
                <a:cubicBezTo>
                  <a:pt x="509168" y="344577"/>
                  <a:pt x="502310" y="357835"/>
                  <a:pt x="493776" y="371247"/>
                </a:cubicBezTo>
                <a:lnTo>
                  <a:pt x="326441" y="653796"/>
                </a:lnTo>
                <a:lnTo>
                  <a:pt x="326441" y="764439"/>
                </a:lnTo>
                <a:cubicBezTo>
                  <a:pt x="326441" y="810768"/>
                  <a:pt x="332232" y="849173"/>
                  <a:pt x="343814" y="879653"/>
                </a:cubicBezTo>
                <a:cubicBezTo>
                  <a:pt x="337109" y="886359"/>
                  <a:pt x="327660" y="892455"/>
                  <a:pt x="315468" y="897941"/>
                </a:cubicBezTo>
                <a:cubicBezTo>
                  <a:pt x="303276" y="903428"/>
                  <a:pt x="289865" y="906171"/>
                  <a:pt x="275234" y="906171"/>
                </a:cubicBezTo>
                <a:cubicBezTo>
                  <a:pt x="255118" y="906171"/>
                  <a:pt x="238658" y="900684"/>
                  <a:pt x="225857" y="889711"/>
                </a:cubicBezTo>
                <a:cubicBezTo>
                  <a:pt x="213055" y="878739"/>
                  <a:pt x="206654" y="863803"/>
                  <a:pt x="206654" y="844906"/>
                </a:cubicBezTo>
                <a:lnTo>
                  <a:pt x="206654" y="653796"/>
                </a:lnTo>
                <a:cubicBezTo>
                  <a:pt x="199949" y="645262"/>
                  <a:pt x="193243" y="633984"/>
                  <a:pt x="186538" y="619963"/>
                </a:cubicBezTo>
                <a:lnTo>
                  <a:pt x="44806" y="344729"/>
                </a:lnTo>
                <a:cubicBezTo>
                  <a:pt x="31394" y="319735"/>
                  <a:pt x="16459" y="299314"/>
                  <a:pt x="0" y="283464"/>
                </a:cubicBezTo>
                <a:cubicBezTo>
                  <a:pt x="9144" y="274320"/>
                  <a:pt x="21031" y="265938"/>
                  <a:pt x="35661" y="258318"/>
                </a:cubicBezTo>
                <a:cubicBezTo>
                  <a:pt x="50292" y="250698"/>
                  <a:pt x="66751" y="246888"/>
                  <a:pt x="85039" y="246888"/>
                </a:cubicBezTo>
                <a:close/>
                <a:moveTo>
                  <a:pt x="5055565" y="245059"/>
                </a:moveTo>
                <a:cubicBezTo>
                  <a:pt x="5070805" y="245059"/>
                  <a:pt x="5080254" y="246888"/>
                  <a:pt x="5083912" y="250546"/>
                </a:cubicBezTo>
                <a:cubicBezTo>
                  <a:pt x="5099151" y="272491"/>
                  <a:pt x="5142738" y="331318"/>
                  <a:pt x="5214671" y="427025"/>
                </a:cubicBezTo>
                <a:cubicBezTo>
                  <a:pt x="5279898" y="514198"/>
                  <a:pt x="5328818" y="580644"/>
                  <a:pt x="5361432" y="626364"/>
                </a:cubicBezTo>
                <a:cubicBezTo>
                  <a:pt x="5394046" y="672084"/>
                  <a:pt x="5417058" y="709575"/>
                  <a:pt x="5430470" y="738835"/>
                </a:cubicBezTo>
                <a:lnTo>
                  <a:pt x="5400294" y="328270"/>
                </a:lnTo>
                <a:lnTo>
                  <a:pt x="5399380" y="315468"/>
                </a:lnTo>
                <a:cubicBezTo>
                  <a:pt x="5399380" y="295351"/>
                  <a:pt x="5404104" y="279197"/>
                  <a:pt x="5413553" y="267005"/>
                </a:cubicBezTo>
                <a:cubicBezTo>
                  <a:pt x="5423001" y="254813"/>
                  <a:pt x="5436870" y="247803"/>
                  <a:pt x="5455158" y="245974"/>
                </a:cubicBezTo>
                <a:cubicBezTo>
                  <a:pt x="5474665" y="244755"/>
                  <a:pt x="5491125" y="248717"/>
                  <a:pt x="5504536" y="257861"/>
                </a:cubicBezTo>
                <a:cubicBezTo>
                  <a:pt x="5496611" y="281635"/>
                  <a:pt x="5492648" y="319126"/>
                  <a:pt x="5492648" y="370332"/>
                </a:cubicBezTo>
                <a:lnTo>
                  <a:pt x="5491734" y="766268"/>
                </a:lnTo>
                <a:cubicBezTo>
                  <a:pt x="5491734" y="820522"/>
                  <a:pt x="5493563" y="861975"/>
                  <a:pt x="5497221" y="890626"/>
                </a:cubicBezTo>
                <a:cubicBezTo>
                  <a:pt x="5492953" y="894893"/>
                  <a:pt x="5485791" y="898398"/>
                  <a:pt x="5475732" y="901141"/>
                </a:cubicBezTo>
                <a:cubicBezTo>
                  <a:pt x="5465674" y="903885"/>
                  <a:pt x="5455158" y="905256"/>
                  <a:pt x="5444186" y="905256"/>
                </a:cubicBezTo>
                <a:cubicBezTo>
                  <a:pt x="5431384" y="905256"/>
                  <a:pt x="5422240" y="903732"/>
                  <a:pt x="5416753" y="900684"/>
                </a:cubicBezTo>
                <a:cubicBezTo>
                  <a:pt x="5252771" y="708660"/>
                  <a:pt x="5138166" y="551688"/>
                  <a:pt x="5072939" y="429768"/>
                </a:cubicBezTo>
                <a:lnTo>
                  <a:pt x="5098542" y="837591"/>
                </a:lnTo>
                <a:cubicBezTo>
                  <a:pt x="5100371" y="857098"/>
                  <a:pt x="5094885" y="873405"/>
                  <a:pt x="5082083" y="886511"/>
                </a:cubicBezTo>
                <a:cubicBezTo>
                  <a:pt x="5069281" y="899618"/>
                  <a:pt x="5054955" y="906171"/>
                  <a:pt x="5039106" y="906171"/>
                </a:cubicBezTo>
                <a:cubicBezTo>
                  <a:pt x="5020208" y="906171"/>
                  <a:pt x="5003749" y="900989"/>
                  <a:pt x="4989728" y="890626"/>
                </a:cubicBezTo>
                <a:cubicBezTo>
                  <a:pt x="5001311" y="859536"/>
                  <a:pt x="5007102" y="817474"/>
                  <a:pt x="5007102" y="764439"/>
                </a:cubicBezTo>
                <a:lnTo>
                  <a:pt x="5007102" y="385877"/>
                </a:lnTo>
                <a:cubicBezTo>
                  <a:pt x="5007102" y="335280"/>
                  <a:pt x="5004968" y="293218"/>
                  <a:pt x="5000702" y="259690"/>
                </a:cubicBezTo>
                <a:cubicBezTo>
                  <a:pt x="5004359" y="254813"/>
                  <a:pt x="5011521" y="251155"/>
                  <a:pt x="5022190" y="248717"/>
                </a:cubicBezTo>
                <a:cubicBezTo>
                  <a:pt x="5032858" y="246279"/>
                  <a:pt x="5043983" y="245059"/>
                  <a:pt x="5055565" y="245059"/>
                </a:cubicBezTo>
                <a:close/>
                <a:moveTo>
                  <a:pt x="3112465" y="244145"/>
                </a:moveTo>
                <a:cubicBezTo>
                  <a:pt x="3131972" y="244145"/>
                  <a:pt x="3148126" y="249631"/>
                  <a:pt x="3160928" y="260604"/>
                </a:cubicBezTo>
                <a:cubicBezTo>
                  <a:pt x="3173730" y="271577"/>
                  <a:pt x="3180130" y="286512"/>
                  <a:pt x="3180130" y="305410"/>
                </a:cubicBezTo>
                <a:lnTo>
                  <a:pt x="3180130" y="619049"/>
                </a:lnTo>
                <a:cubicBezTo>
                  <a:pt x="3180130" y="705003"/>
                  <a:pt x="3189274" y="767334"/>
                  <a:pt x="3207562" y="806044"/>
                </a:cubicBezTo>
                <a:cubicBezTo>
                  <a:pt x="3225850" y="844753"/>
                  <a:pt x="3254806" y="864108"/>
                  <a:pt x="3294430" y="864108"/>
                </a:cubicBezTo>
                <a:cubicBezTo>
                  <a:pt x="3335883" y="864108"/>
                  <a:pt x="3366363" y="843687"/>
                  <a:pt x="3385870" y="802843"/>
                </a:cubicBezTo>
                <a:cubicBezTo>
                  <a:pt x="3405378" y="762000"/>
                  <a:pt x="3415131" y="700735"/>
                  <a:pt x="3415131" y="619049"/>
                </a:cubicBezTo>
                <a:lnTo>
                  <a:pt x="3415131" y="385877"/>
                </a:lnTo>
                <a:cubicBezTo>
                  <a:pt x="3415131" y="339547"/>
                  <a:pt x="3409340" y="301143"/>
                  <a:pt x="3397758" y="270663"/>
                </a:cubicBezTo>
                <a:cubicBezTo>
                  <a:pt x="3405073" y="263957"/>
                  <a:pt x="3414522" y="257861"/>
                  <a:pt x="3426104" y="252375"/>
                </a:cubicBezTo>
                <a:cubicBezTo>
                  <a:pt x="3437686" y="246888"/>
                  <a:pt x="3450793" y="244145"/>
                  <a:pt x="3465423" y="244145"/>
                </a:cubicBezTo>
                <a:cubicBezTo>
                  <a:pt x="3484931" y="244145"/>
                  <a:pt x="3501237" y="249631"/>
                  <a:pt x="3514344" y="260604"/>
                </a:cubicBezTo>
                <a:cubicBezTo>
                  <a:pt x="3527450" y="271577"/>
                  <a:pt x="3534003" y="286512"/>
                  <a:pt x="3534003" y="305410"/>
                </a:cubicBezTo>
                <a:lnTo>
                  <a:pt x="3534003" y="612648"/>
                </a:lnTo>
                <a:cubicBezTo>
                  <a:pt x="3534003" y="710184"/>
                  <a:pt x="3513886" y="783489"/>
                  <a:pt x="3473653" y="832561"/>
                </a:cubicBezTo>
                <a:cubicBezTo>
                  <a:pt x="3433419" y="881634"/>
                  <a:pt x="3373678" y="906171"/>
                  <a:pt x="3294430" y="906171"/>
                </a:cubicBezTo>
                <a:cubicBezTo>
                  <a:pt x="3216402" y="906171"/>
                  <a:pt x="3158033" y="882396"/>
                  <a:pt x="3119323" y="834847"/>
                </a:cubicBezTo>
                <a:cubicBezTo>
                  <a:pt x="3080613" y="787299"/>
                  <a:pt x="3061258" y="713232"/>
                  <a:pt x="3061258" y="612648"/>
                </a:cubicBezTo>
                <a:lnTo>
                  <a:pt x="3061258" y="385877"/>
                </a:lnTo>
                <a:cubicBezTo>
                  <a:pt x="3061258" y="339547"/>
                  <a:pt x="3055467" y="301143"/>
                  <a:pt x="3043885" y="270663"/>
                </a:cubicBezTo>
                <a:cubicBezTo>
                  <a:pt x="3050591" y="263957"/>
                  <a:pt x="3059887" y="257861"/>
                  <a:pt x="3071774" y="252375"/>
                </a:cubicBezTo>
                <a:cubicBezTo>
                  <a:pt x="3083661" y="246888"/>
                  <a:pt x="3097225" y="244145"/>
                  <a:pt x="3112465" y="244145"/>
                </a:cubicBezTo>
                <a:close/>
                <a:moveTo>
                  <a:pt x="1169365" y="244145"/>
                </a:moveTo>
                <a:cubicBezTo>
                  <a:pt x="1188872" y="244145"/>
                  <a:pt x="1205027" y="249631"/>
                  <a:pt x="1217828" y="260604"/>
                </a:cubicBezTo>
                <a:cubicBezTo>
                  <a:pt x="1230630" y="271577"/>
                  <a:pt x="1237031" y="286512"/>
                  <a:pt x="1237031" y="305410"/>
                </a:cubicBezTo>
                <a:lnTo>
                  <a:pt x="1237031" y="619049"/>
                </a:lnTo>
                <a:cubicBezTo>
                  <a:pt x="1237031" y="705003"/>
                  <a:pt x="1246175" y="767334"/>
                  <a:pt x="1264463" y="806044"/>
                </a:cubicBezTo>
                <a:cubicBezTo>
                  <a:pt x="1282751" y="844753"/>
                  <a:pt x="1311707" y="864108"/>
                  <a:pt x="1351331" y="864108"/>
                </a:cubicBezTo>
                <a:cubicBezTo>
                  <a:pt x="1392783" y="864108"/>
                  <a:pt x="1423264" y="843687"/>
                  <a:pt x="1442771" y="802843"/>
                </a:cubicBezTo>
                <a:cubicBezTo>
                  <a:pt x="1462278" y="762000"/>
                  <a:pt x="1472031" y="700735"/>
                  <a:pt x="1472031" y="619049"/>
                </a:cubicBezTo>
                <a:lnTo>
                  <a:pt x="1472031" y="385877"/>
                </a:lnTo>
                <a:cubicBezTo>
                  <a:pt x="1472031" y="339547"/>
                  <a:pt x="1466240" y="301143"/>
                  <a:pt x="1454658" y="270663"/>
                </a:cubicBezTo>
                <a:cubicBezTo>
                  <a:pt x="1461973" y="263957"/>
                  <a:pt x="1471422" y="257861"/>
                  <a:pt x="1483004" y="252375"/>
                </a:cubicBezTo>
                <a:cubicBezTo>
                  <a:pt x="1494587" y="246888"/>
                  <a:pt x="1507693" y="244145"/>
                  <a:pt x="1522324" y="244145"/>
                </a:cubicBezTo>
                <a:cubicBezTo>
                  <a:pt x="1541830" y="244145"/>
                  <a:pt x="1558137" y="249631"/>
                  <a:pt x="1571244" y="260604"/>
                </a:cubicBezTo>
                <a:cubicBezTo>
                  <a:pt x="1584350" y="271577"/>
                  <a:pt x="1590903" y="286512"/>
                  <a:pt x="1590903" y="305410"/>
                </a:cubicBezTo>
                <a:lnTo>
                  <a:pt x="1590903" y="612648"/>
                </a:lnTo>
                <a:cubicBezTo>
                  <a:pt x="1590903" y="710184"/>
                  <a:pt x="1570787" y="783489"/>
                  <a:pt x="1530553" y="832561"/>
                </a:cubicBezTo>
                <a:cubicBezTo>
                  <a:pt x="1490320" y="881634"/>
                  <a:pt x="1430579" y="906171"/>
                  <a:pt x="1351331" y="906171"/>
                </a:cubicBezTo>
                <a:cubicBezTo>
                  <a:pt x="1273302" y="906171"/>
                  <a:pt x="1214933" y="882396"/>
                  <a:pt x="1176223" y="834847"/>
                </a:cubicBezTo>
                <a:cubicBezTo>
                  <a:pt x="1137514" y="787299"/>
                  <a:pt x="1118159" y="713232"/>
                  <a:pt x="1118159" y="612648"/>
                </a:cubicBezTo>
                <a:lnTo>
                  <a:pt x="1118159" y="385877"/>
                </a:lnTo>
                <a:cubicBezTo>
                  <a:pt x="1118159" y="339547"/>
                  <a:pt x="1112368" y="301143"/>
                  <a:pt x="1100785" y="270663"/>
                </a:cubicBezTo>
                <a:cubicBezTo>
                  <a:pt x="1107491" y="263957"/>
                  <a:pt x="1116787" y="257861"/>
                  <a:pt x="1128674" y="252375"/>
                </a:cubicBezTo>
                <a:cubicBezTo>
                  <a:pt x="1140561" y="246888"/>
                  <a:pt x="1154125" y="244145"/>
                  <a:pt x="1169365" y="244145"/>
                </a:cubicBezTo>
                <a:close/>
                <a:moveTo>
                  <a:pt x="4104970" y="243231"/>
                </a:moveTo>
                <a:cubicBezTo>
                  <a:pt x="4139108" y="243231"/>
                  <a:pt x="4171721" y="247498"/>
                  <a:pt x="4202811" y="256032"/>
                </a:cubicBezTo>
                <a:cubicBezTo>
                  <a:pt x="4233900" y="264567"/>
                  <a:pt x="4259351" y="277063"/>
                  <a:pt x="4279163" y="293523"/>
                </a:cubicBezTo>
                <a:cubicBezTo>
                  <a:pt x="4298975" y="309982"/>
                  <a:pt x="4308881" y="329184"/>
                  <a:pt x="4308881" y="351130"/>
                </a:cubicBezTo>
                <a:cubicBezTo>
                  <a:pt x="4308881" y="370027"/>
                  <a:pt x="4300347" y="386334"/>
                  <a:pt x="4283278" y="400050"/>
                </a:cubicBezTo>
                <a:cubicBezTo>
                  <a:pt x="4266209" y="413766"/>
                  <a:pt x="4242739" y="420319"/>
                  <a:pt x="4212869" y="419710"/>
                </a:cubicBezTo>
                <a:cubicBezTo>
                  <a:pt x="4203725" y="329489"/>
                  <a:pt x="4168368" y="284379"/>
                  <a:pt x="4106799" y="284379"/>
                </a:cubicBezTo>
                <a:cubicBezTo>
                  <a:pt x="4061079" y="284379"/>
                  <a:pt x="4027246" y="308305"/>
                  <a:pt x="4005300" y="356159"/>
                </a:cubicBezTo>
                <a:cubicBezTo>
                  <a:pt x="3983355" y="404013"/>
                  <a:pt x="3972382" y="476707"/>
                  <a:pt x="3972382" y="574243"/>
                </a:cubicBezTo>
                <a:cubicBezTo>
                  <a:pt x="3972382" y="671779"/>
                  <a:pt x="3983050" y="744474"/>
                  <a:pt x="4004386" y="792328"/>
                </a:cubicBezTo>
                <a:cubicBezTo>
                  <a:pt x="4025722" y="840181"/>
                  <a:pt x="4058945" y="864108"/>
                  <a:pt x="4104055" y="864108"/>
                </a:cubicBezTo>
                <a:cubicBezTo>
                  <a:pt x="4136974" y="864108"/>
                  <a:pt x="4163797" y="851916"/>
                  <a:pt x="4184523" y="827532"/>
                </a:cubicBezTo>
                <a:cubicBezTo>
                  <a:pt x="4205249" y="803148"/>
                  <a:pt x="4218660" y="766572"/>
                  <a:pt x="4224756" y="717804"/>
                </a:cubicBezTo>
                <a:cubicBezTo>
                  <a:pt x="4233291" y="716585"/>
                  <a:pt x="4239692" y="715975"/>
                  <a:pt x="4243959" y="715975"/>
                </a:cubicBezTo>
                <a:cubicBezTo>
                  <a:pt x="4265904" y="715975"/>
                  <a:pt x="4284955" y="721462"/>
                  <a:pt x="4301109" y="732435"/>
                </a:cubicBezTo>
                <a:cubicBezTo>
                  <a:pt x="4317263" y="743407"/>
                  <a:pt x="4325340" y="758343"/>
                  <a:pt x="4325340" y="777240"/>
                </a:cubicBezTo>
                <a:cubicBezTo>
                  <a:pt x="4325340" y="804063"/>
                  <a:pt x="4314368" y="827227"/>
                  <a:pt x="4292422" y="846735"/>
                </a:cubicBezTo>
                <a:cubicBezTo>
                  <a:pt x="4270476" y="866242"/>
                  <a:pt x="4241978" y="881025"/>
                  <a:pt x="4206926" y="891083"/>
                </a:cubicBezTo>
                <a:cubicBezTo>
                  <a:pt x="4171873" y="901141"/>
                  <a:pt x="4135145" y="906171"/>
                  <a:pt x="4096740" y="906171"/>
                </a:cubicBezTo>
                <a:cubicBezTo>
                  <a:pt x="4015664" y="906171"/>
                  <a:pt x="3952722" y="877215"/>
                  <a:pt x="3907917" y="819303"/>
                </a:cubicBezTo>
                <a:cubicBezTo>
                  <a:pt x="3863111" y="761391"/>
                  <a:pt x="3840708" y="679704"/>
                  <a:pt x="3840708" y="574243"/>
                </a:cubicBezTo>
                <a:cubicBezTo>
                  <a:pt x="3840708" y="468783"/>
                  <a:pt x="3863873" y="387249"/>
                  <a:pt x="3910203" y="329641"/>
                </a:cubicBezTo>
                <a:cubicBezTo>
                  <a:pt x="3956532" y="272034"/>
                  <a:pt x="4021455" y="243231"/>
                  <a:pt x="4104970" y="243231"/>
                </a:cubicBezTo>
                <a:close/>
                <a:moveTo>
                  <a:pt x="2161870" y="243231"/>
                </a:moveTo>
                <a:cubicBezTo>
                  <a:pt x="2196008" y="243231"/>
                  <a:pt x="2228621" y="247498"/>
                  <a:pt x="2259711" y="256032"/>
                </a:cubicBezTo>
                <a:cubicBezTo>
                  <a:pt x="2290800" y="264567"/>
                  <a:pt x="2316251" y="277063"/>
                  <a:pt x="2336063" y="293523"/>
                </a:cubicBezTo>
                <a:cubicBezTo>
                  <a:pt x="2355875" y="309982"/>
                  <a:pt x="2365781" y="329184"/>
                  <a:pt x="2365781" y="351130"/>
                </a:cubicBezTo>
                <a:cubicBezTo>
                  <a:pt x="2365781" y="370027"/>
                  <a:pt x="2357247" y="386334"/>
                  <a:pt x="2340178" y="400050"/>
                </a:cubicBezTo>
                <a:cubicBezTo>
                  <a:pt x="2323109" y="413766"/>
                  <a:pt x="2299640" y="420319"/>
                  <a:pt x="2269769" y="419710"/>
                </a:cubicBezTo>
                <a:cubicBezTo>
                  <a:pt x="2260625" y="329489"/>
                  <a:pt x="2225268" y="284379"/>
                  <a:pt x="2163699" y="284379"/>
                </a:cubicBezTo>
                <a:cubicBezTo>
                  <a:pt x="2117979" y="284379"/>
                  <a:pt x="2084146" y="308305"/>
                  <a:pt x="2062200" y="356159"/>
                </a:cubicBezTo>
                <a:cubicBezTo>
                  <a:pt x="2040255" y="404013"/>
                  <a:pt x="2029282" y="476707"/>
                  <a:pt x="2029282" y="574243"/>
                </a:cubicBezTo>
                <a:cubicBezTo>
                  <a:pt x="2029282" y="671779"/>
                  <a:pt x="2039950" y="744474"/>
                  <a:pt x="2061286" y="792328"/>
                </a:cubicBezTo>
                <a:cubicBezTo>
                  <a:pt x="2082622" y="840181"/>
                  <a:pt x="2115845" y="864108"/>
                  <a:pt x="2160955" y="864108"/>
                </a:cubicBezTo>
                <a:cubicBezTo>
                  <a:pt x="2193874" y="864108"/>
                  <a:pt x="2220696" y="851916"/>
                  <a:pt x="2241423" y="827532"/>
                </a:cubicBezTo>
                <a:cubicBezTo>
                  <a:pt x="2262149" y="803148"/>
                  <a:pt x="2275560" y="766572"/>
                  <a:pt x="2281656" y="717804"/>
                </a:cubicBezTo>
                <a:cubicBezTo>
                  <a:pt x="2290191" y="716585"/>
                  <a:pt x="2296591" y="715975"/>
                  <a:pt x="2300859" y="715975"/>
                </a:cubicBezTo>
                <a:cubicBezTo>
                  <a:pt x="2322804" y="715975"/>
                  <a:pt x="2341854" y="721462"/>
                  <a:pt x="2358009" y="732435"/>
                </a:cubicBezTo>
                <a:cubicBezTo>
                  <a:pt x="2374163" y="743407"/>
                  <a:pt x="2382240" y="758343"/>
                  <a:pt x="2382240" y="777240"/>
                </a:cubicBezTo>
                <a:cubicBezTo>
                  <a:pt x="2382240" y="804063"/>
                  <a:pt x="2371268" y="827227"/>
                  <a:pt x="2349322" y="846735"/>
                </a:cubicBezTo>
                <a:cubicBezTo>
                  <a:pt x="2327377" y="866242"/>
                  <a:pt x="2298877" y="881025"/>
                  <a:pt x="2263825" y="891083"/>
                </a:cubicBezTo>
                <a:cubicBezTo>
                  <a:pt x="2228774" y="901141"/>
                  <a:pt x="2192045" y="906171"/>
                  <a:pt x="2153640" y="906171"/>
                </a:cubicBezTo>
                <a:cubicBezTo>
                  <a:pt x="2072563" y="906171"/>
                  <a:pt x="2009623" y="877215"/>
                  <a:pt x="1964817" y="819303"/>
                </a:cubicBezTo>
                <a:cubicBezTo>
                  <a:pt x="1920011" y="761391"/>
                  <a:pt x="1897608" y="679704"/>
                  <a:pt x="1897608" y="574243"/>
                </a:cubicBezTo>
                <a:cubicBezTo>
                  <a:pt x="1897608" y="468783"/>
                  <a:pt x="1920773" y="387249"/>
                  <a:pt x="1967103" y="329641"/>
                </a:cubicBezTo>
                <a:cubicBezTo>
                  <a:pt x="2013432" y="272034"/>
                  <a:pt x="2078355" y="243231"/>
                  <a:pt x="2161870" y="243231"/>
                </a:cubicBezTo>
                <a:close/>
                <a:moveTo>
                  <a:pt x="6676720" y="242316"/>
                </a:moveTo>
                <a:cubicBezTo>
                  <a:pt x="6713296" y="242316"/>
                  <a:pt x="6734936" y="255423"/>
                  <a:pt x="6741642" y="281635"/>
                </a:cubicBezTo>
                <a:lnTo>
                  <a:pt x="6904406" y="822046"/>
                </a:lnTo>
                <a:cubicBezTo>
                  <a:pt x="6911720" y="847039"/>
                  <a:pt x="6921474" y="865937"/>
                  <a:pt x="6933666" y="878739"/>
                </a:cubicBezTo>
                <a:cubicBezTo>
                  <a:pt x="6917817" y="897027"/>
                  <a:pt x="6894348" y="906171"/>
                  <a:pt x="6863258" y="906171"/>
                </a:cubicBezTo>
                <a:cubicBezTo>
                  <a:pt x="6844360" y="906171"/>
                  <a:pt x="6828358" y="902208"/>
                  <a:pt x="6815252" y="894283"/>
                </a:cubicBezTo>
                <a:cubicBezTo>
                  <a:pt x="6802145" y="886359"/>
                  <a:pt x="6794068" y="874776"/>
                  <a:pt x="6791020" y="859536"/>
                </a:cubicBezTo>
                <a:lnTo>
                  <a:pt x="6749872" y="705917"/>
                </a:lnTo>
                <a:lnTo>
                  <a:pt x="6543218" y="705917"/>
                </a:lnTo>
                <a:lnTo>
                  <a:pt x="6513042" y="823875"/>
                </a:lnTo>
                <a:cubicBezTo>
                  <a:pt x="6508776" y="839724"/>
                  <a:pt x="6506642" y="853135"/>
                  <a:pt x="6506642" y="864108"/>
                </a:cubicBezTo>
                <a:cubicBezTo>
                  <a:pt x="6506642" y="876910"/>
                  <a:pt x="6509994" y="886664"/>
                  <a:pt x="6516700" y="893369"/>
                </a:cubicBezTo>
                <a:cubicBezTo>
                  <a:pt x="6505118" y="897636"/>
                  <a:pt x="6494602" y="900837"/>
                  <a:pt x="6485153" y="902970"/>
                </a:cubicBezTo>
                <a:cubicBezTo>
                  <a:pt x="6475704" y="905104"/>
                  <a:pt x="6464274" y="906171"/>
                  <a:pt x="6450864" y="906171"/>
                </a:cubicBezTo>
                <a:cubicBezTo>
                  <a:pt x="6427698" y="906171"/>
                  <a:pt x="6410782" y="902208"/>
                  <a:pt x="6400114" y="894283"/>
                </a:cubicBezTo>
                <a:cubicBezTo>
                  <a:pt x="6389446" y="886359"/>
                  <a:pt x="6384112" y="873557"/>
                  <a:pt x="6384112" y="855879"/>
                </a:cubicBezTo>
                <a:cubicBezTo>
                  <a:pt x="6384112" y="841248"/>
                  <a:pt x="6388075" y="820522"/>
                  <a:pt x="6396000" y="793699"/>
                </a:cubicBezTo>
                <a:lnTo>
                  <a:pt x="6576136" y="258775"/>
                </a:lnTo>
                <a:cubicBezTo>
                  <a:pt x="6609664" y="247803"/>
                  <a:pt x="6643192" y="242316"/>
                  <a:pt x="6676720" y="242316"/>
                </a:cubicBezTo>
                <a:close/>
                <a:moveTo>
                  <a:pt x="4666945" y="242316"/>
                </a:moveTo>
                <a:cubicBezTo>
                  <a:pt x="4703521" y="242316"/>
                  <a:pt x="4725162" y="255423"/>
                  <a:pt x="4731867" y="281635"/>
                </a:cubicBezTo>
                <a:lnTo>
                  <a:pt x="4894631" y="822046"/>
                </a:lnTo>
                <a:cubicBezTo>
                  <a:pt x="4901946" y="847039"/>
                  <a:pt x="4911699" y="865937"/>
                  <a:pt x="4923892" y="878739"/>
                </a:cubicBezTo>
                <a:cubicBezTo>
                  <a:pt x="4908042" y="897027"/>
                  <a:pt x="4884573" y="906171"/>
                  <a:pt x="4853483" y="906171"/>
                </a:cubicBezTo>
                <a:cubicBezTo>
                  <a:pt x="4834585" y="906171"/>
                  <a:pt x="4818583" y="902208"/>
                  <a:pt x="4805477" y="894283"/>
                </a:cubicBezTo>
                <a:cubicBezTo>
                  <a:pt x="4792370" y="886359"/>
                  <a:pt x="4784293" y="874776"/>
                  <a:pt x="4781245" y="859536"/>
                </a:cubicBezTo>
                <a:lnTo>
                  <a:pt x="4740097" y="705917"/>
                </a:lnTo>
                <a:lnTo>
                  <a:pt x="4533443" y="705917"/>
                </a:lnTo>
                <a:lnTo>
                  <a:pt x="4503267" y="823875"/>
                </a:lnTo>
                <a:cubicBezTo>
                  <a:pt x="4499000" y="839724"/>
                  <a:pt x="4496867" y="853135"/>
                  <a:pt x="4496867" y="864108"/>
                </a:cubicBezTo>
                <a:cubicBezTo>
                  <a:pt x="4496867" y="876910"/>
                  <a:pt x="4500219" y="886664"/>
                  <a:pt x="4506925" y="893369"/>
                </a:cubicBezTo>
                <a:cubicBezTo>
                  <a:pt x="4495342" y="897636"/>
                  <a:pt x="4484827" y="900837"/>
                  <a:pt x="4475378" y="902970"/>
                </a:cubicBezTo>
                <a:cubicBezTo>
                  <a:pt x="4465929" y="905104"/>
                  <a:pt x="4454499" y="906171"/>
                  <a:pt x="4441088" y="906171"/>
                </a:cubicBezTo>
                <a:cubicBezTo>
                  <a:pt x="4417923" y="906171"/>
                  <a:pt x="4401007" y="902208"/>
                  <a:pt x="4390339" y="894283"/>
                </a:cubicBezTo>
                <a:cubicBezTo>
                  <a:pt x="4379671" y="886359"/>
                  <a:pt x="4374337" y="873557"/>
                  <a:pt x="4374337" y="855879"/>
                </a:cubicBezTo>
                <a:cubicBezTo>
                  <a:pt x="4374337" y="841248"/>
                  <a:pt x="4378299" y="820522"/>
                  <a:pt x="4386224" y="793699"/>
                </a:cubicBezTo>
                <a:lnTo>
                  <a:pt x="4566361" y="258775"/>
                </a:lnTo>
                <a:cubicBezTo>
                  <a:pt x="4599889" y="247803"/>
                  <a:pt x="4633417" y="242316"/>
                  <a:pt x="4666945" y="242316"/>
                </a:cubicBezTo>
                <a:close/>
                <a:moveTo>
                  <a:pt x="2723845" y="242316"/>
                </a:moveTo>
                <a:cubicBezTo>
                  <a:pt x="2760421" y="242316"/>
                  <a:pt x="2782062" y="255423"/>
                  <a:pt x="2788767" y="281635"/>
                </a:cubicBezTo>
                <a:lnTo>
                  <a:pt x="2951530" y="822046"/>
                </a:lnTo>
                <a:cubicBezTo>
                  <a:pt x="2958846" y="847039"/>
                  <a:pt x="2968600" y="865937"/>
                  <a:pt x="2980791" y="878739"/>
                </a:cubicBezTo>
                <a:cubicBezTo>
                  <a:pt x="2964942" y="897027"/>
                  <a:pt x="2941472" y="906171"/>
                  <a:pt x="2910382" y="906171"/>
                </a:cubicBezTo>
                <a:cubicBezTo>
                  <a:pt x="2891485" y="906171"/>
                  <a:pt x="2875483" y="902208"/>
                  <a:pt x="2862376" y="894283"/>
                </a:cubicBezTo>
                <a:cubicBezTo>
                  <a:pt x="2849270" y="886359"/>
                  <a:pt x="2841193" y="874776"/>
                  <a:pt x="2838145" y="859536"/>
                </a:cubicBezTo>
                <a:lnTo>
                  <a:pt x="2796997" y="705917"/>
                </a:lnTo>
                <a:lnTo>
                  <a:pt x="2590342" y="705917"/>
                </a:lnTo>
                <a:lnTo>
                  <a:pt x="2560167" y="823875"/>
                </a:lnTo>
                <a:cubicBezTo>
                  <a:pt x="2555900" y="839724"/>
                  <a:pt x="2553766" y="853135"/>
                  <a:pt x="2553766" y="864108"/>
                </a:cubicBezTo>
                <a:cubicBezTo>
                  <a:pt x="2553766" y="876910"/>
                  <a:pt x="2557119" y="886664"/>
                  <a:pt x="2563825" y="893369"/>
                </a:cubicBezTo>
                <a:cubicBezTo>
                  <a:pt x="2552242" y="897636"/>
                  <a:pt x="2541727" y="900837"/>
                  <a:pt x="2532278" y="902970"/>
                </a:cubicBezTo>
                <a:cubicBezTo>
                  <a:pt x="2522829" y="905104"/>
                  <a:pt x="2511399" y="906171"/>
                  <a:pt x="2497988" y="906171"/>
                </a:cubicBezTo>
                <a:cubicBezTo>
                  <a:pt x="2474823" y="906171"/>
                  <a:pt x="2457907" y="902208"/>
                  <a:pt x="2447239" y="894283"/>
                </a:cubicBezTo>
                <a:cubicBezTo>
                  <a:pt x="2436571" y="886359"/>
                  <a:pt x="2431237" y="873557"/>
                  <a:pt x="2431237" y="855879"/>
                </a:cubicBezTo>
                <a:cubicBezTo>
                  <a:pt x="2431237" y="841248"/>
                  <a:pt x="2435199" y="820522"/>
                  <a:pt x="2443124" y="793699"/>
                </a:cubicBezTo>
                <a:lnTo>
                  <a:pt x="2623261" y="258775"/>
                </a:lnTo>
                <a:cubicBezTo>
                  <a:pt x="2656789" y="247803"/>
                  <a:pt x="2690317" y="242316"/>
                  <a:pt x="2723845" y="242316"/>
                </a:cubicBezTo>
                <a:close/>
                <a:moveTo>
                  <a:pt x="4643171" y="69495"/>
                </a:moveTo>
                <a:cubicBezTo>
                  <a:pt x="4657801" y="69495"/>
                  <a:pt x="4668164" y="71019"/>
                  <a:pt x="4674260" y="74067"/>
                </a:cubicBezTo>
                <a:lnTo>
                  <a:pt x="4799533" y="193853"/>
                </a:lnTo>
                <a:cubicBezTo>
                  <a:pt x="4799533" y="196901"/>
                  <a:pt x="4796942" y="201473"/>
                  <a:pt x="4791761" y="207569"/>
                </a:cubicBezTo>
                <a:cubicBezTo>
                  <a:pt x="4786579" y="213665"/>
                  <a:pt x="4781854" y="217627"/>
                  <a:pt x="4777588" y="219456"/>
                </a:cubicBezTo>
                <a:lnTo>
                  <a:pt x="4644085" y="147219"/>
                </a:lnTo>
                <a:lnTo>
                  <a:pt x="4509668" y="219456"/>
                </a:lnTo>
                <a:cubicBezTo>
                  <a:pt x="4506011" y="217627"/>
                  <a:pt x="4501591" y="213665"/>
                  <a:pt x="4496409" y="207569"/>
                </a:cubicBezTo>
                <a:cubicBezTo>
                  <a:pt x="4491227" y="201473"/>
                  <a:pt x="4488332" y="196901"/>
                  <a:pt x="4487723" y="193853"/>
                </a:cubicBezTo>
                <a:lnTo>
                  <a:pt x="4612996" y="74067"/>
                </a:lnTo>
                <a:cubicBezTo>
                  <a:pt x="4619091" y="71019"/>
                  <a:pt x="4629150" y="69495"/>
                  <a:pt x="4643171" y="69495"/>
                </a:cubicBezTo>
                <a:close/>
                <a:moveTo>
                  <a:pt x="2700070" y="69495"/>
                </a:moveTo>
                <a:cubicBezTo>
                  <a:pt x="2714701" y="69495"/>
                  <a:pt x="2725064" y="71019"/>
                  <a:pt x="2731160" y="74067"/>
                </a:cubicBezTo>
                <a:lnTo>
                  <a:pt x="2856433" y="193853"/>
                </a:lnTo>
                <a:cubicBezTo>
                  <a:pt x="2856433" y="196901"/>
                  <a:pt x="2853842" y="201473"/>
                  <a:pt x="2848660" y="207569"/>
                </a:cubicBezTo>
                <a:cubicBezTo>
                  <a:pt x="2843479" y="213665"/>
                  <a:pt x="2838754" y="217627"/>
                  <a:pt x="2834487" y="219456"/>
                </a:cubicBezTo>
                <a:lnTo>
                  <a:pt x="2700985" y="147219"/>
                </a:lnTo>
                <a:lnTo>
                  <a:pt x="2566568" y="219456"/>
                </a:lnTo>
                <a:cubicBezTo>
                  <a:pt x="2562911" y="217627"/>
                  <a:pt x="2558491" y="213665"/>
                  <a:pt x="2553309" y="207569"/>
                </a:cubicBezTo>
                <a:cubicBezTo>
                  <a:pt x="2548128" y="201473"/>
                  <a:pt x="2545232" y="196901"/>
                  <a:pt x="2544622" y="193853"/>
                </a:cubicBezTo>
                <a:lnTo>
                  <a:pt x="2669895" y="74067"/>
                </a:lnTo>
                <a:cubicBezTo>
                  <a:pt x="2675991" y="71019"/>
                  <a:pt x="2686050" y="69495"/>
                  <a:pt x="2700070" y="69495"/>
                </a:cubicBezTo>
                <a:close/>
                <a:moveTo>
                  <a:pt x="789813" y="69495"/>
                </a:moveTo>
                <a:cubicBezTo>
                  <a:pt x="804443" y="69495"/>
                  <a:pt x="814806" y="71019"/>
                  <a:pt x="820903" y="74067"/>
                </a:cubicBezTo>
                <a:lnTo>
                  <a:pt x="946175" y="193853"/>
                </a:lnTo>
                <a:cubicBezTo>
                  <a:pt x="946175" y="196901"/>
                  <a:pt x="943584" y="201473"/>
                  <a:pt x="938403" y="207569"/>
                </a:cubicBezTo>
                <a:cubicBezTo>
                  <a:pt x="933221" y="213665"/>
                  <a:pt x="928497" y="217627"/>
                  <a:pt x="924230" y="219456"/>
                </a:cubicBezTo>
                <a:lnTo>
                  <a:pt x="790727" y="147219"/>
                </a:lnTo>
                <a:lnTo>
                  <a:pt x="656311" y="219456"/>
                </a:lnTo>
                <a:cubicBezTo>
                  <a:pt x="652653" y="217627"/>
                  <a:pt x="648233" y="213665"/>
                  <a:pt x="643052" y="207569"/>
                </a:cubicBezTo>
                <a:cubicBezTo>
                  <a:pt x="637870" y="201473"/>
                  <a:pt x="634974" y="196901"/>
                  <a:pt x="634365" y="193853"/>
                </a:cubicBezTo>
                <a:lnTo>
                  <a:pt x="759638" y="74067"/>
                </a:lnTo>
                <a:cubicBezTo>
                  <a:pt x="765734" y="71019"/>
                  <a:pt x="775792" y="69495"/>
                  <a:pt x="789813" y="69495"/>
                </a:cubicBezTo>
                <a:close/>
                <a:moveTo>
                  <a:pt x="4788560" y="0"/>
                </a:moveTo>
                <a:lnTo>
                  <a:pt x="4920234" y="119787"/>
                </a:lnTo>
                <a:cubicBezTo>
                  <a:pt x="4920844" y="122225"/>
                  <a:pt x="4918862" y="126797"/>
                  <a:pt x="4914291" y="133503"/>
                </a:cubicBezTo>
                <a:cubicBezTo>
                  <a:pt x="4909719" y="140208"/>
                  <a:pt x="4905604" y="144475"/>
                  <a:pt x="4901946" y="146304"/>
                </a:cubicBezTo>
                <a:lnTo>
                  <a:pt x="4721809" y="73152"/>
                </a:lnTo>
                <a:cubicBezTo>
                  <a:pt x="4726685" y="59741"/>
                  <a:pt x="4736287" y="45415"/>
                  <a:pt x="4750613" y="30175"/>
                </a:cubicBezTo>
                <a:cubicBezTo>
                  <a:pt x="4764938" y="14935"/>
                  <a:pt x="4777588" y="4877"/>
                  <a:pt x="4788560" y="0"/>
                </a:cubicBezTo>
                <a:close/>
                <a:moveTo>
                  <a:pt x="2845460" y="0"/>
                </a:moveTo>
                <a:lnTo>
                  <a:pt x="2977133" y="119787"/>
                </a:lnTo>
                <a:cubicBezTo>
                  <a:pt x="2977743" y="122225"/>
                  <a:pt x="2975762" y="126797"/>
                  <a:pt x="2971190" y="133503"/>
                </a:cubicBezTo>
                <a:cubicBezTo>
                  <a:pt x="2966618" y="140208"/>
                  <a:pt x="2962503" y="144475"/>
                  <a:pt x="2958846" y="146304"/>
                </a:cubicBezTo>
                <a:lnTo>
                  <a:pt x="2778709" y="73152"/>
                </a:lnTo>
                <a:cubicBezTo>
                  <a:pt x="2783586" y="59741"/>
                  <a:pt x="2793187" y="45415"/>
                  <a:pt x="2807512" y="30175"/>
                </a:cubicBezTo>
                <a:cubicBezTo>
                  <a:pt x="2821838" y="14935"/>
                  <a:pt x="2834487" y="4877"/>
                  <a:pt x="2845460" y="0"/>
                </a:cubicBezTo>
                <a:close/>
              </a:path>
            </a:pathLst>
          </a:custGeom>
          <a:solidFill>
            <a:srgbClr val="E67E30"/>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endParaRPr lang="vi-VN" sz="7200" b="1" cap="none" spc="0">
              <a:ln w="0"/>
              <a:solidFill>
                <a:srgbClr val="E67E3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965822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524000" y="4000500"/>
            <a:ext cx="14554200" cy="304698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9600" b="1" cap="none" spc="0">
                <a:ln w="0"/>
                <a:solidFill>
                  <a:srgbClr val="FFFF00"/>
                </a:solidFill>
                <a:effectLst>
                  <a:outerShdw blurRad="38100" dist="19050" dir="2700000" algn="tl" rotWithShape="0">
                    <a:schemeClr val="dk1">
                      <a:alpha val="40000"/>
                    </a:schemeClr>
                  </a:outerShdw>
                </a:effectLst>
              </a:rPr>
              <a:t>Hoạt động 1: </a:t>
            </a:r>
          </a:p>
          <a:p>
            <a:pPr algn="ctr"/>
            <a:r>
              <a:rPr lang="vi-VN" sz="9600" b="1" cap="none" spc="0">
                <a:ln w="0"/>
                <a:solidFill>
                  <a:schemeClr val="bg1"/>
                </a:solidFill>
                <a:effectLst>
                  <a:outerShdw blurRad="38100" dist="19050" dir="2700000" algn="tl" rotWithShape="0">
                    <a:schemeClr val="dk1">
                      <a:alpha val="40000"/>
                    </a:schemeClr>
                  </a:outerShdw>
                </a:effectLst>
              </a:rPr>
              <a:t>Nhận diện chủ ngữ</a:t>
            </a:r>
          </a:p>
        </p:txBody>
      </p:sp>
    </p:spTree>
    <p:extLst>
      <p:ext uri="{BB962C8B-B14F-4D97-AF65-F5344CB8AC3E}">
        <p14:creationId xmlns:p14="http://schemas.microsoft.com/office/powerpoint/2010/main" val="3513449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6383000" cy="1107996"/>
          </a:xfrm>
          <a:prstGeom prst="rect">
            <a:avLst/>
          </a:prstGeom>
          <a:noFill/>
        </p:spPr>
        <p:txBody>
          <a:bodyPr wrap="square">
            <a:spAutoFit/>
          </a:bodyPr>
          <a:lstStyle/>
          <a:p>
            <a:r>
              <a:rPr lang="vi-VN" sz="6600">
                <a:latin typeface="Arial" panose="020B0604020202020204" pitchFamily="34" charset="0"/>
                <a:cs typeface="Arial" panose="020B0604020202020204" pitchFamily="34" charset="0"/>
              </a:rPr>
              <a:t>1. Đọc đoạn văn sau và thực hiện yêu cầu.</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1134550"/>
            <a:ext cx="15858836" cy="45719"/>
          </a:xfrm>
          <a:custGeom>
            <a:avLst/>
            <a:gdLst>
              <a:gd name="connsiteX0" fmla="*/ 0 w 15858836"/>
              <a:gd name="connsiteY0" fmla="*/ 45719 h 45719"/>
              <a:gd name="connsiteX1" fmla="*/ 848103 w 15858836"/>
              <a:gd name="connsiteY1" fmla="*/ 43274 h 45719"/>
              <a:gd name="connsiteX2" fmla="*/ 1061852 w 15858836"/>
              <a:gd name="connsiteY2" fmla="*/ 42658 h 45719"/>
              <a:gd name="connsiteX3" fmla="*/ 1592779 w 15858836"/>
              <a:gd name="connsiteY3" fmla="*/ 41127 h 45719"/>
              <a:gd name="connsiteX4" fmla="*/ 1806528 w 15858836"/>
              <a:gd name="connsiteY4" fmla="*/ 40511 h 45719"/>
              <a:gd name="connsiteX5" fmla="*/ 2813219 w 15858836"/>
              <a:gd name="connsiteY5" fmla="*/ 37609 h 45719"/>
              <a:gd name="connsiteX6" fmla="*/ 3026969 w 15858836"/>
              <a:gd name="connsiteY6" fmla="*/ 36993 h 45719"/>
              <a:gd name="connsiteX7" fmla="*/ 3399307 w 15858836"/>
              <a:gd name="connsiteY7" fmla="*/ 35919 h 45719"/>
              <a:gd name="connsiteX8" fmla="*/ 3771645 w 15858836"/>
              <a:gd name="connsiteY8" fmla="*/ 34846 h 45719"/>
              <a:gd name="connsiteX9" fmla="*/ 4619748 w 15858836"/>
              <a:gd name="connsiteY9" fmla="*/ 32401 h 45719"/>
              <a:gd name="connsiteX10" fmla="*/ 5309262 w 15858836"/>
              <a:gd name="connsiteY10" fmla="*/ 30413 h 45719"/>
              <a:gd name="connsiteX11" fmla="*/ 6315953 w 15858836"/>
              <a:gd name="connsiteY11" fmla="*/ 27511 h 45719"/>
              <a:gd name="connsiteX12" fmla="*/ 6688291 w 15858836"/>
              <a:gd name="connsiteY12" fmla="*/ 26438 h 45719"/>
              <a:gd name="connsiteX13" fmla="*/ 6902041 w 15858836"/>
              <a:gd name="connsiteY13" fmla="*/ 25821 h 45719"/>
              <a:gd name="connsiteX14" fmla="*/ 7274379 w 15858836"/>
              <a:gd name="connsiteY14" fmla="*/ 24748 h 45719"/>
              <a:gd name="connsiteX15" fmla="*/ 7646717 w 15858836"/>
              <a:gd name="connsiteY15" fmla="*/ 23674 h 45719"/>
              <a:gd name="connsiteX16" fmla="*/ 8019054 w 15858836"/>
              <a:gd name="connsiteY16" fmla="*/ 22601 h 45719"/>
              <a:gd name="connsiteX17" fmla="*/ 8867157 w 15858836"/>
              <a:gd name="connsiteY17" fmla="*/ 20156 h 45719"/>
              <a:gd name="connsiteX18" fmla="*/ 9715260 w 15858836"/>
              <a:gd name="connsiteY18" fmla="*/ 17711 h 45719"/>
              <a:gd name="connsiteX19" fmla="*/ 10721951 w 15858836"/>
              <a:gd name="connsiteY19" fmla="*/ 14809 h 45719"/>
              <a:gd name="connsiteX20" fmla="*/ 11252878 w 15858836"/>
              <a:gd name="connsiteY20" fmla="*/ 13278 h 45719"/>
              <a:gd name="connsiteX21" fmla="*/ 11625216 w 15858836"/>
              <a:gd name="connsiteY21" fmla="*/ 12205 h 45719"/>
              <a:gd name="connsiteX22" fmla="*/ 12473318 w 15858836"/>
              <a:gd name="connsiteY22" fmla="*/ 9760 h 45719"/>
              <a:gd name="connsiteX23" fmla="*/ 13480010 w 15858836"/>
              <a:gd name="connsiteY23" fmla="*/ 6858 h 45719"/>
              <a:gd name="connsiteX24" fmla="*/ 14328113 w 15858836"/>
              <a:gd name="connsiteY24" fmla="*/ 4413 h 45719"/>
              <a:gd name="connsiteX25" fmla="*/ 15176216 w 15858836"/>
              <a:gd name="connsiteY25" fmla="*/ 1968 h 45719"/>
              <a:gd name="connsiteX26" fmla="*/ 15858835 w 15858836"/>
              <a:gd name="connsiteY2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8836" h="45719" extrusionOk="0">
                <a:moveTo>
                  <a:pt x="0" y="45719"/>
                </a:moveTo>
                <a:cubicBezTo>
                  <a:pt x="286188" y="77402"/>
                  <a:pt x="493838" y="70201"/>
                  <a:pt x="848103" y="43274"/>
                </a:cubicBezTo>
                <a:cubicBezTo>
                  <a:pt x="1202368" y="16348"/>
                  <a:pt x="987012" y="40992"/>
                  <a:pt x="1061852" y="42658"/>
                </a:cubicBezTo>
                <a:cubicBezTo>
                  <a:pt x="1136692" y="44324"/>
                  <a:pt x="1341930" y="27103"/>
                  <a:pt x="1592779" y="41127"/>
                </a:cubicBezTo>
                <a:cubicBezTo>
                  <a:pt x="1843628" y="55151"/>
                  <a:pt x="1716041" y="37419"/>
                  <a:pt x="1806528" y="40511"/>
                </a:cubicBezTo>
                <a:cubicBezTo>
                  <a:pt x="1897015" y="43603"/>
                  <a:pt x="2510516" y="35553"/>
                  <a:pt x="2813219" y="37609"/>
                </a:cubicBezTo>
                <a:cubicBezTo>
                  <a:pt x="3115922" y="39665"/>
                  <a:pt x="2971420" y="40693"/>
                  <a:pt x="3026969" y="36993"/>
                </a:cubicBezTo>
                <a:cubicBezTo>
                  <a:pt x="3082518" y="33293"/>
                  <a:pt x="3237518" y="32087"/>
                  <a:pt x="3399307" y="35919"/>
                </a:cubicBezTo>
                <a:cubicBezTo>
                  <a:pt x="3561096" y="39752"/>
                  <a:pt x="3663887" y="33176"/>
                  <a:pt x="3771645" y="34846"/>
                </a:cubicBezTo>
                <a:cubicBezTo>
                  <a:pt x="3879403" y="36516"/>
                  <a:pt x="4437735" y="45678"/>
                  <a:pt x="4619748" y="32401"/>
                </a:cubicBezTo>
                <a:cubicBezTo>
                  <a:pt x="4801761" y="19124"/>
                  <a:pt x="5090324" y="22560"/>
                  <a:pt x="5309262" y="30413"/>
                </a:cubicBezTo>
                <a:cubicBezTo>
                  <a:pt x="5528200" y="38266"/>
                  <a:pt x="5960011" y="34985"/>
                  <a:pt x="6315953" y="27511"/>
                </a:cubicBezTo>
                <a:cubicBezTo>
                  <a:pt x="6671895" y="20037"/>
                  <a:pt x="6509534" y="31545"/>
                  <a:pt x="6688291" y="26438"/>
                </a:cubicBezTo>
                <a:cubicBezTo>
                  <a:pt x="6867048" y="21331"/>
                  <a:pt x="6824614" y="19610"/>
                  <a:pt x="6902041" y="25821"/>
                </a:cubicBezTo>
                <a:cubicBezTo>
                  <a:pt x="6979468" y="32032"/>
                  <a:pt x="7111023" y="24288"/>
                  <a:pt x="7274379" y="24748"/>
                </a:cubicBezTo>
                <a:cubicBezTo>
                  <a:pt x="7437735" y="25207"/>
                  <a:pt x="7524815" y="29892"/>
                  <a:pt x="7646717" y="23674"/>
                </a:cubicBezTo>
                <a:cubicBezTo>
                  <a:pt x="7768619" y="17457"/>
                  <a:pt x="7874588" y="24580"/>
                  <a:pt x="8019054" y="22601"/>
                </a:cubicBezTo>
                <a:cubicBezTo>
                  <a:pt x="8163520" y="20622"/>
                  <a:pt x="8619510" y="-9252"/>
                  <a:pt x="8867157" y="20156"/>
                </a:cubicBezTo>
                <a:cubicBezTo>
                  <a:pt x="9114804" y="49564"/>
                  <a:pt x="9379231" y="31525"/>
                  <a:pt x="9715260" y="17711"/>
                </a:cubicBezTo>
                <a:cubicBezTo>
                  <a:pt x="10051289" y="3898"/>
                  <a:pt x="10305612" y="-32265"/>
                  <a:pt x="10721951" y="14809"/>
                </a:cubicBezTo>
                <a:cubicBezTo>
                  <a:pt x="11138290" y="61883"/>
                  <a:pt x="11121858" y="39178"/>
                  <a:pt x="11252878" y="13278"/>
                </a:cubicBezTo>
                <a:cubicBezTo>
                  <a:pt x="11383898" y="-12621"/>
                  <a:pt x="11464283" y="-4059"/>
                  <a:pt x="11625216" y="12205"/>
                </a:cubicBezTo>
                <a:cubicBezTo>
                  <a:pt x="11786149" y="28469"/>
                  <a:pt x="12196664" y="38267"/>
                  <a:pt x="12473318" y="9760"/>
                </a:cubicBezTo>
                <a:cubicBezTo>
                  <a:pt x="12749972" y="-18747"/>
                  <a:pt x="13137896" y="29422"/>
                  <a:pt x="13480010" y="6858"/>
                </a:cubicBezTo>
                <a:cubicBezTo>
                  <a:pt x="13822124" y="-15706"/>
                  <a:pt x="13991817" y="-23149"/>
                  <a:pt x="14328113" y="4413"/>
                </a:cubicBezTo>
                <a:cubicBezTo>
                  <a:pt x="14664409" y="31975"/>
                  <a:pt x="14830139" y="-5404"/>
                  <a:pt x="15176216" y="1968"/>
                </a:cubicBezTo>
                <a:cubicBezTo>
                  <a:pt x="15522293" y="9340"/>
                  <a:pt x="15563721" y="23312"/>
                  <a:pt x="15858835"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4BCEA96E-7043-A820-2F31-82B625113166}"/>
              </a:ext>
            </a:extLst>
          </p:cNvPr>
          <p:cNvSpPr txBox="1"/>
          <p:nvPr/>
        </p:nvSpPr>
        <p:spPr>
          <a:xfrm>
            <a:off x="381000" y="1638300"/>
            <a:ext cx="17526000" cy="4524315"/>
          </a:xfrm>
          <a:custGeom>
            <a:avLst/>
            <a:gdLst>
              <a:gd name="connsiteX0" fmla="*/ 0 w 17526000"/>
              <a:gd name="connsiteY0" fmla="*/ 0 h 4524315"/>
              <a:gd name="connsiteX1" fmla="*/ 323557 w 17526000"/>
              <a:gd name="connsiteY1" fmla="*/ 0 h 4524315"/>
              <a:gd name="connsiteX2" fmla="*/ 647114 w 17526000"/>
              <a:gd name="connsiteY2" fmla="*/ 0 h 4524315"/>
              <a:gd name="connsiteX3" fmla="*/ 1145931 w 17526000"/>
              <a:gd name="connsiteY3" fmla="*/ 0 h 4524315"/>
              <a:gd name="connsiteX4" fmla="*/ 1820008 w 17526000"/>
              <a:gd name="connsiteY4" fmla="*/ 0 h 4524315"/>
              <a:gd name="connsiteX5" fmla="*/ 2669345 w 17526000"/>
              <a:gd name="connsiteY5" fmla="*/ 0 h 4524315"/>
              <a:gd name="connsiteX6" fmla="*/ 2817642 w 17526000"/>
              <a:gd name="connsiteY6" fmla="*/ 0 h 4524315"/>
              <a:gd name="connsiteX7" fmla="*/ 2965938 w 17526000"/>
              <a:gd name="connsiteY7" fmla="*/ 0 h 4524315"/>
              <a:gd name="connsiteX8" fmla="*/ 3464755 w 17526000"/>
              <a:gd name="connsiteY8" fmla="*/ 0 h 4524315"/>
              <a:gd name="connsiteX9" fmla="*/ 4489352 w 17526000"/>
              <a:gd name="connsiteY9" fmla="*/ 0 h 4524315"/>
              <a:gd name="connsiteX10" fmla="*/ 5513949 w 17526000"/>
              <a:gd name="connsiteY10" fmla="*/ 0 h 4524315"/>
              <a:gd name="connsiteX11" fmla="*/ 6538546 w 17526000"/>
              <a:gd name="connsiteY11" fmla="*/ 0 h 4524315"/>
              <a:gd name="connsiteX12" fmla="*/ 7387883 w 17526000"/>
              <a:gd name="connsiteY12" fmla="*/ 0 h 4524315"/>
              <a:gd name="connsiteX13" fmla="*/ 8412480 w 17526000"/>
              <a:gd name="connsiteY13" fmla="*/ 0 h 4524315"/>
              <a:gd name="connsiteX14" fmla="*/ 9086557 w 17526000"/>
              <a:gd name="connsiteY14" fmla="*/ 0 h 4524315"/>
              <a:gd name="connsiteX15" fmla="*/ 9410114 w 17526000"/>
              <a:gd name="connsiteY15" fmla="*/ 0 h 4524315"/>
              <a:gd name="connsiteX16" fmla="*/ 9733671 w 17526000"/>
              <a:gd name="connsiteY16" fmla="*/ 0 h 4524315"/>
              <a:gd name="connsiteX17" fmla="*/ 10057228 w 17526000"/>
              <a:gd name="connsiteY17" fmla="*/ 0 h 4524315"/>
              <a:gd name="connsiteX18" fmla="*/ 10731305 w 17526000"/>
              <a:gd name="connsiteY18" fmla="*/ 0 h 4524315"/>
              <a:gd name="connsiteX19" fmla="*/ 11580642 w 17526000"/>
              <a:gd name="connsiteY19" fmla="*/ 0 h 4524315"/>
              <a:gd name="connsiteX20" fmla="*/ 12254718 w 17526000"/>
              <a:gd name="connsiteY20" fmla="*/ 0 h 4524315"/>
              <a:gd name="connsiteX21" fmla="*/ 12578275 w 17526000"/>
              <a:gd name="connsiteY21" fmla="*/ 0 h 4524315"/>
              <a:gd name="connsiteX22" fmla="*/ 12901832 w 17526000"/>
              <a:gd name="connsiteY22" fmla="*/ 0 h 4524315"/>
              <a:gd name="connsiteX23" fmla="*/ 13225389 w 17526000"/>
              <a:gd name="connsiteY23" fmla="*/ 0 h 4524315"/>
              <a:gd name="connsiteX24" fmla="*/ 13373686 w 17526000"/>
              <a:gd name="connsiteY24" fmla="*/ 0 h 4524315"/>
              <a:gd name="connsiteX25" fmla="*/ 14223023 w 17526000"/>
              <a:gd name="connsiteY25" fmla="*/ 0 h 4524315"/>
              <a:gd name="connsiteX26" fmla="*/ 15072360 w 17526000"/>
              <a:gd name="connsiteY26" fmla="*/ 0 h 4524315"/>
              <a:gd name="connsiteX27" fmla="*/ 15395917 w 17526000"/>
              <a:gd name="connsiteY27" fmla="*/ 0 h 4524315"/>
              <a:gd name="connsiteX28" fmla="*/ 15719474 w 17526000"/>
              <a:gd name="connsiteY28" fmla="*/ 0 h 4524315"/>
              <a:gd name="connsiteX29" fmla="*/ 16393551 w 17526000"/>
              <a:gd name="connsiteY29" fmla="*/ 0 h 4524315"/>
              <a:gd name="connsiteX30" fmla="*/ 17526000 w 17526000"/>
              <a:gd name="connsiteY30" fmla="*/ 0 h 4524315"/>
              <a:gd name="connsiteX31" fmla="*/ 17526000 w 17526000"/>
              <a:gd name="connsiteY31" fmla="*/ 601088 h 4524315"/>
              <a:gd name="connsiteX32" fmla="*/ 17526000 w 17526000"/>
              <a:gd name="connsiteY32" fmla="*/ 1337905 h 4524315"/>
              <a:gd name="connsiteX33" fmla="*/ 17526000 w 17526000"/>
              <a:gd name="connsiteY33" fmla="*/ 1893749 h 4524315"/>
              <a:gd name="connsiteX34" fmla="*/ 17526000 w 17526000"/>
              <a:gd name="connsiteY34" fmla="*/ 2630566 h 4524315"/>
              <a:gd name="connsiteX35" fmla="*/ 17526000 w 17526000"/>
              <a:gd name="connsiteY35" fmla="*/ 3367383 h 4524315"/>
              <a:gd name="connsiteX36" fmla="*/ 17526000 w 17526000"/>
              <a:gd name="connsiteY36" fmla="*/ 4524315 h 4524315"/>
              <a:gd name="connsiteX37" fmla="*/ 16501403 w 17526000"/>
              <a:gd name="connsiteY37" fmla="*/ 4524315 h 4524315"/>
              <a:gd name="connsiteX38" fmla="*/ 15827326 w 17526000"/>
              <a:gd name="connsiteY38" fmla="*/ 4524315 h 4524315"/>
              <a:gd name="connsiteX39" fmla="*/ 14802729 w 17526000"/>
              <a:gd name="connsiteY39" fmla="*/ 4524315 h 4524315"/>
              <a:gd name="connsiteX40" fmla="*/ 14654432 w 17526000"/>
              <a:gd name="connsiteY40" fmla="*/ 4524315 h 4524315"/>
              <a:gd name="connsiteX41" fmla="*/ 14506135 w 17526000"/>
              <a:gd name="connsiteY41" fmla="*/ 4524315 h 4524315"/>
              <a:gd name="connsiteX42" fmla="*/ 13656798 w 17526000"/>
              <a:gd name="connsiteY42" fmla="*/ 4524315 h 4524315"/>
              <a:gd name="connsiteX43" fmla="*/ 13508502 w 17526000"/>
              <a:gd name="connsiteY43" fmla="*/ 4524315 h 4524315"/>
              <a:gd name="connsiteX44" fmla="*/ 12483905 w 17526000"/>
              <a:gd name="connsiteY44" fmla="*/ 4524315 h 4524315"/>
              <a:gd name="connsiteX45" fmla="*/ 12335608 w 17526000"/>
              <a:gd name="connsiteY45" fmla="*/ 4524315 h 4524315"/>
              <a:gd name="connsiteX46" fmla="*/ 12187311 w 17526000"/>
              <a:gd name="connsiteY46" fmla="*/ 4524315 h 4524315"/>
              <a:gd name="connsiteX47" fmla="*/ 12039014 w 17526000"/>
              <a:gd name="connsiteY47" fmla="*/ 4524315 h 4524315"/>
              <a:gd name="connsiteX48" fmla="*/ 11890717 w 17526000"/>
              <a:gd name="connsiteY48" fmla="*/ 4524315 h 4524315"/>
              <a:gd name="connsiteX49" fmla="*/ 10866120 w 17526000"/>
              <a:gd name="connsiteY49" fmla="*/ 4524315 h 4524315"/>
              <a:gd name="connsiteX50" fmla="*/ 10542563 w 17526000"/>
              <a:gd name="connsiteY50" fmla="*/ 4524315 h 4524315"/>
              <a:gd name="connsiteX51" fmla="*/ 10394266 w 17526000"/>
              <a:gd name="connsiteY51" fmla="*/ 4524315 h 4524315"/>
              <a:gd name="connsiteX52" fmla="*/ 9369669 w 17526000"/>
              <a:gd name="connsiteY52" fmla="*/ 4524315 h 4524315"/>
              <a:gd name="connsiteX53" fmla="*/ 8345072 w 17526000"/>
              <a:gd name="connsiteY53" fmla="*/ 4524315 h 4524315"/>
              <a:gd name="connsiteX54" fmla="*/ 7320475 w 17526000"/>
              <a:gd name="connsiteY54" fmla="*/ 4524315 h 4524315"/>
              <a:gd name="connsiteX55" fmla="*/ 6295878 w 17526000"/>
              <a:gd name="connsiteY55" fmla="*/ 4524315 h 4524315"/>
              <a:gd name="connsiteX56" fmla="*/ 5446542 w 17526000"/>
              <a:gd name="connsiteY56" fmla="*/ 4524315 h 4524315"/>
              <a:gd name="connsiteX57" fmla="*/ 4772465 w 17526000"/>
              <a:gd name="connsiteY57" fmla="*/ 4524315 h 4524315"/>
              <a:gd name="connsiteX58" fmla="*/ 4448908 w 17526000"/>
              <a:gd name="connsiteY58" fmla="*/ 4524315 h 4524315"/>
              <a:gd name="connsiteX59" fmla="*/ 3774831 w 17526000"/>
              <a:gd name="connsiteY59" fmla="*/ 4524315 h 4524315"/>
              <a:gd name="connsiteX60" fmla="*/ 2750234 w 17526000"/>
              <a:gd name="connsiteY60" fmla="*/ 4524315 h 4524315"/>
              <a:gd name="connsiteX61" fmla="*/ 1900897 w 17526000"/>
              <a:gd name="connsiteY61" fmla="*/ 4524315 h 4524315"/>
              <a:gd name="connsiteX62" fmla="*/ 1752600 w 17526000"/>
              <a:gd name="connsiteY62" fmla="*/ 4524315 h 4524315"/>
              <a:gd name="connsiteX63" fmla="*/ 728003 w 17526000"/>
              <a:gd name="connsiteY63" fmla="*/ 4524315 h 4524315"/>
              <a:gd name="connsiteX64" fmla="*/ 0 w 17526000"/>
              <a:gd name="connsiteY64" fmla="*/ 4524315 h 4524315"/>
              <a:gd name="connsiteX65" fmla="*/ 0 w 17526000"/>
              <a:gd name="connsiteY65" fmla="*/ 3787498 h 4524315"/>
              <a:gd name="connsiteX66" fmla="*/ 0 w 17526000"/>
              <a:gd name="connsiteY66" fmla="*/ 3231654 h 4524315"/>
              <a:gd name="connsiteX67" fmla="*/ 0 w 17526000"/>
              <a:gd name="connsiteY67" fmla="*/ 2494837 h 4524315"/>
              <a:gd name="connsiteX68" fmla="*/ 0 w 17526000"/>
              <a:gd name="connsiteY68" fmla="*/ 1803263 h 4524315"/>
              <a:gd name="connsiteX69" fmla="*/ 0 w 17526000"/>
              <a:gd name="connsiteY69" fmla="*/ 1066446 h 4524315"/>
              <a:gd name="connsiteX70" fmla="*/ 0 w 17526000"/>
              <a:gd name="connsiteY70"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7526000" h="4524315" fill="none" extrusionOk="0">
                <a:moveTo>
                  <a:pt x="0" y="0"/>
                </a:moveTo>
                <a:cubicBezTo>
                  <a:pt x="111028" y="15473"/>
                  <a:pt x="225399" y="4334"/>
                  <a:pt x="323557" y="0"/>
                </a:cubicBezTo>
                <a:cubicBezTo>
                  <a:pt x="421715" y="-4334"/>
                  <a:pt x="523340" y="-6536"/>
                  <a:pt x="647114" y="0"/>
                </a:cubicBezTo>
                <a:cubicBezTo>
                  <a:pt x="770888" y="6536"/>
                  <a:pt x="911319" y="6696"/>
                  <a:pt x="1145931" y="0"/>
                </a:cubicBezTo>
                <a:cubicBezTo>
                  <a:pt x="1380543" y="-6696"/>
                  <a:pt x="1543991" y="20516"/>
                  <a:pt x="1820008" y="0"/>
                </a:cubicBezTo>
                <a:cubicBezTo>
                  <a:pt x="2096025" y="-20516"/>
                  <a:pt x="2337705" y="39726"/>
                  <a:pt x="2669345" y="0"/>
                </a:cubicBezTo>
                <a:cubicBezTo>
                  <a:pt x="3000985" y="-39726"/>
                  <a:pt x="2768332" y="4483"/>
                  <a:pt x="2817642" y="0"/>
                </a:cubicBezTo>
                <a:cubicBezTo>
                  <a:pt x="2866952" y="-4483"/>
                  <a:pt x="2917286" y="-2597"/>
                  <a:pt x="2965938" y="0"/>
                </a:cubicBezTo>
                <a:cubicBezTo>
                  <a:pt x="3014590" y="2597"/>
                  <a:pt x="3262982" y="6347"/>
                  <a:pt x="3464755" y="0"/>
                </a:cubicBezTo>
                <a:cubicBezTo>
                  <a:pt x="3666528" y="-6347"/>
                  <a:pt x="3994167" y="-9165"/>
                  <a:pt x="4489352" y="0"/>
                </a:cubicBezTo>
                <a:cubicBezTo>
                  <a:pt x="4984537" y="9165"/>
                  <a:pt x="5041950" y="-23330"/>
                  <a:pt x="5513949" y="0"/>
                </a:cubicBezTo>
                <a:cubicBezTo>
                  <a:pt x="5985948" y="23330"/>
                  <a:pt x="6037682" y="-3309"/>
                  <a:pt x="6538546" y="0"/>
                </a:cubicBezTo>
                <a:cubicBezTo>
                  <a:pt x="7039410" y="3309"/>
                  <a:pt x="7090273" y="-19413"/>
                  <a:pt x="7387883" y="0"/>
                </a:cubicBezTo>
                <a:cubicBezTo>
                  <a:pt x="7685493" y="19413"/>
                  <a:pt x="8055572" y="-50904"/>
                  <a:pt x="8412480" y="0"/>
                </a:cubicBezTo>
                <a:cubicBezTo>
                  <a:pt x="8769388" y="50904"/>
                  <a:pt x="8758766" y="6887"/>
                  <a:pt x="9086557" y="0"/>
                </a:cubicBezTo>
                <a:cubicBezTo>
                  <a:pt x="9414348" y="-6887"/>
                  <a:pt x="9280705" y="-13463"/>
                  <a:pt x="9410114" y="0"/>
                </a:cubicBezTo>
                <a:cubicBezTo>
                  <a:pt x="9539523" y="13463"/>
                  <a:pt x="9656018" y="-455"/>
                  <a:pt x="9733671" y="0"/>
                </a:cubicBezTo>
                <a:cubicBezTo>
                  <a:pt x="9811324" y="455"/>
                  <a:pt x="9915803" y="12160"/>
                  <a:pt x="10057228" y="0"/>
                </a:cubicBezTo>
                <a:cubicBezTo>
                  <a:pt x="10198653" y="-12160"/>
                  <a:pt x="10469837" y="-29793"/>
                  <a:pt x="10731305" y="0"/>
                </a:cubicBezTo>
                <a:cubicBezTo>
                  <a:pt x="10992773" y="29793"/>
                  <a:pt x="11169728" y="9254"/>
                  <a:pt x="11580642" y="0"/>
                </a:cubicBezTo>
                <a:cubicBezTo>
                  <a:pt x="11991556" y="-9254"/>
                  <a:pt x="11995363" y="13928"/>
                  <a:pt x="12254718" y="0"/>
                </a:cubicBezTo>
                <a:cubicBezTo>
                  <a:pt x="12514073" y="-13928"/>
                  <a:pt x="12498615" y="-4862"/>
                  <a:pt x="12578275" y="0"/>
                </a:cubicBezTo>
                <a:cubicBezTo>
                  <a:pt x="12657935" y="4862"/>
                  <a:pt x="12779520" y="-1874"/>
                  <a:pt x="12901832" y="0"/>
                </a:cubicBezTo>
                <a:cubicBezTo>
                  <a:pt x="13024144" y="1874"/>
                  <a:pt x="13148220" y="-7436"/>
                  <a:pt x="13225389" y="0"/>
                </a:cubicBezTo>
                <a:cubicBezTo>
                  <a:pt x="13302558" y="7436"/>
                  <a:pt x="13310580" y="6146"/>
                  <a:pt x="13373686" y="0"/>
                </a:cubicBezTo>
                <a:cubicBezTo>
                  <a:pt x="13436792" y="-6146"/>
                  <a:pt x="13942870" y="-1015"/>
                  <a:pt x="14223023" y="0"/>
                </a:cubicBezTo>
                <a:cubicBezTo>
                  <a:pt x="14503176" y="1015"/>
                  <a:pt x="14756209" y="33945"/>
                  <a:pt x="15072360" y="0"/>
                </a:cubicBezTo>
                <a:cubicBezTo>
                  <a:pt x="15388511" y="-33945"/>
                  <a:pt x="15291393" y="7870"/>
                  <a:pt x="15395917" y="0"/>
                </a:cubicBezTo>
                <a:cubicBezTo>
                  <a:pt x="15500441" y="-7870"/>
                  <a:pt x="15623565" y="-10411"/>
                  <a:pt x="15719474" y="0"/>
                </a:cubicBezTo>
                <a:cubicBezTo>
                  <a:pt x="15815383" y="10411"/>
                  <a:pt x="16068064" y="-22053"/>
                  <a:pt x="16393551" y="0"/>
                </a:cubicBezTo>
                <a:cubicBezTo>
                  <a:pt x="16719038" y="22053"/>
                  <a:pt x="17004019" y="-35288"/>
                  <a:pt x="17526000" y="0"/>
                </a:cubicBezTo>
                <a:cubicBezTo>
                  <a:pt x="17549902" y="226333"/>
                  <a:pt x="17555956" y="443930"/>
                  <a:pt x="17526000" y="601088"/>
                </a:cubicBezTo>
                <a:cubicBezTo>
                  <a:pt x="17496044" y="758246"/>
                  <a:pt x="17489219" y="1007980"/>
                  <a:pt x="17526000" y="1337905"/>
                </a:cubicBezTo>
                <a:cubicBezTo>
                  <a:pt x="17562781" y="1667830"/>
                  <a:pt x="17511093" y="1730538"/>
                  <a:pt x="17526000" y="1893749"/>
                </a:cubicBezTo>
                <a:cubicBezTo>
                  <a:pt x="17540907" y="2056960"/>
                  <a:pt x="17501672" y="2326121"/>
                  <a:pt x="17526000" y="2630566"/>
                </a:cubicBezTo>
                <a:cubicBezTo>
                  <a:pt x="17550328" y="2935011"/>
                  <a:pt x="17522787" y="3130586"/>
                  <a:pt x="17526000" y="3367383"/>
                </a:cubicBezTo>
                <a:cubicBezTo>
                  <a:pt x="17529213" y="3604180"/>
                  <a:pt x="17524174" y="4094926"/>
                  <a:pt x="17526000" y="4524315"/>
                </a:cubicBezTo>
                <a:cubicBezTo>
                  <a:pt x="17283786" y="4550281"/>
                  <a:pt x="16908049" y="4512385"/>
                  <a:pt x="16501403" y="4524315"/>
                </a:cubicBezTo>
                <a:cubicBezTo>
                  <a:pt x="16094757" y="4536245"/>
                  <a:pt x="16106518" y="4552374"/>
                  <a:pt x="15827326" y="4524315"/>
                </a:cubicBezTo>
                <a:cubicBezTo>
                  <a:pt x="15548134" y="4496256"/>
                  <a:pt x="15124224" y="4547382"/>
                  <a:pt x="14802729" y="4524315"/>
                </a:cubicBezTo>
                <a:cubicBezTo>
                  <a:pt x="14481234" y="4501248"/>
                  <a:pt x="14706260" y="4529904"/>
                  <a:pt x="14654432" y="4524315"/>
                </a:cubicBezTo>
                <a:cubicBezTo>
                  <a:pt x="14602604" y="4518726"/>
                  <a:pt x="14560575" y="4529740"/>
                  <a:pt x="14506135" y="4524315"/>
                </a:cubicBezTo>
                <a:cubicBezTo>
                  <a:pt x="14451695" y="4518890"/>
                  <a:pt x="14045089" y="4494595"/>
                  <a:pt x="13656798" y="4524315"/>
                </a:cubicBezTo>
                <a:cubicBezTo>
                  <a:pt x="13268507" y="4554035"/>
                  <a:pt x="13562995" y="4517553"/>
                  <a:pt x="13508502" y="4524315"/>
                </a:cubicBezTo>
                <a:cubicBezTo>
                  <a:pt x="13454009" y="4531077"/>
                  <a:pt x="12838633" y="4499975"/>
                  <a:pt x="12483905" y="4524315"/>
                </a:cubicBezTo>
                <a:cubicBezTo>
                  <a:pt x="12129177" y="4548655"/>
                  <a:pt x="12387215" y="4531643"/>
                  <a:pt x="12335608" y="4524315"/>
                </a:cubicBezTo>
                <a:cubicBezTo>
                  <a:pt x="12284001" y="4516987"/>
                  <a:pt x="12234969" y="4522133"/>
                  <a:pt x="12187311" y="4524315"/>
                </a:cubicBezTo>
                <a:cubicBezTo>
                  <a:pt x="12139653" y="4526497"/>
                  <a:pt x="12107446" y="4526224"/>
                  <a:pt x="12039014" y="4524315"/>
                </a:cubicBezTo>
                <a:cubicBezTo>
                  <a:pt x="11970582" y="4522406"/>
                  <a:pt x="11948967" y="4528262"/>
                  <a:pt x="11890717" y="4524315"/>
                </a:cubicBezTo>
                <a:cubicBezTo>
                  <a:pt x="11832467" y="4520368"/>
                  <a:pt x="11263438" y="4527831"/>
                  <a:pt x="10866120" y="4524315"/>
                </a:cubicBezTo>
                <a:cubicBezTo>
                  <a:pt x="10468802" y="4520799"/>
                  <a:pt x="10646651" y="4517106"/>
                  <a:pt x="10542563" y="4524315"/>
                </a:cubicBezTo>
                <a:cubicBezTo>
                  <a:pt x="10438475" y="4531524"/>
                  <a:pt x="10433416" y="4528781"/>
                  <a:pt x="10394266" y="4524315"/>
                </a:cubicBezTo>
                <a:cubicBezTo>
                  <a:pt x="10355116" y="4519849"/>
                  <a:pt x="9687371" y="4549568"/>
                  <a:pt x="9369669" y="4524315"/>
                </a:cubicBezTo>
                <a:cubicBezTo>
                  <a:pt x="9051967" y="4499062"/>
                  <a:pt x="8610098" y="4527787"/>
                  <a:pt x="8345072" y="4524315"/>
                </a:cubicBezTo>
                <a:cubicBezTo>
                  <a:pt x="8080046" y="4520843"/>
                  <a:pt x="7592451" y="4545059"/>
                  <a:pt x="7320475" y="4524315"/>
                </a:cubicBezTo>
                <a:cubicBezTo>
                  <a:pt x="7048499" y="4503571"/>
                  <a:pt x="6619310" y="4538795"/>
                  <a:pt x="6295878" y="4524315"/>
                </a:cubicBezTo>
                <a:cubicBezTo>
                  <a:pt x="5972446" y="4509835"/>
                  <a:pt x="5810212" y="4490709"/>
                  <a:pt x="5446542" y="4524315"/>
                </a:cubicBezTo>
                <a:cubicBezTo>
                  <a:pt x="5082872" y="4557921"/>
                  <a:pt x="5058104" y="4494392"/>
                  <a:pt x="4772465" y="4524315"/>
                </a:cubicBezTo>
                <a:cubicBezTo>
                  <a:pt x="4486826" y="4554238"/>
                  <a:pt x="4536298" y="4516826"/>
                  <a:pt x="4448908" y="4524315"/>
                </a:cubicBezTo>
                <a:cubicBezTo>
                  <a:pt x="4361518" y="4531804"/>
                  <a:pt x="4061594" y="4549410"/>
                  <a:pt x="3774831" y="4524315"/>
                </a:cubicBezTo>
                <a:cubicBezTo>
                  <a:pt x="3488068" y="4499220"/>
                  <a:pt x="3021685" y="4476449"/>
                  <a:pt x="2750234" y="4524315"/>
                </a:cubicBezTo>
                <a:cubicBezTo>
                  <a:pt x="2478783" y="4572181"/>
                  <a:pt x="2200178" y="4517980"/>
                  <a:pt x="1900897" y="4524315"/>
                </a:cubicBezTo>
                <a:cubicBezTo>
                  <a:pt x="1601616" y="4530650"/>
                  <a:pt x="1813434" y="4531387"/>
                  <a:pt x="1752600" y="4524315"/>
                </a:cubicBezTo>
                <a:cubicBezTo>
                  <a:pt x="1691766" y="4517243"/>
                  <a:pt x="1016792" y="4564907"/>
                  <a:pt x="728003" y="4524315"/>
                </a:cubicBezTo>
                <a:cubicBezTo>
                  <a:pt x="439214" y="4483723"/>
                  <a:pt x="210886" y="4522096"/>
                  <a:pt x="0" y="4524315"/>
                </a:cubicBezTo>
                <a:cubicBezTo>
                  <a:pt x="11726" y="4330446"/>
                  <a:pt x="17019" y="3971394"/>
                  <a:pt x="0" y="3787498"/>
                </a:cubicBezTo>
                <a:cubicBezTo>
                  <a:pt x="-17019" y="3603602"/>
                  <a:pt x="2151" y="3428025"/>
                  <a:pt x="0" y="3231654"/>
                </a:cubicBezTo>
                <a:cubicBezTo>
                  <a:pt x="-2151" y="3035283"/>
                  <a:pt x="-1388" y="2800318"/>
                  <a:pt x="0" y="2494837"/>
                </a:cubicBezTo>
                <a:cubicBezTo>
                  <a:pt x="1388" y="2189356"/>
                  <a:pt x="-19757" y="2127372"/>
                  <a:pt x="0" y="1803263"/>
                </a:cubicBezTo>
                <a:cubicBezTo>
                  <a:pt x="19757" y="1479154"/>
                  <a:pt x="27684" y="1319547"/>
                  <a:pt x="0" y="1066446"/>
                </a:cubicBezTo>
                <a:cubicBezTo>
                  <a:pt x="-27684" y="813345"/>
                  <a:pt x="9158" y="223793"/>
                  <a:pt x="0" y="0"/>
                </a:cubicBezTo>
                <a:close/>
              </a:path>
              <a:path w="17526000" h="4524315" stroke="0" extrusionOk="0">
                <a:moveTo>
                  <a:pt x="0" y="0"/>
                </a:moveTo>
                <a:cubicBezTo>
                  <a:pt x="192934" y="-40671"/>
                  <a:pt x="469670" y="-37231"/>
                  <a:pt x="849337" y="0"/>
                </a:cubicBezTo>
                <a:cubicBezTo>
                  <a:pt x="1229004" y="37231"/>
                  <a:pt x="1348475" y="-6559"/>
                  <a:pt x="1523414" y="0"/>
                </a:cubicBezTo>
                <a:cubicBezTo>
                  <a:pt x="1698353" y="6559"/>
                  <a:pt x="1878792" y="-16343"/>
                  <a:pt x="2197491" y="0"/>
                </a:cubicBezTo>
                <a:cubicBezTo>
                  <a:pt x="2516190" y="16343"/>
                  <a:pt x="2987724" y="43066"/>
                  <a:pt x="3222088" y="0"/>
                </a:cubicBezTo>
                <a:cubicBezTo>
                  <a:pt x="3456452" y="-43066"/>
                  <a:pt x="3456682" y="15194"/>
                  <a:pt x="3545645" y="0"/>
                </a:cubicBezTo>
                <a:cubicBezTo>
                  <a:pt x="3634608" y="-15194"/>
                  <a:pt x="3723646" y="12246"/>
                  <a:pt x="3869202" y="0"/>
                </a:cubicBezTo>
                <a:cubicBezTo>
                  <a:pt x="4014758" y="-12246"/>
                  <a:pt x="4271469" y="-13700"/>
                  <a:pt x="4543278" y="0"/>
                </a:cubicBezTo>
                <a:cubicBezTo>
                  <a:pt x="4815087" y="13700"/>
                  <a:pt x="4896030" y="17155"/>
                  <a:pt x="5042095" y="0"/>
                </a:cubicBezTo>
                <a:cubicBezTo>
                  <a:pt x="5188160" y="-17155"/>
                  <a:pt x="5293679" y="-3631"/>
                  <a:pt x="5540912" y="0"/>
                </a:cubicBezTo>
                <a:cubicBezTo>
                  <a:pt x="5788145" y="3631"/>
                  <a:pt x="5633725" y="-5182"/>
                  <a:pt x="5689209" y="0"/>
                </a:cubicBezTo>
                <a:cubicBezTo>
                  <a:pt x="5744693" y="5182"/>
                  <a:pt x="6154961" y="-28802"/>
                  <a:pt x="6363286" y="0"/>
                </a:cubicBezTo>
                <a:cubicBezTo>
                  <a:pt x="6571611" y="28802"/>
                  <a:pt x="7032633" y="23015"/>
                  <a:pt x="7387883" y="0"/>
                </a:cubicBezTo>
                <a:cubicBezTo>
                  <a:pt x="7743133" y="-23015"/>
                  <a:pt x="8046968" y="17611"/>
                  <a:pt x="8237220" y="0"/>
                </a:cubicBezTo>
                <a:cubicBezTo>
                  <a:pt x="8427472" y="-17611"/>
                  <a:pt x="8752287" y="10048"/>
                  <a:pt x="9086557" y="0"/>
                </a:cubicBezTo>
                <a:cubicBezTo>
                  <a:pt x="9420827" y="-10048"/>
                  <a:pt x="9881999" y="-49365"/>
                  <a:pt x="10111154" y="0"/>
                </a:cubicBezTo>
                <a:cubicBezTo>
                  <a:pt x="10340309" y="49365"/>
                  <a:pt x="10558022" y="13178"/>
                  <a:pt x="10785231" y="0"/>
                </a:cubicBezTo>
                <a:cubicBezTo>
                  <a:pt x="11012440" y="-13178"/>
                  <a:pt x="10903071" y="7285"/>
                  <a:pt x="10933528" y="0"/>
                </a:cubicBezTo>
                <a:cubicBezTo>
                  <a:pt x="10963985" y="-7285"/>
                  <a:pt x="11532219" y="-27571"/>
                  <a:pt x="11782865" y="0"/>
                </a:cubicBezTo>
                <a:cubicBezTo>
                  <a:pt x="12033511" y="27571"/>
                  <a:pt x="12266555" y="-39356"/>
                  <a:pt x="12632202" y="0"/>
                </a:cubicBezTo>
                <a:cubicBezTo>
                  <a:pt x="12997849" y="39356"/>
                  <a:pt x="13090505" y="-23715"/>
                  <a:pt x="13481538" y="0"/>
                </a:cubicBezTo>
                <a:cubicBezTo>
                  <a:pt x="13872571" y="23715"/>
                  <a:pt x="13879601" y="-21833"/>
                  <a:pt x="13980355" y="0"/>
                </a:cubicBezTo>
                <a:cubicBezTo>
                  <a:pt x="14081109" y="21833"/>
                  <a:pt x="14732158" y="22240"/>
                  <a:pt x="15004952" y="0"/>
                </a:cubicBezTo>
                <a:cubicBezTo>
                  <a:pt x="15277746" y="-22240"/>
                  <a:pt x="15516431" y="10574"/>
                  <a:pt x="15854289" y="0"/>
                </a:cubicBezTo>
                <a:cubicBezTo>
                  <a:pt x="16192147" y="-10574"/>
                  <a:pt x="16644258" y="-47295"/>
                  <a:pt x="16878886" y="0"/>
                </a:cubicBezTo>
                <a:cubicBezTo>
                  <a:pt x="17113514" y="47295"/>
                  <a:pt x="17232545" y="-27785"/>
                  <a:pt x="17526000" y="0"/>
                </a:cubicBezTo>
                <a:cubicBezTo>
                  <a:pt x="17533377" y="138514"/>
                  <a:pt x="17545076" y="418460"/>
                  <a:pt x="17526000" y="555844"/>
                </a:cubicBezTo>
                <a:cubicBezTo>
                  <a:pt x="17506924" y="693228"/>
                  <a:pt x="17547806" y="836875"/>
                  <a:pt x="17526000" y="1066446"/>
                </a:cubicBezTo>
                <a:cubicBezTo>
                  <a:pt x="17504194" y="1296017"/>
                  <a:pt x="17505740" y="1522701"/>
                  <a:pt x="17526000" y="1667533"/>
                </a:cubicBezTo>
                <a:cubicBezTo>
                  <a:pt x="17546260" y="1812365"/>
                  <a:pt x="17551453" y="2088034"/>
                  <a:pt x="17526000" y="2313864"/>
                </a:cubicBezTo>
                <a:cubicBezTo>
                  <a:pt x="17500547" y="2539694"/>
                  <a:pt x="17548468" y="2654524"/>
                  <a:pt x="17526000" y="2960195"/>
                </a:cubicBezTo>
                <a:cubicBezTo>
                  <a:pt x="17503532" y="3265866"/>
                  <a:pt x="17507845" y="3268342"/>
                  <a:pt x="17526000" y="3470796"/>
                </a:cubicBezTo>
                <a:cubicBezTo>
                  <a:pt x="17544155" y="3673250"/>
                  <a:pt x="17521316" y="4094511"/>
                  <a:pt x="17526000" y="4524315"/>
                </a:cubicBezTo>
                <a:cubicBezTo>
                  <a:pt x="17376064" y="4524166"/>
                  <a:pt x="17332449" y="4535428"/>
                  <a:pt x="17202443" y="4524315"/>
                </a:cubicBezTo>
                <a:cubicBezTo>
                  <a:pt x="17072437" y="4513202"/>
                  <a:pt x="16715696" y="4522006"/>
                  <a:pt x="16528366" y="4524315"/>
                </a:cubicBezTo>
                <a:cubicBezTo>
                  <a:pt x="16341036" y="4526624"/>
                  <a:pt x="15961672" y="4545338"/>
                  <a:pt x="15679029" y="4524315"/>
                </a:cubicBezTo>
                <a:cubicBezTo>
                  <a:pt x="15396386" y="4503292"/>
                  <a:pt x="15211862" y="4498239"/>
                  <a:pt x="14829692" y="4524315"/>
                </a:cubicBezTo>
                <a:cubicBezTo>
                  <a:pt x="14447522" y="4550391"/>
                  <a:pt x="14583327" y="4529542"/>
                  <a:pt x="14506135" y="4524315"/>
                </a:cubicBezTo>
                <a:cubicBezTo>
                  <a:pt x="14428943" y="4519088"/>
                  <a:pt x="14140805" y="4544594"/>
                  <a:pt x="13832058" y="4524315"/>
                </a:cubicBezTo>
                <a:cubicBezTo>
                  <a:pt x="13523311" y="4504036"/>
                  <a:pt x="13558930" y="4545657"/>
                  <a:pt x="13333242" y="4524315"/>
                </a:cubicBezTo>
                <a:cubicBezTo>
                  <a:pt x="13107554" y="4502973"/>
                  <a:pt x="12933656" y="4501897"/>
                  <a:pt x="12659165" y="4524315"/>
                </a:cubicBezTo>
                <a:cubicBezTo>
                  <a:pt x="12384674" y="4546733"/>
                  <a:pt x="12581299" y="4523756"/>
                  <a:pt x="12510868" y="4524315"/>
                </a:cubicBezTo>
                <a:cubicBezTo>
                  <a:pt x="12440437" y="4524874"/>
                  <a:pt x="11924616" y="4558946"/>
                  <a:pt x="11486271" y="4524315"/>
                </a:cubicBezTo>
                <a:cubicBezTo>
                  <a:pt x="11047926" y="4489684"/>
                  <a:pt x="11037824" y="4546456"/>
                  <a:pt x="10812194" y="4524315"/>
                </a:cubicBezTo>
                <a:cubicBezTo>
                  <a:pt x="10586564" y="4502174"/>
                  <a:pt x="10418744" y="4518458"/>
                  <a:pt x="10313377" y="4524315"/>
                </a:cubicBezTo>
                <a:cubicBezTo>
                  <a:pt x="10208010" y="4530172"/>
                  <a:pt x="9778448" y="4554179"/>
                  <a:pt x="9464040" y="4524315"/>
                </a:cubicBezTo>
                <a:cubicBezTo>
                  <a:pt x="9149632" y="4494451"/>
                  <a:pt x="9206444" y="4519206"/>
                  <a:pt x="9140483" y="4524315"/>
                </a:cubicBezTo>
                <a:cubicBezTo>
                  <a:pt x="9074522" y="4529424"/>
                  <a:pt x="9062381" y="4518669"/>
                  <a:pt x="8992186" y="4524315"/>
                </a:cubicBezTo>
                <a:cubicBezTo>
                  <a:pt x="8921991" y="4529961"/>
                  <a:pt x="8490876" y="4506555"/>
                  <a:pt x="8142849" y="4524315"/>
                </a:cubicBezTo>
                <a:cubicBezTo>
                  <a:pt x="7794822" y="4542075"/>
                  <a:pt x="7945198" y="4509251"/>
                  <a:pt x="7819292" y="4524315"/>
                </a:cubicBezTo>
                <a:cubicBezTo>
                  <a:pt x="7693386" y="4539379"/>
                  <a:pt x="7590556" y="4530124"/>
                  <a:pt x="7495735" y="4524315"/>
                </a:cubicBezTo>
                <a:cubicBezTo>
                  <a:pt x="7400914" y="4518506"/>
                  <a:pt x="7215487" y="4529926"/>
                  <a:pt x="6996918" y="4524315"/>
                </a:cubicBezTo>
                <a:cubicBezTo>
                  <a:pt x="6778349" y="4518704"/>
                  <a:pt x="6610301" y="4519048"/>
                  <a:pt x="6322842" y="4524315"/>
                </a:cubicBezTo>
                <a:cubicBezTo>
                  <a:pt x="6035383" y="4529582"/>
                  <a:pt x="6147836" y="4534078"/>
                  <a:pt x="5999285" y="4524315"/>
                </a:cubicBezTo>
                <a:cubicBezTo>
                  <a:pt x="5850734" y="4514552"/>
                  <a:pt x="5711891" y="4516787"/>
                  <a:pt x="5500468" y="4524315"/>
                </a:cubicBezTo>
                <a:cubicBezTo>
                  <a:pt x="5289045" y="4531843"/>
                  <a:pt x="5125148" y="4527476"/>
                  <a:pt x="5001651" y="4524315"/>
                </a:cubicBezTo>
                <a:cubicBezTo>
                  <a:pt x="4878154" y="4521154"/>
                  <a:pt x="4718081" y="4502856"/>
                  <a:pt x="4502834" y="4524315"/>
                </a:cubicBezTo>
                <a:cubicBezTo>
                  <a:pt x="4287587" y="4545774"/>
                  <a:pt x="3852958" y="4497234"/>
                  <a:pt x="3653497" y="4524315"/>
                </a:cubicBezTo>
                <a:cubicBezTo>
                  <a:pt x="3454036" y="4551396"/>
                  <a:pt x="3105639" y="4553757"/>
                  <a:pt x="2628900" y="4524315"/>
                </a:cubicBezTo>
                <a:cubicBezTo>
                  <a:pt x="2152161" y="4494873"/>
                  <a:pt x="2143014" y="4497801"/>
                  <a:pt x="1954823" y="4524315"/>
                </a:cubicBezTo>
                <a:cubicBezTo>
                  <a:pt x="1766632" y="4550829"/>
                  <a:pt x="1362572" y="4541488"/>
                  <a:pt x="1105486" y="4524315"/>
                </a:cubicBezTo>
                <a:cubicBezTo>
                  <a:pt x="848400" y="4507142"/>
                  <a:pt x="359236" y="4565034"/>
                  <a:pt x="0" y="4524315"/>
                </a:cubicBezTo>
                <a:cubicBezTo>
                  <a:pt x="14316" y="4359847"/>
                  <a:pt x="3708" y="4164394"/>
                  <a:pt x="0" y="4013714"/>
                </a:cubicBezTo>
                <a:cubicBezTo>
                  <a:pt x="-3708" y="3863034"/>
                  <a:pt x="25315" y="3650362"/>
                  <a:pt x="0" y="3503112"/>
                </a:cubicBezTo>
                <a:cubicBezTo>
                  <a:pt x="-25315" y="3355862"/>
                  <a:pt x="-8145" y="3124679"/>
                  <a:pt x="0" y="2766295"/>
                </a:cubicBezTo>
                <a:cubicBezTo>
                  <a:pt x="8145" y="2407911"/>
                  <a:pt x="24972" y="2247243"/>
                  <a:pt x="0" y="2074722"/>
                </a:cubicBezTo>
                <a:cubicBezTo>
                  <a:pt x="-24972" y="1902201"/>
                  <a:pt x="12136" y="1720084"/>
                  <a:pt x="0" y="1473634"/>
                </a:cubicBezTo>
                <a:cubicBezTo>
                  <a:pt x="-12136" y="1227184"/>
                  <a:pt x="-28984" y="1025329"/>
                  <a:pt x="0" y="736817"/>
                </a:cubicBezTo>
                <a:cubicBezTo>
                  <a:pt x="28984" y="448305"/>
                  <a:pt x="31074" y="271871"/>
                  <a:pt x="0" y="0"/>
                </a:cubicBezTo>
                <a:close/>
              </a:path>
            </a:pathLst>
          </a:custGeom>
          <a:solidFill>
            <a:srgbClr val="FAF4E5"/>
          </a:solidFill>
          <a:ln w="76200">
            <a:solidFill>
              <a:srgbClr val="E87D2D"/>
            </a:solidFill>
            <a:extLst>
              <a:ext uri="{C807C97D-BFC1-408E-A445-0C87EB9F89A2}">
                <ask:lineSketchStyleProps xmlns:ask="http://schemas.microsoft.com/office/drawing/2018/sketchyshapes" sd="2302803661">
                  <a:prstGeom prst="rect">
                    <a:avLst/>
                  </a:prstGeom>
                  <ask:type>
                    <ask:lineSketchFreehand/>
                  </ask:type>
                </ask:lineSketchStyleProps>
              </a:ext>
            </a:extLst>
          </a:ln>
        </p:spPr>
        <p:txBody>
          <a:bodyPr wrap="square">
            <a:spAutoFit/>
          </a:bodyPr>
          <a:lstStyle/>
          <a:p>
            <a:pPr algn="just" rtl="0"/>
            <a:r>
              <a:rPr lang="vi-VN" sz="4800" b="0" i="0">
                <a:solidFill>
                  <a:srgbClr val="000000"/>
                </a:solidFill>
                <a:effectLst/>
              </a:rPr>
              <a:t>Cây mai tứ quý là món quà bố mẹ em tặng ông ngoại. Ông trồng cây mai trước sân. Thân cây thẳng. Cành vươn đều ra xung quanh. Tán cây tròn, xòe rộng. Mai tứ quý nở hoa suốt bốn mùa. Cánh hoa mỏng, vàng thẫm, xếp thành ba lớp. Ong, bướm thường rủ nhau bay về vào những ngày hoa nở. </a:t>
            </a:r>
          </a:p>
          <a:p>
            <a:pPr algn="r" rtl="0"/>
            <a:r>
              <a:rPr lang="vi-VN" sz="4800" b="0" i="0">
                <a:solidFill>
                  <a:srgbClr val="000000"/>
                </a:solidFill>
                <a:effectLst/>
              </a:rPr>
              <a:t>Vân Anh</a:t>
            </a:r>
          </a:p>
        </p:txBody>
      </p:sp>
      <p:sp>
        <p:nvSpPr>
          <p:cNvPr id="13" name="Hộp Văn bản 12">
            <a:extLst>
              <a:ext uri="{FF2B5EF4-FFF2-40B4-BE49-F238E27FC236}">
                <a16:creationId xmlns:a16="http://schemas.microsoft.com/office/drawing/2014/main" id="{923AF344-C873-9CF9-76F9-46041531F58A}"/>
              </a:ext>
            </a:extLst>
          </p:cNvPr>
          <p:cNvSpPr txBox="1"/>
          <p:nvPr/>
        </p:nvSpPr>
        <p:spPr>
          <a:xfrm>
            <a:off x="381000" y="6344760"/>
            <a:ext cx="17526000" cy="2862322"/>
          </a:xfrm>
          <a:prstGeom prst="rect">
            <a:avLst/>
          </a:prstGeom>
          <a:noFill/>
        </p:spPr>
        <p:txBody>
          <a:bodyPr wrap="square">
            <a:spAutoFit/>
          </a:bodyPr>
          <a:lstStyle/>
          <a:p>
            <a:pPr marL="720725" indent="-720725" algn="just" rtl="0">
              <a:buFont typeface="+mj-lt"/>
              <a:buAutoNum type="alphaLcPeriod"/>
            </a:pPr>
            <a:r>
              <a:rPr lang="vi-VN" sz="6000" b="0" i="1">
                <a:solidFill>
                  <a:srgbClr val="000000"/>
                </a:solidFill>
                <a:effectLst/>
                <a:latin typeface="+mj-lt"/>
              </a:rPr>
              <a:t>Xác định chủ ngữ của từng câu.</a:t>
            </a:r>
          </a:p>
          <a:p>
            <a:pPr marL="720725" indent="-720725" algn="just" rtl="0">
              <a:buFont typeface="+mj-lt"/>
              <a:buAutoNum type="alphaLcPeriod"/>
            </a:pPr>
            <a:r>
              <a:rPr lang="vi-VN" sz="6000" b="0" i="1">
                <a:solidFill>
                  <a:srgbClr val="000000"/>
                </a:solidFill>
                <a:effectLst/>
                <a:latin typeface="+mj-lt"/>
              </a:rPr>
              <a:t>Cho biết mỗi chủ ngữ tìm được trả lời cho câu hỏi nào. </a:t>
            </a:r>
            <a:endParaRPr lang="en-US" sz="6000" i="1">
              <a:latin typeface="+mj-lt"/>
            </a:endParaRPr>
          </a:p>
        </p:txBody>
      </p:sp>
    </p:spTree>
    <p:extLst>
      <p:ext uri="{BB962C8B-B14F-4D97-AF65-F5344CB8AC3E}">
        <p14:creationId xmlns:p14="http://schemas.microsoft.com/office/powerpoint/2010/main" val="328873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Hình chữ nhật 15">
            <a:extLst>
              <a:ext uri="{FF2B5EF4-FFF2-40B4-BE49-F238E27FC236}">
                <a16:creationId xmlns:a16="http://schemas.microsoft.com/office/drawing/2014/main" id="{FB2028FA-EF88-3741-54B1-B47A49CC06C7}"/>
              </a:ext>
            </a:extLst>
          </p:cNvPr>
          <p:cNvSpPr/>
          <p:nvPr/>
        </p:nvSpPr>
        <p:spPr>
          <a:xfrm>
            <a:off x="838200" y="342900"/>
            <a:ext cx="44196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id="{FE09BC4D-4596-5FD9-1473-F26EEA244CED}"/>
              </a:ext>
            </a:extLst>
          </p:cNvPr>
          <p:cNvSpPr/>
          <p:nvPr/>
        </p:nvSpPr>
        <p:spPr>
          <a:xfrm>
            <a:off x="838200" y="1454727"/>
            <a:ext cx="13716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17">
            <a:extLst>
              <a:ext uri="{FF2B5EF4-FFF2-40B4-BE49-F238E27FC236}">
                <a16:creationId xmlns:a16="http://schemas.microsoft.com/office/drawing/2014/main" id="{97CB4C15-7883-2362-217B-6518EB4B81CE}"/>
              </a:ext>
            </a:extLst>
          </p:cNvPr>
          <p:cNvSpPr/>
          <p:nvPr/>
        </p:nvSpPr>
        <p:spPr>
          <a:xfrm>
            <a:off x="838200" y="2486135"/>
            <a:ext cx="25908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1C1F356B-6760-4FBA-4A06-CC51A160583A}"/>
              </a:ext>
            </a:extLst>
          </p:cNvPr>
          <p:cNvSpPr/>
          <p:nvPr/>
        </p:nvSpPr>
        <p:spPr>
          <a:xfrm>
            <a:off x="838200" y="3517543"/>
            <a:ext cx="16002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5E8B10C0-4C1C-57B6-2EED-70CAC6C05FA6}"/>
              </a:ext>
            </a:extLst>
          </p:cNvPr>
          <p:cNvSpPr/>
          <p:nvPr/>
        </p:nvSpPr>
        <p:spPr>
          <a:xfrm>
            <a:off x="838200" y="4548951"/>
            <a:ext cx="23622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305B1614-00AF-5D45-7982-26F00C8D289D}"/>
              </a:ext>
            </a:extLst>
          </p:cNvPr>
          <p:cNvSpPr/>
          <p:nvPr/>
        </p:nvSpPr>
        <p:spPr>
          <a:xfrm>
            <a:off x="838200" y="5580359"/>
            <a:ext cx="31242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21">
            <a:extLst>
              <a:ext uri="{FF2B5EF4-FFF2-40B4-BE49-F238E27FC236}">
                <a16:creationId xmlns:a16="http://schemas.microsoft.com/office/drawing/2014/main" id="{C172AF4F-6D1E-A58A-F54D-E9A8B9A56580}"/>
              </a:ext>
            </a:extLst>
          </p:cNvPr>
          <p:cNvSpPr/>
          <p:nvPr/>
        </p:nvSpPr>
        <p:spPr>
          <a:xfrm>
            <a:off x="838200" y="6611767"/>
            <a:ext cx="28194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22">
            <a:extLst>
              <a:ext uri="{FF2B5EF4-FFF2-40B4-BE49-F238E27FC236}">
                <a16:creationId xmlns:a16="http://schemas.microsoft.com/office/drawing/2014/main" id="{FAD95060-D977-F7AA-6535-C71C51C0932B}"/>
              </a:ext>
            </a:extLst>
          </p:cNvPr>
          <p:cNvSpPr/>
          <p:nvPr/>
        </p:nvSpPr>
        <p:spPr>
          <a:xfrm>
            <a:off x="838200" y="7643175"/>
            <a:ext cx="3352800" cy="838200"/>
          </a:xfrm>
          <a:prstGeom prst="rect">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425E197A-8153-11E1-3054-90281F9BBD77}"/>
              </a:ext>
            </a:extLst>
          </p:cNvPr>
          <p:cNvSpPr txBox="1"/>
          <p:nvPr/>
        </p:nvSpPr>
        <p:spPr>
          <a:xfrm>
            <a:off x="152400" y="114300"/>
            <a:ext cx="17754600" cy="8533170"/>
          </a:xfrm>
          <a:prstGeom prst="rect">
            <a:avLst/>
          </a:prstGeom>
          <a:noFill/>
        </p:spPr>
        <p:txBody>
          <a:bodyPr wrap="square">
            <a:spAutoFit/>
          </a:bodyPr>
          <a:lstStyle/>
          <a:p>
            <a:pPr marL="685800" indent="-685800" algn="just" rtl="0">
              <a:lnSpc>
                <a:spcPct val="145000"/>
              </a:lnSpc>
              <a:buFont typeface="Wingdings" panose="05000000000000000000" pitchFamily="2" charset="2"/>
              <a:buChar char="Ø"/>
            </a:pPr>
            <a:r>
              <a:rPr lang="vi-VN" sz="4800" b="0" i="0">
                <a:solidFill>
                  <a:srgbClr val="000000"/>
                </a:solidFill>
                <a:effectLst/>
              </a:rPr>
              <a:t>Cây mai tứ quý là món quà bố mẹ em tặng ông ngoại. </a:t>
            </a:r>
          </a:p>
          <a:p>
            <a:pPr marL="685800" indent="-685800" algn="just" rtl="0">
              <a:lnSpc>
                <a:spcPct val="145000"/>
              </a:lnSpc>
              <a:buFont typeface="Wingdings" panose="05000000000000000000" pitchFamily="2" charset="2"/>
              <a:buChar char="Ø"/>
            </a:pPr>
            <a:r>
              <a:rPr lang="vi-VN" sz="4800" b="0" i="0">
                <a:solidFill>
                  <a:srgbClr val="000000"/>
                </a:solidFill>
                <a:effectLst/>
              </a:rPr>
              <a:t>Ông trồng cây mai trước sân. </a:t>
            </a:r>
          </a:p>
          <a:p>
            <a:pPr marL="685800" indent="-685800" algn="just" rtl="0">
              <a:lnSpc>
                <a:spcPct val="145000"/>
              </a:lnSpc>
              <a:buFont typeface="Wingdings" panose="05000000000000000000" pitchFamily="2" charset="2"/>
              <a:buChar char="Ø"/>
            </a:pPr>
            <a:r>
              <a:rPr lang="vi-VN" sz="4800" b="0" i="0">
                <a:solidFill>
                  <a:srgbClr val="000000"/>
                </a:solidFill>
                <a:effectLst/>
              </a:rPr>
              <a:t>Thân cây thẳng. </a:t>
            </a:r>
          </a:p>
          <a:p>
            <a:pPr marL="685800" indent="-685800" algn="just" rtl="0">
              <a:lnSpc>
                <a:spcPct val="145000"/>
              </a:lnSpc>
              <a:buFont typeface="Wingdings" panose="05000000000000000000" pitchFamily="2" charset="2"/>
              <a:buChar char="Ø"/>
            </a:pPr>
            <a:r>
              <a:rPr lang="vi-VN" sz="4800" b="0" i="0">
                <a:solidFill>
                  <a:srgbClr val="000000"/>
                </a:solidFill>
                <a:effectLst/>
              </a:rPr>
              <a:t>Cành vươn đều ra xung quanh. </a:t>
            </a:r>
          </a:p>
          <a:p>
            <a:pPr marL="685800" indent="-685800" algn="just" rtl="0">
              <a:lnSpc>
                <a:spcPct val="145000"/>
              </a:lnSpc>
              <a:buFont typeface="Wingdings" panose="05000000000000000000" pitchFamily="2" charset="2"/>
              <a:buChar char="Ø"/>
            </a:pPr>
            <a:r>
              <a:rPr lang="vi-VN" sz="4800" b="0" i="0">
                <a:solidFill>
                  <a:srgbClr val="000000"/>
                </a:solidFill>
                <a:effectLst/>
              </a:rPr>
              <a:t>Tán cây tròn, xòe rộng. </a:t>
            </a:r>
          </a:p>
          <a:p>
            <a:pPr marL="685800" indent="-685800" algn="just" rtl="0">
              <a:lnSpc>
                <a:spcPct val="145000"/>
              </a:lnSpc>
              <a:buFont typeface="Wingdings" panose="05000000000000000000" pitchFamily="2" charset="2"/>
              <a:buChar char="Ø"/>
            </a:pPr>
            <a:r>
              <a:rPr lang="vi-VN" sz="4800" b="0" i="0">
                <a:solidFill>
                  <a:srgbClr val="000000"/>
                </a:solidFill>
                <a:effectLst/>
              </a:rPr>
              <a:t>Mai tứ quý nở hoa suốt bốn mùa. </a:t>
            </a:r>
          </a:p>
          <a:p>
            <a:pPr marL="685800" indent="-685800" algn="just" rtl="0">
              <a:lnSpc>
                <a:spcPct val="145000"/>
              </a:lnSpc>
              <a:buFont typeface="Wingdings" panose="05000000000000000000" pitchFamily="2" charset="2"/>
              <a:buChar char="Ø"/>
            </a:pPr>
            <a:r>
              <a:rPr lang="vi-VN" sz="4800" b="0" i="0">
                <a:solidFill>
                  <a:srgbClr val="000000"/>
                </a:solidFill>
                <a:effectLst/>
              </a:rPr>
              <a:t>Cánh hoa mỏng, vàng thẫm, xếp thành ba lớp.</a:t>
            </a:r>
          </a:p>
          <a:p>
            <a:pPr marL="685800" indent="-685800" algn="just" rtl="0">
              <a:lnSpc>
                <a:spcPct val="145000"/>
              </a:lnSpc>
              <a:buFont typeface="Wingdings" panose="05000000000000000000" pitchFamily="2" charset="2"/>
              <a:buChar char="Ø"/>
            </a:pPr>
            <a:r>
              <a:rPr lang="vi-VN" sz="4800" b="0" i="0">
                <a:solidFill>
                  <a:srgbClr val="000000"/>
                </a:solidFill>
                <a:effectLst/>
              </a:rPr>
              <a:t>Ong, bướm thường rủ nhau bay về vào những ngày hoa nở. </a:t>
            </a:r>
          </a:p>
        </p:txBody>
      </p:sp>
      <p:grpSp>
        <p:nvGrpSpPr>
          <p:cNvPr id="9" name="Nhóm 8">
            <a:extLst>
              <a:ext uri="{FF2B5EF4-FFF2-40B4-BE49-F238E27FC236}">
                <a16:creationId xmlns:a16="http://schemas.microsoft.com/office/drawing/2014/main" id="{469B9060-94BE-BD56-EFFB-823D3DFAF31F}"/>
              </a:ext>
            </a:extLst>
          </p:cNvPr>
          <p:cNvGrpSpPr/>
          <p:nvPr/>
        </p:nvGrpSpPr>
        <p:grpSpPr>
          <a:xfrm>
            <a:off x="11811000" y="1790700"/>
            <a:ext cx="6762234" cy="5035047"/>
            <a:chOff x="11785917" y="5251953"/>
            <a:chExt cx="6762234" cy="5035047"/>
          </a:xfrm>
        </p:grpSpPr>
        <p:sp>
          <p:nvSpPr>
            <p:cNvPr id="13" name="Freeform 2"/>
            <p:cNvSpPr/>
            <p:nvPr/>
          </p:nvSpPr>
          <p:spPr>
            <a:xfrm>
              <a:off x="11785917" y="5251953"/>
              <a:ext cx="6762234" cy="5035047"/>
            </a:xfrm>
            <a:custGeom>
              <a:avLst/>
              <a:gdLst/>
              <a:ahLst/>
              <a:cxnLst/>
              <a:rect l="l" t="t" r="r" b="b"/>
              <a:pathLst>
                <a:path w="6762234" h="5035047">
                  <a:moveTo>
                    <a:pt x="0" y="0"/>
                  </a:moveTo>
                  <a:lnTo>
                    <a:pt x="6762235" y="0"/>
                  </a:lnTo>
                  <a:lnTo>
                    <a:pt x="6762235" y="5035047"/>
                  </a:lnTo>
                  <a:lnTo>
                    <a:pt x="0" y="5035047"/>
                  </a:lnTo>
                  <a:lnTo>
                    <a:pt x="0" y="0"/>
                  </a:lnTo>
                  <a:close/>
                </a:path>
              </a:pathLst>
            </a:custGeom>
            <a:blipFill>
              <a:blip r:embed="rId3"/>
              <a:stretch>
                <a:fillRect/>
              </a:stretch>
            </a:blipFill>
          </p:spPr>
          <p:txBody>
            <a:bodyPr/>
            <a:lstStyle/>
            <a:p>
              <a:endParaRPr lang="en-US"/>
            </a:p>
          </p:txBody>
        </p:sp>
        <p:sp>
          <p:nvSpPr>
            <p:cNvPr id="14" name="Freeform 3"/>
            <p:cNvSpPr/>
            <p:nvPr/>
          </p:nvSpPr>
          <p:spPr>
            <a:xfrm>
              <a:off x="14036738" y="6366488"/>
              <a:ext cx="1367914" cy="1402988"/>
            </a:xfrm>
            <a:custGeom>
              <a:avLst/>
              <a:gdLst/>
              <a:ahLst/>
              <a:cxnLst/>
              <a:rect l="l" t="t" r="r" b="b"/>
              <a:pathLst>
                <a:path w="1367914" h="1402988">
                  <a:moveTo>
                    <a:pt x="0" y="0"/>
                  </a:moveTo>
                  <a:lnTo>
                    <a:pt x="1367914" y="0"/>
                  </a:lnTo>
                  <a:lnTo>
                    <a:pt x="1367914" y="1402988"/>
                  </a:lnTo>
                  <a:lnTo>
                    <a:pt x="0" y="1402988"/>
                  </a:lnTo>
                  <a:lnTo>
                    <a:pt x="0" y="0"/>
                  </a:lnTo>
                  <a:close/>
                </a:path>
              </a:pathLst>
            </a:custGeom>
            <a:blipFill>
              <a:blip r:embed="rId4"/>
              <a:stretch>
                <a:fillRect/>
              </a:stretch>
            </a:blipFill>
          </p:spPr>
          <p:txBody>
            <a:bodyPr/>
            <a:lstStyle/>
            <a:p>
              <a:endParaRPr lang="en-US"/>
            </a:p>
          </p:txBody>
        </p:sp>
        <p:sp>
          <p:nvSpPr>
            <p:cNvPr id="15" name="Freeform 4"/>
            <p:cNvSpPr/>
            <p:nvPr/>
          </p:nvSpPr>
          <p:spPr>
            <a:xfrm>
              <a:off x="16017443" y="6180843"/>
              <a:ext cx="1322158" cy="1450928"/>
            </a:xfrm>
            <a:custGeom>
              <a:avLst/>
              <a:gdLst/>
              <a:ahLst/>
              <a:cxnLst/>
              <a:rect l="l" t="t" r="r" b="b"/>
              <a:pathLst>
                <a:path w="1322158" h="1450928">
                  <a:moveTo>
                    <a:pt x="0" y="0"/>
                  </a:moveTo>
                  <a:lnTo>
                    <a:pt x="1322158" y="0"/>
                  </a:lnTo>
                  <a:lnTo>
                    <a:pt x="1322158" y="1450928"/>
                  </a:lnTo>
                  <a:lnTo>
                    <a:pt x="0" y="1450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107647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425E197A-8153-11E1-3054-90281F9BBD77}"/>
              </a:ext>
            </a:extLst>
          </p:cNvPr>
          <p:cNvSpPr txBox="1"/>
          <p:nvPr/>
        </p:nvSpPr>
        <p:spPr>
          <a:xfrm>
            <a:off x="1371600" y="114300"/>
            <a:ext cx="5486400" cy="8533170"/>
          </a:xfrm>
          <a:prstGeom prst="rect">
            <a:avLst/>
          </a:prstGeom>
          <a:noFill/>
        </p:spPr>
        <p:txBody>
          <a:bodyPr wrap="square">
            <a:spAutoFit/>
          </a:bodyPr>
          <a:lstStyle/>
          <a:p>
            <a:pPr marL="685800" indent="-685800" algn="just" rtl="0">
              <a:lnSpc>
                <a:spcPct val="145000"/>
              </a:lnSpc>
              <a:buFont typeface="Wingdings" panose="05000000000000000000" pitchFamily="2" charset="2"/>
              <a:buChar char="Ø"/>
            </a:pPr>
            <a:r>
              <a:rPr lang="vi-VN" sz="4800" b="0" i="0">
                <a:solidFill>
                  <a:srgbClr val="000000"/>
                </a:solidFill>
                <a:effectLst/>
              </a:rPr>
              <a:t>Cây mai tứ quý</a:t>
            </a:r>
          </a:p>
          <a:p>
            <a:pPr marL="685800" indent="-685800" algn="just" rtl="0">
              <a:lnSpc>
                <a:spcPct val="145000"/>
              </a:lnSpc>
              <a:buFont typeface="Wingdings" panose="05000000000000000000" pitchFamily="2" charset="2"/>
              <a:buChar char="Ø"/>
            </a:pPr>
            <a:r>
              <a:rPr lang="vi-VN" sz="4800" b="0" i="0">
                <a:solidFill>
                  <a:srgbClr val="000000"/>
                </a:solidFill>
                <a:effectLst/>
              </a:rPr>
              <a:t>Ông</a:t>
            </a:r>
          </a:p>
          <a:p>
            <a:pPr marL="685800" indent="-685800" algn="just" rtl="0">
              <a:lnSpc>
                <a:spcPct val="145000"/>
              </a:lnSpc>
              <a:buFont typeface="Wingdings" panose="05000000000000000000" pitchFamily="2" charset="2"/>
              <a:buChar char="Ø"/>
            </a:pPr>
            <a:r>
              <a:rPr lang="vi-VN" sz="4800" b="0" i="0">
                <a:solidFill>
                  <a:srgbClr val="000000"/>
                </a:solidFill>
                <a:effectLst/>
              </a:rPr>
              <a:t>Thân câ</a:t>
            </a:r>
            <a:r>
              <a:rPr lang="vi-VN" sz="4800">
                <a:solidFill>
                  <a:srgbClr val="000000"/>
                </a:solidFill>
              </a:rPr>
              <a:t>y</a:t>
            </a:r>
            <a:endParaRPr lang="vi-VN" sz="4800" b="0" i="0">
              <a:solidFill>
                <a:srgbClr val="000000"/>
              </a:solidFill>
              <a:effectLst/>
            </a:endParaRPr>
          </a:p>
          <a:p>
            <a:pPr marL="685800" indent="-685800" algn="just" rtl="0">
              <a:lnSpc>
                <a:spcPct val="145000"/>
              </a:lnSpc>
              <a:buFont typeface="Wingdings" panose="05000000000000000000" pitchFamily="2" charset="2"/>
              <a:buChar char="Ø"/>
            </a:pPr>
            <a:r>
              <a:rPr lang="vi-VN" sz="4800" b="0" i="0">
                <a:solidFill>
                  <a:srgbClr val="000000"/>
                </a:solidFill>
                <a:effectLst/>
              </a:rPr>
              <a:t>Cành</a:t>
            </a:r>
          </a:p>
          <a:p>
            <a:pPr marL="685800" indent="-685800" algn="just" rtl="0">
              <a:lnSpc>
                <a:spcPct val="145000"/>
              </a:lnSpc>
              <a:buFont typeface="Wingdings" panose="05000000000000000000" pitchFamily="2" charset="2"/>
              <a:buChar char="Ø"/>
            </a:pPr>
            <a:r>
              <a:rPr lang="vi-VN" sz="4800" b="0" i="0">
                <a:solidFill>
                  <a:srgbClr val="000000"/>
                </a:solidFill>
                <a:effectLst/>
              </a:rPr>
              <a:t>Tán cây</a:t>
            </a:r>
          </a:p>
          <a:p>
            <a:pPr marL="685800" indent="-685800" algn="just" rtl="0">
              <a:lnSpc>
                <a:spcPct val="145000"/>
              </a:lnSpc>
              <a:buFont typeface="Wingdings" panose="05000000000000000000" pitchFamily="2" charset="2"/>
              <a:buChar char="Ø"/>
            </a:pPr>
            <a:r>
              <a:rPr lang="vi-VN" sz="4800" b="0" i="0">
                <a:solidFill>
                  <a:srgbClr val="000000"/>
                </a:solidFill>
                <a:effectLst/>
              </a:rPr>
              <a:t>Mai tứ quý</a:t>
            </a:r>
          </a:p>
          <a:p>
            <a:pPr marL="685800" indent="-685800" algn="just" rtl="0">
              <a:lnSpc>
                <a:spcPct val="145000"/>
              </a:lnSpc>
              <a:buFont typeface="Wingdings" panose="05000000000000000000" pitchFamily="2" charset="2"/>
              <a:buChar char="Ø"/>
            </a:pPr>
            <a:r>
              <a:rPr lang="vi-VN" sz="4800" b="0" i="0">
                <a:solidFill>
                  <a:srgbClr val="000000"/>
                </a:solidFill>
                <a:effectLst/>
              </a:rPr>
              <a:t>Cánh hoa</a:t>
            </a:r>
          </a:p>
          <a:p>
            <a:pPr marL="685800" indent="-685800" algn="just" rtl="0">
              <a:lnSpc>
                <a:spcPct val="145000"/>
              </a:lnSpc>
              <a:buFont typeface="Wingdings" panose="05000000000000000000" pitchFamily="2" charset="2"/>
              <a:buChar char="Ø"/>
            </a:pPr>
            <a:r>
              <a:rPr lang="vi-VN" sz="4800" b="0" i="0">
                <a:solidFill>
                  <a:srgbClr val="000000"/>
                </a:solidFill>
                <a:effectLst/>
              </a:rPr>
              <a:t>Ong, bướm </a:t>
            </a:r>
          </a:p>
        </p:txBody>
      </p:sp>
      <p:grpSp>
        <p:nvGrpSpPr>
          <p:cNvPr id="9" name="Nhóm 8">
            <a:extLst>
              <a:ext uri="{FF2B5EF4-FFF2-40B4-BE49-F238E27FC236}">
                <a16:creationId xmlns:a16="http://schemas.microsoft.com/office/drawing/2014/main" id="{469B9060-94BE-BD56-EFFB-823D3DFAF31F}"/>
              </a:ext>
            </a:extLst>
          </p:cNvPr>
          <p:cNvGrpSpPr/>
          <p:nvPr/>
        </p:nvGrpSpPr>
        <p:grpSpPr>
          <a:xfrm>
            <a:off x="11811000" y="1790700"/>
            <a:ext cx="6762234" cy="5035047"/>
            <a:chOff x="11785917" y="5251953"/>
            <a:chExt cx="6762234" cy="5035047"/>
          </a:xfrm>
        </p:grpSpPr>
        <p:sp>
          <p:nvSpPr>
            <p:cNvPr id="13" name="Freeform 2"/>
            <p:cNvSpPr/>
            <p:nvPr/>
          </p:nvSpPr>
          <p:spPr>
            <a:xfrm>
              <a:off x="11785917" y="5251953"/>
              <a:ext cx="6762234" cy="5035047"/>
            </a:xfrm>
            <a:custGeom>
              <a:avLst/>
              <a:gdLst/>
              <a:ahLst/>
              <a:cxnLst/>
              <a:rect l="l" t="t" r="r" b="b"/>
              <a:pathLst>
                <a:path w="6762234" h="5035047">
                  <a:moveTo>
                    <a:pt x="0" y="0"/>
                  </a:moveTo>
                  <a:lnTo>
                    <a:pt x="6762235" y="0"/>
                  </a:lnTo>
                  <a:lnTo>
                    <a:pt x="6762235" y="5035047"/>
                  </a:lnTo>
                  <a:lnTo>
                    <a:pt x="0" y="5035047"/>
                  </a:lnTo>
                  <a:lnTo>
                    <a:pt x="0" y="0"/>
                  </a:lnTo>
                  <a:close/>
                </a:path>
              </a:pathLst>
            </a:custGeom>
            <a:blipFill>
              <a:blip r:embed="rId3"/>
              <a:stretch>
                <a:fillRect/>
              </a:stretch>
            </a:blipFill>
          </p:spPr>
          <p:txBody>
            <a:bodyPr/>
            <a:lstStyle/>
            <a:p>
              <a:endParaRPr lang="en-US"/>
            </a:p>
          </p:txBody>
        </p:sp>
        <p:sp>
          <p:nvSpPr>
            <p:cNvPr id="14" name="Freeform 3"/>
            <p:cNvSpPr/>
            <p:nvPr/>
          </p:nvSpPr>
          <p:spPr>
            <a:xfrm>
              <a:off x="14036738" y="6366488"/>
              <a:ext cx="1367914" cy="1402988"/>
            </a:xfrm>
            <a:custGeom>
              <a:avLst/>
              <a:gdLst/>
              <a:ahLst/>
              <a:cxnLst/>
              <a:rect l="l" t="t" r="r" b="b"/>
              <a:pathLst>
                <a:path w="1367914" h="1402988">
                  <a:moveTo>
                    <a:pt x="0" y="0"/>
                  </a:moveTo>
                  <a:lnTo>
                    <a:pt x="1367914" y="0"/>
                  </a:lnTo>
                  <a:lnTo>
                    <a:pt x="1367914" y="1402988"/>
                  </a:lnTo>
                  <a:lnTo>
                    <a:pt x="0" y="1402988"/>
                  </a:lnTo>
                  <a:lnTo>
                    <a:pt x="0" y="0"/>
                  </a:lnTo>
                  <a:close/>
                </a:path>
              </a:pathLst>
            </a:custGeom>
            <a:blipFill>
              <a:blip r:embed="rId4"/>
              <a:stretch>
                <a:fillRect/>
              </a:stretch>
            </a:blipFill>
          </p:spPr>
          <p:txBody>
            <a:bodyPr/>
            <a:lstStyle/>
            <a:p>
              <a:endParaRPr lang="en-US"/>
            </a:p>
          </p:txBody>
        </p:sp>
        <p:sp>
          <p:nvSpPr>
            <p:cNvPr id="15" name="Freeform 4"/>
            <p:cNvSpPr/>
            <p:nvPr/>
          </p:nvSpPr>
          <p:spPr>
            <a:xfrm>
              <a:off x="16017443" y="6180843"/>
              <a:ext cx="1322158" cy="1450928"/>
            </a:xfrm>
            <a:custGeom>
              <a:avLst/>
              <a:gdLst/>
              <a:ahLst/>
              <a:cxnLst/>
              <a:rect l="l" t="t" r="r" b="b"/>
              <a:pathLst>
                <a:path w="1322158" h="1450928">
                  <a:moveTo>
                    <a:pt x="0" y="0"/>
                  </a:moveTo>
                  <a:lnTo>
                    <a:pt x="1322158" y="0"/>
                  </a:lnTo>
                  <a:lnTo>
                    <a:pt x="1322158" y="1450928"/>
                  </a:lnTo>
                  <a:lnTo>
                    <a:pt x="0" y="1450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 name="Hình chữ nhật: Góc Tròn 1">
            <a:extLst>
              <a:ext uri="{FF2B5EF4-FFF2-40B4-BE49-F238E27FC236}">
                <a16:creationId xmlns:a16="http://schemas.microsoft.com/office/drawing/2014/main" id="{37815FB6-BBDA-D80F-5BAD-572C520CFD3A}"/>
              </a:ext>
            </a:extLst>
          </p:cNvPr>
          <p:cNvSpPr/>
          <p:nvPr/>
        </p:nvSpPr>
        <p:spPr>
          <a:xfrm>
            <a:off x="7723762" y="114300"/>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3" name="Hình chữ nhật: Góc Tròn 2">
            <a:extLst>
              <a:ext uri="{FF2B5EF4-FFF2-40B4-BE49-F238E27FC236}">
                <a16:creationId xmlns:a16="http://schemas.microsoft.com/office/drawing/2014/main" id="{4A2C1882-980F-FF6A-366B-ED6B8AE68226}"/>
              </a:ext>
            </a:extLst>
          </p:cNvPr>
          <p:cNvSpPr/>
          <p:nvPr/>
        </p:nvSpPr>
        <p:spPr>
          <a:xfrm>
            <a:off x="8561962" y="1171689"/>
            <a:ext cx="2133600" cy="990600"/>
          </a:xfrm>
          <a:custGeom>
            <a:avLst/>
            <a:gdLst>
              <a:gd name="connsiteX0" fmla="*/ 0 w 2133600"/>
              <a:gd name="connsiteY0" fmla="*/ 165103 h 990600"/>
              <a:gd name="connsiteX1" fmla="*/ 165103 w 2133600"/>
              <a:gd name="connsiteY1" fmla="*/ 0 h 990600"/>
              <a:gd name="connsiteX2" fmla="*/ 766234 w 2133600"/>
              <a:gd name="connsiteY2" fmla="*/ 0 h 990600"/>
              <a:gd name="connsiteX3" fmla="*/ 1367366 w 2133600"/>
              <a:gd name="connsiteY3" fmla="*/ 0 h 990600"/>
              <a:gd name="connsiteX4" fmla="*/ 1968497 w 2133600"/>
              <a:gd name="connsiteY4" fmla="*/ 0 h 990600"/>
              <a:gd name="connsiteX5" fmla="*/ 2133600 w 2133600"/>
              <a:gd name="connsiteY5" fmla="*/ 165103 h 990600"/>
              <a:gd name="connsiteX6" fmla="*/ 2133600 w 2133600"/>
              <a:gd name="connsiteY6" fmla="*/ 825497 h 990600"/>
              <a:gd name="connsiteX7" fmla="*/ 1968497 w 2133600"/>
              <a:gd name="connsiteY7" fmla="*/ 990600 h 990600"/>
              <a:gd name="connsiteX8" fmla="*/ 1421467 w 2133600"/>
              <a:gd name="connsiteY8" fmla="*/ 990600 h 990600"/>
              <a:gd name="connsiteX9" fmla="*/ 784268 w 2133600"/>
              <a:gd name="connsiteY9" fmla="*/ 990600 h 990600"/>
              <a:gd name="connsiteX10" fmla="*/ 165103 w 2133600"/>
              <a:gd name="connsiteY10" fmla="*/ 990600 h 990600"/>
              <a:gd name="connsiteX11" fmla="*/ 0 w 2133600"/>
              <a:gd name="connsiteY11" fmla="*/ 825497 h 990600"/>
              <a:gd name="connsiteX12" fmla="*/ 0 w 2133600"/>
              <a:gd name="connsiteY12"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3600" h="990600" fill="none" extrusionOk="0">
                <a:moveTo>
                  <a:pt x="0" y="165103"/>
                </a:moveTo>
                <a:cubicBezTo>
                  <a:pt x="-7566" y="72220"/>
                  <a:pt x="81852" y="-2949"/>
                  <a:pt x="165103" y="0"/>
                </a:cubicBezTo>
                <a:cubicBezTo>
                  <a:pt x="422676" y="-16874"/>
                  <a:pt x="606742" y="-7374"/>
                  <a:pt x="766234" y="0"/>
                </a:cubicBezTo>
                <a:cubicBezTo>
                  <a:pt x="925726" y="7374"/>
                  <a:pt x="1117967" y="-16875"/>
                  <a:pt x="1367366" y="0"/>
                </a:cubicBezTo>
                <a:cubicBezTo>
                  <a:pt x="1616765" y="16875"/>
                  <a:pt x="1694247" y="21250"/>
                  <a:pt x="1968497" y="0"/>
                </a:cubicBezTo>
                <a:cubicBezTo>
                  <a:pt x="2061472" y="2961"/>
                  <a:pt x="2128661" y="75425"/>
                  <a:pt x="2133600" y="165103"/>
                </a:cubicBezTo>
                <a:cubicBezTo>
                  <a:pt x="2103297" y="311373"/>
                  <a:pt x="2108753" y="584193"/>
                  <a:pt x="2133600" y="825497"/>
                </a:cubicBezTo>
                <a:cubicBezTo>
                  <a:pt x="2118176" y="927564"/>
                  <a:pt x="2059004" y="1004918"/>
                  <a:pt x="1968497" y="990600"/>
                </a:cubicBezTo>
                <a:cubicBezTo>
                  <a:pt x="1846539" y="997980"/>
                  <a:pt x="1664103" y="978151"/>
                  <a:pt x="1421467" y="990600"/>
                </a:cubicBezTo>
                <a:cubicBezTo>
                  <a:pt x="1178831" y="1003050"/>
                  <a:pt x="943120" y="963253"/>
                  <a:pt x="784268" y="990600"/>
                </a:cubicBezTo>
                <a:cubicBezTo>
                  <a:pt x="625416" y="1017947"/>
                  <a:pt x="472394" y="977952"/>
                  <a:pt x="165103" y="990600"/>
                </a:cubicBezTo>
                <a:cubicBezTo>
                  <a:pt x="82250" y="981104"/>
                  <a:pt x="-625" y="929184"/>
                  <a:pt x="0" y="825497"/>
                </a:cubicBezTo>
                <a:cubicBezTo>
                  <a:pt x="2162" y="510537"/>
                  <a:pt x="-17396" y="399444"/>
                  <a:pt x="0" y="165103"/>
                </a:cubicBezTo>
                <a:close/>
              </a:path>
              <a:path w="2133600" h="990600" stroke="0" extrusionOk="0">
                <a:moveTo>
                  <a:pt x="0" y="165103"/>
                </a:moveTo>
                <a:cubicBezTo>
                  <a:pt x="-10761" y="69205"/>
                  <a:pt x="68748" y="1197"/>
                  <a:pt x="165103" y="0"/>
                </a:cubicBezTo>
                <a:cubicBezTo>
                  <a:pt x="316764" y="7348"/>
                  <a:pt x="594853" y="5127"/>
                  <a:pt x="748200" y="0"/>
                </a:cubicBezTo>
                <a:cubicBezTo>
                  <a:pt x="901547" y="-5127"/>
                  <a:pt x="1038439" y="-28142"/>
                  <a:pt x="1313264" y="0"/>
                </a:cubicBezTo>
                <a:cubicBezTo>
                  <a:pt x="1588089" y="28142"/>
                  <a:pt x="1737368" y="6883"/>
                  <a:pt x="1968497" y="0"/>
                </a:cubicBezTo>
                <a:cubicBezTo>
                  <a:pt x="2058812" y="18644"/>
                  <a:pt x="2123108" y="72151"/>
                  <a:pt x="2133600" y="165103"/>
                </a:cubicBezTo>
                <a:cubicBezTo>
                  <a:pt x="2115651" y="491207"/>
                  <a:pt x="2164433" y="613135"/>
                  <a:pt x="2133600" y="825497"/>
                </a:cubicBezTo>
                <a:cubicBezTo>
                  <a:pt x="2126219" y="911140"/>
                  <a:pt x="2042679" y="978430"/>
                  <a:pt x="1968497" y="990600"/>
                </a:cubicBezTo>
                <a:cubicBezTo>
                  <a:pt x="1708913" y="970763"/>
                  <a:pt x="1553316" y="965824"/>
                  <a:pt x="1331298" y="990600"/>
                </a:cubicBezTo>
                <a:cubicBezTo>
                  <a:pt x="1109280" y="1015376"/>
                  <a:pt x="1030814" y="1016179"/>
                  <a:pt x="766234" y="990600"/>
                </a:cubicBezTo>
                <a:cubicBezTo>
                  <a:pt x="501654" y="965021"/>
                  <a:pt x="357770" y="988366"/>
                  <a:pt x="165103" y="990600"/>
                </a:cubicBezTo>
                <a:cubicBezTo>
                  <a:pt x="84996" y="984840"/>
                  <a:pt x="4731" y="916189"/>
                  <a:pt x="0" y="825497"/>
                </a:cubicBezTo>
                <a:cubicBezTo>
                  <a:pt x="-15714" y="496255"/>
                  <a:pt x="-8239" y="375523"/>
                  <a:pt x="0" y="165103"/>
                </a:cubicBezTo>
                <a:close/>
              </a:path>
            </a:pathLst>
          </a:custGeom>
          <a:solidFill>
            <a:srgbClr val="D04720"/>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Ai?</a:t>
            </a:r>
            <a:endParaRPr lang="en-US" sz="5400"/>
          </a:p>
        </p:txBody>
      </p:sp>
      <p:sp>
        <p:nvSpPr>
          <p:cNvPr id="4" name="Hình chữ nhật: Góc Tròn 3">
            <a:extLst>
              <a:ext uri="{FF2B5EF4-FFF2-40B4-BE49-F238E27FC236}">
                <a16:creationId xmlns:a16="http://schemas.microsoft.com/office/drawing/2014/main" id="{E23C324E-80DB-7AA6-559B-0A28F882E59E}"/>
              </a:ext>
            </a:extLst>
          </p:cNvPr>
          <p:cNvSpPr/>
          <p:nvPr/>
        </p:nvSpPr>
        <p:spPr>
          <a:xfrm>
            <a:off x="7723762" y="2229078"/>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5" name="Hình chữ nhật: Góc Tròn 4">
            <a:extLst>
              <a:ext uri="{FF2B5EF4-FFF2-40B4-BE49-F238E27FC236}">
                <a16:creationId xmlns:a16="http://schemas.microsoft.com/office/drawing/2014/main" id="{3E8EF324-0704-F28E-38D8-513C1BDACAC3}"/>
              </a:ext>
            </a:extLst>
          </p:cNvPr>
          <p:cNvSpPr/>
          <p:nvPr/>
        </p:nvSpPr>
        <p:spPr>
          <a:xfrm>
            <a:off x="7723762" y="3286467"/>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6" name="Hình chữ nhật: Góc Tròn 5">
            <a:extLst>
              <a:ext uri="{FF2B5EF4-FFF2-40B4-BE49-F238E27FC236}">
                <a16:creationId xmlns:a16="http://schemas.microsoft.com/office/drawing/2014/main" id="{A3AA2875-D63F-3274-121B-13BE21A0979B}"/>
              </a:ext>
            </a:extLst>
          </p:cNvPr>
          <p:cNvSpPr/>
          <p:nvPr/>
        </p:nvSpPr>
        <p:spPr>
          <a:xfrm>
            <a:off x="7723762" y="4343856"/>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7" name="Hình chữ nhật: Góc Tròn 6">
            <a:extLst>
              <a:ext uri="{FF2B5EF4-FFF2-40B4-BE49-F238E27FC236}">
                <a16:creationId xmlns:a16="http://schemas.microsoft.com/office/drawing/2014/main" id="{4D6DE1AC-B361-44F3-0BAC-57A5200469DA}"/>
              </a:ext>
            </a:extLst>
          </p:cNvPr>
          <p:cNvSpPr/>
          <p:nvPr/>
        </p:nvSpPr>
        <p:spPr>
          <a:xfrm>
            <a:off x="7723762" y="5401245"/>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10" name="Hình chữ nhật: Góc Tròn 9">
            <a:extLst>
              <a:ext uri="{FF2B5EF4-FFF2-40B4-BE49-F238E27FC236}">
                <a16:creationId xmlns:a16="http://schemas.microsoft.com/office/drawing/2014/main" id="{766ADCD7-0A92-005C-13E0-D212C6CF4FED}"/>
              </a:ext>
            </a:extLst>
          </p:cNvPr>
          <p:cNvSpPr/>
          <p:nvPr/>
        </p:nvSpPr>
        <p:spPr>
          <a:xfrm>
            <a:off x="7723762" y="6458634"/>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729A31"/>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Cái gì?</a:t>
            </a:r>
            <a:endParaRPr lang="en-US" sz="5400"/>
          </a:p>
        </p:txBody>
      </p:sp>
      <p:sp>
        <p:nvSpPr>
          <p:cNvPr id="11" name="Hình chữ nhật: Góc Tròn 10">
            <a:extLst>
              <a:ext uri="{FF2B5EF4-FFF2-40B4-BE49-F238E27FC236}">
                <a16:creationId xmlns:a16="http://schemas.microsoft.com/office/drawing/2014/main" id="{37D84BDC-0353-4294-6E74-A6DB91308193}"/>
              </a:ext>
            </a:extLst>
          </p:cNvPr>
          <p:cNvSpPr/>
          <p:nvPr/>
        </p:nvSpPr>
        <p:spPr>
          <a:xfrm>
            <a:off x="7723762" y="7516023"/>
            <a:ext cx="2971800" cy="990600"/>
          </a:xfrm>
          <a:custGeom>
            <a:avLst/>
            <a:gdLst>
              <a:gd name="connsiteX0" fmla="*/ 0 w 2971800"/>
              <a:gd name="connsiteY0" fmla="*/ 165103 h 990600"/>
              <a:gd name="connsiteX1" fmla="*/ 165103 w 2971800"/>
              <a:gd name="connsiteY1" fmla="*/ 0 h 990600"/>
              <a:gd name="connsiteX2" fmla="*/ 799086 w 2971800"/>
              <a:gd name="connsiteY2" fmla="*/ 0 h 990600"/>
              <a:gd name="connsiteX3" fmla="*/ 1406652 w 2971800"/>
              <a:gd name="connsiteY3" fmla="*/ 0 h 990600"/>
              <a:gd name="connsiteX4" fmla="*/ 2093467 w 2971800"/>
              <a:gd name="connsiteY4" fmla="*/ 0 h 990600"/>
              <a:gd name="connsiteX5" fmla="*/ 2806697 w 2971800"/>
              <a:gd name="connsiteY5" fmla="*/ 0 h 990600"/>
              <a:gd name="connsiteX6" fmla="*/ 2971800 w 2971800"/>
              <a:gd name="connsiteY6" fmla="*/ 165103 h 990600"/>
              <a:gd name="connsiteX7" fmla="*/ 2971800 w 2971800"/>
              <a:gd name="connsiteY7" fmla="*/ 825497 h 990600"/>
              <a:gd name="connsiteX8" fmla="*/ 2806697 w 2971800"/>
              <a:gd name="connsiteY8" fmla="*/ 990600 h 990600"/>
              <a:gd name="connsiteX9" fmla="*/ 2199130 w 2971800"/>
              <a:gd name="connsiteY9" fmla="*/ 990600 h 990600"/>
              <a:gd name="connsiteX10" fmla="*/ 1538732 w 2971800"/>
              <a:gd name="connsiteY10" fmla="*/ 990600 h 990600"/>
              <a:gd name="connsiteX11" fmla="*/ 904749 w 2971800"/>
              <a:gd name="connsiteY11" fmla="*/ 990600 h 990600"/>
              <a:gd name="connsiteX12" fmla="*/ 165103 w 2971800"/>
              <a:gd name="connsiteY12" fmla="*/ 990600 h 990600"/>
              <a:gd name="connsiteX13" fmla="*/ 0 w 2971800"/>
              <a:gd name="connsiteY13" fmla="*/ 825497 h 990600"/>
              <a:gd name="connsiteX14" fmla="*/ 0 w 2971800"/>
              <a:gd name="connsiteY14" fmla="*/ 16510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990600" fill="none" extrusionOk="0">
                <a:moveTo>
                  <a:pt x="0" y="165103"/>
                </a:moveTo>
                <a:cubicBezTo>
                  <a:pt x="-16535" y="61366"/>
                  <a:pt x="72024" y="-3974"/>
                  <a:pt x="165103" y="0"/>
                </a:cubicBezTo>
                <a:cubicBezTo>
                  <a:pt x="473138" y="30719"/>
                  <a:pt x="568001" y="-22794"/>
                  <a:pt x="799086" y="0"/>
                </a:cubicBezTo>
                <a:cubicBezTo>
                  <a:pt x="1030171" y="22794"/>
                  <a:pt x="1135680" y="3977"/>
                  <a:pt x="1406652" y="0"/>
                </a:cubicBezTo>
                <a:cubicBezTo>
                  <a:pt x="1677624" y="-3977"/>
                  <a:pt x="1779996" y="19927"/>
                  <a:pt x="2093467" y="0"/>
                </a:cubicBezTo>
                <a:cubicBezTo>
                  <a:pt x="2406938" y="-19927"/>
                  <a:pt x="2510443" y="-33830"/>
                  <a:pt x="2806697" y="0"/>
                </a:cubicBezTo>
                <a:cubicBezTo>
                  <a:pt x="2882457" y="10883"/>
                  <a:pt x="2971123" y="88237"/>
                  <a:pt x="2971800" y="165103"/>
                </a:cubicBezTo>
                <a:cubicBezTo>
                  <a:pt x="2961434" y="461880"/>
                  <a:pt x="2954552" y="557990"/>
                  <a:pt x="2971800" y="825497"/>
                </a:cubicBezTo>
                <a:cubicBezTo>
                  <a:pt x="2971141" y="920681"/>
                  <a:pt x="2896750" y="994253"/>
                  <a:pt x="2806697" y="990600"/>
                </a:cubicBezTo>
                <a:cubicBezTo>
                  <a:pt x="2527696" y="1001519"/>
                  <a:pt x="2354553" y="1011005"/>
                  <a:pt x="2199130" y="990600"/>
                </a:cubicBezTo>
                <a:cubicBezTo>
                  <a:pt x="2043707" y="970195"/>
                  <a:pt x="1706078" y="974585"/>
                  <a:pt x="1538732" y="990600"/>
                </a:cubicBezTo>
                <a:cubicBezTo>
                  <a:pt x="1371386" y="1006615"/>
                  <a:pt x="1034952" y="995303"/>
                  <a:pt x="904749" y="990600"/>
                </a:cubicBezTo>
                <a:cubicBezTo>
                  <a:pt x="774546" y="985897"/>
                  <a:pt x="426959" y="1006214"/>
                  <a:pt x="165103" y="990600"/>
                </a:cubicBezTo>
                <a:cubicBezTo>
                  <a:pt x="63993" y="971499"/>
                  <a:pt x="18420" y="924043"/>
                  <a:pt x="0" y="825497"/>
                </a:cubicBezTo>
                <a:cubicBezTo>
                  <a:pt x="22463" y="545627"/>
                  <a:pt x="-2859" y="404915"/>
                  <a:pt x="0" y="165103"/>
                </a:cubicBezTo>
                <a:close/>
              </a:path>
              <a:path w="2971800" h="990600" stroke="0" extrusionOk="0">
                <a:moveTo>
                  <a:pt x="0" y="165103"/>
                </a:moveTo>
                <a:cubicBezTo>
                  <a:pt x="-10761" y="69205"/>
                  <a:pt x="68748" y="1197"/>
                  <a:pt x="165103" y="0"/>
                </a:cubicBezTo>
                <a:cubicBezTo>
                  <a:pt x="392673" y="-693"/>
                  <a:pt x="660490" y="14889"/>
                  <a:pt x="799086" y="0"/>
                </a:cubicBezTo>
                <a:cubicBezTo>
                  <a:pt x="937682" y="-14889"/>
                  <a:pt x="1161336" y="21728"/>
                  <a:pt x="1406652" y="0"/>
                </a:cubicBezTo>
                <a:cubicBezTo>
                  <a:pt x="1651968" y="-21728"/>
                  <a:pt x="1847196" y="27342"/>
                  <a:pt x="2093467" y="0"/>
                </a:cubicBezTo>
                <a:cubicBezTo>
                  <a:pt x="2339739" y="-27342"/>
                  <a:pt x="2502786" y="-4158"/>
                  <a:pt x="2806697" y="0"/>
                </a:cubicBezTo>
                <a:cubicBezTo>
                  <a:pt x="2895959" y="1260"/>
                  <a:pt x="2958033" y="81934"/>
                  <a:pt x="2971800" y="165103"/>
                </a:cubicBezTo>
                <a:cubicBezTo>
                  <a:pt x="2989319" y="429247"/>
                  <a:pt x="2978000" y="632743"/>
                  <a:pt x="2971800" y="825497"/>
                </a:cubicBezTo>
                <a:cubicBezTo>
                  <a:pt x="2970001" y="919617"/>
                  <a:pt x="2890775" y="972207"/>
                  <a:pt x="2806697" y="990600"/>
                </a:cubicBezTo>
                <a:cubicBezTo>
                  <a:pt x="2569107" y="967212"/>
                  <a:pt x="2474172" y="975537"/>
                  <a:pt x="2172714" y="990600"/>
                </a:cubicBezTo>
                <a:cubicBezTo>
                  <a:pt x="1871256" y="1005663"/>
                  <a:pt x="1784157" y="986812"/>
                  <a:pt x="1538732" y="990600"/>
                </a:cubicBezTo>
                <a:cubicBezTo>
                  <a:pt x="1293307" y="994388"/>
                  <a:pt x="1149957" y="979763"/>
                  <a:pt x="904749" y="990600"/>
                </a:cubicBezTo>
                <a:cubicBezTo>
                  <a:pt x="659541" y="1001437"/>
                  <a:pt x="506953" y="1026964"/>
                  <a:pt x="165103" y="990600"/>
                </a:cubicBezTo>
                <a:cubicBezTo>
                  <a:pt x="63143" y="982208"/>
                  <a:pt x="-18103" y="904463"/>
                  <a:pt x="0" y="825497"/>
                </a:cubicBezTo>
                <a:cubicBezTo>
                  <a:pt x="19048" y="558223"/>
                  <a:pt x="-2163" y="301905"/>
                  <a:pt x="0" y="165103"/>
                </a:cubicBezTo>
                <a:close/>
              </a:path>
            </a:pathLst>
          </a:custGeom>
          <a:solidFill>
            <a:srgbClr val="00B0F0"/>
          </a:solidFill>
          <a:ln w="120650">
            <a:solidFill>
              <a:srgbClr val="FFFF00"/>
            </a:solidFill>
            <a:extLst>
              <a:ext uri="{C807C97D-BFC1-408E-A445-0C87EB9F89A2}">
                <ask:lineSketchStyleProps xmlns:ask="http://schemas.microsoft.com/office/drawing/2018/sketchyshapes" sd="97557683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t>Con gì?</a:t>
            </a:r>
            <a:endParaRPr lang="en-US" sz="5400"/>
          </a:p>
        </p:txBody>
      </p:sp>
    </p:spTree>
    <p:extLst>
      <p:ext uri="{BB962C8B-B14F-4D97-AF65-F5344CB8AC3E}">
        <p14:creationId xmlns:p14="http://schemas.microsoft.com/office/powerpoint/2010/main" val="1119722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295400" y="4533900"/>
            <a:ext cx="14554200" cy="4154984"/>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8800" b="1" cap="none" spc="0">
                <a:ln w="0"/>
                <a:solidFill>
                  <a:srgbClr val="FFFF00"/>
                </a:solidFill>
                <a:effectLst>
                  <a:outerShdw blurRad="38100" dist="19050" dir="2700000" algn="tl" rotWithShape="0">
                    <a:schemeClr val="dk1">
                      <a:alpha val="40000"/>
                    </a:schemeClr>
                  </a:outerShdw>
                </a:effectLst>
              </a:rPr>
              <a:t>Hoạt động 2: </a:t>
            </a:r>
          </a:p>
          <a:p>
            <a:pPr algn="ctr"/>
            <a:r>
              <a:rPr lang="vi-VN" sz="8800" b="1" cap="none" spc="0">
                <a:ln w="0"/>
                <a:solidFill>
                  <a:schemeClr val="bg1"/>
                </a:solidFill>
                <a:effectLst>
                  <a:outerShdw blurRad="38100" dist="19050" dir="2700000" algn="tl" rotWithShape="0">
                    <a:schemeClr val="dk1">
                      <a:alpha val="40000"/>
                    </a:schemeClr>
                  </a:outerShdw>
                </a:effectLst>
              </a:rPr>
              <a:t>Chọn vị ngữ phù hợp với chủ ngữ</a:t>
            </a:r>
          </a:p>
        </p:txBody>
      </p:sp>
    </p:spTree>
    <p:extLst>
      <p:ext uri="{BB962C8B-B14F-4D97-AF65-F5344CB8AC3E}">
        <p14:creationId xmlns:p14="http://schemas.microsoft.com/office/powerpoint/2010/main" val="14454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2. Tìm vị ngữ ở cột B phù hợp với chủ ngữ ở cột A để tạo thành câu:</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927C1653-BFB1-A576-A759-2B04792A7924}"/>
              </a:ext>
            </a:extLst>
          </p:cNvPr>
          <p:cNvPicPr>
            <a:picLocks noChangeAspect="1"/>
          </p:cNvPicPr>
          <p:nvPr/>
        </p:nvPicPr>
        <p:blipFill>
          <a:blip r:embed="rId3"/>
          <a:stretch>
            <a:fillRect/>
          </a:stretch>
        </p:blipFill>
        <p:spPr>
          <a:xfrm>
            <a:off x="163945" y="2628900"/>
            <a:ext cx="17830800" cy="5906656"/>
          </a:xfrm>
          <a:prstGeom prst="rect">
            <a:avLst/>
          </a:prstGeom>
        </p:spPr>
      </p:pic>
      <p:sp>
        <p:nvSpPr>
          <p:cNvPr id="9" name="Hình tự do: Hình 8">
            <a:extLst>
              <a:ext uri="{FF2B5EF4-FFF2-40B4-BE49-F238E27FC236}">
                <a16:creationId xmlns:a16="http://schemas.microsoft.com/office/drawing/2014/main" id="{F7A66866-0B58-E7A0-EED7-4F7A74B2DCA0}"/>
              </a:ext>
            </a:extLst>
          </p:cNvPr>
          <p:cNvSpPr/>
          <p:nvPr/>
        </p:nvSpPr>
        <p:spPr>
          <a:xfrm>
            <a:off x="6539345" y="4110182"/>
            <a:ext cx="1727200" cy="2558473"/>
          </a:xfrm>
          <a:custGeom>
            <a:avLst/>
            <a:gdLst>
              <a:gd name="connsiteX0" fmla="*/ 0 w 1727200"/>
              <a:gd name="connsiteY0" fmla="*/ 0 h 2558473"/>
              <a:gd name="connsiteX1" fmla="*/ 236051 w 1727200"/>
              <a:gd name="connsiteY1" fmla="*/ 349658 h 2558473"/>
              <a:gd name="connsiteX2" fmla="*/ 558461 w 1727200"/>
              <a:gd name="connsiteY2" fmla="*/ 827240 h 2558473"/>
              <a:gd name="connsiteX3" fmla="*/ 829056 w 1727200"/>
              <a:gd name="connsiteY3" fmla="*/ 1228067 h 2558473"/>
              <a:gd name="connsiteX4" fmla="*/ 1116923 w 1727200"/>
              <a:gd name="connsiteY4" fmla="*/ 1654479 h 2558473"/>
              <a:gd name="connsiteX5" fmla="*/ 1387517 w 1727200"/>
              <a:gd name="connsiteY5" fmla="*/ 2055307 h 2558473"/>
              <a:gd name="connsiteX6" fmla="*/ 1727200 w 1727200"/>
              <a:gd name="connsiteY6" fmla="*/ 2558473 h 2558473"/>
              <a:gd name="connsiteX7" fmla="*/ 1727200 w 1727200"/>
              <a:gd name="connsiteY7" fmla="*/ 2558473 h 2558473"/>
              <a:gd name="connsiteX8" fmla="*/ 1727200 w 1727200"/>
              <a:gd name="connsiteY8" fmla="*/ 2558473 h 2558473"/>
              <a:gd name="connsiteX9" fmla="*/ 1727200 w 1727200"/>
              <a:gd name="connsiteY9" fmla="*/ 2558473 h 255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7200" h="2558473" extrusionOk="0">
                <a:moveTo>
                  <a:pt x="0" y="0"/>
                </a:moveTo>
                <a:cubicBezTo>
                  <a:pt x="97917" y="135095"/>
                  <a:pt x="140402" y="248233"/>
                  <a:pt x="236051" y="349658"/>
                </a:cubicBezTo>
                <a:cubicBezTo>
                  <a:pt x="331700" y="451084"/>
                  <a:pt x="385968" y="649223"/>
                  <a:pt x="558461" y="827240"/>
                </a:cubicBezTo>
                <a:cubicBezTo>
                  <a:pt x="730954" y="1005257"/>
                  <a:pt x="668387" y="1077742"/>
                  <a:pt x="829056" y="1228067"/>
                </a:cubicBezTo>
                <a:cubicBezTo>
                  <a:pt x="989725" y="1378393"/>
                  <a:pt x="1043463" y="1572566"/>
                  <a:pt x="1116923" y="1654479"/>
                </a:cubicBezTo>
                <a:cubicBezTo>
                  <a:pt x="1190383" y="1736392"/>
                  <a:pt x="1268903" y="1908724"/>
                  <a:pt x="1387517" y="2055307"/>
                </a:cubicBezTo>
                <a:cubicBezTo>
                  <a:pt x="1506131" y="2201889"/>
                  <a:pt x="1589531" y="2386181"/>
                  <a:pt x="1727200" y="2558473"/>
                </a:cubicBezTo>
                <a:lnTo>
                  <a:pt x="1727200" y="2558473"/>
                </a:lnTo>
                <a:lnTo>
                  <a:pt x="1727200" y="2558473"/>
                </a:lnTo>
                <a:lnTo>
                  <a:pt x="1727200" y="2558473"/>
                </a:lnTo>
              </a:path>
            </a:pathLst>
          </a:custGeom>
          <a:noFill/>
          <a:ln w="76200">
            <a:extLst>
              <a:ext uri="{C807C97D-BFC1-408E-A445-0C87EB9F89A2}">
                <ask:lineSketchStyleProps xmlns:ask="http://schemas.microsoft.com/office/drawing/2018/sketchyshapes" sd="9264371">
                  <a:custGeom>
                    <a:avLst/>
                    <a:gdLst>
                      <a:gd name="connsiteX0" fmla="*/ 0 w 1727200"/>
                      <a:gd name="connsiteY0" fmla="*/ 0 h 2558473"/>
                      <a:gd name="connsiteX1" fmla="*/ 1727200 w 1727200"/>
                      <a:gd name="connsiteY1" fmla="*/ 2558473 h 2558473"/>
                      <a:gd name="connsiteX2" fmla="*/ 1727200 w 1727200"/>
                      <a:gd name="connsiteY2" fmla="*/ 2558473 h 2558473"/>
                      <a:gd name="connsiteX3" fmla="*/ 1727200 w 1727200"/>
                      <a:gd name="connsiteY3" fmla="*/ 2558473 h 2558473"/>
                      <a:gd name="connsiteX4" fmla="*/ 1727200 w 1727200"/>
                      <a:gd name="connsiteY4" fmla="*/ 2558473 h 255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2558473">
                        <a:moveTo>
                          <a:pt x="0" y="0"/>
                        </a:moveTo>
                        <a:lnTo>
                          <a:pt x="1727200" y="2558473"/>
                        </a:lnTo>
                        <a:lnTo>
                          <a:pt x="1727200" y="2558473"/>
                        </a:lnTo>
                        <a:lnTo>
                          <a:pt x="1727200" y="2558473"/>
                        </a:lnTo>
                        <a:lnTo>
                          <a:pt x="1727200" y="2558473"/>
                        </a:ln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tự do: Hình 9">
            <a:extLst>
              <a:ext uri="{FF2B5EF4-FFF2-40B4-BE49-F238E27FC236}">
                <a16:creationId xmlns:a16="http://schemas.microsoft.com/office/drawing/2014/main" id="{BE4B9E60-04C5-2E03-5084-444137318CFF}"/>
              </a:ext>
            </a:extLst>
          </p:cNvPr>
          <p:cNvSpPr/>
          <p:nvPr/>
        </p:nvSpPr>
        <p:spPr>
          <a:xfrm rot="19113771">
            <a:off x="6352069" y="4724228"/>
            <a:ext cx="2101752" cy="229003"/>
          </a:xfrm>
          <a:custGeom>
            <a:avLst/>
            <a:gdLst>
              <a:gd name="connsiteX0" fmla="*/ 0 w 2101752"/>
              <a:gd name="connsiteY0" fmla="*/ 0 h 229003"/>
              <a:gd name="connsiteX1" fmla="*/ 462385 w 2101752"/>
              <a:gd name="connsiteY1" fmla="*/ 50381 h 229003"/>
              <a:gd name="connsiteX2" fmla="*/ 1029858 w 2101752"/>
              <a:gd name="connsiteY2" fmla="*/ 112211 h 229003"/>
              <a:gd name="connsiteX3" fmla="*/ 1534279 w 2101752"/>
              <a:gd name="connsiteY3" fmla="*/ 167172 h 229003"/>
              <a:gd name="connsiteX4" fmla="*/ 2101752 w 2101752"/>
              <a:gd name="connsiteY4" fmla="*/ 229003 h 229003"/>
              <a:gd name="connsiteX5" fmla="*/ 2101752 w 2101752"/>
              <a:gd name="connsiteY5" fmla="*/ 229003 h 229003"/>
              <a:gd name="connsiteX6" fmla="*/ 2101752 w 2101752"/>
              <a:gd name="connsiteY6" fmla="*/ 229003 h 229003"/>
              <a:gd name="connsiteX7" fmla="*/ 2101752 w 2101752"/>
              <a:gd name="connsiteY7" fmla="*/ 229003 h 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1752" h="229003" extrusionOk="0">
                <a:moveTo>
                  <a:pt x="0" y="0"/>
                </a:moveTo>
                <a:cubicBezTo>
                  <a:pt x="150738" y="-23069"/>
                  <a:pt x="325720" y="84550"/>
                  <a:pt x="462385" y="50381"/>
                </a:cubicBezTo>
                <a:cubicBezTo>
                  <a:pt x="599050" y="16211"/>
                  <a:pt x="820169" y="141824"/>
                  <a:pt x="1029858" y="112211"/>
                </a:cubicBezTo>
                <a:cubicBezTo>
                  <a:pt x="1239547" y="82598"/>
                  <a:pt x="1411021" y="156245"/>
                  <a:pt x="1534279" y="167172"/>
                </a:cubicBezTo>
                <a:cubicBezTo>
                  <a:pt x="1657537" y="178099"/>
                  <a:pt x="1926339" y="242722"/>
                  <a:pt x="2101752" y="229003"/>
                </a:cubicBezTo>
                <a:lnTo>
                  <a:pt x="2101752" y="229003"/>
                </a:lnTo>
                <a:lnTo>
                  <a:pt x="2101752" y="229003"/>
                </a:lnTo>
                <a:lnTo>
                  <a:pt x="2101752" y="229003"/>
                </a:lnTo>
              </a:path>
            </a:pathLst>
          </a:custGeom>
          <a:noFill/>
          <a:ln w="76200">
            <a:extLst>
              <a:ext uri="{C807C97D-BFC1-408E-A445-0C87EB9F89A2}">
                <ask:lineSketchStyleProps xmlns:ask="http://schemas.microsoft.com/office/drawing/2018/sketchyshapes" sd="9264371">
                  <a:custGeom>
                    <a:avLst/>
                    <a:gdLst>
                      <a:gd name="connsiteX0" fmla="*/ 0 w 1727200"/>
                      <a:gd name="connsiteY0" fmla="*/ 0 h 2558473"/>
                      <a:gd name="connsiteX1" fmla="*/ 1727200 w 1727200"/>
                      <a:gd name="connsiteY1" fmla="*/ 2558473 h 2558473"/>
                      <a:gd name="connsiteX2" fmla="*/ 1727200 w 1727200"/>
                      <a:gd name="connsiteY2" fmla="*/ 2558473 h 2558473"/>
                      <a:gd name="connsiteX3" fmla="*/ 1727200 w 1727200"/>
                      <a:gd name="connsiteY3" fmla="*/ 2558473 h 2558473"/>
                      <a:gd name="connsiteX4" fmla="*/ 1727200 w 1727200"/>
                      <a:gd name="connsiteY4" fmla="*/ 2558473 h 255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2558473">
                        <a:moveTo>
                          <a:pt x="0" y="0"/>
                        </a:moveTo>
                        <a:lnTo>
                          <a:pt x="1727200" y="2558473"/>
                        </a:lnTo>
                        <a:lnTo>
                          <a:pt x="1727200" y="2558473"/>
                        </a:lnTo>
                        <a:lnTo>
                          <a:pt x="1727200" y="2558473"/>
                        </a:lnTo>
                        <a:lnTo>
                          <a:pt x="1727200" y="2558473"/>
                        </a:ln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ình tự do: Hình 10">
            <a:extLst>
              <a:ext uri="{FF2B5EF4-FFF2-40B4-BE49-F238E27FC236}">
                <a16:creationId xmlns:a16="http://schemas.microsoft.com/office/drawing/2014/main" id="{2CE00AD7-636B-9FDA-BFB6-C718DC76AD74}"/>
              </a:ext>
            </a:extLst>
          </p:cNvPr>
          <p:cNvSpPr/>
          <p:nvPr/>
        </p:nvSpPr>
        <p:spPr>
          <a:xfrm rot="19113771">
            <a:off x="7133775" y="6315128"/>
            <a:ext cx="538340" cy="2000030"/>
          </a:xfrm>
          <a:custGeom>
            <a:avLst/>
            <a:gdLst>
              <a:gd name="connsiteX0" fmla="*/ 0 w 538340"/>
              <a:gd name="connsiteY0" fmla="*/ 0 h 2000030"/>
              <a:gd name="connsiteX1" fmla="*/ 118435 w 538340"/>
              <a:gd name="connsiteY1" fmla="*/ 440007 h 2000030"/>
              <a:gd name="connsiteX2" fmla="*/ 263787 w 538340"/>
              <a:gd name="connsiteY2" fmla="*/ 980015 h 2000030"/>
              <a:gd name="connsiteX3" fmla="*/ 392988 w 538340"/>
              <a:gd name="connsiteY3" fmla="*/ 1460022 h 2000030"/>
              <a:gd name="connsiteX4" fmla="*/ 538340 w 538340"/>
              <a:gd name="connsiteY4" fmla="*/ 2000030 h 2000030"/>
              <a:gd name="connsiteX5" fmla="*/ 538340 w 538340"/>
              <a:gd name="connsiteY5" fmla="*/ 2000030 h 2000030"/>
              <a:gd name="connsiteX6" fmla="*/ 538340 w 538340"/>
              <a:gd name="connsiteY6" fmla="*/ 2000030 h 2000030"/>
              <a:gd name="connsiteX7" fmla="*/ 538340 w 538340"/>
              <a:gd name="connsiteY7" fmla="*/ 2000030 h 200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340" h="2000030" extrusionOk="0">
                <a:moveTo>
                  <a:pt x="0" y="0"/>
                </a:moveTo>
                <a:cubicBezTo>
                  <a:pt x="65131" y="81982"/>
                  <a:pt x="61742" y="305064"/>
                  <a:pt x="118435" y="440007"/>
                </a:cubicBezTo>
                <a:cubicBezTo>
                  <a:pt x="175128" y="574950"/>
                  <a:pt x="194699" y="798950"/>
                  <a:pt x="263787" y="980015"/>
                </a:cubicBezTo>
                <a:cubicBezTo>
                  <a:pt x="332875" y="1161080"/>
                  <a:pt x="312103" y="1363398"/>
                  <a:pt x="392988" y="1460022"/>
                </a:cubicBezTo>
                <a:cubicBezTo>
                  <a:pt x="473874" y="1556646"/>
                  <a:pt x="461548" y="1813250"/>
                  <a:pt x="538340" y="2000030"/>
                </a:cubicBezTo>
                <a:lnTo>
                  <a:pt x="538340" y="2000030"/>
                </a:lnTo>
                <a:lnTo>
                  <a:pt x="538340" y="2000030"/>
                </a:lnTo>
                <a:lnTo>
                  <a:pt x="538340" y="2000030"/>
                </a:lnTo>
              </a:path>
            </a:pathLst>
          </a:custGeom>
          <a:noFill/>
          <a:ln w="76200">
            <a:extLst>
              <a:ext uri="{C807C97D-BFC1-408E-A445-0C87EB9F89A2}">
                <ask:lineSketchStyleProps xmlns:ask="http://schemas.microsoft.com/office/drawing/2018/sketchyshapes" sd="9264371">
                  <a:custGeom>
                    <a:avLst/>
                    <a:gdLst>
                      <a:gd name="connsiteX0" fmla="*/ 0 w 1727200"/>
                      <a:gd name="connsiteY0" fmla="*/ 0 h 2558473"/>
                      <a:gd name="connsiteX1" fmla="*/ 1727200 w 1727200"/>
                      <a:gd name="connsiteY1" fmla="*/ 2558473 h 2558473"/>
                      <a:gd name="connsiteX2" fmla="*/ 1727200 w 1727200"/>
                      <a:gd name="connsiteY2" fmla="*/ 2558473 h 2558473"/>
                      <a:gd name="connsiteX3" fmla="*/ 1727200 w 1727200"/>
                      <a:gd name="connsiteY3" fmla="*/ 2558473 h 2558473"/>
                      <a:gd name="connsiteX4" fmla="*/ 1727200 w 1727200"/>
                      <a:gd name="connsiteY4" fmla="*/ 2558473 h 255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2558473">
                        <a:moveTo>
                          <a:pt x="0" y="0"/>
                        </a:moveTo>
                        <a:lnTo>
                          <a:pt x="1727200" y="2558473"/>
                        </a:lnTo>
                        <a:lnTo>
                          <a:pt x="1727200" y="2558473"/>
                        </a:lnTo>
                        <a:lnTo>
                          <a:pt x="1727200" y="2558473"/>
                        </a:lnTo>
                        <a:lnTo>
                          <a:pt x="1727200" y="2558473"/>
                        </a:ln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tự do: Hình 11">
            <a:extLst>
              <a:ext uri="{FF2B5EF4-FFF2-40B4-BE49-F238E27FC236}">
                <a16:creationId xmlns:a16="http://schemas.microsoft.com/office/drawing/2014/main" id="{62BD76F2-DB3A-2EF2-42F8-793BE63611D6}"/>
              </a:ext>
            </a:extLst>
          </p:cNvPr>
          <p:cNvSpPr/>
          <p:nvPr/>
        </p:nvSpPr>
        <p:spPr>
          <a:xfrm rot="19113771" flipV="1">
            <a:off x="5948291" y="6401353"/>
            <a:ext cx="2909307" cy="685792"/>
          </a:xfrm>
          <a:custGeom>
            <a:avLst/>
            <a:gdLst>
              <a:gd name="connsiteX0" fmla="*/ 0 w 2909307"/>
              <a:gd name="connsiteY0" fmla="*/ 0 h 685792"/>
              <a:gd name="connsiteX1" fmla="*/ 494582 w 2909307"/>
              <a:gd name="connsiteY1" fmla="*/ 116585 h 685792"/>
              <a:gd name="connsiteX2" fmla="*/ 1134630 w 2909307"/>
              <a:gd name="connsiteY2" fmla="*/ 267459 h 685792"/>
              <a:gd name="connsiteX3" fmla="*/ 1687398 w 2909307"/>
              <a:gd name="connsiteY3" fmla="*/ 397759 h 685792"/>
              <a:gd name="connsiteX4" fmla="*/ 2269259 w 2909307"/>
              <a:gd name="connsiteY4" fmla="*/ 534918 h 685792"/>
              <a:gd name="connsiteX5" fmla="*/ 2909307 w 2909307"/>
              <a:gd name="connsiteY5" fmla="*/ 685792 h 685792"/>
              <a:gd name="connsiteX6" fmla="*/ 2909307 w 2909307"/>
              <a:gd name="connsiteY6" fmla="*/ 685792 h 685792"/>
              <a:gd name="connsiteX7" fmla="*/ 2909307 w 2909307"/>
              <a:gd name="connsiteY7" fmla="*/ 685792 h 685792"/>
              <a:gd name="connsiteX8" fmla="*/ 2909307 w 2909307"/>
              <a:gd name="connsiteY8" fmla="*/ 685792 h 68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307" h="685792" extrusionOk="0">
                <a:moveTo>
                  <a:pt x="0" y="0"/>
                </a:moveTo>
                <a:cubicBezTo>
                  <a:pt x="155168" y="24506"/>
                  <a:pt x="391561" y="94465"/>
                  <a:pt x="494582" y="116585"/>
                </a:cubicBezTo>
                <a:cubicBezTo>
                  <a:pt x="597603" y="138705"/>
                  <a:pt x="812223" y="220956"/>
                  <a:pt x="1134630" y="267459"/>
                </a:cubicBezTo>
                <a:cubicBezTo>
                  <a:pt x="1457037" y="313962"/>
                  <a:pt x="1512130" y="418322"/>
                  <a:pt x="1687398" y="397759"/>
                </a:cubicBezTo>
                <a:cubicBezTo>
                  <a:pt x="1862666" y="377197"/>
                  <a:pt x="2104949" y="538801"/>
                  <a:pt x="2269259" y="534918"/>
                </a:cubicBezTo>
                <a:cubicBezTo>
                  <a:pt x="2433569" y="531034"/>
                  <a:pt x="2701039" y="701648"/>
                  <a:pt x="2909307" y="685792"/>
                </a:cubicBezTo>
                <a:lnTo>
                  <a:pt x="2909307" y="685792"/>
                </a:lnTo>
                <a:lnTo>
                  <a:pt x="2909307" y="685792"/>
                </a:lnTo>
                <a:lnTo>
                  <a:pt x="2909307" y="685792"/>
                </a:lnTo>
              </a:path>
            </a:pathLst>
          </a:custGeom>
          <a:noFill/>
          <a:ln w="76200">
            <a:extLst>
              <a:ext uri="{C807C97D-BFC1-408E-A445-0C87EB9F89A2}">
                <ask:lineSketchStyleProps xmlns:ask="http://schemas.microsoft.com/office/drawing/2018/sketchyshapes" sd="9264371">
                  <a:custGeom>
                    <a:avLst/>
                    <a:gdLst>
                      <a:gd name="connsiteX0" fmla="*/ 0 w 1727200"/>
                      <a:gd name="connsiteY0" fmla="*/ 0 h 2558473"/>
                      <a:gd name="connsiteX1" fmla="*/ 1727200 w 1727200"/>
                      <a:gd name="connsiteY1" fmla="*/ 2558473 h 2558473"/>
                      <a:gd name="connsiteX2" fmla="*/ 1727200 w 1727200"/>
                      <a:gd name="connsiteY2" fmla="*/ 2558473 h 2558473"/>
                      <a:gd name="connsiteX3" fmla="*/ 1727200 w 1727200"/>
                      <a:gd name="connsiteY3" fmla="*/ 2558473 h 2558473"/>
                      <a:gd name="connsiteX4" fmla="*/ 1727200 w 1727200"/>
                      <a:gd name="connsiteY4" fmla="*/ 2558473 h 255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2558473">
                        <a:moveTo>
                          <a:pt x="0" y="0"/>
                        </a:moveTo>
                        <a:lnTo>
                          <a:pt x="1727200" y="2558473"/>
                        </a:lnTo>
                        <a:lnTo>
                          <a:pt x="1727200" y="2558473"/>
                        </a:lnTo>
                        <a:lnTo>
                          <a:pt x="1727200" y="2558473"/>
                        </a:lnTo>
                        <a:lnTo>
                          <a:pt x="1727200" y="2558473"/>
                        </a:ln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33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295400" y="4229100"/>
            <a:ext cx="14554200" cy="540147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11500" b="1" cap="none" spc="0">
                <a:ln w="0"/>
                <a:solidFill>
                  <a:srgbClr val="FFFF00"/>
                </a:solidFill>
                <a:effectLst>
                  <a:outerShdw blurRad="38100" dist="19050" dir="2700000" algn="tl" rotWithShape="0">
                    <a:schemeClr val="dk1">
                      <a:alpha val="40000"/>
                    </a:schemeClr>
                  </a:outerShdw>
                </a:effectLst>
              </a:rPr>
              <a:t>Hoạt động 3: </a:t>
            </a:r>
          </a:p>
          <a:p>
            <a:pPr algn="ctr"/>
            <a:r>
              <a:rPr lang="vi-VN" sz="11500" b="1" cap="none" spc="0">
                <a:ln w="0"/>
                <a:solidFill>
                  <a:schemeClr val="bg1"/>
                </a:solidFill>
                <a:effectLst>
                  <a:outerShdw blurRad="38100" dist="19050" dir="2700000" algn="tl" rotWithShape="0">
                    <a:schemeClr val="dk1">
                      <a:alpha val="40000"/>
                    </a:schemeClr>
                  </a:outerShdw>
                </a:effectLst>
              </a:rPr>
              <a:t>Lựa chọn chủ ngữ phù hợp</a:t>
            </a:r>
          </a:p>
        </p:txBody>
      </p:sp>
    </p:spTree>
    <p:extLst>
      <p:ext uri="{BB962C8B-B14F-4D97-AF65-F5344CB8AC3E}">
        <p14:creationId xmlns:p14="http://schemas.microsoft.com/office/powerpoint/2010/main" val="475553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1909</TotalTime>
  <Words>556</Words>
  <Application>Microsoft Office PowerPoint</Application>
  <PresentationFormat>Tùy chỉnh</PresentationFormat>
  <Paragraphs>65</Paragraphs>
  <Slides>15</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15</vt:i4>
      </vt:variant>
    </vt:vector>
  </HeadingPairs>
  <TitlesOfParts>
    <vt:vector size="24" baseType="lpstr">
      <vt:lpstr>Calibri</vt:lpstr>
      <vt:lpstr>#9Slide02 Tieu de dai</vt:lpstr>
      <vt:lpstr>Times New Roman (Đầu đề)</vt:lpstr>
      <vt:lpstr>#9Slide02 Noi dung dai</vt:lpstr>
      <vt:lpstr>#9Slide03 Arima Madurai Black</vt:lpstr>
      <vt:lpstr>Arial</vt:lpstr>
      <vt:lpstr>Wingdings</vt:lpstr>
      <vt:lpstr>2_Office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t19</dc:title>
  <dc:subject>9Slide.vn</dc:subject>
  <dc:creator>Hi There</dc:creator>
  <dc:description>9Slide.vn</dc:description>
  <cp:lastModifiedBy>Kim Tuyền Phạm</cp:lastModifiedBy>
  <cp:revision>39</cp:revision>
  <dcterms:created xsi:type="dcterms:W3CDTF">2006-08-16T00:00:00Z</dcterms:created>
  <dcterms:modified xsi:type="dcterms:W3CDTF">2024-01-18T03:45:32Z</dcterms:modified>
  <cp:category>9Slide.vn</cp:category>
  <dc:identifier>DAF1Kgzwy4o</dc:identifier>
</cp:coreProperties>
</file>