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sldIdLst>
    <p:sldId id="298" r:id="rId3"/>
    <p:sldId id="299" r:id="rId4"/>
    <p:sldId id="300" r:id="rId5"/>
    <p:sldId id="301" r:id="rId6"/>
    <p:sldId id="325" r:id="rId7"/>
    <p:sldId id="317" r:id="rId8"/>
    <p:sldId id="326" r:id="rId9"/>
    <p:sldId id="327" r:id="rId10"/>
    <p:sldId id="329" r:id="rId11"/>
    <p:sldId id="318" r:id="rId12"/>
    <p:sldId id="330" r:id="rId13"/>
    <p:sldId id="331" r:id="rId14"/>
    <p:sldId id="332" r:id="rId15"/>
    <p:sldId id="296" r:id="rId16"/>
    <p:sldId id="297" r:id="rId17"/>
  </p:sldIdLst>
  <p:sldSz cx="18288000" cy="10287000"/>
  <p:notesSz cx="6858000" cy="9144000"/>
  <p:embeddedFontLst>
    <p:embeddedFont>
      <p:font typeface="#9Slide02 Noi dung dai" panose="02000000000000000000" pitchFamily="2" charset="0"/>
      <p:regular r:id="rId18"/>
    </p:embeddedFont>
    <p:embeddedFont>
      <p:font typeface="#9Slide02 Tieu de dai" panose="02000000000000000000" pitchFamily="2" charset="0"/>
      <p:bold r:id="rId19"/>
    </p:embeddedFont>
    <p:embeddedFont>
      <p:font typeface="#9Slide03 Arima Madurai Black" panose="00000A00000000000000" pitchFamily="2" charset="-93"/>
      <p:bold r:id="rId20"/>
    </p:embeddedFont>
    <p:embeddedFont>
      <p:font typeface="#9Slide03 Arima Madurai ExtraBo" panose="00000900000000000000" pitchFamily="2" charset="-93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67E30"/>
    <a:srgbClr val="E87D2D"/>
    <a:srgbClr val="FAF4E5"/>
    <a:srgbClr val="000000"/>
    <a:srgbClr val="E1EFFB"/>
    <a:srgbClr val="F8E6EE"/>
    <a:srgbClr val="EFA74A"/>
    <a:srgbClr val="729A31"/>
    <a:srgbClr val="D047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215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5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80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3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2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1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69" indent="0" algn="ctr">
              <a:buNone/>
              <a:defRPr sz="3000"/>
            </a:lvl2pPr>
            <a:lvl3pPr marL="1371738" indent="0" algn="ctr">
              <a:buNone/>
              <a:defRPr sz="2700"/>
            </a:lvl3pPr>
            <a:lvl4pPr marL="2057607" indent="0" algn="ctr">
              <a:buNone/>
              <a:defRPr sz="2400"/>
            </a:lvl4pPr>
            <a:lvl5pPr marL="2743475" indent="0" algn="ctr">
              <a:buNone/>
              <a:defRPr sz="2400"/>
            </a:lvl5pPr>
            <a:lvl6pPr marL="3429342" indent="0" algn="ctr">
              <a:buNone/>
              <a:defRPr sz="2400"/>
            </a:lvl6pPr>
            <a:lvl7pPr marL="4115213" indent="0" algn="ctr">
              <a:buNone/>
              <a:defRPr sz="2400"/>
            </a:lvl7pPr>
            <a:lvl8pPr marL="4801080" indent="0" algn="ctr">
              <a:buNone/>
              <a:defRPr sz="2400"/>
            </a:lvl8pPr>
            <a:lvl9pPr marL="5486949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7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69" indent="0">
              <a:buNone/>
              <a:defRPr sz="4200"/>
            </a:lvl2pPr>
            <a:lvl3pPr marL="1371738" indent="0">
              <a:buNone/>
              <a:defRPr sz="3600"/>
            </a:lvl3pPr>
            <a:lvl4pPr marL="2057607" indent="0">
              <a:buNone/>
              <a:defRPr sz="3000"/>
            </a:lvl4pPr>
            <a:lvl5pPr marL="2743475" indent="0">
              <a:buNone/>
              <a:defRPr sz="3000"/>
            </a:lvl5pPr>
            <a:lvl6pPr marL="3429342" indent="0">
              <a:buNone/>
              <a:defRPr sz="3000"/>
            </a:lvl6pPr>
            <a:lvl7pPr marL="4115213" indent="0">
              <a:buNone/>
              <a:defRPr sz="3000"/>
            </a:lvl7pPr>
            <a:lvl8pPr marL="4801080" indent="0">
              <a:buNone/>
              <a:defRPr sz="3000"/>
            </a:lvl8pPr>
            <a:lvl9pPr marL="5486949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69" indent="0">
              <a:buNone/>
              <a:defRPr sz="2100"/>
            </a:lvl2pPr>
            <a:lvl3pPr marL="1371738" indent="0">
              <a:buNone/>
              <a:defRPr sz="1800"/>
            </a:lvl3pPr>
            <a:lvl4pPr marL="2057607" indent="0">
              <a:buNone/>
              <a:defRPr sz="1500"/>
            </a:lvl4pPr>
            <a:lvl5pPr marL="2743475" indent="0">
              <a:buNone/>
              <a:defRPr sz="1500"/>
            </a:lvl5pPr>
            <a:lvl6pPr marL="3429342" indent="0">
              <a:buNone/>
              <a:defRPr sz="1500"/>
            </a:lvl6pPr>
            <a:lvl7pPr marL="4115213" indent="0">
              <a:buNone/>
              <a:defRPr sz="1500"/>
            </a:lvl7pPr>
            <a:lvl8pPr marL="4801080" indent="0">
              <a:buNone/>
              <a:defRPr sz="1500"/>
            </a:lvl8pPr>
            <a:lvl9pPr marL="5486949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4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5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84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9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60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8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0" b="1"/>
            </a:lvl2pPr>
            <a:lvl3pPr marL="914490" indent="0">
              <a:buNone/>
              <a:defRPr sz="1800" b="1"/>
            </a:lvl3pPr>
            <a:lvl4pPr marL="1371738" indent="0">
              <a:buNone/>
              <a:defRPr sz="1601" b="1"/>
            </a:lvl4pPr>
            <a:lvl5pPr marL="1828983" indent="0">
              <a:buNone/>
              <a:defRPr sz="1601" b="1"/>
            </a:lvl5pPr>
            <a:lvl6pPr marL="2286228" indent="0">
              <a:buNone/>
              <a:defRPr sz="1601" b="1"/>
            </a:lvl6pPr>
            <a:lvl7pPr marL="2743475" indent="0">
              <a:buNone/>
              <a:defRPr sz="1601" b="1"/>
            </a:lvl7pPr>
            <a:lvl8pPr marL="3200721" indent="0">
              <a:buNone/>
              <a:defRPr sz="1601" b="1"/>
            </a:lvl8pPr>
            <a:lvl9pPr marL="3657966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0" b="1"/>
            </a:lvl2pPr>
            <a:lvl3pPr marL="914490" indent="0">
              <a:buNone/>
              <a:defRPr sz="1800" b="1"/>
            </a:lvl3pPr>
            <a:lvl4pPr marL="1371738" indent="0">
              <a:buNone/>
              <a:defRPr sz="1601" b="1"/>
            </a:lvl4pPr>
            <a:lvl5pPr marL="1828983" indent="0">
              <a:buNone/>
              <a:defRPr sz="1601" b="1"/>
            </a:lvl5pPr>
            <a:lvl6pPr marL="2286228" indent="0">
              <a:buNone/>
              <a:defRPr sz="1601" b="1"/>
            </a:lvl6pPr>
            <a:lvl7pPr marL="2743475" indent="0">
              <a:buNone/>
              <a:defRPr sz="1601" b="1"/>
            </a:lvl7pPr>
            <a:lvl8pPr marL="3200721" indent="0">
              <a:buNone/>
              <a:defRPr sz="1601" b="1"/>
            </a:lvl8pPr>
            <a:lvl9pPr marL="3657966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1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4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47" indent="0">
              <a:buNone/>
              <a:defRPr sz="1200"/>
            </a:lvl2pPr>
            <a:lvl3pPr marL="914490" indent="0">
              <a:buNone/>
              <a:defRPr sz="1001"/>
            </a:lvl3pPr>
            <a:lvl4pPr marL="1371738" indent="0">
              <a:buNone/>
              <a:defRPr sz="900"/>
            </a:lvl4pPr>
            <a:lvl5pPr marL="1828983" indent="0">
              <a:buNone/>
              <a:defRPr sz="900"/>
            </a:lvl5pPr>
            <a:lvl6pPr marL="2286228" indent="0">
              <a:buNone/>
              <a:defRPr sz="900"/>
            </a:lvl6pPr>
            <a:lvl7pPr marL="2743475" indent="0">
              <a:buNone/>
              <a:defRPr sz="900"/>
            </a:lvl7pPr>
            <a:lvl8pPr marL="3200721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1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47" indent="0">
              <a:buNone/>
              <a:defRPr sz="2801"/>
            </a:lvl2pPr>
            <a:lvl3pPr marL="914490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1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47" indent="0">
              <a:buNone/>
              <a:defRPr sz="1200"/>
            </a:lvl2pPr>
            <a:lvl3pPr marL="914490" indent="0">
              <a:buNone/>
              <a:defRPr sz="1001"/>
            </a:lvl3pPr>
            <a:lvl4pPr marL="1371738" indent="0">
              <a:buNone/>
              <a:defRPr sz="900"/>
            </a:lvl4pPr>
            <a:lvl5pPr marL="1828983" indent="0">
              <a:buNone/>
              <a:defRPr sz="900"/>
            </a:lvl5pPr>
            <a:lvl6pPr marL="2286228" indent="0">
              <a:buNone/>
              <a:defRPr sz="900"/>
            </a:lvl6pPr>
            <a:lvl7pPr marL="2743475" indent="0">
              <a:buNone/>
              <a:defRPr sz="900"/>
            </a:lvl7pPr>
            <a:lvl8pPr marL="3200721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3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446D6E20-3E0C-4C5D-E0E9-03850AA2369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4B6EF64-72BE-CB2E-572F-2BCE820B113D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C84805B8-8E50-B131-5F38-2B4B6CB643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5" indent="-342935" algn="l" defTabSz="9144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5" indent="-285780" algn="l" defTabSz="914490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1" indent="-228624" algn="l" defTabSz="9144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7" indent="-228624" algn="l" defTabSz="9144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2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90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7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0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1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3F742483-9BE5-920C-9030-BDACE38F2A45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3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0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73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35" indent="-342935" algn="l" defTabSz="137173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802" indent="-342935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671" indent="-342935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540" indent="-342935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409" indent="-342935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2278" indent="-342935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147" indent="-342935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015" indent="-342935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882" indent="-342935" algn="l" defTabSz="13717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9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738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607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475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342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213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080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949" algn="l" defTabSz="137173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zalo.me/g/wvrerm32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hyperlink" Target="mailto:https://www.facebook.com/groups/97636430684893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F0F4F79F-019E-F797-5811-87B5D926F2CC}"/>
              </a:ext>
            </a:extLst>
          </p:cNvPr>
          <p:cNvSpPr/>
          <p:nvPr/>
        </p:nvSpPr>
        <p:spPr>
          <a:xfrm>
            <a:off x="8026323" y="419100"/>
            <a:ext cx="22353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800" b="1" u="sng">
                <a:ln w="0"/>
              </a:rPr>
              <a:t>Viết</a:t>
            </a:r>
            <a:endParaRPr lang="vi-VN" sz="8800" b="1" u="sng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5" name="Hình tự do: Hình 4">
            <a:extLst>
              <a:ext uri="{FF2B5EF4-FFF2-40B4-BE49-F238E27FC236}">
                <a16:creationId xmlns:a16="http://schemas.microsoft.com/office/drawing/2014/main" id="{1300F18A-5808-E5F7-7276-A188B0573541}"/>
              </a:ext>
            </a:extLst>
          </p:cNvPr>
          <p:cNvSpPr>
            <a:spLocks noChangeAspect="1"/>
          </p:cNvSpPr>
          <p:nvPr/>
        </p:nvSpPr>
        <p:spPr>
          <a:xfrm>
            <a:off x="3870072" y="2311984"/>
            <a:ext cx="10888598" cy="2579980"/>
          </a:xfrm>
          <a:custGeom>
            <a:avLst/>
            <a:gdLst/>
            <a:ahLst/>
            <a:cxnLst/>
            <a:rect l="l" t="t" r="r" b="b"/>
            <a:pathLst>
              <a:path w="10888598" h="2579980">
                <a:moveTo>
                  <a:pt x="7933258" y="1785062"/>
                </a:moveTo>
                <a:lnTo>
                  <a:pt x="7813776" y="2228850"/>
                </a:lnTo>
                <a:lnTo>
                  <a:pt x="8055178" y="2228850"/>
                </a:lnTo>
                <a:close/>
                <a:moveTo>
                  <a:pt x="6314008" y="1785062"/>
                </a:moveTo>
                <a:lnTo>
                  <a:pt x="6194526" y="2228850"/>
                </a:lnTo>
                <a:lnTo>
                  <a:pt x="6435928" y="2228850"/>
                </a:lnTo>
                <a:close/>
                <a:moveTo>
                  <a:pt x="1046683" y="1785062"/>
                </a:moveTo>
                <a:lnTo>
                  <a:pt x="927202" y="2228850"/>
                </a:lnTo>
                <a:lnTo>
                  <a:pt x="1168603" y="2228850"/>
                </a:lnTo>
                <a:close/>
                <a:moveTo>
                  <a:pt x="10255833" y="1750924"/>
                </a:moveTo>
                <a:cubicBezTo>
                  <a:pt x="10194059" y="1750924"/>
                  <a:pt x="10148543" y="1782014"/>
                  <a:pt x="10119282" y="1844193"/>
                </a:cubicBezTo>
                <a:cubicBezTo>
                  <a:pt x="10090021" y="1906372"/>
                  <a:pt x="10075391" y="2004518"/>
                  <a:pt x="10075391" y="2138630"/>
                </a:cubicBezTo>
                <a:cubicBezTo>
                  <a:pt x="10075391" y="2272742"/>
                  <a:pt x="10090021" y="2370887"/>
                  <a:pt x="10119282" y="2433066"/>
                </a:cubicBezTo>
                <a:cubicBezTo>
                  <a:pt x="10148543" y="2495246"/>
                  <a:pt x="10194059" y="2526335"/>
                  <a:pt x="10255833" y="2526335"/>
                </a:cubicBezTo>
                <a:cubicBezTo>
                  <a:pt x="10317606" y="2526335"/>
                  <a:pt x="10362919" y="2495246"/>
                  <a:pt x="10391774" y="2433066"/>
                </a:cubicBezTo>
                <a:cubicBezTo>
                  <a:pt x="10420629" y="2370887"/>
                  <a:pt x="10435055" y="2272742"/>
                  <a:pt x="10435055" y="2138630"/>
                </a:cubicBezTo>
                <a:cubicBezTo>
                  <a:pt x="10435055" y="2004518"/>
                  <a:pt x="10420629" y="1906372"/>
                  <a:pt x="10391774" y="1844193"/>
                </a:cubicBezTo>
                <a:cubicBezTo>
                  <a:pt x="10362919" y="1782014"/>
                  <a:pt x="10317606" y="1750924"/>
                  <a:pt x="10255833" y="1750924"/>
                </a:cubicBezTo>
                <a:close/>
                <a:moveTo>
                  <a:pt x="5368137" y="1714348"/>
                </a:moveTo>
                <a:lnTo>
                  <a:pt x="5955791" y="1714348"/>
                </a:lnTo>
                <a:cubicBezTo>
                  <a:pt x="5963919" y="1714348"/>
                  <a:pt x="5970015" y="1718209"/>
                  <a:pt x="5974080" y="1725930"/>
                </a:cubicBezTo>
                <a:cubicBezTo>
                  <a:pt x="5978143" y="1733652"/>
                  <a:pt x="5980175" y="1743202"/>
                  <a:pt x="5980175" y="1754582"/>
                </a:cubicBezTo>
                <a:cubicBezTo>
                  <a:pt x="5980175" y="1772463"/>
                  <a:pt x="5976315" y="1790345"/>
                  <a:pt x="5968592" y="1808226"/>
                </a:cubicBezTo>
                <a:cubicBezTo>
                  <a:pt x="5960871" y="1826108"/>
                  <a:pt x="5951321" y="1837487"/>
                  <a:pt x="5939942" y="1842364"/>
                </a:cubicBezTo>
                <a:cubicBezTo>
                  <a:pt x="5858662" y="1806601"/>
                  <a:pt x="5790386" y="1783842"/>
                  <a:pt x="5735116" y="1774089"/>
                </a:cubicBezTo>
                <a:lnTo>
                  <a:pt x="5736335" y="2397100"/>
                </a:lnTo>
                <a:cubicBezTo>
                  <a:pt x="5736335" y="2461311"/>
                  <a:pt x="5743244" y="2511298"/>
                  <a:pt x="5757062" y="2547061"/>
                </a:cubicBezTo>
                <a:cubicBezTo>
                  <a:pt x="5748934" y="2555189"/>
                  <a:pt x="5737554" y="2562708"/>
                  <a:pt x="5722924" y="2569617"/>
                </a:cubicBezTo>
                <a:cubicBezTo>
                  <a:pt x="5708294" y="2576526"/>
                  <a:pt x="5691632" y="2579980"/>
                  <a:pt x="5672937" y="2579980"/>
                </a:cubicBezTo>
                <a:cubicBezTo>
                  <a:pt x="5648553" y="2579980"/>
                  <a:pt x="5628436" y="2573071"/>
                  <a:pt x="5612586" y="2559254"/>
                </a:cubicBezTo>
                <a:cubicBezTo>
                  <a:pt x="5596737" y="2545436"/>
                  <a:pt x="5588812" y="2526741"/>
                  <a:pt x="5588812" y="2503170"/>
                </a:cubicBezTo>
                <a:lnTo>
                  <a:pt x="5588812" y="1774089"/>
                </a:lnTo>
                <a:cubicBezTo>
                  <a:pt x="5536793" y="1783842"/>
                  <a:pt x="5468518" y="1806601"/>
                  <a:pt x="5383986" y="1842364"/>
                </a:cubicBezTo>
                <a:cubicBezTo>
                  <a:pt x="5372607" y="1837487"/>
                  <a:pt x="5363260" y="1825905"/>
                  <a:pt x="5355944" y="1807617"/>
                </a:cubicBezTo>
                <a:cubicBezTo>
                  <a:pt x="5348630" y="1789329"/>
                  <a:pt x="5344972" y="1771244"/>
                  <a:pt x="5344972" y="1753362"/>
                </a:cubicBezTo>
                <a:cubicBezTo>
                  <a:pt x="5344972" y="1727353"/>
                  <a:pt x="5352694" y="1714348"/>
                  <a:pt x="5368137" y="1714348"/>
                </a:cubicBezTo>
                <a:close/>
                <a:moveTo>
                  <a:pt x="3924452" y="1714348"/>
                </a:moveTo>
                <a:lnTo>
                  <a:pt x="4282896" y="1714348"/>
                </a:lnTo>
                <a:cubicBezTo>
                  <a:pt x="4298340" y="1714348"/>
                  <a:pt x="4306061" y="1727353"/>
                  <a:pt x="4306061" y="1753362"/>
                </a:cubicBezTo>
                <a:cubicBezTo>
                  <a:pt x="4306061" y="1771244"/>
                  <a:pt x="4302404" y="1789329"/>
                  <a:pt x="4295089" y="1807617"/>
                </a:cubicBezTo>
                <a:cubicBezTo>
                  <a:pt x="4287773" y="1825905"/>
                  <a:pt x="4278426" y="1837487"/>
                  <a:pt x="4267047" y="1842364"/>
                </a:cubicBezTo>
                <a:cubicBezTo>
                  <a:pt x="4169511" y="1807414"/>
                  <a:pt x="4067505" y="1788719"/>
                  <a:pt x="3961028" y="1786281"/>
                </a:cubicBezTo>
                <a:lnTo>
                  <a:pt x="3961028" y="2081327"/>
                </a:lnTo>
                <a:lnTo>
                  <a:pt x="4232910" y="2081327"/>
                </a:lnTo>
                <a:cubicBezTo>
                  <a:pt x="4236161" y="2093519"/>
                  <a:pt x="4237786" y="2106930"/>
                  <a:pt x="4237786" y="2121561"/>
                </a:cubicBezTo>
                <a:cubicBezTo>
                  <a:pt x="4237786" y="2137817"/>
                  <a:pt x="4236161" y="2151228"/>
                  <a:pt x="4232910" y="2161794"/>
                </a:cubicBezTo>
                <a:lnTo>
                  <a:pt x="3962247" y="2161794"/>
                </a:lnTo>
                <a:lnTo>
                  <a:pt x="3962247" y="2490978"/>
                </a:lnTo>
                <a:cubicBezTo>
                  <a:pt x="4015079" y="2490165"/>
                  <a:pt x="4073804" y="2483663"/>
                  <a:pt x="4138421" y="2471471"/>
                </a:cubicBezTo>
                <a:cubicBezTo>
                  <a:pt x="4203039" y="2459279"/>
                  <a:pt x="4255261" y="2446274"/>
                  <a:pt x="4295089" y="2432457"/>
                </a:cubicBezTo>
                <a:cubicBezTo>
                  <a:pt x="4303217" y="2438146"/>
                  <a:pt x="4309719" y="2447493"/>
                  <a:pt x="4314596" y="2460498"/>
                </a:cubicBezTo>
                <a:cubicBezTo>
                  <a:pt x="4319473" y="2473503"/>
                  <a:pt x="4321911" y="2487727"/>
                  <a:pt x="4321911" y="2503170"/>
                </a:cubicBezTo>
                <a:cubicBezTo>
                  <a:pt x="4321911" y="2519426"/>
                  <a:pt x="4318863" y="2533447"/>
                  <a:pt x="4312767" y="2545233"/>
                </a:cubicBezTo>
                <a:cubicBezTo>
                  <a:pt x="4306671" y="2557018"/>
                  <a:pt x="4297933" y="2562911"/>
                  <a:pt x="4286554" y="2562911"/>
                </a:cubicBezTo>
                <a:lnTo>
                  <a:pt x="3898848" y="2562911"/>
                </a:lnTo>
                <a:cubicBezTo>
                  <a:pt x="3874464" y="2562911"/>
                  <a:pt x="3854551" y="2556206"/>
                  <a:pt x="3839108" y="2542794"/>
                </a:cubicBezTo>
                <a:cubicBezTo>
                  <a:pt x="3823664" y="2529383"/>
                  <a:pt x="3815943" y="2510892"/>
                  <a:pt x="3815943" y="2487321"/>
                </a:cubicBezTo>
                <a:lnTo>
                  <a:pt x="3814723" y="1898447"/>
                </a:lnTo>
                <a:cubicBezTo>
                  <a:pt x="3814723" y="1839926"/>
                  <a:pt x="3807814" y="1790751"/>
                  <a:pt x="3793997" y="1750924"/>
                </a:cubicBezTo>
                <a:cubicBezTo>
                  <a:pt x="3811066" y="1735481"/>
                  <a:pt x="3828541" y="1725524"/>
                  <a:pt x="3846423" y="1721054"/>
                </a:cubicBezTo>
                <a:cubicBezTo>
                  <a:pt x="3864305" y="1716583"/>
                  <a:pt x="3890314" y="1714348"/>
                  <a:pt x="3924452" y="1714348"/>
                </a:cubicBezTo>
                <a:close/>
                <a:moveTo>
                  <a:pt x="8383295" y="1700937"/>
                </a:moveTo>
                <a:cubicBezTo>
                  <a:pt x="8410117" y="1700937"/>
                  <a:pt x="8430641" y="1707642"/>
                  <a:pt x="8444864" y="1721054"/>
                </a:cubicBezTo>
                <a:cubicBezTo>
                  <a:pt x="8459088" y="1734465"/>
                  <a:pt x="8472703" y="1754988"/>
                  <a:pt x="8485708" y="1782623"/>
                </a:cubicBezTo>
                <a:lnTo>
                  <a:pt x="8655176" y="2150822"/>
                </a:lnTo>
                <a:lnTo>
                  <a:pt x="8812453" y="1807007"/>
                </a:lnTo>
                <a:cubicBezTo>
                  <a:pt x="8820581" y="1787500"/>
                  <a:pt x="8824645" y="1770431"/>
                  <a:pt x="8824645" y="1755801"/>
                </a:cubicBezTo>
                <a:cubicBezTo>
                  <a:pt x="8824645" y="1740357"/>
                  <a:pt x="8819768" y="1726946"/>
                  <a:pt x="8810014" y="1715567"/>
                </a:cubicBezTo>
                <a:cubicBezTo>
                  <a:pt x="8835211" y="1705814"/>
                  <a:pt x="8862847" y="1700937"/>
                  <a:pt x="8892920" y="1700937"/>
                </a:cubicBezTo>
                <a:cubicBezTo>
                  <a:pt x="8914866" y="1700937"/>
                  <a:pt x="8931528" y="1707033"/>
                  <a:pt x="8942908" y="1719225"/>
                </a:cubicBezTo>
                <a:cubicBezTo>
                  <a:pt x="8954287" y="1731417"/>
                  <a:pt x="8960383" y="1746860"/>
                  <a:pt x="8961195" y="1765554"/>
                </a:cubicBezTo>
                <a:cubicBezTo>
                  <a:pt x="8961195" y="1787500"/>
                  <a:pt x="8949816" y="1817574"/>
                  <a:pt x="8927058" y="1855775"/>
                </a:cubicBezTo>
                <a:lnTo>
                  <a:pt x="8700287" y="2247138"/>
                </a:lnTo>
                <a:lnTo>
                  <a:pt x="8700287" y="2397100"/>
                </a:lnTo>
                <a:cubicBezTo>
                  <a:pt x="8700287" y="2458873"/>
                  <a:pt x="8707602" y="2508860"/>
                  <a:pt x="8722232" y="2547061"/>
                </a:cubicBezTo>
                <a:cubicBezTo>
                  <a:pt x="8714105" y="2555189"/>
                  <a:pt x="8702522" y="2562708"/>
                  <a:pt x="8687485" y="2569617"/>
                </a:cubicBezTo>
                <a:cubicBezTo>
                  <a:pt x="8672448" y="2576526"/>
                  <a:pt x="8655989" y="2579980"/>
                  <a:pt x="8638108" y="2579980"/>
                </a:cubicBezTo>
                <a:cubicBezTo>
                  <a:pt x="8613724" y="2579980"/>
                  <a:pt x="8593607" y="2573071"/>
                  <a:pt x="8577757" y="2559254"/>
                </a:cubicBezTo>
                <a:cubicBezTo>
                  <a:pt x="8561908" y="2545436"/>
                  <a:pt x="8553982" y="2526741"/>
                  <a:pt x="8553982" y="2503170"/>
                </a:cubicBezTo>
                <a:lnTo>
                  <a:pt x="8553982" y="2245919"/>
                </a:lnTo>
                <a:cubicBezTo>
                  <a:pt x="8547480" y="2237791"/>
                  <a:pt x="8539759" y="2224786"/>
                  <a:pt x="8530818" y="2206905"/>
                </a:cubicBezTo>
                <a:lnTo>
                  <a:pt x="8335746" y="1822857"/>
                </a:lnTo>
                <a:cubicBezTo>
                  <a:pt x="8318677" y="1792783"/>
                  <a:pt x="8299982" y="1767586"/>
                  <a:pt x="8279663" y="1747266"/>
                </a:cubicBezTo>
                <a:cubicBezTo>
                  <a:pt x="8290229" y="1735887"/>
                  <a:pt x="8304453" y="1725321"/>
                  <a:pt x="8322334" y="1715567"/>
                </a:cubicBezTo>
                <a:cubicBezTo>
                  <a:pt x="8340216" y="1705814"/>
                  <a:pt x="8360536" y="1700937"/>
                  <a:pt x="8383295" y="1700937"/>
                </a:cubicBezTo>
                <a:close/>
                <a:moveTo>
                  <a:pt x="10783746" y="1699718"/>
                </a:moveTo>
                <a:cubicBezTo>
                  <a:pt x="10808131" y="1699718"/>
                  <a:pt x="10828247" y="1706423"/>
                  <a:pt x="10844097" y="1719834"/>
                </a:cubicBezTo>
                <a:cubicBezTo>
                  <a:pt x="10859946" y="1733246"/>
                  <a:pt x="10867871" y="1751330"/>
                  <a:pt x="10867871" y="1774089"/>
                </a:cubicBezTo>
                <a:lnTo>
                  <a:pt x="10867871" y="2397100"/>
                </a:lnTo>
                <a:cubicBezTo>
                  <a:pt x="10867871" y="2461311"/>
                  <a:pt x="10874780" y="2511298"/>
                  <a:pt x="10888598" y="2547061"/>
                </a:cubicBezTo>
                <a:cubicBezTo>
                  <a:pt x="10880470" y="2555189"/>
                  <a:pt x="10869090" y="2562708"/>
                  <a:pt x="10854459" y="2569617"/>
                </a:cubicBezTo>
                <a:cubicBezTo>
                  <a:pt x="10839830" y="2576526"/>
                  <a:pt x="10823167" y="2579980"/>
                  <a:pt x="10804473" y="2579980"/>
                </a:cubicBezTo>
                <a:cubicBezTo>
                  <a:pt x="10780088" y="2579980"/>
                  <a:pt x="10760176" y="2573071"/>
                  <a:pt x="10744732" y="2559254"/>
                </a:cubicBezTo>
                <a:cubicBezTo>
                  <a:pt x="10729288" y="2545436"/>
                  <a:pt x="10721568" y="2526741"/>
                  <a:pt x="10721568" y="2503170"/>
                </a:cubicBezTo>
                <a:lnTo>
                  <a:pt x="10720348" y="1880159"/>
                </a:lnTo>
                <a:cubicBezTo>
                  <a:pt x="10720348" y="1820825"/>
                  <a:pt x="10713439" y="1771244"/>
                  <a:pt x="10699621" y="1731417"/>
                </a:cubicBezTo>
                <a:cubicBezTo>
                  <a:pt x="10707750" y="1723289"/>
                  <a:pt x="10719129" y="1715974"/>
                  <a:pt x="10733759" y="1709471"/>
                </a:cubicBezTo>
                <a:cubicBezTo>
                  <a:pt x="10748389" y="1702969"/>
                  <a:pt x="10765052" y="1699718"/>
                  <a:pt x="10783746" y="1699718"/>
                </a:cubicBezTo>
                <a:close/>
                <a:moveTo>
                  <a:pt x="4492370" y="1699718"/>
                </a:moveTo>
                <a:cubicBezTo>
                  <a:pt x="4515942" y="1699718"/>
                  <a:pt x="4535652" y="1706423"/>
                  <a:pt x="4551501" y="1719834"/>
                </a:cubicBezTo>
                <a:cubicBezTo>
                  <a:pt x="4567351" y="1733246"/>
                  <a:pt x="4575276" y="1751330"/>
                  <a:pt x="4575276" y="1774089"/>
                </a:cubicBezTo>
                <a:lnTo>
                  <a:pt x="4575276" y="2195932"/>
                </a:lnTo>
                <a:cubicBezTo>
                  <a:pt x="4575276" y="2311349"/>
                  <a:pt x="4588077" y="2395271"/>
                  <a:pt x="4613680" y="2447697"/>
                </a:cubicBezTo>
                <a:cubicBezTo>
                  <a:pt x="4639284" y="2500122"/>
                  <a:pt x="4680126" y="2526335"/>
                  <a:pt x="4736210" y="2526335"/>
                </a:cubicBezTo>
                <a:cubicBezTo>
                  <a:pt x="4793919" y="2526335"/>
                  <a:pt x="4836592" y="2498700"/>
                  <a:pt x="4864226" y="2443429"/>
                </a:cubicBezTo>
                <a:cubicBezTo>
                  <a:pt x="4891861" y="2388159"/>
                  <a:pt x="4905679" y="2305660"/>
                  <a:pt x="4905679" y="2195932"/>
                </a:cubicBezTo>
                <a:lnTo>
                  <a:pt x="4905679" y="1880159"/>
                </a:lnTo>
                <a:cubicBezTo>
                  <a:pt x="4905679" y="1817574"/>
                  <a:pt x="4898770" y="1767993"/>
                  <a:pt x="4884952" y="1731417"/>
                </a:cubicBezTo>
                <a:cubicBezTo>
                  <a:pt x="4893081" y="1723289"/>
                  <a:pt x="4904256" y="1715974"/>
                  <a:pt x="4918480" y="1709471"/>
                </a:cubicBezTo>
                <a:cubicBezTo>
                  <a:pt x="4932704" y="1702969"/>
                  <a:pt x="4949164" y="1699718"/>
                  <a:pt x="4967858" y="1699718"/>
                </a:cubicBezTo>
                <a:cubicBezTo>
                  <a:pt x="4991430" y="1699718"/>
                  <a:pt x="5011140" y="1706423"/>
                  <a:pt x="5026990" y="1719834"/>
                </a:cubicBezTo>
                <a:cubicBezTo>
                  <a:pt x="5042839" y="1733246"/>
                  <a:pt x="5050764" y="1751330"/>
                  <a:pt x="5050764" y="1774089"/>
                </a:cubicBezTo>
                <a:lnTo>
                  <a:pt x="5050764" y="2189836"/>
                </a:lnTo>
                <a:cubicBezTo>
                  <a:pt x="5050764" y="2449932"/>
                  <a:pt x="4945912" y="2579980"/>
                  <a:pt x="4736210" y="2579980"/>
                </a:cubicBezTo>
                <a:cubicBezTo>
                  <a:pt x="4633798" y="2579980"/>
                  <a:pt x="4557191" y="2548281"/>
                  <a:pt x="4506391" y="2484882"/>
                </a:cubicBezTo>
                <a:cubicBezTo>
                  <a:pt x="4455591" y="2421484"/>
                  <a:pt x="4430191" y="2323135"/>
                  <a:pt x="4430191" y="2189836"/>
                </a:cubicBezTo>
                <a:lnTo>
                  <a:pt x="4430191" y="1880159"/>
                </a:lnTo>
                <a:cubicBezTo>
                  <a:pt x="4430191" y="1820012"/>
                  <a:pt x="4422876" y="1770431"/>
                  <a:pt x="4408245" y="1731417"/>
                </a:cubicBezTo>
                <a:cubicBezTo>
                  <a:pt x="4417186" y="1723289"/>
                  <a:pt x="4428972" y="1715974"/>
                  <a:pt x="4443602" y="1709471"/>
                </a:cubicBezTo>
                <a:cubicBezTo>
                  <a:pt x="4458233" y="1702969"/>
                  <a:pt x="4474489" y="1699718"/>
                  <a:pt x="4492370" y="1699718"/>
                </a:cubicBezTo>
                <a:close/>
                <a:moveTo>
                  <a:pt x="3563797" y="1699718"/>
                </a:moveTo>
                <a:cubicBezTo>
                  <a:pt x="3588181" y="1699718"/>
                  <a:pt x="3608298" y="1706423"/>
                  <a:pt x="3624147" y="1719834"/>
                </a:cubicBezTo>
                <a:cubicBezTo>
                  <a:pt x="3639997" y="1733246"/>
                  <a:pt x="3647922" y="1751330"/>
                  <a:pt x="3647922" y="1774089"/>
                </a:cubicBezTo>
                <a:lnTo>
                  <a:pt x="3647922" y="2397100"/>
                </a:lnTo>
                <a:cubicBezTo>
                  <a:pt x="3647922" y="2461311"/>
                  <a:pt x="3654830" y="2511298"/>
                  <a:pt x="3668648" y="2547061"/>
                </a:cubicBezTo>
                <a:cubicBezTo>
                  <a:pt x="3660520" y="2555189"/>
                  <a:pt x="3649141" y="2562708"/>
                  <a:pt x="3634511" y="2569617"/>
                </a:cubicBezTo>
                <a:cubicBezTo>
                  <a:pt x="3619880" y="2576526"/>
                  <a:pt x="3603218" y="2579980"/>
                  <a:pt x="3584523" y="2579980"/>
                </a:cubicBezTo>
                <a:cubicBezTo>
                  <a:pt x="3560139" y="2579980"/>
                  <a:pt x="3540226" y="2573071"/>
                  <a:pt x="3524783" y="2559254"/>
                </a:cubicBezTo>
                <a:cubicBezTo>
                  <a:pt x="3509339" y="2545436"/>
                  <a:pt x="3501619" y="2526741"/>
                  <a:pt x="3501619" y="2503170"/>
                </a:cubicBezTo>
                <a:lnTo>
                  <a:pt x="3500398" y="1880159"/>
                </a:lnTo>
                <a:cubicBezTo>
                  <a:pt x="3500398" y="1820825"/>
                  <a:pt x="3493489" y="1771244"/>
                  <a:pt x="3479672" y="1731417"/>
                </a:cubicBezTo>
                <a:cubicBezTo>
                  <a:pt x="3487801" y="1723289"/>
                  <a:pt x="3499179" y="1715974"/>
                  <a:pt x="3513810" y="1709471"/>
                </a:cubicBezTo>
                <a:cubicBezTo>
                  <a:pt x="3528440" y="1702969"/>
                  <a:pt x="3545103" y="1699718"/>
                  <a:pt x="3563797" y="1699718"/>
                </a:cubicBezTo>
                <a:close/>
                <a:moveTo>
                  <a:pt x="2600020" y="1699718"/>
                </a:moveTo>
                <a:cubicBezTo>
                  <a:pt x="2634157" y="1699718"/>
                  <a:pt x="2659760" y="1708658"/>
                  <a:pt x="2676829" y="1726540"/>
                </a:cubicBezTo>
                <a:lnTo>
                  <a:pt x="2746323" y="1898447"/>
                </a:lnTo>
                <a:cubicBezTo>
                  <a:pt x="2802406" y="2039874"/>
                  <a:pt x="2861335" y="2184553"/>
                  <a:pt x="2923108" y="2332482"/>
                </a:cubicBezTo>
                <a:cubicBezTo>
                  <a:pt x="3021456" y="2073199"/>
                  <a:pt x="3097454" y="1866748"/>
                  <a:pt x="3151099" y="1713129"/>
                </a:cubicBezTo>
                <a:cubicBezTo>
                  <a:pt x="3176296" y="1704188"/>
                  <a:pt x="3207181" y="1699718"/>
                  <a:pt x="3243758" y="1699718"/>
                </a:cubicBezTo>
                <a:cubicBezTo>
                  <a:pt x="3265703" y="1699718"/>
                  <a:pt x="3285616" y="1702969"/>
                  <a:pt x="3303498" y="1709471"/>
                </a:cubicBezTo>
                <a:cubicBezTo>
                  <a:pt x="3321379" y="1715974"/>
                  <a:pt x="3331540" y="1723695"/>
                  <a:pt x="3333978" y="1732636"/>
                </a:cubicBezTo>
                <a:lnTo>
                  <a:pt x="3335198" y="2397100"/>
                </a:lnTo>
                <a:cubicBezTo>
                  <a:pt x="3335198" y="2461311"/>
                  <a:pt x="3342106" y="2511298"/>
                  <a:pt x="3355924" y="2547061"/>
                </a:cubicBezTo>
                <a:cubicBezTo>
                  <a:pt x="3347795" y="2555189"/>
                  <a:pt x="3336417" y="2562708"/>
                  <a:pt x="3321786" y="2569617"/>
                </a:cubicBezTo>
                <a:cubicBezTo>
                  <a:pt x="3307156" y="2576526"/>
                  <a:pt x="3290493" y="2579980"/>
                  <a:pt x="3271799" y="2579980"/>
                </a:cubicBezTo>
                <a:cubicBezTo>
                  <a:pt x="3249040" y="2579980"/>
                  <a:pt x="3230142" y="2573071"/>
                  <a:pt x="3215106" y="2559254"/>
                </a:cubicBezTo>
                <a:cubicBezTo>
                  <a:pt x="3200069" y="2545436"/>
                  <a:pt x="3192551" y="2526741"/>
                  <a:pt x="3192551" y="2503170"/>
                </a:cubicBezTo>
                <a:lnTo>
                  <a:pt x="3191332" y="1880159"/>
                </a:lnTo>
                <a:lnTo>
                  <a:pt x="2968219" y="2455621"/>
                </a:lnTo>
                <a:cubicBezTo>
                  <a:pt x="2936518" y="2466188"/>
                  <a:pt x="2910103" y="2471471"/>
                  <a:pt x="2888970" y="2471471"/>
                </a:cubicBezTo>
                <a:cubicBezTo>
                  <a:pt x="2870276" y="2471471"/>
                  <a:pt x="2851582" y="2467813"/>
                  <a:pt x="2832887" y="2460498"/>
                </a:cubicBezTo>
                <a:cubicBezTo>
                  <a:pt x="2790622" y="2372716"/>
                  <a:pt x="2747747" y="2277009"/>
                  <a:pt x="2704261" y="2173377"/>
                </a:cubicBezTo>
                <a:cubicBezTo>
                  <a:pt x="2660776" y="2069745"/>
                  <a:pt x="2621965" y="1969567"/>
                  <a:pt x="2587828" y="1872844"/>
                </a:cubicBezTo>
                <a:lnTo>
                  <a:pt x="2589046" y="2398319"/>
                </a:lnTo>
                <a:cubicBezTo>
                  <a:pt x="2589046" y="2467407"/>
                  <a:pt x="2596362" y="2521458"/>
                  <a:pt x="2610992" y="2560473"/>
                </a:cubicBezTo>
                <a:cubicBezTo>
                  <a:pt x="2596362" y="2573478"/>
                  <a:pt x="2578481" y="2579980"/>
                  <a:pt x="2557347" y="2579980"/>
                </a:cubicBezTo>
                <a:cubicBezTo>
                  <a:pt x="2524835" y="2579980"/>
                  <a:pt x="2508579" y="2560066"/>
                  <a:pt x="2508579" y="2520239"/>
                </a:cubicBezTo>
                <a:lnTo>
                  <a:pt x="2508579" y="1877721"/>
                </a:lnTo>
                <a:cubicBezTo>
                  <a:pt x="2508579" y="1813510"/>
                  <a:pt x="2505735" y="1760271"/>
                  <a:pt x="2500045" y="1718006"/>
                </a:cubicBezTo>
                <a:cubicBezTo>
                  <a:pt x="2512237" y="1705814"/>
                  <a:pt x="2545563" y="1699718"/>
                  <a:pt x="2600020" y="1699718"/>
                </a:cubicBezTo>
                <a:close/>
                <a:moveTo>
                  <a:pt x="1549145" y="1699718"/>
                </a:moveTo>
                <a:cubicBezTo>
                  <a:pt x="1567840" y="1699718"/>
                  <a:pt x="1580032" y="1702562"/>
                  <a:pt x="1585721" y="1708252"/>
                </a:cubicBezTo>
                <a:cubicBezTo>
                  <a:pt x="1621485" y="1759458"/>
                  <a:pt x="1674724" y="1832204"/>
                  <a:pt x="1745437" y="1926489"/>
                </a:cubicBezTo>
                <a:cubicBezTo>
                  <a:pt x="1825904" y="2033778"/>
                  <a:pt x="1891741" y="2123999"/>
                  <a:pt x="1942948" y="2197151"/>
                </a:cubicBezTo>
                <a:cubicBezTo>
                  <a:pt x="1994154" y="2270303"/>
                  <a:pt x="2030323" y="2328418"/>
                  <a:pt x="2051456" y="2371497"/>
                </a:cubicBezTo>
                <a:lnTo>
                  <a:pt x="2014880" y="1811884"/>
                </a:lnTo>
                <a:cubicBezTo>
                  <a:pt x="2014067" y="1807820"/>
                  <a:pt x="2013661" y="1801724"/>
                  <a:pt x="2013661" y="1793596"/>
                </a:cubicBezTo>
                <a:cubicBezTo>
                  <a:pt x="2013661" y="1767586"/>
                  <a:pt x="2019350" y="1746453"/>
                  <a:pt x="2030730" y="1730198"/>
                </a:cubicBezTo>
                <a:cubicBezTo>
                  <a:pt x="2042109" y="1713942"/>
                  <a:pt x="2058365" y="1704594"/>
                  <a:pt x="2079498" y="1702156"/>
                </a:cubicBezTo>
                <a:cubicBezTo>
                  <a:pt x="2103069" y="1700530"/>
                  <a:pt x="2123388" y="1705001"/>
                  <a:pt x="2140458" y="1715567"/>
                </a:cubicBezTo>
                <a:cubicBezTo>
                  <a:pt x="2132329" y="1744015"/>
                  <a:pt x="2128266" y="1789532"/>
                  <a:pt x="2128266" y="1852118"/>
                </a:cubicBezTo>
                <a:lnTo>
                  <a:pt x="2127047" y="2400758"/>
                </a:lnTo>
                <a:cubicBezTo>
                  <a:pt x="2127047" y="2471471"/>
                  <a:pt x="2129484" y="2524710"/>
                  <a:pt x="2134362" y="2560473"/>
                </a:cubicBezTo>
                <a:cubicBezTo>
                  <a:pt x="2129484" y="2566162"/>
                  <a:pt x="2120951" y="2570633"/>
                  <a:pt x="2108759" y="2573884"/>
                </a:cubicBezTo>
                <a:cubicBezTo>
                  <a:pt x="2096567" y="2577135"/>
                  <a:pt x="2084375" y="2578761"/>
                  <a:pt x="2072183" y="2578761"/>
                </a:cubicBezTo>
                <a:cubicBezTo>
                  <a:pt x="2056739" y="2578761"/>
                  <a:pt x="2044547" y="2576322"/>
                  <a:pt x="2035607" y="2571446"/>
                </a:cubicBezTo>
                <a:cubicBezTo>
                  <a:pt x="1826717" y="2325980"/>
                  <a:pt x="1672692" y="2111807"/>
                  <a:pt x="1573529" y="1928927"/>
                </a:cubicBezTo>
                <a:lnTo>
                  <a:pt x="1604009" y="2494636"/>
                </a:lnTo>
                <a:cubicBezTo>
                  <a:pt x="1605636" y="2519020"/>
                  <a:pt x="1598726" y="2539340"/>
                  <a:pt x="1583283" y="2555596"/>
                </a:cubicBezTo>
                <a:cubicBezTo>
                  <a:pt x="1567840" y="2571852"/>
                  <a:pt x="1550365" y="2579980"/>
                  <a:pt x="1530857" y="2579980"/>
                </a:cubicBezTo>
                <a:cubicBezTo>
                  <a:pt x="1510538" y="2579980"/>
                  <a:pt x="1490218" y="2573478"/>
                  <a:pt x="1469897" y="2560473"/>
                </a:cubicBezTo>
                <a:cubicBezTo>
                  <a:pt x="1484528" y="2521458"/>
                  <a:pt x="1491843" y="2467001"/>
                  <a:pt x="1491843" y="2397100"/>
                </a:cubicBezTo>
                <a:lnTo>
                  <a:pt x="1490624" y="1881378"/>
                </a:lnTo>
                <a:cubicBezTo>
                  <a:pt x="1490624" y="1814729"/>
                  <a:pt x="1487779" y="1760271"/>
                  <a:pt x="1482089" y="1718006"/>
                </a:cubicBezTo>
                <a:cubicBezTo>
                  <a:pt x="1486966" y="1712316"/>
                  <a:pt x="1495908" y="1707846"/>
                  <a:pt x="1508912" y="1704594"/>
                </a:cubicBezTo>
                <a:cubicBezTo>
                  <a:pt x="1521917" y="1701343"/>
                  <a:pt x="1535328" y="1699718"/>
                  <a:pt x="1549145" y="1699718"/>
                </a:cubicBezTo>
                <a:close/>
                <a:moveTo>
                  <a:pt x="10255833" y="1697279"/>
                </a:moveTo>
                <a:cubicBezTo>
                  <a:pt x="10367186" y="1697279"/>
                  <a:pt x="10451718" y="1734262"/>
                  <a:pt x="10509426" y="1808226"/>
                </a:cubicBezTo>
                <a:cubicBezTo>
                  <a:pt x="10567135" y="1882191"/>
                  <a:pt x="10595989" y="1992326"/>
                  <a:pt x="10595989" y="2138630"/>
                </a:cubicBezTo>
                <a:cubicBezTo>
                  <a:pt x="10595989" y="2284933"/>
                  <a:pt x="10567135" y="2395068"/>
                  <a:pt x="10509426" y="2469033"/>
                </a:cubicBezTo>
                <a:cubicBezTo>
                  <a:pt x="10451718" y="2542997"/>
                  <a:pt x="10367186" y="2579980"/>
                  <a:pt x="10255833" y="2579980"/>
                </a:cubicBezTo>
                <a:cubicBezTo>
                  <a:pt x="10143667" y="2579980"/>
                  <a:pt x="10058729" y="2542997"/>
                  <a:pt x="10001020" y="2469033"/>
                </a:cubicBezTo>
                <a:cubicBezTo>
                  <a:pt x="9943312" y="2395068"/>
                  <a:pt x="9914456" y="2284933"/>
                  <a:pt x="9914456" y="2138630"/>
                </a:cubicBezTo>
                <a:cubicBezTo>
                  <a:pt x="9914456" y="1992326"/>
                  <a:pt x="9943312" y="1882191"/>
                  <a:pt x="10001020" y="1808226"/>
                </a:cubicBezTo>
                <a:cubicBezTo>
                  <a:pt x="10058729" y="1734262"/>
                  <a:pt x="10143667" y="1697279"/>
                  <a:pt x="10255833" y="1697279"/>
                </a:cubicBezTo>
                <a:close/>
                <a:moveTo>
                  <a:pt x="9566604" y="1697279"/>
                </a:moveTo>
                <a:cubicBezTo>
                  <a:pt x="9611308" y="1697279"/>
                  <a:pt x="9654184" y="1702969"/>
                  <a:pt x="9695230" y="1714348"/>
                </a:cubicBezTo>
                <a:cubicBezTo>
                  <a:pt x="9736275" y="1725727"/>
                  <a:pt x="9769398" y="1741983"/>
                  <a:pt x="9794594" y="1763116"/>
                </a:cubicBezTo>
                <a:cubicBezTo>
                  <a:pt x="9819791" y="1784249"/>
                  <a:pt x="9832389" y="1808633"/>
                  <a:pt x="9832389" y="1836268"/>
                </a:cubicBezTo>
                <a:cubicBezTo>
                  <a:pt x="9832389" y="1859026"/>
                  <a:pt x="9822026" y="1878940"/>
                  <a:pt x="9801299" y="1896009"/>
                </a:cubicBezTo>
                <a:cubicBezTo>
                  <a:pt x="9780574" y="1913078"/>
                  <a:pt x="9751922" y="1921206"/>
                  <a:pt x="9715346" y="1920393"/>
                </a:cubicBezTo>
                <a:cubicBezTo>
                  <a:pt x="9702341" y="1807414"/>
                  <a:pt x="9653573" y="1750924"/>
                  <a:pt x="9569043" y="1750924"/>
                </a:cubicBezTo>
                <a:cubicBezTo>
                  <a:pt x="9505644" y="1750924"/>
                  <a:pt x="9458299" y="1783030"/>
                  <a:pt x="9427006" y="1847241"/>
                </a:cubicBezTo>
                <a:cubicBezTo>
                  <a:pt x="9395714" y="1911452"/>
                  <a:pt x="9380067" y="2008582"/>
                  <a:pt x="9380067" y="2138630"/>
                </a:cubicBezTo>
                <a:cubicBezTo>
                  <a:pt x="9380067" y="2268678"/>
                  <a:pt x="9395307" y="2365807"/>
                  <a:pt x="9425787" y="2430018"/>
                </a:cubicBezTo>
                <a:cubicBezTo>
                  <a:pt x="9456267" y="2494230"/>
                  <a:pt x="9502800" y="2526335"/>
                  <a:pt x="9565385" y="2526335"/>
                </a:cubicBezTo>
                <a:cubicBezTo>
                  <a:pt x="9609276" y="2526335"/>
                  <a:pt x="9645852" y="2510486"/>
                  <a:pt x="9675113" y="2478786"/>
                </a:cubicBezTo>
                <a:cubicBezTo>
                  <a:pt x="9704374" y="2447087"/>
                  <a:pt x="9723068" y="2400351"/>
                  <a:pt x="9731197" y="2338578"/>
                </a:cubicBezTo>
                <a:cubicBezTo>
                  <a:pt x="9736073" y="2337765"/>
                  <a:pt x="9743795" y="2337359"/>
                  <a:pt x="9754360" y="2337359"/>
                </a:cubicBezTo>
                <a:cubicBezTo>
                  <a:pt x="9781996" y="2337359"/>
                  <a:pt x="9805567" y="2343862"/>
                  <a:pt x="9825075" y="2356866"/>
                </a:cubicBezTo>
                <a:cubicBezTo>
                  <a:pt x="9844582" y="2369871"/>
                  <a:pt x="9854334" y="2388159"/>
                  <a:pt x="9854334" y="2411730"/>
                </a:cubicBezTo>
                <a:cubicBezTo>
                  <a:pt x="9854334" y="2445868"/>
                  <a:pt x="9840111" y="2475535"/>
                  <a:pt x="9811663" y="2500732"/>
                </a:cubicBezTo>
                <a:cubicBezTo>
                  <a:pt x="9783214" y="2525929"/>
                  <a:pt x="9746233" y="2545436"/>
                  <a:pt x="9700716" y="2559254"/>
                </a:cubicBezTo>
                <a:cubicBezTo>
                  <a:pt x="9655199" y="2573071"/>
                  <a:pt x="9607244" y="2579980"/>
                  <a:pt x="9556851" y="2579980"/>
                </a:cubicBezTo>
                <a:cubicBezTo>
                  <a:pt x="9450374" y="2579980"/>
                  <a:pt x="9367468" y="2541575"/>
                  <a:pt x="9308134" y="2464766"/>
                </a:cubicBezTo>
                <a:cubicBezTo>
                  <a:pt x="9248800" y="2387956"/>
                  <a:pt x="9219133" y="2279244"/>
                  <a:pt x="9219133" y="2138630"/>
                </a:cubicBezTo>
                <a:cubicBezTo>
                  <a:pt x="9219133" y="1998015"/>
                  <a:pt x="9249613" y="1889303"/>
                  <a:pt x="9310572" y="1812494"/>
                </a:cubicBezTo>
                <a:cubicBezTo>
                  <a:pt x="9371533" y="1735684"/>
                  <a:pt x="9456876" y="1697279"/>
                  <a:pt x="9566604" y="1697279"/>
                </a:cubicBezTo>
                <a:close/>
                <a:moveTo>
                  <a:pt x="7280604" y="1697279"/>
                </a:moveTo>
                <a:cubicBezTo>
                  <a:pt x="7325308" y="1697279"/>
                  <a:pt x="7368184" y="1702969"/>
                  <a:pt x="7409230" y="1714348"/>
                </a:cubicBezTo>
                <a:cubicBezTo>
                  <a:pt x="7450276" y="1725727"/>
                  <a:pt x="7483398" y="1741983"/>
                  <a:pt x="7508594" y="1763116"/>
                </a:cubicBezTo>
                <a:cubicBezTo>
                  <a:pt x="7533791" y="1784249"/>
                  <a:pt x="7546390" y="1808633"/>
                  <a:pt x="7546390" y="1836268"/>
                </a:cubicBezTo>
                <a:cubicBezTo>
                  <a:pt x="7546390" y="1859026"/>
                  <a:pt x="7536026" y="1878940"/>
                  <a:pt x="7515300" y="1896009"/>
                </a:cubicBezTo>
                <a:cubicBezTo>
                  <a:pt x="7494574" y="1913078"/>
                  <a:pt x="7465922" y="1921206"/>
                  <a:pt x="7429347" y="1920393"/>
                </a:cubicBezTo>
                <a:cubicBezTo>
                  <a:pt x="7416342" y="1807414"/>
                  <a:pt x="7367574" y="1750924"/>
                  <a:pt x="7283042" y="1750924"/>
                </a:cubicBezTo>
                <a:cubicBezTo>
                  <a:pt x="7219644" y="1750924"/>
                  <a:pt x="7172299" y="1783030"/>
                  <a:pt x="7141006" y="1847241"/>
                </a:cubicBezTo>
                <a:cubicBezTo>
                  <a:pt x="7109714" y="1911452"/>
                  <a:pt x="7094067" y="2008582"/>
                  <a:pt x="7094067" y="2138630"/>
                </a:cubicBezTo>
                <a:cubicBezTo>
                  <a:pt x="7094067" y="2268678"/>
                  <a:pt x="7109306" y="2365807"/>
                  <a:pt x="7139787" y="2430018"/>
                </a:cubicBezTo>
                <a:cubicBezTo>
                  <a:pt x="7170267" y="2494230"/>
                  <a:pt x="7216800" y="2526335"/>
                  <a:pt x="7279385" y="2526335"/>
                </a:cubicBezTo>
                <a:cubicBezTo>
                  <a:pt x="7323276" y="2526335"/>
                  <a:pt x="7359852" y="2510486"/>
                  <a:pt x="7389114" y="2478786"/>
                </a:cubicBezTo>
                <a:cubicBezTo>
                  <a:pt x="7418374" y="2447087"/>
                  <a:pt x="7437068" y="2400351"/>
                  <a:pt x="7445196" y="2338578"/>
                </a:cubicBezTo>
                <a:cubicBezTo>
                  <a:pt x="7450073" y="2337765"/>
                  <a:pt x="7457796" y="2337359"/>
                  <a:pt x="7468361" y="2337359"/>
                </a:cubicBezTo>
                <a:cubicBezTo>
                  <a:pt x="7495996" y="2337359"/>
                  <a:pt x="7519568" y="2343862"/>
                  <a:pt x="7539074" y="2356866"/>
                </a:cubicBezTo>
                <a:cubicBezTo>
                  <a:pt x="7558582" y="2369871"/>
                  <a:pt x="7568336" y="2388159"/>
                  <a:pt x="7568336" y="2411730"/>
                </a:cubicBezTo>
                <a:cubicBezTo>
                  <a:pt x="7568336" y="2445868"/>
                  <a:pt x="7554112" y="2475535"/>
                  <a:pt x="7525664" y="2500732"/>
                </a:cubicBezTo>
                <a:cubicBezTo>
                  <a:pt x="7497216" y="2525929"/>
                  <a:pt x="7460234" y="2545436"/>
                  <a:pt x="7414716" y="2559254"/>
                </a:cubicBezTo>
                <a:cubicBezTo>
                  <a:pt x="7369200" y="2573071"/>
                  <a:pt x="7321244" y="2579980"/>
                  <a:pt x="7270851" y="2579980"/>
                </a:cubicBezTo>
                <a:cubicBezTo>
                  <a:pt x="7164374" y="2579980"/>
                  <a:pt x="7081468" y="2541575"/>
                  <a:pt x="7022134" y="2464766"/>
                </a:cubicBezTo>
                <a:cubicBezTo>
                  <a:pt x="6962800" y="2387956"/>
                  <a:pt x="6933132" y="2279244"/>
                  <a:pt x="6933132" y="2138630"/>
                </a:cubicBezTo>
                <a:cubicBezTo>
                  <a:pt x="6933132" y="1998015"/>
                  <a:pt x="6963612" y="1889303"/>
                  <a:pt x="7024572" y="1812494"/>
                </a:cubicBezTo>
                <a:cubicBezTo>
                  <a:pt x="7085532" y="1735684"/>
                  <a:pt x="7170876" y="1697279"/>
                  <a:pt x="7280604" y="1697279"/>
                </a:cubicBezTo>
                <a:close/>
                <a:moveTo>
                  <a:pt x="87782" y="1697279"/>
                </a:moveTo>
                <a:cubicBezTo>
                  <a:pt x="140614" y="1697279"/>
                  <a:pt x="171907" y="1715974"/>
                  <a:pt x="181661" y="1753362"/>
                </a:cubicBezTo>
                <a:lnTo>
                  <a:pt x="371856" y="2475129"/>
                </a:lnTo>
                <a:lnTo>
                  <a:pt x="544982" y="1798473"/>
                </a:lnTo>
                <a:cubicBezTo>
                  <a:pt x="550671" y="1779778"/>
                  <a:pt x="553517" y="1763116"/>
                  <a:pt x="553517" y="1748486"/>
                </a:cubicBezTo>
                <a:cubicBezTo>
                  <a:pt x="553517" y="1731417"/>
                  <a:pt x="549859" y="1719225"/>
                  <a:pt x="542544" y="1711910"/>
                </a:cubicBezTo>
                <a:cubicBezTo>
                  <a:pt x="567740" y="1702156"/>
                  <a:pt x="594156" y="1697279"/>
                  <a:pt x="621792" y="1697279"/>
                </a:cubicBezTo>
                <a:cubicBezTo>
                  <a:pt x="650239" y="1697279"/>
                  <a:pt x="671169" y="1702156"/>
                  <a:pt x="684580" y="1711910"/>
                </a:cubicBezTo>
                <a:cubicBezTo>
                  <a:pt x="697991" y="1721663"/>
                  <a:pt x="704697" y="1737106"/>
                  <a:pt x="704697" y="1758239"/>
                </a:cubicBezTo>
                <a:cubicBezTo>
                  <a:pt x="704697" y="1777746"/>
                  <a:pt x="699414" y="1803350"/>
                  <a:pt x="688848" y="1835049"/>
                </a:cubicBezTo>
                <a:lnTo>
                  <a:pt x="449885" y="2559254"/>
                </a:lnTo>
                <a:cubicBezTo>
                  <a:pt x="414121" y="2573071"/>
                  <a:pt x="381610" y="2579980"/>
                  <a:pt x="352349" y="2579980"/>
                </a:cubicBezTo>
                <a:cubicBezTo>
                  <a:pt x="325526" y="2579980"/>
                  <a:pt x="304597" y="2576526"/>
                  <a:pt x="289560" y="2569617"/>
                </a:cubicBezTo>
                <a:cubicBezTo>
                  <a:pt x="274523" y="2562708"/>
                  <a:pt x="264973" y="2551938"/>
                  <a:pt x="260909" y="2537308"/>
                </a:cubicBezTo>
                <a:lnTo>
                  <a:pt x="36576" y="1800911"/>
                </a:lnTo>
                <a:cubicBezTo>
                  <a:pt x="26009" y="1767586"/>
                  <a:pt x="13817" y="1743609"/>
                  <a:pt x="0" y="1728978"/>
                </a:cubicBezTo>
                <a:cubicBezTo>
                  <a:pt x="21133" y="1707846"/>
                  <a:pt x="50393" y="1697279"/>
                  <a:pt x="87782" y="1697279"/>
                </a:cubicBezTo>
                <a:close/>
                <a:moveTo>
                  <a:pt x="7971052" y="1696060"/>
                </a:moveTo>
                <a:cubicBezTo>
                  <a:pt x="8014944" y="1696060"/>
                  <a:pt x="8041766" y="1712316"/>
                  <a:pt x="8051520" y="1744828"/>
                </a:cubicBezTo>
                <a:lnTo>
                  <a:pt x="8274633" y="2473909"/>
                </a:lnTo>
                <a:cubicBezTo>
                  <a:pt x="8285199" y="2506422"/>
                  <a:pt x="8297392" y="2530399"/>
                  <a:pt x="8311209" y="2545842"/>
                </a:cubicBezTo>
                <a:cubicBezTo>
                  <a:pt x="8292515" y="2567788"/>
                  <a:pt x="8264067" y="2578761"/>
                  <a:pt x="8225866" y="2578761"/>
                </a:cubicBezTo>
                <a:cubicBezTo>
                  <a:pt x="8202294" y="2578761"/>
                  <a:pt x="8182584" y="2573884"/>
                  <a:pt x="8166734" y="2564130"/>
                </a:cubicBezTo>
                <a:cubicBezTo>
                  <a:pt x="8150884" y="2554377"/>
                  <a:pt x="8140928" y="2540153"/>
                  <a:pt x="8136864" y="2521458"/>
                </a:cubicBezTo>
                <a:lnTo>
                  <a:pt x="8078342" y="2309317"/>
                </a:lnTo>
                <a:lnTo>
                  <a:pt x="7793049" y="2309317"/>
                </a:lnTo>
                <a:lnTo>
                  <a:pt x="7747939" y="2476348"/>
                </a:lnTo>
                <a:cubicBezTo>
                  <a:pt x="7742250" y="2495855"/>
                  <a:pt x="7739405" y="2512924"/>
                  <a:pt x="7739405" y="2527554"/>
                </a:cubicBezTo>
                <a:cubicBezTo>
                  <a:pt x="7739405" y="2543810"/>
                  <a:pt x="7743468" y="2555596"/>
                  <a:pt x="7751596" y="2562911"/>
                </a:cubicBezTo>
                <a:cubicBezTo>
                  <a:pt x="7724774" y="2573478"/>
                  <a:pt x="7697952" y="2578761"/>
                  <a:pt x="7671130" y="2578761"/>
                </a:cubicBezTo>
                <a:cubicBezTo>
                  <a:pt x="7642681" y="2578761"/>
                  <a:pt x="7621955" y="2573884"/>
                  <a:pt x="7608950" y="2564130"/>
                </a:cubicBezTo>
                <a:cubicBezTo>
                  <a:pt x="7595946" y="2554377"/>
                  <a:pt x="7589443" y="2538527"/>
                  <a:pt x="7589443" y="2516582"/>
                </a:cubicBezTo>
                <a:cubicBezTo>
                  <a:pt x="7589443" y="2500326"/>
                  <a:pt x="7594320" y="2474722"/>
                  <a:pt x="7604074" y="2439772"/>
                </a:cubicBezTo>
                <a:lnTo>
                  <a:pt x="7847914" y="1716786"/>
                </a:lnTo>
                <a:cubicBezTo>
                  <a:pt x="7891805" y="1702969"/>
                  <a:pt x="7932850" y="1696060"/>
                  <a:pt x="7971052" y="1696060"/>
                </a:cubicBezTo>
                <a:close/>
                <a:moveTo>
                  <a:pt x="6351802" y="1696060"/>
                </a:moveTo>
                <a:cubicBezTo>
                  <a:pt x="6395694" y="1696060"/>
                  <a:pt x="6422516" y="1712316"/>
                  <a:pt x="6432270" y="1744828"/>
                </a:cubicBezTo>
                <a:lnTo>
                  <a:pt x="6655383" y="2473909"/>
                </a:lnTo>
                <a:cubicBezTo>
                  <a:pt x="6665950" y="2506422"/>
                  <a:pt x="6678142" y="2530399"/>
                  <a:pt x="6691960" y="2545842"/>
                </a:cubicBezTo>
                <a:cubicBezTo>
                  <a:pt x="6673264" y="2567788"/>
                  <a:pt x="6644817" y="2578761"/>
                  <a:pt x="6606616" y="2578761"/>
                </a:cubicBezTo>
                <a:cubicBezTo>
                  <a:pt x="6583044" y="2578761"/>
                  <a:pt x="6563334" y="2573884"/>
                  <a:pt x="6547484" y="2564130"/>
                </a:cubicBezTo>
                <a:cubicBezTo>
                  <a:pt x="6531634" y="2554377"/>
                  <a:pt x="6521678" y="2540153"/>
                  <a:pt x="6517614" y="2521458"/>
                </a:cubicBezTo>
                <a:lnTo>
                  <a:pt x="6459092" y="2309317"/>
                </a:lnTo>
                <a:lnTo>
                  <a:pt x="6173799" y="2309317"/>
                </a:lnTo>
                <a:lnTo>
                  <a:pt x="6128689" y="2476348"/>
                </a:lnTo>
                <a:cubicBezTo>
                  <a:pt x="6123000" y="2495855"/>
                  <a:pt x="6120155" y="2512924"/>
                  <a:pt x="6120155" y="2527554"/>
                </a:cubicBezTo>
                <a:cubicBezTo>
                  <a:pt x="6120155" y="2543810"/>
                  <a:pt x="6124218" y="2555596"/>
                  <a:pt x="6132346" y="2562911"/>
                </a:cubicBezTo>
                <a:cubicBezTo>
                  <a:pt x="6105524" y="2573478"/>
                  <a:pt x="6078702" y="2578761"/>
                  <a:pt x="6051880" y="2578761"/>
                </a:cubicBezTo>
                <a:cubicBezTo>
                  <a:pt x="6023431" y="2578761"/>
                  <a:pt x="6002705" y="2573884"/>
                  <a:pt x="5989700" y="2564130"/>
                </a:cubicBezTo>
                <a:cubicBezTo>
                  <a:pt x="5976696" y="2554377"/>
                  <a:pt x="5970193" y="2538527"/>
                  <a:pt x="5970193" y="2516582"/>
                </a:cubicBezTo>
                <a:cubicBezTo>
                  <a:pt x="5970193" y="2500326"/>
                  <a:pt x="5975070" y="2474722"/>
                  <a:pt x="5984824" y="2439772"/>
                </a:cubicBezTo>
                <a:lnTo>
                  <a:pt x="6228664" y="1716786"/>
                </a:lnTo>
                <a:cubicBezTo>
                  <a:pt x="6272555" y="1702969"/>
                  <a:pt x="6313600" y="1696060"/>
                  <a:pt x="6351802" y="1696060"/>
                </a:cubicBezTo>
                <a:close/>
                <a:moveTo>
                  <a:pt x="1084478" y="1696060"/>
                </a:moveTo>
                <a:cubicBezTo>
                  <a:pt x="1128369" y="1696060"/>
                  <a:pt x="1155192" y="1712316"/>
                  <a:pt x="1164946" y="1744828"/>
                </a:cubicBezTo>
                <a:lnTo>
                  <a:pt x="1388059" y="2473909"/>
                </a:lnTo>
                <a:cubicBezTo>
                  <a:pt x="1398626" y="2506422"/>
                  <a:pt x="1410818" y="2530399"/>
                  <a:pt x="1424635" y="2545842"/>
                </a:cubicBezTo>
                <a:cubicBezTo>
                  <a:pt x="1405941" y="2567788"/>
                  <a:pt x="1377492" y="2578761"/>
                  <a:pt x="1339291" y="2578761"/>
                </a:cubicBezTo>
                <a:cubicBezTo>
                  <a:pt x="1315719" y="2578761"/>
                  <a:pt x="1296009" y="2573884"/>
                  <a:pt x="1280159" y="2564130"/>
                </a:cubicBezTo>
                <a:cubicBezTo>
                  <a:pt x="1264310" y="2554377"/>
                  <a:pt x="1254353" y="2540153"/>
                  <a:pt x="1250290" y="2521458"/>
                </a:cubicBezTo>
                <a:lnTo>
                  <a:pt x="1191768" y="2309317"/>
                </a:lnTo>
                <a:lnTo>
                  <a:pt x="906475" y="2309317"/>
                </a:lnTo>
                <a:lnTo>
                  <a:pt x="861364" y="2476348"/>
                </a:lnTo>
                <a:cubicBezTo>
                  <a:pt x="855675" y="2495855"/>
                  <a:pt x="852830" y="2512924"/>
                  <a:pt x="852830" y="2527554"/>
                </a:cubicBezTo>
                <a:cubicBezTo>
                  <a:pt x="852830" y="2543810"/>
                  <a:pt x="856894" y="2555596"/>
                  <a:pt x="865022" y="2562911"/>
                </a:cubicBezTo>
                <a:cubicBezTo>
                  <a:pt x="838199" y="2573478"/>
                  <a:pt x="811378" y="2578761"/>
                  <a:pt x="784555" y="2578761"/>
                </a:cubicBezTo>
                <a:cubicBezTo>
                  <a:pt x="756107" y="2578761"/>
                  <a:pt x="735380" y="2573884"/>
                  <a:pt x="722375" y="2564130"/>
                </a:cubicBezTo>
                <a:cubicBezTo>
                  <a:pt x="709370" y="2554377"/>
                  <a:pt x="702868" y="2538527"/>
                  <a:pt x="702868" y="2516582"/>
                </a:cubicBezTo>
                <a:cubicBezTo>
                  <a:pt x="702868" y="2500326"/>
                  <a:pt x="707745" y="2474722"/>
                  <a:pt x="717499" y="2439772"/>
                </a:cubicBezTo>
                <a:lnTo>
                  <a:pt x="961339" y="1716786"/>
                </a:lnTo>
                <a:cubicBezTo>
                  <a:pt x="1005230" y="1702969"/>
                  <a:pt x="1046276" y="1696060"/>
                  <a:pt x="1084478" y="1696060"/>
                </a:cubicBezTo>
                <a:close/>
                <a:moveTo>
                  <a:pt x="939394" y="1490015"/>
                </a:moveTo>
                <a:cubicBezTo>
                  <a:pt x="948334" y="1520089"/>
                  <a:pt x="963778" y="1542034"/>
                  <a:pt x="985723" y="1555852"/>
                </a:cubicBezTo>
                <a:cubicBezTo>
                  <a:pt x="1007669" y="1569670"/>
                  <a:pt x="1034084" y="1576578"/>
                  <a:pt x="1064971" y="1576578"/>
                </a:cubicBezTo>
                <a:cubicBezTo>
                  <a:pt x="1127556" y="1576578"/>
                  <a:pt x="1169009" y="1547724"/>
                  <a:pt x="1189330" y="1490015"/>
                </a:cubicBezTo>
                <a:cubicBezTo>
                  <a:pt x="1204772" y="1494892"/>
                  <a:pt x="1218590" y="1498550"/>
                  <a:pt x="1230782" y="1500988"/>
                </a:cubicBezTo>
                <a:cubicBezTo>
                  <a:pt x="1220215" y="1547318"/>
                  <a:pt x="1200911" y="1584706"/>
                  <a:pt x="1172870" y="1613154"/>
                </a:cubicBezTo>
                <a:cubicBezTo>
                  <a:pt x="1144828" y="1641602"/>
                  <a:pt x="1107236" y="1655826"/>
                  <a:pt x="1060094" y="1655826"/>
                </a:cubicBezTo>
                <a:cubicBezTo>
                  <a:pt x="1012139" y="1655826"/>
                  <a:pt x="974140" y="1641196"/>
                  <a:pt x="946099" y="1611935"/>
                </a:cubicBezTo>
                <a:cubicBezTo>
                  <a:pt x="918057" y="1582674"/>
                  <a:pt x="899972" y="1546098"/>
                  <a:pt x="891844" y="1502207"/>
                </a:cubicBezTo>
                <a:cubicBezTo>
                  <a:pt x="912977" y="1497330"/>
                  <a:pt x="928827" y="1493266"/>
                  <a:pt x="939394" y="1490015"/>
                </a:cubicBezTo>
                <a:close/>
                <a:moveTo>
                  <a:pt x="6286804" y="1473632"/>
                </a:moveTo>
                <a:cubicBezTo>
                  <a:pt x="6319570" y="1474394"/>
                  <a:pt x="6349364" y="1479042"/>
                  <a:pt x="6376187" y="1487577"/>
                </a:cubicBezTo>
                <a:cubicBezTo>
                  <a:pt x="6411950" y="1498956"/>
                  <a:pt x="6429832" y="1520902"/>
                  <a:pt x="6429832" y="1553414"/>
                </a:cubicBezTo>
                <a:cubicBezTo>
                  <a:pt x="6429832" y="1579423"/>
                  <a:pt x="6418858" y="1600353"/>
                  <a:pt x="6396913" y="1616202"/>
                </a:cubicBezTo>
                <a:cubicBezTo>
                  <a:pt x="6374967" y="1632052"/>
                  <a:pt x="6338798" y="1643228"/>
                  <a:pt x="6288404" y="1649730"/>
                </a:cubicBezTo>
                <a:lnTo>
                  <a:pt x="6278650" y="1608278"/>
                </a:lnTo>
                <a:cubicBezTo>
                  <a:pt x="6299784" y="1601775"/>
                  <a:pt x="6314617" y="1594866"/>
                  <a:pt x="6323151" y="1587551"/>
                </a:cubicBezTo>
                <a:cubicBezTo>
                  <a:pt x="6331686" y="1580236"/>
                  <a:pt x="6335952" y="1570889"/>
                  <a:pt x="6335952" y="1559510"/>
                </a:cubicBezTo>
                <a:cubicBezTo>
                  <a:pt x="6335952" y="1539190"/>
                  <a:pt x="6309130" y="1529030"/>
                  <a:pt x="6255486" y="1529030"/>
                </a:cubicBezTo>
                <a:lnTo>
                  <a:pt x="6253048" y="1474166"/>
                </a:lnTo>
                <a:cubicBezTo>
                  <a:pt x="6264630" y="1473556"/>
                  <a:pt x="6275882" y="1473378"/>
                  <a:pt x="6286804" y="1473632"/>
                </a:cubicBezTo>
                <a:close/>
                <a:moveTo>
                  <a:pt x="10252175" y="1472946"/>
                </a:moveTo>
                <a:cubicBezTo>
                  <a:pt x="10270057" y="1472946"/>
                  <a:pt x="10282249" y="1474572"/>
                  <a:pt x="10288751" y="1477823"/>
                </a:cubicBezTo>
                <a:lnTo>
                  <a:pt x="10453343" y="1632662"/>
                </a:lnTo>
                <a:cubicBezTo>
                  <a:pt x="10452531" y="1636726"/>
                  <a:pt x="10448873" y="1642618"/>
                  <a:pt x="10442371" y="1650340"/>
                </a:cubicBezTo>
                <a:cubicBezTo>
                  <a:pt x="10435869" y="1658062"/>
                  <a:pt x="10430178" y="1663142"/>
                  <a:pt x="10425302" y="1665580"/>
                </a:cubicBezTo>
                <a:lnTo>
                  <a:pt x="10250956" y="1569263"/>
                </a:lnTo>
                <a:lnTo>
                  <a:pt x="10075391" y="1665580"/>
                </a:lnTo>
                <a:cubicBezTo>
                  <a:pt x="10070514" y="1663142"/>
                  <a:pt x="10065029" y="1658062"/>
                  <a:pt x="10058932" y="1650340"/>
                </a:cubicBezTo>
                <a:cubicBezTo>
                  <a:pt x="10052836" y="1642618"/>
                  <a:pt x="10048975" y="1636726"/>
                  <a:pt x="10047349" y="1632662"/>
                </a:cubicBezTo>
                <a:lnTo>
                  <a:pt x="10211942" y="1477823"/>
                </a:lnTo>
                <a:cubicBezTo>
                  <a:pt x="10218444" y="1474572"/>
                  <a:pt x="10231854" y="1472946"/>
                  <a:pt x="10252175" y="1472946"/>
                </a:cubicBezTo>
                <a:close/>
                <a:moveTo>
                  <a:pt x="7945449" y="1472946"/>
                </a:moveTo>
                <a:cubicBezTo>
                  <a:pt x="7963330" y="1472946"/>
                  <a:pt x="7975523" y="1474572"/>
                  <a:pt x="7982026" y="1477823"/>
                </a:cubicBezTo>
                <a:lnTo>
                  <a:pt x="8146617" y="1632662"/>
                </a:lnTo>
                <a:cubicBezTo>
                  <a:pt x="8145805" y="1636726"/>
                  <a:pt x="8142147" y="1642618"/>
                  <a:pt x="8135644" y="1650340"/>
                </a:cubicBezTo>
                <a:cubicBezTo>
                  <a:pt x="8129142" y="1658062"/>
                  <a:pt x="8123452" y="1663142"/>
                  <a:pt x="8118576" y="1665580"/>
                </a:cubicBezTo>
                <a:lnTo>
                  <a:pt x="7944230" y="1569263"/>
                </a:lnTo>
                <a:lnTo>
                  <a:pt x="7768666" y="1665580"/>
                </a:lnTo>
                <a:cubicBezTo>
                  <a:pt x="7763789" y="1663142"/>
                  <a:pt x="7758302" y="1658062"/>
                  <a:pt x="7752206" y="1650340"/>
                </a:cubicBezTo>
                <a:cubicBezTo>
                  <a:pt x="7746110" y="1642618"/>
                  <a:pt x="7742250" y="1636726"/>
                  <a:pt x="7740624" y="1632662"/>
                </a:cubicBezTo>
                <a:lnTo>
                  <a:pt x="7905216" y="1477823"/>
                </a:lnTo>
                <a:cubicBezTo>
                  <a:pt x="7911718" y="1474572"/>
                  <a:pt x="7925130" y="1472946"/>
                  <a:pt x="7945449" y="1472946"/>
                </a:cubicBezTo>
                <a:close/>
                <a:moveTo>
                  <a:pt x="4046372" y="1472946"/>
                </a:moveTo>
                <a:cubicBezTo>
                  <a:pt x="4064253" y="1472946"/>
                  <a:pt x="4076445" y="1474572"/>
                  <a:pt x="4082948" y="1477823"/>
                </a:cubicBezTo>
                <a:lnTo>
                  <a:pt x="4247540" y="1632662"/>
                </a:lnTo>
                <a:cubicBezTo>
                  <a:pt x="4246727" y="1636726"/>
                  <a:pt x="4243069" y="1642618"/>
                  <a:pt x="4236567" y="1650340"/>
                </a:cubicBezTo>
                <a:cubicBezTo>
                  <a:pt x="4230065" y="1658062"/>
                  <a:pt x="4224375" y="1663142"/>
                  <a:pt x="4219498" y="1665580"/>
                </a:cubicBezTo>
                <a:lnTo>
                  <a:pt x="4045152" y="1569263"/>
                </a:lnTo>
                <a:lnTo>
                  <a:pt x="3869588" y="1665580"/>
                </a:lnTo>
                <a:cubicBezTo>
                  <a:pt x="3864711" y="1663142"/>
                  <a:pt x="3859224" y="1658062"/>
                  <a:pt x="3853129" y="1650340"/>
                </a:cubicBezTo>
                <a:cubicBezTo>
                  <a:pt x="3847032" y="1642618"/>
                  <a:pt x="3843172" y="1636726"/>
                  <a:pt x="3841546" y="1632662"/>
                </a:cubicBezTo>
                <a:lnTo>
                  <a:pt x="4006138" y="1477823"/>
                </a:lnTo>
                <a:cubicBezTo>
                  <a:pt x="4012640" y="1474572"/>
                  <a:pt x="4026052" y="1472946"/>
                  <a:pt x="4046372" y="1472946"/>
                </a:cubicBezTo>
                <a:close/>
                <a:moveTo>
                  <a:pt x="10592332" y="1385164"/>
                </a:moveTo>
                <a:cubicBezTo>
                  <a:pt x="10606149" y="1391666"/>
                  <a:pt x="10621999" y="1404468"/>
                  <a:pt x="10639881" y="1423569"/>
                </a:cubicBezTo>
                <a:cubicBezTo>
                  <a:pt x="10657763" y="1442670"/>
                  <a:pt x="10669954" y="1460348"/>
                  <a:pt x="10676456" y="1476604"/>
                </a:cubicBezTo>
                <a:lnTo>
                  <a:pt x="10442371" y="1575359"/>
                </a:lnTo>
                <a:cubicBezTo>
                  <a:pt x="10437493" y="1572921"/>
                  <a:pt x="10432211" y="1567434"/>
                  <a:pt x="10426520" y="1558900"/>
                </a:cubicBezTo>
                <a:cubicBezTo>
                  <a:pt x="10420831" y="1550366"/>
                  <a:pt x="10418392" y="1544473"/>
                  <a:pt x="10419206" y="1541222"/>
                </a:cubicBezTo>
                <a:close/>
                <a:moveTo>
                  <a:pt x="1573225" y="1152144"/>
                </a:moveTo>
                <a:cubicBezTo>
                  <a:pt x="1594358" y="1152144"/>
                  <a:pt x="1612443" y="1159866"/>
                  <a:pt x="1627479" y="1175309"/>
                </a:cubicBezTo>
                <a:cubicBezTo>
                  <a:pt x="1642516" y="1190752"/>
                  <a:pt x="1650035" y="1209040"/>
                  <a:pt x="1650035" y="1230173"/>
                </a:cubicBezTo>
                <a:cubicBezTo>
                  <a:pt x="1650035" y="1251306"/>
                  <a:pt x="1642516" y="1269594"/>
                  <a:pt x="1627479" y="1285037"/>
                </a:cubicBezTo>
                <a:cubicBezTo>
                  <a:pt x="1612443" y="1300480"/>
                  <a:pt x="1594358" y="1308202"/>
                  <a:pt x="1573225" y="1308202"/>
                </a:cubicBezTo>
                <a:cubicBezTo>
                  <a:pt x="1551279" y="1308202"/>
                  <a:pt x="1532788" y="1300480"/>
                  <a:pt x="1517751" y="1285037"/>
                </a:cubicBezTo>
                <a:cubicBezTo>
                  <a:pt x="1502715" y="1269594"/>
                  <a:pt x="1495196" y="1251306"/>
                  <a:pt x="1495196" y="1230173"/>
                </a:cubicBezTo>
                <a:cubicBezTo>
                  <a:pt x="1495196" y="1209040"/>
                  <a:pt x="1502715" y="1190752"/>
                  <a:pt x="1517751" y="1175309"/>
                </a:cubicBezTo>
                <a:cubicBezTo>
                  <a:pt x="1532788" y="1159866"/>
                  <a:pt x="1551279" y="1152144"/>
                  <a:pt x="1573225" y="1152144"/>
                </a:cubicBezTo>
                <a:close/>
                <a:moveTo>
                  <a:pt x="8858097" y="674218"/>
                </a:moveTo>
                <a:lnTo>
                  <a:pt x="8858097" y="1042416"/>
                </a:lnTo>
                <a:lnTo>
                  <a:pt x="8922715" y="1042416"/>
                </a:lnTo>
                <a:cubicBezTo>
                  <a:pt x="8987739" y="1042416"/>
                  <a:pt x="9035693" y="1026567"/>
                  <a:pt x="9066580" y="994868"/>
                </a:cubicBezTo>
                <a:cubicBezTo>
                  <a:pt x="9097467" y="963168"/>
                  <a:pt x="9112909" y="918464"/>
                  <a:pt x="9112909" y="860756"/>
                </a:cubicBezTo>
                <a:cubicBezTo>
                  <a:pt x="9112909" y="790855"/>
                  <a:pt x="9096653" y="742290"/>
                  <a:pt x="9064141" y="715061"/>
                </a:cubicBezTo>
                <a:cubicBezTo>
                  <a:pt x="9031630" y="687832"/>
                  <a:pt x="8985300" y="674218"/>
                  <a:pt x="8925153" y="674218"/>
                </a:cubicBezTo>
                <a:close/>
                <a:moveTo>
                  <a:pt x="9647758" y="318212"/>
                </a:moveTo>
                <a:lnTo>
                  <a:pt x="9528276" y="762000"/>
                </a:lnTo>
                <a:lnTo>
                  <a:pt x="9769677" y="762000"/>
                </a:lnTo>
                <a:close/>
                <a:moveTo>
                  <a:pt x="3885133" y="318212"/>
                </a:moveTo>
                <a:lnTo>
                  <a:pt x="3765651" y="762000"/>
                </a:lnTo>
                <a:lnTo>
                  <a:pt x="4007053" y="762000"/>
                </a:lnTo>
                <a:close/>
                <a:moveTo>
                  <a:pt x="1561033" y="318212"/>
                </a:moveTo>
                <a:lnTo>
                  <a:pt x="1441552" y="762000"/>
                </a:lnTo>
                <a:lnTo>
                  <a:pt x="1682953" y="762000"/>
                </a:lnTo>
                <a:close/>
                <a:moveTo>
                  <a:pt x="3022701" y="288951"/>
                </a:moveTo>
                <a:lnTo>
                  <a:pt x="3022701" y="1042416"/>
                </a:lnTo>
                <a:lnTo>
                  <a:pt x="3126333" y="1042416"/>
                </a:lnTo>
                <a:cubicBezTo>
                  <a:pt x="3201923" y="1042416"/>
                  <a:pt x="3256990" y="1013968"/>
                  <a:pt x="3291535" y="957072"/>
                </a:cubicBezTo>
                <a:cubicBezTo>
                  <a:pt x="3326078" y="900176"/>
                  <a:pt x="3343351" y="805079"/>
                  <a:pt x="3343351" y="671780"/>
                </a:cubicBezTo>
                <a:cubicBezTo>
                  <a:pt x="3343351" y="539293"/>
                  <a:pt x="3325672" y="442367"/>
                  <a:pt x="3290316" y="381000"/>
                </a:cubicBezTo>
                <a:cubicBezTo>
                  <a:pt x="3254959" y="319634"/>
                  <a:pt x="3200298" y="288951"/>
                  <a:pt x="3126333" y="288951"/>
                </a:cubicBezTo>
                <a:close/>
                <a:moveTo>
                  <a:pt x="8900769" y="284074"/>
                </a:moveTo>
                <a:cubicBezTo>
                  <a:pt x="8879636" y="284074"/>
                  <a:pt x="8865412" y="284480"/>
                  <a:pt x="8858097" y="285293"/>
                </a:cubicBezTo>
                <a:lnTo>
                  <a:pt x="8858097" y="619354"/>
                </a:lnTo>
                <a:lnTo>
                  <a:pt x="8928810" y="619354"/>
                </a:lnTo>
                <a:cubicBezTo>
                  <a:pt x="8976766" y="620167"/>
                  <a:pt x="9013342" y="605333"/>
                  <a:pt x="9038538" y="574853"/>
                </a:cubicBezTo>
                <a:cubicBezTo>
                  <a:pt x="9063735" y="544373"/>
                  <a:pt x="9076334" y="501904"/>
                  <a:pt x="9076334" y="447447"/>
                </a:cubicBezTo>
                <a:cubicBezTo>
                  <a:pt x="9076334" y="394615"/>
                  <a:pt x="9062516" y="354178"/>
                  <a:pt x="9034881" y="326136"/>
                </a:cubicBezTo>
                <a:cubicBezTo>
                  <a:pt x="9007246" y="298095"/>
                  <a:pt x="8962541" y="284074"/>
                  <a:pt x="8900769" y="284074"/>
                </a:cubicBezTo>
                <a:close/>
                <a:moveTo>
                  <a:pt x="8026983" y="284074"/>
                </a:moveTo>
                <a:cubicBezTo>
                  <a:pt x="7965211" y="284074"/>
                  <a:pt x="7919694" y="315164"/>
                  <a:pt x="7890433" y="377343"/>
                </a:cubicBezTo>
                <a:cubicBezTo>
                  <a:pt x="7861172" y="439522"/>
                  <a:pt x="7846542" y="537668"/>
                  <a:pt x="7846542" y="671780"/>
                </a:cubicBezTo>
                <a:cubicBezTo>
                  <a:pt x="7846542" y="805892"/>
                  <a:pt x="7861172" y="904037"/>
                  <a:pt x="7890433" y="966216"/>
                </a:cubicBezTo>
                <a:cubicBezTo>
                  <a:pt x="7919694" y="1028396"/>
                  <a:pt x="7965211" y="1059485"/>
                  <a:pt x="8026983" y="1059485"/>
                </a:cubicBezTo>
                <a:cubicBezTo>
                  <a:pt x="8088756" y="1059485"/>
                  <a:pt x="8134070" y="1028396"/>
                  <a:pt x="8162924" y="966216"/>
                </a:cubicBezTo>
                <a:cubicBezTo>
                  <a:pt x="8191778" y="904037"/>
                  <a:pt x="8206206" y="805892"/>
                  <a:pt x="8206206" y="671780"/>
                </a:cubicBezTo>
                <a:cubicBezTo>
                  <a:pt x="8206206" y="537668"/>
                  <a:pt x="8191778" y="439522"/>
                  <a:pt x="8162924" y="377343"/>
                </a:cubicBezTo>
                <a:cubicBezTo>
                  <a:pt x="8134070" y="315164"/>
                  <a:pt x="8088756" y="284074"/>
                  <a:pt x="8026983" y="284074"/>
                </a:cubicBezTo>
                <a:close/>
                <a:moveTo>
                  <a:pt x="2193950" y="284074"/>
                </a:moveTo>
                <a:cubicBezTo>
                  <a:pt x="2172817" y="284074"/>
                  <a:pt x="2159000" y="284887"/>
                  <a:pt x="2152497" y="286512"/>
                </a:cubicBezTo>
                <a:lnTo>
                  <a:pt x="2152497" y="712013"/>
                </a:lnTo>
                <a:lnTo>
                  <a:pt x="2178100" y="712013"/>
                </a:lnTo>
                <a:cubicBezTo>
                  <a:pt x="2255317" y="712013"/>
                  <a:pt x="2310994" y="692912"/>
                  <a:pt x="2345130" y="654711"/>
                </a:cubicBezTo>
                <a:cubicBezTo>
                  <a:pt x="2379269" y="616509"/>
                  <a:pt x="2396338" y="562052"/>
                  <a:pt x="2396338" y="491338"/>
                </a:cubicBezTo>
                <a:cubicBezTo>
                  <a:pt x="2396338" y="424688"/>
                  <a:pt x="2380487" y="373482"/>
                  <a:pt x="2348788" y="337719"/>
                </a:cubicBezTo>
                <a:cubicBezTo>
                  <a:pt x="2317090" y="301956"/>
                  <a:pt x="2265476" y="284074"/>
                  <a:pt x="2193950" y="284074"/>
                </a:cubicBezTo>
                <a:close/>
                <a:moveTo>
                  <a:pt x="5354344" y="234087"/>
                </a:moveTo>
                <a:cubicBezTo>
                  <a:pt x="5381168" y="234087"/>
                  <a:pt x="5401690" y="240792"/>
                  <a:pt x="5415914" y="254203"/>
                </a:cubicBezTo>
                <a:cubicBezTo>
                  <a:pt x="5430138" y="267615"/>
                  <a:pt x="5443752" y="288138"/>
                  <a:pt x="5456758" y="315773"/>
                </a:cubicBezTo>
                <a:lnTo>
                  <a:pt x="5626226" y="683972"/>
                </a:lnTo>
                <a:lnTo>
                  <a:pt x="5783502" y="340157"/>
                </a:lnTo>
                <a:cubicBezTo>
                  <a:pt x="5791630" y="320650"/>
                  <a:pt x="5795695" y="303581"/>
                  <a:pt x="5795695" y="288951"/>
                </a:cubicBezTo>
                <a:cubicBezTo>
                  <a:pt x="5795695" y="273507"/>
                  <a:pt x="5790818" y="260096"/>
                  <a:pt x="5781064" y="248717"/>
                </a:cubicBezTo>
                <a:cubicBezTo>
                  <a:pt x="5806261" y="238964"/>
                  <a:pt x="5833896" y="234087"/>
                  <a:pt x="5863970" y="234087"/>
                </a:cubicBezTo>
                <a:cubicBezTo>
                  <a:pt x="5885916" y="234087"/>
                  <a:pt x="5902578" y="240183"/>
                  <a:pt x="5913958" y="252375"/>
                </a:cubicBezTo>
                <a:cubicBezTo>
                  <a:pt x="5925337" y="264567"/>
                  <a:pt x="5931432" y="280010"/>
                  <a:pt x="5932246" y="298704"/>
                </a:cubicBezTo>
                <a:cubicBezTo>
                  <a:pt x="5932246" y="320650"/>
                  <a:pt x="5920866" y="350724"/>
                  <a:pt x="5898108" y="388925"/>
                </a:cubicBezTo>
                <a:lnTo>
                  <a:pt x="5671337" y="780288"/>
                </a:lnTo>
                <a:lnTo>
                  <a:pt x="5671337" y="930250"/>
                </a:lnTo>
                <a:cubicBezTo>
                  <a:pt x="5671337" y="992023"/>
                  <a:pt x="5678652" y="1042010"/>
                  <a:pt x="5693282" y="1080212"/>
                </a:cubicBezTo>
                <a:cubicBezTo>
                  <a:pt x="5685154" y="1088340"/>
                  <a:pt x="5673572" y="1095858"/>
                  <a:pt x="5658535" y="1102767"/>
                </a:cubicBezTo>
                <a:cubicBezTo>
                  <a:pt x="5643498" y="1109676"/>
                  <a:pt x="5627039" y="1113130"/>
                  <a:pt x="5609158" y="1113130"/>
                </a:cubicBezTo>
                <a:cubicBezTo>
                  <a:pt x="5584774" y="1113130"/>
                  <a:pt x="5564657" y="1106221"/>
                  <a:pt x="5548807" y="1092404"/>
                </a:cubicBezTo>
                <a:cubicBezTo>
                  <a:pt x="5532958" y="1078586"/>
                  <a:pt x="5525032" y="1059892"/>
                  <a:pt x="5525032" y="1036320"/>
                </a:cubicBezTo>
                <a:lnTo>
                  <a:pt x="5525032" y="779069"/>
                </a:lnTo>
                <a:cubicBezTo>
                  <a:pt x="5518530" y="770941"/>
                  <a:pt x="5510808" y="757936"/>
                  <a:pt x="5501868" y="740055"/>
                </a:cubicBezTo>
                <a:lnTo>
                  <a:pt x="5306796" y="356007"/>
                </a:lnTo>
                <a:cubicBezTo>
                  <a:pt x="5289727" y="325933"/>
                  <a:pt x="5271033" y="300736"/>
                  <a:pt x="5250712" y="280416"/>
                </a:cubicBezTo>
                <a:cubicBezTo>
                  <a:pt x="5261280" y="269037"/>
                  <a:pt x="5275503" y="258471"/>
                  <a:pt x="5293384" y="248717"/>
                </a:cubicBezTo>
                <a:cubicBezTo>
                  <a:pt x="5311266" y="238964"/>
                  <a:pt x="5331586" y="234087"/>
                  <a:pt x="5354344" y="234087"/>
                </a:cubicBezTo>
                <a:close/>
                <a:moveTo>
                  <a:pt x="3126333" y="234087"/>
                </a:moveTo>
                <a:cubicBezTo>
                  <a:pt x="3248253" y="234087"/>
                  <a:pt x="3341928" y="270053"/>
                  <a:pt x="3407359" y="341986"/>
                </a:cubicBezTo>
                <a:cubicBezTo>
                  <a:pt x="3472789" y="413919"/>
                  <a:pt x="3505505" y="520599"/>
                  <a:pt x="3505505" y="662026"/>
                </a:cubicBezTo>
                <a:cubicBezTo>
                  <a:pt x="3505505" y="809956"/>
                  <a:pt x="3473602" y="919277"/>
                  <a:pt x="3409797" y="989991"/>
                </a:cubicBezTo>
                <a:cubicBezTo>
                  <a:pt x="3345993" y="1060704"/>
                  <a:pt x="3254349" y="1096061"/>
                  <a:pt x="3134867" y="1096061"/>
                </a:cubicBezTo>
                <a:lnTo>
                  <a:pt x="2961741" y="1096061"/>
                </a:lnTo>
                <a:cubicBezTo>
                  <a:pt x="2935732" y="1096061"/>
                  <a:pt x="2915005" y="1089356"/>
                  <a:pt x="2899562" y="1075944"/>
                </a:cubicBezTo>
                <a:cubicBezTo>
                  <a:pt x="2884118" y="1062533"/>
                  <a:pt x="2876397" y="1044042"/>
                  <a:pt x="2876397" y="1020471"/>
                </a:cubicBezTo>
                <a:lnTo>
                  <a:pt x="2875178" y="413309"/>
                </a:lnTo>
                <a:cubicBezTo>
                  <a:pt x="2875178" y="408432"/>
                  <a:pt x="2875178" y="393802"/>
                  <a:pt x="2875178" y="369418"/>
                </a:cubicBezTo>
                <a:cubicBezTo>
                  <a:pt x="2875178" y="345034"/>
                  <a:pt x="2873958" y="321869"/>
                  <a:pt x="2871520" y="299924"/>
                </a:cubicBezTo>
                <a:cubicBezTo>
                  <a:pt x="2869082" y="277978"/>
                  <a:pt x="2865424" y="259690"/>
                  <a:pt x="2860547" y="245060"/>
                </a:cubicBezTo>
                <a:cubicBezTo>
                  <a:pt x="2916630" y="237744"/>
                  <a:pt x="3005226" y="234087"/>
                  <a:pt x="3126333" y="234087"/>
                </a:cubicBezTo>
                <a:close/>
                <a:moveTo>
                  <a:pt x="10155096" y="232868"/>
                </a:moveTo>
                <a:cubicBezTo>
                  <a:pt x="10179481" y="232868"/>
                  <a:pt x="10199597" y="239573"/>
                  <a:pt x="10215447" y="252984"/>
                </a:cubicBezTo>
                <a:cubicBezTo>
                  <a:pt x="10231296" y="266396"/>
                  <a:pt x="10239221" y="284480"/>
                  <a:pt x="10239221" y="307239"/>
                </a:cubicBezTo>
                <a:lnTo>
                  <a:pt x="10239221" y="930250"/>
                </a:lnTo>
                <a:cubicBezTo>
                  <a:pt x="10239221" y="994461"/>
                  <a:pt x="10246130" y="1044448"/>
                  <a:pt x="10259948" y="1080212"/>
                </a:cubicBezTo>
                <a:cubicBezTo>
                  <a:pt x="10251821" y="1088340"/>
                  <a:pt x="10240441" y="1095858"/>
                  <a:pt x="10225811" y="1102767"/>
                </a:cubicBezTo>
                <a:cubicBezTo>
                  <a:pt x="10211180" y="1109676"/>
                  <a:pt x="10194517" y="1113130"/>
                  <a:pt x="10175823" y="1113130"/>
                </a:cubicBezTo>
                <a:cubicBezTo>
                  <a:pt x="10151440" y="1113130"/>
                  <a:pt x="10131526" y="1106221"/>
                  <a:pt x="10116082" y="1092404"/>
                </a:cubicBezTo>
                <a:cubicBezTo>
                  <a:pt x="10100639" y="1078586"/>
                  <a:pt x="10092918" y="1059892"/>
                  <a:pt x="10092918" y="1036320"/>
                </a:cubicBezTo>
                <a:lnTo>
                  <a:pt x="10091698" y="413309"/>
                </a:lnTo>
                <a:cubicBezTo>
                  <a:pt x="10091698" y="353975"/>
                  <a:pt x="10084790" y="304394"/>
                  <a:pt x="10070972" y="264567"/>
                </a:cubicBezTo>
                <a:cubicBezTo>
                  <a:pt x="10079100" y="256439"/>
                  <a:pt x="10090479" y="249124"/>
                  <a:pt x="10105110" y="242621"/>
                </a:cubicBezTo>
                <a:cubicBezTo>
                  <a:pt x="10119740" y="236119"/>
                  <a:pt x="10136402" y="232868"/>
                  <a:pt x="10155096" y="232868"/>
                </a:cubicBezTo>
                <a:close/>
                <a:moveTo>
                  <a:pt x="6992797" y="232868"/>
                </a:moveTo>
                <a:cubicBezTo>
                  <a:pt x="7017181" y="232868"/>
                  <a:pt x="7037298" y="239573"/>
                  <a:pt x="7053148" y="252984"/>
                </a:cubicBezTo>
                <a:cubicBezTo>
                  <a:pt x="7068997" y="266396"/>
                  <a:pt x="7076922" y="284480"/>
                  <a:pt x="7076922" y="307239"/>
                </a:cubicBezTo>
                <a:lnTo>
                  <a:pt x="7076922" y="612039"/>
                </a:lnTo>
                <a:lnTo>
                  <a:pt x="7415860" y="612039"/>
                </a:lnTo>
                <a:lnTo>
                  <a:pt x="7415860" y="413309"/>
                </a:lnTo>
                <a:cubicBezTo>
                  <a:pt x="7415860" y="353975"/>
                  <a:pt x="7408950" y="304394"/>
                  <a:pt x="7395133" y="264567"/>
                </a:cubicBezTo>
                <a:cubicBezTo>
                  <a:pt x="7403261" y="256439"/>
                  <a:pt x="7414640" y="249124"/>
                  <a:pt x="7429271" y="242621"/>
                </a:cubicBezTo>
                <a:cubicBezTo>
                  <a:pt x="7443901" y="236119"/>
                  <a:pt x="7460563" y="232868"/>
                  <a:pt x="7479258" y="232868"/>
                </a:cubicBezTo>
                <a:cubicBezTo>
                  <a:pt x="7503642" y="232868"/>
                  <a:pt x="7523758" y="239573"/>
                  <a:pt x="7539608" y="252984"/>
                </a:cubicBezTo>
                <a:cubicBezTo>
                  <a:pt x="7555458" y="266396"/>
                  <a:pt x="7563382" y="284480"/>
                  <a:pt x="7563382" y="307239"/>
                </a:cubicBezTo>
                <a:lnTo>
                  <a:pt x="7563382" y="930250"/>
                </a:lnTo>
                <a:cubicBezTo>
                  <a:pt x="7563382" y="994461"/>
                  <a:pt x="7570292" y="1044448"/>
                  <a:pt x="7584109" y="1080212"/>
                </a:cubicBezTo>
                <a:cubicBezTo>
                  <a:pt x="7575981" y="1088340"/>
                  <a:pt x="7564602" y="1095858"/>
                  <a:pt x="7549972" y="1102767"/>
                </a:cubicBezTo>
                <a:cubicBezTo>
                  <a:pt x="7535341" y="1109676"/>
                  <a:pt x="7518679" y="1113130"/>
                  <a:pt x="7499984" y="1113130"/>
                </a:cubicBezTo>
                <a:cubicBezTo>
                  <a:pt x="7475600" y="1113130"/>
                  <a:pt x="7455483" y="1106221"/>
                  <a:pt x="7439634" y="1092404"/>
                </a:cubicBezTo>
                <a:cubicBezTo>
                  <a:pt x="7423784" y="1078586"/>
                  <a:pt x="7415860" y="1059892"/>
                  <a:pt x="7415860" y="1036320"/>
                </a:cubicBezTo>
                <a:lnTo>
                  <a:pt x="7415860" y="691287"/>
                </a:lnTo>
                <a:lnTo>
                  <a:pt x="7076922" y="691287"/>
                </a:lnTo>
                <a:lnTo>
                  <a:pt x="7076922" y="930250"/>
                </a:lnTo>
                <a:cubicBezTo>
                  <a:pt x="7076922" y="994461"/>
                  <a:pt x="7083830" y="1044448"/>
                  <a:pt x="7097648" y="1080212"/>
                </a:cubicBezTo>
                <a:cubicBezTo>
                  <a:pt x="7089520" y="1088340"/>
                  <a:pt x="7078141" y="1095858"/>
                  <a:pt x="7063510" y="1102767"/>
                </a:cubicBezTo>
                <a:cubicBezTo>
                  <a:pt x="7048880" y="1109676"/>
                  <a:pt x="7032218" y="1113130"/>
                  <a:pt x="7013524" y="1113130"/>
                </a:cubicBezTo>
                <a:cubicBezTo>
                  <a:pt x="6989140" y="1113130"/>
                  <a:pt x="6969226" y="1106221"/>
                  <a:pt x="6953782" y="1092404"/>
                </a:cubicBezTo>
                <a:cubicBezTo>
                  <a:pt x="6938340" y="1078586"/>
                  <a:pt x="6930618" y="1059892"/>
                  <a:pt x="6930618" y="1036320"/>
                </a:cubicBezTo>
                <a:lnTo>
                  <a:pt x="6929398" y="413309"/>
                </a:lnTo>
                <a:cubicBezTo>
                  <a:pt x="6929398" y="353975"/>
                  <a:pt x="6922490" y="304394"/>
                  <a:pt x="6908672" y="264567"/>
                </a:cubicBezTo>
                <a:cubicBezTo>
                  <a:pt x="6916800" y="256439"/>
                  <a:pt x="6928180" y="249124"/>
                  <a:pt x="6942810" y="242621"/>
                </a:cubicBezTo>
                <a:cubicBezTo>
                  <a:pt x="6957440" y="236119"/>
                  <a:pt x="6974102" y="232868"/>
                  <a:pt x="6992797" y="232868"/>
                </a:cubicBezTo>
                <a:close/>
                <a:moveTo>
                  <a:pt x="4387595" y="232868"/>
                </a:moveTo>
                <a:cubicBezTo>
                  <a:pt x="4406290" y="232868"/>
                  <a:pt x="4418481" y="235712"/>
                  <a:pt x="4424171" y="241402"/>
                </a:cubicBezTo>
                <a:cubicBezTo>
                  <a:pt x="4459934" y="292608"/>
                  <a:pt x="4513173" y="365354"/>
                  <a:pt x="4583886" y="459639"/>
                </a:cubicBezTo>
                <a:cubicBezTo>
                  <a:pt x="4664354" y="566928"/>
                  <a:pt x="4730190" y="657149"/>
                  <a:pt x="4781396" y="730301"/>
                </a:cubicBezTo>
                <a:cubicBezTo>
                  <a:pt x="4832603" y="803453"/>
                  <a:pt x="4868772" y="861568"/>
                  <a:pt x="4889906" y="904647"/>
                </a:cubicBezTo>
                <a:lnTo>
                  <a:pt x="4853330" y="345034"/>
                </a:lnTo>
                <a:cubicBezTo>
                  <a:pt x="4852516" y="340970"/>
                  <a:pt x="4852110" y="334874"/>
                  <a:pt x="4852110" y="326746"/>
                </a:cubicBezTo>
                <a:cubicBezTo>
                  <a:pt x="4852110" y="300736"/>
                  <a:pt x="4857800" y="279603"/>
                  <a:pt x="4869179" y="263347"/>
                </a:cubicBezTo>
                <a:cubicBezTo>
                  <a:pt x="4880558" y="247092"/>
                  <a:pt x="4896814" y="237744"/>
                  <a:pt x="4917947" y="235306"/>
                </a:cubicBezTo>
                <a:cubicBezTo>
                  <a:pt x="4941518" y="233680"/>
                  <a:pt x="4961838" y="238151"/>
                  <a:pt x="4978907" y="248717"/>
                </a:cubicBezTo>
                <a:cubicBezTo>
                  <a:pt x="4970779" y="277165"/>
                  <a:pt x="4966715" y="322682"/>
                  <a:pt x="4966715" y="385268"/>
                </a:cubicBezTo>
                <a:lnTo>
                  <a:pt x="4965496" y="933908"/>
                </a:lnTo>
                <a:cubicBezTo>
                  <a:pt x="4965496" y="1004621"/>
                  <a:pt x="4967934" y="1057860"/>
                  <a:pt x="4972812" y="1093623"/>
                </a:cubicBezTo>
                <a:cubicBezTo>
                  <a:pt x="4967934" y="1099312"/>
                  <a:pt x="4959400" y="1103783"/>
                  <a:pt x="4947208" y="1107034"/>
                </a:cubicBezTo>
                <a:cubicBezTo>
                  <a:pt x="4935016" y="1110285"/>
                  <a:pt x="4922824" y="1111911"/>
                  <a:pt x="4910632" y="1111911"/>
                </a:cubicBezTo>
                <a:cubicBezTo>
                  <a:pt x="4895188" y="1111911"/>
                  <a:pt x="4882996" y="1109472"/>
                  <a:pt x="4874056" y="1104596"/>
                </a:cubicBezTo>
                <a:cubicBezTo>
                  <a:pt x="4665166" y="859130"/>
                  <a:pt x="4511141" y="644957"/>
                  <a:pt x="4411979" y="462077"/>
                </a:cubicBezTo>
                <a:lnTo>
                  <a:pt x="4442460" y="1027786"/>
                </a:lnTo>
                <a:cubicBezTo>
                  <a:pt x="4444085" y="1052170"/>
                  <a:pt x="4437176" y="1072490"/>
                  <a:pt x="4421733" y="1088746"/>
                </a:cubicBezTo>
                <a:cubicBezTo>
                  <a:pt x="4406290" y="1105002"/>
                  <a:pt x="4388814" y="1113130"/>
                  <a:pt x="4369307" y="1113130"/>
                </a:cubicBezTo>
                <a:cubicBezTo>
                  <a:pt x="4348987" y="1113130"/>
                  <a:pt x="4328668" y="1106628"/>
                  <a:pt x="4308347" y="1093623"/>
                </a:cubicBezTo>
                <a:cubicBezTo>
                  <a:pt x="4322978" y="1054608"/>
                  <a:pt x="4330293" y="1000151"/>
                  <a:pt x="4330293" y="930250"/>
                </a:cubicBezTo>
                <a:lnTo>
                  <a:pt x="4329073" y="414528"/>
                </a:lnTo>
                <a:cubicBezTo>
                  <a:pt x="4329073" y="347879"/>
                  <a:pt x="4326229" y="293421"/>
                  <a:pt x="4320539" y="251156"/>
                </a:cubicBezTo>
                <a:cubicBezTo>
                  <a:pt x="4325416" y="245466"/>
                  <a:pt x="4334357" y="240996"/>
                  <a:pt x="4347362" y="237744"/>
                </a:cubicBezTo>
                <a:cubicBezTo>
                  <a:pt x="4360367" y="234493"/>
                  <a:pt x="4373778" y="232868"/>
                  <a:pt x="4387595" y="232868"/>
                </a:cubicBezTo>
                <a:close/>
                <a:moveTo>
                  <a:pt x="801548" y="232868"/>
                </a:moveTo>
                <a:cubicBezTo>
                  <a:pt x="825932" y="232868"/>
                  <a:pt x="845845" y="239573"/>
                  <a:pt x="861288" y="252984"/>
                </a:cubicBezTo>
                <a:cubicBezTo>
                  <a:pt x="876731" y="266396"/>
                  <a:pt x="884453" y="284480"/>
                  <a:pt x="884453" y="307239"/>
                </a:cubicBezTo>
                <a:lnTo>
                  <a:pt x="885672" y="1016813"/>
                </a:lnTo>
                <a:cubicBezTo>
                  <a:pt x="937692" y="1016000"/>
                  <a:pt x="992149" y="1009701"/>
                  <a:pt x="1049045" y="997916"/>
                </a:cubicBezTo>
                <a:cubicBezTo>
                  <a:pt x="1105941" y="986130"/>
                  <a:pt x="1152677" y="972516"/>
                  <a:pt x="1189253" y="957072"/>
                </a:cubicBezTo>
                <a:cubicBezTo>
                  <a:pt x="1198194" y="962762"/>
                  <a:pt x="1205102" y="972719"/>
                  <a:pt x="1209979" y="986943"/>
                </a:cubicBezTo>
                <a:cubicBezTo>
                  <a:pt x="1214856" y="1001167"/>
                  <a:pt x="1217294" y="1016407"/>
                  <a:pt x="1217294" y="1032663"/>
                </a:cubicBezTo>
                <a:cubicBezTo>
                  <a:pt x="1217294" y="1050544"/>
                  <a:pt x="1214246" y="1065581"/>
                  <a:pt x="1208150" y="1077773"/>
                </a:cubicBezTo>
                <a:cubicBezTo>
                  <a:pt x="1202054" y="1089965"/>
                  <a:pt x="1193317" y="1096061"/>
                  <a:pt x="1181938" y="1096061"/>
                </a:cubicBezTo>
                <a:lnTo>
                  <a:pt x="822274" y="1096061"/>
                </a:lnTo>
                <a:cubicBezTo>
                  <a:pt x="797890" y="1096061"/>
                  <a:pt x="777977" y="1089356"/>
                  <a:pt x="762533" y="1075944"/>
                </a:cubicBezTo>
                <a:cubicBezTo>
                  <a:pt x="747090" y="1062533"/>
                  <a:pt x="739369" y="1044042"/>
                  <a:pt x="739369" y="1020471"/>
                </a:cubicBezTo>
                <a:lnTo>
                  <a:pt x="738149" y="413309"/>
                </a:lnTo>
                <a:cubicBezTo>
                  <a:pt x="738149" y="353975"/>
                  <a:pt x="731240" y="304394"/>
                  <a:pt x="717423" y="264567"/>
                </a:cubicBezTo>
                <a:cubicBezTo>
                  <a:pt x="725550" y="256439"/>
                  <a:pt x="736930" y="249124"/>
                  <a:pt x="751560" y="242621"/>
                </a:cubicBezTo>
                <a:cubicBezTo>
                  <a:pt x="766191" y="236119"/>
                  <a:pt x="782853" y="232868"/>
                  <a:pt x="801548" y="232868"/>
                </a:cubicBezTo>
                <a:close/>
                <a:moveTo>
                  <a:pt x="8900769" y="230429"/>
                </a:moveTo>
                <a:cubicBezTo>
                  <a:pt x="9008871" y="230429"/>
                  <a:pt x="9090964" y="246685"/>
                  <a:pt x="9147047" y="279197"/>
                </a:cubicBezTo>
                <a:cubicBezTo>
                  <a:pt x="9203131" y="311709"/>
                  <a:pt x="9231172" y="363728"/>
                  <a:pt x="9231172" y="435255"/>
                </a:cubicBezTo>
                <a:cubicBezTo>
                  <a:pt x="9231172" y="486461"/>
                  <a:pt x="9217558" y="530149"/>
                  <a:pt x="9190329" y="566319"/>
                </a:cubicBezTo>
                <a:cubicBezTo>
                  <a:pt x="9163100" y="602488"/>
                  <a:pt x="9125102" y="627076"/>
                  <a:pt x="9076334" y="640080"/>
                </a:cubicBezTo>
                <a:cubicBezTo>
                  <a:pt x="9137293" y="649021"/>
                  <a:pt x="9185249" y="672186"/>
                  <a:pt x="9220199" y="709575"/>
                </a:cubicBezTo>
                <a:cubicBezTo>
                  <a:pt x="9255150" y="746964"/>
                  <a:pt x="9272625" y="796544"/>
                  <a:pt x="9272625" y="858317"/>
                </a:cubicBezTo>
                <a:cubicBezTo>
                  <a:pt x="9272625" y="938784"/>
                  <a:pt x="9242957" y="998525"/>
                  <a:pt x="9183623" y="1037540"/>
                </a:cubicBezTo>
                <a:cubicBezTo>
                  <a:pt x="9124289" y="1076554"/>
                  <a:pt x="9038538" y="1096061"/>
                  <a:pt x="8926372" y="1096061"/>
                </a:cubicBezTo>
                <a:lnTo>
                  <a:pt x="8795918" y="1096061"/>
                </a:lnTo>
                <a:cubicBezTo>
                  <a:pt x="8770721" y="1096061"/>
                  <a:pt x="8750401" y="1089356"/>
                  <a:pt x="8734957" y="1075944"/>
                </a:cubicBezTo>
                <a:cubicBezTo>
                  <a:pt x="8719515" y="1062533"/>
                  <a:pt x="8711386" y="1044042"/>
                  <a:pt x="8710573" y="1020471"/>
                </a:cubicBezTo>
                <a:lnTo>
                  <a:pt x="8710573" y="413309"/>
                </a:lnTo>
                <a:cubicBezTo>
                  <a:pt x="8710573" y="350724"/>
                  <a:pt x="8703665" y="301143"/>
                  <a:pt x="8689847" y="264567"/>
                </a:cubicBezTo>
                <a:cubicBezTo>
                  <a:pt x="8736989" y="241808"/>
                  <a:pt x="8807297" y="230429"/>
                  <a:pt x="8900769" y="230429"/>
                </a:cubicBezTo>
                <a:close/>
                <a:moveTo>
                  <a:pt x="8026983" y="230429"/>
                </a:moveTo>
                <a:cubicBezTo>
                  <a:pt x="8138338" y="230429"/>
                  <a:pt x="8222868" y="267411"/>
                  <a:pt x="8280577" y="341376"/>
                </a:cubicBezTo>
                <a:cubicBezTo>
                  <a:pt x="8338286" y="415341"/>
                  <a:pt x="8367140" y="525476"/>
                  <a:pt x="8367140" y="671780"/>
                </a:cubicBezTo>
                <a:cubicBezTo>
                  <a:pt x="8367140" y="818084"/>
                  <a:pt x="8338286" y="928218"/>
                  <a:pt x="8280577" y="1002183"/>
                </a:cubicBezTo>
                <a:cubicBezTo>
                  <a:pt x="8222868" y="1076148"/>
                  <a:pt x="8138338" y="1113130"/>
                  <a:pt x="8026983" y="1113130"/>
                </a:cubicBezTo>
                <a:cubicBezTo>
                  <a:pt x="7914817" y="1113130"/>
                  <a:pt x="7829880" y="1076148"/>
                  <a:pt x="7772171" y="1002183"/>
                </a:cubicBezTo>
                <a:cubicBezTo>
                  <a:pt x="7714462" y="928218"/>
                  <a:pt x="7685608" y="818084"/>
                  <a:pt x="7685608" y="671780"/>
                </a:cubicBezTo>
                <a:cubicBezTo>
                  <a:pt x="7685608" y="525476"/>
                  <a:pt x="7714462" y="415341"/>
                  <a:pt x="7772171" y="341376"/>
                </a:cubicBezTo>
                <a:cubicBezTo>
                  <a:pt x="7829880" y="267411"/>
                  <a:pt x="7914817" y="230429"/>
                  <a:pt x="8026983" y="230429"/>
                </a:cubicBezTo>
                <a:close/>
                <a:moveTo>
                  <a:pt x="6537654" y="230429"/>
                </a:moveTo>
                <a:cubicBezTo>
                  <a:pt x="6582358" y="230429"/>
                  <a:pt x="6625234" y="236119"/>
                  <a:pt x="6666280" y="247498"/>
                </a:cubicBezTo>
                <a:cubicBezTo>
                  <a:pt x="6707326" y="258877"/>
                  <a:pt x="6740448" y="275133"/>
                  <a:pt x="6765644" y="296266"/>
                </a:cubicBezTo>
                <a:cubicBezTo>
                  <a:pt x="6790841" y="317399"/>
                  <a:pt x="6803440" y="341783"/>
                  <a:pt x="6803440" y="369418"/>
                </a:cubicBezTo>
                <a:cubicBezTo>
                  <a:pt x="6803440" y="392176"/>
                  <a:pt x="6793076" y="412090"/>
                  <a:pt x="6772350" y="429159"/>
                </a:cubicBezTo>
                <a:cubicBezTo>
                  <a:pt x="6751624" y="446228"/>
                  <a:pt x="6722972" y="454356"/>
                  <a:pt x="6686397" y="453543"/>
                </a:cubicBezTo>
                <a:cubicBezTo>
                  <a:pt x="6673392" y="340563"/>
                  <a:pt x="6624624" y="284074"/>
                  <a:pt x="6540092" y="284074"/>
                </a:cubicBezTo>
                <a:cubicBezTo>
                  <a:pt x="6476694" y="284074"/>
                  <a:pt x="6429349" y="316180"/>
                  <a:pt x="6398056" y="380391"/>
                </a:cubicBezTo>
                <a:cubicBezTo>
                  <a:pt x="6366764" y="444602"/>
                  <a:pt x="6351117" y="541732"/>
                  <a:pt x="6351117" y="671780"/>
                </a:cubicBezTo>
                <a:cubicBezTo>
                  <a:pt x="6351117" y="801828"/>
                  <a:pt x="6366356" y="898957"/>
                  <a:pt x="6396837" y="963168"/>
                </a:cubicBezTo>
                <a:cubicBezTo>
                  <a:pt x="6427317" y="1027380"/>
                  <a:pt x="6473850" y="1059485"/>
                  <a:pt x="6536435" y="1059485"/>
                </a:cubicBezTo>
                <a:cubicBezTo>
                  <a:pt x="6580326" y="1059485"/>
                  <a:pt x="6616902" y="1043636"/>
                  <a:pt x="6646164" y="1011936"/>
                </a:cubicBezTo>
                <a:cubicBezTo>
                  <a:pt x="6675424" y="980237"/>
                  <a:pt x="6694118" y="933501"/>
                  <a:pt x="6702246" y="871728"/>
                </a:cubicBezTo>
                <a:cubicBezTo>
                  <a:pt x="6707123" y="870916"/>
                  <a:pt x="6714846" y="870509"/>
                  <a:pt x="6725411" y="870509"/>
                </a:cubicBezTo>
                <a:cubicBezTo>
                  <a:pt x="6753046" y="870509"/>
                  <a:pt x="6776618" y="877012"/>
                  <a:pt x="6796124" y="890016"/>
                </a:cubicBezTo>
                <a:cubicBezTo>
                  <a:pt x="6815632" y="903021"/>
                  <a:pt x="6825386" y="921309"/>
                  <a:pt x="6825386" y="944880"/>
                </a:cubicBezTo>
                <a:cubicBezTo>
                  <a:pt x="6825386" y="979018"/>
                  <a:pt x="6811162" y="1008685"/>
                  <a:pt x="6782714" y="1033882"/>
                </a:cubicBezTo>
                <a:cubicBezTo>
                  <a:pt x="6754266" y="1059079"/>
                  <a:pt x="6717284" y="1078586"/>
                  <a:pt x="6671766" y="1092404"/>
                </a:cubicBezTo>
                <a:cubicBezTo>
                  <a:pt x="6626250" y="1106221"/>
                  <a:pt x="6578294" y="1113130"/>
                  <a:pt x="6527901" y="1113130"/>
                </a:cubicBezTo>
                <a:cubicBezTo>
                  <a:pt x="6421424" y="1113130"/>
                  <a:pt x="6338518" y="1074725"/>
                  <a:pt x="6279184" y="997916"/>
                </a:cubicBezTo>
                <a:cubicBezTo>
                  <a:pt x="6219850" y="921106"/>
                  <a:pt x="6190182" y="812394"/>
                  <a:pt x="6190182" y="671780"/>
                </a:cubicBezTo>
                <a:cubicBezTo>
                  <a:pt x="6190182" y="531165"/>
                  <a:pt x="6220662" y="422453"/>
                  <a:pt x="6281622" y="345644"/>
                </a:cubicBezTo>
                <a:cubicBezTo>
                  <a:pt x="6342582" y="268834"/>
                  <a:pt x="6427926" y="230429"/>
                  <a:pt x="6537654" y="230429"/>
                </a:cubicBezTo>
                <a:close/>
                <a:moveTo>
                  <a:pt x="2192731" y="230429"/>
                </a:moveTo>
                <a:cubicBezTo>
                  <a:pt x="2313838" y="230429"/>
                  <a:pt x="2404871" y="250546"/>
                  <a:pt x="2465831" y="290780"/>
                </a:cubicBezTo>
                <a:cubicBezTo>
                  <a:pt x="2526791" y="331013"/>
                  <a:pt x="2557272" y="394615"/>
                  <a:pt x="2557272" y="481584"/>
                </a:cubicBezTo>
                <a:cubicBezTo>
                  <a:pt x="2557272" y="572618"/>
                  <a:pt x="2524962" y="642519"/>
                  <a:pt x="2460345" y="691287"/>
                </a:cubicBezTo>
                <a:cubicBezTo>
                  <a:pt x="2395727" y="740055"/>
                  <a:pt x="2302865" y="764439"/>
                  <a:pt x="2181758" y="764439"/>
                </a:cubicBezTo>
                <a:lnTo>
                  <a:pt x="2152497" y="764439"/>
                </a:lnTo>
                <a:lnTo>
                  <a:pt x="2152497" y="938784"/>
                </a:lnTo>
                <a:cubicBezTo>
                  <a:pt x="2152497" y="998932"/>
                  <a:pt x="2159812" y="1046074"/>
                  <a:pt x="2174442" y="1080212"/>
                </a:cubicBezTo>
                <a:cubicBezTo>
                  <a:pt x="2165502" y="1088340"/>
                  <a:pt x="2153716" y="1095858"/>
                  <a:pt x="2139087" y="1102767"/>
                </a:cubicBezTo>
                <a:cubicBezTo>
                  <a:pt x="2124455" y="1109676"/>
                  <a:pt x="2108199" y="1113130"/>
                  <a:pt x="2090318" y="1113130"/>
                </a:cubicBezTo>
                <a:cubicBezTo>
                  <a:pt x="2065934" y="1113130"/>
                  <a:pt x="2045817" y="1106221"/>
                  <a:pt x="2029968" y="1092404"/>
                </a:cubicBezTo>
                <a:cubicBezTo>
                  <a:pt x="2014118" y="1078586"/>
                  <a:pt x="2005787" y="1059892"/>
                  <a:pt x="2004974" y="1036320"/>
                </a:cubicBezTo>
                <a:lnTo>
                  <a:pt x="2004974" y="413309"/>
                </a:lnTo>
                <a:cubicBezTo>
                  <a:pt x="2004974" y="350724"/>
                  <a:pt x="1998066" y="301143"/>
                  <a:pt x="1984247" y="264567"/>
                </a:cubicBezTo>
                <a:cubicBezTo>
                  <a:pt x="2031390" y="241808"/>
                  <a:pt x="2100884" y="230429"/>
                  <a:pt x="2192731" y="230429"/>
                </a:cubicBezTo>
                <a:close/>
                <a:moveTo>
                  <a:pt x="9685552" y="229210"/>
                </a:moveTo>
                <a:cubicBezTo>
                  <a:pt x="9729443" y="229210"/>
                  <a:pt x="9756266" y="245466"/>
                  <a:pt x="9766019" y="277978"/>
                </a:cubicBezTo>
                <a:lnTo>
                  <a:pt x="9989133" y="1007060"/>
                </a:lnTo>
                <a:cubicBezTo>
                  <a:pt x="9999699" y="1039572"/>
                  <a:pt x="10011891" y="1063549"/>
                  <a:pt x="10025709" y="1078992"/>
                </a:cubicBezTo>
                <a:cubicBezTo>
                  <a:pt x="10007015" y="1100938"/>
                  <a:pt x="9978566" y="1111911"/>
                  <a:pt x="9940365" y="1111911"/>
                </a:cubicBezTo>
                <a:cubicBezTo>
                  <a:pt x="9916793" y="1111911"/>
                  <a:pt x="9897083" y="1107034"/>
                  <a:pt x="9881234" y="1097280"/>
                </a:cubicBezTo>
                <a:cubicBezTo>
                  <a:pt x="9865384" y="1087527"/>
                  <a:pt x="9855427" y="1073303"/>
                  <a:pt x="9851364" y="1054608"/>
                </a:cubicBezTo>
                <a:lnTo>
                  <a:pt x="9792842" y="842468"/>
                </a:lnTo>
                <a:lnTo>
                  <a:pt x="9507549" y="842468"/>
                </a:lnTo>
                <a:lnTo>
                  <a:pt x="9462439" y="1009498"/>
                </a:lnTo>
                <a:cubicBezTo>
                  <a:pt x="9456749" y="1029005"/>
                  <a:pt x="9453905" y="1046074"/>
                  <a:pt x="9453905" y="1060704"/>
                </a:cubicBezTo>
                <a:cubicBezTo>
                  <a:pt x="9453905" y="1076960"/>
                  <a:pt x="9457969" y="1088746"/>
                  <a:pt x="9466097" y="1096061"/>
                </a:cubicBezTo>
                <a:cubicBezTo>
                  <a:pt x="9439274" y="1106628"/>
                  <a:pt x="9412452" y="1111911"/>
                  <a:pt x="9385629" y="1111911"/>
                </a:cubicBezTo>
                <a:cubicBezTo>
                  <a:pt x="9357181" y="1111911"/>
                  <a:pt x="9336455" y="1107034"/>
                  <a:pt x="9323450" y="1097280"/>
                </a:cubicBezTo>
                <a:cubicBezTo>
                  <a:pt x="9310446" y="1087527"/>
                  <a:pt x="9303943" y="1071677"/>
                  <a:pt x="9303943" y="1049732"/>
                </a:cubicBezTo>
                <a:cubicBezTo>
                  <a:pt x="9303943" y="1033476"/>
                  <a:pt x="9308820" y="1007872"/>
                  <a:pt x="9318574" y="972922"/>
                </a:cubicBezTo>
                <a:lnTo>
                  <a:pt x="9562413" y="249936"/>
                </a:lnTo>
                <a:cubicBezTo>
                  <a:pt x="9606305" y="236119"/>
                  <a:pt x="9647351" y="229210"/>
                  <a:pt x="9685552" y="229210"/>
                </a:cubicBezTo>
                <a:close/>
                <a:moveTo>
                  <a:pt x="3922928" y="229210"/>
                </a:moveTo>
                <a:cubicBezTo>
                  <a:pt x="3966819" y="229210"/>
                  <a:pt x="3993641" y="245466"/>
                  <a:pt x="4003395" y="277978"/>
                </a:cubicBezTo>
                <a:lnTo>
                  <a:pt x="4226509" y="1007060"/>
                </a:lnTo>
                <a:cubicBezTo>
                  <a:pt x="4237075" y="1039572"/>
                  <a:pt x="4249267" y="1063549"/>
                  <a:pt x="4263084" y="1078992"/>
                </a:cubicBezTo>
                <a:cubicBezTo>
                  <a:pt x="4244390" y="1100938"/>
                  <a:pt x="4215942" y="1111911"/>
                  <a:pt x="4177741" y="1111911"/>
                </a:cubicBezTo>
                <a:cubicBezTo>
                  <a:pt x="4154170" y="1111911"/>
                  <a:pt x="4134459" y="1107034"/>
                  <a:pt x="4118610" y="1097280"/>
                </a:cubicBezTo>
                <a:cubicBezTo>
                  <a:pt x="4102760" y="1087527"/>
                  <a:pt x="4092803" y="1073303"/>
                  <a:pt x="4088739" y="1054608"/>
                </a:cubicBezTo>
                <a:lnTo>
                  <a:pt x="4030217" y="842468"/>
                </a:lnTo>
                <a:lnTo>
                  <a:pt x="3744925" y="842468"/>
                </a:lnTo>
                <a:lnTo>
                  <a:pt x="3699814" y="1009498"/>
                </a:lnTo>
                <a:cubicBezTo>
                  <a:pt x="3694124" y="1029005"/>
                  <a:pt x="3691279" y="1046074"/>
                  <a:pt x="3691279" y="1060704"/>
                </a:cubicBezTo>
                <a:cubicBezTo>
                  <a:pt x="3691279" y="1076960"/>
                  <a:pt x="3695344" y="1088746"/>
                  <a:pt x="3703472" y="1096061"/>
                </a:cubicBezTo>
                <a:cubicBezTo>
                  <a:pt x="3676649" y="1106628"/>
                  <a:pt x="3649827" y="1111911"/>
                  <a:pt x="3623004" y="1111911"/>
                </a:cubicBezTo>
                <a:cubicBezTo>
                  <a:pt x="3594556" y="1111911"/>
                  <a:pt x="3573830" y="1107034"/>
                  <a:pt x="3560825" y="1097280"/>
                </a:cubicBezTo>
                <a:cubicBezTo>
                  <a:pt x="3547820" y="1087527"/>
                  <a:pt x="3541318" y="1071677"/>
                  <a:pt x="3541318" y="1049732"/>
                </a:cubicBezTo>
                <a:cubicBezTo>
                  <a:pt x="3541318" y="1033476"/>
                  <a:pt x="3546195" y="1007872"/>
                  <a:pt x="3555948" y="972922"/>
                </a:cubicBezTo>
                <a:lnTo>
                  <a:pt x="3799788" y="249936"/>
                </a:lnTo>
                <a:cubicBezTo>
                  <a:pt x="3843679" y="236119"/>
                  <a:pt x="3884726" y="229210"/>
                  <a:pt x="3922928" y="229210"/>
                </a:cubicBezTo>
                <a:close/>
                <a:moveTo>
                  <a:pt x="1598828" y="229210"/>
                </a:moveTo>
                <a:cubicBezTo>
                  <a:pt x="1642719" y="229210"/>
                  <a:pt x="1669542" y="245466"/>
                  <a:pt x="1679296" y="277978"/>
                </a:cubicBezTo>
                <a:lnTo>
                  <a:pt x="1902409" y="1007060"/>
                </a:lnTo>
                <a:cubicBezTo>
                  <a:pt x="1912976" y="1039572"/>
                  <a:pt x="1925168" y="1063549"/>
                  <a:pt x="1938985" y="1078992"/>
                </a:cubicBezTo>
                <a:cubicBezTo>
                  <a:pt x="1920290" y="1100938"/>
                  <a:pt x="1891842" y="1111911"/>
                  <a:pt x="1853641" y="1111911"/>
                </a:cubicBezTo>
                <a:cubicBezTo>
                  <a:pt x="1830069" y="1111911"/>
                  <a:pt x="1810359" y="1107034"/>
                  <a:pt x="1794509" y="1097280"/>
                </a:cubicBezTo>
                <a:cubicBezTo>
                  <a:pt x="1778660" y="1087527"/>
                  <a:pt x="1768703" y="1073303"/>
                  <a:pt x="1764640" y="1054608"/>
                </a:cubicBezTo>
                <a:lnTo>
                  <a:pt x="1706118" y="842468"/>
                </a:lnTo>
                <a:lnTo>
                  <a:pt x="1420824" y="842468"/>
                </a:lnTo>
                <a:lnTo>
                  <a:pt x="1375714" y="1009498"/>
                </a:lnTo>
                <a:cubicBezTo>
                  <a:pt x="1370025" y="1029005"/>
                  <a:pt x="1367181" y="1046074"/>
                  <a:pt x="1367181" y="1060704"/>
                </a:cubicBezTo>
                <a:cubicBezTo>
                  <a:pt x="1367181" y="1076960"/>
                  <a:pt x="1371244" y="1088746"/>
                  <a:pt x="1379372" y="1096061"/>
                </a:cubicBezTo>
                <a:cubicBezTo>
                  <a:pt x="1352549" y="1106628"/>
                  <a:pt x="1325728" y="1111911"/>
                  <a:pt x="1298905" y="1111911"/>
                </a:cubicBezTo>
                <a:cubicBezTo>
                  <a:pt x="1270457" y="1111911"/>
                  <a:pt x="1249730" y="1107034"/>
                  <a:pt x="1236725" y="1097280"/>
                </a:cubicBezTo>
                <a:cubicBezTo>
                  <a:pt x="1223720" y="1087527"/>
                  <a:pt x="1217218" y="1071677"/>
                  <a:pt x="1217218" y="1049732"/>
                </a:cubicBezTo>
                <a:cubicBezTo>
                  <a:pt x="1217218" y="1033476"/>
                  <a:pt x="1222095" y="1007872"/>
                  <a:pt x="1231848" y="972922"/>
                </a:cubicBezTo>
                <a:lnTo>
                  <a:pt x="1475689" y="249936"/>
                </a:lnTo>
                <a:cubicBezTo>
                  <a:pt x="1519580" y="236119"/>
                  <a:pt x="1560626" y="229210"/>
                  <a:pt x="1598828" y="229210"/>
                </a:cubicBezTo>
                <a:close/>
                <a:moveTo>
                  <a:pt x="1573225" y="6096"/>
                </a:moveTo>
                <a:cubicBezTo>
                  <a:pt x="1591106" y="6096"/>
                  <a:pt x="1603298" y="7722"/>
                  <a:pt x="1609801" y="10973"/>
                </a:cubicBezTo>
                <a:lnTo>
                  <a:pt x="1774393" y="165812"/>
                </a:lnTo>
                <a:cubicBezTo>
                  <a:pt x="1773580" y="169876"/>
                  <a:pt x="1769922" y="175768"/>
                  <a:pt x="1763420" y="183490"/>
                </a:cubicBezTo>
                <a:cubicBezTo>
                  <a:pt x="1756917" y="191211"/>
                  <a:pt x="1751228" y="196292"/>
                  <a:pt x="1746352" y="198730"/>
                </a:cubicBezTo>
                <a:lnTo>
                  <a:pt x="1572005" y="102413"/>
                </a:lnTo>
                <a:lnTo>
                  <a:pt x="1396440" y="198730"/>
                </a:lnTo>
                <a:cubicBezTo>
                  <a:pt x="1391564" y="196292"/>
                  <a:pt x="1386078" y="191211"/>
                  <a:pt x="1379982" y="183490"/>
                </a:cubicBezTo>
                <a:cubicBezTo>
                  <a:pt x="1373886" y="175768"/>
                  <a:pt x="1370025" y="169876"/>
                  <a:pt x="1368400" y="165812"/>
                </a:cubicBezTo>
                <a:lnTo>
                  <a:pt x="1532992" y="10973"/>
                </a:lnTo>
                <a:cubicBezTo>
                  <a:pt x="1539494" y="7722"/>
                  <a:pt x="1552905" y="6096"/>
                  <a:pt x="1573225" y="6096"/>
                </a:cubicBezTo>
                <a:close/>
                <a:moveTo>
                  <a:pt x="9557537" y="0"/>
                </a:moveTo>
                <a:lnTo>
                  <a:pt x="9731881" y="156058"/>
                </a:lnTo>
                <a:cubicBezTo>
                  <a:pt x="9731881" y="159309"/>
                  <a:pt x="9729037" y="165202"/>
                  <a:pt x="9723347" y="173736"/>
                </a:cubicBezTo>
                <a:cubicBezTo>
                  <a:pt x="9717658" y="182271"/>
                  <a:pt x="9712375" y="187757"/>
                  <a:pt x="9707498" y="190196"/>
                </a:cubicBezTo>
                <a:lnTo>
                  <a:pt x="9474631" y="91440"/>
                </a:lnTo>
                <a:cubicBezTo>
                  <a:pt x="9480321" y="75184"/>
                  <a:pt x="9492107" y="57506"/>
                  <a:pt x="9509988" y="38405"/>
                </a:cubicBezTo>
                <a:cubicBezTo>
                  <a:pt x="9527869" y="19304"/>
                  <a:pt x="9543719" y="6502"/>
                  <a:pt x="9557537" y="0"/>
                </a:cubicBezTo>
                <a:close/>
                <a:moveTo>
                  <a:pt x="5724982" y="0"/>
                </a:moveTo>
                <a:cubicBezTo>
                  <a:pt x="5738799" y="6502"/>
                  <a:pt x="5754648" y="19304"/>
                  <a:pt x="5772530" y="38405"/>
                </a:cubicBezTo>
                <a:cubicBezTo>
                  <a:pt x="5790412" y="57506"/>
                  <a:pt x="5802604" y="75184"/>
                  <a:pt x="5809106" y="91440"/>
                </a:cubicBezTo>
                <a:lnTo>
                  <a:pt x="5575020" y="190196"/>
                </a:lnTo>
                <a:cubicBezTo>
                  <a:pt x="5570143" y="187757"/>
                  <a:pt x="5564860" y="182271"/>
                  <a:pt x="5559170" y="173736"/>
                </a:cubicBezTo>
                <a:cubicBezTo>
                  <a:pt x="5553480" y="165202"/>
                  <a:pt x="5551042" y="159309"/>
                  <a:pt x="5551855" y="156058"/>
                </a:cubicBezTo>
                <a:close/>
                <a:moveTo>
                  <a:pt x="3794911" y="0"/>
                </a:moveTo>
                <a:lnTo>
                  <a:pt x="3969257" y="156058"/>
                </a:lnTo>
                <a:cubicBezTo>
                  <a:pt x="3969257" y="159309"/>
                  <a:pt x="3966413" y="165202"/>
                  <a:pt x="3960723" y="173736"/>
                </a:cubicBezTo>
                <a:cubicBezTo>
                  <a:pt x="3955033" y="182271"/>
                  <a:pt x="3949750" y="187757"/>
                  <a:pt x="3944873" y="190196"/>
                </a:cubicBezTo>
                <a:lnTo>
                  <a:pt x="3712006" y="91440"/>
                </a:lnTo>
                <a:cubicBezTo>
                  <a:pt x="3717696" y="75184"/>
                  <a:pt x="3729481" y="57506"/>
                  <a:pt x="3747363" y="38405"/>
                </a:cubicBezTo>
                <a:cubicBezTo>
                  <a:pt x="3765244" y="19304"/>
                  <a:pt x="3781094" y="6502"/>
                  <a:pt x="3794911" y="0"/>
                </a:cubicBezTo>
                <a:close/>
              </a:path>
            </a:pathLst>
          </a:custGeom>
          <a:solidFill>
            <a:srgbClr val="E67E30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endParaRPr lang="vi-VN" sz="9600" b="1" cap="none" spc="-360">
              <a:ln w="0"/>
              <a:solidFill>
                <a:srgbClr val="E67E30"/>
              </a:solidFill>
              <a:latin typeface="#9Slide03 Arima Madurai ExtraBo" panose="00000900000000000000" pitchFamily="2" charset="-93"/>
              <a:cs typeface="#9Slide03 Arima Madurai ExtraBo" panose="000009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15331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818C9D5-366C-B4B7-B2B2-2DB2A8FF7501}"/>
              </a:ext>
            </a:extLst>
          </p:cNvPr>
          <p:cNvSpPr txBox="1"/>
          <p:nvPr/>
        </p:nvSpPr>
        <p:spPr>
          <a:xfrm>
            <a:off x="152400" y="35791"/>
            <a:ext cx="15392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Chia sẻ trong nhóm, thêm vào dàn ý đã lập.</a:t>
            </a:r>
            <a:endParaRPr lang="en-US" sz="6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069FCBC9-186B-B4A0-00A8-756441DF8D60}"/>
              </a:ext>
            </a:extLst>
          </p:cNvPr>
          <p:cNvSpPr/>
          <p:nvPr/>
        </p:nvSpPr>
        <p:spPr>
          <a:xfrm>
            <a:off x="295564" y="2253673"/>
            <a:ext cx="14750472" cy="18472"/>
          </a:xfrm>
          <a:custGeom>
            <a:avLst/>
            <a:gdLst>
              <a:gd name="connsiteX0" fmla="*/ 0 w 14750472"/>
              <a:gd name="connsiteY0" fmla="*/ 18472 h 18472"/>
              <a:gd name="connsiteX1" fmla="*/ 817981 w 14750472"/>
              <a:gd name="connsiteY1" fmla="*/ 17448 h 18472"/>
              <a:gd name="connsiteX2" fmla="*/ 1045943 w 14750472"/>
              <a:gd name="connsiteY2" fmla="*/ 17162 h 18472"/>
              <a:gd name="connsiteX3" fmla="*/ 1568914 w 14750472"/>
              <a:gd name="connsiteY3" fmla="*/ 16507 h 18472"/>
              <a:gd name="connsiteX4" fmla="*/ 1796876 w 14750472"/>
              <a:gd name="connsiteY4" fmla="*/ 16222 h 18472"/>
              <a:gd name="connsiteX5" fmla="*/ 2762361 w 14750472"/>
              <a:gd name="connsiteY5" fmla="*/ 15013 h 18472"/>
              <a:gd name="connsiteX6" fmla="*/ 2990323 w 14750472"/>
              <a:gd name="connsiteY6" fmla="*/ 14727 h 18472"/>
              <a:gd name="connsiteX7" fmla="*/ 3365790 w 14750472"/>
              <a:gd name="connsiteY7" fmla="*/ 14257 h 18472"/>
              <a:gd name="connsiteX8" fmla="*/ 3741256 w 14750472"/>
              <a:gd name="connsiteY8" fmla="*/ 13787 h 18472"/>
              <a:gd name="connsiteX9" fmla="*/ 4559237 w 14750472"/>
              <a:gd name="connsiteY9" fmla="*/ 12762 h 18472"/>
              <a:gd name="connsiteX10" fmla="*/ 5229713 w 14750472"/>
              <a:gd name="connsiteY10" fmla="*/ 11923 h 18472"/>
              <a:gd name="connsiteX11" fmla="*/ 6195198 w 14750472"/>
              <a:gd name="connsiteY11" fmla="*/ 10714 h 18472"/>
              <a:gd name="connsiteX12" fmla="*/ 6570665 w 14750472"/>
              <a:gd name="connsiteY12" fmla="*/ 10244 h 18472"/>
              <a:gd name="connsiteX13" fmla="*/ 6798627 w 14750472"/>
              <a:gd name="connsiteY13" fmla="*/ 9958 h 18472"/>
              <a:gd name="connsiteX14" fmla="*/ 7174093 w 14750472"/>
              <a:gd name="connsiteY14" fmla="*/ 9488 h 18472"/>
              <a:gd name="connsiteX15" fmla="*/ 7549560 w 14750472"/>
              <a:gd name="connsiteY15" fmla="*/ 9018 h 18472"/>
              <a:gd name="connsiteX16" fmla="*/ 7925026 w 14750472"/>
              <a:gd name="connsiteY16" fmla="*/ 8547 h 18472"/>
              <a:gd name="connsiteX17" fmla="*/ 8743007 w 14750472"/>
              <a:gd name="connsiteY17" fmla="*/ 7523 h 18472"/>
              <a:gd name="connsiteX18" fmla="*/ 9560988 w 14750472"/>
              <a:gd name="connsiteY18" fmla="*/ 6499 h 18472"/>
              <a:gd name="connsiteX19" fmla="*/ 10526473 w 14750472"/>
              <a:gd name="connsiteY19" fmla="*/ 5290 h 18472"/>
              <a:gd name="connsiteX20" fmla="*/ 11049444 w 14750472"/>
              <a:gd name="connsiteY20" fmla="*/ 4635 h 18472"/>
              <a:gd name="connsiteX21" fmla="*/ 11424911 w 14750472"/>
              <a:gd name="connsiteY21" fmla="*/ 4165 h 18472"/>
              <a:gd name="connsiteX22" fmla="*/ 12242892 w 14750472"/>
              <a:gd name="connsiteY22" fmla="*/ 3140 h 18472"/>
              <a:gd name="connsiteX23" fmla="*/ 13208377 w 14750472"/>
              <a:gd name="connsiteY23" fmla="*/ 1931 h 18472"/>
              <a:gd name="connsiteX24" fmla="*/ 14026358 w 14750472"/>
              <a:gd name="connsiteY24" fmla="*/ 907 h 18472"/>
              <a:gd name="connsiteX25" fmla="*/ 14750472 w 14750472"/>
              <a:gd name="connsiteY25" fmla="*/ 0 h 1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750472" h="18472" extrusionOk="0">
                <a:moveTo>
                  <a:pt x="0" y="18472"/>
                </a:moveTo>
                <a:cubicBezTo>
                  <a:pt x="335431" y="7651"/>
                  <a:pt x="420010" y="-14852"/>
                  <a:pt x="817981" y="17448"/>
                </a:cubicBezTo>
                <a:cubicBezTo>
                  <a:pt x="1215953" y="49747"/>
                  <a:pt x="980417" y="10903"/>
                  <a:pt x="1045943" y="17162"/>
                </a:cubicBezTo>
                <a:cubicBezTo>
                  <a:pt x="1111469" y="23421"/>
                  <a:pt x="1402307" y="42637"/>
                  <a:pt x="1568914" y="16507"/>
                </a:cubicBezTo>
                <a:cubicBezTo>
                  <a:pt x="1735521" y="-9622"/>
                  <a:pt x="1686352" y="20811"/>
                  <a:pt x="1796876" y="16222"/>
                </a:cubicBezTo>
                <a:cubicBezTo>
                  <a:pt x="1907400" y="11633"/>
                  <a:pt x="2488452" y="-9729"/>
                  <a:pt x="2762361" y="15013"/>
                </a:cubicBezTo>
                <a:cubicBezTo>
                  <a:pt x="3036270" y="39754"/>
                  <a:pt x="2903311" y="16734"/>
                  <a:pt x="2990323" y="14727"/>
                </a:cubicBezTo>
                <a:cubicBezTo>
                  <a:pt x="3077335" y="12720"/>
                  <a:pt x="3224945" y="17149"/>
                  <a:pt x="3365790" y="14257"/>
                </a:cubicBezTo>
                <a:cubicBezTo>
                  <a:pt x="3506635" y="11365"/>
                  <a:pt x="3601763" y="22848"/>
                  <a:pt x="3741256" y="13787"/>
                </a:cubicBezTo>
                <a:cubicBezTo>
                  <a:pt x="3880749" y="4726"/>
                  <a:pt x="4339022" y="23443"/>
                  <a:pt x="4559237" y="12762"/>
                </a:cubicBezTo>
                <a:cubicBezTo>
                  <a:pt x="4779452" y="2082"/>
                  <a:pt x="4927566" y="8705"/>
                  <a:pt x="5229713" y="11923"/>
                </a:cubicBezTo>
                <a:cubicBezTo>
                  <a:pt x="5531860" y="15141"/>
                  <a:pt x="6000622" y="12609"/>
                  <a:pt x="6195198" y="10714"/>
                </a:cubicBezTo>
                <a:cubicBezTo>
                  <a:pt x="6389774" y="8819"/>
                  <a:pt x="6427561" y="19718"/>
                  <a:pt x="6570665" y="10244"/>
                </a:cubicBezTo>
                <a:cubicBezTo>
                  <a:pt x="6713769" y="769"/>
                  <a:pt x="6732207" y="4488"/>
                  <a:pt x="6798627" y="9958"/>
                </a:cubicBezTo>
                <a:cubicBezTo>
                  <a:pt x="6865047" y="15428"/>
                  <a:pt x="7047835" y="27988"/>
                  <a:pt x="7174093" y="9488"/>
                </a:cubicBezTo>
                <a:cubicBezTo>
                  <a:pt x="7300351" y="-9012"/>
                  <a:pt x="7469075" y="14878"/>
                  <a:pt x="7549560" y="9018"/>
                </a:cubicBezTo>
                <a:cubicBezTo>
                  <a:pt x="7630045" y="3158"/>
                  <a:pt x="7788378" y="-6865"/>
                  <a:pt x="7925026" y="8547"/>
                </a:cubicBezTo>
                <a:cubicBezTo>
                  <a:pt x="8061674" y="23959"/>
                  <a:pt x="8578872" y="-20327"/>
                  <a:pt x="8743007" y="7523"/>
                </a:cubicBezTo>
                <a:cubicBezTo>
                  <a:pt x="8907142" y="35373"/>
                  <a:pt x="9352196" y="-1097"/>
                  <a:pt x="9560988" y="6499"/>
                </a:cubicBezTo>
                <a:cubicBezTo>
                  <a:pt x="9769780" y="14095"/>
                  <a:pt x="10274561" y="19335"/>
                  <a:pt x="10526473" y="5290"/>
                </a:cubicBezTo>
                <a:cubicBezTo>
                  <a:pt x="10778385" y="-8755"/>
                  <a:pt x="10838975" y="-12952"/>
                  <a:pt x="11049444" y="4635"/>
                </a:cubicBezTo>
                <a:cubicBezTo>
                  <a:pt x="11259913" y="22222"/>
                  <a:pt x="11320105" y="-1670"/>
                  <a:pt x="11424911" y="4165"/>
                </a:cubicBezTo>
                <a:cubicBezTo>
                  <a:pt x="11529717" y="9999"/>
                  <a:pt x="11930360" y="13212"/>
                  <a:pt x="12242892" y="3140"/>
                </a:cubicBezTo>
                <a:cubicBezTo>
                  <a:pt x="12555424" y="-6932"/>
                  <a:pt x="12996653" y="36815"/>
                  <a:pt x="13208377" y="1931"/>
                </a:cubicBezTo>
                <a:cubicBezTo>
                  <a:pt x="13420101" y="-32953"/>
                  <a:pt x="13723828" y="-30167"/>
                  <a:pt x="14026358" y="907"/>
                </a:cubicBezTo>
                <a:cubicBezTo>
                  <a:pt x="14328888" y="31981"/>
                  <a:pt x="14398554" y="4853"/>
                  <a:pt x="14750472" y="0"/>
                </a:cubicBezTo>
              </a:path>
            </a:pathLst>
          </a:custGeom>
          <a:noFill/>
          <a:ln w="11430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066159514">
                  <a:custGeom>
                    <a:avLst/>
                    <a:gdLst>
                      <a:gd name="connsiteX0" fmla="*/ 0 w 14750472"/>
                      <a:gd name="connsiteY0" fmla="*/ 18472 h 18472"/>
                      <a:gd name="connsiteX1" fmla="*/ 14750472 w 14750472"/>
                      <a:gd name="connsiteY1" fmla="*/ 0 h 18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50472" h="18472">
                        <a:moveTo>
                          <a:pt x="0" y="18472"/>
                        </a:moveTo>
                        <a:lnTo>
                          <a:pt x="14750472" y="0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43B2102-9DF2-B90C-01C7-6F27081CC06E}"/>
              </a:ext>
            </a:extLst>
          </p:cNvPr>
          <p:cNvSpPr/>
          <p:nvPr/>
        </p:nvSpPr>
        <p:spPr>
          <a:xfrm>
            <a:off x="2057400" y="3078815"/>
            <a:ext cx="5943600" cy="1069112"/>
          </a:xfrm>
          <a:prstGeom prst="roundRect">
            <a:avLst>
              <a:gd name="adj" fmla="val 29626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tx1"/>
                </a:solidFill>
              </a:rPr>
              <a:t>Từ ngữ gợi tả</a:t>
            </a:r>
            <a:endParaRPr lang="en-US" sz="6600">
              <a:solidFill>
                <a:schemeClr val="tx1"/>
              </a:solidFill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DEF0B17-DB69-D2B8-AD24-8578DF24F05A}"/>
              </a:ext>
            </a:extLst>
          </p:cNvPr>
          <p:cNvSpPr/>
          <p:nvPr/>
        </p:nvSpPr>
        <p:spPr>
          <a:xfrm>
            <a:off x="8305800" y="3078815"/>
            <a:ext cx="8001000" cy="1069112"/>
          </a:xfrm>
          <a:prstGeom prst="roundRect">
            <a:avLst>
              <a:gd name="adj" fmla="val 29626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tx1"/>
                </a:solidFill>
              </a:rPr>
              <a:t>Hình ảnh so sánh</a:t>
            </a:r>
            <a:endParaRPr lang="en-US" sz="6600">
              <a:solidFill>
                <a:schemeClr val="tx1"/>
              </a:solidFill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BBA17A8F-CDE8-CA7A-4EB5-8F6F81359910}"/>
              </a:ext>
            </a:extLst>
          </p:cNvPr>
          <p:cNvSpPr/>
          <p:nvPr/>
        </p:nvSpPr>
        <p:spPr>
          <a:xfrm>
            <a:off x="1984663" y="4954597"/>
            <a:ext cx="7543800" cy="1069112"/>
          </a:xfrm>
          <a:prstGeom prst="roundRect">
            <a:avLst>
              <a:gd name="adj" fmla="val 29626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tx1"/>
                </a:solidFill>
              </a:rPr>
              <a:t>Hình ảnh nhân hóa</a:t>
            </a:r>
            <a:endParaRPr lang="en-US" sz="6600">
              <a:solidFill>
                <a:schemeClr val="tx1"/>
              </a:solidFill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1930D04-AF41-93CF-2F86-3774D6A486C2}"/>
              </a:ext>
            </a:extLst>
          </p:cNvPr>
          <p:cNvSpPr/>
          <p:nvPr/>
        </p:nvSpPr>
        <p:spPr>
          <a:xfrm>
            <a:off x="10058401" y="4954597"/>
            <a:ext cx="6187210" cy="1069112"/>
          </a:xfrm>
          <a:prstGeom prst="roundRect">
            <a:avLst>
              <a:gd name="adj" fmla="val 29626"/>
            </a:avLst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tx1"/>
                </a:solidFill>
              </a:rPr>
              <a:t>?</a:t>
            </a:r>
            <a:endParaRPr lang="en-US" sz="6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30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935E05CB-CC7D-DE4C-B192-0F27F9F3F343}"/>
              </a:ext>
            </a:extLst>
          </p:cNvPr>
          <p:cNvSpPr/>
          <p:nvPr/>
        </p:nvSpPr>
        <p:spPr>
          <a:xfrm>
            <a:off x="1676400" y="4533900"/>
            <a:ext cx="1455420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vi-VN" sz="166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VẬN DỤNG</a:t>
            </a:r>
            <a:endParaRPr lang="vi-VN" sz="166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5579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818C9D5-366C-B4B7-B2B2-2DB2A8FF7501}"/>
              </a:ext>
            </a:extLst>
          </p:cNvPr>
          <p:cNvSpPr txBox="1"/>
          <p:nvPr/>
        </p:nvSpPr>
        <p:spPr>
          <a:xfrm>
            <a:off x="152400" y="35791"/>
            <a:ext cx="16611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Sưu tầm 1 – 2 tranh, ảnh về hoạt động của trẻ em vào mùa hè.</a:t>
            </a:r>
            <a:endParaRPr lang="en-US" sz="6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069FCBC9-186B-B4A0-00A8-756441DF8D60}"/>
              </a:ext>
            </a:extLst>
          </p:cNvPr>
          <p:cNvSpPr/>
          <p:nvPr/>
        </p:nvSpPr>
        <p:spPr>
          <a:xfrm>
            <a:off x="295564" y="2253672"/>
            <a:ext cx="15401636" cy="70427"/>
          </a:xfrm>
          <a:custGeom>
            <a:avLst/>
            <a:gdLst>
              <a:gd name="connsiteX0" fmla="*/ 0 w 15401636"/>
              <a:gd name="connsiteY0" fmla="*/ 70427 h 70427"/>
              <a:gd name="connsiteX1" fmla="*/ 823653 w 15401636"/>
              <a:gd name="connsiteY1" fmla="*/ 66661 h 70427"/>
              <a:gd name="connsiteX2" fmla="*/ 1031240 w 15401636"/>
              <a:gd name="connsiteY2" fmla="*/ 65711 h 70427"/>
              <a:gd name="connsiteX3" fmla="*/ 1546860 w 15401636"/>
              <a:gd name="connsiteY3" fmla="*/ 63354 h 70427"/>
              <a:gd name="connsiteX4" fmla="*/ 1754447 w 15401636"/>
              <a:gd name="connsiteY4" fmla="*/ 62404 h 70427"/>
              <a:gd name="connsiteX5" fmla="*/ 2732116 w 15401636"/>
              <a:gd name="connsiteY5" fmla="*/ 57934 h 70427"/>
              <a:gd name="connsiteX6" fmla="*/ 2939704 w 15401636"/>
              <a:gd name="connsiteY6" fmla="*/ 56985 h 70427"/>
              <a:gd name="connsiteX7" fmla="*/ 3301307 w 15401636"/>
              <a:gd name="connsiteY7" fmla="*/ 55331 h 70427"/>
              <a:gd name="connsiteX8" fmla="*/ 3662911 w 15401636"/>
              <a:gd name="connsiteY8" fmla="*/ 53678 h 70427"/>
              <a:gd name="connsiteX9" fmla="*/ 4486564 w 15401636"/>
              <a:gd name="connsiteY9" fmla="*/ 49911 h 70427"/>
              <a:gd name="connsiteX10" fmla="*/ 5156200 w 15401636"/>
              <a:gd name="connsiteY10" fmla="*/ 46849 h 70427"/>
              <a:gd name="connsiteX11" fmla="*/ 6133869 w 15401636"/>
              <a:gd name="connsiteY11" fmla="*/ 42379 h 70427"/>
              <a:gd name="connsiteX12" fmla="*/ 6495473 w 15401636"/>
              <a:gd name="connsiteY12" fmla="*/ 40725 h 70427"/>
              <a:gd name="connsiteX13" fmla="*/ 6703060 w 15401636"/>
              <a:gd name="connsiteY13" fmla="*/ 39776 h 70427"/>
              <a:gd name="connsiteX14" fmla="*/ 7064663 w 15401636"/>
              <a:gd name="connsiteY14" fmla="*/ 38122 h 70427"/>
              <a:gd name="connsiteX15" fmla="*/ 7426267 w 15401636"/>
              <a:gd name="connsiteY15" fmla="*/ 36469 h 70427"/>
              <a:gd name="connsiteX16" fmla="*/ 7787871 w 15401636"/>
              <a:gd name="connsiteY16" fmla="*/ 34815 h 70427"/>
              <a:gd name="connsiteX17" fmla="*/ 8611523 w 15401636"/>
              <a:gd name="connsiteY17" fmla="*/ 31049 h 70427"/>
              <a:gd name="connsiteX18" fmla="*/ 9435176 w 15401636"/>
              <a:gd name="connsiteY18" fmla="*/ 27283 h 70427"/>
              <a:gd name="connsiteX19" fmla="*/ 10412845 w 15401636"/>
              <a:gd name="connsiteY19" fmla="*/ 22812 h 70427"/>
              <a:gd name="connsiteX20" fmla="*/ 10928465 w 15401636"/>
              <a:gd name="connsiteY20" fmla="*/ 20454 h 70427"/>
              <a:gd name="connsiteX21" fmla="*/ 11290069 w 15401636"/>
              <a:gd name="connsiteY21" fmla="*/ 18801 h 70427"/>
              <a:gd name="connsiteX22" fmla="*/ 12113722 w 15401636"/>
              <a:gd name="connsiteY22" fmla="*/ 15035 h 70427"/>
              <a:gd name="connsiteX23" fmla="*/ 13091391 w 15401636"/>
              <a:gd name="connsiteY23" fmla="*/ 10564 h 70427"/>
              <a:gd name="connsiteX24" fmla="*/ 13915043 w 15401636"/>
              <a:gd name="connsiteY24" fmla="*/ 6798 h 70427"/>
              <a:gd name="connsiteX25" fmla="*/ 14738696 w 15401636"/>
              <a:gd name="connsiteY25" fmla="*/ 3031 h 70427"/>
              <a:gd name="connsiteX26" fmla="*/ 15401636 w 15401636"/>
              <a:gd name="connsiteY26" fmla="*/ 0 h 7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5401636" h="70427" extrusionOk="0">
                <a:moveTo>
                  <a:pt x="0" y="70427"/>
                </a:moveTo>
                <a:cubicBezTo>
                  <a:pt x="212374" y="40968"/>
                  <a:pt x="647273" y="67087"/>
                  <a:pt x="823653" y="66661"/>
                </a:cubicBezTo>
                <a:cubicBezTo>
                  <a:pt x="1000033" y="66235"/>
                  <a:pt x="978218" y="72061"/>
                  <a:pt x="1031240" y="65711"/>
                </a:cubicBezTo>
                <a:cubicBezTo>
                  <a:pt x="1084262" y="59361"/>
                  <a:pt x="1440640" y="72796"/>
                  <a:pt x="1546860" y="63354"/>
                </a:cubicBezTo>
                <a:cubicBezTo>
                  <a:pt x="1653080" y="53912"/>
                  <a:pt x="1696326" y="61702"/>
                  <a:pt x="1754447" y="62404"/>
                </a:cubicBezTo>
                <a:cubicBezTo>
                  <a:pt x="1812568" y="63106"/>
                  <a:pt x="2343085" y="104792"/>
                  <a:pt x="2732116" y="57934"/>
                </a:cubicBezTo>
                <a:cubicBezTo>
                  <a:pt x="3121147" y="11076"/>
                  <a:pt x="2844625" y="63280"/>
                  <a:pt x="2939704" y="56985"/>
                </a:cubicBezTo>
                <a:cubicBezTo>
                  <a:pt x="3034783" y="50689"/>
                  <a:pt x="3155521" y="70736"/>
                  <a:pt x="3301307" y="55331"/>
                </a:cubicBezTo>
                <a:cubicBezTo>
                  <a:pt x="3447093" y="39927"/>
                  <a:pt x="3497549" y="41931"/>
                  <a:pt x="3662911" y="53678"/>
                </a:cubicBezTo>
                <a:cubicBezTo>
                  <a:pt x="3828273" y="65424"/>
                  <a:pt x="4091692" y="80054"/>
                  <a:pt x="4486564" y="49911"/>
                </a:cubicBezTo>
                <a:cubicBezTo>
                  <a:pt x="4881436" y="19769"/>
                  <a:pt x="4936023" y="63538"/>
                  <a:pt x="5156200" y="46849"/>
                </a:cubicBezTo>
                <a:cubicBezTo>
                  <a:pt x="5376377" y="30160"/>
                  <a:pt x="5711279" y="54660"/>
                  <a:pt x="6133869" y="42379"/>
                </a:cubicBezTo>
                <a:cubicBezTo>
                  <a:pt x="6556459" y="30097"/>
                  <a:pt x="6391676" y="57391"/>
                  <a:pt x="6495473" y="40725"/>
                </a:cubicBezTo>
                <a:cubicBezTo>
                  <a:pt x="6599270" y="24059"/>
                  <a:pt x="6633255" y="42847"/>
                  <a:pt x="6703060" y="39776"/>
                </a:cubicBezTo>
                <a:cubicBezTo>
                  <a:pt x="6772865" y="36705"/>
                  <a:pt x="6949880" y="25962"/>
                  <a:pt x="7064663" y="38122"/>
                </a:cubicBezTo>
                <a:cubicBezTo>
                  <a:pt x="7179446" y="50282"/>
                  <a:pt x="7266551" y="46208"/>
                  <a:pt x="7426267" y="36469"/>
                </a:cubicBezTo>
                <a:cubicBezTo>
                  <a:pt x="7585983" y="26729"/>
                  <a:pt x="7677874" y="46399"/>
                  <a:pt x="7787871" y="34815"/>
                </a:cubicBezTo>
                <a:cubicBezTo>
                  <a:pt x="7897868" y="23231"/>
                  <a:pt x="8393888" y="10118"/>
                  <a:pt x="8611523" y="31049"/>
                </a:cubicBezTo>
                <a:cubicBezTo>
                  <a:pt x="8829158" y="51980"/>
                  <a:pt x="9227616" y="34015"/>
                  <a:pt x="9435176" y="27283"/>
                </a:cubicBezTo>
                <a:cubicBezTo>
                  <a:pt x="9642736" y="20551"/>
                  <a:pt x="9990232" y="37138"/>
                  <a:pt x="10412845" y="22812"/>
                </a:cubicBezTo>
                <a:cubicBezTo>
                  <a:pt x="10835458" y="8486"/>
                  <a:pt x="10764760" y="12451"/>
                  <a:pt x="10928465" y="20454"/>
                </a:cubicBezTo>
                <a:cubicBezTo>
                  <a:pt x="11092170" y="28458"/>
                  <a:pt x="11203511" y="6898"/>
                  <a:pt x="11290069" y="18801"/>
                </a:cubicBezTo>
                <a:cubicBezTo>
                  <a:pt x="11376627" y="30704"/>
                  <a:pt x="11856361" y="-17632"/>
                  <a:pt x="12113722" y="15035"/>
                </a:cubicBezTo>
                <a:cubicBezTo>
                  <a:pt x="12371083" y="47702"/>
                  <a:pt x="12846040" y="-17121"/>
                  <a:pt x="13091391" y="10564"/>
                </a:cubicBezTo>
                <a:cubicBezTo>
                  <a:pt x="13336742" y="38249"/>
                  <a:pt x="13689358" y="34224"/>
                  <a:pt x="13915043" y="6798"/>
                </a:cubicBezTo>
                <a:cubicBezTo>
                  <a:pt x="14140728" y="-20628"/>
                  <a:pt x="14409829" y="-22193"/>
                  <a:pt x="14738696" y="3031"/>
                </a:cubicBezTo>
                <a:cubicBezTo>
                  <a:pt x="15067563" y="28255"/>
                  <a:pt x="15094289" y="-24957"/>
                  <a:pt x="15401636" y="0"/>
                </a:cubicBezTo>
              </a:path>
            </a:pathLst>
          </a:custGeom>
          <a:noFill/>
          <a:ln w="11430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066159514">
                  <a:custGeom>
                    <a:avLst/>
                    <a:gdLst>
                      <a:gd name="connsiteX0" fmla="*/ 0 w 14750472"/>
                      <a:gd name="connsiteY0" fmla="*/ 18472 h 18472"/>
                      <a:gd name="connsiteX1" fmla="*/ 14750472 w 14750472"/>
                      <a:gd name="connsiteY1" fmla="*/ 0 h 18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50472" h="18472">
                        <a:moveTo>
                          <a:pt x="0" y="18472"/>
                        </a:moveTo>
                        <a:lnTo>
                          <a:pt x="14750472" y="0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💖FREESHIP💖 Diều thả hình rồng, phượng, cá mập,... tặng kèm 100m dây dù |  Shopee Việt Nam">
            <a:extLst>
              <a:ext uri="{FF2B5EF4-FFF2-40B4-BE49-F238E27FC236}">
                <a16:creationId xmlns:a16="http://schemas.microsoft.com/office/drawing/2014/main" id="{108AC718-CBBD-4251-0D91-E8610C1CB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b="12728"/>
          <a:stretch/>
        </p:blipFill>
        <p:spPr bwMode="auto">
          <a:xfrm>
            <a:off x="295564" y="2628900"/>
            <a:ext cx="8001000" cy="6012873"/>
          </a:xfrm>
          <a:prstGeom prst="round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C146591-FE85-B83A-ED8E-EB367E1495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3021"/>
          <a:stretch/>
        </p:blipFill>
        <p:spPr>
          <a:xfrm>
            <a:off x="8991600" y="2630055"/>
            <a:ext cx="8715184" cy="6024418"/>
          </a:xfrm>
          <a:prstGeom prst="round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0965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818C9D5-366C-B4B7-B2B2-2DB2A8FF7501}"/>
              </a:ext>
            </a:extLst>
          </p:cNvPr>
          <p:cNvSpPr txBox="1"/>
          <p:nvPr/>
        </p:nvSpPr>
        <p:spPr>
          <a:xfrm>
            <a:off x="152400" y="35791"/>
            <a:ext cx="16611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600">
                <a:solidFill>
                  <a:srgbClr val="000000"/>
                </a:solidFill>
                <a:cs typeface="Arial" panose="020B0604020202020204" pitchFamily="34" charset="0"/>
              </a:rPr>
              <a:t>2. Chia sẻ cảm xúc của em về một trải nghiệm thú vị trong mùa hè.</a:t>
            </a:r>
            <a:endParaRPr lang="en-US" sz="6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069FCBC9-186B-B4A0-00A8-756441DF8D60}"/>
              </a:ext>
            </a:extLst>
          </p:cNvPr>
          <p:cNvSpPr/>
          <p:nvPr/>
        </p:nvSpPr>
        <p:spPr>
          <a:xfrm>
            <a:off x="295564" y="2253672"/>
            <a:ext cx="15401636" cy="70427"/>
          </a:xfrm>
          <a:custGeom>
            <a:avLst/>
            <a:gdLst>
              <a:gd name="connsiteX0" fmla="*/ 0 w 15401636"/>
              <a:gd name="connsiteY0" fmla="*/ 70427 h 70427"/>
              <a:gd name="connsiteX1" fmla="*/ 823653 w 15401636"/>
              <a:gd name="connsiteY1" fmla="*/ 66661 h 70427"/>
              <a:gd name="connsiteX2" fmla="*/ 1031240 w 15401636"/>
              <a:gd name="connsiteY2" fmla="*/ 65711 h 70427"/>
              <a:gd name="connsiteX3" fmla="*/ 1546860 w 15401636"/>
              <a:gd name="connsiteY3" fmla="*/ 63354 h 70427"/>
              <a:gd name="connsiteX4" fmla="*/ 1754447 w 15401636"/>
              <a:gd name="connsiteY4" fmla="*/ 62404 h 70427"/>
              <a:gd name="connsiteX5" fmla="*/ 2732116 w 15401636"/>
              <a:gd name="connsiteY5" fmla="*/ 57934 h 70427"/>
              <a:gd name="connsiteX6" fmla="*/ 2939704 w 15401636"/>
              <a:gd name="connsiteY6" fmla="*/ 56985 h 70427"/>
              <a:gd name="connsiteX7" fmla="*/ 3301307 w 15401636"/>
              <a:gd name="connsiteY7" fmla="*/ 55331 h 70427"/>
              <a:gd name="connsiteX8" fmla="*/ 3662911 w 15401636"/>
              <a:gd name="connsiteY8" fmla="*/ 53678 h 70427"/>
              <a:gd name="connsiteX9" fmla="*/ 4486564 w 15401636"/>
              <a:gd name="connsiteY9" fmla="*/ 49911 h 70427"/>
              <a:gd name="connsiteX10" fmla="*/ 5156200 w 15401636"/>
              <a:gd name="connsiteY10" fmla="*/ 46849 h 70427"/>
              <a:gd name="connsiteX11" fmla="*/ 6133869 w 15401636"/>
              <a:gd name="connsiteY11" fmla="*/ 42379 h 70427"/>
              <a:gd name="connsiteX12" fmla="*/ 6495473 w 15401636"/>
              <a:gd name="connsiteY12" fmla="*/ 40725 h 70427"/>
              <a:gd name="connsiteX13" fmla="*/ 6703060 w 15401636"/>
              <a:gd name="connsiteY13" fmla="*/ 39776 h 70427"/>
              <a:gd name="connsiteX14" fmla="*/ 7064663 w 15401636"/>
              <a:gd name="connsiteY14" fmla="*/ 38122 h 70427"/>
              <a:gd name="connsiteX15" fmla="*/ 7426267 w 15401636"/>
              <a:gd name="connsiteY15" fmla="*/ 36469 h 70427"/>
              <a:gd name="connsiteX16" fmla="*/ 7787871 w 15401636"/>
              <a:gd name="connsiteY16" fmla="*/ 34815 h 70427"/>
              <a:gd name="connsiteX17" fmla="*/ 8611523 w 15401636"/>
              <a:gd name="connsiteY17" fmla="*/ 31049 h 70427"/>
              <a:gd name="connsiteX18" fmla="*/ 9435176 w 15401636"/>
              <a:gd name="connsiteY18" fmla="*/ 27283 h 70427"/>
              <a:gd name="connsiteX19" fmla="*/ 10412845 w 15401636"/>
              <a:gd name="connsiteY19" fmla="*/ 22812 h 70427"/>
              <a:gd name="connsiteX20" fmla="*/ 10928465 w 15401636"/>
              <a:gd name="connsiteY20" fmla="*/ 20454 h 70427"/>
              <a:gd name="connsiteX21" fmla="*/ 11290069 w 15401636"/>
              <a:gd name="connsiteY21" fmla="*/ 18801 h 70427"/>
              <a:gd name="connsiteX22" fmla="*/ 12113722 w 15401636"/>
              <a:gd name="connsiteY22" fmla="*/ 15035 h 70427"/>
              <a:gd name="connsiteX23" fmla="*/ 13091391 w 15401636"/>
              <a:gd name="connsiteY23" fmla="*/ 10564 h 70427"/>
              <a:gd name="connsiteX24" fmla="*/ 13915043 w 15401636"/>
              <a:gd name="connsiteY24" fmla="*/ 6798 h 70427"/>
              <a:gd name="connsiteX25" fmla="*/ 14738696 w 15401636"/>
              <a:gd name="connsiteY25" fmla="*/ 3031 h 70427"/>
              <a:gd name="connsiteX26" fmla="*/ 15401636 w 15401636"/>
              <a:gd name="connsiteY26" fmla="*/ 0 h 7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5401636" h="70427" extrusionOk="0">
                <a:moveTo>
                  <a:pt x="0" y="70427"/>
                </a:moveTo>
                <a:cubicBezTo>
                  <a:pt x="212374" y="40968"/>
                  <a:pt x="647273" y="67087"/>
                  <a:pt x="823653" y="66661"/>
                </a:cubicBezTo>
                <a:cubicBezTo>
                  <a:pt x="1000033" y="66235"/>
                  <a:pt x="978218" y="72061"/>
                  <a:pt x="1031240" y="65711"/>
                </a:cubicBezTo>
                <a:cubicBezTo>
                  <a:pt x="1084262" y="59361"/>
                  <a:pt x="1440640" y="72796"/>
                  <a:pt x="1546860" y="63354"/>
                </a:cubicBezTo>
                <a:cubicBezTo>
                  <a:pt x="1653080" y="53912"/>
                  <a:pt x="1696326" y="61702"/>
                  <a:pt x="1754447" y="62404"/>
                </a:cubicBezTo>
                <a:cubicBezTo>
                  <a:pt x="1812568" y="63106"/>
                  <a:pt x="2343085" y="104792"/>
                  <a:pt x="2732116" y="57934"/>
                </a:cubicBezTo>
                <a:cubicBezTo>
                  <a:pt x="3121147" y="11076"/>
                  <a:pt x="2844625" y="63280"/>
                  <a:pt x="2939704" y="56985"/>
                </a:cubicBezTo>
                <a:cubicBezTo>
                  <a:pt x="3034783" y="50689"/>
                  <a:pt x="3155521" y="70736"/>
                  <a:pt x="3301307" y="55331"/>
                </a:cubicBezTo>
                <a:cubicBezTo>
                  <a:pt x="3447093" y="39927"/>
                  <a:pt x="3497549" y="41931"/>
                  <a:pt x="3662911" y="53678"/>
                </a:cubicBezTo>
                <a:cubicBezTo>
                  <a:pt x="3828273" y="65424"/>
                  <a:pt x="4091692" y="80054"/>
                  <a:pt x="4486564" y="49911"/>
                </a:cubicBezTo>
                <a:cubicBezTo>
                  <a:pt x="4881436" y="19769"/>
                  <a:pt x="4936023" y="63538"/>
                  <a:pt x="5156200" y="46849"/>
                </a:cubicBezTo>
                <a:cubicBezTo>
                  <a:pt x="5376377" y="30160"/>
                  <a:pt x="5711279" y="54660"/>
                  <a:pt x="6133869" y="42379"/>
                </a:cubicBezTo>
                <a:cubicBezTo>
                  <a:pt x="6556459" y="30097"/>
                  <a:pt x="6391676" y="57391"/>
                  <a:pt x="6495473" y="40725"/>
                </a:cubicBezTo>
                <a:cubicBezTo>
                  <a:pt x="6599270" y="24059"/>
                  <a:pt x="6633255" y="42847"/>
                  <a:pt x="6703060" y="39776"/>
                </a:cubicBezTo>
                <a:cubicBezTo>
                  <a:pt x="6772865" y="36705"/>
                  <a:pt x="6949880" y="25962"/>
                  <a:pt x="7064663" y="38122"/>
                </a:cubicBezTo>
                <a:cubicBezTo>
                  <a:pt x="7179446" y="50282"/>
                  <a:pt x="7266551" y="46208"/>
                  <a:pt x="7426267" y="36469"/>
                </a:cubicBezTo>
                <a:cubicBezTo>
                  <a:pt x="7585983" y="26729"/>
                  <a:pt x="7677874" y="46399"/>
                  <a:pt x="7787871" y="34815"/>
                </a:cubicBezTo>
                <a:cubicBezTo>
                  <a:pt x="7897868" y="23231"/>
                  <a:pt x="8393888" y="10118"/>
                  <a:pt x="8611523" y="31049"/>
                </a:cubicBezTo>
                <a:cubicBezTo>
                  <a:pt x="8829158" y="51980"/>
                  <a:pt x="9227616" y="34015"/>
                  <a:pt x="9435176" y="27283"/>
                </a:cubicBezTo>
                <a:cubicBezTo>
                  <a:pt x="9642736" y="20551"/>
                  <a:pt x="9990232" y="37138"/>
                  <a:pt x="10412845" y="22812"/>
                </a:cubicBezTo>
                <a:cubicBezTo>
                  <a:pt x="10835458" y="8486"/>
                  <a:pt x="10764760" y="12451"/>
                  <a:pt x="10928465" y="20454"/>
                </a:cubicBezTo>
                <a:cubicBezTo>
                  <a:pt x="11092170" y="28458"/>
                  <a:pt x="11203511" y="6898"/>
                  <a:pt x="11290069" y="18801"/>
                </a:cubicBezTo>
                <a:cubicBezTo>
                  <a:pt x="11376627" y="30704"/>
                  <a:pt x="11856361" y="-17632"/>
                  <a:pt x="12113722" y="15035"/>
                </a:cubicBezTo>
                <a:cubicBezTo>
                  <a:pt x="12371083" y="47702"/>
                  <a:pt x="12846040" y="-17121"/>
                  <a:pt x="13091391" y="10564"/>
                </a:cubicBezTo>
                <a:cubicBezTo>
                  <a:pt x="13336742" y="38249"/>
                  <a:pt x="13689358" y="34224"/>
                  <a:pt x="13915043" y="6798"/>
                </a:cubicBezTo>
                <a:cubicBezTo>
                  <a:pt x="14140728" y="-20628"/>
                  <a:pt x="14409829" y="-22193"/>
                  <a:pt x="14738696" y="3031"/>
                </a:cubicBezTo>
                <a:cubicBezTo>
                  <a:pt x="15067563" y="28255"/>
                  <a:pt x="15094289" y="-24957"/>
                  <a:pt x="15401636" y="0"/>
                </a:cubicBezTo>
              </a:path>
            </a:pathLst>
          </a:custGeom>
          <a:noFill/>
          <a:ln w="11430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066159514">
                  <a:custGeom>
                    <a:avLst/>
                    <a:gdLst>
                      <a:gd name="connsiteX0" fmla="*/ 0 w 14750472"/>
                      <a:gd name="connsiteY0" fmla="*/ 18472 h 18472"/>
                      <a:gd name="connsiteX1" fmla="*/ 14750472 w 14750472"/>
                      <a:gd name="connsiteY1" fmla="*/ 0 h 18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50472" h="18472">
                        <a:moveTo>
                          <a:pt x="0" y="18472"/>
                        </a:moveTo>
                        <a:lnTo>
                          <a:pt x="14750472" y="0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81F7A2D-5D37-9A4B-674E-1A64D6EA4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755" y="2393047"/>
            <a:ext cx="7510646" cy="768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02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D5CA329-99D2-4C5D-80AF-6CF7DB0B8CBB}"/>
              </a:ext>
            </a:extLst>
          </p:cNvPr>
          <p:cNvSpPr txBox="1"/>
          <p:nvPr/>
        </p:nvSpPr>
        <p:spPr>
          <a:xfrm>
            <a:off x="3352800" y="4214154"/>
            <a:ext cx="9144000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90">
              <a:defRPr/>
            </a:pPr>
            <a:r>
              <a:rPr lang="en-US" sz="4001">
                <a:solidFill>
                  <a:prstClr val="black"/>
                </a:solidFill>
                <a:latin typeface="Calibri"/>
                <a:hlinkClick r:id="rId3"/>
              </a:rPr>
              <a:t>https://zalo.me/g/wvrerm321</a:t>
            </a:r>
            <a:r>
              <a:rPr lang="vi-VN" sz="4001">
                <a:solidFill>
                  <a:prstClr val="black"/>
                </a:solidFill>
                <a:latin typeface="Calibri"/>
                <a:hlinkClick r:id="rId3"/>
              </a:rPr>
              <a:t> </a:t>
            </a:r>
            <a:endParaRPr lang="en-US" sz="40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Hộp Văn bản 3">
            <a:hlinkClick r:id="rId4"/>
            <a:extLst>
              <a:ext uri="{FF2B5EF4-FFF2-40B4-BE49-F238E27FC236}">
                <a16:creationId xmlns:a16="http://schemas.microsoft.com/office/drawing/2014/main" id="{1FACAB1D-2F84-5DCB-02DA-69A0128E9ECC}"/>
              </a:ext>
            </a:extLst>
          </p:cNvPr>
          <p:cNvSpPr txBox="1"/>
          <p:nvPr/>
        </p:nvSpPr>
        <p:spPr>
          <a:xfrm>
            <a:off x="4572000" y="58293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738">
              <a:defRPr/>
            </a:pPr>
            <a:r>
              <a:rPr lang="en-US" sz="3000">
                <a:solidFill>
                  <a:prstClr val="black"/>
                </a:solidFill>
                <a:latin typeface="#9Slide02 Noi dung dai"/>
                <a:hlinkClick r:id="rId4"/>
              </a:rPr>
              <a:t>https://www.facebook.com/groups/976364306848934</a:t>
            </a:r>
            <a:r>
              <a:rPr lang="vi-VN" sz="3000">
                <a:solidFill>
                  <a:prstClr val="black"/>
                </a:solidFill>
                <a:latin typeface="#9Slide02 Noi dung dai"/>
              </a:rPr>
              <a:t>  </a:t>
            </a:r>
          </a:p>
          <a:p>
            <a:pPr defTabSz="1371738">
              <a:defRPr/>
            </a:pPr>
            <a:r>
              <a:rPr lang="vi-VN" sz="3000">
                <a:solidFill>
                  <a:prstClr val="black"/>
                </a:solidFill>
                <a:latin typeface="#9Slide02 Noi dung dai"/>
              </a:rPr>
              <a:t> </a:t>
            </a:r>
            <a:endParaRPr lang="en-US" sz="3000">
              <a:solidFill>
                <a:prstClr val="black"/>
              </a:solidFill>
              <a:latin typeface="#9Slide02 Noi dung dai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1518200-A10A-1BCB-ABC0-4807468CA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3480" y="647702"/>
            <a:ext cx="2615471" cy="3129887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B1C8045-CDB8-C23F-0517-833DD206F9AF}"/>
              </a:ext>
            </a:extLst>
          </p:cNvPr>
          <p:cNvSpPr/>
          <p:nvPr/>
        </p:nvSpPr>
        <p:spPr>
          <a:xfrm>
            <a:off x="15577397" y="3802650"/>
            <a:ext cx="2658275" cy="4832092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914445">
              <a:defRPr/>
            </a:pPr>
            <a:r>
              <a:rPr lang="vi-VN" sz="440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Hoặc tham gia bằng cách quét mã này trên điện thoại</a:t>
            </a:r>
          </a:p>
        </p:txBody>
      </p:sp>
    </p:spTree>
    <p:extLst>
      <p:ext uri="{BB962C8B-B14F-4D97-AF65-F5344CB8AC3E}">
        <p14:creationId xmlns:p14="http://schemas.microsoft.com/office/powerpoint/2010/main" val="219733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2DC79AA-E659-6418-087D-28480BB5C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2530" y="5981702"/>
            <a:ext cx="2615471" cy="312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85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tự do: Hình 3">
            <a:extLst>
              <a:ext uri="{FF2B5EF4-FFF2-40B4-BE49-F238E27FC236}">
                <a16:creationId xmlns:a16="http://schemas.microsoft.com/office/drawing/2014/main" id="{F49584CC-4808-34A1-67DC-0B25D23D25F9}"/>
              </a:ext>
            </a:extLst>
          </p:cNvPr>
          <p:cNvSpPr>
            <a:spLocks noChangeAspect="1"/>
          </p:cNvSpPr>
          <p:nvPr/>
        </p:nvSpPr>
        <p:spPr>
          <a:xfrm>
            <a:off x="1676400" y="266700"/>
            <a:ext cx="8638334" cy="1057961"/>
          </a:xfrm>
          <a:custGeom>
            <a:avLst/>
            <a:gdLst/>
            <a:ahLst/>
            <a:cxnLst/>
            <a:rect l="l" t="t" r="r" b="b"/>
            <a:pathLst>
              <a:path w="7433843" h="1057961">
                <a:moveTo>
                  <a:pt x="6654774" y="934517"/>
                </a:moveTo>
                <a:cubicBezTo>
                  <a:pt x="6671843" y="934517"/>
                  <a:pt x="6686321" y="940613"/>
                  <a:pt x="6698208" y="952805"/>
                </a:cubicBezTo>
                <a:cubicBezTo>
                  <a:pt x="6710096" y="964997"/>
                  <a:pt x="6716039" y="979628"/>
                  <a:pt x="6716039" y="996696"/>
                </a:cubicBezTo>
                <a:cubicBezTo>
                  <a:pt x="6716039" y="1013765"/>
                  <a:pt x="6710096" y="1028243"/>
                  <a:pt x="6698208" y="1040130"/>
                </a:cubicBezTo>
                <a:cubicBezTo>
                  <a:pt x="6686321" y="1052018"/>
                  <a:pt x="6671843" y="1057961"/>
                  <a:pt x="6654774" y="1057961"/>
                </a:cubicBezTo>
                <a:cubicBezTo>
                  <a:pt x="6637706" y="1057961"/>
                  <a:pt x="6623076" y="1052018"/>
                  <a:pt x="6610883" y="1040130"/>
                </a:cubicBezTo>
                <a:cubicBezTo>
                  <a:pt x="6598691" y="1028243"/>
                  <a:pt x="6592596" y="1013765"/>
                  <a:pt x="6592596" y="996696"/>
                </a:cubicBezTo>
                <a:cubicBezTo>
                  <a:pt x="6592596" y="979628"/>
                  <a:pt x="6598538" y="964997"/>
                  <a:pt x="6610426" y="952805"/>
                </a:cubicBezTo>
                <a:cubicBezTo>
                  <a:pt x="6622314" y="940613"/>
                  <a:pt x="6637096" y="934517"/>
                  <a:pt x="6654774" y="934517"/>
                </a:cubicBezTo>
                <a:close/>
                <a:moveTo>
                  <a:pt x="6644716" y="313639"/>
                </a:moveTo>
                <a:lnTo>
                  <a:pt x="6559676" y="640995"/>
                </a:lnTo>
                <a:lnTo>
                  <a:pt x="6732498" y="640995"/>
                </a:lnTo>
                <a:close/>
                <a:moveTo>
                  <a:pt x="4634941" y="313639"/>
                </a:moveTo>
                <a:lnTo>
                  <a:pt x="4549902" y="640995"/>
                </a:lnTo>
                <a:lnTo>
                  <a:pt x="4722723" y="640995"/>
                </a:lnTo>
                <a:close/>
                <a:moveTo>
                  <a:pt x="2691841" y="313639"/>
                </a:moveTo>
                <a:lnTo>
                  <a:pt x="2606802" y="640995"/>
                </a:lnTo>
                <a:lnTo>
                  <a:pt x="2779623" y="640995"/>
                </a:lnTo>
                <a:close/>
                <a:moveTo>
                  <a:pt x="5960516" y="288951"/>
                </a:moveTo>
                <a:lnTo>
                  <a:pt x="5960516" y="551383"/>
                </a:lnTo>
                <a:lnTo>
                  <a:pt x="6077560" y="551383"/>
                </a:lnTo>
                <a:cubicBezTo>
                  <a:pt x="6079998" y="558089"/>
                  <a:pt x="6081217" y="565404"/>
                  <a:pt x="6081217" y="573329"/>
                </a:cubicBezTo>
                <a:cubicBezTo>
                  <a:pt x="6081217" y="581254"/>
                  <a:pt x="6079998" y="588874"/>
                  <a:pt x="6077560" y="596189"/>
                </a:cubicBezTo>
                <a:lnTo>
                  <a:pt x="5960516" y="596189"/>
                </a:lnTo>
                <a:lnTo>
                  <a:pt x="5960516" y="851307"/>
                </a:lnTo>
                <a:lnTo>
                  <a:pt x="6030925" y="851307"/>
                </a:lnTo>
                <a:cubicBezTo>
                  <a:pt x="6067501" y="851307"/>
                  <a:pt x="6097219" y="842163"/>
                  <a:pt x="6120079" y="823875"/>
                </a:cubicBezTo>
                <a:cubicBezTo>
                  <a:pt x="6142939" y="805587"/>
                  <a:pt x="6159856" y="776174"/>
                  <a:pt x="6170828" y="735635"/>
                </a:cubicBezTo>
                <a:cubicBezTo>
                  <a:pt x="6181801" y="695097"/>
                  <a:pt x="6187288" y="641299"/>
                  <a:pt x="6187288" y="574243"/>
                </a:cubicBezTo>
                <a:cubicBezTo>
                  <a:pt x="6187288" y="475488"/>
                  <a:pt x="6174638" y="403251"/>
                  <a:pt x="6149340" y="357531"/>
                </a:cubicBezTo>
                <a:cubicBezTo>
                  <a:pt x="6124042" y="311811"/>
                  <a:pt x="6084570" y="288951"/>
                  <a:pt x="6030925" y="288951"/>
                </a:cubicBezTo>
                <a:close/>
                <a:moveTo>
                  <a:pt x="6970242" y="256032"/>
                </a:moveTo>
                <a:lnTo>
                  <a:pt x="7414640" y="256032"/>
                </a:lnTo>
                <a:cubicBezTo>
                  <a:pt x="7420736" y="256032"/>
                  <a:pt x="7425462" y="259080"/>
                  <a:pt x="7428814" y="265176"/>
                </a:cubicBezTo>
                <a:cubicBezTo>
                  <a:pt x="7432167" y="271272"/>
                  <a:pt x="7433843" y="279197"/>
                  <a:pt x="7433843" y="288951"/>
                </a:cubicBezTo>
                <a:cubicBezTo>
                  <a:pt x="7433843" y="302971"/>
                  <a:pt x="7430795" y="317297"/>
                  <a:pt x="7424700" y="331927"/>
                </a:cubicBezTo>
                <a:cubicBezTo>
                  <a:pt x="7418603" y="346558"/>
                  <a:pt x="7410678" y="356007"/>
                  <a:pt x="7400924" y="360274"/>
                </a:cubicBezTo>
                <a:cubicBezTo>
                  <a:pt x="7343622" y="332232"/>
                  <a:pt x="7293940" y="313639"/>
                  <a:pt x="7251878" y="304495"/>
                </a:cubicBezTo>
                <a:lnTo>
                  <a:pt x="7252792" y="764439"/>
                </a:lnTo>
                <a:cubicBezTo>
                  <a:pt x="7252792" y="812597"/>
                  <a:pt x="7258583" y="851002"/>
                  <a:pt x="7270166" y="879653"/>
                </a:cubicBezTo>
                <a:cubicBezTo>
                  <a:pt x="7262850" y="886359"/>
                  <a:pt x="7253250" y="892455"/>
                  <a:pt x="7241362" y="897941"/>
                </a:cubicBezTo>
                <a:cubicBezTo>
                  <a:pt x="7229474" y="903428"/>
                  <a:pt x="7215911" y="906171"/>
                  <a:pt x="7200671" y="906171"/>
                </a:cubicBezTo>
                <a:cubicBezTo>
                  <a:pt x="7180554" y="906171"/>
                  <a:pt x="7164096" y="900684"/>
                  <a:pt x="7151294" y="889711"/>
                </a:cubicBezTo>
                <a:cubicBezTo>
                  <a:pt x="7138492" y="878739"/>
                  <a:pt x="7132091" y="863803"/>
                  <a:pt x="7132091" y="844906"/>
                </a:cubicBezTo>
                <a:lnTo>
                  <a:pt x="7132091" y="304495"/>
                </a:lnTo>
                <a:cubicBezTo>
                  <a:pt x="7092467" y="313030"/>
                  <a:pt x="7042785" y="331623"/>
                  <a:pt x="6983044" y="360274"/>
                </a:cubicBezTo>
                <a:cubicBezTo>
                  <a:pt x="6973900" y="356007"/>
                  <a:pt x="6966280" y="346558"/>
                  <a:pt x="6960184" y="331927"/>
                </a:cubicBezTo>
                <a:cubicBezTo>
                  <a:pt x="6954088" y="317297"/>
                  <a:pt x="6951040" y="302971"/>
                  <a:pt x="6951040" y="288951"/>
                </a:cubicBezTo>
                <a:cubicBezTo>
                  <a:pt x="6951040" y="279197"/>
                  <a:pt x="6952564" y="271272"/>
                  <a:pt x="6955612" y="265176"/>
                </a:cubicBezTo>
                <a:cubicBezTo>
                  <a:pt x="6958660" y="259080"/>
                  <a:pt x="6963536" y="256032"/>
                  <a:pt x="6970242" y="256032"/>
                </a:cubicBezTo>
                <a:close/>
                <a:moveTo>
                  <a:pt x="707517" y="256032"/>
                </a:moveTo>
                <a:lnTo>
                  <a:pt x="972693" y="256032"/>
                </a:lnTo>
                <a:cubicBezTo>
                  <a:pt x="979398" y="256032"/>
                  <a:pt x="984275" y="259080"/>
                  <a:pt x="987323" y="265176"/>
                </a:cubicBezTo>
                <a:cubicBezTo>
                  <a:pt x="990371" y="271272"/>
                  <a:pt x="991895" y="279197"/>
                  <a:pt x="991895" y="288951"/>
                </a:cubicBezTo>
                <a:cubicBezTo>
                  <a:pt x="991895" y="302971"/>
                  <a:pt x="988847" y="317297"/>
                  <a:pt x="982751" y="331927"/>
                </a:cubicBezTo>
                <a:cubicBezTo>
                  <a:pt x="976655" y="346558"/>
                  <a:pt x="969035" y="356007"/>
                  <a:pt x="959891" y="360274"/>
                </a:cubicBezTo>
                <a:cubicBezTo>
                  <a:pt x="887959" y="331013"/>
                  <a:pt x="812978" y="315468"/>
                  <a:pt x="734949" y="313639"/>
                </a:cubicBezTo>
                <a:lnTo>
                  <a:pt x="734949" y="530352"/>
                </a:lnTo>
                <a:lnTo>
                  <a:pt x="933374" y="530352"/>
                </a:lnTo>
                <a:cubicBezTo>
                  <a:pt x="936422" y="541325"/>
                  <a:pt x="937946" y="551688"/>
                  <a:pt x="937946" y="561442"/>
                </a:cubicBezTo>
                <a:cubicBezTo>
                  <a:pt x="937946" y="573024"/>
                  <a:pt x="936422" y="584302"/>
                  <a:pt x="933374" y="595275"/>
                </a:cubicBezTo>
                <a:lnTo>
                  <a:pt x="735863" y="595275"/>
                </a:lnTo>
                <a:lnTo>
                  <a:pt x="735863" y="835762"/>
                </a:lnTo>
                <a:cubicBezTo>
                  <a:pt x="776097" y="834543"/>
                  <a:pt x="820598" y="828904"/>
                  <a:pt x="869366" y="818845"/>
                </a:cubicBezTo>
                <a:cubicBezTo>
                  <a:pt x="918134" y="808787"/>
                  <a:pt x="955624" y="797967"/>
                  <a:pt x="981837" y="786384"/>
                </a:cubicBezTo>
                <a:cubicBezTo>
                  <a:pt x="989152" y="790651"/>
                  <a:pt x="994791" y="798272"/>
                  <a:pt x="998753" y="809244"/>
                </a:cubicBezTo>
                <a:cubicBezTo>
                  <a:pt x="1002716" y="820217"/>
                  <a:pt x="1004697" y="831799"/>
                  <a:pt x="1004697" y="843991"/>
                </a:cubicBezTo>
                <a:cubicBezTo>
                  <a:pt x="1004697" y="858012"/>
                  <a:pt x="1002259" y="869747"/>
                  <a:pt x="997382" y="879196"/>
                </a:cubicBezTo>
                <a:cubicBezTo>
                  <a:pt x="992505" y="888645"/>
                  <a:pt x="985190" y="893369"/>
                  <a:pt x="975436" y="893369"/>
                </a:cubicBezTo>
                <a:lnTo>
                  <a:pt x="684657" y="893369"/>
                </a:lnTo>
                <a:cubicBezTo>
                  <a:pt x="664540" y="893369"/>
                  <a:pt x="648081" y="887883"/>
                  <a:pt x="635279" y="876910"/>
                </a:cubicBezTo>
                <a:cubicBezTo>
                  <a:pt x="622478" y="865937"/>
                  <a:pt x="616077" y="851002"/>
                  <a:pt x="616077" y="832104"/>
                </a:cubicBezTo>
                <a:lnTo>
                  <a:pt x="616077" y="401422"/>
                </a:lnTo>
                <a:cubicBezTo>
                  <a:pt x="616077" y="355092"/>
                  <a:pt x="610286" y="316687"/>
                  <a:pt x="598703" y="286207"/>
                </a:cubicBezTo>
                <a:cubicBezTo>
                  <a:pt x="613334" y="274015"/>
                  <a:pt x="628117" y="265938"/>
                  <a:pt x="643052" y="261976"/>
                </a:cubicBezTo>
                <a:cubicBezTo>
                  <a:pt x="657987" y="258013"/>
                  <a:pt x="679475" y="256032"/>
                  <a:pt x="707517" y="256032"/>
                </a:cubicBezTo>
                <a:close/>
                <a:moveTo>
                  <a:pt x="6030925" y="246888"/>
                </a:moveTo>
                <a:cubicBezTo>
                  <a:pt x="6123585" y="246888"/>
                  <a:pt x="6194755" y="273863"/>
                  <a:pt x="6244438" y="327813"/>
                </a:cubicBezTo>
                <a:cubicBezTo>
                  <a:pt x="6294120" y="381762"/>
                  <a:pt x="6318961" y="461163"/>
                  <a:pt x="6318961" y="566014"/>
                </a:cubicBezTo>
                <a:cubicBezTo>
                  <a:pt x="6318961" y="784251"/>
                  <a:pt x="6225083" y="893369"/>
                  <a:pt x="6037326" y="893369"/>
                </a:cubicBezTo>
                <a:lnTo>
                  <a:pt x="5910225" y="893369"/>
                </a:lnTo>
                <a:cubicBezTo>
                  <a:pt x="5888888" y="893369"/>
                  <a:pt x="5871972" y="887883"/>
                  <a:pt x="5859475" y="876910"/>
                </a:cubicBezTo>
                <a:cubicBezTo>
                  <a:pt x="5846978" y="865937"/>
                  <a:pt x="5840730" y="851307"/>
                  <a:pt x="5840730" y="833019"/>
                </a:cubicBezTo>
                <a:lnTo>
                  <a:pt x="5839815" y="596189"/>
                </a:lnTo>
                <a:lnTo>
                  <a:pt x="5786780" y="596189"/>
                </a:lnTo>
                <a:cubicBezTo>
                  <a:pt x="5784342" y="585216"/>
                  <a:pt x="5783123" y="577596"/>
                  <a:pt x="5783123" y="573329"/>
                </a:cubicBezTo>
                <a:cubicBezTo>
                  <a:pt x="5783123" y="568452"/>
                  <a:pt x="5784342" y="561137"/>
                  <a:pt x="5786780" y="551383"/>
                </a:cubicBezTo>
                <a:lnTo>
                  <a:pt x="5839815" y="551383"/>
                </a:lnTo>
                <a:lnTo>
                  <a:pt x="5839815" y="385877"/>
                </a:lnTo>
                <a:lnTo>
                  <a:pt x="5839815" y="352959"/>
                </a:lnTo>
                <a:cubicBezTo>
                  <a:pt x="5839815" y="307848"/>
                  <a:pt x="5835853" y="274930"/>
                  <a:pt x="5827928" y="254203"/>
                </a:cubicBezTo>
                <a:cubicBezTo>
                  <a:pt x="5866333" y="249327"/>
                  <a:pt x="5933999" y="246888"/>
                  <a:pt x="6030925" y="246888"/>
                </a:cubicBezTo>
                <a:close/>
                <a:moveTo>
                  <a:pt x="85039" y="246888"/>
                </a:moveTo>
                <a:cubicBezTo>
                  <a:pt x="106985" y="246888"/>
                  <a:pt x="123748" y="252375"/>
                  <a:pt x="135331" y="263347"/>
                </a:cubicBezTo>
                <a:cubicBezTo>
                  <a:pt x="146913" y="274320"/>
                  <a:pt x="157886" y="291084"/>
                  <a:pt x="168250" y="313639"/>
                </a:cubicBezTo>
                <a:lnTo>
                  <a:pt x="289865" y="575158"/>
                </a:lnTo>
                <a:lnTo>
                  <a:pt x="400507" y="330099"/>
                </a:lnTo>
                <a:cubicBezTo>
                  <a:pt x="407213" y="316078"/>
                  <a:pt x="410565" y="302971"/>
                  <a:pt x="410565" y="290779"/>
                </a:cubicBezTo>
                <a:cubicBezTo>
                  <a:pt x="410565" y="284683"/>
                  <a:pt x="409499" y="278740"/>
                  <a:pt x="407365" y="272949"/>
                </a:cubicBezTo>
                <a:cubicBezTo>
                  <a:pt x="405231" y="267157"/>
                  <a:pt x="402336" y="262433"/>
                  <a:pt x="398678" y="258775"/>
                </a:cubicBezTo>
                <a:cubicBezTo>
                  <a:pt x="417576" y="250851"/>
                  <a:pt x="440131" y="246888"/>
                  <a:pt x="466344" y="246888"/>
                </a:cubicBezTo>
                <a:cubicBezTo>
                  <a:pt x="484632" y="246888"/>
                  <a:pt x="498348" y="251613"/>
                  <a:pt x="507492" y="261061"/>
                </a:cubicBezTo>
                <a:cubicBezTo>
                  <a:pt x="516636" y="270510"/>
                  <a:pt x="521513" y="282855"/>
                  <a:pt x="522122" y="298095"/>
                </a:cubicBezTo>
                <a:cubicBezTo>
                  <a:pt x="522122" y="307239"/>
                  <a:pt x="519531" y="318364"/>
                  <a:pt x="514350" y="331470"/>
                </a:cubicBezTo>
                <a:cubicBezTo>
                  <a:pt x="509168" y="344577"/>
                  <a:pt x="502310" y="357835"/>
                  <a:pt x="493776" y="371247"/>
                </a:cubicBezTo>
                <a:lnTo>
                  <a:pt x="326441" y="653796"/>
                </a:lnTo>
                <a:lnTo>
                  <a:pt x="326441" y="764439"/>
                </a:lnTo>
                <a:cubicBezTo>
                  <a:pt x="326441" y="810768"/>
                  <a:pt x="332232" y="849173"/>
                  <a:pt x="343814" y="879653"/>
                </a:cubicBezTo>
                <a:cubicBezTo>
                  <a:pt x="337109" y="886359"/>
                  <a:pt x="327660" y="892455"/>
                  <a:pt x="315468" y="897941"/>
                </a:cubicBezTo>
                <a:cubicBezTo>
                  <a:pt x="303276" y="903428"/>
                  <a:pt x="289865" y="906171"/>
                  <a:pt x="275234" y="906171"/>
                </a:cubicBezTo>
                <a:cubicBezTo>
                  <a:pt x="255118" y="906171"/>
                  <a:pt x="238658" y="900684"/>
                  <a:pt x="225857" y="889711"/>
                </a:cubicBezTo>
                <a:cubicBezTo>
                  <a:pt x="213055" y="878739"/>
                  <a:pt x="206654" y="863803"/>
                  <a:pt x="206654" y="844906"/>
                </a:cubicBezTo>
                <a:lnTo>
                  <a:pt x="206654" y="653796"/>
                </a:lnTo>
                <a:cubicBezTo>
                  <a:pt x="199949" y="645262"/>
                  <a:pt x="193243" y="633984"/>
                  <a:pt x="186538" y="619963"/>
                </a:cubicBezTo>
                <a:lnTo>
                  <a:pt x="44806" y="344729"/>
                </a:lnTo>
                <a:cubicBezTo>
                  <a:pt x="31394" y="319735"/>
                  <a:pt x="16459" y="299314"/>
                  <a:pt x="0" y="283464"/>
                </a:cubicBezTo>
                <a:cubicBezTo>
                  <a:pt x="9144" y="274320"/>
                  <a:pt x="21031" y="265938"/>
                  <a:pt x="35661" y="258318"/>
                </a:cubicBezTo>
                <a:cubicBezTo>
                  <a:pt x="50292" y="250698"/>
                  <a:pt x="66751" y="246888"/>
                  <a:pt x="85039" y="246888"/>
                </a:cubicBezTo>
                <a:close/>
                <a:moveTo>
                  <a:pt x="5055565" y="245059"/>
                </a:moveTo>
                <a:cubicBezTo>
                  <a:pt x="5070805" y="245059"/>
                  <a:pt x="5080254" y="246888"/>
                  <a:pt x="5083912" y="250546"/>
                </a:cubicBezTo>
                <a:cubicBezTo>
                  <a:pt x="5099151" y="272491"/>
                  <a:pt x="5142738" y="331318"/>
                  <a:pt x="5214671" y="427025"/>
                </a:cubicBezTo>
                <a:cubicBezTo>
                  <a:pt x="5279898" y="514198"/>
                  <a:pt x="5328818" y="580644"/>
                  <a:pt x="5361432" y="626364"/>
                </a:cubicBezTo>
                <a:cubicBezTo>
                  <a:pt x="5394046" y="672084"/>
                  <a:pt x="5417058" y="709575"/>
                  <a:pt x="5430470" y="738835"/>
                </a:cubicBezTo>
                <a:lnTo>
                  <a:pt x="5400294" y="328270"/>
                </a:lnTo>
                <a:lnTo>
                  <a:pt x="5399380" y="315468"/>
                </a:lnTo>
                <a:cubicBezTo>
                  <a:pt x="5399380" y="295351"/>
                  <a:pt x="5404104" y="279197"/>
                  <a:pt x="5413553" y="267005"/>
                </a:cubicBezTo>
                <a:cubicBezTo>
                  <a:pt x="5423001" y="254813"/>
                  <a:pt x="5436870" y="247803"/>
                  <a:pt x="5455158" y="245974"/>
                </a:cubicBezTo>
                <a:cubicBezTo>
                  <a:pt x="5474665" y="244755"/>
                  <a:pt x="5491125" y="248717"/>
                  <a:pt x="5504536" y="257861"/>
                </a:cubicBezTo>
                <a:cubicBezTo>
                  <a:pt x="5496611" y="281635"/>
                  <a:pt x="5492648" y="319126"/>
                  <a:pt x="5492648" y="370332"/>
                </a:cubicBezTo>
                <a:lnTo>
                  <a:pt x="5491734" y="766268"/>
                </a:lnTo>
                <a:cubicBezTo>
                  <a:pt x="5491734" y="820522"/>
                  <a:pt x="5493563" y="861975"/>
                  <a:pt x="5497221" y="890626"/>
                </a:cubicBezTo>
                <a:cubicBezTo>
                  <a:pt x="5492953" y="894893"/>
                  <a:pt x="5485791" y="898398"/>
                  <a:pt x="5475732" y="901141"/>
                </a:cubicBezTo>
                <a:cubicBezTo>
                  <a:pt x="5465674" y="903885"/>
                  <a:pt x="5455158" y="905256"/>
                  <a:pt x="5444186" y="905256"/>
                </a:cubicBezTo>
                <a:cubicBezTo>
                  <a:pt x="5431384" y="905256"/>
                  <a:pt x="5422240" y="903732"/>
                  <a:pt x="5416753" y="900684"/>
                </a:cubicBezTo>
                <a:cubicBezTo>
                  <a:pt x="5252771" y="708660"/>
                  <a:pt x="5138166" y="551688"/>
                  <a:pt x="5072939" y="429768"/>
                </a:cubicBezTo>
                <a:lnTo>
                  <a:pt x="5098542" y="837591"/>
                </a:lnTo>
                <a:cubicBezTo>
                  <a:pt x="5100371" y="857098"/>
                  <a:pt x="5094885" y="873405"/>
                  <a:pt x="5082083" y="886511"/>
                </a:cubicBezTo>
                <a:cubicBezTo>
                  <a:pt x="5069281" y="899618"/>
                  <a:pt x="5054955" y="906171"/>
                  <a:pt x="5039106" y="906171"/>
                </a:cubicBezTo>
                <a:cubicBezTo>
                  <a:pt x="5020208" y="906171"/>
                  <a:pt x="5003749" y="900989"/>
                  <a:pt x="4989728" y="890626"/>
                </a:cubicBezTo>
                <a:cubicBezTo>
                  <a:pt x="5001311" y="859536"/>
                  <a:pt x="5007102" y="817474"/>
                  <a:pt x="5007102" y="764439"/>
                </a:cubicBezTo>
                <a:lnTo>
                  <a:pt x="5007102" y="385877"/>
                </a:lnTo>
                <a:cubicBezTo>
                  <a:pt x="5007102" y="335280"/>
                  <a:pt x="5004968" y="293218"/>
                  <a:pt x="5000702" y="259690"/>
                </a:cubicBezTo>
                <a:cubicBezTo>
                  <a:pt x="5004359" y="254813"/>
                  <a:pt x="5011521" y="251155"/>
                  <a:pt x="5022190" y="248717"/>
                </a:cubicBezTo>
                <a:cubicBezTo>
                  <a:pt x="5032858" y="246279"/>
                  <a:pt x="5043983" y="245059"/>
                  <a:pt x="5055565" y="245059"/>
                </a:cubicBezTo>
                <a:close/>
                <a:moveTo>
                  <a:pt x="3112465" y="244145"/>
                </a:moveTo>
                <a:cubicBezTo>
                  <a:pt x="3131972" y="244145"/>
                  <a:pt x="3148126" y="249631"/>
                  <a:pt x="3160928" y="260604"/>
                </a:cubicBezTo>
                <a:cubicBezTo>
                  <a:pt x="3173730" y="271577"/>
                  <a:pt x="3180130" y="286512"/>
                  <a:pt x="3180130" y="305410"/>
                </a:cubicBezTo>
                <a:lnTo>
                  <a:pt x="3180130" y="619049"/>
                </a:lnTo>
                <a:cubicBezTo>
                  <a:pt x="3180130" y="705003"/>
                  <a:pt x="3189274" y="767334"/>
                  <a:pt x="3207562" y="806044"/>
                </a:cubicBezTo>
                <a:cubicBezTo>
                  <a:pt x="3225850" y="844753"/>
                  <a:pt x="3254806" y="864108"/>
                  <a:pt x="3294430" y="864108"/>
                </a:cubicBezTo>
                <a:cubicBezTo>
                  <a:pt x="3335883" y="864108"/>
                  <a:pt x="3366363" y="843687"/>
                  <a:pt x="3385870" y="802843"/>
                </a:cubicBezTo>
                <a:cubicBezTo>
                  <a:pt x="3405378" y="762000"/>
                  <a:pt x="3415131" y="700735"/>
                  <a:pt x="3415131" y="619049"/>
                </a:cubicBezTo>
                <a:lnTo>
                  <a:pt x="3415131" y="385877"/>
                </a:lnTo>
                <a:cubicBezTo>
                  <a:pt x="3415131" y="339547"/>
                  <a:pt x="3409340" y="301143"/>
                  <a:pt x="3397758" y="270663"/>
                </a:cubicBezTo>
                <a:cubicBezTo>
                  <a:pt x="3405073" y="263957"/>
                  <a:pt x="3414522" y="257861"/>
                  <a:pt x="3426104" y="252375"/>
                </a:cubicBezTo>
                <a:cubicBezTo>
                  <a:pt x="3437686" y="246888"/>
                  <a:pt x="3450793" y="244145"/>
                  <a:pt x="3465423" y="244145"/>
                </a:cubicBezTo>
                <a:cubicBezTo>
                  <a:pt x="3484931" y="244145"/>
                  <a:pt x="3501237" y="249631"/>
                  <a:pt x="3514344" y="260604"/>
                </a:cubicBezTo>
                <a:cubicBezTo>
                  <a:pt x="3527450" y="271577"/>
                  <a:pt x="3534003" y="286512"/>
                  <a:pt x="3534003" y="305410"/>
                </a:cubicBezTo>
                <a:lnTo>
                  <a:pt x="3534003" y="612648"/>
                </a:lnTo>
                <a:cubicBezTo>
                  <a:pt x="3534003" y="710184"/>
                  <a:pt x="3513886" y="783489"/>
                  <a:pt x="3473653" y="832561"/>
                </a:cubicBezTo>
                <a:cubicBezTo>
                  <a:pt x="3433419" y="881634"/>
                  <a:pt x="3373678" y="906171"/>
                  <a:pt x="3294430" y="906171"/>
                </a:cubicBezTo>
                <a:cubicBezTo>
                  <a:pt x="3216402" y="906171"/>
                  <a:pt x="3158033" y="882396"/>
                  <a:pt x="3119323" y="834847"/>
                </a:cubicBezTo>
                <a:cubicBezTo>
                  <a:pt x="3080613" y="787299"/>
                  <a:pt x="3061258" y="713232"/>
                  <a:pt x="3061258" y="612648"/>
                </a:cubicBezTo>
                <a:lnTo>
                  <a:pt x="3061258" y="385877"/>
                </a:lnTo>
                <a:cubicBezTo>
                  <a:pt x="3061258" y="339547"/>
                  <a:pt x="3055467" y="301143"/>
                  <a:pt x="3043885" y="270663"/>
                </a:cubicBezTo>
                <a:cubicBezTo>
                  <a:pt x="3050591" y="263957"/>
                  <a:pt x="3059887" y="257861"/>
                  <a:pt x="3071774" y="252375"/>
                </a:cubicBezTo>
                <a:cubicBezTo>
                  <a:pt x="3083661" y="246888"/>
                  <a:pt x="3097225" y="244145"/>
                  <a:pt x="3112465" y="244145"/>
                </a:cubicBezTo>
                <a:close/>
                <a:moveTo>
                  <a:pt x="1169365" y="244145"/>
                </a:moveTo>
                <a:cubicBezTo>
                  <a:pt x="1188872" y="244145"/>
                  <a:pt x="1205027" y="249631"/>
                  <a:pt x="1217828" y="260604"/>
                </a:cubicBezTo>
                <a:cubicBezTo>
                  <a:pt x="1230630" y="271577"/>
                  <a:pt x="1237031" y="286512"/>
                  <a:pt x="1237031" y="305410"/>
                </a:cubicBezTo>
                <a:lnTo>
                  <a:pt x="1237031" y="619049"/>
                </a:lnTo>
                <a:cubicBezTo>
                  <a:pt x="1237031" y="705003"/>
                  <a:pt x="1246175" y="767334"/>
                  <a:pt x="1264463" y="806044"/>
                </a:cubicBezTo>
                <a:cubicBezTo>
                  <a:pt x="1282751" y="844753"/>
                  <a:pt x="1311707" y="864108"/>
                  <a:pt x="1351331" y="864108"/>
                </a:cubicBezTo>
                <a:cubicBezTo>
                  <a:pt x="1392783" y="864108"/>
                  <a:pt x="1423264" y="843687"/>
                  <a:pt x="1442771" y="802843"/>
                </a:cubicBezTo>
                <a:cubicBezTo>
                  <a:pt x="1462278" y="762000"/>
                  <a:pt x="1472031" y="700735"/>
                  <a:pt x="1472031" y="619049"/>
                </a:cubicBezTo>
                <a:lnTo>
                  <a:pt x="1472031" y="385877"/>
                </a:lnTo>
                <a:cubicBezTo>
                  <a:pt x="1472031" y="339547"/>
                  <a:pt x="1466240" y="301143"/>
                  <a:pt x="1454658" y="270663"/>
                </a:cubicBezTo>
                <a:cubicBezTo>
                  <a:pt x="1461973" y="263957"/>
                  <a:pt x="1471422" y="257861"/>
                  <a:pt x="1483004" y="252375"/>
                </a:cubicBezTo>
                <a:cubicBezTo>
                  <a:pt x="1494587" y="246888"/>
                  <a:pt x="1507693" y="244145"/>
                  <a:pt x="1522324" y="244145"/>
                </a:cubicBezTo>
                <a:cubicBezTo>
                  <a:pt x="1541830" y="244145"/>
                  <a:pt x="1558137" y="249631"/>
                  <a:pt x="1571244" y="260604"/>
                </a:cubicBezTo>
                <a:cubicBezTo>
                  <a:pt x="1584350" y="271577"/>
                  <a:pt x="1590903" y="286512"/>
                  <a:pt x="1590903" y="305410"/>
                </a:cubicBezTo>
                <a:lnTo>
                  <a:pt x="1590903" y="612648"/>
                </a:lnTo>
                <a:cubicBezTo>
                  <a:pt x="1590903" y="710184"/>
                  <a:pt x="1570787" y="783489"/>
                  <a:pt x="1530553" y="832561"/>
                </a:cubicBezTo>
                <a:cubicBezTo>
                  <a:pt x="1490320" y="881634"/>
                  <a:pt x="1430579" y="906171"/>
                  <a:pt x="1351331" y="906171"/>
                </a:cubicBezTo>
                <a:cubicBezTo>
                  <a:pt x="1273302" y="906171"/>
                  <a:pt x="1214933" y="882396"/>
                  <a:pt x="1176223" y="834847"/>
                </a:cubicBezTo>
                <a:cubicBezTo>
                  <a:pt x="1137514" y="787299"/>
                  <a:pt x="1118159" y="713232"/>
                  <a:pt x="1118159" y="612648"/>
                </a:cubicBezTo>
                <a:lnTo>
                  <a:pt x="1118159" y="385877"/>
                </a:lnTo>
                <a:cubicBezTo>
                  <a:pt x="1118159" y="339547"/>
                  <a:pt x="1112368" y="301143"/>
                  <a:pt x="1100785" y="270663"/>
                </a:cubicBezTo>
                <a:cubicBezTo>
                  <a:pt x="1107491" y="263957"/>
                  <a:pt x="1116787" y="257861"/>
                  <a:pt x="1128674" y="252375"/>
                </a:cubicBezTo>
                <a:cubicBezTo>
                  <a:pt x="1140561" y="246888"/>
                  <a:pt x="1154125" y="244145"/>
                  <a:pt x="1169365" y="244145"/>
                </a:cubicBezTo>
                <a:close/>
                <a:moveTo>
                  <a:pt x="4104970" y="243231"/>
                </a:moveTo>
                <a:cubicBezTo>
                  <a:pt x="4139108" y="243231"/>
                  <a:pt x="4171721" y="247498"/>
                  <a:pt x="4202811" y="256032"/>
                </a:cubicBezTo>
                <a:cubicBezTo>
                  <a:pt x="4233900" y="264567"/>
                  <a:pt x="4259351" y="277063"/>
                  <a:pt x="4279163" y="293523"/>
                </a:cubicBezTo>
                <a:cubicBezTo>
                  <a:pt x="4298975" y="309982"/>
                  <a:pt x="4308881" y="329184"/>
                  <a:pt x="4308881" y="351130"/>
                </a:cubicBezTo>
                <a:cubicBezTo>
                  <a:pt x="4308881" y="370027"/>
                  <a:pt x="4300347" y="386334"/>
                  <a:pt x="4283278" y="400050"/>
                </a:cubicBezTo>
                <a:cubicBezTo>
                  <a:pt x="4266209" y="413766"/>
                  <a:pt x="4242739" y="420319"/>
                  <a:pt x="4212869" y="419710"/>
                </a:cubicBezTo>
                <a:cubicBezTo>
                  <a:pt x="4203725" y="329489"/>
                  <a:pt x="4168368" y="284379"/>
                  <a:pt x="4106799" y="284379"/>
                </a:cubicBezTo>
                <a:cubicBezTo>
                  <a:pt x="4061079" y="284379"/>
                  <a:pt x="4027246" y="308305"/>
                  <a:pt x="4005300" y="356159"/>
                </a:cubicBezTo>
                <a:cubicBezTo>
                  <a:pt x="3983355" y="404013"/>
                  <a:pt x="3972382" y="476707"/>
                  <a:pt x="3972382" y="574243"/>
                </a:cubicBezTo>
                <a:cubicBezTo>
                  <a:pt x="3972382" y="671779"/>
                  <a:pt x="3983050" y="744474"/>
                  <a:pt x="4004386" y="792328"/>
                </a:cubicBezTo>
                <a:cubicBezTo>
                  <a:pt x="4025722" y="840181"/>
                  <a:pt x="4058945" y="864108"/>
                  <a:pt x="4104055" y="864108"/>
                </a:cubicBezTo>
                <a:cubicBezTo>
                  <a:pt x="4136974" y="864108"/>
                  <a:pt x="4163797" y="851916"/>
                  <a:pt x="4184523" y="827532"/>
                </a:cubicBezTo>
                <a:cubicBezTo>
                  <a:pt x="4205249" y="803148"/>
                  <a:pt x="4218660" y="766572"/>
                  <a:pt x="4224756" y="717804"/>
                </a:cubicBezTo>
                <a:cubicBezTo>
                  <a:pt x="4233291" y="716585"/>
                  <a:pt x="4239692" y="715975"/>
                  <a:pt x="4243959" y="715975"/>
                </a:cubicBezTo>
                <a:cubicBezTo>
                  <a:pt x="4265904" y="715975"/>
                  <a:pt x="4284955" y="721462"/>
                  <a:pt x="4301109" y="732435"/>
                </a:cubicBezTo>
                <a:cubicBezTo>
                  <a:pt x="4317263" y="743407"/>
                  <a:pt x="4325340" y="758343"/>
                  <a:pt x="4325340" y="777240"/>
                </a:cubicBezTo>
                <a:cubicBezTo>
                  <a:pt x="4325340" y="804063"/>
                  <a:pt x="4314368" y="827227"/>
                  <a:pt x="4292422" y="846735"/>
                </a:cubicBezTo>
                <a:cubicBezTo>
                  <a:pt x="4270476" y="866242"/>
                  <a:pt x="4241978" y="881025"/>
                  <a:pt x="4206926" y="891083"/>
                </a:cubicBezTo>
                <a:cubicBezTo>
                  <a:pt x="4171873" y="901141"/>
                  <a:pt x="4135145" y="906171"/>
                  <a:pt x="4096740" y="906171"/>
                </a:cubicBezTo>
                <a:cubicBezTo>
                  <a:pt x="4015664" y="906171"/>
                  <a:pt x="3952722" y="877215"/>
                  <a:pt x="3907917" y="819303"/>
                </a:cubicBezTo>
                <a:cubicBezTo>
                  <a:pt x="3863111" y="761391"/>
                  <a:pt x="3840708" y="679704"/>
                  <a:pt x="3840708" y="574243"/>
                </a:cubicBezTo>
                <a:cubicBezTo>
                  <a:pt x="3840708" y="468783"/>
                  <a:pt x="3863873" y="387249"/>
                  <a:pt x="3910203" y="329641"/>
                </a:cubicBezTo>
                <a:cubicBezTo>
                  <a:pt x="3956532" y="272034"/>
                  <a:pt x="4021455" y="243231"/>
                  <a:pt x="4104970" y="243231"/>
                </a:cubicBezTo>
                <a:close/>
                <a:moveTo>
                  <a:pt x="2161870" y="243231"/>
                </a:moveTo>
                <a:cubicBezTo>
                  <a:pt x="2196008" y="243231"/>
                  <a:pt x="2228621" y="247498"/>
                  <a:pt x="2259711" y="256032"/>
                </a:cubicBezTo>
                <a:cubicBezTo>
                  <a:pt x="2290800" y="264567"/>
                  <a:pt x="2316251" y="277063"/>
                  <a:pt x="2336063" y="293523"/>
                </a:cubicBezTo>
                <a:cubicBezTo>
                  <a:pt x="2355875" y="309982"/>
                  <a:pt x="2365781" y="329184"/>
                  <a:pt x="2365781" y="351130"/>
                </a:cubicBezTo>
                <a:cubicBezTo>
                  <a:pt x="2365781" y="370027"/>
                  <a:pt x="2357247" y="386334"/>
                  <a:pt x="2340178" y="400050"/>
                </a:cubicBezTo>
                <a:cubicBezTo>
                  <a:pt x="2323109" y="413766"/>
                  <a:pt x="2299640" y="420319"/>
                  <a:pt x="2269769" y="419710"/>
                </a:cubicBezTo>
                <a:cubicBezTo>
                  <a:pt x="2260625" y="329489"/>
                  <a:pt x="2225268" y="284379"/>
                  <a:pt x="2163699" y="284379"/>
                </a:cubicBezTo>
                <a:cubicBezTo>
                  <a:pt x="2117979" y="284379"/>
                  <a:pt x="2084146" y="308305"/>
                  <a:pt x="2062200" y="356159"/>
                </a:cubicBezTo>
                <a:cubicBezTo>
                  <a:pt x="2040255" y="404013"/>
                  <a:pt x="2029282" y="476707"/>
                  <a:pt x="2029282" y="574243"/>
                </a:cubicBezTo>
                <a:cubicBezTo>
                  <a:pt x="2029282" y="671779"/>
                  <a:pt x="2039950" y="744474"/>
                  <a:pt x="2061286" y="792328"/>
                </a:cubicBezTo>
                <a:cubicBezTo>
                  <a:pt x="2082622" y="840181"/>
                  <a:pt x="2115845" y="864108"/>
                  <a:pt x="2160955" y="864108"/>
                </a:cubicBezTo>
                <a:cubicBezTo>
                  <a:pt x="2193874" y="864108"/>
                  <a:pt x="2220696" y="851916"/>
                  <a:pt x="2241423" y="827532"/>
                </a:cubicBezTo>
                <a:cubicBezTo>
                  <a:pt x="2262149" y="803148"/>
                  <a:pt x="2275560" y="766572"/>
                  <a:pt x="2281656" y="717804"/>
                </a:cubicBezTo>
                <a:cubicBezTo>
                  <a:pt x="2290191" y="716585"/>
                  <a:pt x="2296591" y="715975"/>
                  <a:pt x="2300859" y="715975"/>
                </a:cubicBezTo>
                <a:cubicBezTo>
                  <a:pt x="2322804" y="715975"/>
                  <a:pt x="2341854" y="721462"/>
                  <a:pt x="2358009" y="732435"/>
                </a:cubicBezTo>
                <a:cubicBezTo>
                  <a:pt x="2374163" y="743407"/>
                  <a:pt x="2382240" y="758343"/>
                  <a:pt x="2382240" y="777240"/>
                </a:cubicBezTo>
                <a:cubicBezTo>
                  <a:pt x="2382240" y="804063"/>
                  <a:pt x="2371268" y="827227"/>
                  <a:pt x="2349322" y="846735"/>
                </a:cubicBezTo>
                <a:cubicBezTo>
                  <a:pt x="2327377" y="866242"/>
                  <a:pt x="2298877" y="881025"/>
                  <a:pt x="2263825" y="891083"/>
                </a:cubicBezTo>
                <a:cubicBezTo>
                  <a:pt x="2228774" y="901141"/>
                  <a:pt x="2192045" y="906171"/>
                  <a:pt x="2153640" y="906171"/>
                </a:cubicBezTo>
                <a:cubicBezTo>
                  <a:pt x="2072563" y="906171"/>
                  <a:pt x="2009623" y="877215"/>
                  <a:pt x="1964817" y="819303"/>
                </a:cubicBezTo>
                <a:cubicBezTo>
                  <a:pt x="1920011" y="761391"/>
                  <a:pt x="1897608" y="679704"/>
                  <a:pt x="1897608" y="574243"/>
                </a:cubicBezTo>
                <a:cubicBezTo>
                  <a:pt x="1897608" y="468783"/>
                  <a:pt x="1920773" y="387249"/>
                  <a:pt x="1967103" y="329641"/>
                </a:cubicBezTo>
                <a:cubicBezTo>
                  <a:pt x="2013432" y="272034"/>
                  <a:pt x="2078355" y="243231"/>
                  <a:pt x="2161870" y="243231"/>
                </a:cubicBezTo>
                <a:close/>
                <a:moveTo>
                  <a:pt x="6676720" y="242316"/>
                </a:moveTo>
                <a:cubicBezTo>
                  <a:pt x="6713296" y="242316"/>
                  <a:pt x="6734936" y="255423"/>
                  <a:pt x="6741642" y="281635"/>
                </a:cubicBezTo>
                <a:lnTo>
                  <a:pt x="6904406" y="822046"/>
                </a:lnTo>
                <a:cubicBezTo>
                  <a:pt x="6911720" y="847039"/>
                  <a:pt x="6921474" y="865937"/>
                  <a:pt x="6933666" y="878739"/>
                </a:cubicBezTo>
                <a:cubicBezTo>
                  <a:pt x="6917817" y="897027"/>
                  <a:pt x="6894348" y="906171"/>
                  <a:pt x="6863258" y="906171"/>
                </a:cubicBezTo>
                <a:cubicBezTo>
                  <a:pt x="6844360" y="906171"/>
                  <a:pt x="6828358" y="902208"/>
                  <a:pt x="6815252" y="894283"/>
                </a:cubicBezTo>
                <a:cubicBezTo>
                  <a:pt x="6802145" y="886359"/>
                  <a:pt x="6794068" y="874776"/>
                  <a:pt x="6791020" y="859536"/>
                </a:cubicBezTo>
                <a:lnTo>
                  <a:pt x="6749872" y="705917"/>
                </a:lnTo>
                <a:lnTo>
                  <a:pt x="6543218" y="705917"/>
                </a:lnTo>
                <a:lnTo>
                  <a:pt x="6513042" y="823875"/>
                </a:lnTo>
                <a:cubicBezTo>
                  <a:pt x="6508776" y="839724"/>
                  <a:pt x="6506642" y="853135"/>
                  <a:pt x="6506642" y="864108"/>
                </a:cubicBezTo>
                <a:cubicBezTo>
                  <a:pt x="6506642" y="876910"/>
                  <a:pt x="6509994" y="886664"/>
                  <a:pt x="6516700" y="893369"/>
                </a:cubicBezTo>
                <a:cubicBezTo>
                  <a:pt x="6505118" y="897636"/>
                  <a:pt x="6494602" y="900837"/>
                  <a:pt x="6485153" y="902970"/>
                </a:cubicBezTo>
                <a:cubicBezTo>
                  <a:pt x="6475704" y="905104"/>
                  <a:pt x="6464274" y="906171"/>
                  <a:pt x="6450864" y="906171"/>
                </a:cubicBezTo>
                <a:cubicBezTo>
                  <a:pt x="6427698" y="906171"/>
                  <a:pt x="6410782" y="902208"/>
                  <a:pt x="6400114" y="894283"/>
                </a:cubicBezTo>
                <a:cubicBezTo>
                  <a:pt x="6389446" y="886359"/>
                  <a:pt x="6384112" y="873557"/>
                  <a:pt x="6384112" y="855879"/>
                </a:cubicBezTo>
                <a:cubicBezTo>
                  <a:pt x="6384112" y="841248"/>
                  <a:pt x="6388075" y="820522"/>
                  <a:pt x="6396000" y="793699"/>
                </a:cubicBezTo>
                <a:lnTo>
                  <a:pt x="6576136" y="258775"/>
                </a:lnTo>
                <a:cubicBezTo>
                  <a:pt x="6609664" y="247803"/>
                  <a:pt x="6643192" y="242316"/>
                  <a:pt x="6676720" y="242316"/>
                </a:cubicBezTo>
                <a:close/>
                <a:moveTo>
                  <a:pt x="4666945" y="242316"/>
                </a:moveTo>
                <a:cubicBezTo>
                  <a:pt x="4703521" y="242316"/>
                  <a:pt x="4725162" y="255423"/>
                  <a:pt x="4731867" y="281635"/>
                </a:cubicBezTo>
                <a:lnTo>
                  <a:pt x="4894631" y="822046"/>
                </a:lnTo>
                <a:cubicBezTo>
                  <a:pt x="4901946" y="847039"/>
                  <a:pt x="4911699" y="865937"/>
                  <a:pt x="4923892" y="878739"/>
                </a:cubicBezTo>
                <a:cubicBezTo>
                  <a:pt x="4908042" y="897027"/>
                  <a:pt x="4884573" y="906171"/>
                  <a:pt x="4853483" y="906171"/>
                </a:cubicBezTo>
                <a:cubicBezTo>
                  <a:pt x="4834585" y="906171"/>
                  <a:pt x="4818583" y="902208"/>
                  <a:pt x="4805477" y="894283"/>
                </a:cubicBezTo>
                <a:cubicBezTo>
                  <a:pt x="4792370" y="886359"/>
                  <a:pt x="4784293" y="874776"/>
                  <a:pt x="4781245" y="859536"/>
                </a:cubicBezTo>
                <a:lnTo>
                  <a:pt x="4740097" y="705917"/>
                </a:lnTo>
                <a:lnTo>
                  <a:pt x="4533443" y="705917"/>
                </a:lnTo>
                <a:lnTo>
                  <a:pt x="4503267" y="823875"/>
                </a:lnTo>
                <a:cubicBezTo>
                  <a:pt x="4499000" y="839724"/>
                  <a:pt x="4496867" y="853135"/>
                  <a:pt x="4496867" y="864108"/>
                </a:cubicBezTo>
                <a:cubicBezTo>
                  <a:pt x="4496867" y="876910"/>
                  <a:pt x="4500219" y="886664"/>
                  <a:pt x="4506925" y="893369"/>
                </a:cubicBezTo>
                <a:cubicBezTo>
                  <a:pt x="4495342" y="897636"/>
                  <a:pt x="4484827" y="900837"/>
                  <a:pt x="4475378" y="902970"/>
                </a:cubicBezTo>
                <a:cubicBezTo>
                  <a:pt x="4465929" y="905104"/>
                  <a:pt x="4454499" y="906171"/>
                  <a:pt x="4441088" y="906171"/>
                </a:cubicBezTo>
                <a:cubicBezTo>
                  <a:pt x="4417923" y="906171"/>
                  <a:pt x="4401007" y="902208"/>
                  <a:pt x="4390339" y="894283"/>
                </a:cubicBezTo>
                <a:cubicBezTo>
                  <a:pt x="4379671" y="886359"/>
                  <a:pt x="4374337" y="873557"/>
                  <a:pt x="4374337" y="855879"/>
                </a:cubicBezTo>
                <a:cubicBezTo>
                  <a:pt x="4374337" y="841248"/>
                  <a:pt x="4378299" y="820522"/>
                  <a:pt x="4386224" y="793699"/>
                </a:cubicBezTo>
                <a:lnTo>
                  <a:pt x="4566361" y="258775"/>
                </a:lnTo>
                <a:cubicBezTo>
                  <a:pt x="4599889" y="247803"/>
                  <a:pt x="4633417" y="242316"/>
                  <a:pt x="4666945" y="242316"/>
                </a:cubicBezTo>
                <a:close/>
                <a:moveTo>
                  <a:pt x="2723845" y="242316"/>
                </a:moveTo>
                <a:cubicBezTo>
                  <a:pt x="2760421" y="242316"/>
                  <a:pt x="2782062" y="255423"/>
                  <a:pt x="2788767" y="281635"/>
                </a:cubicBezTo>
                <a:lnTo>
                  <a:pt x="2951530" y="822046"/>
                </a:lnTo>
                <a:cubicBezTo>
                  <a:pt x="2958846" y="847039"/>
                  <a:pt x="2968600" y="865937"/>
                  <a:pt x="2980791" y="878739"/>
                </a:cubicBezTo>
                <a:cubicBezTo>
                  <a:pt x="2964942" y="897027"/>
                  <a:pt x="2941472" y="906171"/>
                  <a:pt x="2910382" y="906171"/>
                </a:cubicBezTo>
                <a:cubicBezTo>
                  <a:pt x="2891485" y="906171"/>
                  <a:pt x="2875483" y="902208"/>
                  <a:pt x="2862376" y="894283"/>
                </a:cubicBezTo>
                <a:cubicBezTo>
                  <a:pt x="2849270" y="886359"/>
                  <a:pt x="2841193" y="874776"/>
                  <a:pt x="2838145" y="859536"/>
                </a:cubicBezTo>
                <a:lnTo>
                  <a:pt x="2796997" y="705917"/>
                </a:lnTo>
                <a:lnTo>
                  <a:pt x="2590342" y="705917"/>
                </a:lnTo>
                <a:lnTo>
                  <a:pt x="2560167" y="823875"/>
                </a:lnTo>
                <a:cubicBezTo>
                  <a:pt x="2555900" y="839724"/>
                  <a:pt x="2553766" y="853135"/>
                  <a:pt x="2553766" y="864108"/>
                </a:cubicBezTo>
                <a:cubicBezTo>
                  <a:pt x="2553766" y="876910"/>
                  <a:pt x="2557119" y="886664"/>
                  <a:pt x="2563825" y="893369"/>
                </a:cubicBezTo>
                <a:cubicBezTo>
                  <a:pt x="2552242" y="897636"/>
                  <a:pt x="2541727" y="900837"/>
                  <a:pt x="2532278" y="902970"/>
                </a:cubicBezTo>
                <a:cubicBezTo>
                  <a:pt x="2522829" y="905104"/>
                  <a:pt x="2511399" y="906171"/>
                  <a:pt x="2497988" y="906171"/>
                </a:cubicBezTo>
                <a:cubicBezTo>
                  <a:pt x="2474823" y="906171"/>
                  <a:pt x="2457907" y="902208"/>
                  <a:pt x="2447239" y="894283"/>
                </a:cubicBezTo>
                <a:cubicBezTo>
                  <a:pt x="2436571" y="886359"/>
                  <a:pt x="2431237" y="873557"/>
                  <a:pt x="2431237" y="855879"/>
                </a:cubicBezTo>
                <a:cubicBezTo>
                  <a:pt x="2431237" y="841248"/>
                  <a:pt x="2435199" y="820522"/>
                  <a:pt x="2443124" y="793699"/>
                </a:cubicBezTo>
                <a:lnTo>
                  <a:pt x="2623261" y="258775"/>
                </a:lnTo>
                <a:cubicBezTo>
                  <a:pt x="2656789" y="247803"/>
                  <a:pt x="2690317" y="242316"/>
                  <a:pt x="2723845" y="242316"/>
                </a:cubicBezTo>
                <a:close/>
                <a:moveTo>
                  <a:pt x="4643171" y="69495"/>
                </a:moveTo>
                <a:cubicBezTo>
                  <a:pt x="4657801" y="69495"/>
                  <a:pt x="4668164" y="71019"/>
                  <a:pt x="4674260" y="74067"/>
                </a:cubicBezTo>
                <a:lnTo>
                  <a:pt x="4799533" y="193853"/>
                </a:lnTo>
                <a:cubicBezTo>
                  <a:pt x="4799533" y="196901"/>
                  <a:pt x="4796942" y="201473"/>
                  <a:pt x="4791761" y="207569"/>
                </a:cubicBezTo>
                <a:cubicBezTo>
                  <a:pt x="4786579" y="213665"/>
                  <a:pt x="4781854" y="217627"/>
                  <a:pt x="4777588" y="219456"/>
                </a:cubicBezTo>
                <a:lnTo>
                  <a:pt x="4644085" y="147219"/>
                </a:lnTo>
                <a:lnTo>
                  <a:pt x="4509668" y="219456"/>
                </a:lnTo>
                <a:cubicBezTo>
                  <a:pt x="4506011" y="217627"/>
                  <a:pt x="4501591" y="213665"/>
                  <a:pt x="4496409" y="207569"/>
                </a:cubicBezTo>
                <a:cubicBezTo>
                  <a:pt x="4491227" y="201473"/>
                  <a:pt x="4488332" y="196901"/>
                  <a:pt x="4487723" y="193853"/>
                </a:cubicBezTo>
                <a:lnTo>
                  <a:pt x="4612996" y="74067"/>
                </a:lnTo>
                <a:cubicBezTo>
                  <a:pt x="4619091" y="71019"/>
                  <a:pt x="4629150" y="69495"/>
                  <a:pt x="4643171" y="69495"/>
                </a:cubicBezTo>
                <a:close/>
                <a:moveTo>
                  <a:pt x="2700070" y="69495"/>
                </a:moveTo>
                <a:cubicBezTo>
                  <a:pt x="2714701" y="69495"/>
                  <a:pt x="2725064" y="71019"/>
                  <a:pt x="2731160" y="74067"/>
                </a:cubicBezTo>
                <a:lnTo>
                  <a:pt x="2856433" y="193853"/>
                </a:lnTo>
                <a:cubicBezTo>
                  <a:pt x="2856433" y="196901"/>
                  <a:pt x="2853842" y="201473"/>
                  <a:pt x="2848660" y="207569"/>
                </a:cubicBezTo>
                <a:cubicBezTo>
                  <a:pt x="2843479" y="213665"/>
                  <a:pt x="2838754" y="217627"/>
                  <a:pt x="2834487" y="219456"/>
                </a:cubicBezTo>
                <a:lnTo>
                  <a:pt x="2700985" y="147219"/>
                </a:lnTo>
                <a:lnTo>
                  <a:pt x="2566568" y="219456"/>
                </a:lnTo>
                <a:cubicBezTo>
                  <a:pt x="2562911" y="217627"/>
                  <a:pt x="2558491" y="213665"/>
                  <a:pt x="2553309" y="207569"/>
                </a:cubicBezTo>
                <a:cubicBezTo>
                  <a:pt x="2548128" y="201473"/>
                  <a:pt x="2545232" y="196901"/>
                  <a:pt x="2544622" y="193853"/>
                </a:cubicBezTo>
                <a:lnTo>
                  <a:pt x="2669895" y="74067"/>
                </a:lnTo>
                <a:cubicBezTo>
                  <a:pt x="2675991" y="71019"/>
                  <a:pt x="2686050" y="69495"/>
                  <a:pt x="2700070" y="69495"/>
                </a:cubicBezTo>
                <a:close/>
                <a:moveTo>
                  <a:pt x="789813" y="69495"/>
                </a:moveTo>
                <a:cubicBezTo>
                  <a:pt x="804443" y="69495"/>
                  <a:pt x="814806" y="71019"/>
                  <a:pt x="820903" y="74067"/>
                </a:cubicBezTo>
                <a:lnTo>
                  <a:pt x="946175" y="193853"/>
                </a:lnTo>
                <a:cubicBezTo>
                  <a:pt x="946175" y="196901"/>
                  <a:pt x="943584" y="201473"/>
                  <a:pt x="938403" y="207569"/>
                </a:cubicBezTo>
                <a:cubicBezTo>
                  <a:pt x="933221" y="213665"/>
                  <a:pt x="928497" y="217627"/>
                  <a:pt x="924230" y="219456"/>
                </a:cubicBezTo>
                <a:lnTo>
                  <a:pt x="790727" y="147219"/>
                </a:lnTo>
                <a:lnTo>
                  <a:pt x="656311" y="219456"/>
                </a:lnTo>
                <a:cubicBezTo>
                  <a:pt x="652653" y="217627"/>
                  <a:pt x="648233" y="213665"/>
                  <a:pt x="643052" y="207569"/>
                </a:cubicBezTo>
                <a:cubicBezTo>
                  <a:pt x="637870" y="201473"/>
                  <a:pt x="634974" y="196901"/>
                  <a:pt x="634365" y="193853"/>
                </a:cubicBezTo>
                <a:lnTo>
                  <a:pt x="759638" y="74067"/>
                </a:lnTo>
                <a:cubicBezTo>
                  <a:pt x="765734" y="71019"/>
                  <a:pt x="775792" y="69495"/>
                  <a:pt x="789813" y="69495"/>
                </a:cubicBezTo>
                <a:close/>
                <a:moveTo>
                  <a:pt x="4788560" y="0"/>
                </a:moveTo>
                <a:lnTo>
                  <a:pt x="4920234" y="119787"/>
                </a:lnTo>
                <a:cubicBezTo>
                  <a:pt x="4920844" y="122225"/>
                  <a:pt x="4918862" y="126797"/>
                  <a:pt x="4914291" y="133503"/>
                </a:cubicBezTo>
                <a:cubicBezTo>
                  <a:pt x="4909719" y="140208"/>
                  <a:pt x="4905604" y="144475"/>
                  <a:pt x="4901946" y="146304"/>
                </a:cubicBezTo>
                <a:lnTo>
                  <a:pt x="4721809" y="73152"/>
                </a:lnTo>
                <a:cubicBezTo>
                  <a:pt x="4726685" y="59741"/>
                  <a:pt x="4736287" y="45415"/>
                  <a:pt x="4750613" y="30175"/>
                </a:cubicBezTo>
                <a:cubicBezTo>
                  <a:pt x="4764938" y="14935"/>
                  <a:pt x="4777588" y="4877"/>
                  <a:pt x="4788560" y="0"/>
                </a:cubicBezTo>
                <a:close/>
                <a:moveTo>
                  <a:pt x="2845460" y="0"/>
                </a:moveTo>
                <a:lnTo>
                  <a:pt x="2977133" y="119787"/>
                </a:lnTo>
                <a:cubicBezTo>
                  <a:pt x="2977743" y="122225"/>
                  <a:pt x="2975762" y="126797"/>
                  <a:pt x="2971190" y="133503"/>
                </a:cubicBezTo>
                <a:cubicBezTo>
                  <a:pt x="2966618" y="140208"/>
                  <a:pt x="2962503" y="144475"/>
                  <a:pt x="2958846" y="146304"/>
                </a:cubicBezTo>
                <a:lnTo>
                  <a:pt x="2778709" y="73152"/>
                </a:lnTo>
                <a:cubicBezTo>
                  <a:pt x="2783586" y="59741"/>
                  <a:pt x="2793187" y="45415"/>
                  <a:pt x="2807512" y="30175"/>
                </a:cubicBezTo>
                <a:cubicBezTo>
                  <a:pt x="2821838" y="14935"/>
                  <a:pt x="2834487" y="4877"/>
                  <a:pt x="2845460" y="0"/>
                </a:cubicBezTo>
                <a:close/>
              </a:path>
            </a:pathLst>
          </a:custGeom>
          <a:solidFill>
            <a:srgbClr val="E67E30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vi-VN" sz="7200" b="1" cap="none" spc="0">
              <a:ln w="0"/>
              <a:solidFill>
                <a:srgbClr val="E67E3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6582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935E05CB-CC7D-DE4C-B192-0F27F9F3F343}"/>
              </a:ext>
            </a:extLst>
          </p:cNvPr>
          <p:cNvSpPr/>
          <p:nvPr/>
        </p:nvSpPr>
        <p:spPr>
          <a:xfrm>
            <a:off x="1524000" y="4000500"/>
            <a:ext cx="145542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vi-VN" sz="88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 động 1: </a:t>
            </a:r>
          </a:p>
          <a:p>
            <a:pPr algn="ctr"/>
            <a:r>
              <a:rPr lang="vi-VN" sz="88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 hiểu đề bài</a:t>
            </a:r>
          </a:p>
        </p:txBody>
      </p:sp>
    </p:spTree>
    <p:extLst>
      <p:ext uri="{BB962C8B-B14F-4D97-AF65-F5344CB8AC3E}">
        <p14:creationId xmlns:p14="http://schemas.microsoft.com/office/powerpoint/2010/main" val="3513449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A0EE868-CB6F-9779-AE5A-90500F5D0A18}"/>
              </a:ext>
            </a:extLst>
          </p:cNvPr>
          <p:cNvSpPr txBox="1"/>
          <p:nvPr/>
        </p:nvSpPr>
        <p:spPr>
          <a:xfrm>
            <a:off x="685800" y="342900"/>
            <a:ext cx="17221200" cy="2554545"/>
          </a:xfrm>
          <a:custGeom>
            <a:avLst/>
            <a:gdLst>
              <a:gd name="connsiteX0" fmla="*/ 0 w 17221200"/>
              <a:gd name="connsiteY0" fmla="*/ 0 h 2554545"/>
              <a:gd name="connsiteX1" fmla="*/ 861060 w 17221200"/>
              <a:gd name="connsiteY1" fmla="*/ 0 h 2554545"/>
              <a:gd name="connsiteX2" fmla="*/ 1205484 w 17221200"/>
              <a:gd name="connsiteY2" fmla="*/ 0 h 2554545"/>
              <a:gd name="connsiteX3" fmla="*/ 1377696 w 17221200"/>
              <a:gd name="connsiteY3" fmla="*/ 0 h 2554545"/>
              <a:gd name="connsiteX4" fmla="*/ 1722120 w 17221200"/>
              <a:gd name="connsiteY4" fmla="*/ 0 h 2554545"/>
              <a:gd name="connsiteX5" fmla="*/ 2066544 w 17221200"/>
              <a:gd name="connsiteY5" fmla="*/ 0 h 2554545"/>
              <a:gd name="connsiteX6" fmla="*/ 2238756 w 17221200"/>
              <a:gd name="connsiteY6" fmla="*/ 0 h 2554545"/>
              <a:gd name="connsiteX7" fmla="*/ 2927604 w 17221200"/>
              <a:gd name="connsiteY7" fmla="*/ 0 h 2554545"/>
              <a:gd name="connsiteX8" fmla="*/ 3099816 w 17221200"/>
              <a:gd name="connsiteY8" fmla="*/ 0 h 2554545"/>
              <a:gd name="connsiteX9" fmla="*/ 3272028 w 17221200"/>
              <a:gd name="connsiteY9" fmla="*/ 0 h 2554545"/>
              <a:gd name="connsiteX10" fmla="*/ 4133088 w 17221200"/>
              <a:gd name="connsiteY10" fmla="*/ 0 h 2554545"/>
              <a:gd name="connsiteX11" fmla="*/ 4649724 w 17221200"/>
              <a:gd name="connsiteY11" fmla="*/ 0 h 2554545"/>
              <a:gd name="connsiteX12" fmla="*/ 5166360 w 17221200"/>
              <a:gd name="connsiteY12" fmla="*/ 0 h 2554545"/>
              <a:gd name="connsiteX13" fmla="*/ 5855208 w 17221200"/>
              <a:gd name="connsiteY13" fmla="*/ 0 h 2554545"/>
              <a:gd name="connsiteX14" fmla="*/ 6716268 w 17221200"/>
              <a:gd name="connsiteY14" fmla="*/ 0 h 2554545"/>
              <a:gd name="connsiteX15" fmla="*/ 7577328 w 17221200"/>
              <a:gd name="connsiteY15" fmla="*/ 0 h 2554545"/>
              <a:gd name="connsiteX16" fmla="*/ 8266176 w 17221200"/>
              <a:gd name="connsiteY16" fmla="*/ 0 h 2554545"/>
              <a:gd name="connsiteX17" fmla="*/ 8955024 w 17221200"/>
              <a:gd name="connsiteY17" fmla="*/ 0 h 2554545"/>
              <a:gd name="connsiteX18" fmla="*/ 9816084 w 17221200"/>
              <a:gd name="connsiteY18" fmla="*/ 0 h 2554545"/>
              <a:gd name="connsiteX19" fmla="*/ 10332720 w 17221200"/>
              <a:gd name="connsiteY19" fmla="*/ 0 h 2554545"/>
              <a:gd name="connsiteX20" fmla="*/ 11365992 w 17221200"/>
              <a:gd name="connsiteY20" fmla="*/ 0 h 2554545"/>
              <a:gd name="connsiteX21" fmla="*/ 11710416 w 17221200"/>
              <a:gd name="connsiteY21" fmla="*/ 0 h 2554545"/>
              <a:gd name="connsiteX22" fmla="*/ 12571476 w 17221200"/>
              <a:gd name="connsiteY22" fmla="*/ 0 h 2554545"/>
              <a:gd name="connsiteX23" fmla="*/ 12743688 w 17221200"/>
              <a:gd name="connsiteY23" fmla="*/ 0 h 2554545"/>
              <a:gd name="connsiteX24" fmla="*/ 12915900 w 17221200"/>
              <a:gd name="connsiteY24" fmla="*/ 0 h 2554545"/>
              <a:gd name="connsiteX25" fmla="*/ 13604748 w 17221200"/>
              <a:gd name="connsiteY25" fmla="*/ 0 h 2554545"/>
              <a:gd name="connsiteX26" fmla="*/ 13776960 w 17221200"/>
              <a:gd name="connsiteY26" fmla="*/ 0 h 2554545"/>
              <a:gd name="connsiteX27" fmla="*/ 14121384 w 17221200"/>
              <a:gd name="connsiteY27" fmla="*/ 0 h 2554545"/>
              <a:gd name="connsiteX28" fmla="*/ 14810232 w 17221200"/>
              <a:gd name="connsiteY28" fmla="*/ 0 h 2554545"/>
              <a:gd name="connsiteX29" fmla="*/ 15154656 w 17221200"/>
              <a:gd name="connsiteY29" fmla="*/ 0 h 2554545"/>
              <a:gd name="connsiteX30" fmla="*/ 16015716 w 17221200"/>
              <a:gd name="connsiteY30" fmla="*/ 0 h 2554545"/>
              <a:gd name="connsiteX31" fmla="*/ 16187928 w 17221200"/>
              <a:gd name="connsiteY31" fmla="*/ 0 h 2554545"/>
              <a:gd name="connsiteX32" fmla="*/ 17221200 w 17221200"/>
              <a:gd name="connsiteY32" fmla="*/ 0 h 2554545"/>
              <a:gd name="connsiteX33" fmla="*/ 17221200 w 17221200"/>
              <a:gd name="connsiteY33" fmla="*/ 587545 h 2554545"/>
              <a:gd name="connsiteX34" fmla="*/ 17221200 w 17221200"/>
              <a:gd name="connsiteY34" fmla="*/ 1149545 h 2554545"/>
              <a:gd name="connsiteX35" fmla="*/ 17221200 w 17221200"/>
              <a:gd name="connsiteY35" fmla="*/ 1788182 h 2554545"/>
              <a:gd name="connsiteX36" fmla="*/ 17221200 w 17221200"/>
              <a:gd name="connsiteY36" fmla="*/ 2554545 h 2554545"/>
              <a:gd name="connsiteX37" fmla="*/ 16876776 w 17221200"/>
              <a:gd name="connsiteY37" fmla="*/ 2554545 h 2554545"/>
              <a:gd name="connsiteX38" fmla="*/ 16187928 w 17221200"/>
              <a:gd name="connsiteY38" fmla="*/ 2554545 h 2554545"/>
              <a:gd name="connsiteX39" fmla="*/ 16015716 w 17221200"/>
              <a:gd name="connsiteY39" fmla="*/ 2554545 h 2554545"/>
              <a:gd name="connsiteX40" fmla="*/ 15154656 w 17221200"/>
              <a:gd name="connsiteY40" fmla="*/ 2554545 h 2554545"/>
              <a:gd name="connsiteX41" fmla="*/ 14293596 w 17221200"/>
              <a:gd name="connsiteY41" fmla="*/ 2554545 h 2554545"/>
              <a:gd name="connsiteX42" fmla="*/ 13432536 w 17221200"/>
              <a:gd name="connsiteY42" fmla="*/ 2554545 h 2554545"/>
              <a:gd name="connsiteX43" fmla="*/ 12399264 w 17221200"/>
              <a:gd name="connsiteY43" fmla="*/ 2554545 h 2554545"/>
              <a:gd name="connsiteX44" fmla="*/ 12054840 w 17221200"/>
              <a:gd name="connsiteY44" fmla="*/ 2554545 h 2554545"/>
              <a:gd name="connsiteX45" fmla="*/ 11882628 w 17221200"/>
              <a:gd name="connsiteY45" fmla="*/ 2554545 h 2554545"/>
              <a:gd name="connsiteX46" fmla="*/ 11538204 w 17221200"/>
              <a:gd name="connsiteY46" fmla="*/ 2554545 h 2554545"/>
              <a:gd name="connsiteX47" fmla="*/ 10849356 w 17221200"/>
              <a:gd name="connsiteY47" fmla="*/ 2554545 h 2554545"/>
              <a:gd name="connsiteX48" fmla="*/ 10504932 w 17221200"/>
              <a:gd name="connsiteY48" fmla="*/ 2554545 h 2554545"/>
              <a:gd name="connsiteX49" fmla="*/ 9988296 w 17221200"/>
              <a:gd name="connsiteY49" fmla="*/ 2554545 h 2554545"/>
              <a:gd name="connsiteX50" fmla="*/ 9299448 w 17221200"/>
              <a:gd name="connsiteY50" fmla="*/ 2554545 h 2554545"/>
              <a:gd name="connsiteX51" fmla="*/ 8266176 w 17221200"/>
              <a:gd name="connsiteY51" fmla="*/ 2554545 h 2554545"/>
              <a:gd name="connsiteX52" fmla="*/ 7577328 w 17221200"/>
              <a:gd name="connsiteY52" fmla="*/ 2554545 h 2554545"/>
              <a:gd name="connsiteX53" fmla="*/ 7060692 w 17221200"/>
              <a:gd name="connsiteY53" fmla="*/ 2554545 h 2554545"/>
              <a:gd name="connsiteX54" fmla="*/ 6027420 w 17221200"/>
              <a:gd name="connsiteY54" fmla="*/ 2554545 h 2554545"/>
              <a:gd name="connsiteX55" fmla="*/ 4994148 w 17221200"/>
              <a:gd name="connsiteY55" fmla="*/ 2554545 h 2554545"/>
              <a:gd name="connsiteX56" fmla="*/ 4133088 w 17221200"/>
              <a:gd name="connsiteY56" fmla="*/ 2554545 h 2554545"/>
              <a:gd name="connsiteX57" fmla="*/ 3272028 w 17221200"/>
              <a:gd name="connsiteY57" fmla="*/ 2554545 h 2554545"/>
              <a:gd name="connsiteX58" fmla="*/ 2410968 w 17221200"/>
              <a:gd name="connsiteY58" fmla="*/ 2554545 h 2554545"/>
              <a:gd name="connsiteX59" fmla="*/ 1894332 w 17221200"/>
              <a:gd name="connsiteY59" fmla="*/ 2554545 h 2554545"/>
              <a:gd name="connsiteX60" fmla="*/ 1722120 w 17221200"/>
              <a:gd name="connsiteY60" fmla="*/ 2554545 h 2554545"/>
              <a:gd name="connsiteX61" fmla="*/ 688848 w 17221200"/>
              <a:gd name="connsiteY61" fmla="*/ 2554545 h 2554545"/>
              <a:gd name="connsiteX62" fmla="*/ 0 w 17221200"/>
              <a:gd name="connsiteY62" fmla="*/ 2554545 h 2554545"/>
              <a:gd name="connsiteX63" fmla="*/ 0 w 17221200"/>
              <a:gd name="connsiteY63" fmla="*/ 1967000 h 2554545"/>
              <a:gd name="connsiteX64" fmla="*/ 0 w 17221200"/>
              <a:gd name="connsiteY64" fmla="*/ 1405000 h 2554545"/>
              <a:gd name="connsiteX65" fmla="*/ 0 w 17221200"/>
              <a:gd name="connsiteY65" fmla="*/ 715273 h 2554545"/>
              <a:gd name="connsiteX66" fmla="*/ 0 w 17221200"/>
              <a:gd name="connsiteY66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221200" h="2554545" fill="none" extrusionOk="0">
                <a:moveTo>
                  <a:pt x="0" y="0"/>
                </a:moveTo>
                <a:cubicBezTo>
                  <a:pt x="362730" y="38940"/>
                  <a:pt x="501630" y="-10089"/>
                  <a:pt x="861060" y="0"/>
                </a:cubicBezTo>
                <a:cubicBezTo>
                  <a:pt x="1220490" y="10089"/>
                  <a:pt x="1105058" y="6173"/>
                  <a:pt x="1205484" y="0"/>
                </a:cubicBezTo>
                <a:cubicBezTo>
                  <a:pt x="1305910" y="-6173"/>
                  <a:pt x="1292584" y="1356"/>
                  <a:pt x="1377696" y="0"/>
                </a:cubicBezTo>
                <a:cubicBezTo>
                  <a:pt x="1462808" y="-1356"/>
                  <a:pt x="1649508" y="-12677"/>
                  <a:pt x="1722120" y="0"/>
                </a:cubicBezTo>
                <a:cubicBezTo>
                  <a:pt x="1794732" y="12677"/>
                  <a:pt x="1991949" y="-2030"/>
                  <a:pt x="2066544" y="0"/>
                </a:cubicBezTo>
                <a:cubicBezTo>
                  <a:pt x="2141139" y="2030"/>
                  <a:pt x="2204053" y="-3490"/>
                  <a:pt x="2238756" y="0"/>
                </a:cubicBezTo>
                <a:cubicBezTo>
                  <a:pt x="2273459" y="3490"/>
                  <a:pt x="2589165" y="33753"/>
                  <a:pt x="2927604" y="0"/>
                </a:cubicBezTo>
                <a:cubicBezTo>
                  <a:pt x="3266043" y="-33753"/>
                  <a:pt x="3049016" y="3643"/>
                  <a:pt x="3099816" y="0"/>
                </a:cubicBezTo>
                <a:cubicBezTo>
                  <a:pt x="3150616" y="-3643"/>
                  <a:pt x="3193099" y="-3366"/>
                  <a:pt x="3272028" y="0"/>
                </a:cubicBezTo>
                <a:cubicBezTo>
                  <a:pt x="3350957" y="3366"/>
                  <a:pt x="3824612" y="16192"/>
                  <a:pt x="4133088" y="0"/>
                </a:cubicBezTo>
                <a:cubicBezTo>
                  <a:pt x="4441564" y="-16192"/>
                  <a:pt x="4447817" y="6252"/>
                  <a:pt x="4649724" y="0"/>
                </a:cubicBezTo>
                <a:cubicBezTo>
                  <a:pt x="4851631" y="-6252"/>
                  <a:pt x="4952988" y="17397"/>
                  <a:pt x="5166360" y="0"/>
                </a:cubicBezTo>
                <a:cubicBezTo>
                  <a:pt x="5379732" y="-17397"/>
                  <a:pt x="5678308" y="-17326"/>
                  <a:pt x="5855208" y="0"/>
                </a:cubicBezTo>
                <a:cubicBezTo>
                  <a:pt x="6032108" y="17326"/>
                  <a:pt x="6377106" y="18849"/>
                  <a:pt x="6716268" y="0"/>
                </a:cubicBezTo>
                <a:cubicBezTo>
                  <a:pt x="7055430" y="-18849"/>
                  <a:pt x="7327352" y="-30672"/>
                  <a:pt x="7577328" y="0"/>
                </a:cubicBezTo>
                <a:cubicBezTo>
                  <a:pt x="7827304" y="30672"/>
                  <a:pt x="8112558" y="23360"/>
                  <a:pt x="8266176" y="0"/>
                </a:cubicBezTo>
                <a:cubicBezTo>
                  <a:pt x="8419794" y="-23360"/>
                  <a:pt x="8655455" y="27765"/>
                  <a:pt x="8955024" y="0"/>
                </a:cubicBezTo>
                <a:cubicBezTo>
                  <a:pt x="9254593" y="-27765"/>
                  <a:pt x="9468553" y="2220"/>
                  <a:pt x="9816084" y="0"/>
                </a:cubicBezTo>
                <a:cubicBezTo>
                  <a:pt x="10163615" y="-2220"/>
                  <a:pt x="10205661" y="-10512"/>
                  <a:pt x="10332720" y="0"/>
                </a:cubicBezTo>
                <a:cubicBezTo>
                  <a:pt x="10459779" y="10512"/>
                  <a:pt x="11008280" y="-48986"/>
                  <a:pt x="11365992" y="0"/>
                </a:cubicBezTo>
                <a:cubicBezTo>
                  <a:pt x="11723704" y="48986"/>
                  <a:pt x="11610746" y="-2555"/>
                  <a:pt x="11710416" y="0"/>
                </a:cubicBezTo>
                <a:cubicBezTo>
                  <a:pt x="11810086" y="2555"/>
                  <a:pt x="12349455" y="6575"/>
                  <a:pt x="12571476" y="0"/>
                </a:cubicBezTo>
                <a:cubicBezTo>
                  <a:pt x="12793497" y="-6575"/>
                  <a:pt x="12673849" y="-2203"/>
                  <a:pt x="12743688" y="0"/>
                </a:cubicBezTo>
                <a:cubicBezTo>
                  <a:pt x="12813527" y="2203"/>
                  <a:pt x="12871177" y="-8008"/>
                  <a:pt x="12915900" y="0"/>
                </a:cubicBezTo>
                <a:cubicBezTo>
                  <a:pt x="12960623" y="8008"/>
                  <a:pt x="13379095" y="-16547"/>
                  <a:pt x="13604748" y="0"/>
                </a:cubicBezTo>
                <a:cubicBezTo>
                  <a:pt x="13830401" y="16547"/>
                  <a:pt x="13703815" y="-8049"/>
                  <a:pt x="13776960" y="0"/>
                </a:cubicBezTo>
                <a:cubicBezTo>
                  <a:pt x="13850105" y="8049"/>
                  <a:pt x="14034707" y="14121"/>
                  <a:pt x="14121384" y="0"/>
                </a:cubicBezTo>
                <a:cubicBezTo>
                  <a:pt x="14208061" y="-14121"/>
                  <a:pt x="14506318" y="-19458"/>
                  <a:pt x="14810232" y="0"/>
                </a:cubicBezTo>
                <a:cubicBezTo>
                  <a:pt x="15114146" y="19458"/>
                  <a:pt x="15059581" y="-15696"/>
                  <a:pt x="15154656" y="0"/>
                </a:cubicBezTo>
                <a:cubicBezTo>
                  <a:pt x="15249731" y="15696"/>
                  <a:pt x="15684337" y="39209"/>
                  <a:pt x="16015716" y="0"/>
                </a:cubicBezTo>
                <a:cubicBezTo>
                  <a:pt x="16347095" y="-39209"/>
                  <a:pt x="16133079" y="-4566"/>
                  <a:pt x="16187928" y="0"/>
                </a:cubicBezTo>
                <a:cubicBezTo>
                  <a:pt x="16242777" y="4566"/>
                  <a:pt x="16707361" y="-20392"/>
                  <a:pt x="17221200" y="0"/>
                </a:cubicBezTo>
                <a:cubicBezTo>
                  <a:pt x="17194717" y="139383"/>
                  <a:pt x="17194905" y="295965"/>
                  <a:pt x="17221200" y="587545"/>
                </a:cubicBezTo>
                <a:cubicBezTo>
                  <a:pt x="17247495" y="879125"/>
                  <a:pt x="17202092" y="1001571"/>
                  <a:pt x="17221200" y="1149545"/>
                </a:cubicBezTo>
                <a:cubicBezTo>
                  <a:pt x="17240308" y="1297519"/>
                  <a:pt x="17251909" y="1609279"/>
                  <a:pt x="17221200" y="1788182"/>
                </a:cubicBezTo>
                <a:cubicBezTo>
                  <a:pt x="17190491" y="1967085"/>
                  <a:pt x="17214641" y="2223696"/>
                  <a:pt x="17221200" y="2554545"/>
                </a:cubicBezTo>
                <a:cubicBezTo>
                  <a:pt x="17125346" y="2559161"/>
                  <a:pt x="16995131" y="2565358"/>
                  <a:pt x="16876776" y="2554545"/>
                </a:cubicBezTo>
                <a:cubicBezTo>
                  <a:pt x="16758421" y="2543732"/>
                  <a:pt x="16375478" y="2556012"/>
                  <a:pt x="16187928" y="2554545"/>
                </a:cubicBezTo>
                <a:cubicBezTo>
                  <a:pt x="16000378" y="2553078"/>
                  <a:pt x="16071412" y="2557521"/>
                  <a:pt x="16015716" y="2554545"/>
                </a:cubicBezTo>
                <a:cubicBezTo>
                  <a:pt x="15960020" y="2551569"/>
                  <a:pt x="15359289" y="2558986"/>
                  <a:pt x="15154656" y="2554545"/>
                </a:cubicBezTo>
                <a:cubicBezTo>
                  <a:pt x="14950023" y="2550104"/>
                  <a:pt x="14533737" y="2520067"/>
                  <a:pt x="14293596" y="2554545"/>
                </a:cubicBezTo>
                <a:cubicBezTo>
                  <a:pt x="14053455" y="2589023"/>
                  <a:pt x="13668958" y="2595438"/>
                  <a:pt x="13432536" y="2554545"/>
                </a:cubicBezTo>
                <a:cubicBezTo>
                  <a:pt x="13196114" y="2513652"/>
                  <a:pt x="12705477" y="2583549"/>
                  <a:pt x="12399264" y="2554545"/>
                </a:cubicBezTo>
                <a:cubicBezTo>
                  <a:pt x="12093051" y="2525541"/>
                  <a:pt x="12226782" y="2569701"/>
                  <a:pt x="12054840" y="2554545"/>
                </a:cubicBezTo>
                <a:cubicBezTo>
                  <a:pt x="11882898" y="2539389"/>
                  <a:pt x="11964672" y="2554278"/>
                  <a:pt x="11882628" y="2554545"/>
                </a:cubicBezTo>
                <a:cubicBezTo>
                  <a:pt x="11800584" y="2554812"/>
                  <a:pt x="11637860" y="2551920"/>
                  <a:pt x="11538204" y="2554545"/>
                </a:cubicBezTo>
                <a:cubicBezTo>
                  <a:pt x="11438548" y="2557170"/>
                  <a:pt x="11020149" y="2574192"/>
                  <a:pt x="10849356" y="2554545"/>
                </a:cubicBezTo>
                <a:cubicBezTo>
                  <a:pt x="10678563" y="2534898"/>
                  <a:pt x="10637000" y="2538420"/>
                  <a:pt x="10504932" y="2554545"/>
                </a:cubicBezTo>
                <a:cubicBezTo>
                  <a:pt x="10372864" y="2570670"/>
                  <a:pt x="10229152" y="2555120"/>
                  <a:pt x="9988296" y="2554545"/>
                </a:cubicBezTo>
                <a:cubicBezTo>
                  <a:pt x="9747440" y="2553970"/>
                  <a:pt x="9630749" y="2580636"/>
                  <a:pt x="9299448" y="2554545"/>
                </a:cubicBezTo>
                <a:cubicBezTo>
                  <a:pt x="8968147" y="2528454"/>
                  <a:pt x="8509943" y="2519459"/>
                  <a:pt x="8266176" y="2554545"/>
                </a:cubicBezTo>
                <a:cubicBezTo>
                  <a:pt x="8022409" y="2589631"/>
                  <a:pt x="7903991" y="2561995"/>
                  <a:pt x="7577328" y="2554545"/>
                </a:cubicBezTo>
                <a:cubicBezTo>
                  <a:pt x="7250665" y="2547095"/>
                  <a:pt x="7287414" y="2558357"/>
                  <a:pt x="7060692" y="2554545"/>
                </a:cubicBezTo>
                <a:cubicBezTo>
                  <a:pt x="6833970" y="2550733"/>
                  <a:pt x="6307452" y="2566625"/>
                  <a:pt x="6027420" y="2554545"/>
                </a:cubicBezTo>
                <a:cubicBezTo>
                  <a:pt x="5747388" y="2542465"/>
                  <a:pt x="5417218" y="2562519"/>
                  <a:pt x="4994148" y="2554545"/>
                </a:cubicBezTo>
                <a:cubicBezTo>
                  <a:pt x="4571078" y="2546571"/>
                  <a:pt x="4403023" y="2559167"/>
                  <a:pt x="4133088" y="2554545"/>
                </a:cubicBezTo>
                <a:cubicBezTo>
                  <a:pt x="3863153" y="2549923"/>
                  <a:pt x="3557034" y="2567329"/>
                  <a:pt x="3272028" y="2554545"/>
                </a:cubicBezTo>
                <a:cubicBezTo>
                  <a:pt x="2987022" y="2541761"/>
                  <a:pt x="2779803" y="2545129"/>
                  <a:pt x="2410968" y="2554545"/>
                </a:cubicBezTo>
                <a:cubicBezTo>
                  <a:pt x="2042133" y="2563961"/>
                  <a:pt x="2043579" y="2533818"/>
                  <a:pt x="1894332" y="2554545"/>
                </a:cubicBezTo>
                <a:cubicBezTo>
                  <a:pt x="1745085" y="2575272"/>
                  <a:pt x="1799483" y="2562514"/>
                  <a:pt x="1722120" y="2554545"/>
                </a:cubicBezTo>
                <a:cubicBezTo>
                  <a:pt x="1644757" y="2546576"/>
                  <a:pt x="1083731" y="2531737"/>
                  <a:pt x="688848" y="2554545"/>
                </a:cubicBezTo>
                <a:cubicBezTo>
                  <a:pt x="293965" y="2577353"/>
                  <a:pt x="284061" y="2555427"/>
                  <a:pt x="0" y="2554545"/>
                </a:cubicBezTo>
                <a:cubicBezTo>
                  <a:pt x="23910" y="2348303"/>
                  <a:pt x="-27335" y="2171525"/>
                  <a:pt x="0" y="1967000"/>
                </a:cubicBezTo>
                <a:cubicBezTo>
                  <a:pt x="27335" y="1762476"/>
                  <a:pt x="-22140" y="1524548"/>
                  <a:pt x="0" y="1405000"/>
                </a:cubicBezTo>
                <a:cubicBezTo>
                  <a:pt x="22140" y="1285452"/>
                  <a:pt x="-3682" y="927978"/>
                  <a:pt x="0" y="715273"/>
                </a:cubicBezTo>
                <a:cubicBezTo>
                  <a:pt x="3682" y="502568"/>
                  <a:pt x="-15843" y="147300"/>
                  <a:pt x="0" y="0"/>
                </a:cubicBezTo>
                <a:close/>
              </a:path>
              <a:path w="17221200" h="2554545" stroke="0" extrusionOk="0">
                <a:moveTo>
                  <a:pt x="0" y="0"/>
                </a:moveTo>
                <a:cubicBezTo>
                  <a:pt x="108536" y="-4001"/>
                  <a:pt x="195371" y="-5970"/>
                  <a:pt x="344424" y="0"/>
                </a:cubicBezTo>
                <a:cubicBezTo>
                  <a:pt x="493477" y="5970"/>
                  <a:pt x="696193" y="-2297"/>
                  <a:pt x="1033272" y="0"/>
                </a:cubicBezTo>
                <a:cubicBezTo>
                  <a:pt x="1370351" y="2297"/>
                  <a:pt x="1559369" y="10450"/>
                  <a:pt x="1894332" y="0"/>
                </a:cubicBezTo>
                <a:cubicBezTo>
                  <a:pt x="2229295" y="-10450"/>
                  <a:pt x="2139000" y="9370"/>
                  <a:pt x="2238756" y="0"/>
                </a:cubicBezTo>
                <a:cubicBezTo>
                  <a:pt x="2338512" y="-9370"/>
                  <a:pt x="2484683" y="16824"/>
                  <a:pt x="2583180" y="0"/>
                </a:cubicBezTo>
                <a:cubicBezTo>
                  <a:pt x="2681677" y="-16824"/>
                  <a:pt x="2715638" y="1312"/>
                  <a:pt x="2755392" y="0"/>
                </a:cubicBezTo>
                <a:cubicBezTo>
                  <a:pt x="2795146" y="-1312"/>
                  <a:pt x="3287310" y="5483"/>
                  <a:pt x="3444240" y="0"/>
                </a:cubicBezTo>
                <a:cubicBezTo>
                  <a:pt x="3601170" y="-5483"/>
                  <a:pt x="3788693" y="15447"/>
                  <a:pt x="4133088" y="0"/>
                </a:cubicBezTo>
                <a:cubicBezTo>
                  <a:pt x="4477483" y="-15447"/>
                  <a:pt x="4806275" y="-11858"/>
                  <a:pt x="4994148" y="0"/>
                </a:cubicBezTo>
                <a:cubicBezTo>
                  <a:pt x="5182021" y="11858"/>
                  <a:pt x="5221294" y="14812"/>
                  <a:pt x="5338572" y="0"/>
                </a:cubicBezTo>
                <a:cubicBezTo>
                  <a:pt x="5455850" y="-14812"/>
                  <a:pt x="5516715" y="-6224"/>
                  <a:pt x="5682996" y="0"/>
                </a:cubicBezTo>
                <a:cubicBezTo>
                  <a:pt x="5849277" y="6224"/>
                  <a:pt x="6028280" y="-4806"/>
                  <a:pt x="6371844" y="0"/>
                </a:cubicBezTo>
                <a:cubicBezTo>
                  <a:pt x="6715408" y="4806"/>
                  <a:pt x="6943531" y="-30418"/>
                  <a:pt x="7405116" y="0"/>
                </a:cubicBezTo>
                <a:cubicBezTo>
                  <a:pt x="7866701" y="30418"/>
                  <a:pt x="7656814" y="12655"/>
                  <a:pt x="7749540" y="0"/>
                </a:cubicBezTo>
                <a:cubicBezTo>
                  <a:pt x="7842266" y="-12655"/>
                  <a:pt x="7986271" y="9537"/>
                  <a:pt x="8093964" y="0"/>
                </a:cubicBezTo>
                <a:cubicBezTo>
                  <a:pt x="8201657" y="-9537"/>
                  <a:pt x="8598733" y="2471"/>
                  <a:pt x="8782812" y="0"/>
                </a:cubicBezTo>
                <a:cubicBezTo>
                  <a:pt x="8966891" y="-2471"/>
                  <a:pt x="9271085" y="-22788"/>
                  <a:pt x="9471660" y="0"/>
                </a:cubicBezTo>
                <a:cubicBezTo>
                  <a:pt x="9672235" y="22788"/>
                  <a:pt x="9910243" y="-13986"/>
                  <a:pt x="10160508" y="0"/>
                </a:cubicBezTo>
                <a:cubicBezTo>
                  <a:pt x="10410773" y="13986"/>
                  <a:pt x="10625147" y="-35104"/>
                  <a:pt x="11021568" y="0"/>
                </a:cubicBezTo>
                <a:cubicBezTo>
                  <a:pt x="11417989" y="35104"/>
                  <a:pt x="11525449" y="5418"/>
                  <a:pt x="11882628" y="0"/>
                </a:cubicBezTo>
                <a:cubicBezTo>
                  <a:pt x="12239807" y="-5418"/>
                  <a:pt x="12151825" y="-9507"/>
                  <a:pt x="12399264" y="0"/>
                </a:cubicBezTo>
                <a:cubicBezTo>
                  <a:pt x="12646703" y="9507"/>
                  <a:pt x="12617978" y="14953"/>
                  <a:pt x="12743688" y="0"/>
                </a:cubicBezTo>
                <a:cubicBezTo>
                  <a:pt x="12869398" y="-14953"/>
                  <a:pt x="13404352" y="-48207"/>
                  <a:pt x="13776960" y="0"/>
                </a:cubicBezTo>
                <a:cubicBezTo>
                  <a:pt x="14149568" y="48207"/>
                  <a:pt x="13882045" y="-7019"/>
                  <a:pt x="13949172" y="0"/>
                </a:cubicBezTo>
                <a:cubicBezTo>
                  <a:pt x="14016299" y="7019"/>
                  <a:pt x="14341279" y="-11136"/>
                  <a:pt x="14465808" y="0"/>
                </a:cubicBezTo>
                <a:cubicBezTo>
                  <a:pt x="14590337" y="11136"/>
                  <a:pt x="14668989" y="11071"/>
                  <a:pt x="14810232" y="0"/>
                </a:cubicBezTo>
                <a:cubicBezTo>
                  <a:pt x="14951475" y="-11071"/>
                  <a:pt x="15035895" y="850"/>
                  <a:pt x="15154656" y="0"/>
                </a:cubicBezTo>
                <a:cubicBezTo>
                  <a:pt x="15273417" y="-850"/>
                  <a:pt x="15687366" y="2615"/>
                  <a:pt x="16015716" y="0"/>
                </a:cubicBezTo>
                <a:cubicBezTo>
                  <a:pt x="16344066" y="-2615"/>
                  <a:pt x="16784767" y="-52661"/>
                  <a:pt x="17221200" y="0"/>
                </a:cubicBezTo>
                <a:cubicBezTo>
                  <a:pt x="17236798" y="170013"/>
                  <a:pt x="17231142" y="360655"/>
                  <a:pt x="17221200" y="638636"/>
                </a:cubicBezTo>
                <a:cubicBezTo>
                  <a:pt x="17211258" y="916617"/>
                  <a:pt x="17219033" y="1027898"/>
                  <a:pt x="17221200" y="1302818"/>
                </a:cubicBezTo>
                <a:cubicBezTo>
                  <a:pt x="17223367" y="1577738"/>
                  <a:pt x="17237850" y="1680891"/>
                  <a:pt x="17221200" y="1967000"/>
                </a:cubicBezTo>
                <a:cubicBezTo>
                  <a:pt x="17204550" y="2253109"/>
                  <a:pt x="17206813" y="2292176"/>
                  <a:pt x="17221200" y="2554545"/>
                </a:cubicBezTo>
                <a:cubicBezTo>
                  <a:pt x="16841600" y="2589403"/>
                  <a:pt x="16676461" y="2552140"/>
                  <a:pt x="16360140" y="2554545"/>
                </a:cubicBezTo>
                <a:cubicBezTo>
                  <a:pt x="16043819" y="2556950"/>
                  <a:pt x="16240695" y="2552001"/>
                  <a:pt x="16187928" y="2554545"/>
                </a:cubicBezTo>
                <a:cubicBezTo>
                  <a:pt x="16135161" y="2557089"/>
                  <a:pt x="16058756" y="2555672"/>
                  <a:pt x="16015716" y="2554545"/>
                </a:cubicBezTo>
                <a:cubicBezTo>
                  <a:pt x="15972676" y="2553418"/>
                  <a:pt x="15917204" y="2559617"/>
                  <a:pt x="15843504" y="2554545"/>
                </a:cubicBezTo>
                <a:cubicBezTo>
                  <a:pt x="15769804" y="2549473"/>
                  <a:pt x="15075741" y="2514951"/>
                  <a:pt x="14810232" y="2554545"/>
                </a:cubicBezTo>
                <a:cubicBezTo>
                  <a:pt x="14544723" y="2594139"/>
                  <a:pt x="14693314" y="2558848"/>
                  <a:pt x="14638020" y="2554545"/>
                </a:cubicBezTo>
                <a:cubicBezTo>
                  <a:pt x="14582726" y="2550242"/>
                  <a:pt x="14531008" y="2552515"/>
                  <a:pt x="14465808" y="2554545"/>
                </a:cubicBezTo>
                <a:cubicBezTo>
                  <a:pt x="14400608" y="2556575"/>
                  <a:pt x="14280415" y="2540731"/>
                  <a:pt x="14121384" y="2554545"/>
                </a:cubicBezTo>
                <a:cubicBezTo>
                  <a:pt x="13962353" y="2568359"/>
                  <a:pt x="13863476" y="2538656"/>
                  <a:pt x="13776960" y="2554545"/>
                </a:cubicBezTo>
                <a:cubicBezTo>
                  <a:pt x="13690444" y="2570434"/>
                  <a:pt x="13684405" y="2549234"/>
                  <a:pt x="13604748" y="2554545"/>
                </a:cubicBezTo>
                <a:cubicBezTo>
                  <a:pt x="13525091" y="2559856"/>
                  <a:pt x="12960744" y="2593366"/>
                  <a:pt x="12743688" y="2554545"/>
                </a:cubicBezTo>
                <a:cubicBezTo>
                  <a:pt x="12526632" y="2515724"/>
                  <a:pt x="12530068" y="2543079"/>
                  <a:pt x="12399264" y="2554545"/>
                </a:cubicBezTo>
                <a:cubicBezTo>
                  <a:pt x="12268460" y="2566011"/>
                  <a:pt x="11817592" y="2512992"/>
                  <a:pt x="11365992" y="2554545"/>
                </a:cubicBezTo>
                <a:cubicBezTo>
                  <a:pt x="10914392" y="2596098"/>
                  <a:pt x="11243875" y="2557766"/>
                  <a:pt x="11193780" y="2554545"/>
                </a:cubicBezTo>
                <a:cubicBezTo>
                  <a:pt x="11143685" y="2551324"/>
                  <a:pt x="10673446" y="2530793"/>
                  <a:pt x="10332720" y="2554545"/>
                </a:cubicBezTo>
                <a:cubicBezTo>
                  <a:pt x="9991994" y="2578297"/>
                  <a:pt x="10227406" y="2550464"/>
                  <a:pt x="10160508" y="2554545"/>
                </a:cubicBezTo>
                <a:cubicBezTo>
                  <a:pt x="10093610" y="2558626"/>
                  <a:pt x="10035711" y="2561097"/>
                  <a:pt x="9988296" y="2554545"/>
                </a:cubicBezTo>
                <a:cubicBezTo>
                  <a:pt x="9940881" y="2547993"/>
                  <a:pt x="9749865" y="2565217"/>
                  <a:pt x="9643872" y="2554545"/>
                </a:cubicBezTo>
                <a:cubicBezTo>
                  <a:pt x="9537879" y="2543873"/>
                  <a:pt x="9523400" y="2549341"/>
                  <a:pt x="9471660" y="2554545"/>
                </a:cubicBezTo>
                <a:cubicBezTo>
                  <a:pt x="9419920" y="2559749"/>
                  <a:pt x="9163827" y="2540414"/>
                  <a:pt x="8955024" y="2554545"/>
                </a:cubicBezTo>
                <a:cubicBezTo>
                  <a:pt x="8746221" y="2568676"/>
                  <a:pt x="8287746" y="2517374"/>
                  <a:pt x="8093964" y="2554545"/>
                </a:cubicBezTo>
                <a:cubicBezTo>
                  <a:pt x="7900182" y="2591716"/>
                  <a:pt x="7896831" y="2560179"/>
                  <a:pt x="7749540" y="2554545"/>
                </a:cubicBezTo>
                <a:cubicBezTo>
                  <a:pt x="7602249" y="2548911"/>
                  <a:pt x="7237444" y="2528638"/>
                  <a:pt x="7060692" y="2554545"/>
                </a:cubicBezTo>
                <a:cubicBezTo>
                  <a:pt x="6883940" y="2580452"/>
                  <a:pt x="6794653" y="2545816"/>
                  <a:pt x="6544056" y="2554545"/>
                </a:cubicBezTo>
                <a:cubicBezTo>
                  <a:pt x="6293459" y="2563274"/>
                  <a:pt x="5772325" y="2535691"/>
                  <a:pt x="5510784" y="2554545"/>
                </a:cubicBezTo>
                <a:cubicBezTo>
                  <a:pt x="5249243" y="2573399"/>
                  <a:pt x="5253951" y="2561809"/>
                  <a:pt x="5166360" y="2554545"/>
                </a:cubicBezTo>
                <a:cubicBezTo>
                  <a:pt x="5078769" y="2547281"/>
                  <a:pt x="4633721" y="2554101"/>
                  <a:pt x="4477512" y="2554545"/>
                </a:cubicBezTo>
                <a:cubicBezTo>
                  <a:pt x="4321303" y="2554989"/>
                  <a:pt x="4224445" y="2544639"/>
                  <a:pt x="4133088" y="2554545"/>
                </a:cubicBezTo>
                <a:cubicBezTo>
                  <a:pt x="4041731" y="2564451"/>
                  <a:pt x="3703191" y="2555176"/>
                  <a:pt x="3444240" y="2554545"/>
                </a:cubicBezTo>
                <a:cubicBezTo>
                  <a:pt x="3185289" y="2553914"/>
                  <a:pt x="3091787" y="2579531"/>
                  <a:pt x="2755392" y="2554545"/>
                </a:cubicBezTo>
                <a:cubicBezTo>
                  <a:pt x="2418997" y="2529559"/>
                  <a:pt x="2367170" y="2538200"/>
                  <a:pt x="2238756" y="2554545"/>
                </a:cubicBezTo>
                <a:cubicBezTo>
                  <a:pt x="2110342" y="2570890"/>
                  <a:pt x="1657285" y="2576138"/>
                  <a:pt x="1377696" y="2554545"/>
                </a:cubicBezTo>
                <a:cubicBezTo>
                  <a:pt x="1098107" y="2532952"/>
                  <a:pt x="998362" y="2537279"/>
                  <a:pt x="861060" y="2554545"/>
                </a:cubicBezTo>
                <a:cubicBezTo>
                  <a:pt x="723758" y="2571811"/>
                  <a:pt x="424696" y="2587632"/>
                  <a:pt x="0" y="2554545"/>
                </a:cubicBezTo>
                <a:cubicBezTo>
                  <a:pt x="28691" y="2328481"/>
                  <a:pt x="-2765" y="2154440"/>
                  <a:pt x="0" y="1967000"/>
                </a:cubicBezTo>
                <a:cubicBezTo>
                  <a:pt x="2765" y="1779560"/>
                  <a:pt x="27234" y="1582266"/>
                  <a:pt x="0" y="1353909"/>
                </a:cubicBezTo>
                <a:cubicBezTo>
                  <a:pt x="-27234" y="1125552"/>
                  <a:pt x="-5188" y="955507"/>
                  <a:pt x="0" y="740818"/>
                </a:cubicBezTo>
                <a:cubicBezTo>
                  <a:pt x="5188" y="526129"/>
                  <a:pt x="-5701" y="184575"/>
                  <a:pt x="0" y="0"/>
                </a:cubicBezTo>
                <a:close/>
              </a:path>
            </a:pathLst>
          </a:custGeom>
          <a:solidFill>
            <a:srgbClr val="FAF4E5"/>
          </a:solidFill>
          <a:ln w="76200">
            <a:solidFill>
              <a:srgbClr val="E87D2D"/>
            </a:solidFill>
            <a:extLst>
              <a:ext uri="{C807C97D-BFC1-408E-A445-0C87EB9F89A2}">
                <ask:lineSketchStyleProps xmlns:ask="http://schemas.microsoft.com/office/drawing/2018/sketchyshapes" sd="424917627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8000" b="0" i="0">
                <a:solidFill>
                  <a:srgbClr val="000000"/>
                </a:solidFill>
                <a:effectLst/>
              </a:rPr>
              <a:t>Viết bài văn tả một cây bóng mát được trồng ở trường hoặc nơi em ở</a:t>
            </a:r>
            <a:endParaRPr lang="en-US" sz="800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5173623-4A74-7CD5-7FF9-A7637C924F9B}"/>
              </a:ext>
            </a:extLst>
          </p:cNvPr>
          <p:cNvSpPr txBox="1"/>
          <p:nvPr/>
        </p:nvSpPr>
        <p:spPr>
          <a:xfrm>
            <a:off x="762000" y="3086100"/>
            <a:ext cx="17602200" cy="5871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algn="just">
              <a:lnSpc>
                <a:spcPct val="92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6000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bài yêu cầu viết bài văn thuộc thể loại nào?</a:t>
            </a:r>
            <a:r>
              <a:rPr lang="vi-VN" sz="60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57250" indent="-857250" algn="just">
              <a:lnSpc>
                <a:spcPct val="92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60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loại miêu tả cây cối</a:t>
            </a:r>
            <a:endParaRPr lang="en-US" sz="4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indent="-857250" algn="just">
              <a:lnSpc>
                <a:spcPct val="92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6000" i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cần tả loại cây nào?</a:t>
            </a:r>
            <a:r>
              <a:rPr lang="vi-VN" sz="60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57250" indent="-857250" algn="just">
              <a:lnSpc>
                <a:spcPct val="92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60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bóng mát.</a:t>
            </a:r>
            <a:endParaRPr lang="en-US" sz="4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indent="-857250" algn="just">
              <a:lnSpc>
                <a:spcPct val="92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6000" i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 cây ấy được trồng ở đâu? </a:t>
            </a:r>
          </a:p>
          <a:p>
            <a:pPr marL="857250" indent="-857250" algn="just">
              <a:lnSpc>
                <a:spcPct val="92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60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vi-VN" sz="60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trường hoặc nơi em ở.</a:t>
            </a:r>
            <a:endParaRPr lang="en-US" sz="4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736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935E05CB-CC7D-DE4C-B192-0F27F9F3F343}"/>
              </a:ext>
            </a:extLst>
          </p:cNvPr>
          <p:cNvSpPr/>
          <p:nvPr/>
        </p:nvSpPr>
        <p:spPr>
          <a:xfrm>
            <a:off x="1524000" y="4000500"/>
            <a:ext cx="145542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vi-VN" sz="96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 động 2: </a:t>
            </a:r>
          </a:p>
          <a:p>
            <a:pPr algn="ctr"/>
            <a:r>
              <a:rPr lang="vi-VN" sz="96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Lập dàn ý cho bài văn </a:t>
            </a:r>
          </a:p>
        </p:txBody>
      </p:sp>
    </p:spTree>
    <p:extLst>
      <p:ext uri="{BB962C8B-B14F-4D97-AF65-F5344CB8AC3E}">
        <p14:creationId xmlns:p14="http://schemas.microsoft.com/office/powerpoint/2010/main" val="1751413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818C9D5-366C-B4B7-B2B2-2DB2A8FF7501}"/>
              </a:ext>
            </a:extLst>
          </p:cNvPr>
          <p:cNvSpPr txBox="1"/>
          <p:nvPr/>
        </p:nvSpPr>
        <p:spPr>
          <a:xfrm>
            <a:off x="152400" y="35791"/>
            <a:ext cx="15392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Dựa vào bài tập 2 trang 16 (TV4, tập hai), lập dàn ý cho bài văn tả một cây bóng mát. </a:t>
            </a:r>
            <a:endParaRPr lang="en-US" sz="6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ình tự do: Hình 6">
            <a:extLst>
              <a:ext uri="{FF2B5EF4-FFF2-40B4-BE49-F238E27FC236}">
                <a16:creationId xmlns:a16="http://schemas.microsoft.com/office/drawing/2014/main" id="{789A0F14-1A2A-D56A-CD94-D238A4119B21}"/>
              </a:ext>
            </a:extLst>
          </p:cNvPr>
          <p:cNvSpPr/>
          <p:nvPr/>
        </p:nvSpPr>
        <p:spPr>
          <a:xfrm>
            <a:off x="295564" y="2253673"/>
            <a:ext cx="14750472" cy="18472"/>
          </a:xfrm>
          <a:custGeom>
            <a:avLst/>
            <a:gdLst>
              <a:gd name="connsiteX0" fmla="*/ 0 w 14750472"/>
              <a:gd name="connsiteY0" fmla="*/ 18472 h 18472"/>
              <a:gd name="connsiteX1" fmla="*/ 817981 w 14750472"/>
              <a:gd name="connsiteY1" fmla="*/ 17448 h 18472"/>
              <a:gd name="connsiteX2" fmla="*/ 1045943 w 14750472"/>
              <a:gd name="connsiteY2" fmla="*/ 17162 h 18472"/>
              <a:gd name="connsiteX3" fmla="*/ 1568914 w 14750472"/>
              <a:gd name="connsiteY3" fmla="*/ 16507 h 18472"/>
              <a:gd name="connsiteX4" fmla="*/ 1796876 w 14750472"/>
              <a:gd name="connsiteY4" fmla="*/ 16222 h 18472"/>
              <a:gd name="connsiteX5" fmla="*/ 2762361 w 14750472"/>
              <a:gd name="connsiteY5" fmla="*/ 15013 h 18472"/>
              <a:gd name="connsiteX6" fmla="*/ 2990323 w 14750472"/>
              <a:gd name="connsiteY6" fmla="*/ 14727 h 18472"/>
              <a:gd name="connsiteX7" fmla="*/ 3365790 w 14750472"/>
              <a:gd name="connsiteY7" fmla="*/ 14257 h 18472"/>
              <a:gd name="connsiteX8" fmla="*/ 3741256 w 14750472"/>
              <a:gd name="connsiteY8" fmla="*/ 13787 h 18472"/>
              <a:gd name="connsiteX9" fmla="*/ 4559237 w 14750472"/>
              <a:gd name="connsiteY9" fmla="*/ 12762 h 18472"/>
              <a:gd name="connsiteX10" fmla="*/ 5229713 w 14750472"/>
              <a:gd name="connsiteY10" fmla="*/ 11923 h 18472"/>
              <a:gd name="connsiteX11" fmla="*/ 6195198 w 14750472"/>
              <a:gd name="connsiteY11" fmla="*/ 10714 h 18472"/>
              <a:gd name="connsiteX12" fmla="*/ 6570665 w 14750472"/>
              <a:gd name="connsiteY12" fmla="*/ 10244 h 18472"/>
              <a:gd name="connsiteX13" fmla="*/ 6798627 w 14750472"/>
              <a:gd name="connsiteY13" fmla="*/ 9958 h 18472"/>
              <a:gd name="connsiteX14" fmla="*/ 7174093 w 14750472"/>
              <a:gd name="connsiteY14" fmla="*/ 9488 h 18472"/>
              <a:gd name="connsiteX15" fmla="*/ 7549560 w 14750472"/>
              <a:gd name="connsiteY15" fmla="*/ 9018 h 18472"/>
              <a:gd name="connsiteX16" fmla="*/ 7925026 w 14750472"/>
              <a:gd name="connsiteY16" fmla="*/ 8547 h 18472"/>
              <a:gd name="connsiteX17" fmla="*/ 8743007 w 14750472"/>
              <a:gd name="connsiteY17" fmla="*/ 7523 h 18472"/>
              <a:gd name="connsiteX18" fmla="*/ 9560988 w 14750472"/>
              <a:gd name="connsiteY18" fmla="*/ 6499 h 18472"/>
              <a:gd name="connsiteX19" fmla="*/ 10526473 w 14750472"/>
              <a:gd name="connsiteY19" fmla="*/ 5290 h 18472"/>
              <a:gd name="connsiteX20" fmla="*/ 11049444 w 14750472"/>
              <a:gd name="connsiteY20" fmla="*/ 4635 h 18472"/>
              <a:gd name="connsiteX21" fmla="*/ 11424911 w 14750472"/>
              <a:gd name="connsiteY21" fmla="*/ 4165 h 18472"/>
              <a:gd name="connsiteX22" fmla="*/ 12242892 w 14750472"/>
              <a:gd name="connsiteY22" fmla="*/ 3140 h 18472"/>
              <a:gd name="connsiteX23" fmla="*/ 13208377 w 14750472"/>
              <a:gd name="connsiteY23" fmla="*/ 1931 h 18472"/>
              <a:gd name="connsiteX24" fmla="*/ 14026358 w 14750472"/>
              <a:gd name="connsiteY24" fmla="*/ 907 h 18472"/>
              <a:gd name="connsiteX25" fmla="*/ 14750472 w 14750472"/>
              <a:gd name="connsiteY25" fmla="*/ 0 h 1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750472" h="18472" extrusionOk="0">
                <a:moveTo>
                  <a:pt x="0" y="18472"/>
                </a:moveTo>
                <a:cubicBezTo>
                  <a:pt x="335431" y="7651"/>
                  <a:pt x="420010" y="-14852"/>
                  <a:pt x="817981" y="17448"/>
                </a:cubicBezTo>
                <a:cubicBezTo>
                  <a:pt x="1215953" y="49747"/>
                  <a:pt x="980417" y="10903"/>
                  <a:pt x="1045943" y="17162"/>
                </a:cubicBezTo>
                <a:cubicBezTo>
                  <a:pt x="1111469" y="23421"/>
                  <a:pt x="1402307" y="42637"/>
                  <a:pt x="1568914" y="16507"/>
                </a:cubicBezTo>
                <a:cubicBezTo>
                  <a:pt x="1735521" y="-9622"/>
                  <a:pt x="1686352" y="20811"/>
                  <a:pt x="1796876" y="16222"/>
                </a:cubicBezTo>
                <a:cubicBezTo>
                  <a:pt x="1907400" y="11633"/>
                  <a:pt x="2488452" y="-9729"/>
                  <a:pt x="2762361" y="15013"/>
                </a:cubicBezTo>
                <a:cubicBezTo>
                  <a:pt x="3036270" y="39754"/>
                  <a:pt x="2903311" y="16734"/>
                  <a:pt x="2990323" y="14727"/>
                </a:cubicBezTo>
                <a:cubicBezTo>
                  <a:pt x="3077335" y="12720"/>
                  <a:pt x="3224945" y="17149"/>
                  <a:pt x="3365790" y="14257"/>
                </a:cubicBezTo>
                <a:cubicBezTo>
                  <a:pt x="3506635" y="11365"/>
                  <a:pt x="3601763" y="22848"/>
                  <a:pt x="3741256" y="13787"/>
                </a:cubicBezTo>
                <a:cubicBezTo>
                  <a:pt x="3880749" y="4726"/>
                  <a:pt x="4339022" y="23443"/>
                  <a:pt x="4559237" y="12762"/>
                </a:cubicBezTo>
                <a:cubicBezTo>
                  <a:pt x="4779452" y="2082"/>
                  <a:pt x="4927566" y="8705"/>
                  <a:pt x="5229713" y="11923"/>
                </a:cubicBezTo>
                <a:cubicBezTo>
                  <a:pt x="5531860" y="15141"/>
                  <a:pt x="6000622" y="12609"/>
                  <a:pt x="6195198" y="10714"/>
                </a:cubicBezTo>
                <a:cubicBezTo>
                  <a:pt x="6389774" y="8819"/>
                  <a:pt x="6427561" y="19718"/>
                  <a:pt x="6570665" y="10244"/>
                </a:cubicBezTo>
                <a:cubicBezTo>
                  <a:pt x="6713769" y="769"/>
                  <a:pt x="6732207" y="4488"/>
                  <a:pt x="6798627" y="9958"/>
                </a:cubicBezTo>
                <a:cubicBezTo>
                  <a:pt x="6865047" y="15428"/>
                  <a:pt x="7047835" y="27988"/>
                  <a:pt x="7174093" y="9488"/>
                </a:cubicBezTo>
                <a:cubicBezTo>
                  <a:pt x="7300351" y="-9012"/>
                  <a:pt x="7469075" y="14878"/>
                  <a:pt x="7549560" y="9018"/>
                </a:cubicBezTo>
                <a:cubicBezTo>
                  <a:pt x="7630045" y="3158"/>
                  <a:pt x="7788378" y="-6865"/>
                  <a:pt x="7925026" y="8547"/>
                </a:cubicBezTo>
                <a:cubicBezTo>
                  <a:pt x="8061674" y="23959"/>
                  <a:pt x="8578872" y="-20327"/>
                  <a:pt x="8743007" y="7523"/>
                </a:cubicBezTo>
                <a:cubicBezTo>
                  <a:pt x="8907142" y="35373"/>
                  <a:pt x="9352196" y="-1097"/>
                  <a:pt x="9560988" y="6499"/>
                </a:cubicBezTo>
                <a:cubicBezTo>
                  <a:pt x="9769780" y="14095"/>
                  <a:pt x="10274561" y="19335"/>
                  <a:pt x="10526473" y="5290"/>
                </a:cubicBezTo>
                <a:cubicBezTo>
                  <a:pt x="10778385" y="-8755"/>
                  <a:pt x="10838975" y="-12952"/>
                  <a:pt x="11049444" y="4635"/>
                </a:cubicBezTo>
                <a:cubicBezTo>
                  <a:pt x="11259913" y="22222"/>
                  <a:pt x="11320105" y="-1670"/>
                  <a:pt x="11424911" y="4165"/>
                </a:cubicBezTo>
                <a:cubicBezTo>
                  <a:pt x="11529717" y="9999"/>
                  <a:pt x="11930360" y="13212"/>
                  <a:pt x="12242892" y="3140"/>
                </a:cubicBezTo>
                <a:cubicBezTo>
                  <a:pt x="12555424" y="-6932"/>
                  <a:pt x="12996653" y="36815"/>
                  <a:pt x="13208377" y="1931"/>
                </a:cubicBezTo>
                <a:cubicBezTo>
                  <a:pt x="13420101" y="-32953"/>
                  <a:pt x="13723828" y="-30167"/>
                  <a:pt x="14026358" y="907"/>
                </a:cubicBezTo>
                <a:cubicBezTo>
                  <a:pt x="14328888" y="31981"/>
                  <a:pt x="14398554" y="4853"/>
                  <a:pt x="14750472" y="0"/>
                </a:cubicBezTo>
              </a:path>
            </a:pathLst>
          </a:custGeom>
          <a:noFill/>
          <a:ln w="114300" cmpd="sng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066159514">
                  <a:custGeom>
                    <a:avLst/>
                    <a:gdLst>
                      <a:gd name="connsiteX0" fmla="*/ 0 w 14750472"/>
                      <a:gd name="connsiteY0" fmla="*/ 18472 h 18472"/>
                      <a:gd name="connsiteX1" fmla="*/ 14750472 w 14750472"/>
                      <a:gd name="connsiteY1" fmla="*/ 0 h 18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750472" h="18472">
                        <a:moveTo>
                          <a:pt x="0" y="18472"/>
                        </a:moveTo>
                        <a:lnTo>
                          <a:pt x="14750472" y="0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71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BEFE792-F25A-7CD2-49D8-C90702594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81356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3006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013BE4A-F6FE-9575-70AA-5701A138F707}"/>
              </a:ext>
            </a:extLst>
          </p:cNvPr>
          <p:cNvSpPr txBox="1"/>
          <p:nvPr/>
        </p:nvSpPr>
        <p:spPr>
          <a:xfrm>
            <a:off x="381000" y="114300"/>
            <a:ext cx="17754600" cy="101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indent="-90170" algn="just">
              <a:lnSpc>
                <a:spcPct val="106000"/>
              </a:lnSpc>
              <a:spcAft>
                <a:spcPts val="800"/>
              </a:spcAft>
            </a:pPr>
            <a:r>
              <a:rPr lang="vi-VN" sz="6000" b="1" i="1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Mở bài:</a:t>
            </a:r>
            <a:r>
              <a:rPr lang="vi-VN" sz="6000" i="1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Giới thiệu cây bóng mát: </a:t>
            </a:r>
            <a:endParaRPr lang="en-US" sz="4800" spc="-2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vi-VN" sz="6000" i="1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 (VD: bàng, phượng, me, bằng lăng,…)</a:t>
            </a:r>
            <a:endParaRPr lang="en-US" sz="4800" spc="-2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vi-VN" sz="6000" i="1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 trồng (VD: trường, đường làng, đường phố,…)</a:t>
            </a:r>
            <a:endParaRPr lang="en-US" sz="4800" spc="-2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vi-VN" sz="6000" i="1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spc="-2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indent="-90170" algn="just">
              <a:lnSpc>
                <a:spcPct val="106000"/>
              </a:lnSpc>
              <a:spcAft>
                <a:spcPts val="800"/>
              </a:spcAft>
            </a:pPr>
            <a:r>
              <a:rPr lang="vi-VN" sz="6000" b="1" i="1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Thân bài:</a:t>
            </a:r>
            <a:r>
              <a:rPr lang="vi-VN" sz="6000" i="1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Tả cây bóng mát: HS có thể chọn tả cây theo trình tự tả thân cây →cành, lá → ích lợi của cây,… hoặc chọn tả theo đặc điểm nổi bật → tả từng bộ phận của cây/ tả theo sự thay đổi theo mùa/ tả theo từng thời kì phát triển.</a:t>
            </a:r>
          </a:p>
          <a:p>
            <a:pPr marL="90170" indent="-90170" algn="just">
              <a:lnSpc>
                <a:spcPct val="106000"/>
              </a:lnSpc>
              <a:spcAft>
                <a:spcPts val="800"/>
              </a:spcAft>
            </a:pPr>
            <a:r>
              <a:rPr lang="vi-VN" sz="6000" b="1" i="1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Kết bài:</a:t>
            </a:r>
            <a:r>
              <a:rPr lang="vi-VN" sz="6000" i="1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Tình cảm, cảm xúc của em với cây được tả.</a:t>
            </a:r>
            <a:endParaRPr lang="en-US" sz="6000" spc="-2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22630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935E05CB-CC7D-DE4C-B192-0F27F9F3F343}"/>
              </a:ext>
            </a:extLst>
          </p:cNvPr>
          <p:cNvSpPr/>
          <p:nvPr/>
        </p:nvSpPr>
        <p:spPr>
          <a:xfrm>
            <a:off x="1600200" y="3924300"/>
            <a:ext cx="14554200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vi-VN" sz="96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 động 3: </a:t>
            </a:r>
          </a:p>
          <a:p>
            <a:pPr algn="ctr"/>
            <a:r>
              <a:rPr lang="vi-VN" sz="96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Lựa chọn từ ngữ gợi tả, sử dụng hình ảnh so sánh, nhân hoá</a:t>
            </a:r>
          </a:p>
        </p:txBody>
      </p:sp>
    </p:spTree>
    <p:extLst>
      <p:ext uri="{BB962C8B-B14F-4D97-AF65-F5344CB8AC3E}">
        <p14:creationId xmlns:p14="http://schemas.microsoft.com/office/powerpoint/2010/main" val="23603632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1837</TotalTime>
  <Words>344</Words>
  <Application>Microsoft Office PowerPoint</Application>
  <PresentationFormat>Tùy chỉnh</PresentationFormat>
  <Paragraphs>33</Paragraphs>
  <Slides>15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6" baseType="lpstr">
      <vt:lpstr>Times New Roman</vt:lpstr>
      <vt:lpstr>#9Slide02 Tieu de dai</vt:lpstr>
      <vt:lpstr>Arial</vt:lpstr>
      <vt:lpstr>#9Slide03 Arima Madurai ExtraBo</vt:lpstr>
      <vt:lpstr>Wingdings</vt:lpstr>
      <vt:lpstr>#9Slide03 Arima Madurai Black</vt:lpstr>
      <vt:lpstr>Symbol</vt:lpstr>
      <vt:lpstr>Calibri</vt:lpstr>
      <vt:lpstr>#9Slide02 Noi dung dai</vt:lpstr>
      <vt:lpstr>2_Office Theme</vt:lpstr>
      <vt:lpstr>1_Chủ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t19</dc:title>
  <dc:subject>9Slide.vn</dc:subject>
  <dc:creator>Hi There</dc:creator>
  <dc:description>9Slide.vn</dc:description>
  <cp:lastModifiedBy>Kim Tuyền Phạm</cp:lastModifiedBy>
  <cp:revision>37</cp:revision>
  <dcterms:created xsi:type="dcterms:W3CDTF">2006-08-16T00:00:00Z</dcterms:created>
  <dcterms:modified xsi:type="dcterms:W3CDTF">2024-01-16T11:41:53Z</dcterms:modified>
  <cp:category>9Slide.vn</cp:category>
  <dc:identifier>DAF1Kgzwy4o</dc:identifier>
</cp:coreProperties>
</file>