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2"/>
    <p:sldMasterId id="2147483738" r:id="rId3"/>
  </p:sldMasterIdLst>
  <p:notesMasterIdLst>
    <p:notesMasterId r:id="rId36"/>
  </p:notesMasterIdLst>
  <p:sldIdLst>
    <p:sldId id="388" r:id="rId4"/>
    <p:sldId id="389" r:id="rId5"/>
    <p:sldId id="367" r:id="rId6"/>
    <p:sldId id="368" r:id="rId7"/>
    <p:sldId id="261" r:id="rId8"/>
    <p:sldId id="262" r:id="rId9"/>
    <p:sldId id="373" r:id="rId10"/>
    <p:sldId id="370" r:id="rId11"/>
    <p:sldId id="374" r:id="rId12"/>
    <p:sldId id="371" r:id="rId13"/>
    <p:sldId id="372" r:id="rId14"/>
    <p:sldId id="377" r:id="rId15"/>
    <p:sldId id="390" r:id="rId16"/>
    <p:sldId id="375" r:id="rId17"/>
    <p:sldId id="378" r:id="rId18"/>
    <p:sldId id="397" r:id="rId19"/>
    <p:sldId id="394" r:id="rId20"/>
    <p:sldId id="380" r:id="rId21"/>
    <p:sldId id="396" r:id="rId22"/>
    <p:sldId id="382" r:id="rId23"/>
    <p:sldId id="268" r:id="rId24"/>
    <p:sldId id="376" r:id="rId25"/>
    <p:sldId id="386" r:id="rId26"/>
    <p:sldId id="387" r:id="rId27"/>
    <p:sldId id="384" r:id="rId28"/>
    <p:sldId id="385" r:id="rId29"/>
    <p:sldId id="275" r:id="rId30"/>
    <p:sldId id="256" r:id="rId31"/>
    <p:sldId id="257" r:id="rId32"/>
    <p:sldId id="362" r:id="rId33"/>
    <p:sldId id="392" r:id="rId34"/>
    <p:sldId id="393" r:id="rId35"/>
  </p:sldIdLst>
  <p:sldSz cx="9144000" cy="5143500" type="screen16x9"/>
  <p:notesSz cx="6858000" cy="9144000"/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68" userDrawn="1">
          <p15:clr>
            <a:srgbClr val="A4A3A4"/>
          </p15:clr>
        </p15:guide>
        <p15:guide id="4" orient="horz" pos="3140" userDrawn="1">
          <p15:clr>
            <a:srgbClr val="A4A3A4"/>
          </p15:clr>
        </p15:guide>
        <p15:guide id="8" orient="horz" pos="1620" userDrawn="1">
          <p15:clr>
            <a:srgbClr val="A4A3A4"/>
          </p15:clr>
        </p15:guide>
        <p15:guide id="10" pos="2880" userDrawn="1">
          <p15:clr>
            <a:srgbClr val="A4A3A4"/>
          </p15:clr>
        </p15:guide>
        <p15:guide id="11" pos="5670" userDrawn="1">
          <p15:clr>
            <a:srgbClr val="A4A3A4"/>
          </p15:clr>
        </p15:guide>
        <p15:guide id="12" orient="horz" pos="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C7E3"/>
    <a:srgbClr val="FFFAC2"/>
    <a:srgbClr val="FFFFFF"/>
    <a:srgbClr val="F8B62B"/>
    <a:srgbClr val="34F0BA"/>
    <a:srgbClr val="19E9FF"/>
    <a:srgbClr val="73B0E0"/>
    <a:srgbClr val="FFF5E9"/>
    <a:srgbClr val="FF4F4B"/>
    <a:srgbClr val="FDBD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96314" autoAdjust="0"/>
  </p:normalViewPr>
  <p:slideViewPr>
    <p:cSldViewPr snapToGrid="0" showGuides="1">
      <p:cViewPr varScale="1">
        <p:scale>
          <a:sx n="116" d="100"/>
          <a:sy n="116" d="100"/>
        </p:scale>
        <p:origin x="562" y="82"/>
      </p:cViewPr>
      <p:guideLst>
        <p:guide pos="68"/>
        <p:guide orient="horz" pos="3140"/>
        <p:guide orient="horz" pos="1620"/>
        <p:guide pos="2880"/>
        <p:guide pos="5670"/>
        <p:guide orient="horz" pos="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1000B-A145-48E1-92B8-7CC5D06791B4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50C2E-DB7C-4368-96F4-CFC42D2410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7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947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9134F-CC9A-4274-B899-B36DF905F6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09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9134F-CC9A-4274-B899-B36DF905F6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514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9134F-CC9A-4274-B899-B36DF905F6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560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9134F-CC9A-4274-B899-B36DF905F6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472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9134F-CC9A-4274-B899-B36DF905F6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610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9134F-CC9A-4274-B899-B36DF905F6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448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9134F-CC9A-4274-B899-B36DF905F6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171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63AA15-A93D-8476-3381-08DF892A7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538BE6A-9115-9362-49AD-1A6894876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F06A8E-215B-8660-5A45-283ECAFCC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FEA0-A400-4D04-BB88-41EB293658B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3A3B23-2BB0-33F7-58C9-BE599856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4C2E7F-86E5-E960-5595-0C85B9274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CAEC-E1A5-49A6-AEBB-517935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ADD268-F355-2445-7CB7-AF87C9D6B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3EAF94E-FF12-BEBC-F0C9-056E0EA21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CF5245-BEDB-FC27-C3C6-BE26D6886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FEA0-A400-4D04-BB88-41EB293658B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60FF55-D816-CC59-2DB4-987F6A08B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F9E379-A5B7-9FE3-C4D7-68123B74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CAEC-E1A5-49A6-AEBB-517935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86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3DD76DA-F2CF-9413-6532-D7FF3D61E3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C39F308-0FAA-7E94-8F01-C8AB2D8D7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64F66A-EDE9-FA57-4B1E-174611B0A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FEA0-A400-4D04-BB88-41EB293658B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CD3EE2-1CF8-0363-F283-31FDBDFC7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D90D89-0C5A-94C2-08C8-BD4C5BD2E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CAEC-E1A5-49A6-AEBB-517935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05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06DB8E19-173B-4B93-B45F-9006A2B34457}"/>
              </a:ext>
            </a:extLst>
          </p:cNvPr>
          <p:cNvGrpSpPr/>
          <p:nvPr userDrawn="1"/>
        </p:nvGrpSpPr>
        <p:grpSpPr>
          <a:xfrm>
            <a:off x="-32316" y="190602"/>
            <a:ext cx="9916408" cy="5026970"/>
            <a:chOff x="-32316" y="190601"/>
            <a:chExt cx="9916408" cy="502697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27891D06-B181-42A1-81DA-2CD406F64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962" y="200024"/>
              <a:ext cx="8784076" cy="4743452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879A424D-1F60-4531-ABB3-42FFD33B7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2316" y="3871037"/>
              <a:ext cx="1909038" cy="134653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1E6D1F32-1247-477E-BE3A-182041ADB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7002" y="190601"/>
              <a:ext cx="2427090" cy="1545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449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D80662F3-BF78-4AAC-AA4F-713F53B57B2B}"/>
              </a:ext>
            </a:extLst>
          </p:cNvPr>
          <p:cNvGrpSpPr/>
          <p:nvPr userDrawn="1"/>
        </p:nvGrpSpPr>
        <p:grpSpPr>
          <a:xfrm>
            <a:off x="-286091" y="-115802"/>
            <a:ext cx="10218309" cy="5259717"/>
            <a:chOff x="-286091" y="-115802"/>
            <a:chExt cx="10218309" cy="5259717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55E1F61B-114D-41A1-93E6-34D50C5FA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962" y="200024"/>
              <a:ext cx="8784076" cy="4743452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3EAC9170-FAC6-4D69-B7AA-4951B40E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86091" y="-115802"/>
              <a:ext cx="1909038" cy="134653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3D6BD66B-D7DD-4555-99AE-63F298788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5128" y="3598643"/>
              <a:ext cx="2427090" cy="1545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9941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340702" y="1019874"/>
            <a:ext cx="1800000" cy="18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4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209182" y="2914662"/>
            <a:ext cx="1800000" cy="18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7077662" y="1019874"/>
            <a:ext cx="1800000" cy="18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" name="矩形 1"/>
          <p:cNvSpPr/>
          <p:nvPr userDrawn="1"/>
        </p:nvSpPr>
        <p:spPr>
          <a:xfrm>
            <a:off x="3340702" y="2914662"/>
            <a:ext cx="1800000" cy="1800000"/>
          </a:xfrm>
          <a:prstGeom prst="rect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 userDrawn="1"/>
        </p:nvSpPr>
        <p:spPr>
          <a:xfrm>
            <a:off x="5209182" y="1019874"/>
            <a:ext cx="1800000" cy="1800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 userDrawn="1"/>
        </p:nvSpPr>
        <p:spPr>
          <a:xfrm>
            <a:off x="7077662" y="2914662"/>
            <a:ext cx="1800000" cy="1800000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86046" y="4810498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C8C0B6A-A0DA-4824-8E85-40739B53C7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237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84554" y="1221884"/>
            <a:ext cx="1800000" cy="18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4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753034" y="3116672"/>
            <a:ext cx="1800000" cy="18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" name="矩形 1"/>
          <p:cNvSpPr/>
          <p:nvPr userDrawn="1"/>
        </p:nvSpPr>
        <p:spPr>
          <a:xfrm>
            <a:off x="884554" y="3116672"/>
            <a:ext cx="1800000" cy="1800000"/>
          </a:xfrm>
          <a:prstGeom prst="rect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 userDrawn="1"/>
        </p:nvSpPr>
        <p:spPr>
          <a:xfrm>
            <a:off x="2753034" y="1221884"/>
            <a:ext cx="1800000" cy="1800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21514" y="1221884"/>
            <a:ext cx="3694788" cy="36947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4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86046" y="4810498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C8C0B6A-A0DA-4824-8E85-40739B53C7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33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93969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7091514" y="4469882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5989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24124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12170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210696-7920-D498-6A78-DFA08D3EC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9DD897-4200-0570-0E1C-EBA1AC1FE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616372-5612-73AF-6409-16BB72D78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FEA0-A400-4D04-BB88-41EB293658B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C43F8F-1B04-DD54-28F5-CDAB341E8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0D7963-69C8-E171-D5D6-EA4B031E1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CAEC-E1A5-49A6-AEBB-517935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66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76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42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51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05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28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88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2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70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70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0A11D0-97D1-9418-96FC-4A703579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C95489B-583E-6528-7A4A-E8A9F2014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2150B1-63CB-F9BF-AE9D-F2061F3D2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FEA0-A400-4D04-BB88-41EB293658B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9F26C0-A052-F23E-BF9C-9E7B6E20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7BCF7F-4C26-340E-3336-7A212E28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CAEC-E1A5-49A6-AEBB-517935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925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02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785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C2FE09-C63A-6837-4CD2-6038211DC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ABE60A-F65C-6B02-18D6-36D8E6532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B3586D4-1FF1-C9D1-76EC-74BE571AD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7EE1CD-5289-C9FB-2420-6A5B87CBE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FEA0-A400-4D04-BB88-41EB293658B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6020104-2AE3-1B28-CF47-0B91F281D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55F926-F661-2FC1-6559-A132DC9D8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CAEC-E1A5-49A6-AEBB-517935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70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F54604-4C2F-EDD7-ACE9-4792D9B6E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5A22DFB-8D44-9B99-58A8-FF1D86320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00F6C4-E9D7-CC4F-2DDC-AC4B1C0D0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301A0EE-F32C-2521-3CFE-783458678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269A064-067F-7869-BB68-AFD9E96D6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21A0E38-B24A-593A-8EF6-A6580B599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FEA0-A400-4D04-BB88-41EB293658B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214B46-0910-4DEE-65D1-4297E912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4303CF4-43D2-A39E-F5D3-FB1F13094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CAEC-E1A5-49A6-AEBB-517935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20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38AD79-49C2-BF92-7018-39C5B31AE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0C98A2C-232B-769E-CE39-DEB8E5CE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FEA0-A400-4D04-BB88-41EB293658B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6B64451-75E5-11AB-E285-B0EB87746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64DE575-E9C0-43C8-03D6-CEF379885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CAEC-E1A5-49A6-AEBB-517935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5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81486B3-FA29-1346-D66E-AF19369F8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FEA0-A400-4D04-BB88-41EB293658B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E69213A-C560-3F65-83C6-75E5E8E56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0C401E8-161D-5EF5-4287-1D281C1F5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CAEC-E1A5-49A6-AEBB-517935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79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701872-A4D2-60A3-5934-1897799AF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9EAED9-380E-6E38-6082-CB6262BA3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77AC5B7-E9B1-862E-5D65-4EA962A13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24117F-EEF6-9A2D-7438-CD2CA037A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FEA0-A400-4D04-BB88-41EB293658B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D575F84-350C-F8C3-B850-B694A6DA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CDFC206-0352-4013-2E9A-D9987EEE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CAEC-E1A5-49A6-AEBB-517935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6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E98CBE-EA92-CF90-D170-56C459F9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AA0408D-A7F3-3E77-46A1-F03442F1CA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C199B49-90DC-8674-197F-26D382399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A72F490-81A4-EAEA-8E7B-9DE94F58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FEA0-A400-4D04-BB88-41EB293658B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9A51774-55D9-1440-30A0-DA08E1A38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D8629C2-09CE-CC8E-120E-B79C6570B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4CAEC-E1A5-49A6-AEBB-517935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3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C02604C6-7083-6A51-0F90-9331CB0F8447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9FA273E-01EB-2E13-8C53-2F138E3D2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364D2B-E0CB-D26A-12FB-58B43FA4D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0A040A-67A4-F28F-7112-941D49FE9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DCFEA0-A400-4D04-BB88-41EB293658B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316E37-ABC0-CAEF-58F1-49E47E8E6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D335DB-FFB6-53EF-5BF2-7A24EF824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A4CAEC-E1A5-49A6-AEBB-517935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7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7" r:id="rId12"/>
    <p:sldLayoutId id="2147483661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7B521440-21E6-9834-7664-F9AA8673B91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=""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7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5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6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microsoft.com/office/2007/relationships/hdphoto" Target="../media/hdphoto2.wdp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40.png"/><Relationship Id="rId10" Type="http://schemas.openxmlformats.org/officeDocument/2006/relationships/image" Target="../media/image47.png"/><Relationship Id="rId4" Type="http://schemas.openxmlformats.org/officeDocument/2006/relationships/image" Target="../media/image39.jpe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8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8.xml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slide" Target="slide14.xml"/><Relationship Id="rId7" Type="http://schemas.openxmlformats.org/officeDocument/2006/relationships/slide" Target="slide21.xml"/><Relationship Id="rId12" Type="http://schemas.openxmlformats.org/officeDocument/2006/relationships/image" Target="../media/image23.png"/><Relationship Id="rId17" Type="http://schemas.openxmlformats.org/officeDocument/2006/relationships/slide" Target="slide10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7.xml"/><Relationship Id="rId5" Type="http://schemas.openxmlformats.org/officeDocument/2006/relationships/image" Target="../media/image15.png"/><Relationship Id="rId15" Type="http://schemas.openxmlformats.org/officeDocument/2006/relationships/slide" Target="slide11.xml"/><Relationship Id="rId10" Type="http://schemas.openxmlformats.org/officeDocument/2006/relationships/image" Target="../media/image22.png"/><Relationship Id="rId19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7">
            <a:extLst>
              <a:ext uri="{FF2B5EF4-FFF2-40B4-BE49-F238E27FC236}">
                <a16:creationId xmlns="" xmlns:a16="http://schemas.microsoft.com/office/drawing/2014/main" id="{E64BE59F-71CA-C101-1EEB-2924A48D8B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286" y="458199"/>
            <a:ext cx="8347853" cy="4726057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0000FF"/>
              </a:contourClr>
            </a:sp3d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</a:t>
            </a:r>
            <a:r>
              <a:rPr lang="en-US" sz="2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TOÁN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5A4</a:t>
            </a:r>
          </a:p>
        </p:txBody>
      </p:sp>
      <p:pic>
        <p:nvPicPr>
          <p:cNvPr id="3" name="Content Placeholder 7">
            <a:extLst>
              <a:ext uri="{FF2B5EF4-FFF2-40B4-BE49-F238E27FC236}">
                <a16:creationId xmlns="" xmlns:a16="http://schemas.microsoft.com/office/drawing/2014/main" id="{E26B7AC6-CC9F-105E-089C-710C0B19B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79" y="294085"/>
            <a:ext cx="1631156" cy="114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9">
            <a:extLst>
              <a:ext uri="{FF2B5EF4-FFF2-40B4-BE49-F238E27FC236}">
                <a16:creationId xmlns="" xmlns:a16="http://schemas.microsoft.com/office/drawing/2014/main" id="{6CB34AF4-5B23-CB6A-9675-14E945CAC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275">
            <a:off x="951771" y="3867272"/>
            <a:ext cx="1192667" cy="123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>
            <a:extLst>
              <a:ext uri="{FF2B5EF4-FFF2-40B4-BE49-F238E27FC236}">
                <a16:creationId xmlns="" xmlns:a16="http://schemas.microsoft.com/office/drawing/2014/main" id="{3613BE0D-F48C-255E-B0FA-3EDA6D0F9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91425" y="2579719"/>
            <a:ext cx="22669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0">
            <a:extLst>
              <a:ext uri="{FF2B5EF4-FFF2-40B4-BE49-F238E27FC236}">
                <a16:creationId xmlns="" xmlns:a16="http://schemas.microsoft.com/office/drawing/2014/main" id="{C729614A-822A-5484-984E-F99CC1242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3542" y="3627075"/>
            <a:ext cx="638175" cy="571500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68573" tIns="34287" rIns="68573" bIns="3428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E5D4F15E-B3B4-5D6B-1638-F56675EE2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 defTabSz="51433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1013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8" name="WordArt 3">
            <a:extLst>
              <a:ext uri="{FF2B5EF4-FFF2-40B4-BE49-F238E27FC236}">
                <a16:creationId xmlns="" xmlns:a16="http://schemas.microsoft.com/office/drawing/2014/main" id="{C2B4B332-4B12-4664-6FE7-F6661E0A80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33537" y="208379"/>
            <a:ext cx="4611756" cy="372089"/>
          </a:xfrm>
          <a:prstGeom prst="rect">
            <a:avLst/>
          </a:prstGeom>
          <a:solidFill>
            <a:srgbClr val="FFFF00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1801800" prstMaterial="legacyMatte">
              <a:extrusionClr>
                <a:srgbClr val="FFFF99"/>
              </a:extrusionClr>
            </a:sp3d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</a:t>
            </a:r>
            <a:r>
              <a:rPr lang="en-US" sz="27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TIỂU</a:t>
            </a: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HỌC</a:t>
            </a: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LONG </a:t>
            </a:r>
            <a:r>
              <a:rPr lang="en-US" sz="27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GIAO</a:t>
            </a:r>
            <a:endParaRPr lang="en-US" sz="27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WordArt 3">
            <a:extLst>
              <a:ext uri="{FF2B5EF4-FFF2-40B4-BE49-F238E27FC236}">
                <a16:creationId xmlns="" xmlns:a16="http://schemas.microsoft.com/office/drawing/2014/main" id="{09429AED-8065-811F-B937-CCC88147F6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75051" y="4445394"/>
            <a:ext cx="4370242" cy="433233"/>
          </a:xfrm>
          <a:prstGeom prst="rect">
            <a:avLst/>
          </a:prstGeom>
          <a:solidFill>
            <a:srgbClr val="66FF33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1801800" prstMaterial="legacyMatte">
              <a:extrusionClr>
                <a:srgbClr val="FFFF99"/>
              </a:extrusionClr>
              <a:contourClr>
                <a:srgbClr val="00008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700" b="1" kern="10" dirty="0">
                <a:ln w="9525">
                  <a:round/>
                  <a:headEnd/>
                  <a:tailEnd/>
                </a:ln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700" b="1" kern="10" dirty="0" err="1">
                <a:ln w="9525">
                  <a:round/>
                  <a:headEnd/>
                  <a:tailEnd/>
                </a:ln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9525">
                  <a:round/>
                  <a:headEnd/>
                  <a:tailEnd/>
                </a:ln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9525">
                  <a:round/>
                  <a:headEnd/>
                  <a:tailEnd/>
                </a:ln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700" b="1" kern="10" dirty="0">
              <a:ln w="9525">
                <a:round/>
                <a:headEnd/>
                <a:tailEnd/>
              </a:ln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95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6" grpId="2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97770" y="395369"/>
            <a:ext cx="6348461" cy="4352763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32255" y="540957"/>
            <a:ext cx="6079490" cy="4061587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15864" y="2098420"/>
            <a:ext cx="5715000" cy="534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+mn-ea"/>
                <a:cs typeface="+mn-cs"/>
              </a:rPr>
              <a:t>6,76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+mn-ea"/>
                <a:cs typeface="+mn-cs"/>
              </a:rPr>
              <a:t>– 2,34</a:t>
            </a:r>
          </a:p>
        </p:txBody>
      </p:sp>
      <p:sp>
        <p:nvSpPr>
          <p:cNvPr id="17" name="TextBox 12"/>
          <p:cNvSpPr txBox="1"/>
          <p:nvPr/>
        </p:nvSpPr>
        <p:spPr>
          <a:xfrm>
            <a:off x="5166433" y="2126547"/>
            <a:ext cx="1946337" cy="534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MS)"/>
                <a:ea typeface="+mn-ea"/>
                <a:cs typeface="+mn-cs"/>
              </a:rPr>
              <a:t>=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MS)"/>
                <a:ea typeface="+mn-ea"/>
                <a:cs typeface="+mn-cs"/>
              </a:rPr>
              <a:t>4,42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(MS)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446133" y="2571750"/>
            <a:ext cx="2125980" cy="41148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19946" y="2571750"/>
            <a:ext cx="1755648" cy="41148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rrow: Left 10">
            <a:hlinkClick r:id="rId6" action="ppaction://hlinksldjump"/>
            <a:extLst>
              <a:ext uri="{FF2B5EF4-FFF2-40B4-BE49-F238E27FC236}">
                <a16:creationId xmlns="" xmlns:a16="http://schemas.microsoft.com/office/drawing/2014/main" id="{970675E0-2394-D5A2-6FF7-1BD1630FEEAD}"/>
              </a:ext>
            </a:extLst>
          </p:cNvPr>
          <p:cNvSpPr/>
          <p:nvPr/>
        </p:nvSpPr>
        <p:spPr>
          <a:xfrm>
            <a:off x="178130" y="142504"/>
            <a:ext cx="534389" cy="41209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79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97770" y="395369"/>
            <a:ext cx="6348461" cy="4352763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32255" y="540957"/>
            <a:ext cx="6079490" cy="4061587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15864" y="2098420"/>
            <a:ext cx="5715000" cy="534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+mn-ea"/>
                <a:cs typeface="+mn-cs"/>
              </a:rPr>
              <a:t>0,5 x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+mn-ea"/>
                <a:cs typeface="+mn-cs"/>
              </a:rPr>
              <a:t>20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MS)"/>
              <a:ea typeface="+mn-ea"/>
              <a:cs typeface="+mn-cs"/>
            </a:endParaRPr>
          </a:p>
        </p:txBody>
      </p:sp>
      <p:sp>
        <p:nvSpPr>
          <p:cNvPr id="17" name="TextBox 12"/>
          <p:cNvSpPr txBox="1"/>
          <p:nvPr/>
        </p:nvSpPr>
        <p:spPr>
          <a:xfrm>
            <a:off x="4964544" y="2098420"/>
            <a:ext cx="1946337" cy="534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MS)"/>
                <a:ea typeface="+mn-ea"/>
                <a:cs typeface="+mn-cs"/>
              </a:rPr>
              <a:t>= 10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(MS)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446133" y="2571750"/>
            <a:ext cx="2125980" cy="41148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19946" y="2571750"/>
            <a:ext cx="1755648" cy="41148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rrow: Left 10">
            <a:hlinkClick r:id="rId6" action="ppaction://hlinksldjump"/>
            <a:extLst>
              <a:ext uri="{FF2B5EF4-FFF2-40B4-BE49-F238E27FC236}">
                <a16:creationId xmlns="" xmlns:a16="http://schemas.microsoft.com/office/drawing/2014/main" id="{49F29175-9A17-9928-67E7-21A182563C04}"/>
              </a:ext>
            </a:extLst>
          </p:cNvPr>
          <p:cNvSpPr/>
          <p:nvPr/>
        </p:nvSpPr>
        <p:spPr>
          <a:xfrm>
            <a:off x="178130" y="142504"/>
            <a:ext cx="534389" cy="41209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21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A7CD4734-6AE8-7732-EF17-27265A3D01E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="" xmlns:a16="http://schemas.microsoft.com/office/drawing/2014/main" id="{5607D5A4-DE27-1F42-1322-4496DF469E87}"/>
              </a:ext>
            </a:extLst>
          </p:cNvPr>
          <p:cNvGrpSpPr/>
          <p:nvPr/>
        </p:nvGrpSpPr>
        <p:grpSpPr>
          <a:xfrm>
            <a:off x="-545711" y="395369"/>
            <a:ext cx="10235423" cy="4352763"/>
            <a:chOff x="0" y="0"/>
            <a:chExt cx="57624614" cy="24505707"/>
          </a:xfrm>
        </p:grpSpPr>
        <p:sp>
          <p:nvSpPr>
            <p:cNvPr id="4" name="Freeform 4">
              <a:extLst>
                <a:ext uri="{FF2B5EF4-FFF2-40B4-BE49-F238E27FC236}">
                  <a16:creationId xmlns="" xmlns:a16="http://schemas.microsoft.com/office/drawing/2014/main" id="{4990AAD6-2710-0A3A-75B6-CC71775E83FC}"/>
                </a:ext>
              </a:extLst>
            </p:cNvPr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="" xmlns:a16="http://schemas.microsoft.com/office/drawing/2014/main" id="{143D73F1-DFFD-D8A4-9723-07DDD0EFD330}"/>
                </a:ext>
              </a:extLst>
            </p:cNvPr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="" xmlns:a16="http://schemas.microsoft.com/office/drawing/2014/main" id="{AE03DC4E-6E25-C3DC-233C-13B8C564D71D}"/>
              </a:ext>
            </a:extLst>
          </p:cNvPr>
          <p:cNvGrpSpPr/>
          <p:nvPr/>
        </p:nvGrpSpPr>
        <p:grpSpPr>
          <a:xfrm>
            <a:off x="-365557" y="524289"/>
            <a:ext cx="9875113" cy="4061587"/>
            <a:chOff x="0" y="0"/>
            <a:chExt cx="52414898" cy="21557999"/>
          </a:xfrm>
        </p:grpSpPr>
        <p:sp>
          <p:nvSpPr>
            <p:cNvPr id="7" name="Freeform 7">
              <a:extLst>
                <a:ext uri="{FF2B5EF4-FFF2-40B4-BE49-F238E27FC236}">
                  <a16:creationId xmlns="" xmlns:a16="http://schemas.microsoft.com/office/drawing/2014/main" id="{2BE7FA0A-E9E0-1660-E7E2-EFDB221FD20F}"/>
                </a:ext>
              </a:extLst>
            </p:cNvPr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="" xmlns:a16="http://schemas.microsoft.com/office/drawing/2014/main" id="{F6C5D0F3-52A1-2994-B76B-7DBA873E2266}"/>
                </a:ext>
              </a:extLst>
            </p:cNvPr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D48A3E0-42D6-08A2-EB3B-61BECA4988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064"/>
          <a:stretch/>
        </p:blipFill>
        <p:spPr>
          <a:xfrm>
            <a:off x="-89614" y="556178"/>
            <a:ext cx="7492219" cy="2015572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="" xmlns:a16="http://schemas.microsoft.com/office/drawing/2014/main" id="{1E9FDC78-C043-1F77-86F0-6D3577A7F96B}"/>
              </a:ext>
            </a:extLst>
          </p:cNvPr>
          <p:cNvSpPr/>
          <p:nvPr/>
        </p:nvSpPr>
        <p:spPr>
          <a:xfrm>
            <a:off x="7569901" y="1061725"/>
            <a:ext cx="1508166" cy="613601"/>
          </a:xfrm>
          <a:prstGeom prst="wedgeRoundRectCallout">
            <a:avLst>
              <a:gd name="adj1" fmla="val -67844"/>
              <a:gd name="adj2" fmla="val 5699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 : 3</a:t>
            </a:r>
          </a:p>
        </p:txBody>
      </p:sp>
    </p:spTree>
    <p:extLst>
      <p:ext uri="{BB962C8B-B14F-4D97-AF65-F5344CB8AC3E}">
        <p14:creationId xmlns:p14="http://schemas.microsoft.com/office/powerpoint/2010/main" val="1710694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3894764-721A-4338-84C8-55B636F42E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05" y="2748692"/>
            <a:ext cx="1711448" cy="2287431"/>
          </a:xfrm>
          <a:prstGeom prst="rect">
            <a:avLst/>
          </a:prstGeom>
        </p:spPr>
      </p:pic>
      <p:pic>
        <p:nvPicPr>
          <p:cNvPr id="11" name="Picture 17" descr="rose19">
            <a:extLst>
              <a:ext uri="{FF2B5EF4-FFF2-40B4-BE49-F238E27FC236}">
                <a16:creationId xmlns="" xmlns:a16="http://schemas.microsoft.com/office/drawing/2014/main" id="{321E7079-6385-4DF1-94F0-B1085B996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932" y="4191844"/>
            <a:ext cx="739115" cy="93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rose19">
            <a:extLst>
              <a:ext uri="{FF2B5EF4-FFF2-40B4-BE49-F238E27FC236}">
                <a16:creationId xmlns="" xmlns:a16="http://schemas.microsoft.com/office/drawing/2014/main" id="{1DA1E1FE-B84F-4420-AFC3-6DCE940B9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685" y="3440138"/>
            <a:ext cx="739115" cy="93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rose19">
            <a:extLst>
              <a:ext uri="{FF2B5EF4-FFF2-40B4-BE49-F238E27FC236}">
                <a16:creationId xmlns="" xmlns:a16="http://schemas.microsoft.com/office/drawing/2014/main" id="{A275D2A0-BE7D-4E85-B1A3-5959DC2A6D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99" y="3440138"/>
            <a:ext cx="739115" cy="93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">
            <a:extLst>
              <a:ext uri="{FF2B5EF4-FFF2-40B4-BE49-F238E27FC236}">
                <a16:creationId xmlns="" xmlns:a16="http://schemas.microsoft.com/office/drawing/2014/main" id="{1F8230AE-FE8E-4AB3-AEB4-4559DC90B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097"/>
            <a:ext cx="9144000" cy="51435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6" name="Hộp_Văn_Bản 5">
            <a:extLst>
              <a:ext uri="{FF2B5EF4-FFF2-40B4-BE49-F238E27FC236}">
                <a16:creationId xmlns="" xmlns:a16="http://schemas.microsoft.com/office/drawing/2014/main" id="{D9A41749-C183-4B1A-9D1B-6D8523534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285" y="117135"/>
            <a:ext cx="8285210" cy="6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vi-VN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en-US" altLang="vi-VN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vi-VN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altLang="vi-VN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_Văn_Bản 6">
            <a:extLst>
              <a:ext uri="{FF2B5EF4-FFF2-40B4-BE49-F238E27FC236}">
                <a16:creationId xmlns="" xmlns:a16="http://schemas.microsoft.com/office/drawing/2014/main" id="{5EED65D9-8C63-4EB5-8AB7-8D358504E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213" y="643163"/>
            <a:ext cx="6629400" cy="6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vi-VN" sz="33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altLang="vi-VN" sz="33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4098" y="1152782"/>
            <a:ext cx="87757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u="sng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u="sng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sz="3000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30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000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6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43841" y="-591444"/>
            <a:ext cx="4228159" cy="6326387"/>
            <a:chOff x="0" y="0"/>
            <a:chExt cx="23804198" cy="3561705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659419" cy="35472278"/>
            </a:xfrm>
            <a:custGeom>
              <a:avLst/>
              <a:gdLst/>
              <a:ahLst/>
              <a:cxnLst/>
              <a:rect l="l" t="t" r="r" b="b"/>
              <a:pathLst>
                <a:path w="23659419" h="35472278">
                  <a:moveTo>
                    <a:pt x="0" y="0"/>
                  </a:moveTo>
                  <a:lnTo>
                    <a:pt x="23659419" y="0"/>
                  </a:lnTo>
                  <a:lnTo>
                    <a:pt x="23659419" y="35472278"/>
                  </a:lnTo>
                  <a:lnTo>
                    <a:pt x="0" y="35472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3804198" cy="35617057"/>
            </a:xfrm>
            <a:custGeom>
              <a:avLst/>
              <a:gdLst/>
              <a:ahLst/>
              <a:cxnLst/>
              <a:rect l="l" t="t" r="r" b="b"/>
              <a:pathLst>
                <a:path w="23804198" h="35617057">
                  <a:moveTo>
                    <a:pt x="23659418" y="35472278"/>
                  </a:moveTo>
                  <a:lnTo>
                    <a:pt x="23804198" y="35472278"/>
                  </a:lnTo>
                  <a:lnTo>
                    <a:pt x="23804198" y="35617057"/>
                  </a:lnTo>
                  <a:lnTo>
                    <a:pt x="23659418" y="35617057"/>
                  </a:lnTo>
                  <a:lnTo>
                    <a:pt x="23659418" y="354722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472278"/>
                  </a:lnTo>
                  <a:lnTo>
                    <a:pt x="0" y="35472278"/>
                  </a:lnTo>
                  <a:lnTo>
                    <a:pt x="0" y="144780"/>
                  </a:lnTo>
                  <a:close/>
                  <a:moveTo>
                    <a:pt x="0" y="35472278"/>
                  </a:moveTo>
                  <a:lnTo>
                    <a:pt x="144780" y="35472278"/>
                  </a:lnTo>
                  <a:lnTo>
                    <a:pt x="144780" y="35617057"/>
                  </a:lnTo>
                  <a:lnTo>
                    <a:pt x="0" y="35617057"/>
                  </a:lnTo>
                  <a:lnTo>
                    <a:pt x="0" y="35472278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35472278"/>
                  </a:lnTo>
                  <a:lnTo>
                    <a:pt x="23659418" y="35472278"/>
                  </a:lnTo>
                  <a:lnTo>
                    <a:pt x="23659418" y="144780"/>
                  </a:lnTo>
                  <a:close/>
                  <a:moveTo>
                    <a:pt x="144780" y="35472278"/>
                  </a:moveTo>
                  <a:lnTo>
                    <a:pt x="23659418" y="35472278"/>
                  </a:lnTo>
                  <a:lnTo>
                    <a:pt x="23659418" y="35617057"/>
                  </a:lnTo>
                  <a:lnTo>
                    <a:pt x="144780" y="35617057"/>
                  </a:lnTo>
                  <a:lnTo>
                    <a:pt x="144780" y="35472278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19491" y="-455763"/>
            <a:ext cx="3876859" cy="6055027"/>
            <a:chOff x="0" y="0"/>
            <a:chExt cx="20577502" cy="3213873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0432723" cy="31993953"/>
            </a:xfrm>
            <a:custGeom>
              <a:avLst/>
              <a:gdLst/>
              <a:ahLst/>
              <a:cxnLst/>
              <a:rect l="l" t="t" r="r" b="b"/>
              <a:pathLst>
                <a:path w="20432723" h="31993953">
                  <a:moveTo>
                    <a:pt x="0" y="0"/>
                  </a:moveTo>
                  <a:lnTo>
                    <a:pt x="20432723" y="0"/>
                  </a:lnTo>
                  <a:lnTo>
                    <a:pt x="20432723" y="31993953"/>
                  </a:lnTo>
                  <a:lnTo>
                    <a:pt x="0" y="319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577502" cy="32138733"/>
            </a:xfrm>
            <a:custGeom>
              <a:avLst/>
              <a:gdLst/>
              <a:ahLst/>
              <a:cxnLst/>
              <a:rect l="l" t="t" r="r" b="b"/>
              <a:pathLst>
                <a:path w="20577502" h="32138733">
                  <a:moveTo>
                    <a:pt x="20432722" y="31993951"/>
                  </a:moveTo>
                  <a:lnTo>
                    <a:pt x="20577502" y="31993951"/>
                  </a:lnTo>
                  <a:lnTo>
                    <a:pt x="20577502" y="32138733"/>
                  </a:lnTo>
                  <a:lnTo>
                    <a:pt x="20432722" y="32138733"/>
                  </a:lnTo>
                  <a:lnTo>
                    <a:pt x="20432722" y="319939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1993951"/>
                  </a:lnTo>
                  <a:lnTo>
                    <a:pt x="0" y="31993951"/>
                  </a:lnTo>
                  <a:lnTo>
                    <a:pt x="0" y="144780"/>
                  </a:lnTo>
                  <a:close/>
                  <a:moveTo>
                    <a:pt x="0" y="31993951"/>
                  </a:moveTo>
                  <a:lnTo>
                    <a:pt x="144780" y="31993951"/>
                  </a:lnTo>
                  <a:lnTo>
                    <a:pt x="144780" y="32138733"/>
                  </a:lnTo>
                  <a:lnTo>
                    <a:pt x="0" y="32138733"/>
                  </a:lnTo>
                  <a:lnTo>
                    <a:pt x="0" y="31993951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31993951"/>
                  </a:lnTo>
                  <a:lnTo>
                    <a:pt x="20432722" y="31993951"/>
                  </a:lnTo>
                  <a:lnTo>
                    <a:pt x="20432722" y="144780"/>
                  </a:lnTo>
                  <a:close/>
                  <a:moveTo>
                    <a:pt x="144780" y="31993951"/>
                  </a:moveTo>
                  <a:lnTo>
                    <a:pt x="20432722" y="31993951"/>
                  </a:lnTo>
                  <a:lnTo>
                    <a:pt x="20432722" y="32138733"/>
                  </a:lnTo>
                  <a:lnTo>
                    <a:pt x="144780" y="32138733"/>
                  </a:lnTo>
                  <a:lnTo>
                    <a:pt x="144780" y="31993951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5063455" y="728255"/>
            <a:ext cx="3215631" cy="5326097"/>
          </a:xfrm>
          <a:custGeom>
            <a:avLst/>
            <a:gdLst/>
            <a:ahLst/>
            <a:cxnLst/>
            <a:rect l="l" t="t" r="r" b="b"/>
            <a:pathLst>
              <a:path w="6431261" h="10652193">
                <a:moveTo>
                  <a:pt x="6431262" y="0"/>
                </a:moveTo>
                <a:lnTo>
                  <a:pt x="0" y="0"/>
                </a:lnTo>
                <a:lnTo>
                  <a:pt x="0" y="10652193"/>
                </a:lnTo>
                <a:lnTo>
                  <a:pt x="6431262" y="10652193"/>
                </a:lnTo>
                <a:lnTo>
                  <a:pt x="64312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46958" y="3136375"/>
            <a:ext cx="3821926" cy="2252960"/>
          </a:xfrm>
          <a:custGeom>
            <a:avLst/>
            <a:gdLst/>
            <a:ahLst/>
            <a:cxnLst/>
            <a:rect l="l" t="t" r="r" b="b"/>
            <a:pathLst>
              <a:path w="7643851" h="4505919">
                <a:moveTo>
                  <a:pt x="0" y="0"/>
                </a:moveTo>
                <a:lnTo>
                  <a:pt x="7643851" y="0"/>
                </a:lnTo>
                <a:lnTo>
                  <a:pt x="7643851" y="4505919"/>
                </a:lnTo>
                <a:lnTo>
                  <a:pt x="0" y="4505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2370" b="-38495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2C6A056-B761-015E-59B6-128E66A0341D}"/>
              </a:ext>
            </a:extLst>
          </p:cNvPr>
          <p:cNvGrpSpPr/>
          <p:nvPr/>
        </p:nvGrpSpPr>
        <p:grpSpPr>
          <a:xfrm>
            <a:off x="637727" y="548912"/>
            <a:ext cx="3640386" cy="2145338"/>
            <a:chOff x="1920208" y="660420"/>
            <a:chExt cx="8087509" cy="5025070"/>
          </a:xfrm>
        </p:grpSpPr>
        <p:pic>
          <p:nvPicPr>
            <p:cNvPr id="13" name="图片 4">
              <a:extLst>
                <a:ext uri="{FF2B5EF4-FFF2-40B4-BE49-F238E27FC236}">
                  <a16:creationId xmlns="" xmlns:a16="http://schemas.microsoft.com/office/drawing/2014/main" id="{F78E77C5-6E6A-F96A-A021-0F4D71700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64B29108-177A-F574-BA00-3872EBEC0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8613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A7CD4734-6AE8-7732-EF17-27265A3D01E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="" xmlns:a16="http://schemas.microsoft.com/office/drawing/2014/main" id="{5607D5A4-DE27-1F42-1322-4496DF469E87}"/>
              </a:ext>
            </a:extLst>
          </p:cNvPr>
          <p:cNvGrpSpPr/>
          <p:nvPr/>
        </p:nvGrpSpPr>
        <p:grpSpPr>
          <a:xfrm>
            <a:off x="-545711" y="395369"/>
            <a:ext cx="10235423" cy="4352763"/>
            <a:chOff x="0" y="0"/>
            <a:chExt cx="57624614" cy="24505707"/>
          </a:xfrm>
        </p:grpSpPr>
        <p:sp>
          <p:nvSpPr>
            <p:cNvPr id="4" name="Freeform 4">
              <a:extLst>
                <a:ext uri="{FF2B5EF4-FFF2-40B4-BE49-F238E27FC236}">
                  <a16:creationId xmlns="" xmlns:a16="http://schemas.microsoft.com/office/drawing/2014/main" id="{4990AAD6-2710-0A3A-75B6-CC71775E83FC}"/>
                </a:ext>
              </a:extLst>
            </p:cNvPr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="" xmlns:a16="http://schemas.microsoft.com/office/drawing/2014/main" id="{143D73F1-DFFD-D8A4-9723-07DDD0EFD330}"/>
                </a:ext>
              </a:extLst>
            </p:cNvPr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="" xmlns:a16="http://schemas.microsoft.com/office/drawing/2014/main" id="{AE03DC4E-6E25-C3DC-233C-13B8C564D71D}"/>
              </a:ext>
            </a:extLst>
          </p:cNvPr>
          <p:cNvGrpSpPr/>
          <p:nvPr/>
        </p:nvGrpSpPr>
        <p:grpSpPr>
          <a:xfrm>
            <a:off x="-365557" y="524289"/>
            <a:ext cx="9875113" cy="4061587"/>
            <a:chOff x="0" y="0"/>
            <a:chExt cx="52414898" cy="21557999"/>
          </a:xfrm>
        </p:grpSpPr>
        <p:sp>
          <p:nvSpPr>
            <p:cNvPr id="7" name="Freeform 7">
              <a:extLst>
                <a:ext uri="{FF2B5EF4-FFF2-40B4-BE49-F238E27FC236}">
                  <a16:creationId xmlns="" xmlns:a16="http://schemas.microsoft.com/office/drawing/2014/main" id="{2BE7FA0A-E9E0-1660-E7E2-EFDB221FD20F}"/>
                </a:ext>
              </a:extLst>
            </p:cNvPr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="" xmlns:a16="http://schemas.microsoft.com/office/drawing/2014/main" id="{F6C5D0F3-52A1-2994-B76B-7DBA873E2266}"/>
                </a:ext>
              </a:extLst>
            </p:cNvPr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87860E0D-3EF0-DAF0-2E84-0FAEED8F53CD}"/>
              </a:ext>
            </a:extLst>
          </p:cNvPr>
          <p:cNvSpPr/>
          <p:nvPr/>
        </p:nvSpPr>
        <p:spPr>
          <a:xfrm>
            <a:off x="2019469" y="680131"/>
            <a:ext cx="4714503" cy="6175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4,5 : 3 = 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257DC0B-AF7D-D33F-0E4B-830DA2BF4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94" y="1384258"/>
            <a:ext cx="8838906" cy="182207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DD88DD5A-7401-D553-2CDB-2EA13E9155B5}"/>
              </a:ext>
            </a:extLst>
          </p:cNvPr>
          <p:cNvSpPr/>
          <p:nvPr/>
        </p:nvSpPr>
        <p:spPr>
          <a:xfrm>
            <a:off x="190005" y="1555668"/>
            <a:ext cx="1579418" cy="67689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D931CB8-F61B-A5DC-642A-C8E5852B84AF}"/>
              </a:ext>
            </a:extLst>
          </p:cNvPr>
          <p:cNvSpPr/>
          <p:nvPr/>
        </p:nvSpPr>
        <p:spPr>
          <a:xfrm>
            <a:off x="2074517" y="1618404"/>
            <a:ext cx="1773088" cy="67689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CACC8A8A-1AB8-C61F-22EC-72CAB19B5BF4}"/>
              </a:ext>
            </a:extLst>
          </p:cNvPr>
          <p:cNvSpPr/>
          <p:nvPr/>
        </p:nvSpPr>
        <p:spPr>
          <a:xfrm>
            <a:off x="3847605" y="1469006"/>
            <a:ext cx="1579418" cy="11027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443BAEC9-3700-5AEA-7C95-0C938468F4E5}"/>
              </a:ext>
            </a:extLst>
          </p:cNvPr>
          <p:cNvSpPr/>
          <p:nvPr/>
        </p:nvSpPr>
        <p:spPr>
          <a:xfrm>
            <a:off x="5490065" y="1474943"/>
            <a:ext cx="1303113" cy="10968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38CBD4E9-2563-DAD3-2AF6-F4FBAE8159F9}"/>
              </a:ext>
            </a:extLst>
          </p:cNvPr>
          <p:cNvSpPr/>
          <p:nvPr/>
        </p:nvSpPr>
        <p:spPr>
          <a:xfrm>
            <a:off x="6908267" y="1458275"/>
            <a:ext cx="976949" cy="11134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E112777A-D092-9B5A-4B41-F7CF6ED21E77}"/>
              </a:ext>
            </a:extLst>
          </p:cNvPr>
          <p:cNvSpPr/>
          <p:nvPr/>
        </p:nvSpPr>
        <p:spPr>
          <a:xfrm>
            <a:off x="8027115" y="1441607"/>
            <a:ext cx="976949" cy="11134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DF231A3E-4482-4639-5A2A-C4DD7CF84897}"/>
              </a:ext>
            </a:extLst>
          </p:cNvPr>
          <p:cNvSpPr/>
          <p:nvPr/>
        </p:nvSpPr>
        <p:spPr>
          <a:xfrm>
            <a:off x="137796" y="2488231"/>
            <a:ext cx="4434204" cy="11134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04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7C51B7B-961F-04A9-B75D-3A95549AE7CC}"/>
              </a:ext>
            </a:extLst>
          </p:cNvPr>
          <p:cNvSpPr txBox="1"/>
          <p:nvPr/>
        </p:nvSpPr>
        <p:spPr>
          <a:xfrm>
            <a:off x="234089" y="690880"/>
            <a:ext cx="55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và tính như sau: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5687EA-72B9-EB1D-8507-27ABFF92813D}"/>
              </a:ext>
            </a:extLst>
          </p:cNvPr>
          <p:cNvSpPr txBox="1"/>
          <p:nvPr/>
        </p:nvSpPr>
        <p:spPr>
          <a:xfrm>
            <a:off x="2692687" y="1090380"/>
            <a:ext cx="6948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•</a:t>
            </a:r>
            <a:r>
              <a:rPr lang="en-US" sz="2400" dirty="0"/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chia 3 được 1, viết 1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8">
            <a:extLst>
              <a:ext uri="{FF2B5EF4-FFF2-40B4-BE49-F238E27FC236}">
                <a16:creationId xmlns="" xmlns:a16="http://schemas.microsoft.com/office/drawing/2014/main" id="{87860E0D-3EF0-DAF0-2E84-0FAEED8F53CD}"/>
              </a:ext>
            </a:extLst>
          </p:cNvPr>
          <p:cNvSpPr/>
          <p:nvPr/>
        </p:nvSpPr>
        <p:spPr>
          <a:xfrm>
            <a:off x="1789224" y="0"/>
            <a:ext cx="4714503" cy="6175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4,5 : 3 = 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2133" y="1561272"/>
            <a:ext cx="1526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4,5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/>
          </a:p>
        </p:txBody>
      </p:sp>
      <p:cxnSp>
        <p:nvCxnSpPr>
          <p:cNvPr id="8" name="Straight Connector 7"/>
          <p:cNvCxnSpPr>
            <a:stCxn id="6" idx="0"/>
          </p:cNvCxnSpPr>
          <p:nvPr/>
        </p:nvCxnSpPr>
        <p:spPr>
          <a:xfrm>
            <a:off x="1355230" y="1561272"/>
            <a:ext cx="13156" cy="14472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6" idx="2"/>
          </p:cNvCxnSpPr>
          <p:nvPr/>
        </p:nvCxnSpPr>
        <p:spPr>
          <a:xfrm>
            <a:off x="1355230" y="2146047"/>
            <a:ext cx="7630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14060" y="2229379"/>
            <a:ext cx="44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0614" y="1501794"/>
            <a:ext cx="602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nhân 3 bằng 3; 4 trừ 3 bằng 1, viết 1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8227" y="2013100"/>
            <a:ext cx="44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1263" y="2229379"/>
            <a:ext cx="44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92687" y="1990281"/>
            <a:ext cx="5836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Viết dấu phẩy vào thương vừa tìm được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 phải 1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2171" y="2013100"/>
            <a:ext cx="44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48517" y="2944388"/>
            <a:ext cx="6117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Hạ 5, được 15; 15 chia 3 được 5, viết 5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58030" y="2215517"/>
            <a:ext cx="44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53759" y="3467608"/>
            <a:ext cx="6399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nhân 3 bằng 15; 15 trừ 15 bằng 0, viết 0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7451" y="2417461"/>
            <a:ext cx="44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2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1265" y="861126"/>
            <a:ext cx="1315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8542" y="337908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228390" y="1384346"/>
            <a:ext cx="618370" cy="131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143559" y="1322793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1260" y="1322793"/>
            <a:ext cx="670999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64242" y="1341176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2804" t="39318" r="41679" b="21554"/>
          <a:stretch/>
        </p:blipFill>
        <p:spPr bwMode="auto">
          <a:xfrm>
            <a:off x="1282859" y="477292"/>
            <a:ext cx="1350067" cy="14962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390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A7CD4734-6AE8-7732-EF17-27265A3D01E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="" xmlns:a16="http://schemas.microsoft.com/office/drawing/2014/main" id="{5607D5A4-DE27-1F42-1322-4496DF469E87}"/>
              </a:ext>
            </a:extLst>
          </p:cNvPr>
          <p:cNvGrpSpPr/>
          <p:nvPr/>
        </p:nvGrpSpPr>
        <p:grpSpPr>
          <a:xfrm>
            <a:off x="-545711" y="395369"/>
            <a:ext cx="10235423" cy="4352763"/>
            <a:chOff x="0" y="0"/>
            <a:chExt cx="57624614" cy="24505707"/>
          </a:xfrm>
        </p:grpSpPr>
        <p:sp>
          <p:nvSpPr>
            <p:cNvPr id="4" name="Freeform 4">
              <a:extLst>
                <a:ext uri="{FF2B5EF4-FFF2-40B4-BE49-F238E27FC236}">
                  <a16:creationId xmlns="" xmlns:a16="http://schemas.microsoft.com/office/drawing/2014/main" id="{4990AAD6-2710-0A3A-75B6-CC71775E83FC}"/>
                </a:ext>
              </a:extLst>
            </p:cNvPr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="" xmlns:a16="http://schemas.microsoft.com/office/drawing/2014/main" id="{143D73F1-DFFD-D8A4-9723-07DDD0EFD330}"/>
                </a:ext>
              </a:extLst>
            </p:cNvPr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="" xmlns:a16="http://schemas.microsoft.com/office/drawing/2014/main" id="{AE03DC4E-6E25-C3DC-233C-13B8C564D71D}"/>
              </a:ext>
            </a:extLst>
          </p:cNvPr>
          <p:cNvGrpSpPr/>
          <p:nvPr/>
        </p:nvGrpSpPr>
        <p:grpSpPr>
          <a:xfrm>
            <a:off x="87455" y="540956"/>
            <a:ext cx="9875113" cy="4061587"/>
            <a:chOff x="0" y="0"/>
            <a:chExt cx="52414898" cy="21557999"/>
          </a:xfrm>
        </p:grpSpPr>
        <p:sp>
          <p:nvSpPr>
            <p:cNvPr id="7" name="Freeform 7">
              <a:extLst>
                <a:ext uri="{FF2B5EF4-FFF2-40B4-BE49-F238E27FC236}">
                  <a16:creationId xmlns="" xmlns:a16="http://schemas.microsoft.com/office/drawing/2014/main" id="{2BE7FA0A-E9E0-1660-E7E2-EFDB221FD20F}"/>
                </a:ext>
              </a:extLst>
            </p:cNvPr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="" xmlns:a16="http://schemas.microsoft.com/office/drawing/2014/main" id="{F6C5D0F3-52A1-2994-B76B-7DBA873E2266}"/>
                </a:ext>
              </a:extLst>
            </p:cNvPr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DACC51E-9F0E-66B8-D1FD-76FF58781C32}"/>
              </a:ext>
            </a:extLst>
          </p:cNvPr>
          <p:cNvSpPr/>
          <p:nvPr/>
        </p:nvSpPr>
        <p:spPr>
          <a:xfrm>
            <a:off x="415896" y="653470"/>
            <a:ext cx="8312205" cy="2923877"/>
          </a:xfrm>
          <a:prstGeom prst="rect">
            <a:avLst/>
          </a:prstGeom>
          <a:noFill/>
          <a:ln w="38100" cmpd="tri">
            <a:noFill/>
          </a:ln>
        </p:spPr>
        <p:txBody>
          <a:bodyPr wrap="square">
            <a:spAutoFit/>
          </a:bodyPr>
          <a:lstStyle/>
          <a:p>
            <a:pPr lvl="0" algn="just" defTabSz="914400">
              <a:defRPr/>
            </a:pPr>
            <a:r>
              <a:rPr lang="vi-VN" sz="2300" b="1" kern="0" dirty="0">
                <a:cs typeface="Arial" panose="020B0604020202020204" pitchFamily="34" charset="0"/>
              </a:rPr>
              <a:t>Muốn chia một số thập phân cho một số tự nhiên, ta đặt tính như</a:t>
            </a:r>
            <a:r>
              <a:rPr lang="en-US" sz="2300" b="1" kern="0" dirty="0">
                <a:cs typeface="Arial" panose="020B0604020202020204" pitchFamily="34" charset="0"/>
              </a:rPr>
              <a:t> </a:t>
            </a:r>
            <a:r>
              <a:rPr lang="vi-VN" sz="2300" b="1" kern="0" dirty="0">
                <a:cs typeface="Arial" panose="020B0604020202020204" pitchFamily="34" charset="0"/>
              </a:rPr>
              <a:t>chia hai số tự nhiên rồi thực hiện như sau:</a:t>
            </a:r>
          </a:p>
          <a:p>
            <a:pPr lvl="0" algn="just" defTabSz="914400">
              <a:defRPr/>
            </a:pPr>
            <a:r>
              <a:rPr lang="vi-VN" sz="2300" i="1" kern="0" dirty="0">
                <a:cs typeface="Arial" panose="020B0604020202020204" pitchFamily="34" charset="0"/>
              </a:rPr>
              <a:t>• </a:t>
            </a:r>
            <a:r>
              <a:rPr lang="vi-VN" sz="2300" b="1" i="1" kern="0" dirty="0">
                <a:solidFill>
                  <a:srgbClr val="C00000"/>
                </a:solidFill>
                <a:cs typeface="Arial" panose="020B0604020202020204" pitchFamily="34" charset="0"/>
              </a:rPr>
              <a:t>Chia phần nguyên </a:t>
            </a:r>
            <a:r>
              <a:rPr lang="vi-VN" sz="2300" i="1" kern="0" dirty="0">
                <a:cs typeface="Arial" panose="020B0604020202020204" pitchFamily="34" charset="0"/>
              </a:rPr>
              <a:t>của số bị chia cho số chia.</a:t>
            </a:r>
          </a:p>
          <a:p>
            <a:pPr lvl="0" algn="just" defTabSz="914400">
              <a:defRPr/>
            </a:pPr>
            <a:r>
              <a:rPr lang="vi-VN" sz="2300" i="1" kern="0" dirty="0">
                <a:cs typeface="Arial" panose="020B0604020202020204" pitchFamily="34" charset="0"/>
              </a:rPr>
              <a:t>• </a:t>
            </a:r>
            <a:r>
              <a:rPr lang="vi-VN" sz="2300" b="1" i="1" kern="0" dirty="0">
                <a:solidFill>
                  <a:srgbClr val="C00000"/>
                </a:solidFill>
                <a:cs typeface="Arial" panose="020B0604020202020204" pitchFamily="34" charset="0"/>
              </a:rPr>
              <a:t>Viết dấu phẩy</a:t>
            </a:r>
            <a:r>
              <a:rPr lang="vi-VN" sz="2300" i="1" kern="0" dirty="0">
                <a:cs typeface="Arial" panose="020B0604020202020204" pitchFamily="34" charset="0"/>
              </a:rPr>
              <a:t> vào bên phải thương đã tìm được trước khi lấy</a:t>
            </a:r>
            <a:r>
              <a:rPr lang="en-US" sz="2300" i="1" kern="0" dirty="0">
                <a:cs typeface="Arial" panose="020B0604020202020204" pitchFamily="34" charset="0"/>
              </a:rPr>
              <a:t> </a:t>
            </a:r>
            <a:r>
              <a:rPr lang="vi-VN" sz="2300" i="1" kern="0" dirty="0">
                <a:cs typeface="Arial" panose="020B0604020202020204" pitchFamily="34" charset="0"/>
              </a:rPr>
              <a:t>chữ số đầu tiên ở phần thập phân của số bị chia để tiếp tục chia.</a:t>
            </a:r>
          </a:p>
          <a:p>
            <a:pPr lvl="0" algn="just" defTabSz="914400">
              <a:defRPr/>
            </a:pPr>
            <a:r>
              <a:rPr lang="vi-VN" sz="2300" i="1" kern="0" dirty="0">
                <a:cs typeface="Arial" panose="020B0604020202020204" pitchFamily="34" charset="0"/>
              </a:rPr>
              <a:t>• Tiếp tục chia với từng chữ số ở phần thập phân của số bị chia</a:t>
            </a:r>
            <a:r>
              <a:rPr lang="vi-VN" sz="2300" i="1" kern="0" dirty="0" smtClean="0">
                <a:cs typeface="Arial" panose="020B0604020202020204" pitchFamily="34" charset="0"/>
              </a:rPr>
              <a:t>.</a:t>
            </a:r>
            <a:endParaRPr lang="vi-VN" sz="2300" i="1" kern="0" dirty="0">
              <a:cs typeface="Arial" panose="020B0604020202020204" pitchFamily="34" charset="0"/>
            </a:endParaRPr>
          </a:p>
        </p:txBody>
      </p:sp>
      <p:sp>
        <p:nvSpPr>
          <p:cNvPr id="19" name="Round Diagonal Corner Rectangle 6">
            <a:extLst>
              <a:ext uri="{FF2B5EF4-FFF2-40B4-BE49-F238E27FC236}">
                <a16:creationId xmlns="" xmlns:a16="http://schemas.microsoft.com/office/drawing/2014/main" id="{2AD2CBC6-33B9-4B89-03A9-52A93F9FB266}"/>
              </a:ext>
            </a:extLst>
          </p:cNvPr>
          <p:cNvSpPr/>
          <p:nvPr/>
        </p:nvSpPr>
        <p:spPr>
          <a:xfrm>
            <a:off x="1306097" y="799217"/>
            <a:ext cx="6911628" cy="1017707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589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682" y="75946"/>
            <a:ext cx="5745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 : 15</a:t>
            </a:r>
          </a:p>
        </p:txBody>
      </p:sp>
      <p:sp>
        <p:nvSpPr>
          <p:cNvPr id="3" name="Rectangle 2"/>
          <p:cNvSpPr/>
          <p:nvPr/>
        </p:nvSpPr>
        <p:spPr>
          <a:xfrm>
            <a:off x="1749859" y="931140"/>
            <a:ext cx="17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3200" dirty="0"/>
          </a:p>
        </p:txBody>
      </p:sp>
      <p:cxnSp>
        <p:nvCxnSpPr>
          <p:cNvPr id="5" name="Straight Connector 4"/>
          <p:cNvCxnSpPr>
            <a:stCxn id="3" idx="0"/>
          </p:cNvCxnSpPr>
          <p:nvPr/>
        </p:nvCxnSpPr>
        <p:spPr>
          <a:xfrm>
            <a:off x="2623934" y="931140"/>
            <a:ext cx="0" cy="16344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3" idx="2"/>
          </p:cNvCxnSpPr>
          <p:nvPr/>
        </p:nvCxnSpPr>
        <p:spPr>
          <a:xfrm>
            <a:off x="2623934" y="1515915"/>
            <a:ext cx="10270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23933" y="1455973"/>
            <a:ext cx="493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9857" y="1312720"/>
            <a:ext cx="493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14281" y="1444239"/>
            <a:ext cx="493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55542" y="1312720"/>
            <a:ext cx="493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42560" y="1455973"/>
            <a:ext cx="493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32454" y="1748360"/>
            <a:ext cx="493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72015" y="1760094"/>
            <a:ext cx="493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46090" y="1467706"/>
            <a:ext cx="493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75028" y="2162839"/>
            <a:ext cx="493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72084" y="882931"/>
            <a:ext cx="1690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01969" y="905630"/>
            <a:ext cx="986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0,24          15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6216449" y="1989872"/>
            <a:ext cx="10722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020677" y="1151851"/>
            <a:ext cx="25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52590" y="1870451"/>
            <a:ext cx="38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10016" y="1870450"/>
            <a:ext cx="38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04698" y="1883038"/>
            <a:ext cx="38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95472" y="2269671"/>
            <a:ext cx="38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75655" y="2282259"/>
            <a:ext cx="38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34828" y="2294847"/>
            <a:ext cx="38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6020677" y="2854446"/>
            <a:ext cx="12680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52590" y="2747611"/>
            <a:ext cx="38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80928" y="2760199"/>
            <a:ext cx="38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30892" y="2761978"/>
            <a:ext cx="38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79925" y="2760199"/>
            <a:ext cx="368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7" name="Round Diagonal Corner Rectangle 6">
            <a:extLst>
              <a:ext uri="{FF2B5EF4-FFF2-40B4-BE49-F238E27FC236}">
                <a16:creationId xmlns="" xmlns:a16="http://schemas.microsoft.com/office/drawing/2014/main" id="{2AD2CBC6-33B9-4B89-03A9-52A93F9FB266}"/>
              </a:ext>
            </a:extLst>
          </p:cNvPr>
          <p:cNvSpPr/>
          <p:nvPr/>
        </p:nvSpPr>
        <p:spPr>
          <a:xfrm>
            <a:off x="779823" y="3463412"/>
            <a:ext cx="6911628" cy="1017707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70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9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3" grpId="0"/>
      <p:bldP spid="34" grpId="0"/>
      <p:bldP spid="35" grpId="0"/>
      <p:bldP spid="36" grpId="0"/>
      <p:bldP spid="37" grpId="0" animBg="1"/>
      <p:bldP spid="3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9745" y="1436913"/>
            <a:ext cx="6449350" cy="1685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defRPr/>
            </a:pPr>
            <a:r>
              <a:rPr lang="en-US" sz="10350" b="1" dirty="0" err="1">
                <a:ln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10350" b="1" dirty="0">
                <a:ln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350" b="1" dirty="0" err="1">
                <a:ln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10350" b="1" dirty="0">
              <a:ln/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24" y="4750594"/>
            <a:ext cx="4452938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63100" y="2060125"/>
            <a:ext cx="9207100" cy="3083375"/>
            <a:chOff x="-72444" y="3780894"/>
            <a:chExt cx="9184546" cy="3077106"/>
          </a:xfrm>
        </p:grpSpPr>
        <p:pic>
          <p:nvPicPr>
            <p:cNvPr id="6" name="图片 3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215" y="6334125"/>
              <a:ext cx="6211887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组合 1"/>
            <p:cNvGrpSpPr>
              <a:grpSpLocks/>
            </p:cNvGrpSpPr>
            <p:nvPr/>
          </p:nvGrpSpPr>
          <p:grpSpPr bwMode="auto">
            <a:xfrm flipH="1">
              <a:off x="-72444" y="3780894"/>
              <a:ext cx="4790521" cy="2960953"/>
              <a:chOff x="5782067" y="2851622"/>
              <a:chExt cx="6387794" cy="3948342"/>
            </a:xfrm>
          </p:grpSpPr>
          <p:pic>
            <p:nvPicPr>
              <p:cNvPr id="9" name="图片 32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9936" y="2851622"/>
                <a:ext cx="4749925" cy="3807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图片 33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2067" y="5814148"/>
                <a:ext cx="6303860" cy="985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4" name="图片 3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932" y="50859"/>
            <a:ext cx="8613329" cy="179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3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860" y="475570"/>
            <a:ext cx="8613329" cy="17923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7">
            <a:extLst>
              <a:ext uri="{FF2B5EF4-FFF2-40B4-BE49-F238E27FC236}">
                <a16:creationId xmlns="" xmlns:a16="http://schemas.microsoft.com/office/drawing/2014/main" id="{A18DCACA-B1EC-9220-EA80-EDAAB1914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vi-VN" altLang="en-US" sz="1013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48" descr="Tweety[1]">
            <a:extLst>
              <a:ext uri="{FF2B5EF4-FFF2-40B4-BE49-F238E27FC236}">
                <a16:creationId xmlns="" xmlns:a16="http://schemas.microsoft.com/office/drawing/2014/main" id="{04F86264-31DD-826D-3D48-0C0F792BFC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39185" y="3304289"/>
            <a:ext cx="1085850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8" descr="Tweety[1]">
            <a:extLst>
              <a:ext uri="{FF2B5EF4-FFF2-40B4-BE49-F238E27FC236}">
                <a16:creationId xmlns="" xmlns:a16="http://schemas.microsoft.com/office/drawing/2014/main" id="{9A240851-37BA-3361-B697-ADD33CE7B4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4940" y="3362850"/>
            <a:ext cx="1085850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44">
            <a:extLst>
              <a:ext uri="{FF2B5EF4-FFF2-40B4-BE49-F238E27FC236}">
                <a16:creationId xmlns="" xmlns:a16="http://schemas.microsoft.com/office/drawing/2014/main" id="{CD8F66BD-2BBD-F88D-49AC-D0CB965A59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2963205" y="194136"/>
            <a:ext cx="1531010" cy="1824158"/>
          </a:xfrm>
          <a:prstGeom prst="rect">
            <a:avLst/>
          </a:prstGeom>
        </p:spPr>
      </p:pic>
      <p:pic>
        <p:nvPicPr>
          <p:cNvPr id="12" name="图片 44">
            <a:extLst>
              <a:ext uri="{FF2B5EF4-FFF2-40B4-BE49-F238E27FC236}">
                <a16:creationId xmlns="" xmlns:a16="http://schemas.microsoft.com/office/drawing/2014/main" id="{A3D1768F-2349-99DE-371F-A4E9097E97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75306" y="34950"/>
            <a:ext cx="1531010" cy="1824158"/>
          </a:xfrm>
          <a:prstGeom prst="rect">
            <a:avLst/>
          </a:prstGeom>
        </p:spPr>
      </p:pic>
      <p:pic>
        <p:nvPicPr>
          <p:cNvPr id="16" name="图片 44">
            <a:extLst>
              <a:ext uri="{FF2B5EF4-FFF2-40B4-BE49-F238E27FC236}">
                <a16:creationId xmlns="" xmlns:a16="http://schemas.microsoft.com/office/drawing/2014/main" id="{1F7F48AA-322C-B687-7BE5-93B4DF9C06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6524648" y="249614"/>
            <a:ext cx="1531010" cy="18241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91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5 0.01134 L -0.01445 0.01157 C -0.025 0.01851 -0.01679 0.01134 -0.02226 0.01898 C -0.02357 0.02083 -0.02513 0.02222 -0.02656 0.02407 L -0.02864 0.02662 C -0.03138 0.03634 -0.02825 0.02708 -0.03294 0.03518 C -0.03528 0.03958 -0.03346 0.03912 -0.03567 0.04375 C -0.03698 0.04652 -0.0388 0.04861 -0.03997 0.05162 C -0.04648 0.06898 -0.03971 0.05092 -0.04492 0.06435 C -0.04544 0.06551 -0.0457 0.06713 -0.04635 0.06782 C -0.04713 0.06921 -0.04817 0.06921 -0.04922 0.0706 C -0.05065 0.08101 -0.04857 0.0706 -0.05195 0.07754 C -0.05521 0.08472 -0.05364 0.08472 -0.0569 0.08889 C -0.05833 0.0912 -0.0612 0.09444 -0.0612 0.09444 C -0.06328 0.1 -0.06497 0.10555 -0.06823 0.10949 C -0.06901 0.11018 -0.06966 0.11134 -0.07044 0.11157 C -0.07135 0.11296 -0.07239 0.11296 -0.07317 0.11435 C -0.07409 0.11551 -0.07461 0.11713 -0.07539 0.11828 C -0.07604 0.11921 -0.07682 0.1199 -0.07747 0.12083 C -0.07825 0.12199 -0.07877 0.12361 -0.07955 0.12407 C -0.08099 0.12639 -0.08242 0.12801 -0.08385 0.12963 C -0.08646 0.13264 -0.08841 0.13541 -0.09166 0.1368 L -0.09375 0.13819 C -0.09557 0.1412 -0.09752 0.14537 -0.10013 0.14676 L -0.10221 0.14814 C -0.10755 0.15486 -0.10104 0.14676 -0.10651 0.15486 C -0.10807 0.15671 -0.11002 0.1581 -0.11146 0.16088 C -0.11263 0.16342 -0.11432 0.16875 -0.11432 0.16898 C -0.11445 0.17152 -0.11471 0.17453 -0.11497 0.17754 C -0.11523 0.18009 -0.11562 0.18194 -0.11562 0.18495 C -0.11562 0.20046 -0.11562 0.21689 -0.11497 0.23287 C -0.11484 0.23472 -0.11393 0.23611 -0.11354 0.23796 C -0.11328 0.23912 -0.11315 0.24051 -0.11289 0.24166 C -0.11198 0.24514 -0.10989 0.25208 -0.10859 0.25416 C -0.10716 0.25671 -0.10599 0.25972 -0.10429 0.2618 C -0.10364 0.2625 -0.10299 0.26365 -0.10221 0.26435 C -0.10117 0.26527 -0.09987 0.26597 -0.0987 0.26689 C -0.09804 0.26736 -0.09726 0.26736 -0.09661 0.26805 C -0.09583 0.26875 -0.09518 0.2699 -0.0944 0.2706 C -0.09349 0.27152 -0.09036 0.27268 -0.08945 0.27314 C -0.0888 0.27384 -0.08815 0.275 -0.08737 0.27569 C -0.08659 0.27615 -0.08164 0.27801 -0.08099 0.27801 C -0.07955 0.27847 -0.07812 0.27893 -0.07682 0.27939 C -0.07513 0.27986 -0.072 0.28171 -0.07044 0.28194 C -0.06093 0.28264 -0.05156 0.28264 -0.04205 0.2831 C -0.03789 0.28356 -0.03359 0.28379 -0.02929 0.28449 C -0.02435 0.28518 -0.02539 0.28611 -0.02018 0.28819 C -0.01849 0.28889 -0.01679 0.28912 -0.01523 0.28935 C -0.0138 0.29027 -0.01237 0.2912 -0.01093 0.29189 C -0.00872 0.29305 -0.00364 0.29421 -0.00169 0.29444 C 0.00417 0.29514 0.01003 0.29537 0.01589 0.29583 C 0.01836 0.29652 0.01992 0.29699 0.02227 0.29814 C 0.02305 0.29861 0.0237 0.2993 0.02448 0.29953 C 0.0263 0.3 0.02826 0.30023 0.03008 0.30069 C 0.03203 0.30139 0.03386 0.30277 0.03581 0.30324 C 0.03724 0.3037 0.03854 0.30393 0.03998 0.30463 C 0.04102 0.30486 0.04193 0.30555 0.04284 0.30578 C 0.04453 0.30625 0.0461 0.30648 0.04779 0.30694 C 0.04896 0.3074 0.05013 0.30787 0.0513 0.30833 C 0.05274 0.30879 0.05417 0.30926 0.0556 0.30949 C 0.06055 0.3125 0.05456 0.30926 0.06407 0.31203 C 0.06485 0.31226 0.0655 0.31296 0.06615 0.31342 C 0.06758 0.31389 0.06901 0.31412 0.07045 0.31458 C 0.0711 0.31504 0.07188 0.31597 0.07253 0.31597 C 0.0849 0.31597 0.07761 0.31574 0.08321 0.31342 C 0.09076 0.30995 0.08268 0.31458 0.09024 0.30949 C 0.09102 0.30902 0.09167 0.30879 0.09232 0.30833 C 0.09362 0.30717 0.09479 0.30578 0.09597 0.30463 C 0.09662 0.3037 0.09727 0.30277 0.09805 0.30185 C 0.10026 0.3 0.10365 0.3 0.10586 0.29953 C 0.10703 0.29907 0.10821 0.29861 0.10938 0.29814 C 0.1112 0.29745 0.11315 0.29629 0.11498 0.29583 L 0.11992 0.29444 C 0.12071 0.29398 0.12136 0.29351 0.12214 0.29328 C 0.12396 0.29236 0.12591 0.29166 0.12774 0.29074 C 0.12969 0.28958 0.13633 0.28495 0.13841 0.2831 C 0.14076 0.28101 0.14532 0.27615 0.14753 0.27314 C 0.15104 0.26851 0.14948 0.27037 0.15248 0.26689 C 0.153 0.26551 0.15352 0.26435 0.15391 0.26296 C 0.15469 0.26134 0.15573 0.25995 0.15612 0.2581 C 0.15703 0.25139 0.15742 0.23796 0.15742 0.23819 C 0.15729 0.21944 0.15677 0.20046 0.15677 0.18194 C 0.15677 0.11851 0.15417 0.1375 0.15886 0.10833 C 0.15912 0.10416 0.15912 0.09976 0.15964 0.0956 C 0.1599 0.09305 0.16055 0.09027 0.16107 0.08819 C 0.16198 0.08287 0.16133 0.08541 0.16315 0.08032 L 0.16524 0.06921 C 0.1655 0.06782 0.16563 0.06643 0.16602 0.06551 C 0.16641 0.06435 0.16706 0.06319 0.16745 0.0618 C 0.16797 0.05926 0.16797 0.05648 0.16875 0.05416 C 0.16927 0.05301 0.16979 0.05185 0.17018 0.05046 C 0.17084 0.04791 0.17136 0.04351 0.17162 0.04166 C 0.17188 0.04027 0.17201 0.03912 0.1724 0.03773 C 0.17279 0.03657 0.17331 0.03518 0.17383 0.03379 C 0.17357 -0.02917 0.17357 -0.09167 0.17305 -0.15463 C 0.17305 -0.15787 0.17162 -0.15949 0.17097 -0.1625 C 0.17058 -0.16343 0.17058 -0.16482 0.17018 -0.16598 C 0.1694 -0.16852 0.16732 -0.17269 0.16602 -0.17477 C 0.16367 -0.17801 0.16263 -0.17801 0.15964 -0.1801 L 0.15534 -0.18241 C 0.15469 -0.18264 0.15391 -0.18287 0.15326 -0.18357 C 0.14948 -0.18681 0.15143 -0.18565 0.14753 -0.1875 C 0.14688 -0.1882 0.14623 -0.18936 0.14545 -0.18982 C 0.14414 -0.19098 0.14258 -0.19144 0.14115 -0.19236 L 0.13907 -0.19375 C 0.13907 -0.19352 0.1349 -0.19607 0.1349 -0.19584 C 0.13295 -0.19676 0.12865 -0.19815 0.12709 -0.2 C 0.12448 -0.20301 0.12487 -0.20301 0.12136 -0.2051 C 0.11823 -0.20695 0.11836 -0.20579 0.11498 -0.2088 C 0.11393 -0.20973 0.11328 -0.21181 0.11224 -0.2125 C 0.11133 -0.2132 0.11029 -0.2132 0.10938 -0.21389 C 0.1043 -0.21644 0.11094 -0.21389 0.10365 -0.21621 C 0.10274 -0.21713 0.10183 -0.21806 0.10091 -0.21875 C 0.10013 -0.21922 0.09948 -0.21945 0.0987 -0.22014 C 0.09688 -0.22153 0.09505 -0.22361 0.0931 -0.225 L 0.0888 -0.22755 C 0.08815 -0.22801 0.0875 -0.22848 0.08672 -0.22894 C 0.08581 -0.22917 0.0849 -0.22986 0.08386 -0.2301 C 0.08242 -0.23056 0.08099 -0.23102 0.07969 -0.23149 C 0.07852 -0.23172 0.07735 -0.23195 0.07604 -0.23264 C 0.06992 -0.23704 0.075 -0.2338 0.06693 -0.23611 C 0.06589 -0.23681 0.06498 -0.23727 0.06407 -0.2375 C 0.06263 -0.23797 0.0612 -0.23843 0.05977 -0.23889 C 0.05886 -0.23936 0.05795 -0.23959 0.05703 -0.24005 C 0.0556 -0.24074 0.05417 -0.24098 0.05274 -0.24144 C 0.04844 -0.24399 0.05235 -0.24167 0.04492 -0.24399 C 0.04024 -0.24514 0.04284 -0.24468 0.03933 -0.24653 C 0.03737 -0.24746 0.03477 -0.24838 0.03295 -0.24908 L 0.02018 -0.25278 C 0.0142 -0.25625 0.01745 -0.25486 0.01029 -0.25649 C 0.00964 -0.25695 0.00886 -0.25741 0.00821 -0.25787 C -0.00416 -0.2632 -0.02161 -0.25811 -0.03073 -0.25787 C -0.03151 -0.25695 -0.03216 -0.25602 -0.03294 -0.25533 C -0.03476 -0.25348 -0.03672 -0.25186 -0.03854 -0.25024 C -0.03945 -0.24931 -0.04049 -0.24861 -0.0414 -0.24769 C -0.04258 -0.24653 -0.04388 -0.24537 -0.04492 -0.24399 C -0.0457 -0.24283 -0.04622 -0.24098 -0.047 -0.24005 C -0.0483 -0.23889 -0.05 -0.23889 -0.0513 -0.2375 C -0.05221 -0.23681 -0.05325 -0.23588 -0.05416 -0.23519 C -0.05651 -0.23218 -0.05716 -0.23102 -0.05911 -0.22755 C -0.0595 -0.22547 -0.06002 -0.22315 -0.06054 -0.2213 C -0.0608 -0.22014 -0.0608 -0.21875 -0.0612 -0.2176 C -0.06198 -0.21482 -0.06328 -0.21274 -0.06406 -0.21042 C -0.06575 -0.20394 -0.06536 -0.2051 -0.06758 -0.19861 C -0.06797 -0.19746 -0.06862 -0.1963 -0.06901 -0.19491 C -0.07213 -0.18426 -0.072 -0.18473 -0.07396 -0.17593 C -0.0737 -0.16806 -0.07357 -0.16042 -0.07317 -0.15209 C -0.07304 -0.14861 -0.07226 -0.14699 -0.07187 -0.14329 C -0.07148 -0.14121 -0.07135 -0.13912 -0.07109 -0.13704 C -0.07031 -0.13172 -0.07031 -0.13426 -0.06901 -0.12824 C -0.06849 -0.1257 -0.06823 -0.12315 -0.06758 -0.12061 C -0.06666 -0.11736 -0.06523 -0.11459 -0.06471 -0.11065 C -0.06445 -0.10903 -0.06445 -0.10718 -0.06406 -0.10556 C -0.06354 -0.10394 -0.0625 -0.10324 -0.06185 -0.10186 C -0.06041 -0.09861 -0.05898 -0.09514 -0.05768 -0.09167 C -0.05716 -0.09074 -0.05664 -0.08936 -0.05625 -0.08797 C -0.05586 -0.08704 -0.05599 -0.08519 -0.0556 -0.08426 C -0.05495 -0.08287 -0.05403 -0.08218 -0.05338 -0.08033 C -0.05273 -0.07894 -0.05273 -0.07686 -0.05195 -0.07547 C -0.05117 -0.07385 -0.05 -0.07315 -0.04922 -0.07153 C -0.0431 -0.05949 -0.04909 -0.06736 -0.04427 -0.06181 C -0.04297 -0.05533 -0.04375 -0.05764 -0.03997 -0.05047 C -0.03867 -0.04769 -0.03737 -0.04491 -0.03567 -0.0426 C -0.03216 -0.03797 -0.03385 -0.04005 -0.03073 -0.03635 C -0.02982 -0.0338 -0.0289 -0.03149 -0.02799 -0.02917 C -0.02721 -0.02709 -0.02643 -0.0257 -0.02578 -0.02385 C -0.02487 -0.0213 -0.02291 -0.01621 -0.02291 -0.01598 C -0.02096 -0.00579 -0.02435 -0.02223 -0.0194 -0.00486 C -0.01901 -0.00324 -0.01862 -0.00162 -0.01797 3.7037E-6 C -0.01718 0.00277 -0.0151 0.00949 -0.01445 0.01134 Z " pathEditMode="relative" rAng="0" ptsTypes="AAAAAAAAAAAAAAAAAAAAAAAAAAAAAAAAAAAAAAAAAAAAAAAAAAAAAAAAAAAAAAAAAAAAAAAAAAAAAAAAAAAAAAAAAAAAAAAAAAAAAAAAAAAAAAAAAAAAAAAAAAAAAAAAAAAAAAAAAAAAAAAAAAAAAAAAAAAAAAAAAAAAAAAAAA">
                                      <p:cBhvr>
                                        <p:cTn id="23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6 0.01134 L -0.01446 0.01157 C -0.025 0.01852 -0.0168 0.01134 -0.02227 0.01898 C -0.02357 0.02083 -0.02513 0.02222 -0.02657 0.02407 L -0.02865 0.02662 C -0.03138 0.03634 -0.02826 0.02708 -0.03295 0.03518 C -0.03529 0.03958 -0.03347 0.03912 -0.03568 0.04375 C -0.03698 0.04653 -0.0388 0.04861 -0.03998 0.05162 C -0.04649 0.06898 -0.03972 0.05092 -0.04492 0.06435 C -0.04545 0.06551 -0.04571 0.06713 -0.04636 0.06782 C -0.04714 0.06921 -0.04818 0.06921 -0.04922 0.0706 C -0.05065 0.08102 -0.04857 0.0706 -0.05196 0.07754 C -0.05521 0.08472 -0.05365 0.08472 -0.0569 0.08889 C -0.05834 0.0912 -0.0612 0.09444 -0.0612 0.09444 C -0.06328 0.1 -0.06498 0.10555 -0.06823 0.10949 C -0.06901 0.11018 -0.06966 0.11134 -0.07045 0.11157 C -0.07136 0.11296 -0.0724 0.11296 -0.07318 0.11435 C -0.07409 0.11551 -0.07461 0.11713 -0.07539 0.11828 C -0.07591 0.11921 -0.0767 0.11991 -0.07748 0.12083 C -0.07826 0.12199 -0.07878 0.12361 -0.07956 0.12407 C -0.08099 0.12639 -0.08242 0.12801 -0.08373 0.12963 C -0.08633 0.13264 -0.08841 0.13541 -0.09167 0.1368 L -0.09375 0.13819 C -0.09558 0.1412 -0.0974 0.14537 -0.10013 0.14676 L -0.10222 0.14815 C -0.10756 0.15486 -0.10091 0.14676 -0.10651 0.15486 C -0.10808 0.15671 -0.11003 0.1581 -0.11146 0.16088 C -0.11263 0.16342 -0.11433 0.16875 -0.11433 0.16898 C -0.11446 0.17153 -0.11472 0.17453 -0.11498 0.17754 C -0.11524 0.18009 -0.11563 0.18194 -0.11563 0.18495 C -0.11563 0.20046 -0.11563 0.2169 -0.11498 0.23287 C -0.11485 0.23472 -0.11394 0.23611 -0.11354 0.23796 C -0.11328 0.23912 -0.11315 0.24051 -0.11289 0.24166 C -0.11198 0.24514 -0.1099 0.25208 -0.1086 0.25416 C -0.10716 0.25671 -0.10599 0.25972 -0.1043 0.2618 C -0.10365 0.2625 -0.103 0.26366 -0.10222 0.26435 C -0.10117 0.26528 -0.09987 0.26597 -0.0987 0.2669 C -0.09805 0.26736 -0.09727 0.26736 -0.09649 0.26805 C -0.09571 0.26875 -0.09519 0.26991 -0.0944 0.2706 C -0.09349 0.27153 -0.09037 0.27268 -0.08933 0.27315 C -0.0888 0.27384 -0.08802 0.275 -0.08737 0.27569 C -0.08659 0.27616 -0.08164 0.27801 -0.08099 0.27801 C -0.07956 0.27847 -0.07813 0.27893 -0.0767 0.2794 C -0.075 0.27986 -0.07201 0.28171 -0.07045 0.28194 C -0.06094 0.28264 -0.05157 0.28264 -0.04206 0.2831 C -0.03789 0.28356 -0.0336 0.28379 -0.0293 0.28449 C -0.02435 0.28518 -0.02539 0.28611 -0.02019 0.28819 C -0.01849 0.28889 -0.0168 0.28912 -0.01524 0.28935 C -0.0138 0.29028 -0.01237 0.2912 -0.01094 0.2919 C -0.00873 0.29305 -0.00365 0.29421 -0.0017 0.29444 C 0.00416 0.29514 0.01002 0.29537 0.01588 0.29583 C 0.01836 0.29653 0.01992 0.29699 0.02226 0.29815 C 0.02304 0.29861 0.0237 0.2993 0.02448 0.29953 C 0.0263 0.3 0.02825 0.30023 0.03008 0.30069 C 0.03203 0.30139 0.03385 0.30278 0.0358 0.30324 C 0.03724 0.3037 0.03854 0.30393 0.03997 0.30463 C 0.04101 0.30486 0.04192 0.30555 0.04284 0.30578 C 0.04453 0.30625 0.04609 0.30648 0.04778 0.30694 C 0.04896 0.30741 0.05013 0.30787 0.0513 0.30833 C 0.05273 0.30879 0.05416 0.30926 0.0556 0.30949 C 0.06054 0.3125 0.05455 0.30926 0.06406 0.31203 C 0.06484 0.31227 0.06549 0.31296 0.06614 0.31342 C 0.06758 0.31389 0.06901 0.31412 0.07044 0.31458 C 0.07109 0.31504 0.07187 0.31597 0.07252 0.31597 C 0.08489 0.31597 0.0776 0.31574 0.0832 0.31342 C 0.09075 0.30995 0.08268 0.31458 0.09023 0.30949 C 0.09101 0.30903 0.09166 0.30879 0.09231 0.30833 C 0.09362 0.30717 0.09479 0.30578 0.09596 0.30463 C 0.09661 0.3037 0.09726 0.30278 0.09804 0.30185 C 0.10026 0.3 0.10364 0.3 0.10586 0.29953 C 0.10703 0.29907 0.1082 0.29861 0.10937 0.29815 C 0.1112 0.29745 0.11315 0.29629 0.11497 0.29583 L 0.11992 0.29444 C 0.1207 0.29398 0.12135 0.29352 0.12213 0.29328 C 0.12396 0.29236 0.12591 0.29166 0.12773 0.29074 C 0.12968 0.28958 0.13633 0.28495 0.13841 0.2831 C 0.14075 0.28102 0.14531 0.27616 0.14752 0.27315 C 0.15104 0.26852 0.14948 0.27037 0.15247 0.2669 C 0.15299 0.26551 0.15351 0.26435 0.1539 0.26296 C 0.15468 0.26134 0.15573 0.25995 0.15612 0.2581 C 0.15703 0.25139 0.15742 0.23796 0.15742 0.23819 C 0.15729 0.21944 0.15677 0.20046 0.15677 0.18194 C 0.15677 0.11852 0.15416 0.1375 0.15885 0.10833 C 0.15911 0.10416 0.15911 0.09977 0.15963 0.0956 C 0.15989 0.09305 0.16054 0.09028 0.16106 0.08819 C 0.16198 0.08287 0.16133 0.08541 0.16315 0.08032 L 0.16523 0.06921 C 0.16549 0.06782 0.16562 0.06643 0.16601 0.06551 C 0.1664 0.06435 0.16705 0.06319 0.16745 0.0618 C 0.16797 0.05926 0.16797 0.05648 0.16875 0.05416 C 0.16927 0.05301 0.16979 0.05185 0.17018 0.05046 C 0.17083 0.04791 0.17135 0.04352 0.17161 0.04166 C 0.17187 0.04028 0.172 0.03912 0.17239 0.03773 C 0.17278 0.03657 0.1733 0.03518 0.17383 0.03379 C 0.17356 -0.02917 0.17356 -0.09167 0.17304 -0.15463 C 0.17304 -0.15787 0.17161 -0.15949 0.17096 -0.1625 C 0.17057 -0.16343 0.17057 -0.16482 0.17018 -0.16597 C 0.1694 -0.16852 0.16731 -0.17269 0.16601 -0.17477 C 0.16367 -0.17801 0.16263 -0.17801 0.15963 -0.18009 L 0.15534 -0.18241 C 0.15468 -0.18264 0.1539 -0.18287 0.15325 -0.18357 C 0.14948 -0.18681 0.15143 -0.18565 0.14752 -0.1875 C 0.14687 -0.1882 0.14622 -0.18935 0.14544 -0.18982 C 0.14414 -0.19097 0.14258 -0.19144 0.14114 -0.19236 L 0.13906 -0.19375 C 0.13906 -0.19352 0.13489 -0.19607 0.13489 -0.19584 C 0.13294 -0.19676 0.12864 -0.19815 0.12708 -0.2 C 0.12448 -0.20301 0.12487 -0.20301 0.12135 -0.20509 C 0.11823 -0.20695 0.11836 -0.20579 0.11497 -0.2088 C 0.11393 -0.20972 0.11328 -0.21158 0.11224 -0.2125 C 0.11133 -0.2132 0.11028 -0.2132 0.10937 -0.21366 C 0.10429 -0.21644 0.11093 -0.21366 0.10364 -0.21621 C 0.10273 -0.21713 0.10182 -0.21806 0.10091 -0.21875 C 0.10013 -0.21922 0.09948 -0.21945 0.0987 -0.22014 C 0.09687 -0.22153 0.09505 -0.22361 0.0931 -0.225 L 0.0888 -0.22755 C 0.08815 -0.22801 0.0875 -0.22847 0.08672 -0.22894 C 0.0858 -0.22917 0.08489 -0.22986 0.08385 -0.23009 C 0.08242 -0.23056 0.08099 -0.23102 0.07968 -0.23148 C 0.07851 -0.23172 0.07734 -0.23195 0.07604 -0.23264 C 0.06992 -0.23704 0.075 -0.2338 0.06692 -0.23611 C 0.06588 -0.23681 0.06497 -0.23727 0.06406 -0.2375 C 0.06263 -0.23797 0.0612 -0.23843 0.05976 -0.23889 C 0.05885 -0.23935 0.05794 -0.23959 0.05703 -0.24005 C 0.0556 -0.24074 0.05416 -0.24097 0.05273 -0.24144 C 0.04843 -0.24398 0.05234 -0.24167 0.04492 -0.24398 C 0.04023 -0.24514 0.04284 -0.24468 0.03932 -0.24653 C 0.03737 -0.24746 0.03476 -0.24838 0.03294 -0.24908 L 0.02018 -0.25278 C 0.01419 -0.25625 0.01745 -0.25486 0.01028 -0.25648 C 0.00963 -0.25695 0.00885 -0.25741 0.0082 -0.25787 C -0.00417 -0.2632 -0.02162 -0.2581 -0.03073 -0.25787 C -0.03151 -0.25695 -0.03216 -0.25602 -0.03295 -0.25533 C -0.03477 -0.25347 -0.03672 -0.25185 -0.03854 -0.25023 C -0.03946 -0.24931 -0.0405 -0.24861 -0.04141 -0.24769 C -0.04258 -0.24653 -0.04388 -0.24537 -0.04492 -0.24398 C -0.04571 -0.24283 -0.04623 -0.24097 -0.04701 -0.24005 C -0.04831 -0.23889 -0.05 -0.23889 -0.0513 -0.2375 C -0.05222 -0.23681 -0.05326 -0.23588 -0.05417 -0.23519 C -0.05651 -0.23218 -0.05716 -0.23102 -0.05912 -0.22755 C -0.05951 -0.22547 -0.06003 -0.22315 -0.06055 -0.2213 C -0.06081 -0.22014 -0.06081 -0.21875 -0.0612 -0.21759 C -0.06198 -0.21482 -0.06328 -0.21273 -0.06407 -0.21019 C -0.06576 -0.20394 -0.06537 -0.20509 -0.06758 -0.19861 C -0.06797 -0.19746 -0.06862 -0.1963 -0.06901 -0.19491 C -0.07214 -0.18426 -0.07201 -0.18472 -0.07396 -0.17593 C -0.0737 -0.16806 -0.07357 -0.16042 -0.07318 -0.15209 C -0.07305 -0.14861 -0.07227 -0.14699 -0.07188 -0.14329 C -0.07149 -0.14121 -0.07136 -0.13912 -0.0711 -0.13704 C -0.07032 -0.13172 -0.07032 -0.13426 -0.06901 -0.12824 C -0.06849 -0.1257 -0.06823 -0.12315 -0.06758 -0.1206 C -0.06667 -0.11736 -0.06524 -0.11459 -0.06472 -0.11065 C -0.06446 -0.10903 -0.06446 -0.10718 -0.06407 -0.10556 C -0.06354 -0.10394 -0.0625 -0.10324 -0.06185 -0.10185 C -0.06042 -0.09861 -0.05899 -0.09514 -0.05769 -0.09167 C -0.05716 -0.09074 -0.05664 -0.08935 -0.05625 -0.08797 C -0.05586 -0.08704 -0.05599 -0.08519 -0.0556 -0.08426 C -0.05495 -0.08287 -0.05404 -0.08218 -0.05339 -0.08033 C -0.05274 -0.07894 -0.05274 -0.07685 -0.05196 -0.07547 C -0.05117 -0.07384 -0.05 -0.07315 -0.04922 -0.07153 C -0.0431 -0.05949 -0.04909 -0.06736 -0.04427 -0.06181 C -0.04297 -0.05533 -0.04375 -0.05764 -0.03998 -0.05047 C -0.03867 -0.04769 -0.03737 -0.04491 -0.03568 -0.04259 C -0.03216 -0.03797 -0.03386 -0.04005 -0.03073 -0.03634 C -0.02982 -0.0338 -0.02891 -0.03148 -0.028 -0.02917 C -0.02722 -0.02709 -0.02644 -0.0257 -0.02578 -0.02384 C -0.02487 -0.0213 -0.02292 -0.01621 -0.02292 -0.01597 C -0.02097 -0.00579 -0.02435 -0.02222 -0.0194 -0.00486 C -0.01901 -0.00324 -0.01862 -0.00162 -0.01797 2.22222E-6 C -0.01719 0.00278 -0.01511 0.00949 -0.01446 0.01134 Z " pathEditMode="relative" rAng="0" ptsTypes="AAAAAAAAAAAAAAAAAAAAAAAAAAAAAAAAAAAAAAAAAAAAAAAAAAAAAAAAAAAAAAAAAAAAAAAAAAAAAAAAAAAAAAAAAAAAAAAAAAAA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6 0.01134 L -0.01446 0.01157 C -0.025 0.01851 -0.0168 0.01134 -0.02227 0.01898 C -0.02357 0.02083 -0.02513 0.02222 -0.02657 0.02407 L -0.02865 0.02662 C -0.03138 0.03634 -0.02826 0.02708 -0.03295 0.03518 C -0.03529 0.03958 -0.03347 0.03912 -0.03568 0.04375 C -0.03698 0.04652 -0.03881 0.04861 -0.03998 0.05162 C -0.04649 0.06898 -0.03972 0.05092 -0.04493 0.06435 C -0.04545 0.06551 -0.04571 0.06713 -0.04636 0.06782 C -0.04714 0.06921 -0.04818 0.06921 -0.04922 0.0706 C -0.05066 0.08101 -0.04857 0.0706 -0.05196 0.07754 C -0.05521 0.08472 -0.05365 0.08472 -0.05691 0.08888 C -0.05834 0.0912 -0.0612 0.09444 -0.0612 0.09444 C -0.06329 0.1 -0.06498 0.10555 -0.06823 0.10949 C -0.06901 0.11018 -0.06967 0.11134 -0.07045 0.11157 C -0.07136 0.11296 -0.0724 0.11296 -0.07318 0.11435 C -0.07409 0.11551 -0.07461 0.11713 -0.07539 0.11828 C -0.07605 0.11921 -0.07683 0.1199 -0.07748 0.12083 C -0.07826 0.12199 -0.07878 0.12361 -0.07956 0.12407 C -0.08099 0.12638 -0.08243 0.12801 -0.08386 0.12963 C -0.08646 0.13263 -0.08842 0.13541 -0.09167 0.1368 L -0.09375 0.13819 C -0.09558 0.1412 -0.09753 0.14537 -0.10013 0.14676 L -0.10222 0.14814 C -0.10756 0.15486 -0.10105 0.14676 -0.10651 0.15486 C -0.10808 0.15671 -0.11003 0.1581 -0.11146 0.16088 C -0.11263 0.16342 -0.11433 0.16875 -0.11433 0.16898 C -0.11446 0.17152 -0.11472 0.17453 -0.11498 0.17754 C -0.11524 0.18009 -0.11563 0.18194 -0.11563 0.18495 C -0.11563 0.20046 -0.11563 0.21689 -0.11498 0.23287 C -0.11485 0.23472 -0.11394 0.23611 -0.11355 0.23796 C -0.11329 0.23912 -0.11316 0.24051 -0.11289 0.24166 C -0.11198 0.24513 -0.1099 0.25208 -0.1086 0.25416 C -0.10717 0.25671 -0.10599 0.25972 -0.1043 0.2618 C -0.10365 0.2625 -0.103 0.26365 -0.10222 0.26435 C -0.10118 0.26527 -0.09987 0.26597 -0.0987 0.26689 C -0.09805 0.26736 -0.09727 0.26736 -0.09662 0.26805 C -0.09584 0.26875 -0.09519 0.2699 -0.09441 0.2706 C -0.09349 0.27152 -0.09037 0.27268 -0.08946 0.27314 C -0.08881 0.27384 -0.08816 0.275 -0.08737 0.27569 C -0.08659 0.27615 -0.08164 0.27801 -0.08099 0.27801 C -0.07956 0.27847 -0.07813 0.27893 -0.07683 0.27939 C -0.07513 0.27986 -0.07201 0.28171 -0.07045 0.28194 C -0.06094 0.28263 -0.05157 0.28263 -0.04206 0.2831 C -0.03789 0.28356 -0.0336 0.28379 -0.0293 0.28449 C -0.02435 0.28518 -0.02539 0.28611 -0.02019 0.28819 C -0.01849 0.28888 -0.0168 0.28912 -0.01524 0.28935 C -0.01381 0.29027 -0.01237 0.2912 -0.01094 0.29189 C -0.00873 0.29305 -0.00365 0.29421 -0.0017 0.29444 C 0.00416 0.29513 0.01002 0.29537 0.01588 0.29583 C 0.01836 0.29652 0.01992 0.29699 0.02226 0.29814 C 0.02304 0.29861 0.02369 0.2993 0.02447 0.29953 C 0.0263 0.3 0.02825 0.30023 0.03007 0.30069 C 0.03203 0.30138 0.03385 0.30277 0.0358 0.30324 C 0.03724 0.3037 0.03854 0.30393 0.03997 0.30463 C 0.04101 0.30486 0.04192 0.30555 0.04283 0.30578 C 0.04453 0.30625 0.04609 0.30648 0.04778 0.30694 C 0.04895 0.3074 0.05013 0.30787 0.0513 0.30833 C 0.05273 0.30879 0.05416 0.30926 0.05559 0.30949 C 0.06054 0.3125 0.05455 0.30926 0.06406 0.31203 C 0.06484 0.31226 0.06549 0.31296 0.06614 0.31342 C 0.06757 0.31388 0.06901 0.31412 0.07044 0.31458 C 0.07109 0.31504 0.07187 0.31597 0.07252 0.31597 C 0.08489 0.31597 0.0776 0.31574 0.0832 0.31342 C 0.09075 0.30995 0.08268 0.31458 0.09023 0.30949 C 0.09101 0.30902 0.09166 0.30879 0.09231 0.30833 C 0.09362 0.30717 0.09479 0.30578 0.09596 0.30463 C 0.09661 0.3037 0.09726 0.30277 0.09804 0.30185 C 0.10026 0.3 0.10364 0.3 0.10586 0.29953 C 0.10703 0.29907 0.1082 0.29861 0.10937 0.29814 C 0.11119 0.29745 0.11315 0.29629 0.11497 0.29583 L 0.11992 0.29444 C 0.1207 0.29398 0.12135 0.29351 0.12213 0.29328 C 0.12395 0.29236 0.12591 0.29166 0.12773 0.29074 C 0.12968 0.28958 0.13632 0.28495 0.13841 0.2831 C 0.14075 0.28101 0.14531 0.27615 0.14752 0.27314 C 0.15104 0.26851 0.14947 0.27037 0.15247 0.26689 C 0.15299 0.26551 0.15351 0.26435 0.1539 0.26296 C 0.15468 0.26134 0.15572 0.25995 0.15612 0.2581 C 0.15703 0.25138 0.15742 0.23796 0.15742 0.23819 C 0.15729 0.21944 0.15677 0.20046 0.15677 0.18194 C 0.15677 0.11851 0.15416 0.1375 0.15885 0.10833 C 0.15911 0.10416 0.15911 0.09976 0.15963 0.0956 C 0.15989 0.09305 0.16054 0.09027 0.16106 0.08819 C 0.16197 0.08287 0.16132 0.08541 0.16315 0.08032 L 0.16523 0.06921 C 0.16549 0.06782 0.16562 0.06643 0.16601 0.06551 C 0.1664 0.06435 0.16705 0.06319 0.16744 0.0618 C 0.16796 0.05926 0.16796 0.05648 0.16875 0.05416 C 0.16927 0.05301 0.16979 0.05185 0.17018 0.05046 C 0.17083 0.04791 0.17135 0.04351 0.17161 0.04166 C 0.17187 0.04027 0.172 0.03912 0.17239 0.03773 C 0.17278 0.03657 0.1733 0.03518 0.17382 0.03379 C 0.17356 -0.02917 0.17356 -0.09167 0.17304 -0.15463 C 0.17304 -0.15787 0.17161 -0.15949 0.17096 -0.1625 C 0.17057 -0.16343 0.17057 -0.16482 0.17018 -0.16598 C 0.1694 -0.16852 0.16731 -0.17269 0.16601 -0.17477 C 0.16367 -0.17801 0.16263 -0.17801 0.15963 -0.1801 L 0.15533 -0.18241 C 0.15468 -0.18264 0.1539 -0.18287 0.15325 -0.18357 C 0.14947 -0.18681 0.15143 -0.18565 0.14752 -0.1875 C 0.14687 -0.1882 0.14622 -0.18936 0.14544 -0.18982 C 0.14414 -0.19098 0.14257 -0.19144 0.14114 -0.19237 L 0.13906 -0.19375 C 0.13906 -0.19352 0.13489 -0.19607 0.13489 -0.19584 C 0.13294 -0.19676 0.12864 -0.19815 0.12708 -0.2 C 0.12447 -0.20301 0.12487 -0.20301 0.12135 -0.2051 C 0.11822 -0.20695 0.11836 -0.20579 0.11497 -0.2088 C 0.11393 -0.20973 0.11328 -0.21181 0.11224 -0.2125 C 0.11132 -0.2132 0.11028 -0.2132 0.10937 -0.21389 C 0.10429 -0.21644 0.11093 -0.21389 0.10364 -0.21621 C 0.10273 -0.21713 0.10182 -0.21806 0.10091 -0.21875 C 0.10013 -0.21922 0.09947 -0.21945 0.09869 -0.22014 C 0.09687 -0.22153 0.09505 -0.22362 0.09309 -0.225 L 0.0888 -0.22755 C 0.08815 -0.22801 0.0875 -0.22848 0.08671 -0.22894 C 0.0858 -0.22917 0.08489 -0.22987 0.08385 -0.2301 C 0.08242 -0.23056 0.08099 -0.23102 0.07968 -0.23149 C 0.07851 -0.23172 0.07734 -0.23195 0.07604 -0.23264 C 0.06992 -0.23704 0.075 -0.2338 0.06692 -0.23612 C 0.06588 -0.23681 0.06497 -0.23727 0.06406 -0.2375 C 0.06263 -0.23797 0.06119 -0.23843 0.05976 -0.23889 C 0.05885 -0.23936 0.05794 -0.23959 0.05703 -0.24005 C 0.05559 -0.24074 0.05416 -0.24098 0.05273 -0.24144 C 0.04843 -0.24399 0.05234 -0.24167 0.04492 -0.24399 C 0.04023 -0.24514 0.04283 -0.24468 0.03932 -0.24653 C 0.03737 -0.24746 0.03476 -0.24838 0.03294 -0.24908 L 0.02018 -0.25278 C 0.01419 -0.25625 0.01744 -0.25487 0.01028 -0.25649 C 0.00963 -0.25695 0.00885 -0.25741 0.0082 -0.25787 C -0.00417 -0.2632 -0.02162 -0.25811 -0.03073 -0.25787 C -0.03151 -0.25695 -0.03217 -0.25602 -0.03295 -0.25533 C -0.03477 -0.25348 -0.03672 -0.25186 -0.03855 -0.25024 C -0.03946 -0.24931 -0.0405 -0.24862 -0.04141 -0.24769 C -0.04258 -0.24653 -0.04388 -0.24537 -0.04493 -0.24399 C -0.04571 -0.24283 -0.04623 -0.24098 -0.04701 -0.24005 C -0.04831 -0.23889 -0.05 -0.23889 -0.05131 -0.2375 C -0.05222 -0.23681 -0.05326 -0.23588 -0.05417 -0.23519 C -0.05651 -0.23218 -0.05717 -0.23102 -0.05912 -0.22755 C -0.05951 -0.22547 -0.06003 -0.22315 -0.06055 -0.2213 C -0.06081 -0.22014 -0.06081 -0.21875 -0.0612 -0.21783 C -0.06198 -0.21482 -0.06329 -0.21274 -0.06407 -0.21042 C -0.06576 -0.20394 -0.06537 -0.2051 -0.06758 -0.19862 C -0.06797 -0.19746 -0.06862 -0.1963 -0.06901 -0.19491 C -0.07214 -0.18426 -0.07201 -0.18473 -0.07396 -0.17593 C -0.0737 -0.16806 -0.07357 -0.16042 -0.07318 -0.15209 C -0.07305 -0.14862 -0.07227 -0.14699 -0.07188 -0.14329 C -0.07149 -0.14121 -0.07136 -0.13912 -0.0711 -0.13704 C -0.07032 -0.13172 -0.07032 -0.13426 -0.06901 -0.12824 C -0.06849 -0.1257 -0.06823 -0.12315 -0.06758 -0.12061 C -0.06667 -0.11737 -0.06524 -0.11459 -0.06472 -0.11065 C -0.06446 -0.10903 -0.06446 -0.10718 -0.06407 -0.10556 C -0.06355 -0.10394 -0.0625 -0.10324 -0.06185 -0.10186 C -0.06042 -0.09862 -0.05899 -0.09514 -0.05769 -0.09167 C -0.05717 -0.09074 -0.05664 -0.08936 -0.05625 -0.08797 C -0.05586 -0.08704 -0.05599 -0.08519 -0.0556 -0.08426 C -0.05495 -0.08287 -0.05404 -0.08218 -0.05339 -0.08033 C -0.05274 -0.07894 -0.05274 -0.07686 -0.05196 -0.07547 C -0.05118 -0.07385 -0.05 -0.07315 -0.04922 -0.07153 C -0.0431 -0.05949 -0.04909 -0.06737 -0.04428 -0.06181 C -0.04297 -0.05533 -0.04375 -0.05764 -0.03998 -0.05047 C -0.03868 -0.04769 -0.03737 -0.04491 -0.03568 -0.0426 C -0.03217 -0.03797 -0.03386 -0.04005 -0.03073 -0.03635 C -0.02982 -0.0338 -0.02891 -0.03149 -0.028 -0.02917 C -0.02722 -0.02709 -0.02644 -0.0257 -0.02579 -0.02385 C -0.02487 -0.0213 -0.02292 -0.01621 -0.02292 -0.01598 C -0.02097 -0.00579 -0.02435 -0.02223 -0.01941 -0.00487 C -0.01901 -0.00324 -0.01862 -0.00162 -0.01797 4.07407E-6 C -0.01719 0.00277 -0.01511 0.00949 -0.01446 0.01134 Z " pathEditMode="relative" rAng="0" ptsTypes="AAAAAAAAAAAAAAAAAAAAAAAAAAAAAAAAAAAAAAAAAAAAAAAAAAAAAAAAAAAAAAAAAAAAAAAAAAAAAAAAAAAAAAAAAAAAAAAAAAAAAAAAAAAAAAAAAAAAAAAAAAAAAAAAAAAAAAAAAAAAAAAAAAAAAAAAAAAAAAAAAAAAAAAAAA">
                                      <p:cBhvr>
                                        <p:cTn id="2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A7CD4734-6AE8-7732-EF17-27265A3D01E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="" xmlns:a16="http://schemas.microsoft.com/office/drawing/2014/main" id="{5607D5A4-DE27-1F42-1322-4496DF469E87}"/>
              </a:ext>
            </a:extLst>
          </p:cNvPr>
          <p:cNvGrpSpPr/>
          <p:nvPr/>
        </p:nvGrpSpPr>
        <p:grpSpPr>
          <a:xfrm>
            <a:off x="-545711" y="395369"/>
            <a:ext cx="10235423" cy="4352763"/>
            <a:chOff x="0" y="0"/>
            <a:chExt cx="57624614" cy="24505707"/>
          </a:xfrm>
        </p:grpSpPr>
        <p:sp>
          <p:nvSpPr>
            <p:cNvPr id="4" name="Freeform 4">
              <a:extLst>
                <a:ext uri="{FF2B5EF4-FFF2-40B4-BE49-F238E27FC236}">
                  <a16:creationId xmlns="" xmlns:a16="http://schemas.microsoft.com/office/drawing/2014/main" id="{4990AAD6-2710-0A3A-75B6-CC71775E83FC}"/>
                </a:ext>
              </a:extLst>
            </p:cNvPr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="" xmlns:a16="http://schemas.microsoft.com/office/drawing/2014/main" id="{143D73F1-DFFD-D8A4-9723-07DDD0EFD330}"/>
                </a:ext>
              </a:extLst>
            </p:cNvPr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="" xmlns:a16="http://schemas.microsoft.com/office/drawing/2014/main" id="{AE03DC4E-6E25-C3DC-233C-13B8C564D71D}"/>
              </a:ext>
            </a:extLst>
          </p:cNvPr>
          <p:cNvGrpSpPr/>
          <p:nvPr/>
        </p:nvGrpSpPr>
        <p:grpSpPr>
          <a:xfrm>
            <a:off x="-365557" y="540956"/>
            <a:ext cx="9875113" cy="4061587"/>
            <a:chOff x="0" y="0"/>
            <a:chExt cx="52414898" cy="21557999"/>
          </a:xfrm>
        </p:grpSpPr>
        <p:sp>
          <p:nvSpPr>
            <p:cNvPr id="7" name="Freeform 7">
              <a:extLst>
                <a:ext uri="{FF2B5EF4-FFF2-40B4-BE49-F238E27FC236}">
                  <a16:creationId xmlns="" xmlns:a16="http://schemas.microsoft.com/office/drawing/2014/main" id="{2BE7FA0A-E9E0-1660-E7E2-EFDB221FD20F}"/>
                </a:ext>
              </a:extLst>
            </p:cNvPr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="" xmlns:a16="http://schemas.microsoft.com/office/drawing/2014/main" id="{F6C5D0F3-52A1-2994-B76B-7DBA873E2266}"/>
                </a:ext>
              </a:extLst>
            </p:cNvPr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DACC51E-9F0E-66B8-D1FD-76FF58781C32}"/>
              </a:ext>
            </a:extLst>
          </p:cNvPr>
          <p:cNvSpPr/>
          <p:nvPr/>
        </p:nvSpPr>
        <p:spPr>
          <a:xfrm>
            <a:off x="415896" y="653470"/>
            <a:ext cx="8312205" cy="3631763"/>
          </a:xfrm>
          <a:prstGeom prst="rect">
            <a:avLst/>
          </a:prstGeom>
          <a:noFill/>
          <a:ln w="38100" cmpd="tri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Muốn chia một số thập phân cho một số tự nhiên, ta đặt tính như</a:t>
            </a: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chia hai số tự nhiên rồi thực hiện như sau: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</a:t>
            </a:r>
            <a:r>
              <a:rPr kumimoji="0" lang="vi-VN" sz="23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Chia phần nguyên </a:t>
            </a:r>
            <a:r>
              <a:rPr kumimoji="0" lang="vi-VN" sz="23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 số bị chia cho số chia.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</a:t>
            </a:r>
            <a:r>
              <a:rPr kumimoji="0" lang="vi-VN" sz="23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 dấu phẩy</a:t>
            </a:r>
            <a:r>
              <a:rPr kumimoji="0" lang="vi-VN" sz="23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vào bên phải thương đã tìm được trước khi lấy</a:t>
            </a:r>
            <a:r>
              <a:rPr kumimoji="0" lang="en-US" sz="23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3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 số đầu tiên ở phần thập phân của số bị chia để tiếp tục chia.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Tiếp tục chia với từng chữ số ở phần thập phân của số bị chia.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1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Chú ý:</a:t>
            </a:r>
            <a:r>
              <a:rPr kumimoji="0" lang="vi-VN" sz="23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3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Nếu phép chia còn dư, ta có thể viết thêm chữ số 0 vào bên</a:t>
            </a:r>
            <a:r>
              <a:rPr kumimoji="0" lang="en-US" sz="23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3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phải số dư rồi tiếp tục chia.</a:t>
            </a:r>
            <a:endParaRPr kumimoji="0" lang="en-US" sz="23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 Diagonal Corner Rectangle 6">
            <a:extLst>
              <a:ext uri="{FF2B5EF4-FFF2-40B4-BE49-F238E27FC236}">
                <a16:creationId xmlns="" xmlns:a16="http://schemas.microsoft.com/office/drawing/2014/main" id="{2AD2CBC6-33B9-4B89-03A9-52A93F9FB266}"/>
              </a:ext>
            </a:extLst>
          </p:cNvPr>
          <p:cNvSpPr/>
          <p:nvPr/>
        </p:nvSpPr>
        <p:spPr>
          <a:xfrm>
            <a:off x="3028019" y="86395"/>
            <a:ext cx="2755264" cy="530819"/>
          </a:xfrm>
          <a:prstGeom prst="round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066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43841" y="-591444"/>
            <a:ext cx="4228159" cy="6326387"/>
            <a:chOff x="0" y="0"/>
            <a:chExt cx="23804198" cy="3561705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659419" cy="35472278"/>
            </a:xfrm>
            <a:custGeom>
              <a:avLst/>
              <a:gdLst/>
              <a:ahLst/>
              <a:cxnLst/>
              <a:rect l="l" t="t" r="r" b="b"/>
              <a:pathLst>
                <a:path w="23659419" h="35472278">
                  <a:moveTo>
                    <a:pt x="0" y="0"/>
                  </a:moveTo>
                  <a:lnTo>
                    <a:pt x="23659419" y="0"/>
                  </a:lnTo>
                  <a:lnTo>
                    <a:pt x="23659419" y="35472278"/>
                  </a:lnTo>
                  <a:lnTo>
                    <a:pt x="0" y="35472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3804198" cy="35617057"/>
            </a:xfrm>
            <a:custGeom>
              <a:avLst/>
              <a:gdLst/>
              <a:ahLst/>
              <a:cxnLst/>
              <a:rect l="l" t="t" r="r" b="b"/>
              <a:pathLst>
                <a:path w="23804198" h="35617057">
                  <a:moveTo>
                    <a:pt x="23659418" y="35472278"/>
                  </a:moveTo>
                  <a:lnTo>
                    <a:pt x="23804198" y="35472278"/>
                  </a:lnTo>
                  <a:lnTo>
                    <a:pt x="23804198" y="35617057"/>
                  </a:lnTo>
                  <a:lnTo>
                    <a:pt x="23659418" y="35617057"/>
                  </a:lnTo>
                  <a:lnTo>
                    <a:pt x="23659418" y="354722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472278"/>
                  </a:lnTo>
                  <a:lnTo>
                    <a:pt x="0" y="35472278"/>
                  </a:lnTo>
                  <a:lnTo>
                    <a:pt x="0" y="144780"/>
                  </a:lnTo>
                  <a:close/>
                  <a:moveTo>
                    <a:pt x="0" y="35472278"/>
                  </a:moveTo>
                  <a:lnTo>
                    <a:pt x="144780" y="35472278"/>
                  </a:lnTo>
                  <a:lnTo>
                    <a:pt x="144780" y="35617057"/>
                  </a:lnTo>
                  <a:lnTo>
                    <a:pt x="0" y="35617057"/>
                  </a:lnTo>
                  <a:lnTo>
                    <a:pt x="0" y="35472278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35472278"/>
                  </a:lnTo>
                  <a:lnTo>
                    <a:pt x="23659418" y="35472278"/>
                  </a:lnTo>
                  <a:lnTo>
                    <a:pt x="23659418" y="144780"/>
                  </a:lnTo>
                  <a:close/>
                  <a:moveTo>
                    <a:pt x="144780" y="35472278"/>
                  </a:moveTo>
                  <a:lnTo>
                    <a:pt x="23659418" y="35472278"/>
                  </a:lnTo>
                  <a:lnTo>
                    <a:pt x="23659418" y="35617057"/>
                  </a:lnTo>
                  <a:lnTo>
                    <a:pt x="144780" y="35617057"/>
                  </a:lnTo>
                  <a:lnTo>
                    <a:pt x="144780" y="35472278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19491" y="-455763"/>
            <a:ext cx="3876859" cy="6055027"/>
            <a:chOff x="0" y="0"/>
            <a:chExt cx="20577502" cy="3213873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0432723" cy="31993953"/>
            </a:xfrm>
            <a:custGeom>
              <a:avLst/>
              <a:gdLst/>
              <a:ahLst/>
              <a:cxnLst/>
              <a:rect l="l" t="t" r="r" b="b"/>
              <a:pathLst>
                <a:path w="20432723" h="31993953">
                  <a:moveTo>
                    <a:pt x="0" y="0"/>
                  </a:moveTo>
                  <a:lnTo>
                    <a:pt x="20432723" y="0"/>
                  </a:lnTo>
                  <a:lnTo>
                    <a:pt x="20432723" y="31993953"/>
                  </a:lnTo>
                  <a:lnTo>
                    <a:pt x="0" y="319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577502" cy="32138733"/>
            </a:xfrm>
            <a:custGeom>
              <a:avLst/>
              <a:gdLst/>
              <a:ahLst/>
              <a:cxnLst/>
              <a:rect l="l" t="t" r="r" b="b"/>
              <a:pathLst>
                <a:path w="20577502" h="32138733">
                  <a:moveTo>
                    <a:pt x="20432722" y="31993951"/>
                  </a:moveTo>
                  <a:lnTo>
                    <a:pt x="20577502" y="31993951"/>
                  </a:lnTo>
                  <a:lnTo>
                    <a:pt x="20577502" y="32138733"/>
                  </a:lnTo>
                  <a:lnTo>
                    <a:pt x="20432722" y="32138733"/>
                  </a:lnTo>
                  <a:lnTo>
                    <a:pt x="20432722" y="319939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1993951"/>
                  </a:lnTo>
                  <a:lnTo>
                    <a:pt x="0" y="31993951"/>
                  </a:lnTo>
                  <a:lnTo>
                    <a:pt x="0" y="144780"/>
                  </a:lnTo>
                  <a:close/>
                  <a:moveTo>
                    <a:pt x="0" y="31993951"/>
                  </a:moveTo>
                  <a:lnTo>
                    <a:pt x="144780" y="31993951"/>
                  </a:lnTo>
                  <a:lnTo>
                    <a:pt x="144780" y="32138733"/>
                  </a:lnTo>
                  <a:lnTo>
                    <a:pt x="0" y="32138733"/>
                  </a:lnTo>
                  <a:lnTo>
                    <a:pt x="0" y="31993951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31993951"/>
                  </a:lnTo>
                  <a:lnTo>
                    <a:pt x="20432722" y="31993951"/>
                  </a:lnTo>
                  <a:lnTo>
                    <a:pt x="20432722" y="144780"/>
                  </a:lnTo>
                  <a:close/>
                  <a:moveTo>
                    <a:pt x="144780" y="31993951"/>
                  </a:moveTo>
                  <a:lnTo>
                    <a:pt x="20432722" y="31993951"/>
                  </a:lnTo>
                  <a:lnTo>
                    <a:pt x="20432722" y="32138733"/>
                  </a:lnTo>
                  <a:lnTo>
                    <a:pt x="144780" y="32138733"/>
                  </a:lnTo>
                  <a:lnTo>
                    <a:pt x="144780" y="31993951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5063455" y="728255"/>
            <a:ext cx="3215631" cy="5326097"/>
          </a:xfrm>
          <a:custGeom>
            <a:avLst/>
            <a:gdLst/>
            <a:ahLst/>
            <a:cxnLst/>
            <a:rect l="l" t="t" r="r" b="b"/>
            <a:pathLst>
              <a:path w="6431261" h="10652193">
                <a:moveTo>
                  <a:pt x="6431262" y="0"/>
                </a:moveTo>
                <a:lnTo>
                  <a:pt x="0" y="0"/>
                </a:lnTo>
                <a:lnTo>
                  <a:pt x="0" y="10652193"/>
                </a:lnTo>
                <a:lnTo>
                  <a:pt x="6431262" y="10652193"/>
                </a:lnTo>
                <a:lnTo>
                  <a:pt x="64312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46958" y="3136375"/>
            <a:ext cx="3821926" cy="2252960"/>
          </a:xfrm>
          <a:custGeom>
            <a:avLst/>
            <a:gdLst/>
            <a:ahLst/>
            <a:cxnLst/>
            <a:rect l="l" t="t" r="r" b="b"/>
            <a:pathLst>
              <a:path w="7643851" h="4505919">
                <a:moveTo>
                  <a:pt x="0" y="0"/>
                </a:moveTo>
                <a:lnTo>
                  <a:pt x="7643851" y="0"/>
                </a:lnTo>
                <a:lnTo>
                  <a:pt x="7643851" y="4505919"/>
                </a:lnTo>
                <a:lnTo>
                  <a:pt x="0" y="4505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2370" b="-38495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2FFD29F-58F4-707F-B337-1527E32AB1F9}"/>
              </a:ext>
            </a:extLst>
          </p:cNvPr>
          <p:cNvSpPr txBox="1"/>
          <p:nvPr/>
        </p:nvSpPr>
        <p:spPr>
          <a:xfrm>
            <a:off x="749656" y="274196"/>
            <a:ext cx="36192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/>
              <a:t>THỰC HÀNH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545711" y="395369"/>
            <a:ext cx="10235423" cy="4352763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65557" y="524289"/>
            <a:ext cx="9875113" cy="4061587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E399F81-8B4A-C1A0-71AA-A0F5866247FB}"/>
              </a:ext>
            </a:extLst>
          </p:cNvPr>
          <p:cNvSpPr txBox="1"/>
          <p:nvPr/>
        </p:nvSpPr>
        <p:spPr>
          <a:xfrm>
            <a:off x="457199" y="571263"/>
            <a:ext cx="4376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B30C4BE-0686-D861-6E30-62D570A2BF34}"/>
              </a:ext>
            </a:extLst>
          </p:cNvPr>
          <p:cNvSpPr txBox="1"/>
          <p:nvPr/>
        </p:nvSpPr>
        <p:spPr>
          <a:xfrm>
            <a:off x="1181593" y="1612963"/>
            <a:ext cx="81297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9,1 : 7 				</a:t>
            </a:r>
            <a:r>
              <a:rPr lang="pt-BR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2,8 : 4 </a:t>
            </a:r>
          </a:p>
          <a:p>
            <a:endParaRPr lang="pt-BR" sz="4000" dirty="0"/>
          </a:p>
          <a:p>
            <a:r>
              <a:rPr lang="pt-BR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80,6 : 26 			</a:t>
            </a:r>
            <a:r>
              <a:rPr lang="pt-BR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15,3 : 30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751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545711" y="395369"/>
            <a:ext cx="9373947" cy="4352763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89255" y="493988"/>
            <a:ext cx="9215806" cy="4061587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E399F81-8B4A-C1A0-71AA-A0F5866247FB}"/>
              </a:ext>
            </a:extLst>
          </p:cNvPr>
          <p:cNvSpPr txBox="1"/>
          <p:nvPr/>
        </p:nvSpPr>
        <p:spPr>
          <a:xfrm>
            <a:off x="893519" y="764525"/>
            <a:ext cx="2024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9,1 : 7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BC2079E-AE56-D569-DF44-508F16BB0DFA}"/>
              </a:ext>
            </a:extLst>
          </p:cNvPr>
          <p:cNvSpPr txBox="1"/>
          <p:nvPr/>
        </p:nvSpPr>
        <p:spPr>
          <a:xfrm>
            <a:off x="5513021" y="780905"/>
            <a:ext cx="2024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2,8 : 4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950" y="1562374"/>
            <a:ext cx="79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9,1</a:t>
            </a:r>
            <a:endParaRPr lang="en-US" sz="28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295948" y="1668825"/>
            <a:ext cx="0" cy="13748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91337" y="1548320"/>
            <a:ext cx="342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95948" y="2071540"/>
            <a:ext cx="6973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30099" y="2012996"/>
            <a:ext cx="342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312" y="1920694"/>
            <a:ext cx="27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7738" y="1909546"/>
            <a:ext cx="27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79532" y="2012581"/>
            <a:ext cx="27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91830" y="2019010"/>
            <a:ext cx="27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3241" y="2289771"/>
            <a:ext cx="27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65907" y="1649741"/>
            <a:ext cx="64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2,8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57802" y="1700717"/>
            <a:ext cx="27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721718" y="1737869"/>
            <a:ext cx="0" cy="13748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721718" y="2168474"/>
            <a:ext cx="6973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741454" y="2127597"/>
            <a:ext cx="27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74035" y="1964854"/>
            <a:ext cx="27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0092" y="2107425"/>
            <a:ext cx="27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47052" y="1964854"/>
            <a:ext cx="27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5276" y="2121271"/>
            <a:ext cx="27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31027" y="2309030"/>
            <a:ext cx="27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34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6" grpId="0"/>
      <p:bldP spid="27" grpId="0"/>
      <p:bldP spid="28" grpId="0"/>
      <p:bldP spid="29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545711" y="395369"/>
            <a:ext cx="10235423" cy="4352763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11606" y="540956"/>
            <a:ext cx="9875113" cy="4061587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E399F81-8B4A-C1A0-71AA-A0F5866247FB}"/>
              </a:ext>
            </a:extLst>
          </p:cNvPr>
          <p:cNvSpPr txBox="1"/>
          <p:nvPr/>
        </p:nvSpPr>
        <p:spPr>
          <a:xfrm>
            <a:off x="893518" y="764525"/>
            <a:ext cx="3013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80,6 : 26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BC2079E-AE56-D569-DF44-508F16BB0DFA}"/>
              </a:ext>
            </a:extLst>
          </p:cNvPr>
          <p:cNvSpPr txBox="1"/>
          <p:nvPr/>
        </p:nvSpPr>
        <p:spPr>
          <a:xfrm>
            <a:off x="5513020" y="780905"/>
            <a:ext cx="323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15,3 : 30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77645" y="1473126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80,6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endParaRPr lang="en-US" sz="32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886211" y="1603779"/>
            <a:ext cx="7486" cy="13444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86211" y="1964854"/>
            <a:ext cx="6662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81350" y="1900602"/>
            <a:ext cx="259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8254" y="1775272"/>
            <a:ext cx="259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78390" y="1870151"/>
            <a:ext cx="259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48516" y="1775272"/>
            <a:ext cx="259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59007" y="1891022"/>
            <a:ext cx="259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7205" y="2162864"/>
            <a:ext cx="259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26802" y="1382443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15,3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30</a:t>
            </a:r>
            <a:endParaRPr lang="en-US" sz="320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7132566" y="1473126"/>
            <a:ext cx="0" cy="12798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132566" y="1879746"/>
            <a:ext cx="6457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145425" y="1822605"/>
            <a:ext cx="354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35009" y="1759788"/>
            <a:ext cx="675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40458" y="1808966"/>
            <a:ext cx="354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16485" y="1759787"/>
            <a:ext cx="354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47859" y="1829034"/>
            <a:ext cx="354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606664" y="2121421"/>
            <a:ext cx="354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89230" y="2113043"/>
            <a:ext cx="354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39261" y="1841899"/>
            <a:ext cx="354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778332" y="2573012"/>
            <a:ext cx="354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73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5" grpId="0"/>
      <p:bldP spid="26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545711" y="395369"/>
            <a:ext cx="10235423" cy="4352763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65557" y="524289"/>
            <a:ext cx="9875113" cy="4061587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E399F81-8B4A-C1A0-71AA-A0F5866247FB}"/>
              </a:ext>
            </a:extLst>
          </p:cNvPr>
          <p:cNvSpPr txBox="1"/>
          <p:nvPr/>
        </p:nvSpPr>
        <p:spPr>
          <a:xfrm>
            <a:off x="457199" y="571263"/>
            <a:ext cx="4376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́?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B30C4BE-0686-D861-6E30-62D570A2BF34}"/>
              </a:ext>
            </a:extLst>
          </p:cNvPr>
          <p:cNvSpPr txBox="1"/>
          <p:nvPr/>
        </p:nvSpPr>
        <p:spPr>
          <a:xfrm>
            <a:off x="768404" y="1114199"/>
            <a:ext cx="81297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Cả 3 con gà cân nặng 5,25 kg. Trung bình mỗi con gà cân nặng .?. kg.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153E879-D062-A24F-F9F2-4C28AE03D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153" y="2431637"/>
            <a:ext cx="3553692" cy="1993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81474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545711" y="395369"/>
            <a:ext cx="10235423" cy="4352763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65557" y="524289"/>
            <a:ext cx="9875113" cy="4061587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B30C4BE-0686-D861-6E30-62D570A2BF34}"/>
              </a:ext>
            </a:extLst>
          </p:cNvPr>
          <p:cNvSpPr txBox="1"/>
          <p:nvPr/>
        </p:nvSpPr>
        <p:spPr>
          <a:xfrm>
            <a:off x="649650" y="571263"/>
            <a:ext cx="8129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Cả 3 con gà cân nặng 5,25 kg. Trung bình mỗi con gà cân nặng .?. kg.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1C0ACDD-C456-B62C-A651-0E7A3B18900A}"/>
              </a:ext>
            </a:extLst>
          </p:cNvPr>
          <p:cNvSpPr txBox="1"/>
          <p:nvPr/>
        </p:nvSpPr>
        <p:spPr>
          <a:xfrm>
            <a:off x="-13638" y="1804928"/>
            <a:ext cx="3621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con gà: 5,25 kg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con gà: .?. kg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ED6A7DE-CEB4-3927-DFA4-ABB2C035DEAD}"/>
              </a:ext>
            </a:extLst>
          </p:cNvPr>
          <p:cNvSpPr txBox="1"/>
          <p:nvPr/>
        </p:nvSpPr>
        <p:spPr>
          <a:xfrm>
            <a:off x="3480288" y="1790015"/>
            <a:ext cx="59365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 </a:t>
            </a:r>
          </a:p>
          <a:p>
            <a:pPr lvl="0" algn="ctr"/>
            <a:r>
              <a:rPr lang="it-IT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r>
              <a:rPr lang="it-IT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mỗi con gà cân </a:t>
            </a:r>
            <a:r>
              <a:rPr lang="it-IT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 là</a:t>
            </a: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5,25 : 3 = </a:t>
            </a:r>
            <a:r>
              <a:rPr lang="it-IT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1,75 (kg)</a:t>
            </a:r>
            <a:endParaRPr lang="it-IT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it-IT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 : </a:t>
            </a:r>
            <a:r>
              <a:rPr lang="it-IT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1,75 kg.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3455061A-6A81-16FA-4899-429AF69581B2}"/>
              </a:ext>
            </a:extLst>
          </p:cNvPr>
          <p:cNvCxnSpPr/>
          <p:nvPr/>
        </p:nvCxnSpPr>
        <p:spPr>
          <a:xfrm>
            <a:off x="1365662" y="1128156"/>
            <a:ext cx="17219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27E50019-5E1F-C885-02B8-275F02E7B301}"/>
              </a:ext>
            </a:extLst>
          </p:cNvPr>
          <p:cNvCxnSpPr>
            <a:cxnSpLocks/>
          </p:cNvCxnSpPr>
          <p:nvPr/>
        </p:nvCxnSpPr>
        <p:spPr>
          <a:xfrm>
            <a:off x="3930732" y="1128156"/>
            <a:ext cx="24819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98B1A8D6-6BF7-128C-4E6A-89D43E6BF7B0}"/>
              </a:ext>
            </a:extLst>
          </p:cNvPr>
          <p:cNvCxnSpPr>
            <a:cxnSpLocks/>
          </p:cNvCxnSpPr>
          <p:nvPr/>
        </p:nvCxnSpPr>
        <p:spPr>
          <a:xfrm>
            <a:off x="771896" y="1674421"/>
            <a:ext cx="50232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1252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55965" y="514350"/>
            <a:ext cx="8032070" cy="2091287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5064" y="664311"/>
            <a:ext cx="7753872" cy="1791366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2508993" y="2229526"/>
            <a:ext cx="4126014" cy="3691064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093" y="907627"/>
            <a:ext cx="5269653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447800"/>
            <a:ext cx="9448800" cy="859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3227388" y="-114168"/>
            <a:ext cx="3810000" cy="2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3994378" y="791084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425700" y="4419600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Đáp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án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sai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5132387" y="4419600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Đáp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án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đúng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2828301" y="57876"/>
            <a:ext cx="1225208" cy="86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6879771" y="134161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8431213" y="2998847"/>
            <a:ext cx="636587" cy="638175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7010400" y="1058576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362" y="25143"/>
            <a:ext cx="3467100" cy="2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1800352" y="-412125"/>
            <a:ext cx="3028786" cy="351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3292" y="1504950"/>
            <a:ext cx="139901" cy="152470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3292" y="2315533"/>
            <a:ext cx="139901" cy="152470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07899" y="1955247"/>
            <a:ext cx="139901" cy="152470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457200" y="1962080"/>
            <a:ext cx="139901" cy="152470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899359" y="1930620"/>
            <a:ext cx="105099" cy="114743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sp>
        <p:nvSpPr>
          <p:cNvPr id="47" name="Rectangle 27">
            <a:extLst>
              <a:ext uri="{FF2B5EF4-FFF2-40B4-BE49-F238E27FC236}">
                <a16:creationId xmlns="" xmlns:a16="http://schemas.microsoft.com/office/drawing/2014/main" id="{4CBF80DD-2517-49B9-ADE9-4986AE51A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283" y="2628136"/>
            <a:ext cx="2272642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.VnTime"/>
              </a:rPr>
              <a:t>13,53    3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.VnTime"/>
              </a:rPr>
              <a:t>  1 5     451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.VnTime"/>
              </a:rPr>
              <a:t>     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.VnTime"/>
              </a:rPr>
              <a:t>  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FF0066"/>
              </a:solidFill>
              <a:latin typeface=".VnTime"/>
            </a:endParaRPr>
          </a:p>
        </p:txBody>
      </p:sp>
      <p:grpSp>
        <p:nvGrpSpPr>
          <p:cNvPr id="48" name="Group 32">
            <a:extLst>
              <a:ext uri="{FF2B5EF4-FFF2-40B4-BE49-F238E27FC236}">
                <a16:creationId xmlns="" xmlns:a16="http://schemas.microsoft.com/office/drawing/2014/main" id="{599D8543-ED94-4B38-9014-131A2F00CAC6}"/>
              </a:ext>
            </a:extLst>
          </p:cNvPr>
          <p:cNvGrpSpPr>
            <a:grpSpLocks/>
          </p:cNvGrpSpPr>
          <p:nvPr/>
        </p:nvGrpSpPr>
        <p:grpSpPr bwMode="auto">
          <a:xfrm>
            <a:off x="5101049" y="2642820"/>
            <a:ext cx="909057" cy="914400"/>
            <a:chOff x="1816" y="2572"/>
            <a:chExt cx="480" cy="576"/>
          </a:xfrm>
        </p:grpSpPr>
        <p:sp>
          <p:nvSpPr>
            <p:cNvPr id="49" name="Line 33">
              <a:extLst>
                <a:ext uri="{FF2B5EF4-FFF2-40B4-BE49-F238E27FC236}">
                  <a16:creationId xmlns="" xmlns:a16="http://schemas.microsoft.com/office/drawing/2014/main" id="{0AC35FAD-39BC-4EE0-8D0F-566B82CD00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/>
            </a:p>
          </p:txBody>
        </p:sp>
        <p:sp>
          <p:nvSpPr>
            <p:cNvPr id="50" name="Line 34">
              <a:extLst>
                <a:ext uri="{FF2B5EF4-FFF2-40B4-BE49-F238E27FC236}">
                  <a16:creationId xmlns="" xmlns:a16="http://schemas.microsoft.com/office/drawing/2014/main" id="{66499775-4844-436D-8E9B-C0165A82EA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6" y="2836"/>
              <a:ext cx="480" cy="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/>
            </a:p>
          </p:txBody>
        </p:sp>
      </p:grpSp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447800"/>
            <a:ext cx="9448800" cy="859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3227388" y="-37196"/>
            <a:ext cx="3810000" cy="2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3994378" y="791084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4922304" y="4456682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Đáp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án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lang="en-US" altLang="en-US" sz="1800" noProof="0" dirty="0" err="1">
                <a:solidFill>
                  <a:prstClr val="black"/>
                </a:solidFill>
                <a:latin typeface="Arial" charset="0"/>
              </a:rPr>
              <a:t>đ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úng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617787" y="4465029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Đáp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án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sai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6879771" y="134161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8431213" y="2998847"/>
            <a:ext cx="636587" cy="638175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7010400" y="1058576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614" y="22422"/>
            <a:ext cx="3467100" cy="2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190500" y="3022689"/>
            <a:ext cx="647699" cy="638175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2257929" y="-232537"/>
            <a:ext cx="1830967" cy="12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380" y="17158"/>
            <a:ext cx="1516063" cy="99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3292" y="1504950"/>
            <a:ext cx="139901" cy="15247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3292" y="2315533"/>
            <a:ext cx="139901" cy="15247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07899" y="1955247"/>
            <a:ext cx="139901" cy="15247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457200" y="1962080"/>
            <a:ext cx="139901" cy="15247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899359" y="1930620"/>
            <a:ext cx="105099" cy="114743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sp>
        <p:nvSpPr>
          <p:cNvPr id="51" name="Rectangle 26">
            <a:extLst>
              <a:ext uri="{FF2B5EF4-FFF2-40B4-BE49-F238E27FC236}">
                <a16:creationId xmlns="" xmlns:a16="http://schemas.microsoft.com/office/drawing/2014/main" id="{12BC500D-2602-4446-AFF7-EF127C5A1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896" y="2674746"/>
            <a:ext cx="2731309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66"/>
                </a:solidFill>
                <a:latin typeface=".VnTime"/>
              </a:rPr>
              <a:t>13,53     3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66"/>
                </a:solidFill>
                <a:latin typeface=".VnTime"/>
              </a:rPr>
              <a:t>  1 5       4,51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66"/>
                </a:solidFill>
                <a:latin typeface=".VnTime"/>
              </a:rPr>
              <a:t>     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66"/>
                </a:solidFill>
                <a:latin typeface=".VnTime"/>
              </a:rPr>
              <a:t> 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 b="1" dirty="0">
              <a:solidFill>
                <a:srgbClr val="FF0066"/>
              </a:solidFill>
              <a:latin typeface=".VnTime"/>
            </a:endParaRPr>
          </a:p>
        </p:txBody>
      </p:sp>
      <p:grpSp>
        <p:nvGrpSpPr>
          <p:cNvPr id="52" name="Group 29">
            <a:extLst>
              <a:ext uri="{FF2B5EF4-FFF2-40B4-BE49-F238E27FC236}">
                <a16:creationId xmlns="" xmlns:a16="http://schemas.microsoft.com/office/drawing/2014/main" id="{2F3C927A-7C48-4A4A-B425-0B1389BA0465}"/>
              </a:ext>
            </a:extLst>
          </p:cNvPr>
          <p:cNvGrpSpPr>
            <a:grpSpLocks/>
          </p:cNvGrpSpPr>
          <p:nvPr/>
        </p:nvGrpSpPr>
        <p:grpSpPr bwMode="auto">
          <a:xfrm>
            <a:off x="4762500" y="2715827"/>
            <a:ext cx="762000" cy="1316534"/>
            <a:chOff x="3648" y="2544"/>
            <a:chExt cx="480" cy="576"/>
          </a:xfrm>
        </p:grpSpPr>
        <p:sp>
          <p:nvSpPr>
            <p:cNvPr id="53" name="Line 30">
              <a:extLst>
                <a:ext uri="{FF2B5EF4-FFF2-40B4-BE49-F238E27FC236}">
                  <a16:creationId xmlns="" xmlns:a16="http://schemas.microsoft.com/office/drawing/2014/main" id="{CB1640D4-E00C-485B-86A0-2F40D123A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2544"/>
              <a:ext cx="0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 b="1"/>
            </a:p>
          </p:txBody>
        </p:sp>
        <p:sp>
          <p:nvSpPr>
            <p:cNvPr id="54" name="Line 31">
              <a:extLst>
                <a:ext uri="{FF2B5EF4-FFF2-40B4-BE49-F238E27FC236}">
                  <a16:creationId xmlns="" xmlns:a16="http://schemas.microsoft.com/office/drawing/2014/main" id="{C7B842A9-096D-4623-B40A-B6E3FC45D1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2711"/>
              <a:ext cx="480" cy="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 b="1"/>
            </a:p>
          </p:txBody>
        </p:sp>
      </p:grpSp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1" animBg="1"/>
      <p:bldP spid="15" grpId="1" animBg="1"/>
      <p:bldP spid="5" grpId="0" animBg="1"/>
      <p:bldP spid="5" grpId="1" animBg="1"/>
      <p:bldP spid="24" grpId="0" animBg="1"/>
      <p:bldP spid="2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545711" y="1132920"/>
            <a:ext cx="10235423" cy="2877661"/>
            <a:chOff x="0" y="0"/>
            <a:chExt cx="57624614" cy="1620100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16056222"/>
            </a:xfrm>
            <a:custGeom>
              <a:avLst/>
              <a:gdLst/>
              <a:ahLst/>
              <a:cxnLst/>
              <a:rect l="l" t="t" r="r" b="b"/>
              <a:pathLst>
                <a:path w="57479837" h="16056222">
                  <a:moveTo>
                    <a:pt x="0" y="0"/>
                  </a:moveTo>
                  <a:lnTo>
                    <a:pt x="57479837" y="0"/>
                  </a:lnTo>
                  <a:lnTo>
                    <a:pt x="57479837" y="16056222"/>
                  </a:lnTo>
                  <a:lnTo>
                    <a:pt x="0" y="16056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16201003"/>
            </a:xfrm>
            <a:custGeom>
              <a:avLst/>
              <a:gdLst/>
              <a:ahLst/>
              <a:cxnLst/>
              <a:rect l="l" t="t" r="r" b="b"/>
              <a:pathLst>
                <a:path w="57624613" h="16201003">
                  <a:moveTo>
                    <a:pt x="57479834" y="16056223"/>
                  </a:moveTo>
                  <a:lnTo>
                    <a:pt x="57624613" y="16056223"/>
                  </a:lnTo>
                  <a:lnTo>
                    <a:pt x="57624613" y="16201003"/>
                  </a:lnTo>
                  <a:lnTo>
                    <a:pt x="57479834" y="16201003"/>
                  </a:lnTo>
                  <a:lnTo>
                    <a:pt x="57479834" y="1605622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056223"/>
                  </a:lnTo>
                  <a:lnTo>
                    <a:pt x="0" y="16056223"/>
                  </a:lnTo>
                  <a:lnTo>
                    <a:pt x="0" y="144780"/>
                  </a:lnTo>
                  <a:close/>
                  <a:moveTo>
                    <a:pt x="0" y="16056223"/>
                  </a:moveTo>
                  <a:lnTo>
                    <a:pt x="144780" y="16056223"/>
                  </a:lnTo>
                  <a:lnTo>
                    <a:pt x="144780" y="16201003"/>
                  </a:lnTo>
                  <a:lnTo>
                    <a:pt x="0" y="16201003"/>
                  </a:lnTo>
                  <a:lnTo>
                    <a:pt x="0" y="16056223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16056223"/>
                  </a:lnTo>
                  <a:lnTo>
                    <a:pt x="57479834" y="16056223"/>
                  </a:lnTo>
                  <a:lnTo>
                    <a:pt x="57479834" y="144780"/>
                  </a:lnTo>
                  <a:close/>
                  <a:moveTo>
                    <a:pt x="144780" y="16056223"/>
                  </a:moveTo>
                  <a:lnTo>
                    <a:pt x="57479834" y="16056223"/>
                  </a:lnTo>
                  <a:lnTo>
                    <a:pt x="57479834" y="16201003"/>
                  </a:lnTo>
                  <a:lnTo>
                    <a:pt x="144780" y="16201003"/>
                  </a:lnTo>
                  <a:lnTo>
                    <a:pt x="144780" y="16056223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65556" y="1370067"/>
            <a:ext cx="9875113" cy="2403367"/>
            <a:chOff x="0" y="0"/>
            <a:chExt cx="52414898" cy="1275653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12611754"/>
            </a:xfrm>
            <a:custGeom>
              <a:avLst/>
              <a:gdLst/>
              <a:ahLst/>
              <a:cxnLst/>
              <a:rect l="l" t="t" r="r" b="b"/>
              <a:pathLst>
                <a:path w="52270121" h="12611754">
                  <a:moveTo>
                    <a:pt x="0" y="0"/>
                  </a:moveTo>
                  <a:lnTo>
                    <a:pt x="52270120" y="0"/>
                  </a:lnTo>
                  <a:lnTo>
                    <a:pt x="52270120" y="12611754"/>
                  </a:lnTo>
                  <a:lnTo>
                    <a:pt x="0" y="1261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12756534"/>
            </a:xfrm>
            <a:custGeom>
              <a:avLst/>
              <a:gdLst/>
              <a:ahLst/>
              <a:cxnLst/>
              <a:rect l="l" t="t" r="r" b="b"/>
              <a:pathLst>
                <a:path w="52414897" h="12756534">
                  <a:moveTo>
                    <a:pt x="52270118" y="12611753"/>
                  </a:moveTo>
                  <a:lnTo>
                    <a:pt x="52414897" y="12611753"/>
                  </a:lnTo>
                  <a:lnTo>
                    <a:pt x="52414897" y="12756534"/>
                  </a:lnTo>
                  <a:lnTo>
                    <a:pt x="52270118" y="12756534"/>
                  </a:lnTo>
                  <a:lnTo>
                    <a:pt x="52270118" y="126117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11753"/>
                  </a:lnTo>
                  <a:lnTo>
                    <a:pt x="0" y="12611753"/>
                  </a:lnTo>
                  <a:lnTo>
                    <a:pt x="0" y="144780"/>
                  </a:lnTo>
                  <a:close/>
                  <a:moveTo>
                    <a:pt x="0" y="12611753"/>
                  </a:moveTo>
                  <a:lnTo>
                    <a:pt x="144780" y="12611753"/>
                  </a:lnTo>
                  <a:lnTo>
                    <a:pt x="144780" y="12756534"/>
                  </a:lnTo>
                  <a:lnTo>
                    <a:pt x="0" y="12756534"/>
                  </a:lnTo>
                  <a:lnTo>
                    <a:pt x="0" y="12611753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2611753"/>
                  </a:lnTo>
                  <a:lnTo>
                    <a:pt x="52270118" y="12611753"/>
                  </a:lnTo>
                  <a:lnTo>
                    <a:pt x="52270118" y="144780"/>
                  </a:lnTo>
                  <a:close/>
                  <a:moveTo>
                    <a:pt x="144780" y="12611753"/>
                  </a:moveTo>
                  <a:lnTo>
                    <a:pt x="52270118" y="12611753"/>
                  </a:lnTo>
                  <a:lnTo>
                    <a:pt x="52270118" y="12756534"/>
                  </a:lnTo>
                  <a:lnTo>
                    <a:pt x="144780" y="12756534"/>
                  </a:lnTo>
                  <a:lnTo>
                    <a:pt x="144780" y="12611753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747" y="1370066"/>
            <a:ext cx="6572058" cy="21734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55FF904-D875-4120-9E31-911228D03881}"/>
              </a:ext>
            </a:extLst>
          </p:cNvPr>
          <p:cNvSpPr/>
          <p:nvPr/>
        </p:nvSpPr>
        <p:spPr>
          <a:xfrm>
            <a:off x="419239" y="1635312"/>
            <a:ext cx="8305521" cy="2308324"/>
          </a:xfrm>
          <a:prstGeom prst="rect">
            <a:avLst/>
          </a:prstGeom>
          <a:noFill/>
          <a:ln w="38100" cmpd="tri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Chia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phẩy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1897" y="530123"/>
            <a:ext cx="6834292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355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7B66C43-8283-405D-AE4C-6A8131D13E2E}"/>
              </a:ext>
            </a:extLst>
          </p:cNvPr>
          <p:cNvSpPr/>
          <p:nvPr/>
        </p:nvSpPr>
        <p:spPr>
          <a:xfrm>
            <a:off x="2300947" y="2629707"/>
            <a:ext cx="4542107" cy="2472838"/>
          </a:xfrm>
          <a:prstGeom prst="rect">
            <a:avLst/>
          </a:prstGeom>
          <a:noFill/>
        </p:spPr>
        <p:txBody>
          <a:bodyPr spcFirstLastPara="1" wrap="none" lIns="51435" tIns="25718" rIns="51435" bIns="25718" numCol="1">
            <a:prstTxWarp prst="textArchUp">
              <a:avLst/>
            </a:prstTxWarp>
            <a:spAutoFit/>
          </a:bodyPr>
          <a:lstStyle/>
          <a:p>
            <a:pPr algn="ctr" defTabSz="514350">
              <a:defRPr/>
            </a:pPr>
            <a:r>
              <a:rPr lang="en-US" sz="9338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LÀM</a:t>
            </a:r>
            <a:r>
              <a:rPr lang="en-US" sz="9338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 </a:t>
            </a:r>
            <a:r>
              <a:rPr lang="en-US" sz="9338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LẠI</a:t>
            </a:r>
            <a:r>
              <a:rPr lang="en-US" sz="9338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 </a:t>
            </a:r>
            <a:r>
              <a:rPr lang="en-US" sz="9338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BÀI</a:t>
            </a:r>
            <a:r>
              <a:rPr lang="en-US" sz="9338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 </a:t>
            </a:r>
            <a:r>
              <a:rPr lang="en-US" sz="9338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VÀO</a:t>
            </a:r>
            <a:r>
              <a:rPr lang="en-US" sz="9338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 </a:t>
            </a:r>
            <a:r>
              <a:rPr lang="en-US" sz="9338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VBT</a:t>
            </a:r>
            <a:r>
              <a:rPr lang="en-US" sz="9338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 </a:t>
            </a:r>
            <a:r>
              <a:rPr lang="en-US" sz="9338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TOÁN</a:t>
            </a:r>
            <a:r>
              <a:rPr lang="en-US" sz="9338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.</a:t>
            </a:r>
          </a:p>
          <a:p>
            <a:pPr algn="ctr" defTabSz="514350">
              <a:defRPr/>
            </a:pPr>
            <a:r>
              <a:rPr lang="en-US" sz="9338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CHUẨN BỊ BÀI SAU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="" xmlns:a16="http://schemas.microsoft.com/office/drawing/2014/main" id="{84F04254-A964-41E4-8551-7BE2440BD1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63" y="519964"/>
            <a:ext cx="1410566" cy="1029163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91021828-EBFF-426B-AC71-725C77CB5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064487" cy="51435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vi-VN" altLang="en-US" sz="1013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636EF653-C3CE-4DA9-9652-A47802B1D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69" y="779319"/>
            <a:ext cx="2836718" cy="51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BD83235-E429-40E5-8EBA-5B5819FF2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144">
            <a:off x="1704538" y="3829956"/>
            <a:ext cx="1322615" cy="111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XMASCA~1">
            <a:extLst>
              <a:ext uri="{FF2B5EF4-FFF2-40B4-BE49-F238E27FC236}">
                <a16:creationId xmlns="" xmlns:a16="http://schemas.microsoft.com/office/drawing/2014/main" id="{BBD299F6-0904-44AE-A93A-6A93345B97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512" y="3159490"/>
            <a:ext cx="1862798" cy="141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7816EF5-E409-425A-A323-9EE060EDA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0672">
            <a:off x="6553054" y="3821717"/>
            <a:ext cx="1497504" cy="124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8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hia sẻ file Corel 12 Phông nền Mầm Non #5 - Quảng Cáo Yên Bái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Box 2"/>
          <p:cNvSpPr txBox="1">
            <a:spLocks noChangeArrowheads="1"/>
          </p:cNvSpPr>
          <p:nvPr/>
        </p:nvSpPr>
        <p:spPr bwMode="auto">
          <a:xfrm>
            <a:off x="1888587" y="337830"/>
            <a:ext cx="6836899" cy="320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 err="1">
                <a:solidFill>
                  <a:srgbClr val="FF0000"/>
                </a:solidFill>
                <a:latin typeface="Aaril"/>
                <a:cs typeface="Arial" pitchFamily="34" charset="0"/>
              </a:rPr>
              <a:t>CHÚCQUÝ</a:t>
            </a:r>
            <a:r>
              <a:rPr lang="en-US" sz="4050" b="1" dirty="0">
                <a:solidFill>
                  <a:srgbClr val="FF0000"/>
                </a:solidFill>
                <a:latin typeface="Aaril"/>
                <a:cs typeface="Arial" pitchFamily="34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Aaril"/>
                <a:cs typeface="Arial" pitchFamily="34" charset="0"/>
              </a:rPr>
              <a:t>THẦY</a:t>
            </a:r>
            <a:r>
              <a:rPr lang="en-US" sz="4050" b="1" dirty="0">
                <a:solidFill>
                  <a:srgbClr val="FF0000"/>
                </a:solidFill>
                <a:latin typeface="Aaril"/>
                <a:cs typeface="Arial" pitchFamily="34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Aaril"/>
                <a:cs typeface="Arial" pitchFamily="34" charset="0"/>
              </a:rPr>
              <a:t>CÔ</a:t>
            </a:r>
            <a:r>
              <a:rPr lang="en-US" sz="4050" b="1" dirty="0">
                <a:solidFill>
                  <a:srgbClr val="FF0000"/>
                </a:solidFill>
                <a:latin typeface="Aaril"/>
                <a:cs typeface="Arial" pitchFamily="34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Aaril"/>
                <a:cs typeface="Arial" pitchFamily="34" charset="0"/>
              </a:rPr>
              <a:t>MẠNH</a:t>
            </a:r>
            <a:r>
              <a:rPr lang="en-US" sz="4050" b="1" dirty="0">
                <a:solidFill>
                  <a:srgbClr val="FF0000"/>
                </a:solidFill>
                <a:latin typeface="Aaril"/>
                <a:cs typeface="Arial" pitchFamily="34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Aaril"/>
                <a:cs typeface="Arial" pitchFamily="34" charset="0"/>
              </a:rPr>
              <a:t>KHỎE</a:t>
            </a:r>
            <a:r>
              <a:rPr lang="en-US" sz="4050" b="1" dirty="0">
                <a:solidFill>
                  <a:srgbClr val="FF0000"/>
                </a:solidFill>
                <a:latin typeface="Aaril"/>
                <a:cs typeface="Arial" pitchFamily="34" charset="0"/>
              </a:rPr>
              <a:t>, </a:t>
            </a:r>
            <a:r>
              <a:rPr lang="en-US" sz="4050" b="1" dirty="0" err="1">
                <a:solidFill>
                  <a:srgbClr val="FF0000"/>
                </a:solidFill>
                <a:latin typeface="Aaril"/>
                <a:cs typeface="Arial" pitchFamily="34" charset="0"/>
              </a:rPr>
              <a:t>CÁC</a:t>
            </a:r>
            <a:r>
              <a:rPr lang="en-US" sz="4050" b="1" dirty="0">
                <a:solidFill>
                  <a:srgbClr val="FF0000"/>
                </a:solidFill>
                <a:latin typeface="Aaril"/>
                <a:cs typeface="Arial" pitchFamily="34" charset="0"/>
              </a:rPr>
              <a:t> EM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FF0000"/>
                </a:solidFill>
                <a:latin typeface="Aaril"/>
                <a:cs typeface="Arial" pitchFamily="34" charset="0"/>
              </a:rPr>
              <a:t>CHĂM NGOAN, HỌC TỐT!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0000FF"/>
                </a:solidFill>
                <a:latin typeface="Aaril"/>
                <a:cs typeface="Arial" pitchFamily="34" charset="0"/>
              </a:rPr>
              <a:t>CHÀO TẠM BIỆT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0000FF"/>
                </a:solidFill>
                <a:latin typeface="Aaril"/>
                <a:cs typeface="Arial" pitchFamily="34" charset="0"/>
              </a:rPr>
              <a:t>CÁC EM!</a:t>
            </a:r>
          </a:p>
        </p:txBody>
      </p:sp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0" y="0"/>
            <a:ext cx="9143999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18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3F1E7493-F1D6-44DD-88E0-16DA62277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909" y="3724183"/>
            <a:ext cx="1485900" cy="7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 descr="Dove-02-june">
            <a:extLst>
              <a:ext uri="{FF2B5EF4-FFF2-40B4-BE49-F238E27FC236}">
                <a16:creationId xmlns="" xmlns:a16="http://schemas.microsoft.com/office/drawing/2014/main" id="{26A129AF-CDB8-46C7-B883-DAD5CA3EFE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89" y="33876"/>
            <a:ext cx="1257300" cy="74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Dove-02-june">
            <a:extLst>
              <a:ext uri="{FF2B5EF4-FFF2-40B4-BE49-F238E27FC236}">
                <a16:creationId xmlns="" xmlns:a16="http://schemas.microsoft.com/office/drawing/2014/main" id="{185DCD96-718C-4B3F-A507-586A3348A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955" y="33876"/>
            <a:ext cx="1257300" cy="74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Dove-02-june">
            <a:extLst>
              <a:ext uri="{FF2B5EF4-FFF2-40B4-BE49-F238E27FC236}">
                <a16:creationId xmlns="" xmlns:a16="http://schemas.microsoft.com/office/drawing/2014/main" id="{F497FC5D-0886-4500-81EE-D15AD1A73D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692" y="2372313"/>
            <a:ext cx="1257300" cy="74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C0AB2F4-50F5-48C3-8B20-83BDF5FA5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951" y="1307876"/>
            <a:ext cx="1558635" cy="118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7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545711" y="395369"/>
            <a:ext cx="10235423" cy="4352763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65556" y="540957"/>
            <a:ext cx="9875113" cy="4061587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57" y="554595"/>
            <a:ext cx="8358341" cy="5492972"/>
          </a:xfrm>
          <a:prstGeom prst="rect">
            <a:avLst/>
          </a:prstGeom>
        </p:spPr>
      </p:pic>
      <p:sp>
        <p:nvSpPr>
          <p:cNvPr id="10" name="Freeform 10">
            <a:hlinkClick r:id="rId4" action="ppaction://hlinksldjump"/>
          </p:cNvPr>
          <p:cNvSpPr/>
          <p:nvPr/>
        </p:nvSpPr>
        <p:spPr>
          <a:xfrm>
            <a:off x="5629354" y="3257662"/>
            <a:ext cx="1658779" cy="20574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302" y="2094749"/>
            <a:ext cx="4410839" cy="23258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62" b="-5962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97770" y="395369"/>
            <a:ext cx="6348461" cy="4352763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32255" y="540957"/>
            <a:ext cx="6079490" cy="4061587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698119" y="2593128"/>
            <a:ext cx="2125980" cy="41148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>
            <a:hlinkClick r:id="rId7" action="ppaction://hlinksldjump"/>
          </p:cNvPr>
          <p:cNvSpPr/>
          <p:nvPr/>
        </p:nvSpPr>
        <p:spPr>
          <a:xfrm>
            <a:off x="519946" y="2571750"/>
            <a:ext cx="1755648" cy="41148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2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7668" y="742477"/>
            <a:ext cx="2069772" cy="2057579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81" y="735370"/>
            <a:ext cx="2063675" cy="2057579"/>
          </a:xfrm>
          <a:prstGeom prst="rect">
            <a:avLst/>
          </a:prstGeom>
        </p:spPr>
      </p:pic>
      <p:pic>
        <p:nvPicPr>
          <p:cNvPr id="31" name="Picture 3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56116" y="742477"/>
            <a:ext cx="1740559" cy="2057579"/>
          </a:xfrm>
          <a:prstGeom prst="rect">
            <a:avLst/>
          </a:prstGeom>
        </p:spPr>
      </p:pic>
      <p:pic>
        <p:nvPicPr>
          <p:cNvPr id="32" name="Picture 3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10177" y="2310966"/>
            <a:ext cx="2081965" cy="1932600"/>
          </a:xfrm>
          <a:prstGeom prst="rect">
            <a:avLst/>
          </a:prstGeom>
        </p:spPr>
      </p:pic>
      <p:pic>
        <p:nvPicPr>
          <p:cNvPr id="33" name="Picture 3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48969" y="2339065"/>
            <a:ext cx="1646063" cy="1904500"/>
          </a:xfrm>
          <a:prstGeom prst="rect">
            <a:avLst/>
          </a:prstGeom>
        </p:spPr>
      </p:pic>
      <p:pic>
        <p:nvPicPr>
          <p:cNvPr id="34" name="Picture 3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85302" y="2325015"/>
            <a:ext cx="2152075" cy="1932600"/>
          </a:xfrm>
          <a:prstGeom prst="rect">
            <a:avLst/>
          </a:prstGeom>
        </p:spPr>
      </p:pic>
      <p:sp>
        <p:nvSpPr>
          <p:cNvPr id="11" name="Arrow: Right 10">
            <a:hlinkClick r:id="rId21" action="ppaction://hlinksldjump"/>
            <a:extLst>
              <a:ext uri="{FF2B5EF4-FFF2-40B4-BE49-F238E27FC236}">
                <a16:creationId xmlns="" xmlns:a16="http://schemas.microsoft.com/office/drawing/2014/main" id="{E4B96772-0C71-FAE6-12D8-9B5960EA72D6}"/>
              </a:ext>
            </a:extLst>
          </p:cNvPr>
          <p:cNvSpPr/>
          <p:nvPr/>
        </p:nvSpPr>
        <p:spPr>
          <a:xfrm>
            <a:off x="8170223" y="273132"/>
            <a:ext cx="653876" cy="4622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97770" y="395369"/>
            <a:ext cx="6348461" cy="4352763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32255" y="540957"/>
            <a:ext cx="6079490" cy="4061587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457200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15864" y="2098420"/>
            <a:ext cx="5715000" cy="534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060"/>
              </a:lnSpc>
            </a:pPr>
            <a:r>
              <a:rPr lang="en-US" sz="4800">
                <a:solidFill>
                  <a:srgbClr val="000000"/>
                </a:solidFill>
                <a:latin typeface="Calibri (MS)"/>
              </a:rPr>
              <a:t>0,8 x 10</a:t>
            </a:r>
            <a:endParaRPr lang="en-US" sz="4800" dirty="0" err="1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17" name="TextBox 12"/>
          <p:cNvSpPr txBox="1"/>
          <p:nvPr/>
        </p:nvSpPr>
        <p:spPr>
          <a:xfrm>
            <a:off x="4918701" y="2126547"/>
            <a:ext cx="1672977" cy="552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4060"/>
              </a:lnSpc>
            </a:pPr>
            <a:r>
              <a:rPr lang="en-US" sz="4800">
                <a:solidFill>
                  <a:srgbClr val="FF0000"/>
                </a:solidFill>
                <a:latin typeface="Calibri (MS)"/>
              </a:rPr>
              <a:t>= 8</a:t>
            </a:r>
            <a:endParaRPr lang="en-US" sz="4800" dirty="0">
              <a:solidFill>
                <a:srgbClr val="FF0000"/>
              </a:solidFill>
              <a:latin typeface="Calibri (MS)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446133" y="2571750"/>
            <a:ext cx="2125980" cy="41148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19946" y="2571750"/>
            <a:ext cx="1755648" cy="41148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Arrow: Left 10">
            <a:hlinkClick r:id="rId6" action="ppaction://hlinksldjump"/>
            <a:extLst>
              <a:ext uri="{FF2B5EF4-FFF2-40B4-BE49-F238E27FC236}">
                <a16:creationId xmlns="" xmlns:a16="http://schemas.microsoft.com/office/drawing/2014/main" id="{AC2CE30A-B1DB-BA71-97F8-5C3BAF95C4DA}"/>
              </a:ext>
            </a:extLst>
          </p:cNvPr>
          <p:cNvSpPr/>
          <p:nvPr/>
        </p:nvSpPr>
        <p:spPr>
          <a:xfrm>
            <a:off x="178130" y="142504"/>
            <a:ext cx="534389" cy="41209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97770" y="395369"/>
            <a:ext cx="6348461" cy="4352763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32255" y="540957"/>
            <a:ext cx="6079490" cy="4061587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714499" y="2041636"/>
            <a:ext cx="5715000" cy="1060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+mn-ea"/>
                <a:cs typeface="+mn-cs"/>
              </a:rPr>
              <a:t>MẢNH GHÉP </a:t>
            </a:r>
          </a:p>
          <a:p>
            <a:pPr marL="0" marR="0" lvl="0" indent="0" algn="ctr" defTabSz="4572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+mn-ea"/>
                <a:cs typeface="+mn-cs"/>
              </a:rPr>
              <a:t>MAY MẮN</a:t>
            </a:r>
          </a:p>
        </p:txBody>
      </p:sp>
      <p:sp>
        <p:nvSpPr>
          <p:cNvPr id="9" name="Freeform 9"/>
          <p:cNvSpPr/>
          <p:nvPr/>
        </p:nvSpPr>
        <p:spPr>
          <a:xfrm>
            <a:off x="6446133" y="2571750"/>
            <a:ext cx="2125980" cy="41148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19946" y="2571750"/>
            <a:ext cx="1755648" cy="41148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rrow: Left 10">
            <a:hlinkClick r:id="rId6" action="ppaction://hlinksldjump"/>
            <a:extLst>
              <a:ext uri="{FF2B5EF4-FFF2-40B4-BE49-F238E27FC236}">
                <a16:creationId xmlns="" xmlns:a16="http://schemas.microsoft.com/office/drawing/2014/main" id="{4B268CF7-7E88-FF34-FB11-142CDD235048}"/>
              </a:ext>
            </a:extLst>
          </p:cNvPr>
          <p:cNvSpPr/>
          <p:nvPr/>
        </p:nvSpPr>
        <p:spPr>
          <a:xfrm>
            <a:off x="178130" y="142504"/>
            <a:ext cx="534389" cy="41209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07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97770" y="395369"/>
            <a:ext cx="6348461" cy="4352763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32255" y="540957"/>
            <a:ext cx="6079490" cy="4061587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15864" y="2098420"/>
            <a:ext cx="5715000" cy="534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+mn-ea"/>
                <a:cs typeface="+mn-cs"/>
              </a:rPr>
              <a:t>3,2 + 56,5</a:t>
            </a:r>
          </a:p>
        </p:txBody>
      </p:sp>
      <p:sp>
        <p:nvSpPr>
          <p:cNvPr id="17" name="TextBox 12"/>
          <p:cNvSpPr txBox="1"/>
          <p:nvPr/>
        </p:nvSpPr>
        <p:spPr>
          <a:xfrm>
            <a:off x="5166433" y="2126547"/>
            <a:ext cx="1946337" cy="534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MS)"/>
                <a:ea typeface="+mn-ea"/>
                <a:cs typeface="+mn-cs"/>
              </a:rPr>
              <a:t>= 59,7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(MS)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446133" y="2571750"/>
            <a:ext cx="2125980" cy="41148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19946" y="2571750"/>
            <a:ext cx="1755648" cy="41148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rrow: Left 10">
            <a:hlinkClick r:id="rId6" action="ppaction://hlinksldjump"/>
            <a:extLst>
              <a:ext uri="{FF2B5EF4-FFF2-40B4-BE49-F238E27FC236}">
                <a16:creationId xmlns="" xmlns:a16="http://schemas.microsoft.com/office/drawing/2014/main" id="{4BAE155B-3D7C-8CFE-B820-F15A0CB5E6D0}"/>
              </a:ext>
            </a:extLst>
          </p:cNvPr>
          <p:cNvSpPr/>
          <p:nvPr/>
        </p:nvSpPr>
        <p:spPr>
          <a:xfrm>
            <a:off x="178130" y="142504"/>
            <a:ext cx="534389" cy="41209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45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97770" y="395369"/>
            <a:ext cx="6348461" cy="4352763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32255" y="540957"/>
            <a:ext cx="6079490" cy="4061587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446133" y="2571750"/>
            <a:ext cx="2125980" cy="41148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19946" y="2571750"/>
            <a:ext cx="1755648" cy="41148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32B2479-9093-E4B1-4AFF-31CDBB9BC7C3}"/>
              </a:ext>
            </a:extLst>
          </p:cNvPr>
          <p:cNvSpPr txBox="1"/>
          <p:nvPr/>
        </p:nvSpPr>
        <p:spPr>
          <a:xfrm>
            <a:off x="2190997" y="2196608"/>
            <a:ext cx="4572000" cy="1152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+mn-ea"/>
                <a:cs typeface="+mn-cs"/>
              </a:rPr>
              <a:t>MẢNH GHÉP </a:t>
            </a:r>
          </a:p>
          <a:p>
            <a:pPr marL="0" marR="0" lvl="0" indent="0" algn="ctr" defTabSz="4572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+mn-ea"/>
                <a:cs typeface="+mn-cs"/>
              </a:rPr>
              <a:t>MAY MẮN</a:t>
            </a:r>
          </a:p>
        </p:txBody>
      </p:sp>
      <p:sp>
        <p:nvSpPr>
          <p:cNvPr id="16" name="Arrow: Left 15">
            <a:hlinkClick r:id="rId6" action="ppaction://hlinksldjump"/>
            <a:extLst>
              <a:ext uri="{FF2B5EF4-FFF2-40B4-BE49-F238E27FC236}">
                <a16:creationId xmlns="" xmlns:a16="http://schemas.microsoft.com/office/drawing/2014/main" id="{0D222ABE-6E0B-4885-56BB-EBDAB91F6366}"/>
              </a:ext>
            </a:extLst>
          </p:cNvPr>
          <p:cNvSpPr/>
          <p:nvPr/>
        </p:nvSpPr>
        <p:spPr>
          <a:xfrm>
            <a:off x="178130" y="142504"/>
            <a:ext cx="534389" cy="41209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352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B16ED11-0FA1-40D9-AC4E-68E7AB892DB1}:260"/>
  <p:tag name="GENSWF_ADVANCE_TIME" val="5.384"/>
  <p:tag name="ISPRING_SLIDE_ID_2" val="{82146924-3824-43A4-9178-0C20E48D0739}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7d195523061f1c0 xmlns="http://e7d195523061f1c0/custom/data/def">
  <_7b1dac89e7d195523061f1c0316ecb71 xmlns="">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</_7b1dac89e7d195523061f1c0316ecb71>
  <_7b1dac89e7d195523061f1c0316ecb71 xmlns="">e7d195523061f1c09e9d68d7cf438b91ef959ecb14fc25d26BBA7F7DBC18E55DFF4014AF651F0BF2569D4B6C1DA7F1A4683A481403BD872FC687266AD13265C1DE7C373772FD8728ABDD69ADD03BFF5BE2862BC891DBB79E18FD61712FE23F670D602A332950CB5EC6E6732879E5EF3A14F9D4CF03EEDD9B1B11C039589F903859E45F1985EFBDDB2870384474B44C95</_7b1dac89e7d195523061f1c0316ecb71>
  <_7b1dac89e7d195523061f1c0316ecb71 xmlns="">e7d195523061f1c09e9d68d7cf438b91ef959ecb14fc25d26BBA7F7DBC18E55DFF4014AF651F0BF2569D4B6C1DA7F1A4683A481403BD872FC687266AD13265C1DE7C373772FD8728ABDD69ADD03BFF5BE2862BC891DBB79E084D9F5E4FBB1B562A9752B1B1B336475B32C7C37DD9288EAD27DDC512A8D3801D48E380A7486EFB4C1F8A7A0CA49B3CBF40803B9190492F</_7b1dac89e7d195523061f1c0316ecb71>
  <_7b1dac89e7d195523061f1c0316ecb71 xmlns="">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</_7b1dac89e7d195523061f1c0316ecb71>
</e7d195523061f1c0>
</file>

<file path=customXml/itemProps1.xml><?xml version="1.0" encoding="utf-8"?>
<ds:datastoreItem xmlns:ds="http://schemas.openxmlformats.org/officeDocument/2006/customXml" ds:itemID="{21EDB359-7ACC-460E-A945-A59141592889}">
  <ds:schemaRefs>
    <ds:schemaRef ds:uri="http://e7d195523061f1c0/custom/data/def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1834</TotalTime>
  <Words>858</Words>
  <Application>Microsoft Office PowerPoint</Application>
  <PresentationFormat>On-screen Show (16:9)</PresentationFormat>
  <Paragraphs>174</Paragraphs>
  <Slides>32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宋体</vt:lpstr>
      <vt:lpstr>.VnTime</vt:lpstr>
      <vt:lpstr>Aaril</vt:lpstr>
      <vt:lpstr>Aptos</vt:lpstr>
      <vt:lpstr>Aptos Display</vt:lpstr>
      <vt:lpstr>Arial</vt:lpstr>
      <vt:lpstr>Calibri</vt:lpstr>
      <vt:lpstr>Calibri (MS)</vt:lpstr>
      <vt:lpstr>等线</vt:lpstr>
      <vt:lpstr>等线 Light</vt:lpstr>
      <vt:lpstr>Times New Roman</vt:lpstr>
      <vt:lpstr>Wingdings 2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HP</cp:lastModifiedBy>
  <cp:revision>31</cp:revision>
  <dcterms:created xsi:type="dcterms:W3CDTF">2017-03-31T06:09:11Z</dcterms:created>
  <dcterms:modified xsi:type="dcterms:W3CDTF">2025-11-25T09:28:56Z</dcterms:modified>
  <cp:category>9Slide.vn</cp:category>
</cp:coreProperties>
</file>