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4" r:id="rId2"/>
    <p:sldId id="270" r:id="rId3"/>
    <p:sldId id="257" r:id="rId4"/>
    <p:sldId id="258" r:id="rId5"/>
    <p:sldId id="259" r:id="rId6"/>
    <p:sldId id="268" r:id="rId7"/>
    <p:sldId id="261" r:id="rId8"/>
    <p:sldId id="262" r:id="rId9"/>
    <p:sldId id="260" r:id="rId10"/>
    <p:sldId id="263" r:id="rId11"/>
    <p:sldId id="271" r:id="rId12"/>
    <p:sldId id="269" r:id="rId13"/>
  </p:sldIdLst>
  <p:sldSz cx="12161838" cy="6858000"/>
  <p:notesSz cx="6858000" cy="9144000"/>
  <p:defaultTextStyle>
    <a:defPPr>
      <a:defRPr lang="en-US"/>
    </a:defPPr>
    <a:lvl1pPr marL="0" algn="l" defTabSz="1087039" rtl="0" eaLnBrk="1" latinLnBrk="0" hangingPunct="1">
      <a:defRPr sz="2100" kern="1200">
        <a:solidFill>
          <a:schemeClr val="tx1"/>
        </a:solidFill>
        <a:latin typeface="+mn-lt"/>
        <a:ea typeface="+mn-ea"/>
        <a:cs typeface="+mn-cs"/>
      </a:defRPr>
    </a:lvl1pPr>
    <a:lvl2pPr marL="543519" algn="l" defTabSz="1087039" rtl="0" eaLnBrk="1" latinLnBrk="0" hangingPunct="1">
      <a:defRPr sz="2100" kern="1200">
        <a:solidFill>
          <a:schemeClr val="tx1"/>
        </a:solidFill>
        <a:latin typeface="+mn-lt"/>
        <a:ea typeface="+mn-ea"/>
        <a:cs typeface="+mn-cs"/>
      </a:defRPr>
    </a:lvl2pPr>
    <a:lvl3pPr marL="1087039" algn="l" defTabSz="1087039" rtl="0" eaLnBrk="1" latinLnBrk="0" hangingPunct="1">
      <a:defRPr sz="2100" kern="1200">
        <a:solidFill>
          <a:schemeClr val="tx1"/>
        </a:solidFill>
        <a:latin typeface="+mn-lt"/>
        <a:ea typeface="+mn-ea"/>
        <a:cs typeface="+mn-cs"/>
      </a:defRPr>
    </a:lvl3pPr>
    <a:lvl4pPr marL="1630558" algn="l" defTabSz="1087039" rtl="0" eaLnBrk="1" latinLnBrk="0" hangingPunct="1">
      <a:defRPr sz="2100" kern="1200">
        <a:solidFill>
          <a:schemeClr val="tx1"/>
        </a:solidFill>
        <a:latin typeface="+mn-lt"/>
        <a:ea typeface="+mn-ea"/>
        <a:cs typeface="+mn-cs"/>
      </a:defRPr>
    </a:lvl4pPr>
    <a:lvl5pPr marL="2174077" algn="l" defTabSz="1087039" rtl="0" eaLnBrk="1" latinLnBrk="0" hangingPunct="1">
      <a:defRPr sz="2100" kern="1200">
        <a:solidFill>
          <a:schemeClr val="tx1"/>
        </a:solidFill>
        <a:latin typeface="+mn-lt"/>
        <a:ea typeface="+mn-ea"/>
        <a:cs typeface="+mn-cs"/>
      </a:defRPr>
    </a:lvl5pPr>
    <a:lvl6pPr marL="2717597" algn="l" defTabSz="1087039" rtl="0" eaLnBrk="1" latinLnBrk="0" hangingPunct="1">
      <a:defRPr sz="2100" kern="1200">
        <a:solidFill>
          <a:schemeClr val="tx1"/>
        </a:solidFill>
        <a:latin typeface="+mn-lt"/>
        <a:ea typeface="+mn-ea"/>
        <a:cs typeface="+mn-cs"/>
      </a:defRPr>
    </a:lvl6pPr>
    <a:lvl7pPr marL="3261116" algn="l" defTabSz="1087039" rtl="0" eaLnBrk="1" latinLnBrk="0" hangingPunct="1">
      <a:defRPr sz="2100" kern="1200">
        <a:solidFill>
          <a:schemeClr val="tx1"/>
        </a:solidFill>
        <a:latin typeface="+mn-lt"/>
        <a:ea typeface="+mn-ea"/>
        <a:cs typeface="+mn-cs"/>
      </a:defRPr>
    </a:lvl7pPr>
    <a:lvl8pPr marL="3804636" algn="l" defTabSz="1087039" rtl="0" eaLnBrk="1" latinLnBrk="0" hangingPunct="1">
      <a:defRPr sz="2100" kern="1200">
        <a:solidFill>
          <a:schemeClr val="tx1"/>
        </a:solidFill>
        <a:latin typeface="+mn-lt"/>
        <a:ea typeface="+mn-ea"/>
        <a:cs typeface="+mn-cs"/>
      </a:defRPr>
    </a:lvl8pPr>
    <a:lvl9pPr marL="4348155" algn="l" defTabSz="1087039"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648" y="-4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776D95-BB89-440A-9250-2A547F4353C0}" type="datetimeFigureOut">
              <a:rPr lang="en-US" smtClean="0"/>
              <a:t>12/15/2025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A37917-10CC-457D-98FD-1379D5A6348E}" type="slidenum">
              <a:rPr lang="en-US" smtClean="0"/>
              <a:t>‹#›</a:t>
            </a:fld>
            <a:endParaRPr lang="en-US"/>
          </a:p>
        </p:txBody>
      </p:sp>
    </p:spTree>
    <p:extLst>
      <p:ext uri="{BB962C8B-B14F-4D97-AF65-F5344CB8AC3E}">
        <p14:creationId xmlns:p14="http://schemas.microsoft.com/office/powerpoint/2010/main" val="3810587894"/>
      </p:ext>
    </p:extLst>
  </p:cSld>
  <p:clrMap bg1="lt1" tx1="dk1" bg2="lt2" tx2="dk2" accent1="accent1" accent2="accent2" accent3="accent3" accent4="accent4" accent5="accent5" accent6="accent6" hlink="hlink" folHlink="folHlink"/>
  <p:notesStyle>
    <a:lvl1pPr marL="0" algn="l" defTabSz="1087039" rtl="0" eaLnBrk="1" latinLnBrk="0" hangingPunct="1">
      <a:defRPr sz="1400" kern="1200">
        <a:solidFill>
          <a:schemeClr val="tx1"/>
        </a:solidFill>
        <a:latin typeface="+mn-lt"/>
        <a:ea typeface="+mn-ea"/>
        <a:cs typeface="+mn-cs"/>
      </a:defRPr>
    </a:lvl1pPr>
    <a:lvl2pPr marL="543519" algn="l" defTabSz="1087039" rtl="0" eaLnBrk="1" latinLnBrk="0" hangingPunct="1">
      <a:defRPr sz="1400" kern="1200">
        <a:solidFill>
          <a:schemeClr val="tx1"/>
        </a:solidFill>
        <a:latin typeface="+mn-lt"/>
        <a:ea typeface="+mn-ea"/>
        <a:cs typeface="+mn-cs"/>
      </a:defRPr>
    </a:lvl2pPr>
    <a:lvl3pPr marL="1087039" algn="l" defTabSz="1087039" rtl="0" eaLnBrk="1" latinLnBrk="0" hangingPunct="1">
      <a:defRPr sz="1400" kern="1200">
        <a:solidFill>
          <a:schemeClr val="tx1"/>
        </a:solidFill>
        <a:latin typeface="+mn-lt"/>
        <a:ea typeface="+mn-ea"/>
        <a:cs typeface="+mn-cs"/>
      </a:defRPr>
    </a:lvl3pPr>
    <a:lvl4pPr marL="1630558" algn="l" defTabSz="1087039" rtl="0" eaLnBrk="1" latinLnBrk="0" hangingPunct="1">
      <a:defRPr sz="1400" kern="1200">
        <a:solidFill>
          <a:schemeClr val="tx1"/>
        </a:solidFill>
        <a:latin typeface="+mn-lt"/>
        <a:ea typeface="+mn-ea"/>
        <a:cs typeface="+mn-cs"/>
      </a:defRPr>
    </a:lvl4pPr>
    <a:lvl5pPr marL="2174077" algn="l" defTabSz="1087039" rtl="0" eaLnBrk="1" latinLnBrk="0" hangingPunct="1">
      <a:defRPr sz="1400" kern="1200">
        <a:solidFill>
          <a:schemeClr val="tx1"/>
        </a:solidFill>
        <a:latin typeface="+mn-lt"/>
        <a:ea typeface="+mn-ea"/>
        <a:cs typeface="+mn-cs"/>
      </a:defRPr>
    </a:lvl5pPr>
    <a:lvl6pPr marL="2717597" algn="l" defTabSz="1087039" rtl="0" eaLnBrk="1" latinLnBrk="0" hangingPunct="1">
      <a:defRPr sz="1400" kern="1200">
        <a:solidFill>
          <a:schemeClr val="tx1"/>
        </a:solidFill>
        <a:latin typeface="+mn-lt"/>
        <a:ea typeface="+mn-ea"/>
        <a:cs typeface="+mn-cs"/>
      </a:defRPr>
    </a:lvl6pPr>
    <a:lvl7pPr marL="3261116" algn="l" defTabSz="1087039" rtl="0" eaLnBrk="1" latinLnBrk="0" hangingPunct="1">
      <a:defRPr sz="1400" kern="1200">
        <a:solidFill>
          <a:schemeClr val="tx1"/>
        </a:solidFill>
        <a:latin typeface="+mn-lt"/>
        <a:ea typeface="+mn-ea"/>
        <a:cs typeface="+mn-cs"/>
      </a:defRPr>
    </a:lvl7pPr>
    <a:lvl8pPr marL="3804636" algn="l" defTabSz="1087039" rtl="0" eaLnBrk="1" latinLnBrk="0" hangingPunct="1">
      <a:defRPr sz="1400" kern="1200">
        <a:solidFill>
          <a:schemeClr val="tx1"/>
        </a:solidFill>
        <a:latin typeface="+mn-lt"/>
        <a:ea typeface="+mn-ea"/>
        <a:cs typeface="+mn-cs"/>
      </a:defRPr>
    </a:lvl8pPr>
    <a:lvl9pPr marL="4348155" algn="l" defTabSz="108703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defRPr/>
            </a:pPr>
            <a:r>
              <a:rPr lang="en-US" altLang="en-US" b="1" dirty="0" err="1" smtClean="0"/>
              <a:t>Luyện</a:t>
            </a:r>
            <a:r>
              <a:rPr lang="en-US" altLang="en-US" b="1" dirty="0" smtClean="0"/>
              <a:t> </a:t>
            </a:r>
            <a:r>
              <a:rPr lang="en-US" altLang="en-US" b="1" dirty="0" err="1" smtClean="0"/>
              <a:t>đọc</a:t>
            </a:r>
            <a:r>
              <a:rPr lang="en-US" altLang="en-US" b="1" dirty="0" smtClean="0"/>
              <a:t> </a:t>
            </a:r>
            <a:r>
              <a:rPr lang="en-US" altLang="en-US" b="1" dirty="0" err="1" smtClean="0"/>
              <a:t>từ</a:t>
            </a:r>
            <a:r>
              <a:rPr lang="en-US" altLang="en-US" b="1" dirty="0" smtClean="0"/>
              <a:t> </a:t>
            </a:r>
            <a:r>
              <a:rPr lang="en-US" altLang="en-US" b="1" dirty="0" err="1" smtClean="0"/>
              <a:t>ứng</a:t>
            </a:r>
            <a:r>
              <a:rPr lang="en-US" altLang="en-US" b="1" dirty="0" smtClean="0"/>
              <a:t> </a:t>
            </a:r>
            <a:r>
              <a:rPr lang="en-US" altLang="en-US" b="1" dirty="0" err="1" smtClean="0"/>
              <a:t>dụng</a:t>
            </a:r>
            <a:r>
              <a:rPr lang="en-US" altLang="en-US" b="1" dirty="0" smtClean="0"/>
              <a:t> </a:t>
            </a:r>
          </a:p>
          <a:p>
            <a:pPr marL="171450" indent="-171450" eaLnBrk="1" hangingPunct="1">
              <a:spcBef>
                <a:spcPct val="0"/>
              </a:spcBef>
              <a:buFontTx/>
              <a:buChar char="-"/>
              <a:defRPr/>
            </a:pPr>
            <a:r>
              <a:rPr lang="en-US" altLang="en-US" dirty="0" smtClean="0"/>
              <a:t>HS </a:t>
            </a:r>
            <a:r>
              <a:rPr lang="en-US" altLang="en-US" dirty="0" err="1" smtClean="0"/>
              <a:t>đánh</a:t>
            </a:r>
            <a:r>
              <a:rPr lang="en-US" altLang="en-US" baseline="0" dirty="0" smtClean="0"/>
              <a:t> </a:t>
            </a:r>
            <a:r>
              <a:rPr lang="en-US" altLang="en-US" baseline="0" dirty="0" err="1" smtClean="0"/>
              <a:t>vần</a:t>
            </a:r>
            <a:r>
              <a:rPr lang="en-US" altLang="en-US" baseline="0" dirty="0" smtClean="0"/>
              <a:t> </a:t>
            </a:r>
            <a:r>
              <a:rPr lang="en-US" altLang="en-US" baseline="0" dirty="0" err="1" smtClean="0"/>
              <a:t>từng</a:t>
            </a:r>
            <a:r>
              <a:rPr lang="en-US" altLang="en-US" baseline="0" dirty="0" smtClean="0"/>
              <a:t> </a:t>
            </a:r>
            <a:r>
              <a:rPr lang="en-US" altLang="en-US" baseline="0" dirty="0" err="1" smtClean="0"/>
              <a:t>từ</a:t>
            </a:r>
            <a:r>
              <a:rPr lang="en-US" altLang="en-US" baseline="0" dirty="0" smtClean="0"/>
              <a:t> </a:t>
            </a:r>
            <a:r>
              <a:rPr lang="en-US" altLang="en-US" baseline="0" dirty="0" err="1" smtClean="0"/>
              <a:t>ứng</a:t>
            </a:r>
            <a:r>
              <a:rPr lang="en-US" altLang="en-US" baseline="0" dirty="0" smtClean="0"/>
              <a:t> </a:t>
            </a:r>
            <a:r>
              <a:rPr lang="en-US" altLang="en-US" baseline="0" dirty="0" err="1" smtClean="0"/>
              <a:t>dụng</a:t>
            </a:r>
            <a:r>
              <a:rPr lang="en-US" altLang="en-US" baseline="0" dirty="0" smtClean="0"/>
              <a:t>.</a:t>
            </a:r>
          </a:p>
          <a:p>
            <a:pPr marL="171450" indent="-171450" eaLnBrk="1" hangingPunct="1">
              <a:spcBef>
                <a:spcPct val="0"/>
              </a:spcBef>
              <a:buFontTx/>
              <a:buChar char="-"/>
              <a:defRPr/>
            </a:pPr>
            <a:r>
              <a:rPr lang="en-US" altLang="en-US" baseline="0" dirty="0" err="1" smtClean="0"/>
              <a:t>GV</a:t>
            </a:r>
            <a:r>
              <a:rPr lang="en-US" altLang="en-US" baseline="0" dirty="0" smtClean="0"/>
              <a:t> </a:t>
            </a:r>
            <a:r>
              <a:rPr lang="en-US" altLang="en-US" baseline="0" dirty="0" err="1" smtClean="0"/>
              <a:t>hỏi</a:t>
            </a:r>
            <a:r>
              <a:rPr lang="en-US" altLang="en-US" baseline="0" dirty="0" smtClean="0"/>
              <a:t>: </a:t>
            </a:r>
            <a:r>
              <a:rPr lang="en-US" altLang="en-US" baseline="0" dirty="0" err="1" smtClean="0"/>
              <a:t>Trong</a:t>
            </a:r>
            <a:r>
              <a:rPr lang="en-US" altLang="en-US" baseline="0" dirty="0" smtClean="0"/>
              <a:t> </a:t>
            </a:r>
            <a:r>
              <a:rPr lang="en-US" altLang="en-US" baseline="0" dirty="0" err="1" smtClean="0"/>
              <a:t>từ</a:t>
            </a:r>
            <a:r>
              <a:rPr lang="en-US" altLang="en-US" baseline="0" dirty="0" smtClean="0"/>
              <a:t> </a:t>
            </a:r>
            <a:r>
              <a:rPr lang="en-US" altLang="en-US" baseline="0" dirty="0" err="1" smtClean="0"/>
              <a:t>vừa</a:t>
            </a:r>
            <a:r>
              <a:rPr lang="en-US" altLang="en-US" baseline="0" dirty="0" smtClean="0"/>
              <a:t> </a:t>
            </a:r>
            <a:r>
              <a:rPr lang="en-US" altLang="en-US" baseline="0" dirty="0" err="1" smtClean="0"/>
              <a:t>đọc</a:t>
            </a:r>
            <a:r>
              <a:rPr lang="en-US" altLang="en-US" baseline="0" dirty="0" smtClean="0"/>
              <a:t> </a:t>
            </a:r>
            <a:r>
              <a:rPr lang="en-US" altLang="en-US" baseline="0" dirty="0" err="1" smtClean="0"/>
              <a:t>có</a:t>
            </a:r>
            <a:r>
              <a:rPr lang="en-US" altLang="en-US" baseline="0" dirty="0" smtClean="0"/>
              <a:t> </a:t>
            </a:r>
            <a:r>
              <a:rPr lang="en-US" altLang="en-US" baseline="0" dirty="0" err="1" smtClean="0"/>
              <a:t>tiếng</a:t>
            </a:r>
            <a:r>
              <a:rPr lang="en-US" altLang="en-US" baseline="0" dirty="0" smtClean="0"/>
              <a:t> </a:t>
            </a:r>
            <a:r>
              <a:rPr lang="en-US" altLang="en-US" baseline="0" dirty="0" err="1" smtClean="0"/>
              <a:t>nào</a:t>
            </a:r>
            <a:r>
              <a:rPr lang="en-US" altLang="en-US" baseline="0" dirty="0" smtClean="0"/>
              <a:t> </a:t>
            </a:r>
            <a:r>
              <a:rPr lang="en-US" altLang="en-US" baseline="0" dirty="0" err="1" smtClean="0"/>
              <a:t>chứa</a:t>
            </a:r>
            <a:r>
              <a:rPr lang="en-US" altLang="en-US" baseline="0" dirty="0" smtClean="0"/>
              <a:t> </a:t>
            </a:r>
            <a:r>
              <a:rPr lang="en-US" altLang="en-US" baseline="0" dirty="0" err="1" smtClean="0"/>
              <a:t>vần</a:t>
            </a:r>
            <a:r>
              <a:rPr lang="en-US" altLang="en-US" baseline="0" dirty="0" smtClean="0"/>
              <a:t> </a:t>
            </a:r>
            <a:r>
              <a:rPr lang="en-US" altLang="en-US" baseline="0" dirty="0" err="1" smtClean="0"/>
              <a:t>vừa</a:t>
            </a:r>
            <a:r>
              <a:rPr lang="en-US" altLang="en-US" baseline="0" dirty="0" smtClean="0"/>
              <a:t> </a:t>
            </a:r>
            <a:r>
              <a:rPr lang="en-US" altLang="en-US" baseline="0" dirty="0" err="1" smtClean="0"/>
              <a:t>học</a:t>
            </a:r>
            <a:r>
              <a:rPr lang="en-US" altLang="en-US" baseline="0" dirty="0" smtClean="0"/>
              <a:t>? </a:t>
            </a:r>
          </a:p>
          <a:p>
            <a:pPr marL="171450" indent="-171450" eaLnBrk="1" hangingPunct="1">
              <a:spcBef>
                <a:spcPct val="0"/>
              </a:spcBef>
              <a:buFontTx/>
              <a:buChar char="-"/>
              <a:defRPr/>
            </a:pPr>
            <a:r>
              <a:rPr lang="en-US" altLang="en-US" baseline="0" dirty="0" smtClean="0"/>
              <a:t>HS </a:t>
            </a:r>
            <a:r>
              <a:rPr lang="en-US" altLang="en-US" baseline="0" dirty="0" err="1" smtClean="0"/>
              <a:t>luyện</a:t>
            </a:r>
            <a:r>
              <a:rPr lang="en-US" altLang="en-US" baseline="0" dirty="0" smtClean="0"/>
              <a:t> </a:t>
            </a:r>
            <a:r>
              <a:rPr lang="en-US" altLang="en-US" baseline="0" dirty="0" err="1" smtClean="0"/>
              <a:t>nói</a:t>
            </a:r>
            <a:r>
              <a:rPr lang="en-US" altLang="en-US" baseline="0" dirty="0" smtClean="0"/>
              <a:t> </a:t>
            </a:r>
            <a:r>
              <a:rPr lang="en-US" altLang="en-US" baseline="0" dirty="0" err="1" smtClean="0"/>
              <a:t>về</a:t>
            </a:r>
            <a:r>
              <a:rPr lang="en-US" altLang="en-US" baseline="0" dirty="0" smtClean="0"/>
              <a:t> </a:t>
            </a:r>
            <a:r>
              <a:rPr lang="en-US" altLang="en-US" baseline="0" dirty="0" err="1" smtClean="0"/>
              <a:t>các</a:t>
            </a:r>
            <a:r>
              <a:rPr lang="en-US" altLang="en-US" baseline="0" dirty="0" smtClean="0"/>
              <a:t> </a:t>
            </a:r>
            <a:r>
              <a:rPr lang="en-US" altLang="en-US" baseline="0" dirty="0" err="1" smtClean="0"/>
              <a:t>từ</a:t>
            </a:r>
            <a:r>
              <a:rPr lang="en-US" altLang="en-US" baseline="0" dirty="0" smtClean="0"/>
              <a:t> </a:t>
            </a:r>
            <a:r>
              <a:rPr lang="en-US" altLang="en-US" baseline="0" dirty="0" err="1" smtClean="0"/>
              <a:t>ứng</a:t>
            </a:r>
            <a:r>
              <a:rPr lang="en-US" altLang="en-US" baseline="0" dirty="0" smtClean="0"/>
              <a:t> </a:t>
            </a:r>
            <a:r>
              <a:rPr lang="en-US" altLang="en-US" baseline="0" dirty="0" err="1" smtClean="0"/>
              <a:t>dụng</a:t>
            </a:r>
            <a:r>
              <a:rPr lang="en-US" altLang="en-US" baseline="0" dirty="0" smtClean="0"/>
              <a:t>. </a:t>
            </a:r>
            <a:endParaRPr lang="en-US" altLang="en-US" dirty="0" smtClean="0"/>
          </a:p>
          <a:p>
            <a:pPr marL="171450" indent="-171450" eaLnBrk="1" hangingPunct="1">
              <a:spcBef>
                <a:spcPct val="0"/>
              </a:spcBef>
              <a:buFontTx/>
              <a:buChar char="-"/>
              <a:defRPr/>
            </a:pPr>
            <a:r>
              <a:rPr lang="en-US" altLang="en-US" dirty="0" smtClean="0"/>
              <a:t>HS </a:t>
            </a:r>
            <a:r>
              <a:rPr lang="en-US" altLang="en-US" dirty="0" err="1" smtClean="0"/>
              <a:t>quan</a:t>
            </a:r>
            <a:r>
              <a:rPr lang="en-US" altLang="en-US" dirty="0" smtClean="0"/>
              <a:t> </a:t>
            </a:r>
            <a:r>
              <a:rPr lang="en-US" altLang="en-US" dirty="0" err="1" smtClean="0"/>
              <a:t>sát</a:t>
            </a:r>
            <a:r>
              <a:rPr lang="en-US" altLang="en-US" dirty="0" smtClean="0"/>
              <a:t> </a:t>
            </a:r>
            <a:r>
              <a:rPr lang="en-US" altLang="en-US" dirty="0" err="1" smtClean="0"/>
              <a:t>hình</a:t>
            </a:r>
            <a:r>
              <a:rPr lang="en-US" altLang="en-US" dirty="0" smtClean="0"/>
              <a:t> </a:t>
            </a:r>
            <a:r>
              <a:rPr lang="en-US" altLang="en-US" dirty="0" err="1" smtClean="0"/>
              <a:t>và</a:t>
            </a:r>
            <a:r>
              <a:rPr lang="en-US" altLang="en-US" baseline="0" dirty="0" smtClean="0"/>
              <a:t> </a:t>
            </a:r>
            <a:r>
              <a:rPr lang="en-US" altLang="en-US" baseline="0" dirty="0" err="1" smtClean="0"/>
              <a:t>đặt</a:t>
            </a:r>
            <a:r>
              <a:rPr lang="en-US" altLang="en-US" baseline="0" dirty="0" smtClean="0"/>
              <a:t> </a:t>
            </a:r>
            <a:r>
              <a:rPr lang="en-US" altLang="en-US" baseline="0" dirty="0" err="1" smtClean="0"/>
              <a:t>câu</a:t>
            </a:r>
            <a:r>
              <a:rPr lang="en-US" altLang="en-US" baseline="0" dirty="0" smtClean="0"/>
              <a:t> </a:t>
            </a:r>
            <a:r>
              <a:rPr lang="en-US" altLang="en-US" baseline="0" dirty="0" err="1" smtClean="0"/>
              <a:t>có</a:t>
            </a:r>
            <a:r>
              <a:rPr lang="en-US" altLang="en-US" baseline="0" dirty="0" smtClean="0"/>
              <a:t> </a:t>
            </a:r>
            <a:r>
              <a:rPr lang="en-US" altLang="en-US" baseline="0" dirty="0" err="1" smtClean="0"/>
              <a:t>chứa</a:t>
            </a:r>
            <a:r>
              <a:rPr lang="en-US" altLang="en-US" baseline="0" dirty="0" smtClean="0"/>
              <a:t> </a:t>
            </a:r>
            <a:r>
              <a:rPr lang="en-US" altLang="en-US" baseline="0" dirty="0" err="1" smtClean="0"/>
              <a:t>từ</a:t>
            </a:r>
            <a:r>
              <a:rPr lang="en-US" altLang="en-US" baseline="0" dirty="0" smtClean="0"/>
              <a:t> </a:t>
            </a:r>
            <a:r>
              <a:rPr lang="en-US" altLang="en-US" baseline="0" dirty="0" err="1" smtClean="0"/>
              <a:t>ứng</a:t>
            </a:r>
            <a:r>
              <a:rPr lang="en-US" altLang="en-US" baseline="0" dirty="0" smtClean="0"/>
              <a:t> </a:t>
            </a:r>
            <a:r>
              <a:rPr lang="en-US" altLang="en-US" baseline="0" dirty="0" err="1" smtClean="0"/>
              <a:t>dụng</a:t>
            </a:r>
            <a:r>
              <a:rPr lang="en-US" altLang="en-US" baseline="0" dirty="0" smtClean="0"/>
              <a:t>.</a:t>
            </a:r>
          </a:p>
          <a:p>
            <a:pPr marL="171450" indent="-171450" eaLnBrk="1" hangingPunct="1">
              <a:spcBef>
                <a:spcPct val="0"/>
              </a:spcBef>
              <a:buFontTx/>
              <a:buChar char="-"/>
              <a:defRPr/>
            </a:pPr>
            <a:r>
              <a:rPr lang="en-US" altLang="en-US" dirty="0" err="1" smtClean="0"/>
              <a:t>Cả</a:t>
            </a:r>
            <a:r>
              <a:rPr lang="en-US" altLang="en-US" dirty="0" smtClean="0"/>
              <a:t> </a:t>
            </a:r>
            <a:r>
              <a:rPr lang="en-US" altLang="en-US" dirty="0" err="1" smtClean="0"/>
              <a:t>lớp</a:t>
            </a:r>
            <a:r>
              <a:rPr lang="en-US" altLang="en-US" dirty="0" smtClean="0"/>
              <a:t> </a:t>
            </a:r>
            <a:r>
              <a:rPr lang="en-US" altLang="en-US" dirty="0" err="1" smtClean="0"/>
              <a:t>đọc</a:t>
            </a:r>
            <a:r>
              <a:rPr lang="en-US" altLang="en-US" dirty="0" smtClean="0"/>
              <a:t> </a:t>
            </a:r>
            <a:r>
              <a:rPr lang="en-US" altLang="en-US" dirty="0" err="1" smtClean="0"/>
              <a:t>trơn</a:t>
            </a:r>
            <a:r>
              <a:rPr lang="en-US" altLang="en-US" dirty="0" smtClean="0"/>
              <a:t> </a:t>
            </a:r>
            <a:r>
              <a:rPr lang="en-US" altLang="en-US" dirty="0" err="1" smtClean="0"/>
              <a:t>từ</a:t>
            </a:r>
            <a:r>
              <a:rPr lang="en-US" altLang="en-US" dirty="0" smtClean="0"/>
              <a:t> </a:t>
            </a:r>
            <a:r>
              <a:rPr lang="en-US" altLang="en-US" dirty="0" err="1" smtClean="0"/>
              <a:t>ứng</a:t>
            </a:r>
            <a:r>
              <a:rPr lang="en-US" altLang="en-US" dirty="0" smtClean="0"/>
              <a:t> </a:t>
            </a:r>
            <a:r>
              <a:rPr lang="en-US" altLang="en-US" dirty="0" err="1" smtClean="0"/>
              <a:t>dụn</a:t>
            </a:r>
            <a:r>
              <a:rPr lang="vi-VN" altLang="en-US" dirty="0" smtClean="0"/>
              <a:t>g</a:t>
            </a:r>
            <a:r>
              <a:rPr lang="en-US" altLang="en-US" baseline="0" dirty="0" smtClean="0"/>
              <a:t>. </a:t>
            </a:r>
            <a:endParaRPr lang="en-US" dirty="0"/>
          </a:p>
        </p:txBody>
      </p:sp>
      <p:sp>
        <p:nvSpPr>
          <p:cNvPr id="4" name="Slide Number Placeholder 3"/>
          <p:cNvSpPr>
            <a:spLocks noGrp="1"/>
          </p:cNvSpPr>
          <p:nvPr>
            <p:ph type="sldNum" sz="quarter" idx="10"/>
          </p:nvPr>
        </p:nvSpPr>
        <p:spPr/>
        <p:txBody>
          <a:bodyPr/>
          <a:lstStyle/>
          <a:p>
            <a:fld id="{9707837C-C3C6-4FF9-B78E-E882B0861204}" type="slidenum">
              <a:rPr lang="en-US" smtClean="0"/>
              <a:t>5</a:t>
            </a:fld>
            <a:endParaRPr lang="en-US"/>
          </a:p>
        </p:txBody>
      </p:sp>
    </p:spTree>
    <p:extLst>
      <p:ext uri="{BB962C8B-B14F-4D97-AF65-F5344CB8AC3E}">
        <p14:creationId xmlns:p14="http://schemas.microsoft.com/office/powerpoint/2010/main" val="92609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Tx/>
              <a:buChar char="-"/>
              <a:defRPr/>
            </a:pPr>
            <a:r>
              <a:rPr lang="en-US" altLang="en-US" dirty="0" smtClean="0"/>
              <a:t>HS</a:t>
            </a:r>
            <a:r>
              <a:rPr lang="en-US" altLang="en-US" baseline="0" dirty="0" smtClean="0"/>
              <a:t> </a:t>
            </a:r>
            <a:r>
              <a:rPr lang="en-US" altLang="en-US" baseline="0" dirty="0" err="1" smtClean="0"/>
              <a:t>đọc</a:t>
            </a:r>
            <a:r>
              <a:rPr lang="en-US" altLang="en-US" baseline="0" dirty="0" smtClean="0"/>
              <a:t> </a:t>
            </a:r>
            <a:r>
              <a:rPr lang="en-US" altLang="en-US" baseline="0" dirty="0" err="1" smtClean="0"/>
              <a:t>câu</a:t>
            </a:r>
            <a:r>
              <a:rPr lang="en-US" altLang="en-US" baseline="0" dirty="0" smtClean="0"/>
              <a:t> </a:t>
            </a:r>
            <a:r>
              <a:rPr lang="en-US" altLang="en-US" baseline="0" dirty="0" err="1" smtClean="0"/>
              <a:t>hỏi</a:t>
            </a:r>
            <a:r>
              <a:rPr lang="en-US" altLang="en-US" baseline="0" dirty="0" smtClean="0"/>
              <a:t>.</a:t>
            </a:r>
          </a:p>
          <a:p>
            <a:pPr marL="171450" indent="-171450" eaLnBrk="1" hangingPunct="1">
              <a:spcBef>
                <a:spcPct val="0"/>
              </a:spcBef>
              <a:buFontTx/>
              <a:buChar char="-"/>
              <a:defRPr/>
            </a:pPr>
            <a:r>
              <a:rPr lang="en-US" altLang="en-US" dirty="0" smtClean="0"/>
              <a:t>HS </a:t>
            </a:r>
            <a:r>
              <a:rPr lang="en-US" altLang="en-US" dirty="0" err="1" smtClean="0"/>
              <a:t>trả</a:t>
            </a:r>
            <a:r>
              <a:rPr lang="en-US" altLang="en-US" dirty="0" smtClean="0"/>
              <a:t> </a:t>
            </a:r>
            <a:r>
              <a:rPr lang="en-US" altLang="en-US" dirty="0" err="1" smtClean="0"/>
              <a:t>lời</a:t>
            </a:r>
            <a:r>
              <a:rPr lang="en-US" altLang="en-US" dirty="0" smtClean="0"/>
              <a:t> </a:t>
            </a:r>
            <a:r>
              <a:rPr lang="en-US" altLang="en-US" dirty="0" err="1" smtClean="0"/>
              <a:t>câu</a:t>
            </a:r>
            <a:r>
              <a:rPr lang="en-US" altLang="en-US" dirty="0" smtClean="0"/>
              <a:t> </a:t>
            </a:r>
            <a:r>
              <a:rPr lang="en-US" altLang="en-US" dirty="0" err="1" smtClean="0"/>
              <a:t>hỏi</a:t>
            </a:r>
            <a:r>
              <a:rPr lang="en-US" altLang="en-US" dirty="0" smtClean="0"/>
              <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 </a:t>
            </a:r>
            <a:r>
              <a:rPr lang="en-US" altLang="en-US" baseline="0" dirty="0" err="1" smtClean="0"/>
              <a:t>Cả</a:t>
            </a:r>
            <a:r>
              <a:rPr lang="en-US" altLang="en-US" baseline="0" dirty="0" smtClean="0"/>
              <a:t> </a:t>
            </a:r>
            <a:r>
              <a:rPr lang="en-US" altLang="en-US" baseline="0" dirty="0" err="1" smtClean="0"/>
              <a:t>lớp</a:t>
            </a:r>
            <a:r>
              <a:rPr lang="en-US" altLang="en-US" baseline="0" dirty="0" smtClean="0"/>
              <a:t> </a:t>
            </a:r>
            <a:r>
              <a:rPr lang="en-US" altLang="en-US" baseline="0" dirty="0" err="1" smtClean="0"/>
              <a:t>đọc</a:t>
            </a:r>
            <a:r>
              <a:rPr lang="en-US" altLang="en-US" baseline="0" dirty="0" smtClean="0"/>
              <a:t> </a:t>
            </a:r>
            <a:r>
              <a:rPr lang="en-US" altLang="en-US" baseline="0" dirty="0" err="1" smtClean="0"/>
              <a:t>trơn</a:t>
            </a:r>
            <a:r>
              <a:rPr lang="en-US" altLang="en-US" baseline="0" dirty="0" smtClean="0"/>
              <a:t> </a:t>
            </a:r>
            <a:r>
              <a:rPr lang="en-US" altLang="en-US" baseline="0" dirty="0" err="1" smtClean="0"/>
              <a:t>câu</a:t>
            </a:r>
            <a:r>
              <a:rPr lang="en-US" altLang="en-US" baseline="0" dirty="0" smtClean="0"/>
              <a:t> </a:t>
            </a:r>
            <a:r>
              <a:rPr lang="en-US" altLang="en-US" baseline="0" dirty="0" err="1" smtClean="0"/>
              <a:t>hỏi</a:t>
            </a:r>
            <a:r>
              <a:rPr lang="en-US" altLang="en-US" baseline="0" dirty="0" smtClean="0"/>
              <a:t>. </a:t>
            </a:r>
            <a:endParaRPr lang="en-US" altLang="en-US" dirty="0" smtClean="0"/>
          </a:p>
          <a:p>
            <a:pPr eaLnBrk="1" hangingPunct="1">
              <a:spcBef>
                <a:spcPct val="0"/>
              </a:spcBef>
              <a:defRPr/>
            </a:pPr>
            <a:r>
              <a:rPr lang="en-US" altLang="en-US" dirty="0" smtClean="0"/>
              <a:t>+ </a:t>
            </a:r>
            <a:r>
              <a:rPr lang="en-US" altLang="en-US" dirty="0" err="1" smtClean="0"/>
              <a:t>Xác</a:t>
            </a:r>
            <a:r>
              <a:rPr lang="en-US" altLang="en-US" dirty="0" smtClean="0"/>
              <a:t> </a:t>
            </a:r>
            <a:r>
              <a:rPr lang="en-US" altLang="en-US" dirty="0" err="1" smtClean="0"/>
              <a:t>định</a:t>
            </a:r>
            <a:r>
              <a:rPr lang="en-US" altLang="en-US" dirty="0" smtClean="0"/>
              <a:t> </a:t>
            </a:r>
            <a:r>
              <a:rPr lang="en-US" altLang="en-US" dirty="0" err="1" smtClean="0"/>
              <a:t>từ</a:t>
            </a:r>
            <a:r>
              <a:rPr lang="en-US" altLang="en-US" dirty="0" smtClean="0"/>
              <a:t> </a:t>
            </a:r>
            <a:r>
              <a:rPr lang="en-US" altLang="en-US" dirty="0" err="1" smtClean="0"/>
              <a:t>khóa</a:t>
            </a:r>
            <a:r>
              <a:rPr lang="en-US" altLang="en-US" dirty="0" smtClean="0"/>
              <a:t>.</a:t>
            </a:r>
          </a:p>
          <a:p>
            <a:pPr marL="0" indent="0" eaLnBrk="1" hangingPunct="1">
              <a:spcBef>
                <a:spcPct val="0"/>
              </a:spcBef>
              <a:buFontTx/>
              <a:buNone/>
              <a:defRPr/>
            </a:pPr>
            <a:r>
              <a:rPr lang="en-US" altLang="en-US" dirty="0" smtClean="0"/>
              <a:t>+</a:t>
            </a:r>
            <a:r>
              <a:rPr lang="en-US" altLang="en-US" baseline="0" dirty="0" smtClean="0"/>
              <a:t> </a:t>
            </a:r>
            <a:r>
              <a:rPr lang="en-US" altLang="en-US" baseline="0" dirty="0" err="1" smtClean="0"/>
              <a:t>Xác</a:t>
            </a:r>
            <a:r>
              <a:rPr lang="en-US" altLang="en-US" baseline="0" dirty="0" smtClean="0"/>
              <a:t> </a:t>
            </a:r>
            <a:r>
              <a:rPr lang="en-US" altLang="en-US" baseline="0" dirty="0" err="1" smtClean="0"/>
              <a:t>định</a:t>
            </a:r>
            <a:r>
              <a:rPr lang="en-US" altLang="en-US" baseline="0" dirty="0" smtClean="0"/>
              <a:t> </a:t>
            </a:r>
            <a:r>
              <a:rPr lang="en-US" altLang="en-US" baseline="0" dirty="0" err="1" smtClean="0"/>
              <a:t>câu</a:t>
            </a:r>
            <a:r>
              <a:rPr lang="en-US" altLang="en-US" baseline="0" dirty="0" smtClean="0"/>
              <a:t> </a:t>
            </a:r>
            <a:r>
              <a:rPr lang="en-US" altLang="en-US" baseline="0" dirty="0" err="1" smtClean="0"/>
              <a:t>liên</a:t>
            </a:r>
            <a:r>
              <a:rPr lang="en-US" altLang="en-US" baseline="0" dirty="0" smtClean="0"/>
              <a:t> </a:t>
            </a:r>
            <a:r>
              <a:rPr lang="en-US" altLang="en-US" baseline="0" dirty="0" err="1" smtClean="0"/>
              <a:t>quan</a:t>
            </a:r>
            <a:r>
              <a:rPr lang="en-US" altLang="en-US" baseline="0" dirty="0" smtClean="0"/>
              <a:t>. </a:t>
            </a:r>
            <a:endParaRPr lang="en-US" altLang="en-US" dirty="0" smtClean="0"/>
          </a:p>
          <a:p>
            <a:pPr eaLnBrk="1" hangingPunct="1">
              <a:spcBef>
                <a:spcPct val="0"/>
              </a:spcBef>
              <a:defRPr/>
            </a:pPr>
            <a:r>
              <a:rPr lang="en-US" altLang="en-US" dirty="0" smtClean="0"/>
              <a:t>+</a:t>
            </a:r>
            <a:r>
              <a:rPr lang="en-US" altLang="en-US" baseline="0" dirty="0" smtClean="0"/>
              <a:t> </a:t>
            </a:r>
            <a:r>
              <a:rPr lang="en-US" altLang="en-US" baseline="0" dirty="0" err="1" smtClean="0"/>
              <a:t>Xác</a:t>
            </a:r>
            <a:r>
              <a:rPr lang="en-US" altLang="en-US" baseline="0" dirty="0" smtClean="0"/>
              <a:t> </a:t>
            </a:r>
            <a:r>
              <a:rPr lang="en-US" altLang="en-US" baseline="0" dirty="0" err="1" smtClean="0"/>
              <a:t>định</a:t>
            </a:r>
            <a:r>
              <a:rPr lang="en-US" altLang="en-US" baseline="0" dirty="0" smtClean="0"/>
              <a:t> </a:t>
            </a:r>
            <a:r>
              <a:rPr lang="en-US" altLang="en-US" baseline="0" dirty="0" err="1" smtClean="0"/>
              <a:t>cụm</a:t>
            </a:r>
            <a:r>
              <a:rPr lang="en-US" altLang="en-US" baseline="0" dirty="0" smtClean="0"/>
              <a:t> </a:t>
            </a:r>
            <a:r>
              <a:rPr lang="en-US" altLang="en-US" baseline="0" dirty="0" err="1" smtClean="0"/>
              <a:t>từ</a:t>
            </a:r>
            <a:r>
              <a:rPr lang="en-US" altLang="en-US" baseline="0" dirty="0" smtClean="0"/>
              <a:t> </a:t>
            </a:r>
            <a:r>
              <a:rPr lang="en-US" altLang="en-US" baseline="0" dirty="0" err="1" smtClean="0"/>
              <a:t>liên</a:t>
            </a:r>
            <a:r>
              <a:rPr lang="en-US" altLang="en-US" baseline="0" dirty="0" smtClean="0"/>
              <a:t> </a:t>
            </a:r>
            <a:r>
              <a:rPr lang="en-US" altLang="en-US" baseline="0" dirty="0" err="1" smtClean="0"/>
              <a:t>quan</a:t>
            </a:r>
            <a:r>
              <a:rPr lang="en-US" altLang="en-US" baseline="0" dirty="0" smtClean="0"/>
              <a:t>. </a:t>
            </a:r>
            <a:endParaRPr lang="en-US" altLang="en-US" dirty="0" smtClean="0"/>
          </a:p>
          <a:p>
            <a:pPr eaLnBrk="1" hangingPunct="1">
              <a:spcBef>
                <a:spcPct val="0"/>
              </a:spcBef>
              <a:defRPr/>
            </a:pPr>
            <a:r>
              <a:rPr lang="en-US" altLang="en-US" dirty="0" smtClean="0"/>
              <a:t>+ </a:t>
            </a:r>
            <a:r>
              <a:rPr lang="en-US" altLang="en-US" dirty="0" err="1" smtClean="0"/>
              <a:t>Dùng</a:t>
            </a:r>
            <a:r>
              <a:rPr lang="en-US" altLang="en-US" dirty="0" smtClean="0"/>
              <a:t> </a:t>
            </a:r>
            <a:r>
              <a:rPr lang="en-US" altLang="en-US" dirty="0" err="1" smtClean="0"/>
              <a:t>những</a:t>
            </a:r>
            <a:r>
              <a:rPr lang="en-US" altLang="en-US" baseline="0" dirty="0" smtClean="0"/>
              <a:t> </a:t>
            </a:r>
            <a:r>
              <a:rPr lang="en-US" altLang="en-US" baseline="0" dirty="0" err="1" smtClean="0"/>
              <a:t>cụm</a:t>
            </a:r>
            <a:r>
              <a:rPr lang="en-US" altLang="en-US" dirty="0" smtClean="0"/>
              <a:t> </a:t>
            </a:r>
            <a:r>
              <a:rPr lang="en-US" altLang="en-US" dirty="0" err="1" smtClean="0"/>
              <a:t>từ</a:t>
            </a:r>
            <a:r>
              <a:rPr lang="en-US" altLang="en-US" dirty="0" smtClean="0"/>
              <a:t> </a:t>
            </a:r>
            <a:r>
              <a:rPr lang="en-US" altLang="en-US" dirty="0" err="1" smtClean="0"/>
              <a:t>vừa</a:t>
            </a:r>
            <a:r>
              <a:rPr lang="en-US" altLang="en-US" dirty="0" smtClean="0"/>
              <a:t> </a:t>
            </a:r>
            <a:r>
              <a:rPr lang="en-US" altLang="en-US" dirty="0" err="1" smtClean="0"/>
              <a:t>tìm</a:t>
            </a:r>
            <a:r>
              <a:rPr lang="en-US" altLang="en-US" dirty="0" smtClean="0"/>
              <a:t> </a:t>
            </a:r>
            <a:r>
              <a:rPr lang="en-US" altLang="en-US" dirty="0" err="1" smtClean="0"/>
              <a:t>để</a:t>
            </a:r>
            <a:r>
              <a:rPr lang="en-US" altLang="en-US" dirty="0" smtClean="0"/>
              <a:t> </a:t>
            </a:r>
            <a:r>
              <a:rPr lang="en-US" altLang="en-US" dirty="0" err="1" smtClean="0"/>
              <a:t>trả</a:t>
            </a:r>
            <a:r>
              <a:rPr lang="en-US" altLang="en-US" dirty="0" smtClean="0"/>
              <a:t> </a:t>
            </a:r>
            <a:r>
              <a:rPr lang="en-US" altLang="en-US" dirty="0" err="1" smtClean="0"/>
              <a:t>lời</a:t>
            </a:r>
            <a:r>
              <a:rPr lang="en-US" altLang="en-US" dirty="0" smtClean="0"/>
              <a:t> </a:t>
            </a:r>
            <a:r>
              <a:rPr lang="en-US" altLang="en-US" dirty="0" err="1" smtClean="0"/>
              <a:t>câu</a:t>
            </a:r>
            <a:r>
              <a:rPr lang="en-US" altLang="en-US" dirty="0" smtClean="0"/>
              <a:t> </a:t>
            </a:r>
            <a:r>
              <a:rPr lang="en-US" altLang="en-US" dirty="0" err="1" smtClean="0"/>
              <a:t>hỏi</a:t>
            </a:r>
            <a:r>
              <a:rPr lang="en-US" altLang="en-US" dirty="0" smtClean="0"/>
              <a:t>. </a:t>
            </a:r>
          </a:p>
          <a:p>
            <a:pPr marL="171450" indent="-171450" eaLnBrk="1" hangingPunct="1">
              <a:spcBef>
                <a:spcPct val="0"/>
              </a:spcBef>
              <a:buFontTx/>
              <a:buChar char="-"/>
              <a:defRPr/>
            </a:pPr>
            <a:r>
              <a:rPr lang="en-US" altLang="en-US" dirty="0" smtClean="0"/>
              <a:t>HS </a:t>
            </a:r>
            <a:r>
              <a:rPr lang="en-US" altLang="en-US" dirty="0" err="1" smtClean="0"/>
              <a:t>xác</a:t>
            </a:r>
            <a:r>
              <a:rPr lang="en-US" altLang="en-US" dirty="0" smtClean="0"/>
              <a:t> </a:t>
            </a:r>
            <a:r>
              <a:rPr lang="en-US" altLang="en-US" dirty="0" err="1" smtClean="0"/>
              <a:t>định</a:t>
            </a:r>
            <a:r>
              <a:rPr lang="en-US" altLang="en-US" dirty="0" smtClean="0"/>
              <a:t> </a:t>
            </a:r>
            <a:r>
              <a:rPr lang="en-US" altLang="en-US" dirty="0" err="1" smtClean="0"/>
              <a:t>số</a:t>
            </a:r>
            <a:r>
              <a:rPr lang="en-US" altLang="en-US" dirty="0" smtClean="0"/>
              <a:t> </a:t>
            </a:r>
            <a:r>
              <a:rPr lang="en-US" altLang="en-US" dirty="0" err="1" smtClean="0"/>
              <a:t>câu</a:t>
            </a:r>
            <a:r>
              <a:rPr lang="en-US" altLang="en-US" dirty="0" smtClean="0"/>
              <a:t> </a:t>
            </a:r>
            <a:r>
              <a:rPr lang="en-US" altLang="en-US" dirty="0" err="1" smtClean="0"/>
              <a:t>trong</a:t>
            </a:r>
            <a:r>
              <a:rPr lang="en-US" altLang="en-US" dirty="0" smtClean="0"/>
              <a:t> </a:t>
            </a:r>
            <a:r>
              <a:rPr lang="en-US" altLang="en-US" dirty="0" err="1" smtClean="0"/>
              <a:t>đoạn</a:t>
            </a:r>
            <a:r>
              <a:rPr lang="en-US" altLang="en-US" dirty="0" smtClean="0"/>
              <a:t>.</a:t>
            </a:r>
          </a:p>
          <a:p>
            <a:pPr marL="171450" indent="-171450" eaLnBrk="1" hangingPunct="1">
              <a:spcBef>
                <a:spcPct val="0"/>
              </a:spcBef>
              <a:buFontTx/>
              <a:buChar char="-"/>
              <a:defRPr/>
            </a:pPr>
            <a:r>
              <a:rPr lang="en-US" altLang="en-US" dirty="0" err="1" smtClean="0"/>
              <a:t>Cả</a:t>
            </a:r>
            <a:r>
              <a:rPr lang="en-US" altLang="en-US" dirty="0" smtClean="0"/>
              <a:t> </a:t>
            </a:r>
            <a:r>
              <a:rPr lang="en-US" altLang="en-US" dirty="0" err="1" smtClean="0"/>
              <a:t>lớp</a:t>
            </a:r>
            <a:r>
              <a:rPr lang="en-US" altLang="en-US" dirty="0" smtClean="0"/>
              <a:t> </a:t>
            </a:r>
            <a:r>
              <a:rPr lang="en-US" altLang="en-US" dirty="0" err="1" smtClean="0"/>
              <a:t>luyện</a:t>
            </a:r>
            <a:r>
              <a:rPr lang="en-US" altLang="en-US" dirty="0" smtClean="0"/>
              <a:t> </a:t>
            </a:r>
            <a:r>
              <a:rPr lang="en-US" altLang="en-US" dirty="0" err="1" smtClean="0"/>
              <a:t>đọc</a:t>
            </a:r>
            <a:r>
              <a:rPr lang="en-US" altLang="en-US" dirty="0" smtClean="0"/>
              <a:t> </a:t>
            </a:r>
            <a:r>
              <a:rPr lang="en-US" altLang="en-US" dirty="0" err="1" smtClean="0"/>
              <a:t>đoạn</a:t>
            </a:r>
            <a:r>
              <a:rPr lang="en-US" altLang="en-US" dirty="0" smtClean="0"/>
              <a:t> </a:t>
            </a:r>
            <a:r>
              <a:rPr lang="en-US" altLang="en-US" dirty="0" err="1" smtClean="0"/>
              <a:t>theo</a:t>
            </a:r>
            <a:r>
              <a:rPr lang="en-US" altLang="en-US" dirty="0" smtClean="0"/>
              <a:t> </a:t>
            </a:r>
            <a:r>
              <a:rPr lang="en-US" altLang="en-US" dirty="0" err="1" smtClean="0"/>
              <a:t>nhóm</a:t>
            </a:r>
            <a:r>
              <a:rPr lang="en-US" altLang="en-US" dirty="0" smtClean="0"/>
              <a:t> </a:t>
            </a:r>
            <a:r>
              <a:rPr lang="en-US" altLang="en-US" dirty="0" err="1" smtClean="0"/>
              <a:t>bốn</a:t>
            </a:r>
            <a:r>
              <a:rPr lang="en-US" altLang="en-US" dirty="0" smtClean="0"/>
              <a:t>. </a:t>
            </a:r>
          </a:p>
          <a:p>
            <a:pPr marL="171450" indent="-171450" eaLnBrk="1" hangingPunct="1">
              <a:spcBef>
                <a:spcPct val="0"/>
              </a:spcBef>
              <a:buFontTx/>
              <a:buChar char="-"/>
              <a:defRPr/>
            </a:pPr>
            <a:r>
              <a:rPr lang="en-US" altLang="en-US" dirty="0" smtClean="0"/>
              <a:t>HS </a:t>
            </a:r>
            <a:r>
              <a:rPr lang="en-US" altLang="en-US" dirty="0" err="1" smtClean="0"/>
              <a:t>thi</a:t>
            </a:r>
            <a:r>
              <a:rPr lang="en-US" altLang="en-US" dirty="0" smtClean="0"/>
              <a:t> </a:t>
            </a:r>
            <a:r>
              <a:rPr lang="en-US" altLang="en-US" dirty="0" err="1" smtClean="0"/>
              <a:t>đọc</a:t>
            </a:r>
            <a:r>
              <a:rPr lang="en-US" altLang="en-US" baseline="0" dirty="0" smtClean="0"/>
              <a:t> </a:t>
            </a:r>
            <a:r>
              <a:rPr lang="en-US" altLang="en-US" baseline="0" dirty="0" err="1" smtClean="0"/>
              <a:t>theo</a:t>
            </a:r>
            <a:r>
              <a:rPr lang="en-US" altLang="en-US" baseline="0" dirty="0" smtClean="0"/>
              <a:t> </a:t>
            </a:r>
            <a:r>
              <a:rPr lang="en-US" altLang="en-US" baseline="0" dirty="0" err="1" smtClean="0"/>
              <a:t>nhóm</a:t>
            </a:r>
            <a:r>
              <a:rPr lang="en-US" altLang="en-US" baseline="0" dirty="0" smtClean="0"/>
              <a:t>, </a:t>
            </a:r>
            <a:r>
              <a:rPr lang="en-US" altLang="en-US" baseline="0" dirty="0" err="1" smtClean="0"/>
              <a:t>cá</a:t>
            </a:r>
            <a:r>
              <a:rPr lang="en-US" altLang="en-US" baseline="0" dirty="0" smtClean="0"/>
              <a:t> </a:t>
            </a:r>
            <a:r>
              <a:rPr lang="en-US" altLang="en-US" baseline="0" dirty="0" err="1" smtClean="0"/>
              <a:t>nhân</a:t>
            </a:r>
            <a:r>
              <a:rPr lang="en-US" altLang="en-US" baseline="0" dirty="0" smtClean="0"/>
              <a:t>. </a:t>
            </a: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707837C-C3C6-4FF9-B78E-E882B0861204}" type="slidenum">
              <a:rPr lang="en-US" smtClean="0"/>
              <a:t>7</a:t>
            </a:fld>
            <a:endParaRPr lang="en-US"/>
          </a:p>
        </p:txBody>
      </p:sp>
    </p:spTree>
    <p:extLst>
      <p:ext uri="{BB962C8B-B14F-4D97-AF65-F5344CB8AC3E}">
        <p14:creationId xmlns:p14="http://schemas.microsoft.com/office/powerpoint/2010/main" val="335863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defRPr/>
            </a:pPr>
            <a:r>
              <a:rPr lang="en-US" altLang="en-US" b="1" dirty="0" err="1" smtClean="0"/>
              <a:t>Luyện</a:t>
            </a:r>
            <a:r>
              <a:rPr lang="en-US" altLang="en-US" b="1" dirty="0" smtClean="0"/>
              <a:t> </a:t>
            </a:r>
            <a:r>
              <a:rPr lang="en-US" altLang="en-US" sz="4000" b="1" dirty="0" err="1" smtClean="0"/>
              <a:t>đọc</a:t>
            </a:r>
            <a:r>
              <a:rPr lang="en-US" altLang="en-US" b="1" dirty="0" smtClean="0"/>
              <a:t> </a:t>
            </a:r>
            <a:r>
              <a:rPr lang="en-US" altLang="en-US" b="1" dirty="0" err="1" smtClean="0"/>
              <a:t>nội</a:t>
            </a:r>
            <a:r>
              <a:rPr lang="en-US" altLang="en-US" b="1" dirty="0" smtClean="0"/>
              <a:t> dung </a:t>
            </a:r>
            <a:r>
              <a:rPr lang="en-US" altLang="en-US" b="1" dirty="0" err="1" smtClean="0"/>
              <a:t>ứng</a:t>
            </a:r>
            <a:r>
              <a:rPr lang="en-US" altLang="en-US" b="1" dirty="0" smtClean="0"/>
              <a:t> </a:t>
            </a:r>
            <a:r>
              <a:rPr lang="en-US" altLang="en-US" b="1" dirty="0" err="1" smtClean="0"/>
              <a:t>dụng</a:t>
            </a:r>
            <a:r>
              <a:rPr lang="en-US" altLang="en-US" b="1" dirty="0" smtClean="0"/>
              <a:t> </a:t>
            </a:r>
          </a:p>
          <a:p>
            <a:pPr marL="171450" indent="-171450" eaLnBrk="1" hangingPunct="1">
              <a:spcBef>
                <a:spcPct val="0"/>
              </a:spcBef>
              <a:buFontTx/>
              <a:buChar char="-"/>
              <a:defRPr/>
            </a:pPr>
            <a:r>
              <a:rPr lang="en-US" altLang="en-US" dirty="0" err="1" smtClean="0"/>
              <a:t>GV</a:t>
            </a:r>
            <a:r>
              <a:rPr lang="en-US" altLang="en-US" dirty="0" smtClean="0"/>
              <a:t> </a:t>
            </a:r>
            <a:r>
              <a:rPr lang="en-US" altLang="en-US" dirty="0" err="1" smtClean="0"/>
              <a:t>đọc</a:t>
            </a:r>
            <a:r>
              <a:rPr lang="en-US" altLang="en-US" dirty="0" smtClean="0"/>
              <a:t> </a:t>
            </a:r>
            <a:r>
              <a:rPr lang="en-US" altLang="en-US" dirty="0" err="1" smtClean="0"/>
              <a:t>mẫu</a:t>
            </a:r>
            <a:r>
              <a:rPr lang="en-US" altLang="en-US" dirty="0" smtClean="0"/>
              <a:t>.</a:t>
            </a:r>
          </a:p>
          <a:p>
            <a:pPr marL="171450" indent="-171450" eaLnBrk="1" hangingPunct="1">
              <a:spcBef>
                <a:spcPct val="0"/>
              </a:spcBef>
              <a:buFontTx/>
              <a:buChar char="-"/>
              <a:defRPr/>
            </a:pPr>
            <a:r>
              <a:rPr lang="en-US" altLang="en-US" dirty="0" smtClean="0"/>
              <a:t>HS </a:t>
            </a:r>
            <a:r>
              <a:rPr lang="en-US" altLang="en-US" dirty="0" err="1" smtClean="0"/>
              <a:t>phát</a:t>
            </a:r>
            <a:r>
              <a:rPr lang="en-US" altLang="en-US" dirty="0" smtClean="0"/>
              <a:t> </a:t>
            </a:r>
            <a:r>
              <a:rPr lang="en-US" altLang="en-US" dirty="0" err="1" smtClean="0"/>
              <a:t>hiện</a:t>
            </a:r>
            <a:r>
              <a:rPr lang="en-US" altLang="en-US" dirty="0" smtClean="0"/>
              <a:t> </a:t>
            </a:r>
            <a:r>
              <a:rPr lang="en-US" altLang="en-US" dirty="0" err="1" smtClean="0"/>
              <a:t>và</a:t>
            </a:r>
            <a:r>
              <a:rPr lang="en-US" altLang="en-US" dirty="0" smtClean="0"/>
              <a:t> </a:t>
            </a:r>
            <a:r>
              <a:rPr lang="en-US" altLang="en-US" dirty="0" err="1" smtClean="0"/>
              <a:t>đánh</a:t>
            </a:r>
            <a:r>
              <a:rPr lang="en-US" altLang="en-US" dirty="0" smtClean="0"/>
              <a:t> </a:t>
            </a:r>
            <a:r>
              <a:rPr lang="en-US" altLang="en-US" dirty="0" err="1" smtClean="0"/>
              <a:t>vần</a:t>
            </a:r>
            <a:r>
              <a:rPr lang="en-US" altLang="en-US" dirty="0" smtClean="0"/>
              <a:t>, </a:t>
            </a:r>
            <a:r>
              <a:rPr lang="en-US" altLang="en-US" dirty="0" err="1" smtClean="0"/>
              <a:t>luyện</a:t>
            </a:r>
            <a:r>
              <a:rPr lang="en-US" altLang="en-US" dirty="0" smtClean="0"/>
              <a:t> </a:t>
            </a:r>
            <a:r>
              <a:rPr lang="en-US" altLang="en-US" dirty="0" err="1" smtClean="0"/>
              <a:t>đọc</a:t>
            </a:r>
            <a:r>
              <a:rPr lang="en-US" altLang="en-US" dirty="0" smtClean="0"/>
              <a:t> </a:t>
            </a:r>
            <a:r>
              <a:rPr lang="en-US" altLang="en-US" dirty="0" err="1" smtClean="0"/>
              <a:t>những</a:t>
            </a:r>
            <a:r>
              <a:rPr lang="en-US" altLang="en-US" dirty="0" smtClean="0"/>
              <a:t> </a:t>
            </a:r>
            <a:r>
              <a:rPr lang="en-US" altLang="en-US" dirty="0" err="1" smtClean="0"/>
              <a:t>tiếng</a:t>
            </a:r>
            <a:r>
              <a:rPr lang="en-US" altLang="en-US" dirty="0" smtClean="0"/>
              <a:t>/</a:t>
            </a:r>
            <a:r>
              <a:rPr lang="en-US" altLang="en-US" dirty="0" err="1" smtClean="0"/>
              <a:t>từ</a:t>
            </a:r>
            <a:r>
              <a:rPr lang="en-US" altLang="en-US" dirty="0" smtClean="0"/>
              <a:t> </a:t>
            </a:r>
            <a:r>
              <a:rPr lang="en-US" altLang="en-US" dirty="0" err="1" smtClean="0"/>
              <a:t>có</a:t>
            </a:r>
            <a:r>
              <a:rPr lang="en-US" altLang="en-US" dirty="0" smtClean="0"/>
              <a:t> </a:t>
            </a:r>
            <a:r>
              <a:rPr lang="en-US" altLang="en-US" dirty="0" err="1" smtClean="0"/>
              <a:t>chứa</a:t>
            </a:r>
            <a:r>
              <a:rPr lang="en-US" altLang="en-US" dirty="0" smtClean="0"/>
              <a:t> v</a:t>
            </a:r>
            <a:r>
              <a:rPr lang="vi-VN" altLang="en-US" dirty="0" smtClean="0"/>
              <a:t>ần</a:t>
            </a:r>
            <a:r>
              <a:rPr lang="vi-VN" altLang="en-US" baseline="0" dirty="0" smtClean="0"/>
              <a:t> iêu, yêu.</a:t>
            </a:r>
          </a:p>
          <a:p>
            <a:pPr marL="171450" indent="-171450" eaLnBrk="1" hangingPunct="1">
              <a:spcBef>
                <a:spcPct val="0"/>
              </a:spcBef>
              <a:buFontTx/>
              <a:buChar char="-"/>
              <a:defRPr/>
            </a:pPr>
            <a:r>
              <a:rPr lang="en-US" altLang="en-US" dirty="0" smtClean="0"/>
              <a:t>HS </a:t>
            </a:r>
            <a:r>
              <a:rPr lang="en-US" altLang="en-US" dirty="0" err="1" smtClean="0"/>
              <a:t>cả</a:t>
            </a:r>
            <a:r>
              <a:rPr lang="en-US" altLang="en-US" dirty="0" smtClean="0"/>
              <a:t> </a:t>
            </a:r>
            <a:r>
              <a:rPr lang="en-US" altLang="en-US" dirty="0" err="1" smtClean="0"/>
              <a:t>lớp</a:t>
            </a:r>
            <a:r>
              <a:rPr lang="en-US" altLang="en-US" dirty="0" smtClean="0"/>
              <a:t> </a:t>
            </a:r>
            <a:r>
              <a:rPr lang="en-US" altLang="en-US" dirty="0" err="1" smtClean="0"/>
              <a:t>luyện</a:t>
            </a:r>
            <a:r>
              <a:rPr lang="en-US" altLang="en-US" dirty="0" smtClean="0"/>
              <a:t> </a:t>
            </a:r>
            <a:r>
              <a:rPr lang="en-US" altLang="en-US" dirty="0" err="1" smtClean="0"/>
              <a:t>đánh</a:t>
            </a:r>
            <a:r>
              <a:rPr lang="en-US" altLang="en-US" dirty="0" smtClean="0"/>
              <a:t> </a:t>
            </a:r>
            <a:r>
              <a:rPr lang="en-US" altLang="en-US" dirty="0" err="1" smtClean="0"/>
              <a:t>vần</a:t>
            </a:r>
            <a:r>
              <a:rPr lang="en-US" altLang="en-US" dirty="0" smtClean="0"/>
              <a:t>, </a:t>
            </a:r>
            <a:r>
              <a:rPr lang="en-US" altLang="en-US" dirty="0" err="1" smtClean="0"/>
              <a:t>đọc</a:t>
            </a:r>
            <a:r>
              <a:rPr lang="en-US" altLang="en-US" dirty="0" smtClean="0"/>
              <a:t> </a:t>
            </a:r>
            <a:r>
              <a:rPr lang="en-US" altLang="en-US" dirty="0" err="1" smtClean="0"/>
              <a:t>trơn</a:t>
            </a:r>
            <a:r>
              <a:rPr lang="en-US" altLang="en-US" dirty="0" smtClean="0"/>
              <a:t> </a:t>
            </a:r>
            <a:r>
              <a:rPr lang="en-US" altLang="en-US" dirty="0" err="1" smtClean="0"/>
              <a:t>cả</a:t>
            </a:r>
            <a:r>
              <a:rPr lang="en-US" altLang="en-US" dirty="0" smtClean="0"/>
              <a:t> </a:t>
            </a:r>
            <a:r>
              <a:rPr lang="en-US" altLang="en-US" dirty="0" err="1" smtClean="0"/>
              <a:t>đoạn</a:t>
            </a:r>
            <a:r>
              <a:rPr lang="en-US" altLang="en-US" dirty="0" smtClean="0"/>
              <a:t>. </a:t>
            </a:r>
          </a:p>
          <a:p>
            <a:endParaRPr lang="en-US" dirty="0"/>
          </a:p>
        </p:txBody>
      </p:sp>
      <p:sp>
        <p:nvSpPr>
          <p:cNvPr id="4" name="Slide Number Placeholder 3"/>
          <p:cNvSpPr>
            <a:spLocks noGrp="1"/>
          </p:cNvSpPr>
          <p:nvPr>
            <p:ph type="sldNum" sz="quarter" idx="10"/>
          </p:nvPr>
        </p:nvSpPr>
        <p:spPr/>
        <p:txBody>
          <a:bodyPr/>
          <a:lstStyle/>
          <a:p>
            <a:fld id="{9707837C-C3C6-4FF9-B78E-E882B0861204}" type="slidenum">
              <a:rPr lang="en-US" smtClean="0"/>
              <a:t>8</a:t>
            </a:fld>
            <a:endParaRPr lang="en-US"/>
          </a:p>
        </p:txBody>
      </p:sp>
    </p:spTree>
    <p:extLst>
      <p:ext uri="{BB962C8B-B14F-4D97-AF65-F5344CB8AC3E}">
        <p14:creationId xmlns:p14="http://schemas.microsoft.com/office/powerpoint/2010/main" val="190607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spcBef>
                <a:spcPct val="0"/>
              </a:spcBef>
              <a:buFont typeface="Arial" panose="020B0604020202020204" pitchFamily="34" charset="0"/>
              <a:buChar char="•"/>
              <a:defRPr/>
            </a:pPr>
            <a:r>
              <a:rPr lang="en-US" altLang="en-US" b="1" dirty="0" err="1" smtClean="0"/>
              <a:t>Luyện</a:t>
            </a:r>
            <a:r>
              <a:rPr lang="en-US" altLang="en-US" b="1" dirty="0" smtClean="0"/>
              <a:t> </a:t>
            </a:r>
            <a:r>
              <a:rPr lang="en-US" altLang="en-US" b="1" dirty="0" err="1" smtClean="0"/>
              <a:t>đọc</a:t>
            </a:r>
            <a:r>
              <a:rPr lang="en-US" altLang="en-US" b="1" dirty="0" smtClean="0"/>
              <a:t> </a:t>
            </a:r>
            <a:r>
              <a:rPr lang="en-US" altLang="en-US" b="1" dirty="0" err="1" smtClean="0"/>
              <a:t>nội</a:t>
            </a:r>
            <a:r>
              <a:rPr lang="en-US" altLang="en-US" b="1" dirty="0" smtClean="0"/>
              <a:t> dung </a:t>
            </a:r>
            <a:r>
              <a:rPr lang="en-US" altLang="en-US" b="1" dirty="0" err="1" smtClean="0"/>
              <a:t>ứng</a:t>
            </a:r>
            <a:r>
              <a:rPr lang="en-US" altLang="en-US" b="1" dirty="0" smtClean="0"/>
              <a:t> </a:t>
            </a:r>
            <a:r>
              <a:rPr lang="en-US" altLang="en-US" b="1" dirty="0" err="1" smtClean="0"/>
              <a:t>dụng</a:t>
            </a:r>
            <a:r>
              <a:rPr lang="en-US" altLang="en-US" b="1" dirty="0" smtClean="0"/>
              <a:t> </a:t>
            </a:r>
          </a:p>
          <a:p>
            <a:pPr marL="171450" indent="-171450" eaLnBrk="1" hangingPunct="1">
              <a:spcBef>
                <a:spcPct val="0"/>
              </a:spcBef>
              <a:buFontTx/>
              <a:buChar char="-"/>
              <a:defRPr/>
            </a:pPr>
            <a:r>
              <a:rPr lang="en-US" altLang="en-US" dirty="0" smtClean="0"/>
              <a:t>HS</a:t>
            </a:r>
            <a:r>
              <a:rPr lang="en-US" altLang="en-US" baseline="0" dirty="0" smtClean="0"/>
              <a:t> </a:t>
            </a:r>
            <a:r>
              <a:rPr lang="en-US" altLang="en-US" baseline="0" dirty="0" err="1" smtClean="0"/>
              <a:t>đọc</a:t>
            </a:r>
            <a:r>
              <a:rPr lang="en-US" altLang="en-US" baseline="0" dirty="0" smtClean="0"/>
              <a:t> </a:t>
            </a:r>
            <a:r>
              <a:rPr lang="en-US" altLang="en-US" baseline="0" dirty="0" err="1" smtClean="0"/>
              <a:t>câu</a:t>
            </a:r>
            <a:r>
              <a:rPr lang="en-US" altLang="en-US" baseline="0" dirty="0" smtClean="0"/>
              <a:t> </a:t>
            </a:r>
            <a:r>
              <a:rPr lang="en-US" altLang="en-US" baseline="0" dirty="0" err="1" smtClean="0"/>
              <a:t>hỏi</a:t>
            </a:r>
            <a:r>
              <a:rPr lang="en-US" altLang="en-US" baseline="0" dirty="0" smtClean="0"/>
              <a:t>.</a:t>
            </a:r>
          </a:p>
          <a:p>
            <a:pPr marL="171450" indent="-171450" eaLnBrk="1" hangingPunct="1">
              <a:spcBef>
                <a:spcPct val="0"/>
              </a:spcBef>
              <a:buFontTx/>
              <a:buChar char="-"/>
              <a:defRPr/>
            </a:pPr>
            <a:r>
              <a:rPr lang="en-US" altLang="en-US" dirty="0" smtClean="0"/>
              <a:t>HS </a:t>
            </a:r>
            <a:r>
              <a:rPr lang="en-US" altLang="en-US" dirty="0" err="1" smtClean="0"/>
              <a:t>trả</a:t>
            </a:r>
            <a:r>
              <a:rPr lang="en-US" altLang="en-US" dirty="0" smtClean="0"/>
              <a:t> </a:t>
            </a:r>
            <a:r>
              <a:rPr lang="en-US" altLang="en-US" dirty="0" err="1" smtClean="0"/>
              <a:t>lời</a:t>
            </a:r>
            <a:r>
              <a:rPr lang="en-US" altLang="en-US" dirty="0" smtClean="0"/>
              <a:t> </a:t>
            </a:r>
            <a:r>
              <a:rPr lang="en-US" altLang="en-US" dirty="0" err="1" smtClean="0"/>
              <a:t>câu</a:t>
            </a:r>
            <a:r>
              <a:rPr lang="en-US" altLang="en-US" dirty="0" smtClean="0"/>
              <a:t> </a:t>
            </a:r>
            <a:r>
              <a:rPr lang="en-US" altLang="en-US" dirty="0" err="1" smtClean="0"/>
              <a:t>hỏi</a:t>
            </a:r>
            <a:r>
              <a:rPr lang="en-US" altLang="en-US" dirty="0" smtClean="0"/>
              <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 </a:t>
            </a:r>
            <a:r>
              <a:rPr lang="en-US" altLang="en-US" baseline="0" dirty="0" err="1" smtClean="0"/>
              <a:t>Cả</a:t>
            </a:r>
            <a:r>
              <a:rPr lang="en-US" altLang="en-US" baseline="0" dirty="0" smtClean="0"/>
              <a:t> </a:t>
            </a:r>
            <a:r>
              <a:rPr lang="en-US" altLang="en-US" baseline="0" dirty="0" err="1" smtClean="0"/>
              <a:t>lớp</a:t>
            </a:r>
            <a:r>
              <a:rPr lang="en-US" altLang="en-US" baseline="0" dirty="0" smtClean="0"/>
              <a:t> </a:t>
            </a:r>
            <a:r>
              <a:rPr lang="en-US" altLang="en-US" baseline="0" dirty="0" err="1" smtClean="0"/>
              <a:t>đọc</a:t>
            </a:r>
            <a:r>
              <a:rPr lang="en-US" altLang="en-US" baseline="0" dirty="0" smtClean="0"/>
              <a:t> </a:t>
            </a:r>
            <a:r>
              <a:rPr lang="en-US" altLang="en-US" baseline="0" dirty="0" err="1" smtClean="0"/>
              <a:t>trơn</a:t>
            </a:r>
            <a:r>
              <a:rPr lang="en-US" altLang="en-US" baseline="0" dirty="0" smtClean="0"/>
              <a:t> </a:t>
            </a:r>
            <a:r>
              <a:rPr lang="en-US" altLang="en-US" baseline="0" dirty="0" err="1" smtClean="0"/>
              <a:t>câu</a:t>
            </a:r>
            <a:r>
              <a:rPr lang="en-US" altLang="en-US" baseline="0" dirty="0" smtClean="0"/>
              <a:t> </a:t>
            </a:r>
            <a:r>
              <a:rPr lang="en-US" altLang="en-US" baseline="0" dirty="0" err="1" smtClean="0"/>
              <a:t>hỏi</a:t>
            </a:r>
            <a:r>
              <a:rPr lang="en-US" altLang="en-US" baseline="0" dirty="0" smtClean="0"/>
              <a:t>. </a:t>
            </a:r>
            <a:endParaRPr lang="en-US" altLang="en-US" dirty="0" smtClean="0"/>
          </a:p>
          <a:p>
            <a:pPr eaLnBrk="1" hangingPunct="1">
              <a:spcBef>
                <a:spcPct val="0"/>
              </a:spcBef>
              <a:defRPr/>
            </a:pPr>
            <a:r>
              <a:rPr lang="en-US" altLang="en-US" dirty="0" smtClean="0"/>
              <a:t>+ </a:t>
            </a:r>
            <a:r>
              <a:rPr lang="en-US" altLang="en-US" dirty="0" err="1" smtClean="0"/>
              <a:t>Xác</a:t>
            </a:r>
            <a:r>
              <a:rPr lang="en-US" altLang="en-US" dirty="0" smtClean="0"/>
              <a:t> </a:t>
            </a:r>
            <a:r>
              <a:rPr lang="en-US" altLang="en-US" dirty="0" err="1" smtClean="0"/>
              <a:t>định</a:t>
            </a:r>
            <a:r>
              <a:rPr lang="en-US" altLang="en-US" dirty="0" smtClean="0"/>
              <a:t> </a:t>
            </a:r>
            <a:r>
              <a:rPr lang="en-US" altLang="en-US" dirty="0" err="1" smtClean="0"/>
              <a:t>từ</a:t>
            </a:r>
            <a:r>
              <a:rPr lang="en-US" altLang="en-US" dirty="0" smtClean="0"/>
              <a:t> </a:t>
            </a:r>
            <a:r>
              <a:rPr lang="en-US" altLang="en-US" dirty="0" err="1" smtClean="0"/>
              <a:t>khóa</a:t>
            </a:r>
            <a:r>
              <a:rPr lang="en-US" altLang="en-US" dirty="0" smtClean="0"/>
              <a:t>.</a:t>
            </a:r>
          </a:p>
          <a:p>
            <a:pPr marL="0" indent="0" eaLnBrk="1" hangingPunct="1">
              <a:spcBef>
                <a:spcPct val="0"/>
              </a:spcBef>
              <a:buFontTx/>
              <a:buNone/>
              <a:defRPr/>
            </a:pPr>
            <a:r>
              <a:rPr lang="en-US" altLang="en-US" dirty="0" smtClean="0"/>
              <a:t>+</a:t>
            </a:r>
            <a:r>
              <a:rPr lang="en-US" altLang="en-US" baseline="0" dirty="0" smtClean="0"/>
              <a:t> </a:t>
            </a:r>
            <a:r>
              <a:rPr lang="en-US" altLang="en-US" baseline="0" dirty="0" err="1" smtClean="0"/>
              <a:t>Xác</a:t>
            </a:r>
            <a:r>
              <a:rPr lang="en-US" altLang="en-US" baseline="0" dirty="0" smtClean="0"/>
              <a:t> </a:t>
            </a:r>
            <a:r>
              <a:rPr lang="en-US" altLang="en-US" baseline="0" dirty="0" err="1" smtClean="0"/>
              <a:t>định</a:t>
            </a:r>
            <a:r>
              <a:rPr lang="en-US" altLang="en-US" baseline="0" dirty="0" smtClean="0"/>
              <a:t> </a:t>
            </a:r>
            <a:r>
              <a:rPr lang="en-US" altLang="en-US" baseline="0" dirty="0" err="1" smtClean="0"/>
              <a:t>câu</a:t>
            </a:r>
            <a:r>
              <a:rPr lang="en-US" altLang="en-US" baseline="0" dirty="0" smtClean="0"/>
              <a:t> </a:t>
            </a:r>
            <a:r>
              <a:rPr lang="en-US" altLang="en-US" baseline="0" dirty="0" err="1" smtClean="0"/>
              <a:t>liên</a:t>
            </a:r>
            <a:r>
              <a:rPr lang="en-US" altLang="en-US" baseline="0" dirty="0" smtClean="0"/>
              <a:t> </a:t>
            </a:r>
            <a:r>
              <a:rPr lang="en-US" altLang="en-US" baseline="0" dirty="0" err="1" smtClean="0"/>
              <a:t>quan</a:t>
            </a:r>
            <a:r>
              <a:rPr lang="en-US" altLang="en-US" baseline="0" dirty="0" smtClean="0"/>
              <a:t>. </a:t>
            </a:r>
            <a:endParaRPr lang="en-US" altLang="en-US" dirty="0" smtClean="0"/>
          </a:p>
          <a:p>
            <a:pPr eaLnBrk="1" hangingPunct="1">
              <a:spcBef>
                <a:spcPct val="0"/>
              </a:spcBef>
              <a:defRPr/>
            </a:pPr>
            <a:r>
              <a:rPr lang="en-US" altLang="en-US" dirty="0" smtClean="0"/>
              <a:t>+</a:t>
            </a:r>
            <a:r>
              <a:rPr lang="en-US" altLang="en-US" baseline="0" dirty="0" smtClean="0"/>
              <a:t> </a:t>
            </a:r>
            <a:r>
              <a:rPr lang="en-US" altLang="en-US" baseline="0" dirty="0" err="1" smtClean="0"/>
              <a:t>Xác</a:t>
            </a:r>
            <a:r>
              <a:rPr lang="en-US" altLang="en-US" baseline="0" dirty="0" smtClean="0"/>
              <a:t> </a:t>
            </a:r>
            <a:r>
              <a:rPr lang="en-US" altLang="en-US" baseline="0" dirty="0" err="1" smtClean="0"/>
              <a:t>định</a:t>
            </a:r>
            <a:r>
              <a:rPr lang="en-US" altLang="en-US" baseline="0" dirty="0" smtClean="0"/>
              <a:t> </a:t>
            </a:r>
            <a:r>
              <a:rPr lang="en-US" altLang="en-US" baseline="0" dirty="0" err="1" smtClean="0"/>
              <a:t>cụm</a:t>
            </a:r>
            <a:r>
              <a:rPr lang="en-US" altLang="en-US" baseline="0" dirty="0" smtClean="0"/>
              <a:t> </a:t>
            </a:r>
            <a:r>
              <a:rPr lang="en-US" altLang="en-US" baseline="0" dirty="0" err="1" smtClean="0"/>
              <a:t>từ</a:t>
            </a:r>
            <a:r>
              <a:rPr lang="en-US" altLang="en-US" baseline="0" dirty="0" smtClean="0"/>
              <a:t> </a:t>
            </a:r>
            <a:r>
              <a:rPr lang="en-US" altLang="en-US" baseline="0" dirty="0" err="1" smtClean="0"/>
              <a:t>liên</a:t>
            </a:r>
            <a:r>
              <a:rPr lang="en-US" altLang="en-US" baseline="0" dirty="0" smtClean="0"/>
              <a:t> </a:t>
            </a:r>
            <a:r>
              <a:rPr lang="en-US" altLang="en-US" baseline="0" dirty="0" err="1" smtClean="0"/>
              <a:t>quan</a:t>
            </a:r>
            <a:r>
              <a:rPr lang="en-US" altLang="en-US" baseline="0" dirty="0" smtClean="0"/>
              <a:t>. </a:t>
            </a:r>
            <a:endParaRPr lang="en-US" altLang="en-US" dirty="0" smtClean="0"/>
          </a:p>
          <a:p>
            <a:pPr eaLnBrk="1" hangingPunct="1">
              <a:spcBef>
                <a:spcPct val="0"/>
              </a:spcBef>
              <a:defRPr/>
            </a:pPr>
            <a:r>
              <a:rPr lang="en-US" altLang="en-US" dirty="0" smtClean="0"/>
              <a:t>+ </a:t>
            </a:r>
            <a:r>
              <a:rPr lang="en-US" altLang="en-US" dirty="0" err="1" smtClean="0"/>
              <a:t>Dùng</a:t>
            </a:r>
            <a:r>
              <a:rPr lang="en-US" altLang="en-US" dirty="0" smtClean="0"/>
              <a:t> </a:t>
            </a:r>
            <a:r>
              <a:rPr lang="en-US" altLang="en-US" dirty="0" err="1" smtClean="0"/>
              <a:t>những</a:t>
            </a:r>
            <a:r>
              <a:rPr lang="en-US" altLang="en-US" baseline="0" dirty="0" smtClean="0"/>
              <a:t> </a:t>
            </a:r>
            <a:r>
              <a:rPr lang="en-US" altLang="en-US" baseline="0" dirty="0" err="1" smtClean="0"/>
              <a:t>cụm</a:t>
            </a:r>
            <a:r>
              <a:rPr lang="en-US" altLang="en-US" dirty="0" smtClean="0"/>
              <a:t> </a:t>
            </a:r>
            <a:r>
              <a:rPr lang="en-US" altLang="en-US" dirty="0" err="1" smtClean="0"/>
              <a:t>từ</a:t>
            </a:r>
            <a:r>
              <a:rPr lang="en-US" altLang="en-US" dirty="0" smtClean="0"/>
              <a:t> </a:t>
            </a:r>
            <a:r>
              <a:rPr lang="en-US" altLang="en-US" dirty="0" err="1" smtClean="0"/>
              <a:t>vừa</a:t>
            </a:r>
            <a:r>
              <a:rPr lang="en-US" altLang="en-US" dirty="0" smtClean="0"/>
              <a:t> </a:t>
            </a:r>
            <a:r>
              <a:rPr lang="en-US" altLang="en-US" dirty="0" err="1" smtClean="0"/>
              <a:t>tìm</a:t>
            </a:r>
            <a:r>
              <a:rPr lang="en-US" altLang="en-US" dirty="0" smtClean="0"/>
              <a:t> </a:t>
            </a:r>
            <a:r>
              <a:rPr lang="en-US" altLang="en-US" dirty="0" err="1" smtClean="0"/>
              <a:t>để</a:t>
            </a:r>
            <a:r>
              <a:rPr lang="en-US" altLang="en-US" dirty="0" smtClean="0"/>
              <a:t> </a:t>
            </a:r>
            <a:r>
              <a:rPr lang="en-US" altLang="en-US" dirty="0" err="1" smtClean="0"/>
              <a:t>trả</a:t>
            </a:r>
            <a:r>
              <a:rPr lang="en-US" altLang="en-US" dirty="0" smtClean="0"/>
              <a:t> </a:t>
            </a:r>
            <a:r>
              <a:rPr lang="en-US" altLang="en-US" dirty="0" err="1" smtClean="0"/>
              <a:t>lời</a:t>
            </a:r>
            <a:r>
              <a:rPr lang="en-US" altLang="en-US" dirty="0" smtClean="0"/>
              <a:t> </a:t>
            </a:r>
            <a:r>
              <a:rPr lang="en-US" altLang="en-US" dirty="0" err="1" smtClean="0"/>
              <a:t>câu</a:t>
            </a:r>
            <a:r>
              <a:rPr lang="en-US" altLang="en-US" dirty="0" smtClean="0"/>
              <a:t> </a:t>
            </a:r>
            <a:r>
              <a:rPr lang="en-US" altLang="en-US" dirty="0" err="1" smtClean="0"/>
              <a:t>hỏi</a:t>
            </a:r>
            <a:r>
              <a:rPr lang="en-US" altLang="en-US" dirty="0" smtClean="0"/>
              <a:t>. </a:t>
            </a:r>
          </a:p>
          <a:p>
            <a:pPr marL="171450" indent="-171450" eaLnBrk="1" hangingPunct="1">
              <a:spcBef>
                <a:spcPct val="0"/>
              </a:spcBef>
              <a:buFontTx/>
              <a:buChar char="-"/>
              <a:defRPr/>
            </a:pPr>
            <a:r>
              <a:rPr lang="en-US" altLang="en-US" dirty="0" smtClean="0"/>
              <a:t>HS </a:t>
            </a:r>
            <a:r>
              <a:rPr lang="en-US" altLang="en-US" dirty="0" err="1" smtClean="0"/>
              <a:t>xác</a:t>
            </a:r>
            <a:r>
              <a:rPr lang="en-US" altLang="en-US" dirty="0" smtClean="0"/>
              <a:t> </a:t>
            </a:r>
            <a:r>
              <a:rPr lang="en-US" altLang="en-US" dirty="0" err="1" smtClean="0"/>
              <a:t>định</a:t>
            </a:r>
            <a:r>
              <a:rPr lang="en-US" altLang="en-US" dirty="0" smtClean="0"/>
              <a:t> </a:t>
            </a:r>
            <a:r>
              <a:rPr lang="en-US" altLang="en-US" dirty="0" err="1" smtClean="0"/>
              <a:t>số</a:t>
            </a:r>
            <a:r>
              <a:rPr lang="en-US" altLang="en-US" dirty="0" smtClean="0"/>
              <a:t> </a:t>
            </a:r>
            <a:r>
              <a:rPr lang="en-US" altLang="en-US" dirty="0" err="1" smtClean="0"/>
              <a:t>câu</a:t>
            </a:r>
            <a:r>
              <a:rPr lang="en-US" altLang="en-US" dirty="0" smtClean="0"/>
              <a:t> </a:t>
            </a:r>
            <a:r>
              <a:rPr lang="en-US" altLang="en-US" dirty="0" err="1" smtClean="0"/>
              <a:t>trong</a:t>
            </a:r>
            <a:r>
              <a:rPr lang="en-US" altLang="en-US" dirty="0" smtClean="0"/>
              <a:t> </a:t>
            </a:r>
            <a:r>
              <a:rPr lang="en-US" altLang="en-US" dirty="0" err="1" smtClean="0"/>
              <a:t>đoạn</a:t>
            </a:r>
            <a:r>
              <a:rPr lang="en-US" altLang="en-US" dirty="0" smtClean="0"/>
              <a:t>.</a:t>
            </a:r>
          </a:p>
          <a:p>
            <a:pPr marL="171450" indent="-171450" eaLnBrk="1" hangingPunct="1">
              <a:spcBef>
                <a:spcPct val="0"/>
              </a:spcBef>
              <a:buFontTx/>
              <a:buChar char="-"/>
              <a:defRPr/>
            </a:pPr>
            <a:r>
              <a:rPr lang="en-US" altLang="en-US" dirty="0" err="1" smtClean="0"/>
              <a:t>Cả</a:t>
            </a:r>
            <a:r>
              <a:rPr lang="en-US" altLang="en-US" dirty="0" smtClean="0"/>
              <a:t> </a:t>
            </a:r>
            <a:r>
              <a:rPr lang="en-US" altLang="en-US" dirty="0" err="1" smtClean="0"/>
              <a:t>lớp</a:t>
            </a:r>
            <a:r>
              <a:rPr lang="en-US" altLang="en-US" dirty="0" smtClean="0"/>
              <a:t> </a:t>
            </a:r>
            <a:r>
              <a:rPr lang="en-US" altLang="en-US" dirty="0" err="1" smtClean="0"/>
              <a:t>luyện</a:t>
            </a:r>
            <a:r>
              <a:rPr lang="en-US" altLang="en-US" dirty="0" smtClean="0"/>
              <a:t> </a:t>
            </a:r>
            <a:r>
              <a:rPr lang="en-US" altLang="en-US" dirty="0" err="1" smtClean="0"/>
              <a:t>đọc</a:t>
            </a:r>
            <a:r>
              <a:rPr lang="en-US" altLang="en-US" dirty="0" smtClean="0"/>
              <a:t> </a:t>
            </a:r>
            <a:r>
              <a:rPr lang="en-US" altLang="en-US" dirty="0" err="1" smtClean="0"/>
              <a:t>đoạn</a:t>
            </a:r>
            <a:r>
              <a:rPr lang="en-US" altLang="en-US" dirty="0" smtClean="0"/>
              <a:t> </a:t>
            </a:r>
            <a:r>
              <a:rPr lang="en-US" altLang="en-US" dirty="0" err="1" smtClean="0"/>
              <a:t>theo</a:t>
            </a:r>
            <a:r>
              <a:rPr lang="en-US" altLang="en-US" dirty="0" smtClean="0"/>
              <a:t> </a:t>
            </a:r>
            <a:r>
              <a:rPr lang="en-US" altLang="en-US" dirty="0" err="1" smtClean="0"/>
              <a:t>nhóm</a:t>
            </a:r>
            <a:r>
              <a:rPr lang="en-US" altLang="en-US" dirty="0" smtClean="0"/>
              <a:t> </a:t>
            </a:r>
            <a:r>
              <a:rPr lang="en-US" altLang="en-US" dirty="0" err="1" smtClean="0"/>
              <a:t>bốn</a:t>
            </a:r>
            <a:r>
              <a:rPr lang="en-US" altLang="en-US" dirty="0" smtClean="0"/>
              <a:t>. </a:t>
            </a:r>
          </a:p>
          <a:p>
            <a:pPr marL="171450" indent="-171450" eaLnBrk="1" hangingPunct="1">
              <a:spcBef>
                <a:spcPct val="0"/>
              </a:spcBef>
              <a:buFontTx/>
              <a:buChar char="-"/>
              <a:defRPr/>
            </a:pPr>
            <a:r>
              <a:rPr lang="en-US" altLang="en-US" dirty="0" smtClean="0"/>
              <a:t>HS </a:t>
            </a:r>
            <a:r>
              <a:rPr lang="en-US" altLang="en-US" dirty="0" err="1" smtClean="0"/>
              <a:t>thi</a:t>
            </a:r>
            <a:r>
              <a:rPr lang="en-US" altLang="en-US" dirty="0" smtClean="0"/>
              <a:t> </a:t>
            </a:r>
            <a:r>
              <a:rPr lang="en-US" altLang="en-US" dirty="0" err="1" smtClean="0"/>
              <a:t>đọc</a:t>
            </a:r>
            <a:r>
              <a:rPr lang="en-US" altLang="en-US" baseline="0" dirty="0" smtClean="0"/>
              <a:t> </a:t>
            </a:r>
            <a:r>
              <a:rPr lang="en-US" altLang="en-US" baseline="0" dirty="0" err="1" smtClean="0"/>
              <a:t>theo</a:t>
            </a:r>
            <a:r>
              <a:rPr lang="en-US" altLang="en-US" baseline="0" dirty="0" smtClean="0"/>
              <a:t> </a:t>
            </a:r>
            <a:r>
              <a:rPr lang="en-US" altLang="en-US" baseline="0" dirty="0" err="1" smtClean="0"/>
              <a:t>nhóm</a:t>
            </a:r>
            <a:r>
              <a:rPr lang="en-US" altLang="en-US" baseline="0" dirty="0" smtClean="0"/>
              <a:t>, </a:t>
            </a:r>
            <a:r>
              <a:rPr lang="en-US" altLang="en-US" baseline="0" dirty="0" err="1" smtClean="0"/>
              <a:t>cá</a:t>
            </a:r>
            <a:r>
              <a:rPr lang="en-US" altLang="en-US" baseline="0" dirty="0" smtClean="0"/>
              <a:t> </a:t>
            </a:r>
            <a:r>
              <a:rPr lang="en-US" altLang="en-US" baseline="0" dirty="0" err="1" smtClean="0"/>
              <a:t>nhân</a:t>
            </a:r>
            <a:r>
              <a:rPr lang="en-US" altLang="en-US" baseline="0" dirty="0" smtClean="0"/>
              <a:t>. </a:t>
            </a: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707837C-C3C6-4FF9-B78E-E882B0861204}" type="slidenum">
              <a:rPr lang="en-US" smtClean="0"/>
              <a:t>9</a:t>
            </a:fld>
            <a:endParaRPr lang="en-US"/>
          </a:p>
        </p:txBody>
      </p:sp>
    </p:spTree>
    <p:extLst>
      <p:ext uri="{BB962C8B-B14F-4D97-AF65-F5344CB8AC3E}">
        <p14:creationId xmlns:p14="http://schemas.microsoft.com/office/powerpoint/2010/main" val="335863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543519" indent="0" algn="ctr">
              <a:buNone/>
              <a:defRPr>
                <a:solidFill>
                  <a:schemeClr val="tx1">
                    <a:tint val="75000"/>
                  </a:schemeClr>
                </a:solidFill>
              </a:defRPr>
            </a:lvl2pPr>
            <a:lvl3pPr marL="1087039" indent="0" algn="ctr">
              <a:buNone/>
              <a:defRPr>
                <a:solidFill>
                  <a:schemeClr val="tx1">
                    <a:tint val="75000"/>
                  </a:schemeClr>
                </a:solidFill>
              </a:defRPr>
            </a:lvl3pPr>
            <a:lvl4pPr marL="1630558" indent="0" algn="ctr">
              <a:buNone/>
              <a:defRPr>
                <a:solidFill>
                  <a:schemeClr val="tx1">
                    <a:tint val="75000"/>
                  </a:schemeClr>
                </a:solidFill>
              </a:defRPr>
            </a:lvl4pPr>
            <a:lvl5pPr marL="2174077" indent="0" algn="ctr">
              <a:buNone/>
              <a:defRPr>
                <a:solidFill>
                  <a:schemeClr val="tx1">
                    <a:tint val="75000"/>
                  </a:schemeClr>
                </a:solidFill>
              </a:defRPr>
            </a:lvl5pPr>
            <a:lvl6pPr marL="2717597" indent="0" algn="ctr">
              <a:buNone/>
              <a:defRPr>
                <a:solidFill>
                  <a:schemeClr val="tx1">
                    <a:tint val="75000"/>
                  </a:schemeClr>
                </a:solidFill>
              </a:defRPr>
            </a:lvl6pPr>
            <a:lvl7pPr marL="3261116" indent="0" algn="ctr">
              <a:buNone/>
              <a:defRPr>
                <a:solidFill>
                  <a:schemeClr val="tx1">
                    <a:tint val="75000"/>
                  </a:schemeClr>
                </a:solidFill>
              </a:defRPr>
            </a:lvl7pPr>
            <a:lvl8pPr marL="3804636" indent="0" algn="ctr">
              <a:buNone/>
              <a:defRPr>
                <a:solidFill>
                  <a:schemeClr val="tx1">
                    <a:tint val="75000"/>
                  </a:schemeClr>
                </a:solidFill>
              </a:defRPr>
            </a:lvl8pPr>
            <a:lvl9pPr marL="43481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4"/>
            <a:ext cx="10337562" cy="1500187"/>
          </a:xfrm>
        </p:spPr>
        <p:txBody>
          <a:bodyPr anchor="b"/>
          <a:lstStyle>
            <a:lvl1pPr marL="0" indent="0">
              <a:buNone/>
              <a:defRPr sz="2400">
                <a:solidFill>
                  <a:schemeClr val="tx1">
                    <a:tint val="75000"/>
                  </a:schemeClr>
                </a:solidFill>
              </a:defRPr>
            </a:lvl1pPr>
            <a:lvl2pPr marL="543519" indent="0">
              <a:buNone/>
              <a:defRPr sz="2100">
                <a:solidFill>
                  <a:schemeClr val="tx1">
                    <a:tint val="75000"/>
                  </a:schemeClr>
                </a:solidFill>
              </a:defRPr>
            </a:lvl2pPr>
            <a:lvl3pPr marL="1087039" indent="0">
              <a:buNone/>
              <a:defRPr sz="1900">
                <a:solidFill>
                  <a:schemeClr val="tx1">
                    <a:tint val="75000"/>
                  </a:schemeClr>
                </a:solidFill>
              </a:defRPr>
            </a:lvl3pPr>
            <a:lvl4pPr marL="1630558" indent="0">
              <a:buNone/>
              <a:defRPr sz="1700">
                <a:solidFill>
                  <a:schemeClr val="tx1">
                    <a:tint val="75000"/>
                  </a:schemeClr>
                </a:solidFill>
              </a:defRPr>
            </a:lvl4pPr>
            <a:lvl5pPr marL="2174077" indent="0">
              <a:buNone/>
              <a:defRPr sz="1700">
                <a:solidFill>
                  <a:schemeClr val="tx1">
                    <a:tint val="75000"/>
                  </a:schemeClr>
                </a:solidFill>
              </a:defRPr>
            </a:lvl5pPr>
            <a:lvl6pPr marL="2717597" indent="0">
              <a:buNone/>
              <a:defRPr sz="1700">
                <a:solidFill>
                  <a:schemeClr val="tx1">
                    <a:tint val="75000"/>
                  </a:schemeClr>
                </a:solidFill>
              </a:defRPr>
            </a:lvl6pPr>
            <a:lvl7pPr marL="3261116" indent="0">
              <a:buNone/>
              <a:defRPr sz="1700">
                <a:solidFill>
                  <a:schemeClr val="tx1">
                    <a:tint val="75000"/>
                  </a:schemeClr>
                </a:solidFill>
              </a:defRPr>
            </a:lvl7pPr>
            <a:lvl8pPr marL="3804636" indent="0">
              <a:buNone/>
              <a:defRPr sz="1700">
                <a:solidFill>
                  <a:schemeClr val="tx1">
                    <a:tint val="75000"/>
                  </a:schemeClr>
                </a:solidFill>
              </a:defRPr>
            </a:lvl8pPr>
            <a:lvl9pPr marL="4348155" indent="0">
              <a:buNone/>
              <a:defRPr sz="1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0"/>
            <a:ext cx="5371478"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0"/>
            <a:ext cx="5371478" cy="4525963"/>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0" cy="639762"/>
          </a:xfrm>
        </p:spPr>
        <p:txBody>
          <a:bodyPr anchor="b"/>
          <a:lstStyle>
            <a:lvl1pPr marL="0" indent="0">
              <a:buNone/>
              <a:defRPr sz="2900" b="1"/>
            </a:lvl1pPr>
            <a:lvl2pPr marL="543519" indent="0">
              <a:buNone/>
              <a:defRPr sz="2400" b="1"/>
            </a:lvl2pPr>
            <a:lvl3pPr marL="1087039" indent="0">
              <a:buNone/>
              <a:defRPr sz="2100" b="1"/>
            </a:lvl3pPr>
            <a:lvl4pPr marL="1630558" indent="0">
              <a:buNone/>
              <a:defRPr sz="1900" b="1"/>
            </a:lvl4pPr>
            <a:lvl5pPr marL="2174077" indent="0">
              <a:buNone/>
              <a:defRPr sz="1900" b="1"/>
            </a:lvl5pPr>
            <a:lvl6pPr marL="2717597" indent="0">
              <a:buNone/>
              <a:defRPr sz="1900" b="1"/>
            </a:lvl6pPr>
            <a:lvl7pPr marL="3261116" indent="0">
              <a:buNone/>
              <a:defRPr sz="1900" b="1"/>
            </a:lvl7pPr>
            <a:lvl8pPr marL="3804636" indent="0">
              <a:buNone/>
              <a:defRPr sz="1900" b="1"/>
            </a:lvl8pPr>
            <a:lvl9pPr marL="434815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8092" y="2174876"/>
            <a:ext cx="5373590" cy="3951287"/>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2" cy="639762"/>
          </a:xfrm>
        </p:spPr>
        <p:txBody>
          <a:bodyPr anchor="b"/>
          <a:lstStyle>
            <a:lvl1pPr marL="0" indent="0">
              <a:buNone/>
              <a:defRPr sz="2900" b="1"/>
            </a:lvl1pPr>
            <a:lvl2pPr marL="543519" indent="0">
              <a:buNone/>
              <a:defRPr sz="2400" b="1"/>
            </a:lvl2pPr>
            <a:lvl3pPr marL="1087039" indent="0">
              <a:buNone/>
              <a:defRPr sz="2100" b="1"/>
            </a:lvl3pPr>
            <a:lvl4pPr marL="1630558" indent="0">
              <a:buNone/>
              <a:defRPr sz="1900" b="1"/>
            </a:lvl4pPr>
            <a:lvl5pPr marL="2174077" indent="0">
              <a:buNone/>
              <a:defRPr sz="1900" b="1"/>
            </a:lvl5pPr>
            <a:lvl6pPr marL="2717597" indent="0">
              <a:buNone/>
              <a:defRPr sz="1900" b="1"/>
            </a:lvl6pPr>
            <a:lvl7pPr marL="3261116" indent="0">
              <a:buNone/>
              <a:defRPr sz="1900" b="1"/>
            </a:lvl7pPr>
            <a:lvl8pPr marL="3804636" indent="0">
              <a:buNone/>
              <a:defRPr sz="1900" b="1"/>
            </a:lvl8pPr>
            <a:lvl9pPr marL="434815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78046" y="2174876"/>
            <a:ext cx="5375702" cy="3951287"/>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50"/>
            <a:ext cx="4001161"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54941" y="273052"/>
            <a:ext cx="6798805"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4" y="1435101"/>
            <a:ext cx="4001161" cy="4691064"/>
          </a:xfrm>
        </p:spPr>
        <p:txBody>
          <a:bodyPr/>
          <a:lstStyle>
            <a:lvl1pPr marL="0" indent="0">
              <a:buNone/>
              <a:defRPr sz="1700"/>
            </a:lvl1pPr>
            <a:lvl2pPr marL="543519" indent="0">
              <a:buNone/>
              <a:defRPr sz="1400"/>
            </a:lvl2pPr>
            <a:lvl3pPr marL="1087039" indent="0">
              <a:buNone/>
              <a:defRPr sz="1200"/>
            </a:lvl3pPr>
            <a:lvl4pPr marL="1630558" indent="0">
              <a:buNone/>
              <a:defRPr sz="1100"/>
            </a:lvl4pPr>
            <a:lvl5pPr marL="2174077" indent="0">
              <a:buNone/>
              <a:defRPr sz="1100"/>
            </a:lvl5pPr>
            <a:lvl6pPr marL="2717597" indent="0">
              <a:buNone/>
              <a:defRPr sz="1100"/>
            </a:lvl6pPr>
            <a:lvl7pPr marL="3261116" indent="0">
              <a:buNone/>
              <a:defRPr sz="1100"/>
            </a:lvl7pPr>
            <a:lvl8pPr marL="3804636" indent="0">
              <a:buNone/>
              <a:defRPr sz="1100"/>
            </a:lvl8pPr>
            <a:lvl9pPr marL="434815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1"/>
            <a:ext cx="7297103"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6"/>
            <a:ext cx="7297103" cy="4114800"/>
          </a:xfrm>
        </p:spPr>
        <p:txBody>
          <a:bodyPr/>
          <a:lstStyle>
            <a:lvl1pPr marL="0" indent="0">
              <a:buNone/>
              <a:defRPr sz="3800"/>
            </a:lvl1pPr>
            <a:lvl2pPr marL="543519" indent="0">
              <a:buNone/>
              <a:defRPr sz="3300"/>
            </a:lvl2pPr>
            <a:lvl3pPr marL="1087039" indent="0">
              <a:buNone/>
              <a:defRPr sz="2900"/>
            </a:lvl3pPr>
            <a:lvl4pPr marL="1630558" indent="0">
              <a:buNone/>
              <a:defRPr sz="2400"/>
            </a:lvl4pPr>
            <a:lvl5pPr marL="2174077" indent="0">
              <a:buNone/>
              <a:defRPr sz="2400"/>
            </a:lvl5pPr>
            <a:lvl6pPr marL="2717597" indent="0">
              <a:buNone/>
              <a:defRPr sz="2400"/>
            </a:lvl6pPr>
            <a:lvl7pPr marL="3261116" indent="0">
              <a:buNone/>
              <a:defRPr sz="2400"/>
            </a:lvl7pPr>
            <a:lvl8pPr marL="3804636" indent="0">
              <a:buNone/>
              <a:defRPr sz="2400"/>
            </a:lvl8pPr>
            <a:lvl9pPr marL="4348155" indent="0">
              <a:buNone/>
              <a:defRPr sz="2400"/>
            </a:lvl9pPr>
          </a:lstStyle>
          <a:p>
            <a:endParaRPr lang="en-US"/>
          </a:p>
        </p:txBody>
      </p:sp>
      <p:sp>
        <p:nvSpPr>
          <p:cNvPr id="4" name="Text Placeholder 3"/>
          <p:cNvSpPr>
            <a:spLocks noGrp="1"/>
          </p:cNvSpPr>
          <p:nvPr>
            <p:ph type="body" sz="half" idx="2"/>
          </p:nvPr>
        </p:nvSpPr>
        <p:spPr>
          <a:xfrm>
            <a:off x="2383805" y="5367339"/>
            <a:ext cx="7297103" cy="804861"/>
          </a:xfrm>
        </p:spPr>
        <p:txBody>
          <a:bodyPr/>
          <a:lstStyle>
            <a:lvl1pPr marL="0" indent="0">
              <a:buNone/>
              <a:defRPr sz="1700"/>
            </a:lvl1pPr>
            <a:lvl2pPr marL="543519" indent="0">
              <a:buNone/>
              <a:defRPr sz="1400"/>
            </a:lvl2pPr>
            <a:lvl3pPr marL="1087039" indent="0">
              <a:buNone/>
              <a:defRPr sz="1200"/>
            </a:lvl3pPr>
            <a:lvl4pPr marL="1630558" indent="0">
              <a:buNone/>
              <a:defRPr sz="1100"/>
            </a:lvl4pPr>
            <a:lvl5pPr marL="2174077" indent="0">
              <a:buNone/>
              <a:defRPr sz="1100"/>
            </a:lvl5pPr>
            <a:lvl6pPr marL="2717597" indent="0">
              <a:buNone/>
              <a:defRPr sz="1100"/>
            </a:lvl6pPr>
            <a:lvl7pPr marL="3261116" indent="0">
              <a:buNone/>
              <a:defRPr sz="1100"/>
            </a:lvl7pPr>
            <a:lvl8pPr marL="3804636" indent="0">
              <a:buNone/>
              <a:defRPr sz="1100"/>
            </a:lvl8pPr>
            <a:lvl9pPr marL="434815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108704" tIns="54352" rIns="108704" bIns="5435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0"/>
            <a:ext cx="10945654" cy="4525963"/>
          </a:xfrm>
          <a:prstGeom prst="rect">
            <a:avLst/>
          </a:prstGeom>
        </p:spPr>
        <p:txBody>
          <a:bodyPr vert="horz" lIns="108704" tIns="54352" rIns="108704" bIns="543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6"/>
          </a:xfrm>
          <a:prstGeom prst="rect">
            <a:avLst/>
          </a:prstGeom>
        </p:spPr>
        <p:txBody>
          <a:bodyPr vert="horz" lIns="108704" tIns="54352" rIns="108704" bIns="54352" rtlCol="0" anchor="ctr"/>
          <a:lstStyle>
            <a:lvl1pPr algn="l">
              <a:defRPr sz="1400">
                <a:solidFill>
                  <a:schemeClr val="tx1">
                    <a:tint val="75000"/>
                  </a:schemeClr>
                </a:solidFill>
              </a:defRPr>
            </a:lvl1pPr>
          </a:lstStyle>
          <a:p>
            <a:fld id="{1D8BD707-D9CF-40AE-B4C6-C98DA3205C09}" type="datetimeFigureOut">
              <a:rPr lang="en-US" smtClean="0"/>
              <a:pPr/>
              <a:t>12/15/2025</a:t>
            </a:fld>
            <a:endParaRPr lang="en-US"/>
          </a:p>
        </p:txBody>
      </p:sp>
      <p:sp>
        <p:nvSpPr>
          <p:cNvPr id="5" name="Footer Placeholder 4"/>
          <p:cNvSpPr>
            <a:spLocks noGrp="1"/>
          </p:cNvSpPr>
          <p:nvPr>
            <p:ph type="ftr" sz="quarter" idx="3"/>
          </p:nvPr>
        </p:nvSpPr>
        <p:spPr>
          <a:xfrm>
            <a:off x="4155295" y="6356351"/>
            <a:ext cx="3851249" cy="365126"/>
          </a:xfrm>
          <a:prstGeom prst="rect">
            <a:avLst/>
          </a:prstGeom>
        </p:spPr>
        <p:txBody>
          <a:bodyPr vert="horz" lIns="108704" tIns="54352" rIns="108704" bIns="54352"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6"/>
          </a:xfrm>
          <a:prstGeom prst="rect">
            <a:avLst/>
          </a:prstGeom>
        </p:spPr>
        <p:txBody>
          <a:bodyPr vert="horz" lIns="108704" tIns="54352" rIns="108704" bIns="54352" rtlCol="0" anchor="ctr"/>
          <a:lstStyle>
            <a:lvl1pPr algn="r">
              <a:defRPr sz="14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87039" rtl="0" eaLnBrk="1" latinLnBrk="0" hangingPunct="1">
        <a:spcBef>
          <a:spcPct val="0"/>
        </a:spcBef>
        <a:buNone/>
        <a:defRPr sz="5200" kern="1200">
          <a:solidFill>
            <a:schemeClr val="tx1"/>
          </a:solidFill>
          <a:latin typeface="+mj-lt"/>
          <a:ea typeface="+mj-ea"/>
          <a:cs typeface="+mj-cs"/>
        </a:defRPr>
      </a:lvl1pPr>
    </p:titleStyle>
    <p:bodyStyle>
      <a:lvl1pPr marL="407640" indent="-407640" algn="l" defTabSz="1087039"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219" indent="-339700" algn="l" defTabSz="1087039"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8798" indent="-271760" algn="l" defTabSz="1087039"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2318"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837"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9356"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876"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95"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915" indent="-271760" algn="l" defTabSz="1087039"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7039" rtl="0" eaLnBrk="1" latinLnBrk="0" hangingPunct="1">
        <a:defRPr sz="2100" kern="1200">
          <a:solidFill>
            <a:schemeClr val="tx1"/>
          </a:solidFill>
          <a:latin typeface="+mn-lt"/>
          <a:ea typeface="+mn-ea"/>
          <a:cs typeface="+mn-cs"/>
        </a:defRPr>
      </a:lvl1pPr>
      <a:lvl2pPr marL="543519" algn="l" defTabSz="1087039" rtl="0" eaLnBrk="1" latinLnBrk="0" hangingPunct="1">
        <a:defRPr sz="2100" kern="1200">
          <a:solidFill>
            <a:schemeClr val="tx1"/>
          </a:solidFill>
          <a:latin typeface="+mn-lt"/>
          <a:ea typeface="+mn-ea"/>
          <a:cs typeface="+mn-cs"/>
        </a:defRPr>
      </a:lvl2pPr>
      <a:lvl3pPr marL="1087039" algn="l" defTabSz="1087039" rtl="0" eaLnBrk="1" latinLnBrk="0" hangingPunct="1">
        <a:defRPr sz="2100" kern="1200">
          <a:solidFill>
            <a:schemeClr val="tx1"/>
          </a:solidFill>
          <a:latin typeface="+mn-lt"/>
          <a:ea typeface="+mn-ea"/>
          <a:cs typeface="+mn-cs"/>
        </a:defRPr>
      </a:lvl3pPr>
      <a:lvl4pPr marL="1630558" algn="l" defTabSz="1087039" rtl="0" eaLnBrk="1" latinLnBrk="0" hangingPunct="1">
        <a:defRPr sz="2100" kern="1200">
          <a:solidFill>
            <a:schemeClr val="tx1"/>
          </a:solidFill>
          <a:latin typeface="+mn-lt"/>
          <a:ea typeface="+mn-ea"/>
          <a:cs typeface="+mn-cs"/>
        </a:defRPr>
      </a:lvl4pPr>
      <a:lvl5pPr marL="2174077" algn="l" defTabSz="1087039" rtl="0" eaLnBrk="1" latinLnBrk="0" hangingPunct="1">
        <a:defRPr sz="2100" kern="1200">
          <a:solidFill>
            <a:schemeClr val="tx1"/>
          </a:solidFill>
          <a:latin typeface="+mn-lt"/>
          <a:ea typeface="+mn-ea"/>
          <a:cs typeface="+mn-cs"/>
        </a:defRPr>
      </a:lvl5pPr>
      <a:lvl6pPr marL="2717597" algn="l" defTabSz="1087039" rtl="0" eaLnBrk="1" latinLnBrk="0" hangingPunct="1">
        <a:defRPr sz="2100" kern="1200">
          <a:solidFill>
            <a:schemeClr val="tx1"/>
          </a:solidFill>
          <a:latin typeface="+mn-lt"/>
          <a:ea typeface="+mn-ea"/>
          <a:cs typeface="+mn-cs"/>
        </a:defRPr>
      </a:lvl6pPr>
      <a:lvl7pPr marL="3261116" algn="l" defTabSz="1087039" rtl="0" eaLnBrk="1" latinLnBrk="0" hangingPunct="1">
        <a:defRPr sz="2100" kern="1200">
          <a:solidFill>
            <a:schemeClr val="tx1"/>
          </a:solidFill>
          <a:latin typeface="+mn-lt"/>
          <a:ea typeface="+mn-ea"/>
          <a:cs typeface="+mn-cs"/>
        </a:defRPr>
      </a:lvl7pPr>
      <a:lvl8pPr marL="3804636" algn="l" defTabSz="1087039" rtl="0" eaLnBrk="1" latinLnBrk="0" hangingPunct="1">
        <a:defRPr sz="2100" kern="1200">
          <a:solidFill>
            <a:schemeClr val="tx1"/>
          </a:solidFill>
          <a:latin typeface="+mn-lt"/>
          <a:ea typeface="+mn-ea"/>
          <a:cs typeface="+mn-cs"/>
        </a:defRPr>
      </a:lvl8pPr>
      <a:lvl9pPr marL="4348155" algn="l" defTabSz="108703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76E6C7C-0FF3-43C1-A28E-A289B392ECEC}"/>
              </a:ext>
            </a:extLst>
          </p:cNvPr>
          <p:cNvSpPr txBox="1"/>
          <p:nvPr/>
        </p:nvSpPr>
        <p:spPr>
          <a:xfrm>
            <a:off x="3079849" y="2982155"/>
            <a:ext cx="5345901" cy="1323439"/>
          </a:xfrm>
          <a:prstGeom prst="rect">
            <a:avLst/>
          </a:prstGeom>
          <a:noFill/>
        </p:spPr>
        <p:txBody>
          <a:bodyPr wrap="none" rtlCol="0">
            <a:spAutoFit/>
          </a:bodyPr>
          <a:lstStyle/>
          <a:p>
            <a:r>
              <a:rPr lang="en-US" sz="8000" b="1" dirty="0" err="1" smtClean="0">
                <a:latin typeface="Arial-Rounded" panose="020B0500000000000000" pitchFamily="34" charset="0"/>
                <a:ea typeface="Arial-Rounded" panose="020B0500000000000000" pitchFamily="34" charset="0"/>
                <a:cs typeface="Arial-Rounded" panose="020B0500000000000000" pitchFamily="34" charset="0"/>
              </a:rPr>
              <a:t>Khởi</a:t>
            </a:r>
            <a:r>
              <a:rPr lang="en-US" sz="8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8000" b="1" dirty="0" err="1" smtClean="0">
                <a:latin typeface="Arial-Rounded" panose="020B0500000000000000" pitchFamily="34" charset="0"/>
                <a:ea typeface="Arial-Rounded" panose="020B0500000000000000" pitchFamily="34" charset="0"/>
                <a:cs typeface="Arial-Rounded" panose="020B0500000000000000" pitchFamily="34" charset="0"/>
              </a:rPr>
              <a:t>động</a:t>
            </a:r>
            <a:endParaRPr lang="en-US" sz="8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 xmlns:a16="http://schemas.microsoft.com/office/drawing/2014/main" id="{AD3D69A9-7931-410F-9C26-BD3AA6071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40" y="936018"/>
            <a:ext cx="2803887" cy="1950720"/>
          </a:xfrm>
          <a:prstGeom prst="rect">
            <a:avLst/>
          </a:prstGeom>
        </p:spPr>
      </p:pic>
      <p:pic>
        <p:nvPicPr>
          <p:cNvPr id="5" name="Content Placeholder 3"/>
          <p:cNvPicPr>
            <a:picLocks noChangeAspect="1"/>
          </p:cNvPicPr>
          <p:nvPr/>
        </p:nvPicPr>
        <p:blipFill>
          <a:blip r:embed="rId3"/>
          <a:stretch>
            <a:fillRect/>
          </a:stretch>
        </p:blipFill>
        <p:spPr>
          <a:xfrm>
            <a:off x="0" y="0"/>
            <a:ext cx="12253119" cy="7086600"/>
          </a:xfrm>
          <a:prstGeom prst="rect">
            <a:avLst/>
          </a:prstGeom>
        </p:spPr>
      </p:pic>
      <p:sp>
        <p:nvSpPr>
          <p:cNvPr id="7" name="TextBox 6">
            <a:extLst>
              <a:ext uri="{FF2B5EF4-FFF2-40B4-BE49-F238E27FC236}">
                <a16:creationId xmlns="" xmlns:a16="http://schemas.microsoft.com/office/drawing/2014/main" id="{D0FF66D3-6667-49F9-A6DF-67D320087C5E}"/>
              </a:ext>
            </a:extLst>
          </p:cNvPr>
          <p:cNvSpPr txBox="1"/>
          <p:nvPr/>
        </p:nvSpPr>
        <p:spPr>
          <a:xfrm>
            <a:off x="655019" y="663677"/>
            <a:ext cx="11830898" cy="646331"/>
          </a:xfrm>
          <a:prstGeom prst="rect">
            <a:avLst/>
          </a:prstGeom>
          <a:noFill/>
        </p:spPr>
        <p:txBody>
          <a:bodyPr wrap="square" rtlCol="0">
            <a:spAutoFit/>
          </a:bodyPr>
          <a:lstStyle/>
          <a:p>
            <a:pPr algn="ctr"/>
            <a:r>
              <a:rPr lang="en-US" sz="3600" b="1" dirty="0" err="1" smtClean="0">
                <a:solidFill>
                  <a:schemeClr val="bg1"/>
                </a:solidFill>
                <a:latin typeface="HP001 4 hàng" panose="020B0603050302020204" pitchFamily="34" charset="0"/>
              </a:rPr>
              <a:t>Thứ</a:t>
            </a:r>
            <a:r>
              <a:rPr lang="en-US" sz="3600" b="1" dirty="0" smtClean="0">
                <a:solidFill>
                  <a:schemeClr val="bg1"/>
                </a:solidFill>
                <a:latin typeface="HP001 4 hàng" panose="020B0603050302020204" pitchFamily="34" charset="0"/>
              </a:rPr>
              <a:t> </a:t>
            </a:r>
            <a:r>
              <a:rPr lang="en-US" sz="3600" b="1" dirty="0" err="1" smtClean="0">
                <a:solidFill>
                  <a:schemeClr val="bg1"/>
                </a:solidFill>
                <a:latin typeface="HP001 4 hàng" panose="020B0603050302020204" pitchFamily="34" charset="0"/>
              </a:rPr>
              <a:t>ba</a:t>
            </a:r>
            <a:r>
              <a:rPr lang="en-US" sz="3600" b="1" dirty="0" smtClean="0">
                <a:solidFill>
                  <a:schemeClr val="bg1"/>
                </a:solidFill>
                <a:latin typeface="HP001 4 hàng" panose="020B0603050302020204" pitchFamily="34" charset="0"/>
              </a:rPr>
              <a:t> </a:t>
            </a:r>
            <a:r>
              <a:rPr lang="en-US" sz="3600" b="1" dirty="0" err="1" smtClean="0">
                <a:solidFill>
                  <a:schemeClr val="bg1"/>
                </a:solidFill>
                <a:latin typeface="HP001 4 hàng" panose="020B0603050302020204" pitchFamily="34" charset="0"/>
              </a:rPr>
              <a:t>ngày</a:t>
            </a:r>
            <a:r>
              <a:rPr lang="en-US" sz="3600" b="1" dirty="0" smtClean="0">
                <a:solidFill>
                  <a:schemeClr val="bg1"/>
                </a:solidFill>
                <a:latin typeface="HP001 4 hàng" panose="020B0603050302020204" pitchFamily="34" charset="0"/>
              </a:rPr>
              <a:t> 16 </a:t>
            </a:r>
            <a:r>
              <a:rPr lang="en-US" sz="3600" b="1" dirty="0" err="1" smtClean="0">
                <a:solidFill>
                  <a:schemeClr val="bg1"/>
                </a:solidFill>
                <a:latin typeface="HP001 4 hàng" panose="020B0603050302020204" pitchFamily="34" charset="0"/>
              </a:rPr>
              <a:t>tháng</a:t>
            </a:r>
            <a:r>
              <a:rPr lang="en-US" sz="3600" b="1" dirty="0" smtClean="0">
                <a:solidFill>
                  <a:schemeClr val="bg1"/>
                </a:solidFill>
                <a:latin typeface="HP001 4 hàng" panose="020B0603050302020204" pitchFamily="34" charset="0"/>
              </a:rPr>
              <a:t> 12 </a:t>
            </a:r>
            <a:r>
              <a:rPr lang="en-US" sz="3600" b="1" dirty="0" err="1" smtClean="0">
                <a:solidFill>
                  <a:schemeClr val="bg1"/>
                </a:solidFill>
                <a:latin typeface="HP001 4 hàng" panose="020B0603050302020204" pitchFamily="34" charset="0"/>
              </a:rPr>
              <a:t>năm</a:t>
            </a:r>
            <a:r>
              <a:rPr lang="en-US" sz="3600" b="1" dirty="0" smtClean="0">
                <a:solidFill>
                  <a:schemeClr val="bg1"/>
                </a:solidFill>
                <a:latin typeface="HP001 4 hàng" panose="020B0603050302020204" pitchFamily="34" charset="0"/>
              </a:rPr>
              <a:t> 2025</a:t>
            </a:r>
            <a:endParaRPr lang="en-US" sz="11500" b="1" dirty="0">
              <a:solidFill>
                <a:schemeClr val="bg1"/>
              </a:solidFill>
              <a:latin typeface="HP001 4 hàng" panose="020B0603050302020204" pitchFamily="34" charset="0"/>
            </a:endParaRPr>
          </a:p>
        </p:txBody>
      </p:sp>
      <p:pic>
        <p:nvPicPr>
          <p:cNvPr id="9" name="图片 28">
            <a:extLst>
              <a:ext uri="{FF2B5EF4-FFF2-40B4-BE49-F238E27FC236}">
                <a16:creationId xmlns="" xmlns:a16="http://schemas.microsoft.com/office/drawing/2014/main" id="{4FAF5F9C-2FF7-496A-938C-0A4067A5DC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2718" y="4018775"/>
            <a:ext cx="1569998" cy="2019763"/>
          </a:xfrm>
          <a:prstGeom prst="rect">
            <a:avLst/>
          </a:prstGeom>
        </p:spPr>
      </p:pic>
      <p:pic>
        <p:nvPicPr>
          <p:cNvPr id="10" name="Picture 9">
            <a:extLst>
              <a:ext uri="{FF2B5EF4-FFF2-40B4-BE49-F238E27FC236}">
                <a16:creationId xmlns="" xmlns:a16="http://schemas.microsoft.com/office/drawing/2014/main" id="{EF043288-A0E7-49AB-B1AC-BD359E045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440730" y="4348669"/>
            <a:ext cx="2028822" cy="2121197"/>
          </a:xfrm>
          <a:prstGeom prst="rect">
            <a:avLst/>
          </a:prstGeom>
        </p:spPr>
      </p:pic>
      <p:sp>
        <p:nvSpPr>
          <p:cNvPr id="11" name="TextBox 10">
            <a:extLst>
              <a:ext uri="{FF2B5EF4-FFF2-40B4-BE49-F238E27FC236}">
                <a16:creationId xmlns:a16="http://schemas.microsoft.com/office/drawing/2014/main" xmlns="" id="{D0FF66D3-6667-49F9-A6DF-67D320087C5E}"/>
              </a:ext>
            </a:extLst>
          </p:cNvPr>
          <p:cNvSpPr txBox="1"/>
          <p:nvPr/>
        </p:nvSpPr>
        <p:spPr>
          <a:xfrm>
            <a:off x="1842902" y="1274503"/>
            <a:ext cx="8873173" cy="646331"/>
          </a:xfrm>
          <a:prstGeom prst="rect">
            <a:avLst/>
          </a:prstGeom>
          <a:noFill/>
        </p:spPr>
        <p:txBody>
          <a:bodyPr wrap="square" rtlCol="0">
            <a:spAutoFit/>
          </a:bodyPr>
          <a:lstStyle/>
          <a:p>
            <a:pPr algn="ctr"/>
            <a:r>
              <a:rPr lang="en-US" sz="3600" b="1" u="sng" dirty="0" err="1" smtClean="0">
                <a:solidFill>
                  <a:schemeClr val="bg1"/>
                </a:solidFill>
                <a:latin typeface="HP001 4 hàng" panose="020B0603050302020204" pitchFamily="34" charset="0"/>
              </a:rPr>
              <a:t>Tiếng</a:t>
            </a:r>
            <a:r>
              <a:rPr lang="en-US" sz="3600" b="1" u="sng" dirty="0" smtClean="0">
                <a:solidFill>
                  <a:schemeClr val="bg1"/>
                </a:solidFill>
                <a:latin typeface="HP001 4 hàng" panose="020B0603050302020204" pitchFamily="34" charset="0"/>
              </a:rPr>
              <a:t> </a:t>
            </a:r>
            <a:r>
              <a:rPr lang="en-US" sz="3600" b="1" u="sng" dirty="0" err="1" smtClean="0">
                <a:solidFill>
                  <a:schemeClr val="bg1"/>
                </a:solidFill>
                <a:latin typeface="HP001 4 hàng" panose="020B0603050302020204" pitchFamily="34" charset="0"/>
              </a:rPr>
              <a:t>việt</a:t>
            </a:r>
            <a:endParaRPr lang="en-US" sz="11500" b="1" u="sng" dirty="0">
              <a:solidFill>
                <a:schemeClr val="bg1"/>
              </a:solidFill>
              <a:latin typeface="HP001 4 hàng" panose="020B0603050302020204" pitchFamily="34" charset="0"/>
            </a:endParaRPr>
          </a:p>
        </p:txBody>
      </p:sp>
      <p:sp>
        <p:nvSpPr>
          <p:cNvPr id="12" name="TextBox 11">
            <a:extLst>
              <a:ext uri="{FF2B5EF4-FFF2-40B4-BE49-F238E27FC236}">
                <a16:creationId xmlns="" xmlns:a16="http://schemas.microsoft.com/office/drawing/2014/main" id="{109C3DD6-3E04-4DF7-BE30-3D831B949CE8}"/>
              </a:ext>
            </a:extLst>
          </p:cNvPr>
          <p:cNvSpPr txBox="1"/>
          <p:nvPr/>
        </p:nvSpPr>
        <p:spPr>
          <a:xfrm>
            <a:off x="3004838" y="1524000"/>
            <a:ext cx="7162799" cy="1015663"/>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6000" b="1" dirty="0" err="1" smtClean="0">
                <a:solidFill>
                  <a:srgbClr val="FF0000"/>
                </a:solidFill>
                <a:latin typeface="Arial" panose="020B0604020202020204" pitchFamily="34" charset="0"/>
                <a:cs typeface="Arial" panose="020B0604020202020204" pitchFamily="34" charset="0"/>
              </a:rPr>
              <a:t>iêu</a:t>
            </a:r>
            <a:r>
              <a:rPr lang="en-US" sz="6000" b="1" dirty="0" smtClean="0">
                <a:solidFill>
                  <a:srgbClr val="FF0000"/>
                </a:solidFill>
                <a:latin typeface="Arial" panose="020B0604020202020204" pitchFamily="34" charset="0"/>
                <a:cs typeface="Arial" panose="020B0604020202020204" pitchFamily="34" charset="0"/>
              </a:rPr>
              <a:t> - </a:t>
            </a:r>
            <a:r>
              <a:rPr lang="en-US" sz="6000" b="1" dirty="0" err="1" smtClean="0">
                <a:solidFill>
                  <a:srgbClr val="FF0000"/>
                </a:solidFill>
                <a:latin typeface="Arial" panose="020B0604020202020204" pitchFamily="34" charset="0"/>
                <a:cs typeface="Arial" panose="020B0604020202020204" pitchFamily="34" charset="0"/>
              </a:rPr>
              <a:t>yêu</a:t>
            </a:r>
            <a:endParaRPr lang="en-US"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991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719" y="838200"/>
            <a:ext cx="973851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Happy Birthday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88105" y="3276600"/>
            <a:ext cx="406400" cy="406400"/>
          </a:xfrm>
          <a:prstGeom prst="rect">
            <a:avLst/>
          </a:prstGeom>
        </p:spPr>
      </p:pic>
    </p:spTree>
    <p:extLst>
      <p:ext uri="{BB962C8B-B14F-4D97-AF65-F5344CB8AC3E}">
        <p14:creationId xmlns:p14="http://schemas.microsoft.com/office/powerpoint/2010/main" val="3167517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E:\002-KIMS BUSINESS\007-02-Googleslidesppt\02-GSppt-Contents-Kim\20170215\03-abs\item03-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400"/>
            <a:ext cx="2111431"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3" descr="E:\002-KIMS BUSINESS\007-02-Googleslidesppt\02-GSppt-Contents-Kim\20170215\03-abs\item02-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5337" y="4832350"/>
            <a:ext cx="1870727"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00" name="Group 4"/>
          <p:cNvGrpSpPr>
            <a:grpSpLocks/>
          </p:cNvGrpSpPr>
          <p:nvPr/>
        </p:nvGrpSpPr>
        <p:grpSpPr bwMode="auto">
          <a:xfrm>
            <a:off x="1692312" y="2823809"/>
            <a:ext cx="171027" cy="1439863"/>
            <a:chOff x="0" y="0"/>
            <a:chExt cx="283232" cy="1584176"/>
          </a:xfrm>
        </p:grpSpPr>
        <p:sp>
          <p:nvSpPr>
            <p:cNvPr id="132101" name="Rectangle 6"/>
            <p:cNvSpPr>
              <a:spLocks noChangeArrowheads="1"/>
            </p:cNvSpPr>
            <p:nvPr/>
          </p:nvSpPr>
          <p:spPr bwMode="auto">
            <a:xfrm>
              <a:off x="211224" y="0"/>
              <a:ext cx="72008" cy="15841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32102" name="Rectangle 7"/>
            <p:cNvSpPr>
              <a:spLocks noChangeArrowheads="1"/>
            </p:cNvSpPr>
            <p:nvPr/>
          </p:nvSpPr>
          <p:spPr bwMode="auto">
            <a:xfrm>
              <a:off x="140818" y="0"/>
              <a:ext cx="72007" cy="1584176"/>
            </a:xfrm>
            <a:prstGeom prst="rect">
              <a:avLst/>
            </a:prstGeom>
            <a:solidFill>
              <a:srgbClr val="98DF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32103" name="Rectangle 8"/>
            <p:cNvSpPr>
              <a:spLocks noChangeArrowheads="1"/>
            </p:cNvSpPr>
            <p:nvPr/>
          </p:nvSpPr>
          <p:spPr bwMode="auto">
            <a:xfrm>
              <a:off x="70409" y="0"/>
              <a:ext cx="72007" cy="1584176"/>
            </a:xfrm>
            <a:prstGeom prst="rect">
              <a:avLst/>
            </a:prstGeom>
            <a:solidFill>
              <a:srgbClr val="9AD3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32104" name="Rectangle 9"/>
            <p:cNvSpPr>
              <a:spLocks noChangeArrowheads="1"/>
            </p:cNvSpPr>
            <p:nvPr/>
          </p:nvSpPr>
          <p:spPr bwMode="auto">
            <a:xfrm>
              <a:off x="0" y="0"/>
              <a:ext cx="72008" cy="158417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grpSp>
      <p:sp>
        <p:nvSpPr>
          <p:cNvPr id="132105" name="Text Box 9"/>
          <p:cNvSpPr txBox="1">
            <a:spLocks noChangeArrowheads="1"/>
          </p:cNvSpPr>
          <p:nvPr/>
        </p:nvSpPr>
        <p:spPr bwMode="auto">
          <a:xfrm>
            <a:off x="1198237" y="2909374"/>
            <a:ext cx="1084430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000" b="1" dirty="0" smtClean="0">
                <a:solidFill>
                  <a:srgbClr val="990000"/>
                </a:solidFill>
              </a:rPr>
              <a:t>CHÀO CÁC EM LỚP 1A1</a:t>
            </a:r>
          </a:p>
          <a:p>
            <a:pPr algn="ctr">
              <a:spcBef>
                <a:spcPct val="50000"/>
              </a:spcBef>
            </a:pPr>
            <a:r>
              <a:rPr lang="en-US" sz="2800" b="1" dirty="0" smtClean="0">
                <a:solidFill>
                  <a:srgbClr val="00B050"/>
                </a:solidFill>
              </a:rPr>
              <a:t>CHÚC CÁC EM LUÔN TRÒ NGOAN HỌC GIỎI !</a:t>
            </a:r>
            <a:endParaRPr lang="en-US" sz="2800" b="1" dirty="0">
              <a:solidFill>
                <a:srgbClr val="00B050"/>
              </a:solidFill>
            </a:endParaRPr>
          </a:p>
        </p:txBody>
      </p:sp>
      <p:grpSp>
        <p:nvGrpSpPr>
          <p:cNvPr id="12" name="Group 4"/>
          <p:cNvGrpSpPr>
            <a:grpSpLocks/>
          </p:cNvGrpSpPr>
          <p:nvPr/>
        </p:nvGrpSpPr>
        <p:grpSpPr bwMode="auto">
          <a:xfrm>
            <a:off x="11062456" y="2793031"/>
            <a:ext cx="171027" cy="1439863"/>
            <a:chOff x="0" y="0"/>
            <a:chExt cx="283232" cy="1584176"/>
          </a:xfrm>
        </p:grpSpPr>
        <p:sp>
          <p:nvSpPr>
            <p:cNvPr id="13" name="Rectangle 6"/>
            <p:cNvSpPr>
              <a:spLocks noChangeArrowheads="1"/>
            </p:cNvSpPr>
            <p:nvPr/>
          </p:nvSpPr>
          <p:spPr bwMode="auto">
            <a:xfrm>
              <a:off x="211224" y="0"/>
              <a:ext cx="72008" cy="158417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4" name="Rectangle 7"/>
            <p:cNvSpPr>
              <a:spLocks noChangeArrowheads="1"/>
            </p:cNvSpPr>
            <p:nvPr/>
          </p:nvSpPr>
          <p:spPr bwMode="auto">
            <a:xfrm>
              <a:off x="140818" y="0"/>
              <a:ext cx="72007" cy="1584176"/>
            </a:xfrm>
            <a:prstGeom prst="rect">
              <a:avLst/>
            </a:prstGeom>
            <a:solidFill>
              <a:srgbClr val="98DFB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5" name="Rectangle 8"/>
            <p:cNvSpPr>
              <a:spLocks noChangeArrowheads="1"/>
            </p:cNvSpPr>
            <p:nvPr/>
          </p:nvSpPr>
          <p:spPr bwMode="auto">
            <a:xfrm>
              <a:off x="70409" y="0"/>
              <a:ext cx="72007" cy="1584176"/>
            </a:xfrm>
            <a:prstGeom prst="rect">
              <a:avLst/>
            </a:prstGeom>
            <a:solidFill>
              <a:srgbClr val="9AD3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sp>
          <p:nvSpPr>
            <p:cNvPr id="16" name="Rectangle 9"/>
            <p:cNvSpPr>
              <a:spLocks noChangeArrowheads="1"/>
            </p:cNvSpPr>
            <p:nvPr/>
          </p:nvSpPr>
          <p:spPr bwMode="auto">
            <a:xfrm>
              <a:off x="0" y="0"/>
              <a:ext cx="72008" cy="158417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latinLnBrk="1">
                <a:buFont typeface="Arial" pitchFamily="34" charset="0"/>
                <a:buNone/>
              </a:pPr>
              <a:endParaRPr lang="en-US">
                <a:solidFill>
                  <a:srgbClr val="FFFFFF"/>
                </a:solidFill>
              </a:endParaRPr>
            </a:p>
          </p:txBody>
        </p:sp>
      </p:grpSp>
      <p:sp>
        <p:nvSpPr>
          <p:cNvPr id="2" name="Rectangle 1"/>
          <p:cNvSpPr/>
          <p:nvPr/>
        </p:nvSpPr>
        <p:spPr>
          <a:xfrm>
            <a:off x="5962430" y="3244334"/>
            <a:ext cx="245580" cy="415498"/>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278086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9919" y="1219200"/>
            <a:ext cx="7315200" cy="461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87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êm सब वदयरथल मलई हरन भय तर कयमर मयनल मलई हरन बरसन भएछ ह  ककष सर गरनभनद पहल warm up र concentration गरउद ककष- क वदयरथहरलई !!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0891" y="270457"/>
            <a:ext cx="10945654" cy="5906507"/>
          </a:xfrm>
        </p:spPr>
      </p:pic>
    </p:spTree>
    <p:extLst>
      <p:ext uri="{BB962C8B-B14F-4D97-AF65-F5344CB8AC3E}">
        <p14:creationId xmlns:p14="http://schemas.microsoft.com/office/powerpoint/2010/main" val="4254401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566B7EF-4659-4013-9BD6-35A7D4FA7EEB}"/>
              </a:ext>
            </a:extLst>
          </p:cNvPr>
          <p:cNvGrpSpPr/>
          <p:nvPr/>
        </p:nvGrpSpPr>
        <p:grpSpPr>
          <a:xfrm>
            <a:off x="823119" y="1807846"/>
            <a:ext cx="4360138" cy="3128693"/>
            <a:chOff x="1895912" y="1744910"/>
            <a:chExt cx="5025004" cy="2785145"/>
          </a:xfrm>
          <a:noFill/>
        </p:grpSpPr>
        <p:sp>
          <p:nvSpPr>
            <p:cNvPr id="3" name="Rectangle 2">
              <a:extLst>
                <a:ext uri="{FF2B5EF4-FFF2-40B4-BE49-F238E27FC236}">
                  <a16:creationId xmlns="" xmlns:a16="http://schemas.microsoft.com/office/drawing/2014/main" id="{0B228F72-B4AD-4AAB-94C5-502DE179E141}"/>
                </a:ext>
              </a:extLst>
            </p:cNvPr>
            <p:cNvSpPr/>
            <p:nvPr/>
          </p:nvSpPr>
          <p:spPr>
            <a:xfrm>
              <a:off x="1895912" y="1744910"/>
              <a:ext cx="2449585" cy="1098958"/>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solidFill>
              </a:endParaRPr>
            </a:p>
          </p:txBody>
        </p:sp>
        <p:sp>
          <p:nvSpPr>
            <p:cNvPr id="4" name="Rectangle 3">
              <a:extLst>
                <a:ext uri="{FF2B5EF4-FFF2-40B4-BE49-F238E27FC236}">
                  <a16:creationId xmlns="" xmlns:a16="http://schemas.microsoft.com/office/drawing/2014/main" id="{A06BEB49-CF5C-45C7-BF04-DC80415E1326}"/>
                </a:ext>
              </a:extLst>
            </p:cNvPr>
            <p:cNvSpPr/>
            <p:nvPr/>
          </p:nvSpPr>
          <p:spPr>
            <a:xfrm>
              <a:off x="4471331" y="1744910"/>
              <a:ext cx="2449585" cy="1098958"/>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endParaRPr>
            </a:p>
          </p:txBody>
        </p:sp>
        <p:sp>
          <p:nvSpPr>
            <p:cNvPr id="5" name="Rectangle 4">
              <a:extLst>
                <a:ext uri="{FF2B5EF4-FFF2-40B4-BE49-F238E27FC236}">
                  <a16:creationId xmlns="" xmlns:a16="http://schemas.microsoft.com/office/drawing/2014/main" id="{EE963BC7-B89A-4C5A-B633-873DAEFB430F}"/>
                </a:ext>
              </a:extLst>
            </p:cNvPr>
            <p:cNvSpPr/>
            <p:nvPr/>
          </p:nvSpPr>
          <p:spPr>
            <a:xfrm>
              <a:off x="1895912" y="2969703"/>
              <a:ext cx="5025004" cy="1560352"/>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endParaRPr>
            </a:p>
          </p:txBody>
        </p:sp>
      </p:grpSp>
      <p:sp>
        <p:nvSpPr>
          <p:cNvPr id="6" name="Rectangle 5"/>
          <p:cNvSpPr/>
          <p:nvPr/>
        </p:nvSpPr>
        <p:spPr>
          <a:xfrm>
            <a:off x="3075388" y="1631556"/>
            <a:ext cx="2107869" cy="1587093"/>
          </a:xfrm>
          <a:prstGeom prst="rect">
            <a:avLst/>
          </a:prstGeom>
        </p:spPr>
        <p:txBody>
          <a:bodyPr wrap="none" lIns="108704" tIns="54352" rIns="108704" bIns="54352">
            <a:spAutoFit/>
          </a:bodyPr>
          <a:lstStyle/>
          <a:p>
            <a:pPr>
              <a:lnSpc>
                <a:spcPct val="100000"/>
              </a:lnSpc>
              <a:spcBef>
                <a:spcPct val="0"/>
              </a:spcBef>
              <a:buFontTx/>
              <a:buNone/>
            </a:pPr>
            <a:r>
              <a:rPr lang="vi-VN" altLang="en-US" sz="9600" b="1" dirty="0">
                <a:solidFill>
                  <a:srgbClr val="FF0000"/>
                </a:solidFill>
                <a:latin typeface="VNI-Avo" pitchFamily="2" charset="0"/>
              </a:rPr>
              <a:t>ieâu</a:t>
            </a:r>
            <a:endParaRPr lang="en-US" altLang="en-US" sz="9600" b="1" dirty="0">
              <a:solidFill>
                <a:srgbClr val="FF0000"/>
              </a:solidFill>
              <a:latin typeface="VNI-Avo" pitchFamily="2" charset="0"/>
            </a:endParaRPr>
          </a:p>
        </p:txBody>
      </p:sp>
      <p:sp>
        <p:nvSpPr>
          <p:cNvPr id="7" name="Rectangle 6"/>
          <p:cNvSpPr/>
          <p:nvPr/>
        </p:nvSpPr>
        <p:spPr>
          <a:xfrm>
            <a:off x="1574103" y="220753"/>
            <a:ext cx="2107869" cy="1587093"/>
          </a:xfrm>
          <a:prstGeom prst="rect">
            <a:avLst/>
          </a:prstGeom>
        </p:spPr>
        <p:txBody>
          <a:bodyPr wrap="none" lIns="108704" tIns="54352" rIns="108704" bIns="54352">
            <a:spAutoFit/>
          </a:bodyPr>
          <a:lstStyle/>
          <a:p>
            <a:pPr>
              <a:lnSpc>
                <a:spcPct val="100000"/>
              </a:lnSpc>
              <a:spcBef>
                <a:spcPct val="0"/>
              </a:spcBef>
              <a:buFontTx/>
              <a:buNone/>
            </a:pPr>
            <a:r>
              <a:rPr lang="vi-VN" altLang="en-US" sz="9600" b="1" dirty="0">
                <a:solidFill>
                  <a:srgbClr val="FF0000"/>
                </a:solidFill>
                <a:latin typeface="VNI-Avo" pitchFamily="2" charset="0"/>
              </a:rPr>
              <a:t>ieâu</a:t>
            </a:r>
            <a:endParaRPr lang="en-US" altLang="en-US" sz="9600" b="1" dirty="0">
              <a:solidFill>
                <a:srgbClr val="FF0000"/>
              </a:solidFill>
              <a:latin typeface="VNI-Avo" pitchFamily="2" charset="0"/>
            </a:endParaRPr>
          </a:p>
        </p:txBody>
      </p:sp>
      <p:sp>
        <p:nvSpPr>
          <p:cNvPr id="11" name="Rectangle 10">
            <a:extLst>
              <a:ext uri="{FF2B5EF4-FFF2-40B4-BE49-F238E27FC236}">
                <a16:creationId xmlns:a16="http://schemas.microsoft.com/office/drawing/2014/main" xmlns="" id="{0329C1DB-7A8D-4033-A1E2-4057BC1FFB17}"/>
              </a:ext>
            </a:extLst>
          </p:cNvPr>
          <p:cNvSpPr/>
          <p:nvPr/>
        </p:nvSpPr>
        <p:spPr>
          <a:xfrm>
            <a:off x="381800" y="4866202"/>
            <a:ext cx="6154629" cy="16554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704" tIns="54352" rIns="108704" bIns="54352" rtlCol="0" anchor="ctr"/>
          <a:lstStyle/>
          <a:p>
            <a:pPr algn="ctr"/>
            <a:endParaRPr lang="en-US" sz="9600" b="1" dirty="0">
              <a:solidFill>
                <a:srgbClr val="FF0000"/>
              </a:solidFill>
              <a:latin typeface="Arial" pitchFamily="34" charset="0"/>
              <a:cs typeface="Arial" pitchFamily="34" charset="0"/>
            </a:endParaRPr>
          </a:p>
        </p:txBody>
      </p:sp>
      <p:sp>
        <p:nvSpPr>
          <p:cNvPr id="23" name="TextBox 22"/>
          <p:cNvSpPr txBox="1">
            <a:spLocks noChangeArrowheads="1"/>
          </p:cNvSpPr>
          <p:nvPr/>
        </p:nvSpPr>
        <p:spPr bwMode="auto">
          <a:xfrm>
            <a:off x="1587598" y="1654353"/>
            <a:ext cx="1046681" cy="158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04" tIns="54352" rIns="108704" bIns="54352">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9600" b="1" dirty="0">
                <a:latin typeface="VNI-Avo" pitchFamily="2" charset="0"/>
              </a:rPr>
              <a:t>ñ</a:t>
            </a:r>
            <a:endParaRPr lang="en-US" altLang="en-US" sz="9600" b="1" dirty="0">
              <a:latin typeface="VNI-Avo" pitchFamily="2" charset="0"/>
            </a:endParaRPr>
          </a:p>
        </p:txBody>
      </p:sp>
      <p:sp>
        <p:nvSpPr>
          <p:cNvPr id="27" name="TextBox 26"/>
          <p:cNvSpPr txBox="1">
            <a:spLocks noChangeArrowheads="1"/>
          </p:cNvSpPr>
          <p:nvPr/>
        </p:nvSpPr>
        <p:spPr bwMode="auto">
          <a:xfrm>
            <a:off x="1623839" y="3287547"/>
            <a:ext cx="1046681" cy="158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04" tIns="54352" rIns="108704" bIns="54352">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9600" b="1" dirty="0">
                <a:latin typeface="VNI-Avo" pitchFamily="2" charset="0"/>
              </a:rPr>
              <a:t>ñ</a:t>
            </a:r>
            <a:endParaRPr lang="en-US" altLang="en-US" sz="9600" b="1" dirty="0">
              <a:latin typeface="VNI-Avo" pitchFamily="2" charset="0"/>
            </a:endParaRPr>
          </a:p>
        </p:txBody>
      </p:sp>
      <p:sp>
        <p:nvSpPr>
          <p:cNvPr id="28" name="TextBox 27"/>
          <p:cNvSpPr txBox="1">
            <a:spLocks noChangeArrowheads="1"/>
          </p:cNvSpPr>
          <p:nvPr/>
        </p:nvSpPr>
        <p:spPr bwMode="auto">
          <a:xfrm>
            <a:off x="2407514" y="3287546"/>
            <a:ext cx="3708484" cy="158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704" tIns="54352" rIns="108704" bIns="54352">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vi-VN" altLang="en-US" sz="9600" b="1" dirty="0">
                <a:solidFill>
                  <a:srgbClr val="FF0000"/>
                </a:solidFill>
                <a:latin typeface="VNI-Avo" pitchFamily="2" charset="0"/>
              </a:rPr>
              <a:t>ieâu</a:t>
            </a:r>
            <a:endParaRPr lang="en-US" altLang="en-US" sz="9600" b="1" dirty="0">
              <a:solidFill>
                <a:srgbClr val="FF0000"/>
              </a:solidFill>
              <a:latin typeface="VNI-Avo" pitchFamily="2" charset="0"/>
            </a:endParaRPr>
          </a:p>
        </p:txBody>
      </p:sp>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24" t="11033" r="40993" b="84190"/>
          <a:stretch/>
        </p:blipFill>
        <p:spPr bwMode="auto">
          <a:xfrm rot="15454414">
            <a:off x="3062429" y="3539760"/>
            <a:ext cx="730318" cy="266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1"/>
          <p:cNvSpPr/>
          <p:nvPr/>
        </p:nvSpPr>
        <p:spPr>
          <a:xfrm>
            <a:off x="919919" y="5162259"/>
            <a:ext cx="5432288" cy="1359371"/>
          </a:xfrm>
          <a:prstGeom prst="roundRect">
            <a:avLst/>
          </a:prstGeom>
          <a:solidFill>
            <a:schemeClr val="bg1"/>
          </a:solidFill>
        </p:spPr>
        <p:style>
          <a:lnRef idx="2">
            <a:schemeClr val="accent4"/>
          </a:lnRef>
          <a:fillRef idx="1">
            <a:schemeClr val="lt1"/>
          </a:fillRef>
          <a:effectRef idx="0">
            <a:schemeClr val="accent4"/>
          </a:effectRef>
          <a:fontRef idx="minor">
            <a:schemeClr val="dk1"/>
          </a:fontRef>
        </p:style>
        <p:txBody>
          <a:bodyPr lIns="108704" tIns="54352" rIns="108704" bIns="54352" rtlCol="0" anchor="ctr"/>
          <a:lstStyle/>
          <a:p>
            <a:pPr algn="ctr"/>
            <a:endParaRPr lang="en-US" sz="9600"/>
          </a:p>
        </p:txBody>
      </p:sp>
      <p:sp>
        <p:nvSpPr>
          <p:cNvPr id="33" name="TextBox 32"/>
          <p:cNvSpPr txBox="1"/>
          <p:nvPr/>
        </p:nvSpPr>
        <p:spPr>
          <a:xfrm>
            <a:off x="662354" y="5107800"/>
            <a:ext cx="5689853" cy="1587093"/>
          </a:xfrm>
          <a:prstGeom prst="rect">
            <a:avLst/>
          </a:prstGeom>
          <a:noFill/>
        </p:spPr>
        <p:txBody>
          <a:bodyPr wrap="square" lIns="108704" tIns="54352" rIns="108704" bIns="54352" rtlCol="0">
            <a:spAutoFit/>
          </a:bodyPr>
          <a:lstStyle/>
          <a:p>
            <a:pPr algn="ctr"/>
            <a:r>
              <a:rPr lang="vi-VN" sz="9600" b="1" dirty="0">
                <a:latin typeface="VNI-Avo" pitchFamily="2" charset="0"/>
              </a:rPr>
              <a:t>haït ñieàu</a:t>
            </a:r>
            <a:endParaRPr lang="en-US" sz="9600" b="1" dirty="0">
              <a:latin typeface="VNI-Avo" pitchFamily="2" charset="0"/>
            </a:endParaRPr>
          </a:p>
        </p:txBody>
      </p:sp>
      <p:sp>
        <p:nvSpPr>
          <p:cNvPr id="34" name="TextBox 33"/>
          <p:cNvSpPr txBox="1"/>
          <p:nvPr/>
        </p:nvSpPr>
        <p:spPr>
          <a:xfrm>
            <a:off x="517959" y="5046513"/>
            <a:ext cx="6018470" cy="1587093"/>
          </a:xfrm>
          <a:prstGeom prst="rect">
            <a:avLst/>
          </a:prstGeom>
          <a:solidFill>
            <a:schemeClr val="bg1"/>
          </a:solidFill>
        </p:spPr>
        <p:txBody>
          <a:bodyPr wrap="square" lIns="108704" tIns="54352" rIns="108704" bIns="54352" rtlCol="0">
            <a:spAutoFit/>
          </a:bodyPr>
          <a:lstStyle/>
          <a:p>
            <a:r>
              <a:rPr lang="vi-VN" sz="9600" b="1" dirty="0">
                <a:latin typeface="VNI-Avo" pitchFamily="2" charset="0"/>
              </a:rPr>
              <a:t>hat ñ</a:t>
            </a:r>
            <a:r>
              <a:rPr lang="vi-VN" sz="9600" b="1" dirty="0">
                <a:solidFill>
                  <a:srgbClr val="FF0000"/>
                </a:solidFill>
                <a:latin typeface="VNI-Avo" pitchFamily="2" charset="0"/>
              </a:rPr>
              <a:t>ieàu</a:t>
            </a:r>
            <a:endParaRPr lang="en-US" sz="9600" b="1" dirty="0">
              <a:solidFill>
                <a:srgbClr val="FF0000"/>
              </a:solidFill>
              <a:latin typeface="VNI-Avo" pitchFamily="2" charset="0"/>
            </a:endParaRPr>
          </a:p>
        </p:txBody>
      </p:sp>
      <p:sp>
        <p:nvSpPr>
          <p:cNvPr id="36" name="TextBox 35"/>
          <p:cNvSpPr txBox="1"/>
          <p:nvPr/>
        </p:nvSpPr>
        <p:spPr>
          <a:xfrm>
            <a:off x="1587598" y="5334000"/>
            <a:ext cx="504810" cy="1587093"/>
          </a:xfrm>
          <a:prstGeom prst="rect">
            <a:avLst/>
          </a:prstGeom>
          <a:noFill/>
        </p:spPr>
        <p:txBody>
          <a:bodyPr wrap="square" lIns="108704" tIns="54352" rIns="108704" bIns="54352" rtlCol="0">
            <a:spAutoFit/>
          </a:bodyPr>
          <a:lstStyle/>
          <a:p>
            <a:r>
              <a:rPr lang="vi-VN" sz="9600" b="1" dirty="0">
                <a:latin typeface="VNI-Avo" pitchFamily="2" charset="0"/>
              </a:rPr>
              <a:t>.</a:t>
            </a:r>
            <a:endParaRPr lang="en-US" sz="9600" b="1" dirty="0">
              <a:latin typeface="VNI-Avo" pitchFamily="2" charset="0"/>
            </a:endParaRPr>
          </a:p>
        </p:txBody>
      </p:sp>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24" t="11033" r="40993" b="84190"/>
          <a:stretch/>
        </p:blipFill>
        <p:spPr bwMode="auto">
          <a:xfrm rot="15454414">
            <a:off x="4142933" y="5168359"/>
            <a:ext cx="730318" cy="34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758895" y="0"/>
            <a:ext cx="2534267" cy="1587093"/>
          </a:xfrm>
          <a:prstGeom prst="rect">
            <a:avLst/>
          </a:prstGeom>
        </p:spPr>
        <p:txBody>
          <a:bodyPr wrap="none" lIns="108704" tIns="54352" rIns="108704" bIns="54352">
            <a:spAutoFit/>
          </a:bodyPr>
          <a:lstStyle/>
          <a:p>
            <a:pPr>
              <a:lnSpc>
                <a:spcPct val="100000"/>
              </a:lnSpc>
              <a:spcBef>
                <a:spcPct val="0"/>
              </a:spcBef>
              <a:buFontTx/>
              <a:buNone/>
            </a:pPr>
            <a:r>
              <a:rPr lang="en-US" altLang="en-US" sz="9600" b="1" dirty="0" smtClean="0">
                <a:solidFill>
                  <a:srgbClr val="FF0000"/>
                </a:solidFill>
                <a:latin typeface="VNI-Avo" pitchFamily="2" charset="0"/>
              </a:rPr>
              <a:t>y</a:t>
            </a:r>
            <a:r>
              <a:rPr lang="vi-VN" altLang="en-US" sz="9600" b="1" dirty="0" smtClean="0">
                <a:solidFill>
                  <a:srgbClr val="FF0000"/>
                </a:solidFill>
                <a:latin typeface="VNI-Avo" pitchFamily="2" charset="0"/>
              </a:rPr>
              <a:t>eâu</a:t>
            </a:r>
            <a:endParaRPr lang="en-US" altLang="en-US" sz="9600" b="1" dirty="0">
              <a:solidFill>
                <a:srgbClr val="FF0000"/>
              </a:solidFill>
              <a:latin typeface="VNI-Avo" pitchFamily="2" charset="0"/>
            </a:endParaRPr>
          </a:p>
        </p:txBody>
      </p:sp>
      <p:grpSp>
        <p:nvGrpSpPr>
          <p:cNvPr id="19" name="Group 18">
            <a:extLst>
              <a:ext uri="{FF2B5EF4-FFF2-40B4-BE49-F238E27FC236}">
                <a16:creationId xmlns="" xmlns:a16="http://schemas.microsoft.com/office/drawing/2014/main" id="{6566B7EF-4659-4013-9BD6-35A7D4FA7EEB}"/>
              </a:ext>
            </a:extLst>
          </p:cNvPr>
          <p:cNvGrpSpPr/>
          <p:nvPr/>
        </p:nvGrpSpPr>
        <p:grpSpPr>
          <a:xfrm>
            <a:off x="6536429" y="1631556"/>
            <a:ext cx="5107090" cy="3304983"/>
            <a:chOff x="1895912" y="1744910"/>
            <a:chExt cx="5025004" cy="2785145"/>
          </a:xfrm>
          <a:noFill/>
        </p:grpSpPr>
        <p:sp>
          <p:nvSpPr>
            <p:cNvPr id="20" name="Rectangle 19">
              <a:extLst>
                <a:ext uri="{FF2B5EF4-FFF2-40B4-BE49-F238E27FC236}">
                  <a16:creationId xmlns="" xmlns:a16="http://schemas.microsoft.com/office/drawing/2014/main" id="{0B228F72-B4AD-4AAB-94C5-502DE179E141}"/>
                </a:ext>
              </a:extLst>
            </p:cNvPr>
            <p:cNvSpPr/>
            <p:nvPr/>
          </p:nvSpPr>
          <p:spPr>
            <a:xfrm>
              <a:off x="1895912" y="1744910"/>
              <a:ext cx="2449585" cy="1098958"/>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solidFill>
              </a:endParaRPr>
            </a:p>
          </p:txBody>
        </p:sp>
        <p:sp>
          <p:nvSpPr>
            <p:cNvPr id="21" name="Rectangle 20">
              <a:extLst>
                <a:ext uri="{FF2B5EF4-FFF2-40B4-BE49-F238E27FC236}">
                  <a16:creationId xmlns="" xmlns:a16="http://schemas.microsoft.com/office/drawing/2014/main" id="{A06BEB49-CF5C-45C7-BF04-DC80415E1326}"/>
                </a:ext>
              </a:extLst>
            </p:cNvPr>
            <p:cNvSpPr/>
            <p:nvPr/>
          </p:nvSpPr>
          <p:spPr>
            <a:xfrm>
              <a:off x="4471331" y="1744910"/>
              <a:ext cx="2449585" cy="1098958"/>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endParaRPr>
            </a:p>
          </p:txBody>
        </p:sp>
        <p:sp>
          <p:nvSpPr>
            <p:cNvPr id="22" name="Rectangle 21">
              <a:extLst>
                <a:ext uri="{FF2B5EF4-FFF2-40B4-BE49-F238E27FC236}">
                  <a16:creationId xmlns="" xmlns:a16="http://schemas.microsoft.com/office/drawing/2014/main" id="{EE963BC7-B89A-4C5A-B633-873DAEFB430F}"/>
                </a:ext>
              </a:extLst>
            </p:cNvPr>
            <p:cNvSpPr/>
            <p:nvPr/>
          </p:nvSpPr>
          <p:spPr>
            <a:xfrm>
              <a:off x="1895912" y="2969703"/>
              <a:ext cx="5025004" cy="1560352"/>
            </a:xfrm>
            <a:prstGeom prst="rect">
              <a:avLst/>
            </a:prstGeom>
            <a:gr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rgbClr val="FF0000"/>
                </a:solidFill>
              </a:endParaRPr>
            </a:p>
          </p:txBody>
        </p:sp>
      </p:grpSp>
      <p:sp>
        <p:nvSpPr>
          <p:cNvPr id="24" name="Rectangle 23"/>
          <p:cNvSpPr/>
          <p:nvPr/>
        </p:nvSpPr>
        <p:spPr>
          <a:xfrm>
            <a:off x="9153919" y="1348538"/>
            <a:ext cx="2534267" cy="1587093"/>
          </a:xfrm>
          <a:prstGeom prst="rect">
            <a:avLst/>
          </a:prstGeom>
        </p:spPr>
        <p:txBody>
          <a:bodyPr wrap="none" lIns="108704" tIns="54352" rIns="108704" bIns="54352">
            <a:spAutoFit/>
          </a:bodyPr>
          <a:lstStyle/>
          <a:p>
            <a:pPr>
              <a:lnSpc>
                <a:spcPct val="100000"/>
              </a:lnSpc>
              <a:spcBef>
                <a:spcPct val="0"/>
              </a:spcBef>
              <a:buFontTx/>
              <a:buNone/>
            </a:pPr>
            <a:r>
              <a:rPr lang="en-US" altLang="en-US" sz="9600" b="1" dirty="0" smtClean="0">
                <a:solidFill>
                  <a:srgbClr val="FF0000"/>
                </a:solidFill>
                <a:latin typeface="VNI-Avo" pitchFamily="2" charset="0"/>
              </a:rPr>
              <a:t>y</a:t>
            </a:r>
            <a:r>
              <a:rPr lang="vi-VN" altLang="en-US" sz="9600" b="1" dirty="0" smtClean="0">
                <a:solidFill>
                  <a:srgbClr val="FF0000"/>
                </a:solidFill>
                <a:latin typeface="VNI-Avo" pitchFamily="2" charset="0"/>
              </a:rPr>
              <a:t>eâu</a:t>
            </a:r>
            <a:endParaRPr lang="en-US" altLang="en-US" sz="9600" b="1" dirty="0">
              <a:solidFill>
                <a:srgbClr val="FF0000"/>
              </a:solidFill>
              <a:latin typeface="VNI-Avo" pitchFamily="2" charset="0"/>
            </a:endParaRPr>
          </a:p>
        </p:txBody>
      </p:sp>
      <p:sp>
        <p:nvSpPr>
          <p:cNvPr id="25" name="Rectangle 24"/>
          <p:cNvSpPr/>
          <p:nvPr/>
        </p:nvSpPr>
        <p:spPr>
          <a:xfrm>
            <a:off x="7886785" y="3232073"/>
            <a:ext cx="2534267" cy="1587093"/>
          </a:xfrm>
          <a:prstGeom prst="rect">
            <a:avLst/>
          </a:prstGeom>
        </p:spPr>
        <p:txBody>
          <a:bodyPr wrap="none" lIns="108704" tIns="54352" rIns="108704" bIns="54352">
            <a:spAutoFit/>
          </a:bodyPr>
          <a:lstStyle/>
          <a:p>
            <a:pPr>
              <a:lnSpc>
                <a:spcPct val="100000"/>
              </a:lnSpc>
              <a:spcBef>
                <a:spcPct val="0"/>
              </a:spcBef>
              <a:buFontTx/>
              <a:buNone/>
            </a:pPr>
            <a:r>
              <a:rPr lang="en-US" altLang="en-US" sz="9600" b="1" dirty="0" smtClean="0">
                <a:solidFill>
                  <a:srgbClr val="FF0000"/>
                </a:solidFill>
                <a:latin typeface="VNI-Avo" pitchFamily="2" charset="0"/>
              </a:rPr>
              <a:t>y</a:t>
            </a:r>
            <a:r>
              <a:rPr lang="vi-VN" altLang="en-US" sz="9600" b="1" dirty="0" smtClean="0">
                <a:solidFill>
                  <a:srgbClr val="FF0000"/>
                </a:solidFill>
                <a:latin typeface="VNI-Avo" pitchFamily="2" charset="0"/>
              </a:rPr>
              <a:t>eâu</a:t>
            </a:r>
            <a:endParaRPr lang="en-US" altLang="en-US" sz="9600" b="1" dirty="0">
              <a:solidFill>
                <a:srgbClr val="FF0000"/>
              </a:solidFill>
              <a:latin typeface="VNI-Avo" pitchFamily="2" charset="0"/>
            </a:endParaRPr>
          </a:p>
        </p:txBody>
      </p:sp>
      <p:sp>
        <p:nvSpPr>
          <p:cNvPr id="26" name="Rectangle 25"/>
          <p:cNvSpPr/>
          <p:nvPr/>
        </p:nvSpPr>
        <p:spPr>
          <a:xfrm>
            <a:off x="6536429" y="4946571"/>
            <a:ext cx="5809631" cy="1587093"/>
          </a:xfrm>
          <a:prstGeom prst="rect">
            <a:avLst/>
          </a:prstGeom>
        </p:spPr>
        <p:txBody>
          <a:bodyPr wrap="square" lIns="108704" tIns="54352" rIns="108704" bIns="54352">
            <a:spAutoFit/>
          </a:bodyPr>
          <a:lstStyle/>
          <a:p>
            <a:pPr>
              <a:lnSpc>
                <a:spcPct val="100000"/>
              </a:lnSpc>
              <a:spcBef>
                <a:spcPct val="0"/>
              </a:spcBef>
              <a:buFontTx/>
              <a:buNone/>
            </a:pPr>
            <a:r>
              <a:rPr lang="en-US" altLang="en-US" sz="9600" b="1" dirty="0" smtClean="0">
                <a:solidFill>
                  <a:srgbClr val="FF0000"/>
                </a:solidFill>
                <a:latin typeface="VNI-Avo" pitchFamily="2" charset="0"/>
              </a:rPr>
              <a:t>y</a:t>
            </a:r>
            <a:r>
              <a:rPr lang="vi-VN" altLang="en-US" sz="9600" b="1" dirty="0" smtClean="0">
                <a:solidFill>
                  <a:srgbClr val="FF0000"/>
                </a:solidFill>
                <a:latin typeface="VNI-Avo" pitchFamily="2" charset="0"/>
              </a:rPr>
              <a:t>eâu</a:t>
            </a:r>
            <a:r>
              <a:rPr lang="en-US" altLang="en-US" sz="9600" b="1" dirty="0" smtClean="0">
                <a:solidFill>
                  <a:srgbClr val="FF0000"/>
                </a:solidFill>
                <a:latin typeface="VNI-Avo" pitchFamily="2" charset="0"/>
              </a:rPr>
              <a:t> </a:t>
            </a:r>
            <a:r>
              <a:rPr lang="en-US" altLang="en-US" sz="9600" b="1" dirty="0" err="1" smtClean="0">
                <a:latin typeface="VNI-Avo" pitchFamily="2" charset="0"/>
              </a:rPr>
              <a:t>quy</a:t>
            </a:r>
            <a:r>
              <a:rPr lang="en-US" altLang="en-US" sz="9600" b="1" dirty="0" err="1" smtClean="0">
                <a:solidFill>
                  <a:srgbClr val="FF0000"/>
                </a:solidFill>
                <a:latin typeface="VNI-Avo" pitchFamily="2" charset="0"/>
              </a:rPr>
              <a:t>ý</a:t>
            </a:r>
            <a:endParaRPr lang="en-US" altLang="en-US" sz="9600" b="1" dirty="0">
              <a:solidFill>
                <a:srgbClr val="FF0000"/>
              </a:solidFill>
              <a:latin typeface="VNI-Avo" pitchFamily="2" charset="0"/>
            </a:endParaRPr>
          </a:p>
        </p:txBody>
      </p:sp>
      <p:pic>
        <p:nvPicPr>
          <p:cNvPr id="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24" t="11033" r="40993" b="84190"/>
          <a:stretch/>
        </p:blipFill>
        <p:spPr bwMode="auto">
          <a:xfrm>
            <a:off x="10881519" y="5169027"/>
            <a:ext cx="762000" cy="27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7112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2119" y="719845"/>
            <a:ext cx="3581400"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bảng</a:t>
            </a:r>
            <a:endParaRPr lang="en-US" altLang="en-US" sz="7200" b="1" dirty="0">
              <a:latin typeface="Arial" pitchFamily="34" charset="0"/>
              <a:cs typeface="Arial" pitchFamily="34" charset="0"/>
            </a:endParaRPr>
          </a:p>
        </p:txBody>
      </p:sp>
      <p:sp>
        <p:nvSpPr>
          <p:cNvPr id="4" name="Rectangle 3"/>
          <p:cNvSpPr/>
          <p:nvPr/>
        </p:nvSpPr>
        <p:spPr>
          <a:xfrm>
            <a:off x="462706" y="2209800"/>
            <a:ext cx="3657601"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thả</a:t>
            </a:r>
            <a:endParaRPr lang="en-US" altLang="en-US" sz="7200" b="1" dirty="0">
              <a:latin typeface="Arial" pitchFamily="34" charset="0"/>
              <a:cs typeface="Arial" pitchFamily="34" charset="0"/>
            </a:endParaRPr>
          </a:p>
        </p:txBody>
      </p:sp>
      <p:sp>
        <p:nvSpPr>
          <p:cNvPr id="5" name="Rectangle 4"/>
          <p:cNvSpPr/>
          <p:nvPr/>
        </p:nvSpPr>
        <p:spPr>
          <a:xfrm>
            <a:off x="518319" y="3602249"/>
            <a:ext cx="3657600"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yểu</a:t>
            </a:r>
            <a:endParaRPr lang="en-US" altLang="en-US" sz="7200" b="1" dirty="0">
              <a:latin typeface="Arial" pitchFamily="34" charset="0"/>
              <a:cs typeface="Arial" pitchFamily="34" charset="0"/>
            </a:endParaRPr>
          </a:p>
        </p:txBody>
      </p:sp>
      <p:sp>
        <p:nvSpPr>
          <p:cNvPr id="6" name="Rectangle 5"/>
          <p:cNvSpPr/>
          <p:nvPr/>
        </p:nvSpPr>
        <p:spPr>
          <a:xfrm>
            <a:off x="442119" y="5181600"/>
            <a:ext cx="3810000"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gia</a:t>
            </a:r>
            <a:r>
              <a:rPr lang="en-US" altLang="en-US" sz="7200" b="1" dirty="0" smtClean="0">
                <a:latin typeface="Arial" pitchFamily="34" charset="0"/>
                <a:cs typeface="Arial" pitchFamily="34" charset="0"/>
              </a:rPr>
              <a:t> </a:t>
            </a:r>
            <a:r>
              <a:rPr lang="en-US" altLang="en-US" sz="7200" b="1" dirty="0" err="1" smtClean="0">
                <a:latin typeface="Arial" pitchFamily="34" charset="0"/>
                <a:cs typeface="Arial" pitchFamily="34" charset="0"/>
              </a:rPr>
              <a:t>đình</a:t>
            </a:r>
            <a:endParaRPr lang="en-US" altLang="en-US" sz="7200" b="1" dirty="0">
              <a:latin typeface="Arial" pitchFamily="34" charset="0"/>
              <a:cs typeface="Arial" pitchFamily="34" charset="0"/>
            </a:endParaRPr>
          </a:p>
        </p:txBody>
      </p:sp>
      <p:sp>
        <p:nvSpPr>
          <p:cNvPr id="7" name="Rectangle 6"/>
          <p:cNvSpPr/>
          <p:nvPr/>
        </p:nvSpPr>
        <p:spPr>
          <a:xfrm>
            <a:off x="6862694" y="676070"/>
            <a:ext cx="4298494"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diều</a:t>
            </a:r>
            <a:endParaRPr lang="en-US" altLang="en-US" sz="7200" b="1" dirty="0">
              <a:latin typeface="Arial" pitchFamily="34" charset="0"/>
              <a:cs typeface="Arial" pitchFamily="34" charset="0"/>
            </a:endParaRPr>
          </a:p>
        </p:txBody>
      </p:sp>
      <p:sp>
        <p:nvSpPr>
          <p:cNvPr id="8" name="Rectangle 7"/>
          <p:cNvSpPr/>
          <p:nvPr/>
        </p:nvSpPr>
        <p:spPr>
          <a:xfrm>
            <a:off x="6842919" y="2133600"/>
            <a:ext cx="4267200"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hiệu</a:t>
            </a:r>
            <a:endParaRPr lang="en-US" altLang="en-US" sz="7200" b="1" dirty="0">
              <a:latin typeface="Arial" pitchFamily="34" charset="0"/>
              <a:cs typeface="Arial" pitchFamily="34" charset="0"/>
            </a:endParaRPr>
          </a:p>
        </p:txBody>
      </p:sp>
      <p:sp>
        <p:nvSpPr>
          <p:cNvPr id="9" name="Rectangle 8"/>
          <p:cNvSpPr/>
          <p:nvPr/>
        </p:nvSpPr>
        <p:spPr>
          <a:xfrm>
            <a:off x="6842919" y="5201774"/>
            <a:ext cx="4419600"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a:latin typeface="Arial" pitchFamily="34" charset="0"/>
                <a:cs typeface="Arial" pitchFamily="34" charset="0"/>
              </a:rPr>
              <a:t>đ</a:t>
            </a:r>
            <a:r>
              <a:rPr lang="en-US" altLang="en-US" sz="7200" b="1" dirty="0" err="1" smtClean="0">
                <a:latin typeface="Arial" pitchFamily="34" charset="0"/>
                <a:cs typeface="Arial" pitchFamily="34" charset="0"/>
              </a:rPr>
              <a:t>iệu</a:t>
            </a:r>
            <a:endParaRPr lang="en-US" altLang="en-US" sz="7200" b="1" dirty="0">
              <a:latin typeface="Arial" pitchFamily="34" charset="0"/>
              <a:cs typeface="Arial" pitchFamily="34" charset="0"/>
            </a:endParaRPr>
          </a:p>
        </p:txBody>
      </p:sp>
      <p:sp>
        <p:nvSpPr>
          <p:cNvPr id="10" name="Rectangle 9"/>
          <p:cNvSpPr/>
          <p:nvPr/>
        </p:nvSpPr>
        <p:spPr>
          <a:xfrm>
            <a:off x="6807082" y="3657600"/>
            <a:ext cx="4351186" cy="1217761"/>
          </a:xfrm>
          <a:prstGeom prst="rect">
            <a:avLst/>
          </a:prstGeom>
        </p:spPr>
        <p:style>
          <a:lnRef idx="2">
            <a:schemeClr val="accent1"/>
          </a:lnRef>
          <a:fillRef idx="1">
            <a:schemeClr val="lt1"/>
          </a:fillRef>
          <a:effectRef idx="0">
            <a:schemeClr val="accent1"/>
          </a:effectRef>
          <a:fontRef idx="minor">
            <a:schemeClr val="dk1"/>
          </a:fontRef>
        </p:style>
        <p:txBody>
          <a:bodyPr wrap="square" lIns="108704" tIns="54352" rIns="108704" bIns="54352">
            <a:spAutoFit/>
          </a:bodyPr>
          <a:lstStyle/>
          <a:p>
            <a:pPr>
              <a:lnSpc>
                <a:spcPct val="100000"/>
              </a:lnSpc>
              <a:spcBef>
                <a:spcPct val="0"/>
              </a:spcBef>
              <a:buFontTx/>
              <a:buNone/>
            </a:pPr>
            <a:r>
              <a:rPr lang="en-US" altLang="en-US" sz="7200" b="1" dirty="0" err="1" smtClean="0">
                <a:latin typeface="Arial" pitchFamily="34" charset="0"/>
                <a:cs typeface="Arial" pitchFamily="34" charset="0"/>
              </a:rPr>
              <a:t>thân</a:t>
            </a:r>
            <a:r>
              <a:rPr lang="en-US" altLang="en-US" sz="7200" b="1" dirty="0" smtClean="0">
                <a:latin typeface="Arial" pitchFamily="34" charset="0"/>
                <a:cs typeface="Arial" pitchFamily="34" charset="0"/>
              </a:rPr>
              <a:t> </a:t>
            </a:r>
            <a:r>
              <a:rPr lang="en-US" altLang="en-US" sz="7200" b="1" dirty="0" err="1" smtClean="0">
                <a:latin typeface="Arial" pitchFamily="34" charset="0"/>
                <a:cs typeface="Arial" pitchFamily="34" charset="0"/>
              </a:rPr>
              <a:t>yêu</a:t>
            </a:r>
            <a:endParaRPr lang="en-US" altLang="en-US" sz="7200" b="1" dirty="0">
              <a:latin typeface="Arial" pitchFamily="34" charset="0"/>
              <a:cs typeface="Arial" pitchFamily="34" charset="0"/>
            </a:endParaRPr>
          </a:p>
        </p:txBody>
      </p:sp>
      <p:sp>
        <p:nvSpPr>
          <p:cNvPr id="12" name="TextBox 11"/>
          <p:cNvSpPr txBox="1"/>
          <p:nvPr/>
        </p:nvSpPr>
        <p:spPr>
          <a:xfrm>
            <a:off x="1758106" y="81569"/>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1</a:t>
            </a:r>
            <a:endParaRPr lang="en-US" sz="3200" b="1" dirty="0">
              <a:solidFill>
                <a:srgbClr val="FF0000"/>
              </a:solidFill>
              <a:latin typeface="Arial" pitchFamily="34" charset="0"/>
              <a:cs typeface="Arial" pitchFamily="34" charset="0"/>
            </a:endParaRPr>
          </a:p>
        </p:txBody>
      </p:sp>
      <p:sp>
        <p:nvSpPr>
          <p:cNvPr id="13" name="TextBox 12"/>
          <p:cNvSpPr txBox="1"/>
          <p:nvPr/>
        </p:nvSpPr>
        <p:spPr>
          <a:xfrm>
            <a:off x="8694172" y="81567"/>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2</a:t>
            </a:r>
            <a:endParaRPr lang="en-US" sz="3200" b="1" dirty="0">
              <a:solidFill>
                <a:srgbClr val="FF0000"/>
              </a:solidFill>
              <a:latin typeface="Arial" pitchFamily="34" charset="0"/>
              <a:cs typeface="Arial" pitchFamily="34" charset="0"/>
            </a:endParaRPr>
          </a:p>
        </p:txBody>
      </p:sp>
      <p:cxnSp>
        <p:nvCxnSpPr>
          <p:cNvPr id="16" name="Straight Arrow Connector 15"/>
          <p:cNvCxnSpPr/>
          <p:nvPr/>
        </p:nvCxnSpPr>
        <p:spPr>
          <a:xfrm>
            <a:off x="4120307" y="1143000"/>
            <a:ext cx="2686775" cy="15994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a:endCxn id="7" idx="1"/>
          </p:cNvCxnSpPr>
          <p:nvPr/>
        </p:nvCxnSpPr>
        <p:spPr>
          <a:xfrm flipV="1">
            <a:off x="4171375" y="1284951"/>
            <a:ext cx="2691319" cy="1524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p:nvPr/>
        </p:nvCxnSpPr>
        <p:spPr>
          <a:xfrm>
            <a:off x="4175919" y="4191000"/>
            <a:ext cx="2686775" cy="15994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0" name="Straight Arrow Connector 19"/>
          <p:cNvCxnSpPr>
            <a:stCxn id="6" idx="3"/>
            <a:endCxn id="10" idx="1"/>
          </p:cNvCxnSpPr>
          <p:nvPr/>
        </p:nvCxnSpPr>
        <p:spPr>
          <a:xfrm flipV="1">
            <a:off x="4252119" y="4266481"/>
            <a:ext cx="2554963" cy="15240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4" name="Rectangle 23"/>
          <p:cNvSpPr/>
          <p:nvPr/>
        </p:nvSpPr>
        <p:spPr>
          <a:xfrm>
            <a:off x="9047120" y="3657600"/>
            <a:ext cx="1809710" cy="1217761"/>
          </a:xfrm>
          <a:prstGeom prst="rect">
            <a:avLst/>
          </a:prstGeom>
        </p:spPr>
        <p:txBody>
          <a:bodyPr wrap="none" lIns="108704" tIns="54352" rIns="108704" bIns="54352">
            <a:spAutoFit/>
          </a:bodyPr>
          <a:lstStyle/>
          <a:p>
            <a:pPr>
              <a:lnSpc>
                <a:spcPct val="100000"/>
              </a:lnSpc>
              <a:spcBef>
                <a:spcPct val="0"/>
              </a:spcBef>
              <a:buFontTx/>
              <a:buNone/>
            </a:pPr>
            <a:r>
              <a:rPr lang="en-US" altLang="en-US" sz="7200" b="1" dirty="0" err="1" smtClean="0">
                <a:solidFill>
                  <a:srgbClr val="FF0000"/>
                </a:solidFill>
                <a:latin typeface="Arial" pitchFamily="34" charset="0"/>
                <a:cs typeface="Arial" pitchFamily="34" charset="0"/>
              </a:rPr>
              <a:t>yêu</a:t>
            </a:r>
            <a:endParaRPr lang="en-US" altLang="en-US" sz="7200" b="1" dirty="0">
              <a:solidFill>
                <a:srgbClr val="FF0000"/>
              </a:solidFill>
              <a:latin typeface="Arial" pitchFamily="34" charset="0"/>
              <a:cs typeface="Arial" pitchFamily="34" charset="0"/>
            </a:endParaRPr>
          </a:p>
        </p:txBody>
      </p:sp>
      <p:sp>
        <p:nvSpPr>
          <p:cNvPr id="25" name="Rectangle 24"/>
          <p:cNvSpPr/>
          <p:nvPr/>
        </p:nvSpPr>
        <p:spPr>
          <a:xfrm>
            <a:off x="7423289" y="2133599"/>
            <a:ext cx="1553230" cy="1217761"/>
          </a:xfrm>
          <a:prstGeom prst="rect">
            <a:avLst/>
          </a:prstGeom>
        </p:spPr>
        <p:txBody>
          <a:bodyPr wrap="none" lIns="108704" tIns="54352" rIns="108704" bIns="54352">
            <a:spAutoFit/>
          </a:bodyPr>
          <a:lstStyle/>
          <a:p>
            <a:pPr>
              <a:lnSpc>
                <a:spcPct val="100000"/>
              </a:lnSpc>
              <a:spcBef>
                <a:spcPct val="0"/>
              </a:spcBef>
              <a:buFontTx/>
              <a:buNone/>
            </a:pPr>
            <a:r>
              <a:rPr lang="en-US" altLang="en-US" sz="7200" b="1" dirty="0" err="1" smtClean="0">
                <a:solidFill>
                  <a:srgbClr val="FF0000"/>
                </a:solidFill>
                <a:latin typeface="Arial" pitchFamily="34" charset="0"/>
                <a:cs typeface="Arial" pitchFamily="34" charset="0"/>
              </a:rPr>
              <a:t>iêu</a:t>
            </a:r>
            <a:endParaRPr lang="en-US" altLang="en-US" sz="7200" b="1" dirty="0">
              <a:solidFill>
                <a:srgbClr val="FF0000"/>
              </a:solidFill>
              <a:latin typeface="Arial" pitchFamily="34" charset="0"/>
              <a:cs typeface="Arial" pitchFamily="34" charset="0"/>
            </a:endParaRPr>
          </a:p>
        </p:txBody>
      </p:sp>
      <p:sp>
        <p:nvSpPr>
          <p:cNvPr id="26" name="Rectangle 25"/>
          <p:cNvSpPr/>
          <p:nvPr/>
        </p:nvSpPr>
        <p:spPr>
          <a:xfrm>
            <a:off x="7407642" y="680931"/>
            <a:ext cx="1553230" cy="1217761"/>
          </a:xfrm>
          <a:prstGeom prst="rect">
            <a:avLst/>
          </a:prstGeom>
        </p:spPr>
        <p:txBody>
          <a:bodyPr wrap="none" lIns="108704" tIns="54352" rIns="108704" bIns="54352">
            <a:spAutoFit/>
          </a:bodyPr>
          <a:lstStyle/>
          <a:p>
            <a:pPr>
              <a:lnSpc>
                <a:spcPct val="100000"/>
              </a:lnSpc>
              <a:spcBef>
                <a:spcPct val="0"/>
              </a:spcBef>
              <a:buFontTx/>
              <a:buNone/>
            </a:pPr>
            <a:r>
              <a:rPr lang="en-US" altLang="en-US" sz="7200" b="1" dirty="0" err="1" smtClean="0">
                <a:solidFill>
                  <a:srgbClr val="FF0000"/>
                </a:solidFill>
                <a:latin typeface="Arial" pitchFamily="34" charset="0"/>
                <a:cs typeface="Arial" pitchFamily="34" charset="0"/>
              </a:rPr>
              <a:t>iêu</a:t>
            </a:r>
            <a:endParaRPr lang="en-US" altLang="en-US" sz="7200" b="1" dirty="0">
              <a:solidFill>
                <a:srgbClr val="FF0000"/>
              </a:solidFill>
              <a:latin typeface="Arial" pitchFamily="34" charset="0"/>
              <a:cs typeface="Arial" pitchFamily="34" charset="0"/>
            </a:endParaRPr>
          </a:p>
        </p:txBody>
      </p:sp>
      <p:sp>
        <p:nvSpPr>
          <p:cNvPr id="27" name="Rectangle 26"/>
          <p:cNvSpPr/>
          <p:nvPr/>
        </p:nvSpPr>
        <p:spPr>
          <a:xfrm>
            <a:off x="7407642" y="5171867"/>
            <a:ext cx="1553230" cy="1217761"/>
          </a:xfrm>
          <a:prstGeom prst="rect">
            <a:avLst/>
          </a:prstGeom>
        </p:spPr>
        <p:txBody>
          <a:bodyPr wrap="none" lIns="108704" tIns="54352" rIns="108704" bIns="54352">
            <a:spAutoFit/>
          </a:bodyPr>
          <a:lstStyle/>
          <a:p>
            <a:pPr>
              <a:lnSpc>
                <a:spcPct val="100000"/>
              </a:lnSpc>
              <a:spcBef>
                <a:spcPct val="0"/>
              </a:spcBef>
              <a:buFontTx/>
              <a:buNone/>
            </a:pPr>
            <a:r>
              <a:rPr lang="en-US" altLang="en-US" sz="7200" b="1" dirty="0" err="1" smtClean="0">
                <a:solidFill>
                  <a:srgbClr val="FF0000"/>
                </a:solidFill>
                <a:latin typeface="Arial" pitchFamily="34" charset="0"/>
                <a:cs typeface="Arial" pitchFamily="34" charset="0"/>
              </a:rPr>
              <a:t>iêu</a:t>
            </a:r>
            <a:endParaRPr lang="en-US" altLang="en-US" sz="7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318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64" t="24286" r="9465" b="60127"/>
          <a:stretch/>
        </p:blipFill>
        <p:spPr bwMode="auto">
          <a:xfrm>
            <a:off x="6837389" y="3177950"/>
            <a:ext cx="3624309" cy="18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116" t="4333" r="17442" b="79525"/>
          <a:stretch/>
        </p:blipFill>
        <p:spPr bwMode="auto">
          <a:xfrm>
            <a:off x="10070092" y="304800"/>
            <a:ext cx="1754425" cy="228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 Diagonal Corner Rectangle 13"/>
          <p:cNvSpPr/>
          <p:nvPr/>
        </p:nvSpPr>
        <p:spPr>
          <a:xfrm>
            <a:off x="5835066" y="5246686"/>
            <a:ext cx="5732767" cy="1142216"/>
          </a:xfrm>
          <a:prstGeom prst="round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ound Diagonal Corner Rectangle 12"/>
          <p:cNvSpPr/>
          <p:nvPr/>
        </p:nvSpPr>
        <p:spPr>
          <a:xfrm>
            <a:off x="6461919" y="1029093"/>
            <a:ext cx="3654334" cy="1142216"/>
          </a:xfrm>
          <a:prstGeom prst="round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 Diagonal Corner Rectangle 11"/>
          <p:cNvSpPr/>
          <p:nvPr/>
        </p:nvSpPr>
        <p:spPr>
          <a:xfrm>
            <a:off x="438523" y="1600201"/>
            <a:ext cx="3654334" cy="1142216"/>
          </a:xfrm>
          <a:prstGeom prst="round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498411" y="1753334"/>
            <a:ext cx="3929209" cy="830997"/>
          </a:xfrm>
          <a:prstGeom prst="rect">
            <a:avLst/>
          </a:prstGeom>
          <a:noFill/>
        </p:spPr>
        <p:txBody>
          <a:bodyPr wrap="square" rtlCol="0">
            <a:spAutoFit/>
          </a:bodyPr>
          <a:lstStyle/>
          <a:p>
            <a:r>
              <a:rPr lang="vi-VN" sz="4800" b="1" dirty="0" smtClean="0">
                <a:latin typeface="VNI-Avo" pitchFamily="2" charset="0"/>
              </a:rPr>
              <a:t>baûng hieäu</a:t>
            </a:r>
            <a:endParaRPr lang="en-US" sz="4800" b="1" dirty="0">
              <a:latin typeface="VNI-Avo" pitchFamily="2" charset="0"/>
            </a:endParaRPr>
          </a:p>
        </p:txBody>
      </p:sp>
      <p:sp>
        <p:nvSpPr>
          <p:cNvPr id="6" name="TextBox 5"/>
          <p:cNvSpPr txBox="1"/>
          <p:nvPr/>
        </p:nvSpPr>
        <p:spPr>
          <a:xfrm>
            <a:off x="6562792" y="1184702"/>
            <a:ext cx="3480527" cy="830997"/>
          </a:xfrm>
          <a:prstGeom prst="rect">
            <a:avLst/>
          </a:prstGeom>
          <a:noFill/>
        </p:spPr>
        <p:txBody>
          <a:bodyPr wrap="square" rtlCol="0">
            <a:spAutoFit/>
          </a:bodyPr>
          <a:lstStyle/>
          <a:p>
            <a:r>
              <a:rPr lang="vi-VN" sz="4800" b="1" dirty="0">
                <a:latin typeface="VNI-Avo" pitchFamily="2" charset="0"/>
              </a:rPr>
              <a:t>y</a:t>
            </a:r>
            <a:r>
              <a:rPr lang="vi-VN" sz="4800" b="1" dirty="0" smtClean="0">
                <a:latin typeface="VNI-Avo" pitchFamily="2" charset="0"/>
              </a:rPr>
              <a:t>eåu ñieäu</a:t>
            </a:r>
            <a:endParaRPr lang="en-US" sz="4800" b="1" dirty="0">
              <a:latin typeface="VNI-Avo" pitchFamily="2" charset="0"/>
            </a:endParaRPr>
          </a:p>
        </p:txBody>
      </p:sp>
      <p:sp>
        <p:nvSpPr>
          <p:cNvPr id="7" name="TextBox 6"/>
          <p:cNvSpPr txBox="1"/>
          <p:nvPr/>
        </p:nvSpPr>
        <p:spPr>
          <a:xfrm>
            <a:off x="5928519" y="5402295"/>
            <a:ext cx="6316555" cy="830997"/>
          </a:xfrm>
          <a:prstGeom prst="rect">
            <a:avLst/>
          </a:prstGeom>
          <a:noFill/>
        </p:spPr>
        <p:txBody>
          <a:bodyPr wrap="square" rtlCol="0">
            <a:spAutoFit/>
          </a:bodyPr>
          <a:lstStyle/>
          <a:p>
            <a:r>
              <a:rPr lang="vi-VN" sz="4800" b="1" dirty="0">
                <a:latin typeface="VNI-Avo" pitchFamily="2" charset="0"/>
              </a:rPr>
              <a:t>g</a:t>
            </a:r>
            <a:r>
              <a:rPr lang="vi-VN" sz="4800" b="1" dirty="0" smtClean="0">
                <a:latin typeface="VNI-Avo" pitchFamily="2" charset="0"/>
              </a:rPr>
              <a:t>ia ñình thaân yeâu</a:t>
            </a:r>
            <a:endParaRPr lang="en-US" sz="4800" b="1" dirty="0">
              <a:latin typeface="VNI-Avo" pitchFamily="2" charset="0"/>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1" t="6837" r="56244" b="79649"/>
          <a:stretch/>
        </p:blipFill>
        <p:spPr bwMode="auto">
          <a:xfrm>
            <a:off x="299334" y="152401"/>
            <a:ext cx="358303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ound Diagonal Corner Rectangle 15"/>
          <p:cNvSpPr/>
          <p:nvPr/>
        </p:nvSpPr>
        <p:spPr>
          <a:xfrm>
            <a:off x="500522" y="5196359"/>
            <a:ext cx="3654334" cy="1142216"/>
          </a:xfrm>
          <a:prstGeom prst="round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579374" y="5351968"/>
            <a:ext cx="3649169" cy="830997"/>
          </a:xfrm>
          <a:prstGeom prst="rect">
            <a:avLst/>
          </a:prstGeom>
          <a:noFill/>
        </p:spPr>
        <p:txBody>
          <a:bodyPr wrap="square" rtlCol="0">
            <a:spAutoFit/>
          </a:bodyPr>
          <a:lstStyle/>
          <a:p>
            <a:r>
              <a:rPr lang="vi-VN" sz="4800" b="1" dirty="0">
                <a:latin typeface="VNI-Avo" pitchFamily="2" charset="0"/>
              </a:rPr>
              <a:t>t</a:t>
            </a:r>
            <a:r>
              <a:rPr lang="vi-VN" sz="4800" b="1" dirty="0" smtClean="0">
                <a:latin typeface="VNI-Avo" pitchFamily="2" charset="0"/>
              </a:rPr>
              <a:t>haû dieàu</a:t>
            </a:r>
            <a:endParaRPr lang="en-US" sz="4800" b="1" dirty="0">
              <a:latin typeface="VNI-Avo" pitchFamily="2" charset="0"/>
            </a:endParaRPr>
          </a:p>
        </p:txBody>
      </p:sp>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181" t="23673" r="57261" b="62687"/>
          <a:stretch/>
        </p:blipFill>
        <p:spPr bwMode="auto">
          <a:xfrm>
            <a:off x="474117" y="3437405"/>
            <a:ext cx="3618740" cy="153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8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5" grpId="0"/>
      <p:bldP spid="6" grpId="0"/>
      <p:bldP spid="7"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Lung Linh (2)_[cut_70se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81571" y="2590800"/>
            <a:ext cx="406400" cy="406400"/>
          </a:xfrm>
          <a:prstGeom prst="rect">
            <a:avLst/>
          </a:prstGeom>
        </p:spPr>
      </p:pic>
      <p:pic>
        <p:nvPicPr>
          <p:cNvPr id="1026" name="Picture 2" descr="99+ hình ảnh gia đình bên nhau hạnh phúc, đẹp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519" y="1066800"/>
            <a:ext cx="4800600" cy="458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888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976" y="5367704"/>
            <a:ext cx="767971" cy="769876"/>
          </a:xfrm>
          <a:prstGeom prst="rect">
            <a:avLst/>
          </a:prstGeom>
        </p:spPr>
      </p:pic>
      <p:sp>
        <p:nvSpPr>
          <p:cNvPr id="10" name="TextBox 9"/>
          <p:cNvSpPr txBox="1"/>
          <p:nvPr/>
        </p:nvSpPr>
        <p:spPr>
          <a:xfrm>
            <a:off x="761531" y="1371600"/>
            <a:ext cx="10650094" cy="38472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000" b="1" dirty="0" smtClean="0">
                <a:latin typeface="VNI-Avo" pitchFamily="2" charset="0"/>
              </a:rPr>
              <a:t>	Saùng hoâm sinh nhaät cuûa Dieäu, meï thaáy moät böùc tranh treân baøn. </a:t>
            </a:r>
            <a:r>
              <a:rPr lang="en-US" sz="4000" b="1" dirty="0" smtClean="0">
                <a:latin typeface="VNI-Avo" pitchFamily="2" charset="0"/>
              </a:rPr>
              <a:t>   </a:t>
            </a:r>
            <a:r>
              <a:rPr lang="vi-VN" sz="4000" b="1" dirty="0" smtClean="0">
                <a:latin typeface="VNI-Avo" pitchFamily="2" charset="0"/>
              </a:rPr>
              <a:t>Böùc tranh Dieäu veõ beù vaø ba meï ñi chôï Teát.</a:t>
            </a:r>
            <a:r>
              <a:rPr lang="en-US" sz="4000" b="1" dirty="0" smtClean="0">
                <a:latin typeface="VNI-Avo" pitchFamily="2" charset="0"/>
              </a:rPr>
              <a:t>  </a:t>
            </a:r>
            <a:r>
              <a:rPr lang="vi-VN" sz="4000" b="1" dirty="0" smtClean="0">
                <a:latin typeface="VNI-Avo" pitchFamily="2" charset="0"/>
              </a:rPr>
              <a:t> Goùc phaûi böùc tranh laø doøng chöõ </a:t>
            </a:r>
            <a:r>
              <a:rPr lang="vi-VN" sz="4000" b="1" i="1" dirty="0" smtClean="0">
                <a:latin typeface="VNI-Avo" pitchFamily="2" charset="0"/>
              </a:rPr>
              <a:t>Con yeâu ba meï nhieàu laém</a:t>
            </a:r>
            <a:r>
              <a:rPr lang="vi-VN" sz="4000" b="1" dirty="0" smtClean="0">
                <a:latin typeface="VNI-Avo" pitchFamily="2" charset="0"/>
              </a:rPr>
              <a:t>. </a:t>
            </a:r>
            <a:r>
              <a:rPr lang="en-US" sz="4000" b="1" dirty="0" smtClean="0">
                <a:latin typeface="VNI-Avo" pitchFamily="2" charset="0"/>
              </a:rPr>
              <a:t>  </a:t>
            </a:r>
            <a:r>
              <a:rPr lang="vi-VN" sz="4000" b="1" dirty="0" smtClean="0">
                <a:latin typeface="VNI-Avo" pitchFamily="2" charset="0"/>
              </a:rPr>
              <a:t>Nhìn tranh, meï röng röng caûm ñoäng.</a:t>
            </a:r>
            <a:r>
              <a:rPr lang="vi-VN" altLang="en-US" sz="4400" b="1" dirty="0" smtClean="0">
                <a:solidFill>
                  <a:srgbClr val="FF0000"/>
                </a:solidFill>
                <a:latin typeface="VNI-Avo" pitchFamily="2" charset="0"/>
              </a:rPr>
              <a:t> </a:t>
            </a:r>
            <a:endParaRPr lang="en-US" sz="4400" b="1" dirty="0">
              <a:latin typeface="VNI-Avo" pitchFamily="2" charset="0"/>
            </a:endParaRPr>
          </a:p>
        </p:txBody>
      </p:sp>
      <p:sp>
        <p:nvSpPr>
          <p:cNvPr id="12" name="TextBox 11"/>
          <p:cNvSpPr txBox="1"/>
          <p:nvPr/>
        </p:nvSpPr>
        <p:spPr>
          <a:xfrm>
            <a:off x="2927739" y="345461"/>
            <a:ext cx="5782080" cy="830997"/>
          </a:xfrm>
          <a:prstGeom prst="rect">
            <a:avLst/>
          </a:prstGeom>
          <a:noFill/>
        </p:spPr>
        <p:txBody>
          <a:bodyPr wrap="square" rtlCol="0">
            <a:spAutoFit/>
          </a:bodyPr>
          <a:lstStyle/>
          <a:p>
            <a:r>
              <a:rPr lang="en-US" sz="4800" b="1" dirty="0" smtClean="0">
                <a:solidFill>
                  <a:srgbClr val="00B050"/>
                </a:solidFill>
                <a:latin typeface="VNI-Avo" pitchFamily="2" charset="0"/>
              </a:rPr>
              <a:t>B</a:t>
            </a:r>
            <a:r>
              <a:rPr lang="vi-VN" sz="4800" b="1" dirty="0">
                <a:solidFill>
                  <a:srgbClr val="00B050"/>
                </a:solidFill>
                <a:latin typeface="VNI-Avo" pitchFamily="2" charset="0"/>
              </a:rPr>
              <a:t>öùc</a:t>
            </a:r>
            <a:r>
              <a:rPr lang="en-US" sz="4800" b="1" dirty="0" smtClean="0">
                <a:solidFill>
                  <a:srgbClr val="00B050"/>
                </a:solidFill>
                <a:latin typeface="VNI-Avo" pitchFamily="2" charset="0"/>
              </a:rPr>
              <a:t> </a:t>
            </a:r>
            <a:r>
              <a:rPr lang="en-US" sz="4800" b="1" dirty="0" err="1" smtClean="0">
                <a:solidFill>
                  <a:srgbClr val="00B050"/>
                </a:solidFill>
                <a:latin typeface="VNI-Avo" pitchFamily="2" charset="0"/>
              </a:rPr>
              <a:t>tranh</a:t>
            </a:r>
            <a:r>
              <a:rPr lang="en-US" sz="4800" b="1" dirty="0" smtClean="0">
                <a:solidFill>
                  <a:srgbClr val="00B050"/>
                </a:solidFill>
                <a:latin typeface="VNI-Avo" pitchFamily="2" charset="0"/>
              </a:rPr>
              <a:t> </a:t>
            </a:r>
            <a:r>
              <a:rPr lang="en-US" sz="4800" b="1" dirty="0" err="1" smtClean="0">
                <a:solidFill>
                  <a:srgbClr val="00B050"/>
                </a:solidFill>
                <a:latin typeface="VNI-Avo" pitchFamily="2" charset="0"/>
              </a:rPr>
              <a:t>tình</a:t>
            </a:r>
            <a:r>
              <a:rPr lang="en-US" sz="4800" b="1" dirty="0" smtClean="0">
                <a:solidFill>
                  <a:srgbClr val="00B050"/>
                </a:solidFill>
                <a:latin typeface="VNI-Avo" pitchFamily="2" charset="0"/>
              </a:rPr>
              <a:t> </a:t>
            </a:r>
            <a:r>
              <a:rPr lang="vi-VN" sz="4800" b="1" i="1" dirty="0">
                <a:solidFill>
                  <a:srgbClr val="00B050"/>
                </a:solidFill>
                <a:latin typeface="VNI-Avo" pitchFamily="2" charset="0"/>
              </a:rPr>
              <a:t>yeâu</a:t>
            </a:r>
            <a:endParaRPr lang="en-US" sz="4800" b="1" dirty="0">
              <a:solidFill>
                <a:srgbClr val="00B050"/>
              </a:solidFill>
              <a:latin typeface="VNI-Avo" pitchFamily="2" charset="0"/>
            </a:endParaRPr>
          </a:p>
        </p:txBody>
      </p:sp>
      <p:sp>
        <p:nvSpPr>
          <p:cNvPr id="13" name="TextBox 12"/>
          <p:cNvSpPr txBox="1"/>
          <p:nvPr/>
        </p:nvSpPr>
        <p:spPr>
          <a:xfrm>
            <a:off x="1269122" y="1420188"/>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1</a:t>
            </a:r>
            <a:endParaRPr lang="en-US" sz="3200" b="1" dirty="0">
              <a:solidFill>
                <a:srgbClr val="FF0000"/>
              </a:solidFill>
              <a:latin typeface="Arial" pitchFamily="34" charset="0"/>
              <a:cs typeface="Arial" pitchFamily="34" charset="0"/>
            </a:endParaRPr>
          </a:p>
        </p:txBody>
      </p:sp>
      <p:sp>
        <p:nvSpPr>
          <p:cNvPr id="14" name="TextBox 13"/>
          <p:cNvSpPr txBox="1"/>
          <p:nvPr/>
        </p:nvSpPr>
        <p:spPr>
          <a:xfrm>
            <a:off x="8443119" y="2081552"/>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2</a:t>
            </a:r>
            <a:endParaRPr lang="en-US" sz="3200" b="1" dirty="0">
              <a:solidFill>
                <a:srgbClr val="FF0000"/>
              </a:solidFill>
              <a:latin typeface="Arial" pitchFamily="34" charset="0"/>
              <a:cs typeface="Arial" pitchFamily="34" charset="0"/>
            </a:endParaRPr>
          </a:p>
        </p:txBody>
      </p:sp>
      <p:sp>
        <p:nvSpPr>
          <p:cNvPr id="16" name="TextBox 15"/>
          <p:cNvSpPr txBox="1"/>
          <p:nvPr/>
        </p:nvSpPr>
        <p:spPr>
          <a:xfrm>
            <a:off x="9808876" y="2679651"/>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3</a:t>
            </a:r>
            <a:endParaRPr lang="en-US" sz="3200" b="1" dirty="0">
              <a:solidFill>
                <a:srgbClr val="FF0000"/>
              </a:solidFill>
              <a:latin typeface="Arial" pitchFamily="34" charset="0"/>
              <a:cs typeface="Arial" pitchFamily="34" charset="0"/>
            </a:endParaRPr>
          </a:p>
        </p:txBody>
      </p:sp>
      <p:sp>
        <p:nvSpPr>
          <p:cNvPr id="17" name="TextBox 16"/>
          <p:cNvSpPr txBox="1"/>
          <p:nvPr/>
        </p:nvSpPr>
        <p:spPr>
          <a:xfrm>
            <a:off x="4785519" y="3886198"/>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4</a:t>
            </a:r>
            <a:endParaRPr lang="en-US" sz="3200" b="1" dirty="0">
              <a:solidFill>
                <a:srgbClr val="FF0000"/>
              </a:solidFill>
              <a:latin typeface="Arial" pitchFamily="34" charset="0"/>
              <a:cs typeface="Arial" pitchFamily="34" charset="0"/>
            </a:endParaRPr>
          </a:p>
        </p:txBody>
      </p:sp>
      <p:sp>
        <p:nvSpPr>
          <p:cNvPr id="18" name="Rectangle 17"/>
          <p:cNvSpPr/>
          <p:nvPr/>
        </p:nvSpPr>
        <p:spPr>
          <a:xfrm>
            <a:off x="9162476" y="1349917"/>
            <a:ext cx="1006606" cy="725319"/>
          </a:xfrm>
          <a:prstGeom prst="rect">
            <a:avLst/>
          </a:prstGeom>
        </p:spPr>
        <p:txBody>
          <a:bodyPr wrap="none" lIns="108704" tIns="54352" rIns="108704" bIns="54352">
            <a:spAutoFit/>
          </a:bodyPr>
          <a:lstStyle/>
          <a:p>
            <a:pPr>
              <a:lnSpc>
                <a:spcPct val="100000"/>
              </a:lnSpc>
              <a:spcBef>
                <a:spcPct val="0"/>
              </a:spcBef>
              <a:buFontTx/>
              <a:buNone/>
            </a:pPr>
            <a:r>
              <a:rPr lang="vi-VN" altLang="en-US" sz="4000" b="1" dirty="0">
                <a:solidFill>
                  <a:srgbClr val="00B050"/>
                </a:solidFill>
                <a:latin typeface="VNI-Avo" pitchFamily="2" charset="0"/>
              </a:rPr>
              <a:t>ieâu</a:t>
            </a:r>
            <a:endParaRPr lang="en-US" altLang="en-US" sz="4000" b="1" dirty="0">
              <a:solidFill>
                <a:srgbClr val="00B050"/>
              </a:solidFill>
              <a:latin typeface="VNI-Avo" pitchFamily="2" charset="0"/>
            </a:endParaRPr>
          </a:p>
        </p:txBody>
      </p:sp>
      <p:sp>
        <p:nvSpPr>
          <p:cNvPr id="20" name="Rectangle 19"/>
          <p:cNvSpPr/>
          <p:nvPr/>
        </p:nvSpPr>
        <p:spPr>
          <a:xfrm>
            <a:off x="1139015" y="2590112"/>
            <a:ext cx="1006606" cy="725319"/>
          </a:xfrm>
          <a:prstGeom prst="rect">
            <a:avLst/>
          </a:prstGeom>
        </p:spPr>
        <p:txBody>
          <a:bodyPr wrap="none" lIns="108704" tIns="54352" rIns="108704" bIns="54352">
            <a:spAutoFit/>
          </a:bodyPr>
          <a:lstStyle/>
          <a:p>
            <a:pPr>
              <a:lnSpc>
                <a:spcPct val="100000"/>
              </a:lnSpc>
              <a:spcBef>
                <a:spcPct val="0"/>
              </a:spcBef>
              <a:buFontTx/>
              <a:buNone/>
            </a:pPr>
            <a:r>
              <a:rPr lang="vi-VN" altLang="en-US" sz="4000" b="1" dirty="0">
                <a:solidFill>
                  <a:srgbClr val="00B050"/>
                </a:solidFill>
                <a:latin typeface="VNI-Avo" pitchFamily="2" charset="0"/>
              </a:rPr>
              <a:t>ieâu</a:t>
            </a:r>
            <a:endParaRPr lang="en-US" altLang="en-US" sz="4000" b="1" dirty="0">
              <a:solidFill>
                <a:srgbClr val="00B050"/>
              </a:solidFill>
              <a:latin typeface="VNI-Avo" pitchFamily="2" charset="0"/>
            </a:endParaRPr>
          </a:p>
        </p:txBody>
      </p:sp>
      <p:sp>
        <p:nvSpPr>
          <p:cNvPr id="21" name="Rectangle 20"/>
          <p:cNvSpPr/>
          <p:nvPr/>
        </p:nvSpPr>
        <p:spPr>
          <a:xfrm>
            <a:off x="2416986" y="3815927"/>
            <a:ext cx="1006606" cy="725319"/>
          </a:xfrm>
          <a:prstGeom prst="rect">
            <a:avLst/>
          </a:prstGeom>
        </p:spPr>
        <p:txBody>
          <a:bodyPr wrap="none" lIns="108704" tIns="54352" rIns="108704" bIns="54352">
            <a:spAutoFit/>
          </a:bodyPr>
          <a:lstStyle/>
          <a:p>
            <a:pPr>
              <a:lnSpc>
                <a:spcPct val="100000"/>
              </a:lnSpc>
              <a:spcBef>
                <a:spcPct val="0"/>
              </a:spcBef>
              <a:buFontTx/>
              <a:buNone/>
            </a:pPr>
            <a:r>
              <a:rPr lang="vi-VN" altLang="en-US" sz="4000" b="1" i="1" dirty="0">
                <a:solidFill>
                  <a:srgbClr val="00B050"/>
                </a:solidFill>
                <a:latin typeface="VNI-Avo" pitchFamily="2" charset="0"/>
              </a:rPr>
              <a:t>ieâu</a:t>
            </a:r>
            <a:endParaRPr lang="en-US" altLang="en-US" sz="4000" b="1" i="1" dirty="0">
              <a:solidFill>
                <a:srgbClr val="00B050"/>
              </a:solidFill>
              <a:latin typeface="VNI-Avo" pitchFamily="2" charset="0"/>
            </a:endParaRPr>
          </a:p>
        </p:txBody>
      </p:sp>
      <p:sp>
        <p:nvSpPr>
          <p:cNvPr id="22" name="Rectangle 21"/>
          <p:cNvSpPr/>
          <p:nvPr/>
        </p:nvSpPr>
        <p:spPr>
          <a:xfrm>
            <a:off x="9357519" y="3160881"/>
            <a:ext cx="1184539" cy="725319"/>
          </a:xfrm>
          <a:prstGeom prst="rect">
            <a:avLst/>
          </a:prstGeom>
        </p:spPr>
        <p:txBody>
          <a:bodyPr wrap="none" lIns="108704" tIns="54352" rIns="108704" bIns="54352">
            <a:spAutoFit/>
          </a:bodyPr>
          <a:lstStyle/>
          <a:p>
            <a:pPr>
              <a:lnSpc>
                <a:spcPct val="100000"/>
              </a:lnSpc>
              <a:spcBef>
                <a:spcPct val="0"/>
              </a:spcBef>
              <a:buFontTx/>
              <a:buNone/>
            </a:pPr>
            <a:r>
              <a:rPr lang="en-US" altLang="en-US" sz="4000" b="1" i="1" dirty="0" smtClean="0">
                <a:solidFill>
                  <a:srgbClr val="00B050"/>
                </a:solidFill>
                <a:latin typeface="VNI-Avo" pitchFamily="2" charset="0"/>
              </a:rPr>
              <a:t>y</a:t>
            </a:r>
            <a:r>
              <a:rPr lang="vi-VN" altLang="en-US" sz="4000" b="1" i="1" dirty="0" smtClean="0">
                <a:solidFill>
                  <a:srgbClr val="00B050"/>
                </a:solidFill>
                <a:latin typeface="VNI-Avo" pitchFamily="2" charset="0"/>
              </a:rPr>
              <a:t>eâu</a:t>
            </a:r>
            <a:endParaRPr lang="en-US" altLang="en-US" sz="4000" b="1" i="1" dirty="0">
              <a:solidFill>
                <a:srgbClr val="00B050"/>
              </a:solidFill>
              <a:latin typeface="VNI-Avo" pitchFamily="2" charset="0"/>
            </a:endParaRPr>
          </a:p>
        </p:txBody>
      </p:sp>
      <p:sp>
        <p:nvSpPr>
          <p:cNvPr id="15" name="TextBox 14"/>
          <p:cNvSpPr txBox="1"/>
          <p:nvPr/>
        </p:nvSpPr>
        <p:spPr>
          <a:xfrm>
            <a:off x="4495271" y="3904934"/>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a:t>
            </a:r>
            <a:endParaRPr lang="en-US" sz="3200" b="1" dirty="0">
              <a:solidFill>
                <a:srgbClr val="FF0000"/>
              </a:solidFill>
              <a:latin typeface="Arial" pitchFamily="34" charset="0"/>
              <a:cs typeface="Arial" pitchFamily="34" charset="0"/>
            </a:endParaRPr>
          </a:p>
        </p:txBody>
      </p:sp>
      <p:sp>
        <p:nvSpPr>
          <p:cNvPr id="19" name="TextBox 18"/>
          <p:cNvSpPr txBox="1"/>
          <p:nvPr/>
        </p:nvSpPr>
        <p:spPr>
          <a:xfrm>
            <a:off x="8176419" y="2103441"/>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a:t>
            </a:r>
            <a:endParaRPr lang="en-US" sz="3200" b="1" dirty="0">
              <a:solidFill>
                <a:srgbClr val="FF0000"/>
              </a:solidFill>
              <a:latin typeface="Arial" pitchFamily="34" charset="0"/>
              <a:cs typeface="Arial" pitchFamily="34" charset="0"/>
            </a:endParaRPr>
          </a:p>
        </p:txBody>
      </p:sp>
      <p:sp>
        <p:nvSpPr>
          <p:cNvPr id="23" name="TextBox 22"/>
          <p:cNvSpPr txBox="1"/>
          <p:nvPr/>
        </p:nvSpPr>
        <p:spPr>
          <a:xfrm>
            <a:off x="9450039" y="2683081"/>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a:t>
            </a:r>
            <a:endParaRPr lang="en-US" sz="3200" b="1" dirty="0">
              <a:solidFill>
                <a:srgbClr val="FF0000"/>
              </a:solidFill>
              <a:latin typeface="Arial" pitchFamily="34" charset="0"/>
              <a:cs typeface="Arial" pitchFamily="34" charset="0"/>
            </a:endParaRPr>
          </a:p>
        </p:txBody>
      </p:sp>
      <p:sp>
        <p:nvSpPr>
          <p:cNvPr id="24" name="TextBox 23"/>
          <p:cNvSpPr txBox="1"/>
          <p:nvPr/>
        </p:nvSpPr>
        <p:spPr>
          <a:xfrm>
            <a:off x="3642519" y="4541246"/>
            <a:ext cx="53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7582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20" grpId="0"/>
      <p:bldP spid="21" grpId="0"/>
      <p:bldP spid="22" grpId="0"/>
      <p:bldP spid="15" grpId="0"/>
      <p:bldP spid="19"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3680" y="295465"/>
            <a:ext cx="5812820" cy="830997"/>
          </a:xfrm>
          <a:prstGeom prst="rect">
            <a:avLst/>
          </a:prstGeom>
          <a:noFill/>
        </p:spPr>
        <p:txBody>
          <a:bodyPr wrap="none" rtlCol="0">
            <a:spAutoFit/>
          </a:bodyPr>
          <a:lstStyle/>
          <a:p>
            <a:r>
              <a:rPr lang="vi-VN" sz="4800" b="1" dirty="0" smtClean="0">
                <a:solidFill>
                  <a:srgbClr val="00B050"/>
                </a:solidFill>
                <a:latin typeface="VNI-Avo" pitchFamily="2" charset="0"/>
              </a:rPr>
              <a:t>Böùc tranh tình yeâu</a:t>
            </a:r>
            <a:r>
              <a:rPr lang="en-US" sz="4800" b="1" dirty="0" smtClean="0">
                <a:solidFill>
                  <a:srgbClr val="00B050"/>
                </a:solidFill>
                <a:latin typeface="VNI-Avo" pitchFamily="2" charset="0"/>
              </a:rPr>
              <a:t> </a:t>
            </a:r>
            <a:endParaRPr lang="en-US" sz="4800" b="1" dirty="0">
              <a:solidFill>
                <a:srgbClr val="00B050"/>
              </a:solidFill>
              <a:latin typeface="VNI-Avo" pitchFamily="2" charset="0"/>
            </a:endParaRPr>
          </a:p>
        </p:txBody>
      </p:sp>
      <p:sp>
        <p:nvSpPr>
          <p:cNvPr id="4" name="TextBox 3"/>
          <p:cNvSpPr txBox="1"/>
          <p:nvPr/>
        </p:nvSpPr>
        <p:spPr>
          <a:xfrm>
            <a:off x="805282" y="1212841"/>
            <a:ext cx="10650094"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000" b="1" dirty="0" smtClean="0">
                <a:latin typeface="VNI-Avo" pitchFamily="2" charset="0"/>
              </a:rPr>
              <a:t>	Saùng hoâm sinh nhaät cuûa Dieäu, meï thaáy moät böùc tranh treân baøn. Böùc tranh Dieäu veõ beù vaø ba meï ñi chôï Teát. Goùc phaûi böùc tranh laø doøng chöõ </a:t>
            </a:r>
            <a:r>
              <a:rPr lang="vi-VN" sz="4000" b="1" i="1" dirty="0" smtClean="0">
                <a:latin typeface="VNI-Avo" pitchFamily="2" charset="0"/>
              </a:rPr>
              <a:t>Con yeâu ba meï nhieàu laém</a:t>
            </a:r>
            <a:r>
              <a:rPr lang="vi-VN" sz="4000" b="1" dirty="0" smtClean="0">
                <a:latin typeface="VNI-Avo" pitchFamily="2" charset="0"/>
              </a:rPr>
              <a:t>. Nhìn tranh, meï röng röng caûm ñoäng.</a:t>
            </a:r>
            <a:endParaRPr lang="en-US" sz="4400" b="1" dirty="0">
              <a:latin typeface="VNI-Avo" pitchFamily="2" charset="0"/>
            </a:endParaRPr>
          </a:p>
        </p:txBody>
      </p:sp>
    </p:spTree>
    <p:extLst>
      <p:ext uri="{BB962C8B-B14F-4D97-AF65-F5344CB8AC3E}">
        <p14:creationId xmlns:p14="http://schemas.microsoft.com/office/powerpoint/2010/main" val="2251411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498" y="4941656"/>
            <a:ext cx="10698340" cy="18632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57" y="4806931"/>
            <a:ext cx="1708691" cy="1737401"/>
          </a:xfrm>
          <a:prstGeom prst="rect">
            <a:avLst/>
          </a:prstGeom>
        </p:spPr>
      </p:pic>
      <p:sp>
        <p:nvSpPr>
          <p:cNvPr id="5" name="TextBox 4"/>
          <p:cNvSpPr txBox="1"/>
          <p:nvPr/>
        </p:nvSpPr>
        <p:spPr>
          <a:xfrm>
            <a:off x="1748808" y="5090922"/>
            <a:ext cx="10100165" cy="1323439"/>
          </a:xfrm>
          <a:prstGeom prst="rect">
            <a:avLst/>
          </a:prstGeom>
          <a:noFill/>
        </p:spPr>
        <p:txBody>
          <a:bodyPr wrap="square" rtlCol="0">
            <a:spAutoFit/>
          </a:bodyPr>
          <a:lstStyle/>
          <a:p>
            <a:r>
              <a:rPr lang="vi-VN" sz="4000" b="1" dirty="0" smtClean="0">
                <a:solidFill>
                  <a:srgbClr val="7030A0"/>
                </a:solidFill>
                <a:latin typeface="VNI-Avo" pitchFamily="2" charset="0"/>
              </a:rPr>
              <a:t>Baïn Dieäu ñaõ laøm gì nhaân dòp sinh nhaät cuûa mình?</a:t>
            </a:r>
            <a:endParaRPr lang="en-US" sz="4000" b="1" dirty="0">
              <a:solidFill>
                <a:srgbClr val="7030A0"/>
              </a:solidFill>
              <a:latin typeface="VNI-Avo" pitchFamily="2"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976" y="5367704"/>
            <a:ext cx="767971" cy="769876"/>
          </a:xfrm>
          <a:prstGeom prst="rect">
            <a:avLst/>
          </a:prstGeom>
        </p:spPr>
      </p:pic>
      <p:sp>
        <p:nvSpPr>
          <p:cNvPr id="10" name="TextBox 9"/>
          <p:cNvSpPr txBox="1"/>
          <p:nvPr/>
        </p:nvSpPr>
        <p:spPr>
          <a:xfrm>
            <a:off x="834587" y="1061775"/>
            <a:ext cx="10650094"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000" b="1" dirty="0" smtClean="0">
                <a:latin typeface="VNI-Avo" pitchFamily="2" charset="0"/>
              </a:rPr>
              <a:t>	Saùng hoâm sinh nhaät cuûa Dieäu, meï thaáy moät böùc tranh treân baøn. Böùc tranh Dieäu veõ beù vaø ba meï ñi chôï Teát. Goùc phaûi böùc tranh laø doøng chöõ </a:t>
            </a:r>
            <a:r>
              <a:rPr lang="vi-VN" sz="4000" b="1" i="1" dirty="0" smtClean="0">
                <a:latin typeface="VNI-Avo" pitchFamily="2" charset="0"/>
              </a:rPr>
              <a:t>Con yeâu ba meï nhieàu laém</a:t>
            </a:r>
            <a:r>
              <a:rPr lang="vi-VN" sz="4000" b="1" dirty="0" smtClean="0">
                <a:latin typeface="VNI-Avo" pitchFamily="2" charset="0"/>
              </a:rPr>
              <a:t>. Nhìn tranh, meï röng röng caûm ñoäng.</a:t>
            </a:r>
            <a:endParaRPr lang="en-US" sz="4400" b="1" dirty="0">
              <a:latin typeface="VNI-Avo" pitchFamily="2" charset="0"/>
            </a:endParaRPr>
          </a:p>
        </p:txBody>
      </p:sp>
      <p:sp>
        <p:nvSpPr>
          <p:cNvPr id="11" name="TextBox 10"/>
          <p:cNvSpPr txBox="1"/>
          <p:nvPr/>
        </p:nvSpPr>
        <p:spPr>
          <a:xfrm>
            <a:off x="787961" y="1061775"/>
            <a:ext cx="10650094"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000" b="1" dirty="0" smtClean="0">
                <a:latin typeface="VNI-Avo" pitchFamily="2" charset="0"/>
              </a:rPr>
              <a:t>	Saùng hoâm sinh nhaät cuûa Dieäu, meï thaáy moät böùc tranh treân baøn. </a:t>
            </a:r>
            <a:r>
              <a:rPr lang="vi-VN" sz="4000" b="1" dirty="0" smtClean="0">
                <a:solidFill>
                  <a:schemeClr val="tx1"/>
                </a:solidFill>
                <a:latin typeface="VNI-Avo" pitchFamily="2" charset="0"/>
              </a:rPr>
              <a:t>Böùc tranh</a:t>
            </a:r>
            <a:r>
              <a:rPr lang="vi-VN" sz="4000" b="1" dirty="0" smtClean="0">
                <a:solidFill>
                  <a:srgbClr val="00B050"/>
                </a:solidFill>
                <a:latin typeface="VNI-Avo" pitchFamily="2" charset="0"/>
              </a:rPr>
              <a:t> Dieäu veõ beù vaø ba meï ñi chôï Teát. Goùc phaûi böùc tranh laø doøng chöõ </a:t>
            </a:r>
            <a:r>
              <a:rPr lang="vi-VN" sz="4000" b="1" i="1" dirty="0" smtClean="0">
                <a:solidFill>
                  <a:srgbClr val="00B050"/>
                </a:solidFill>
                <a:latin typeface="VNI-Avo" pitchFamily="2" charset="0"/>
              </a:rPr>
              <a:t>Con yeâu ba meï nhieàu laém</a:t>
            </a:r>
            <a:r>
              <a:rPr lang="vi-VN" sz="4000" b="1" dirty="0" smtClean="0">
                <a:solidFill>
                  <a:srgbClr val="00B050"/>
                </a:solidFill>
                <a:latin typeface="VNI-Avo" pitchFamily="2" charset="0"/>
              </a:rPr>
              <a:t>.</a:t>
            </a:r>
            <a:r>
              <a:rPr lang="vi-VN" sz="4000" b="1" dirty="0" smtClean="0">
                <a:solidFill>
                  <a:srgbClr val="0070C0"/>
                </a:solidFill>
                <a:latin typeface="VNI-Avo" pitchFamily="2" charset="0"/>
              </a:rPr>
              <a:t> </a:t>
            </a:r>
            <a:r>
              <a:rPr lang="vi-VN" sz="4000" b="1" dirty="0" smtClean="0">
                <a:latin typeface="VNI-Avo" pitchFamily="2" charset="0"/>
              </a:rPr>
              <a:t>Nhìn tranh, meï röng röng caûm ñoäng.</a:t>
            </a:r>
            <a:endParaRPr lang="en-US" sz="4400" b="1" dirty="0">
              <a:latin typeface="VNI-Avo" pitchFamily="2" charset="0"/>
            </a:endParaRPr>
          </a:p>
        </p:txBody>
      </p:sp>
      <p:sp>
        <p:nvSpPr>
          <p:cNvPr id="32" name="TextBox 31"/>
          <p:cNvSpPr txBox="1"/>
          <p:nvPr/>
        </p:nvSpPr>
        <p:spPr>
          <a:xfrm>
            <a:off x="3185319" y="230778"/>
            <a:ext cx="5782080" cy="830997"/>
          </a:xfrm>
          <a:prstGeom prst="rect">
            <a:avLst/>
          </a:prstGeom>
          <a:noFill/>
        </p:spPr>
        <p:txBody>
          <a:bodyPr wrap="square" rtlCol="0">
            <a:spAutoFit/>
          </a:bodyPr>
          <a:lstStyle/>
          <a:p>
            <a:r>
              <a:rPr lang="en-US" sz="4800" b="1" dirty="0" smtClean="0">
                <a:solidFill>
                  <a:srgbClr val="00B050"/>
                </a:solidFill>
                <a:latin typeface="VNI-Avo" pitchFamily="2" charset="0"/>
              </a:rPr>
              <a:t>B</a:t>
            </a:r>
            <a:r>
              <a:rPr lang="vi-VN" sz="4800" b="1" dirty="0">
                <a:solidFill>
                  <a:srgbClr val="00B050"/>
                </a:solidFill>
                <a:latin typeface="VNI-Avo" pitchFamily="2" charset="0"/>
              </a:rPr>
              <a:t>öùc</a:t>
            </a:r>
            <a:r>
              <a:rPr lang="en-US" sz="4800" b="1" dirty="0" smtClean="0">
                <a:solidFill>
                  <a:srgbClr val="00B050"/>
                </a:solidFill>
                <a:latin typeface="VNI-Avo" pitchFamily="2" charset="0"/>
              </a:rPr>
              <a:t> </a:t>
            </a:r>
            <a:r>
              <a:rPr lang="en-US" sz="4800" b="1" dirty="0" err="1" smtClean="0">
                <a:solidFill>
                  <a:srgbClr val="00B050"/>
                </a:solidFill>
                <a:latin typeface="VNI-Avo" pitchFamily="2" charset="0"/>
              </a:rPr>
              <a:t>tranh</a:t>
            </a:r>
            <a:r>
              <a:rPr lang="en-US" sz="4800" b="1" dirty="0" smtClean="0">
                <a:solidFill>
                  <a:srgbClr val="00B050"/>
                </a:solidFill>
                <a:latin typeface="VNI-Avo" pitchFamily="2" charset="0"/>
              </a:rPr>
              <a:t> </a:t>
            </a:r>
            <a:r>
              <a:rPr lang="en-US" sz="4800" b="1" dirty="0" err="1" smtClean="0">
                <a:solidFill>
                  <a:srgbClr val="00B050"/>
                </a:solidFill>
                <a:latin typeface="VNI-Avo" pitchFamily="2" charset="0"/>
              </a:rPr>
              <a:t>tình</a:t>
            </a:r>
            <a:r>
              <a:rPr lang="en-US" sz="4800" b="1" dirty="0" smtClean="0">
                <a:solidFill>
                  <a:srgbClr val="00B050"/>
                </a:solidFill>
                <a:latin typeface="VNI-Avo" pitchFamily="2" charset="0"/>
              </a:rPr>
              <a:t> </a:t>
            </a:r>
            <a:r>
              <a:rPr lang="vi-VN" sz="4800" b="1" i="1" dirty="0">
                <a:solidFill>
                  <a:srgbClr val="00B050"/>
                </a:solidFill>
                <a:latin typeface="VNI-Avo" pitchFamily="2" charset="0"/>
              </a:rPr>
              <a:t>yeâu</a:t>
            </a:r>
            <a:endParaRPr lang="en-US" sz="4800" b="1" dirty="0">
              <a:solidFill>
                <a:srgbClr val="00B050"/>
              </a:solidFill>
              <a:latin typeface="VNI-Avo" pitchFamily="2" charset="0"/>
            </a:endParaRPr>
          </a:p>
        </p:txBody>
      </p:sp>
    </p:spTree>
    <p:extLst>
      <p:ext uri="{BB962C8B-B14F-4D97-AF65-F5344CB8AC3E}">
        <p14:creationId xmlns:p14="http://schemas.microsoft.com/office/powerpoint/2010/main" val="14340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381</Words>
  <Application>Microsoft Office PowerPoint</Application>
  <PresentationFormat>Custom</PresentationFormat>
  <Paragraphs>92</Paragraphs>
  <Slides>12</Slides>
  <Notes>4</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34</cp:revision>
  <dcterms:created xsi:type="dcterms:W3CDTF">2006-08-16T00:00:00Z</dcterms:created>
  <dcterms:modified xsi:type="dcterms:W3CDTF">2025-12-15T14:27:31Z</dcterms:modified>
</cp:coreProperties>
</file>